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8.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37" r:id="rId2"/>
    <p:sldId id="352" r:id="rId3"/>
    <p:sldId id="336" r:id="rId4"/>
    <p:sldId id="257" r:id="rId5"/>
    <p:sldId id="298" r:id="rId6"/>
    <p:sldId id="300" r:id="rId7"/>
    <p:sldId id="301" r:id="rId8"/>
    <p:sldId id="302" r:id="rId9"/>
    <p:sldId id="338" r:id="rId10"/>
    <p:sldId id="343" r:id="rId11"/>
    <p:sldId id="339" r:id="rId12"/>
    <p:sldId id="340" r:id="rId13"/>
    <p:sldId id="341" r:id="rId14"/>
    <p:sldId id="342" r:id="rId15"/>
    <p:sldId id="346" r:id="rId16"/>
    <p:sldId id="347" r:id="rId17"/>
    <p:sldId id="348" r:id="rId18"/>
    <p:sldId id="357" r:id="rId19"/>
    <p:sldId id="349" r:id="rId20"/>
    <p:sldId id="350" r:id="rId21"/>
    <p:sldId id="353" r:id="rId22"/>
    <p:sldId id="354" r:id="rId23"/>
    <p:sldId id="355" r:id="rId24"/>
    <p:sldId id="259" r:id="rId25"/>
    <p:sldId id="260" r:id="rId26"/>
    <p:sldId id="261" r:id="rId27"/>
    <p:sldId id="306" r:id="rId28"/>
    <p:sldId id="307" r:id="rId29"/>
    <p:sldId id="308" r:id="rId30"/>
    <p:sldId id="309" r:id="rId31"/>
    <p:sldId id="310" r:id="rId32"/>
    <p:sldId id="311" r:id="rId33"/>
    <p:sldId id="312" r:id="rId34"/>
    <p:sldId id="313" r:id="rId35"/>
    <p:sldId id="314" r:id="rId36"/>
    <p:sldId id="315" r:id="rId37"/>
    <p:sldId id="316" r:id="rId38"/>
    <p:sldId id="273" r:id="rId39"/>
    <p:sldId id="317" r:id="rId40"/>
    <p:sldId id="318" r:id="rId41"/>
    <p:sldId id="319" r:id="rId42"/>
    <p:sldId id="333" r:id="rId43"/>
    <p:sldId id="334" r:id="rId44"/>
    <p:sldId id="335" r:id="rId45"/>
    <p:sldId id="320" r:id="rId46"/>
    <p:sldId id="321" r:id="rId47"/>
    <p:sldId id="322" r:id="rId48"/>
    <p:sldId id="323" r:id="rId49"/>
    <p:sldId id="324" r:id="rId50"/>
    <p:sldId id="325" r:id="rId51"/>
    <p:sldId id="326" r:id="rId52"/>
    <p:sldId id="327" r:id="rId53"/>
    <p:sldId id="285" r:id="rId54"/>
    <p:sldId id="328" r:id="rId55"/>
    <p:sldId id="329" r:id="rId56"/>
    <p:sldId id="330" r:id="rId57"/>
    <p:sldId id="331" r:id="rId58"/>
    <p:sldId id="332" r:id="rId59"/>
    <p:sldId id="292" r:id="rId60"/>
    <p:sldId id="356" r:id="rId6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F8D073-51A3-40DE-9A98-EE460A39C587}" v="7" dt="2025-06-30T10:26:04.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452" autoAdjust="0"/>
  </p:normalViewPr>
  <p:slideViewPr>
    <p:cSldViewPr snapToGrid="0">
      <p:cViewPr varScale="1">
        <p:scale>
          <a:sx n="109" d="100"/>
          <a:sy n="109"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hriban Uçar" userId="e7f664d158cbdf19" providerId="LiveId" clId="{EAE8D552-5E4A-44ED-AE50-E7BDACD4A028}"/>
    <pc:docChg chg="undo redo custSel addSld delSld modSld sldOrd modMainMaster">
      <pc:chgData name="Mihriban Uçar" userId="e7f664d158cbdf19" providerId="LiveId" clId="{EAE8D552-5E4A-44ED-AE50-E7BDACD4A028}" dt="2025-06-02T07:05:23.097" v="3101" actId="13926"/>
      <pc:docMkLst>
        <pc:docMk/>
      </pc:docMkLst>
      <pc:sldChg chg="modTransition">
        <pc:chgData name="Mihriban Uçar" userId="e7f664d158cbdf19" providerId="LiveId" clId="{EAE8D552-5E4A-44ED-AE50-E7BDACD4A028}" dt="2025-05-13T13:05:13.889" v="2633"/>
        <pc:sldMkLst>
          <pc:docMk/>
          <pc:sldMk cId="4129338077" sldId="256"/>
        </pc:sldMkLst>
      </pc:sldChg>
      <pc:sldChg chg="modTransition">
        <pc:chgData name="Mihriban Uçar" userId="e7f664d158cbdf19" providerId="LiveId" clId="{EAE8D552-5E4A-44ED-AE50-E7BDACD4A028}" dt="2025-05-13T13:05:13.889" v="2633"/>
        <pc:sldMkLst>
          <pc:docMk/>
          <pc:sldMk cId="461763749" sldId="257"/>
        </pc:sldMkLst>
      </pc:sldChg>
      <pc:sldChg chg="addSp delSp modSp mod modTransition">
        <pc:chgData name="Mihriban Uçar" userId="e7f664d158cbdf19" providerId="LiveId" clId="{EAE8D552-5E4A-44ED-AE50-E7BDACD4A028}" dt="2025-05-13T13:05:13.889" v="2633"/>
        <pc:sldMkLst>
          <pc:docMk/>
          <pc:sldMk cId="734708200" sldId="259"/>
        </pc:sldMkLst>
        <pc:spChg chg="mod topLvl">
          <ac:chgData name="Mihriban Uçar" userId="e7f664d158cbdf19" providerId="LiveId" clId="{EAE8D552-5E4A-44ED-AE50-E7BDACD4A028}" dt="2025-05-01T23:07:45.952" v="13" actId="113"/>
          <ac:spMkLst>
            <pc:docMk/>
            <pc:sldMk cId="734708200" sldId="259"/>
            <ac:spMk id="11" creationId="{AE50252A-9FD7-447C-BB9C-C52D649650FB}"/>
          </ac:spMkLst>
        </pc:spChg>
        <pc:spChg chg="mod topLvl">
          <ac:chgData name="Mihriban Uçar" userId="e7f664d158cbdf19" providerId="LiveId" clId="{EAE8D552-5E4A-44ED-AE50-E7BDACD4A028}" dt="2025-05-01T23:11:05.083" v="70" actId="1076"/>
          <ac:spMkLst>
            <pc:docMk/>
            <pc:sldMk cId="734708200" sldId="259"/>
            <ac:spMk id="17" creationId="{747B431E-7165-BEE1-4C04-74F1F5D85FD0}"/>
          </ac:spMkLst>
        </pc:spChg>
        <pc:spChg chg="mod topLvl">
          <ac:chgData name="Mihriban Uçar" userId="e7f664d158cbdf19" providerId="LiveId" clId="{EAE8D552-5E4A-44ED-AE50-E7BDACD4A028}" dt="2025-05-01T23:09:49.555" v="47" actId="1076"/>
          <ac:spMkLst>
            <pc:docMk/>
            <pc:sldMk cId="734708200" sldId="259"/>
            <ac:spMk id="18" creationId="{E913B578-9DA0-4D08-D157-11FEDC8A825A}"/>
          </ac:spMkLst>
        </pc:spChg>
        <pc:spChg chg="add">
          <ac:chgData name="Mihriban Uçar" userId="e7f664d158cbdf19" providerId="LiveId" clId="{EAE8D552-5E4A-44ED-AE50-E7BDACD4A028}" dt="2025-05-01T23:07:33.665" v="9" actId="26606"/>
          <ac:spMkLst>
            <pc:docMk/>
            <pc:sldMk cId="734708200" sldId="259"/>
            <ac:spMk id="55" creationId="{9D25F302-27C5-414F-97F8-6EA0A6C028BA}"/>
          </ac:spMkLst>
        </pc:spChg>
        <pc:spChg chg="add">
          <ac:chgData name="Mihriban Uçar" userId="e7f664d158cbdf19" providerId="LiveId" clId="{EAE8D552-5E4A-44ED-AE50-E7BDACD4A028}" dt="2025-05-01T23:07:33.665" v="9" actId="26606"/>
          <ac:spMkLst>
            <pc:docMk/>
            <pc:sldMk cId="734708200" sldId="259"/>
            <ac:spMk id="57" creationId="{830A36F8-48C2-4842-A87B-8CE8DF4E7FD2}"/>
          </ac:spMkLst>
        </pc:spChg>
        <pc:spChg chg="add">
          <ac:chgData name="Mihriban Uçar" userId="e7f664d158cbdf19" providerId="LiveId" clId="{EAE8D552-5E4A-44ED-AE50-E7BDACD4A028}" dt="2025-05-01T23:07:33.665" v="9" actId="26606"/>
          <ac:spMkLst>
            <pc:docMk/>
            <pc:sldMk cId="734708200" sldId="259"/>
            <ac:spMk id="59" creationId="{086A5A31-B10A-4793-84D4-D785959AE5B8}"/>
          </ac:spMkLst>
        </pc:spChg>
        <pc:picChg chg="add mod ord">
          <ac:chgData name="Mihriban Uçar" userId="e7f664d158cbdf19" providerId="LiveId" clId="{EAE8D552-5E4A-44ED-AE50-E7BDACD4A028}" dt="2025-05-01T23:07:57.929" v="21" actId="14100"/>
          <ac:picMkLst>
            <pc:docMk/>
            <pc:sldMk cId="734708200" sldId="259"/>
            <ac:picMk id="2" creationId="{6F73D01C-7EAC-EB4D-F906-828DA3020EBC}"/>
          </ac:picMkLst>
        </pc:picChg>
        <pc:picChg chg="mod">
          <ac:chgData name="Mihriban Uçar" userId="e7f664d158cbdf19" providerId="LiveId" clId="{EAE8D552-5E4A-44ED-AE50-E7BDACD4A028}" dt="2025-05-01T23:09:45.723" v="46" actId="1076"/>
          <ac:picMkLst>
            <pc:docMk/>
            <pc:sldMk cId="734708200" sldId="259"/>
            <ac:picMk id="13" creationId="{4D3888C7-ED72-4209-D245-5EA86F8E8303}"/>
          </ac:picMkLst>
        </pc:picChg>
      </pc:sldChg>
      <pc:sldChg chg="addSp delSp modSp mod modTransition setBg">
        <pc:chgData name="Mihriban Uçar" userId="e7f664d158cbdf19" providerId="LiveId" clId="{EAE8D552-5E4A-44ED-AE50-E7BDACD4A028}" dt="2025-05-13T13:05:13.889" v="2633"/>
        <pc:sldMkLst>
          <pc:docMk/>
          <pc:sldMk cId="3363570719" sldId="260"/>
        </pc:sldMkLst>
        <pc:spChg chg="mod">
          <ac:chgData name="Mihriban Uçar" userId="e7f664d158cbdf19" providerId="LiveId" clId="{EAE8D552-5E4A-44ED-AE50-E7BDACD4A028}" dt="2025-05-01T23:24:40.962" v="247" actId="27636"/>
          <ac:spMkLst>
            <pc:docMk/>
            <pc:sldMk cId="3363570719" sldId="260"/>
            <ac:spMk id="2" creationId="{5549BC96-6C7C-ABB0-6842-7B495F91F585}"/>
          </ac:spMkLst>
        </pc:spChg>
        <pc:spChg chg="add mod">
          <ac:chgData name="Mihriban Uçar" userId="e7f664d158cbdf19" providerId="LiveId" clId="{EAE8D552-5E4A-44ED-AE50-E7BDACD4A028}" dt="2025-05-01T23:23:26.500" v="229" actId="1076"/>
          <ac:spMkLst>
            <pc:docMk/>
            <pc:sldMk cId="3363570719" sldId="260"/>
            <ac:spMk id="3" creationId="{0360E923-CCF6-10B7-7856-C1A34B60787F}"/>
          </ac:spMkLst>
        </pc:spChg>
        <pc:spChg chg="mod topLvl">
          <ac:chgData name="Mihriban Uçar" userId="e7f664d158cbdf19" providerId="LiveId" clId="{EAE8D552-5E4A-44ED-AE50-E7BDACD4A028}" dt="2025-05-01T23:23:26.500" v="229" actId="1076"/>
          <ac:spMkLst>
            <pc:docMk/>
            <pc:sldMk cId="3363570719" sldId="260"/>
            <ac:spMk id="8" creationId="{D8699D6D-6BEE-1A1A-5BD2-D3CFC1CBBA50}"/>
          </ac:spMkLst>
        </pc:spChg>
        <pc:spChg chg="add del mod">
          <ac:chgData name="Mihriban Uçar" userId="e7f664d158cbdf19" providerId="LiveId" clId="{EAE8D552-5E4A-44ED-AE50-E7BDACD4A028}" dt="2025-05-01T23:24:59.586" v="251" actId="14100"/>
          <ac:spMkLst>
            <pc:docMk/>
            <pc:sldMk cId="3363570719" sldId="260"/>
            <ac:spMk id="9" creationId="{527E0ADC-4189-B36E-24FA-79E5F8077452}"/>
          </ac:spMkLst>
        </pc:spChg>
        <pc:spChg chg="add mod ord">
          <ac:chgData name="Mihriban Uçar" userId="e7f664d158cbdf19" providerId="LiveId" clId="{EAE8D552-5E4A-44ED-AE50-E7BDACD4A028}" dt="2025-05-01T23:28:00.389" v="306" actId="14100"/>
          <ac:spMkLst>
            <pc:docMk/>
            <pc:sldMk cId="3363570719" sldId="260"/>
            <ac:spMk id="12" creationId="{D7AFCE2C-A654-A459-087C-F95AEE9E4D0E}"/>
          </ac:spMkLst>
        </pc:spChg>
        <pc:spChg chg="mod">
          <ac:chgData name="Mihriban Uçar" userId="e7f664d158cbdf19" providerId="LiveId" clId="{EAE8D552-5E4A-44ED-AE50-E7BDACD4A028}" dt="2025-05-01T23:26:16.065" v="270" actId="1076"/>
          <ac:spMkLst>
            <pc:docMk/>
            <pc:sldMk cId="3363570719" sldId="260"/>
            <ac:spMk id="17" creationId="{6D3B2D6E-0BB8-E83B-5595-61F31DCF9DAE}"/>
          </ac:spMkLst>
        </pc:spChg>
        <pc:spChg chg="mod">
          <ac:chgData name="Mihriban Uçar" userId="e7f664d158cbdf19" providerId="LiveId" clId="{EAE8D552-5E4A-44ED-AE50-E7BDACD4A028}" dt="2025-05-01T23:26:12.507" v="269" actId="1076"/>
          <ac:spMkLst>
            <pc:docMk/>
            <pc:sldMk cId="3363570719" sldId="260"/>
            <ac:spMk id="18" creationId="{149DCD6A-D803-720C-7E68-8A1B9E547C45}"/>
          </ac:spMkLst>
        </pc:spChg>
        <pc:spChg chg="mod">
          <ac:chgData name="Mihriban Uçar" userId="e7f664d158cbdf19" providerId="LiveId" clId="{EAE8D552-5E4A-44ED-AE50-E7BDACD4A028}" dt="2025-05-01T23:25:14.075" v="254" actId="1076"/>
          <ac:spMkLst>
            <pc:docMk/>
            <pc:sldMk cId="3363570719" sldId="260"/>
            <ac:spMk id="19" creationId="{3C054D4A-5E52-6194-5743-45D305E26D87}"/>
          </ac:spMkLst>
        </pc:spChg>
        <pc:grpChg chg="add mod">
          <ac:chgData name="Mihriban Uçar" userId="e7f664d158cbdf19" providerId="LiveId" clId="{EAE8D552-5E4A-44ED-AE50-E7BDACD4A028}" dt="2025-05-01T23:24:18.015" v="240" actId="26606"/>
          <ac:grpSpMkLst>
            <pc:docMk/>
            <pc:sldMk cId="3363570719" sldId="260"/>
            <ac:grpSpMk id="5" creationId="{72B4AB8C-39EC-8EBA-A517-8FD0351BCE49}"/>
          </ac:grpSpMkLst>
        </pc:grpChg>
        <pc:grpChg chg="add mod">
          <ac:chgData name="Mihriban Uçar" userId="e7f664d158cbdf19" providerId="LiveId" clId="{EAE8D552-5E4A-44ED-AE50-E7BDACD4A028}" dt="2025-05-01T23:25:36.994" v="259" actId="14100"/>
          <ac:grpSpMkLst>
            <pc:docMk/>
            <pc:sldMk cId="3363570719" sldId="260"/>
            <ac:grpSpMk id="10" creationId="{5D95B2B3-B177-3B81-6DA8-977DA6F1A2B1}"/>
          </ac:grpSpMkLst>
        </pc:grpChg>
        <pc:grpChg chg="add mod">
          <ac:chgData name="Mihriban Uçar" userId="e7f664d158cbdf19" providerId="LiveId" clId="{EAE8D552-5E4A-44ED-AE50-E7BDACD4A028}" dt="2025-05-01T23:24:33.200" v="244" actId="14100"/>
          <ac:grpSpMkLst>
            <pc:docMk/>
            <pc:sldMk cId="3363570719" sldId="260"/>
            <ac:grpSpMk id="14" creationId="{9BA3DE34-D0A2-2373-0DDD-7A4C696E4EBE}"/>
          </ac:grpSpMkLst>
        </pc:grpChg>
        <pc:graphicFrameChg chg="add mod modGraphic">
          <ac:chgData name="Mihriban Uçar" userId="e7f664d158cbdf19" providerId="LiveId" clId="{EAE8D552-5E4A-44ED-AE50-E7BDACD4A028}" dt="2025-05-01T23:28:12.204" v="308" actId="14100"/>
          <ac:graphicFrameMkLst>
            <pc:docMk/>
            <pc:sldMk cId="3363570719" sldId="260"/>
            <ac:graphicFrameMk id="13" creationId="{74178968-06B2-4441-E951-BD542203C7F1}"/>
          </ac:graphicFrameMkLst>
        </pc:graphicFrameChg>
        <pc:picChg chg="mod">
          <ac:chgData name="Mihriban Uçar" userId="e7f664d158cbdf19" providerId="LiveId" clId="{EAE8D552-5E4A-44ED-AE50-E7BDACD4A028}" dt="2025-05-01T23:24:18.015" v="240" actId="26606"/>
          <ac:picMkLst>
            <pc:docMk/>
            <pc:sldMk cId="3363570719" sldId="260"/>
            <ac:picMk id="4" creationId="{208FE19F-7A48-F196-A412-F0F84F521CD7}"/>
          </ac:picMkLst>
        </pc:picChg>
        <pc:picChg chg="mod">
          <ac:chgData name="Mihriban Uçar" userId="e7f664d158cbdf19" providerId="LiveId" clId="{EAE8D552-5E4A-44ED-AE50-E7BDACD4A028}" dt="2025-05-01T23:23:26.500" v="229" actId="1076"/>
          <ac:picMkLst>
            <pc:docMk/>
            <pc:sldMk cId="3363570719" sldId="260"/>
            <ac:picMk id="3082" creationId="{270561E3-514D-0D77-741E-F581D13008E1}"/>
          </ac:picMkLst>
        </pc:picChg>
        <pc:cxnChg chg="add">
          <ac:chgData name="Mihriban Uçar" userId="e7f664d158cbdf19" providerId="LiveId" clId="{EAE8D552-5E4A-44ED-AE50-E7BDACD4A028}" dt="2025-05-01T23:24:18.015" v="240" actId="26606"/>
          <ac:cxnSpMkLst>
            <pc:docMk/>
            <pc:sldMk cId="3363570719" sldId="260"/>
            <ac:cxnSpMk id="3102" creationId="{6DA63E78-7704-45EF-B5D3-EADDF5D82674}"/>
          </ac:cxnSpMkLst>
        </pc:cxnChg>
      </pc:sldChg>
      <pc:sldChg chg="addSp delSp modSp mod modTransition setBg">
        <pc:chgData name="Mihriban Uçar" userId="e7f664d158cbdf19" providerId="LiveId" clId="{EAE8D552-5E4A-44ED-AE50-E7BDACD4A028}" dt="2025-05-13T13:05:13.889" v="2633"/>
        <pc:sldMkLst>
          <pc:docMk/>
          <pc:sldMk cId="3765224306" sldId="261"/>
        </pc:sldMkLst>
        <pc:spChg chg="mod">
          <ac:chgData name="Mihriban Uçar" userId="e7f664d158cbdf19" providerId="LiveId" clId="{EAE8D552-5E4A-44ED-AE50-E7BDACD4A028}" dt="2025-05-01T23:13:28.499" v="103" actId="113"/>
          <ac:spMkLst>
            <pc:docMk/>
            <pc:sldMk cId="3765224306" sldId="261"/>
            <ac:spMk id="2" creationId="{9BC38D28-5919-A292-897E-0C95210653C0}"/>
          </ac:spMkLst>
        </pc:spChg>
        <pc:spChg chg="mod">
          <ac:chgData name="Mihriban Uçar" userId="e7f664d158cbdf19" providerId="LiveId" clId="{EAE8D552-5E4A-44ED-AE50-E7BDACD4A028}" dt="2025-05-01T23:15:02.797" v="125" actId="14100"/>
          <ac:spMkLst>
            <pc:docMk/>
            <pc:sldMk cId="3765224306" sldId="261"/>
            <ac:spMk id="3" creationId="{E1496247-765C-172A-337F-00FDC76A4E11}"/>
          </ac:spMkLst>
        </pc:spChg>
        <pc:spChg chg="mod">
          <ac:chgData name="Mihriban Uçar" userId="e7f664d158cbdf19" providerId="LiveId" clId="{EAE8D552-5E4A-44ED-AE50-E7BDACD4A028}" dt="2025-05-01T23:15:02.797" v="125" actId="14100"/>
          <ac:spMkLst>
            <pc:docMk/>
            <pc:sldMk cId="3765224306" sldId="261"/>
            <ac:spMk id="10" creationId="{B9E2BFC4-BB28-3312-5CF7-AD527FC8AE7B}"/>
          </ac:spMkLst>
        </pc:spChg>
        <pc:spChg chg="mod">
          <ac:chgData name="Mihriban Uçar" userId="e7f664d158cbdf19" providerId="LiveId" clId="{EAE8D552-5E4A-44ED-AE50-E7BDACD4A028}" dt="2025-05-01T23:15:02.797" v="125" actId="14100"/>
          <ac:spMkLst>
            <pc:docMk/>
            <pc:sldMk cId="3765224306" sldId="261"/>
            <ac:spMk id="15" creationId="{E5BB52FC-FE39-A2D0-4D3C-10BAEB8B0EC5}"/>
          </ac:spMkLst>
        </pc:spChg>
        <pc:spChg chg="mod">
          <ac:chgData name="Mihriban Uçar" userId="e7f664d158cbdf19" providerId="LiveId" clId="{EAE8D552-5E4A-44ED-AE50-E7BDACD4A028}" dt="2025-05-01T23:15:02.797" v="125" actId="14100"/>
          <ac:spMkLst>
            <pc:docMk/>
            <pc:sldMk cId="3765224306" sldId="261"/>
            <ac:spMk id="18" creationId="{F73AA425-0DD2-2D9A-2C2D-DA6427115642}"/>
          </ac:spMkLst>
        </pc:spChg>
        <pc:spChg chg="mod ord">
          <ac:chgData name="Mihriban Uçar" userId="e7f664d158cbdf19" providerId="LiveId" clId="{EAE8D552-5E4A-44ED-AE50-E7BDACD4A028}" dt="2025-05-01T23:15:02.797" v="125" actId="14100"/>
          <ac:spMkLst>
            <pc:docMk/>
            <pc:sldMk cId="3765224306" sldId="261"/>
            <ac:spMk id="19" creationId="{C9FA5A01-2300-E2CB-8427-2F8954AF5947}"/>
          </ac:spMkLst>
        </pc:spChg>
        <pc:spChg chg="mod">
          <ac:chgData name="Mihriban Uçar" userId="e7f664d158cbdf19" providerId="LiveId" clId="{EAE8D552-5E4A-44ED-AE50-E7BDACD4A028}" dt="2025-05-01T23:15:02.797" v="125" actId="14100"/>
          <ac:spMkLst>
            <pc:docMk/>
            <pc:sldMk cId="3765224306" sldId="261"/>
            <ac:spMk id="38" creationId="{1DA90B27-9B5B-2A62-8E46-C744FEBDB32E}"/>
          </ac:spMkLst>
        </pc:spChg>
        <pc:spChg chg="add">
          <ac:chgData name="Mihriban Uçar" userId="e7f664d158cbdf19" providerId="LiveId" clId="{EAE8D552-5E4A-44ED-AE50-E7BDACD4A028}" dt="2025-05-01T23:13:04.110" v="94" actId="26606"/>
          <ac:spMkLst>
            <pc:docMk/>
            <pc:sldMk cId="3765224306" sldId="261"/>
            <ac:spMk id="1046" creationId="{78BA5F19-D5E1-4ECC-BEC2-DF7AEDFD7C50}"/>
          </ac:spMkLst>
        </pc:spChg>
        <pc:spChg chg="add">
          <ac:chgData name="Mihriban Uçar" userId="e7f664d158cbdf19" providerId="LiveId" clId="{EAE8D552-5E4A-44ED-AE50-E7BDACD4A028}" dt="2025-05-01T23:13:04.110" v="94" actId="26606"/>
          <ac:spMkLst>
            <pc:docMk/>
            <pc:sldMk cId="3765224306" sldId="261"/>
            <ac:spMk id="1047" creationId="{50CC88A9-A661-4C48-866E-8734E51140B1}"/>
          </ac:spMkLst>
        </pc:spChg>
        <pc:spChg chg="add">
          <ac:chgData name="Mihriban Uçar" userId="e7f664d158cbdf19" providerId="LiveId" clId="{EAE8D552-5E4A-44ED-AE50-E7BDACD4A028}" dt="2025-05-01T23:13:04.110" v="94" actId="26606"/>
          <ac:spMkLst>
            <pc:docMk/>
            <pc:sldMk cId="3765224306" sldId="261"/>
            <ac:spMk id="1048" creationId="{CFDF195F-784B-4D00-8C92-6FC1B0499EA1}"/>
          </ac:spMkLst>
        </pc:spChg>
        <pc:grpChg chg="add mod">
          <ac:chgData name="Mihriban Uçar" userId="e7f664d158cbdf19" providerId="LiveId" clId="{EAE8D552-5E4A-44ED-AE50-E7BDACD4A028}" dt="2025-05-01T23:13:04.110" v="94" actId="26606"/>
          <ac:grpSpMkLst>
            <pc:docMk/>
            <pc:sldMk cId="3765224306" sldId="261"/>
            <ac:grpSpMk id="5" creationId="{942D35BF-65E2-8229-241B-0AFDE7E05F3E}"/>
          </ac:grpSpMkLst>
        </pc:grpChg>
        <pc:picChg chg="mod">
          <ac:chgData name="Mihriban Uçar" userId="e7f664d158cbdf19" providerId="LiveId" clId="{EAE8D552-5E4A-44ED-AE50-E7BDACD4A028}" dt="2025-05-01T23:11:58.390" v="79" actId="164"/>
          <ac:picMkLst>
            <pc:docMk/>
            <pc:sldMk cId="3765224306" sldId="261"/>
            <ac:picMk id="7" creationId="{9D8795FE-F042-D5A0-A959-91D63AA20F17}"/>
          </ac:picMkLst>
        </pc:picChg>
        <pc:picChg chg="mod">
          <ac:chgData name="Mihriban Uçar" userId="e7f664d158cbdf19" providerId="LiveId" clId="{EAE8D552-5E4A-44ED-AE50-E7BDACD4A028}" dt="2025-05-01T23:11:20.914" v="74" actId="1076"/>
          <ac:picMkLst>
            <pc:docMk/>
            <pc:sldMk cId="3765224306" sldId="261"/>
            <ac:picMk id="8" creationId="{6875381F-8BE4-FA22-9FFC-6C31F12626EC}"/>
          </ac:picMkLst>
        </pc:picChg>
        <pc:picChg chg="mod">
          <ac:chgData name="Mihriban Uçar" userId="e7f664d158cbdf19" providerId="LiveId" clId="{EAE8D552-5E4A-44ED-AE50-E7BDACD4A028}" dt="2025-05-01T23:15:02.797" v="125" actId="14100"/>
          <ac:picMkLst>
            <pc:docMk/>
            <pc:sldMk cId="3765224306" sldId="261"/>
            <ac:picMk id="9" creationId="{2F5BB2C9-3AE2-0E8D-F550-2BAA125BAFB7}"/>
          </ac:picMkLst>
        </pc:picChg>
        <pc:picChg chg="mod">
          <ac:chgData name="Mihriban Uçar" userId="e7f664d158cbdf19" providerId="LiveId" clId="{EAE8D552-5E4A-44ED-AE50-E7BDACD4A028}" dt="2025-05-01T23:15:02.797" v="125" actId="14100"/>
          <ac:picMkLst>
            <pc:docMk/>
            <pc:sldMk cId="3765224306" sldId="261"/>
            <ac:picMk id="12" creationId="{A4B36B92-6C23-5453-421E-A42A09AF7A5A}"/>
          </ac:picMkLst>
        </pc:picChg>
        <pc:picChg chg="mod">
          <ac:chgData name="Mihriban Uçar" userId="e7f664d158cbdf19" providerId="LiveId" clId="{EAE8D552-5E4A-44ED-AE50-E7BDACD4A028}" dt="2025-05-01T23:15:02.797" v="125" actId="14100"/>
          <ac:picMkLst>
            <pc:docMk/>
            <pc:sldMk cId="3765224306" sldId="261"/>
            <ac:picMk id="17" creationId="{547A251C-A37C-5A6B-D796-266D7CA85D9C}"/>
          </ac:picMkLst>
        </pc:picChg>
        <pc:picChg chg="mod">
          <ac:chgData name="Mihriban Uçar" userId="e7f664d158cbdf19" providerId="LiveId" clId="{EAE8D552-5E4A-44ED-AE50-E7BDACD4A028}" dt="2025-05-01T23:13:07.844" v="96" actId="1076"/>
          <ac:picMkLst>
            <pc:docMk/>
            <pc:sldMk cId="3765224306" sldId="261"/>
            <ac:picMk id="48" creationId="{A6A836FC-52F3-AE7F-15DA-B2B9A5F934FA}"/>
          </ac:picMkLst>
        </pc:picChg>
        <pc:picChg chg="mod">
          <ac:chgData name="Mihriban Uçar" userId="e7f664d158cbdf19" providerId="LiveId" clId="{EAE8D552-5E4A-44ED-AE50-E7BDACD4A028}" dt="2025-05-01T23:15:02.797" v="125" actId="14100"/>
          <ac:picMkLst>
            <pc:docMk/>
            <pc:sldMk cId="3765224306" sldId="261"/>
            <ac:picMk id="1026" creationId="{A272DBEF-777D-2667-25B6-9616DD0FD5DF}"/>
          </ac:picMkLst>
        </pc:picChg>
      </pc:sldChg>
      <pc:sldChg chg="delSp modSp del mod">
        <pc:chgData name="Mihriban Uçar" userId="e7f664d158cbdf19" providerId="LiveId" clId="{EAE8D552-5E4A-44ED-AE50-E7BDACD4A028}" dt="2025-05-01T23:29:38.451" v="345" actId="2696"/>
        <pc:sldMkLst>
          <pc:docMk/>
          <pc:sldMk cId="4159454737" sldId="262"/>
        </pc:sldMkLst>
      </pc:sldChg>
      <pc:sldChg chg="addSp delSp modSp del mod">
        <pc:chgData name="Mihriban Uçar" userId="e7f664d158cbdf19" providerId="LiveId" clId="{EAE8D552-5E4A-44ED-AE50-E7BDACD4A028}" dt="2025-05-01T23:34:28.561" v="418" actId="2696"/>
        <pc:sldMkLst>
          <pc:docMk/>
          <pc:sldMk cId="2144196381" sldId="263"/>
        </pc:sldMkLst>
      </pc:sldChg>
      <pc:sldChg chg="addSp delSp modSp del mod">
        <pc:chgData name="Mihriban Uçar" userId="e7f664d158cbdf19" providerId="LiveId" clId="{EAE8D552-5E4A-44ED-AE50-E7BDACD4A028}" dt="2025-05-01T23:40:58.523" v="523" actId="2696"/>
        <pc:sldMkLst>
          <pc:docMk/>
          <pc:sldMk cId="3697825453" sldId="264"/>
        </pc:sldMkLst>
      </pc:sldChg>
      <pc:sldChg chg="modSp add del mod">
        <pc:chgData name="Mihriban Uçar" userId="e7f664d158cbdf19" providerId="LiveId" clId="{EAE8D552-5E4A-44ED-AE50-E7BDACD4A028}" dt="2025-05-13T07:41:03.718" v="594" actId="2696"/>
        <pc:sldMkLst>
          <pc:docMk/>
          <pc:sldMk cId="2237864899" sldId="265"/>
        </pc:sldMkLst>
      </pc:sldChg>
      <pc:sldChg chg="addSp delSp modSp del mod">
        <pc:chgData name="Mihriban Uçar" userId="e7f664d158cbdf19" providerId="LiveId" clId="{EAE8D552-5E4A-44ED-AE50-E7BDACD4A028}" dt="2025-05-13T07:53:49.448" v="759" actId="2696"/>
        <pc:sldMkLst>
          <pc:docMk/>
          <pc:sldMk cId="1586279050" sldId="266"/>
        </pc:sldMkLst>
      </pc:sldChg>
      <pc:sldChg chg="delSp modSp del mod">
        <pc:chgData name="Mihriban Uçar" userId="e7f664d158cbdf19" providerId="LiveId" clId="{EAE8D552-5E4A-44ED-AE50-E7BDACD4A028}" dt="2025-05-13T08:08:25.689" v="811" actId="2696"/>
        <pc:sldMkLst>
          <pc:docMk/>
          <pc:sldMk cId="3833474914" sldId="267"/>
        </pc:sldMkLst>
      </pc:sldChg>
      <pc:sldChg chg="addSp delSp modSp del mod">
        <pc:chgData name="Mihriban Uçar" userId="e7f664d158cbdf19" providerId="LiveId" clId="{EAE8D552-5E4A-44ED-AE50-E7BDACD4A028}" dt="2025-05-13T08:12:40.460" v="852" actId="2696"/>
        <pc:sldMkLst>
          <pc:docMk/>
          <pc:sldMk cId="3991659156" sldId="268"/>
        </pc:sldMkLst>
      </pc:sldChg>
      <pc:sldChg chg="delSp modSp del mod">
        <pc:chgData name="Mihriban Uçar" userId="e7f664d158cbdf19" providerId="LiveId" clId="{EAE8D552-5E4A-44ED-AE50-E7BDACD4A028}" dt="2025-05-13T08:17:40.146" v="914" actId="2696"/>
        <pc:sldMkLst>
          <pc:docMk/>
          <pc:sldMk cId="3741350553" sldId="269"/>
        </pc:sldMkLst>
      </pc:sldChg>
      <pc:sldChg chg="delSp del mod">
        <pc:chgData name="Mihriban Uçar" userId="e7f664d158cbdf19" providerId="LiveId" clId="{EAE8D552-5E4A-44ED-AE50-E7BDACD4A028}" dt="2025-05-13T08:23:02.107" v="983" actId="2696"/>
        <pc:sldMkLst>
          <pc:docMk/>
          <pc:sldMk cId="2221182979" sldId="270"/>
        </pc:sldMkLst>
      </pc:sldChg>
      <pc:sldChg chg="modSp del mod">
        <pc:chgData name="Mihriban Uçar" userId="e7f664d158cbdf19" providerId="LiveId" clId="{EAE8D552-5E4A-44ED-AE50-E7BDACD4A028}" dt="2025-05-13T08:28:53.281" v="1054" actId="2696"/>
        <pc:sldMkLst>
          <pc:docMk/>
          <pc:sldMk cId="243118120" sldId="271"/>
        </pc:sldMkLst>
      </pc:sldChg>
      <pc:sldChg chg="delSp modSp del mod">
        <pc:chgData name="Mihriban Uçar" userId="e7f664d158cbdf19" providerId="LiveId" clId="{EAE8D552-5E4A-44ED-AE50-E7BDACD4A028}" dt="2025-05-13T08:39:56.749" v="1236" actId="2696"/>
        <pc:sldMkLst>
          <pc:docMk/>
          <pc:sldMk cId="628395894" sldId="272"/>
        </pc:sldMkLst>
      </pc:sldChg>
      <pc:sldChg chg="addSp delSp modSp mod modTransition setBg">
        <pc:chgData name="Mihriban Uçar" userId="e7f664d158cbdf19" providerId="LiveId" clId="{EAE8D552-5E4A-44ED-AE50-E7BDACD4A028}" dt="2025-05-13T13:05:13.889" v="2633"/>
        <pc:sldMkLst>
          <pc:docMk/>
          <pc:sldMk cId="1064594104" sldId="273"/>
        </pc:sldMkLst>
        <pc:spChg chg="mod">
          <ac:chgData name="Mihriban Uçar" userId="e7f664d158cbdf19" providerId="LiveId" clId="{EAE8D552-5E4A-44ED-AE50-E7BDACD4A028}" dt="2025-05-13T08:59:07.355" v="1239" actId="26606"/>
          <ac:spMkLst>
            <pc:docMk/>
            <pc:sldMk cId="1064594104" sldId="273"/>
            <ac:spMk id="2" creationId="{9BC38D28-5919-A292-897E-0C95210653C0}"/>
          </ac:spMkLst>
        </pc:spChg>
        <pc:spChg chg="mod">
          <ac:chgData name="Mihriban Uçar" userId="e7f664d158cbdf19" providerId="LiveId" clId="{EAE8D552-5E4A-44ED-AE50-E7BDACD4A028}" dt="2025-05-13T08:59:07.355" v="1239" actId="26606"/>
          <ac:spMkLst>
            <pc:docMk/>
            <pc:sldMk cId="1064594104" sldId="273"/>
            <ac:spMk id="7" creationId="{2C8C72DE-3E83-88A7-8D5D-38ED0D3BF586}"/>
          </ac:spMkLst>
        </pc:spChg>
        <pc:spChg chg="ord">
          <ac:chgData name="Mihriban Uçar" userId="e7f664d158cbdf19" providerId="LiveId" clId="{EAE8D552-5E4A-44ED-AE50-E7BDACD4A028}" dt="2025-05-13T08:59:07.355" v="1239" actId="26606"/>
          <ac:spMkLst>
            <pc:docMk/>
            <pc:sldMk cId="1064594104" sldId="273"/>
            <ac:spMk id="38" creationId="{1DA90B27-9B5B-2A62-8E46-C744FEBDB32E}"/>
          </ac:spMkLst>
        </pc:spChg>
        <pc:spChg chg="add">
          <ac:chgData name="Mihriban Uçar" userId="e7f664d158cbdf19" providerId="LiveId" clId="{EAE8D552-5E4A-44ED-AE50-E7BDACD4A028}" dt="2025-05-13T08:59:07.355" v="1239" actId="26606"/>
          <ac:spMkLst>
            <pc:docMk/>
            <pc:sldMk cId="1064594104" sldId="273"/>
            <ac:spMk id="57" creationId="{1DBBFE1F-E21D-6F33-FA39-7ED7133F8534}"/>
          </ac:spMkLst>
        </pc:spChg>
        <pc:picChg chg="mod ord">
          <ac:chgData name="Mihriban Uçar" userId="e7f664d158cbdf19" providerId="LiveId" clId="{EAE8D552-5E4A-44ED-AE50-E7BDACD4A028}" dt="2025-05-13T08:59:07.355" v="1239" actId="26606"/>
          <ac:picMkLst>
            <pc:docMk/>
            <pc:sldMk cId="1064594104" sldId="273"/>
            <ac:picMk id="4" creationId="{D0F14670-3232-B963-1FA4-00BA0FA751FC}"/>
          </ac:picMkLst>
        </pc:picChg>
        <pc:picChg chg="mod">
          <ac:chgData name="Mihriban Uçar" userId="e7f664d158cbdf19" providerId="LiveId" clId="{EAE8D552-5E4A-44ED-AE50-E7BDACD4A028}" dt="2025-05-13T08:59:07.355" v="1239" actId="26606"/>
          <ac:picMkLst>
            <pc:docMk/>
            <pc:sldMk cId="1064594104" sldId="273"/>
            <ac:picMk id="5" creationId="{056DFE63-AFBD-7E8D-9E0E-4C29DF471357}"/>
          </ac:picMkLst>
        </pc:picChg>
        <pc:picChg chg="mod ord">
          <ac:chgData name="Mihriban Uçar" userId="e7f664d158cbdf19" providerId="LiveId" clId="{EAE8D552-5E4A-44ED-AE50-E7BDACD4A028}" dt="2025-05-13T08:59:07.355" v="1239" actId="26606"/>
          <ac:picMkLst>
            <pc:docMk/>
            <pc:sldMk cId="1064594104" sldId="273"/>
            <ac:picMk id="8" creationId="{92DBA796-FCF1-4CF2-B20A-8BFEE7DC89C6}"/>
          </ac:picMkLst>
        </pc:picChg>
        <pc:picChg chg="mod">
          <ac:chgData name="Mihriban Uçar" userId="e7f664d158cbdf19" providerId="LiveId" clId="{EAE8D552-5E4A-44ED-AE50-E7BDACD4A028}" dt="2025-05-13T08:59:07.355" v="1239" actId="26606"/>
          <ac:picMkLst>
            <pc:docMk/>
            <pc:sldMk cId="1064594104" sldId="273"/>
            <ac:picMk id="48" creationId="{A6A836FC-52F3-AE7F-15DA-B2B9A5F934FA}"/>
          </ac:picMkLst>
        </pc:picChg>
        <pc:cxnChg chg="add">
          <ac:chgData name="Mihriban Uçar" userId="e7f664d158cbdf19" providerId="LiveId" clId="{EAE8D552-5E4A-44ED-AE50-E7BDACD4A028}" dt="2025-05-13T08:59:07.355" v="1239" actId="26606"/>
          <ac:cxnSpMkLst>
            <pc:docMk/>
            <pc:sldMk cId="1064594104" sldId="273"/>
            <ac:cxnSpMk id="58" creationId="{249EDD1B-F94D-B4E6-ACAA-566B9A26FDE3}"/>
          </ac:cxnSpMkLst>
        </pc:cxnChg>
      </pc:sldChg>
      <pc:sldChg chg="delSp modSp del mod">
        <pc:chgData name="Mihriban Uçar" userId="e7f664d158cbdf19" providerId="LiveId" clId="{EAE8D552-5E4A-44ED-AE50-E7BDACD4A028}" dt="2025-05-13T09:00:28.037" v="1265" actId="2696"/>
        <pc:sldMkLst>
          <pc:docMk/>
          <pc:sldMk cId="1212375085" sldId="274"/>
        </pc:sldMkLst>
      </pc:sldChg>
      <pc:sldChg chg="delSp modSp del mod">
        <pc:chgData name="Mihriban Uçar" userId="e7f664d158cbdf19" providerId="LiveId" clId="{EAE8D552-5E4A-44ED-AE50-E7BDACD4A028}" dt="2025-05-13T09:05:41.944" v="1336" actId="2696"/>
        <pc:sldMkLst>
          <pc:docMk/>
          <pc:sldMk cId="3867635508" sldId="275"/>
        </pc:sldMkLst>
      </pc:sldChg>
      <pc:sldChg chg="addSp delSp modSp del mod">
        <pc:chgData name="Mihriban Uçar" userId="e7f664d158cbdf19" providerId="LiveId" clId="{EAE8D552-5E4A-44ED-AE50-E7BDACD4A028}" dt="2025-05-13T09:08:50.384" v="1381" actId="2696"/>
        <pc:sldMkLst>
          <pc:docMk/>
          <pc:sldMk cId="3621559825" sldId="276"/>
        </pc:sldMkLst>
      </pc:sldChg>
      <pc:sldChg chg="delSp modSp del mod">
        <pc:chgData name="Mihriban Uçar" userId="e7f664d158cbdf19" providerId="LiveId" clId="{EAE8D552-5E4A-44ED-AE50-E7BDACD4A028}" dt="2025-05-13T11:34:23.214" v="1424" actId="2696"/>
        <pc:sldMkLst>
          <pc:docMk/>
          <pc:sldMk cId="1375777012" sldId="277"/>
        </pc:sldMkLst>
      </pc:sldChg>
      <pc:sldChg chg="delSp modSp del mod">
        <pc:chgData name="Mihriban Uçar" userId="e7f664d158cbdf19" providerId="LiveId" clId="{EAE8D552-5E4A-44ED-AE50-E7BDACD4A028}" dt="2025-05-13T11:41:06.147" v="1586" actId="2696"/>
        <pc:sldMkLst>
          <pc:docMk/>
          <pc:sldMk cId="512047964" sldId="278"/>
        </pc:sldMkLst>
      </pc:sldChg>
      <pc:sldChg chg="addSp delSp modSp del mod">
        <pc:chgData name="Mihriban Uçar" userId="e7f664d158cbdf19" providerId="LiveId" clId="{EAE8D552-5E4A-44ED-AE50-E7BDACD4A028}" dt="2025-05-13T11:45:47.324" v="1652" actId="2696"/>
        <pc:sldMkLst>
          <pc:docMk/>
          <pc:sldMk cId="2867100597" sldId="279"/>
        </pc:sldMkLst>
      </pc:sldChg>
      <pc:sldChg chg="addSp delSp modSp del mod">
        <pc:chgData name="Mihriban Uçar" userId="e7f664d158cbdf19" providerId="LiveId" clId="{EAE8D552-5E4A-44ED-AE50-E7BDACD4A028}" dt="2025-05-13T11:49:20.557" v="1717" actId="2696"/>
        <pc:sldMkLst>
          <pc:docMk/>
          <pc:sldMk cId="2180898735" sldId="280"/>
        </pc:sldMkLst>
      </pc:sldChg>
      <pc:sldChg chg="delSp modSp del mod">
        <pc:chgData name="Mihriban Uçar" userId="e7f664d158cbdf19" providerId="LiveId" clId="{EAE8D552-5E4A-44ED-AE50-E7BDACD4A028}" dt="2025-05-13T11:54:21.843" v="1832" actId="2696"/>
        <pc:sldMkLst>
          <pc:docMk/>
          <pc:sldMk cId="1860166493" sldId="281"/>
        </pc:sldMkLst>
      </pc:sldChg>
      <pc:sldChg chg="addSp delSp modSp del mod">
        <pc:chgData name="Mihriban Uçar" userId="e7f664d158cbdf19" providerId="LiveId" clId="{EAE8D552-5E4A-44ED-AE50-E7BDACD4A028}" dt="2025-05-13T12:01:38.251" v="1998" actId="2696"/>
        <pc:sldMkLst>
          <pc:docMk/>
          <pc:sldMk cId="2606200148" sldId="282"/>
        </pc:sldMkLst>
      </pc:sldChg>
      <pc:sldChg chg="delSp modSp del mod">
        <pc:chgData name="Mihriban Uçar" userId="e7f664d158cbdf19" providerId="LiveId" clId="{EAE8D552-5E4A-44ED-AE50-E7BDACD4A028}" dt="2025-05-13T12:06:53.980" v="2080" actId="2696"/>
        <pc:sldMkLst>
          <pc:docMk/>
          <pc:sldMk cId="103276264" sldId="283"/>
        </pc:sldMkLst>
      </pc:sldChg>
      <pc:sldChg chg="delSp modSp del mod">
        <pc:chgData name="Mihriban Uçar" userId="e7f664d158cbdf19" providerId="LiveId" clId="{EAE8D552-5E4A-44ED-AE50-E7BDACD4A028}" dt="2025-05-13T12:13:04.376" v="2145" actId="2696"/>
        <pc:sldMkLst>
          <pc:docMk/>
          <pc:sldMk cId="1594612756" sldId="284"/>
        </pc:sldMkLst>
      </pc:sldChg>
      <pc:sldChg chg="addSp delSp modSp mod modTransition setBg">
        <pc:chgData name="Mihriban Uçar" userId="e7f664d158cbdf19" providerId="LiveId" clId="{EAE8D552-5E4A-44ED-AE50-E7BDACD4A028}" dt="2025-05-13T13:05:13.889" v="2633"/>
        <pc:sldMkLst>
          <pc:docMk/>
          <pc:sldMk cId="1812874887" sldId="285"/>
        </pc:sldMkLst>
        <pc:spChg chg="mod">
          <ac:chgData name="Mihriban Uçar" userId="e7f664d158cbdf19" providerId="LiveId" clId="{EAE8D552-5E4A-44ED-AE50-E7BDACD4A028}" dt="2025-05-13T12:14:40.484" v="2156" actId="26606"/>
          <ac:spMkLst>
            <pc:docMk/>
            <pc:sldMk cId="1812874887" sldId="285"/>
            <ac:spMk id="2" creationId="{9BC38D28-5919-A292-897E-0C95210653C0}"/>
          </ac:spMkLst>
        </pc:spChg>
        <pc:spChg chg="mod">
          <ac:chgData name="Mihriban Uçar" userId="e7f664d158cbdf19" providerId="LiveId" clId="{EAE8D552-5E4A-44ED-AE50-E7BDACD4A028}" dt="2025-05-13T12:13:46.605" v="2149" actId="164"/>
          <ac:spMkLst>
            <pc:docMk/>
            <pc:sldMk cId="1812874887" sldId="285"/>
            <ac:spMk id="25" creationId="{C3ED687C-47D6-4C53-A8DF-E250DD47C9BF}"/>
          </ac:spMkLst>
        </pc:spChg>
        <pc:spChg chg="mod">
          <ac:chgData name="Mihriban Uçar" userId="e7f664d158cbdf19" providerId="LiveId" clId="{EAE8D552-5E4A-44ED-AE50-E7BDACD4A028}" dt="2025-05-13T12:13:53.979" v="2151" actId="164"/>
          <ac:spMkLst>
            <pc:docMk/>
            <pc:sldMk cId="1812874887" sldId="285"/>
            <ac:spMk id="26" creationId="{FE668FCB-BAFA-4177-AD92-E0C6205D50D3}"/>
          </ac:spMkLst>
        </pc:spChg>
        <pc:spChg chg="mod">
          <ac:chgData name="Mihriban Uçar" userId="e7f664d158cbdf19" providerId="LiveId" clId="{EAE8D552-5E4A-44ED-AE50-E7BDACD4A028}" dt="2025-05-13T12:13:31.818" v="2147" actId="164"/>
          <ac:spMkLst>
            <pc:docMk/>
            <pc:sldMk cId="1812874887" sldId="285"/>
            <ac:spMk id="27" creationId="{410CB283-5A16-46CB-A2CF-A738D4F80574}"/>
          </ac:spMkLst>
        </pc:spChg>
        <pc:spChg chg="mod">
          <ac:chgData name="Mihriban Uçar" userId="e7f664d158cbdf19" providerId="LiveId" clId="{EAE8D552-5E4A-44ED-AE50-E7BDACD4A028}" dt="2025-05-13T12:13:19.337" v="2146" actId="164"/>
          <ac:spMkLst>
            <pc:docMk/>
            <pc:sldMk cId="1812874887" sldId="285"/>
            <ac:spMk id="28" creationId="{658782F3-9B92-4CA8-9DD2-032FDC9B589A}"/>
          </ac:spMkLst>
        </pc:spChg>
        <pc:spChg chg="mod">
          <ac:chgData name="Mihriban Uçar" userId="e7f664d158cbdf19" providerId="LiveId" clId="{EAE8D552-5E4A-44ED-AE50-E7BDACD4A028}" dt="2025-05-13T12:13:41.430" v="2148" actId="164"/>
          <ac:spMkLst>
            <pc:docMk/>
            <pc:sldMk cId="1812874887" sldId="285"/>
            <ac:spMk id="49" creationId="{C942D844-7E4F-C4B2-F2BD-58B2E32AD3DB}"/>
          </ac:spMkLst>
        </pc:spChg>
        <pc:spChg chg="mod">
          <ac:chgData name="Mihriban Uçar" userId="e7f664d158cbdf19" providerId="LiveId" clId="{EAE8D552-5E4A-44ED-AE50-E7BDACD4A028}" dt="2025-05-13T12:13:50.702" v="2150" actId="164"/>
          <ac:spMkLst>
            <pc:docMk/>
            <pc:sldMk cId="1812874887" sldId="285"/>
            <ac:spMk id="50" creationId="{7CC2C359-BEAD-4E20-BA5A-E80D19B9E0E8}"/>
          </ac:spMkLst>
        </pc:spChg>
        <pc:spChg chg="add">
          <ac:chgData name="Mihriban Uçar" userId="e7f664d158cbdf19" providerId="LiveId" clId="{EAE8D552-5E4A-44ED-AE50-E7BDACD4A028}" dt="2025-05-13T12:14:40.484" v="2156" actId="26606"/>
          <ac:spMkLst>
            <pc:docMk/>
            <pc:sldMk cId="1812874887" sldId="285"/>
            <ac:spMk id="52" creationId="{928F64C6-FE22-4FC1-A763-DFCC514811BD}"/>
          </ac:spMkLst>
        </pc:spChg>
        <pc:grpChg chg="add mod">
          <ac:chgData name="Mihriban Uçar" userId="e7f664d158cbdf19" providerId="LiveId" clId="{EAE8D552-5E4A-44ED-AE50-E7BDACD4A028}" dt="2025-05-13T12:14:49.860" v="2160" actId="1076"/>
          <ac:grpSpMkLst>
            <pc:docMk/>
            <pc:sldMk cId="1812874887" sldId="285"/>
            <ac:grpSpMk id="3" creationId="{807C843A-AB8D-A918-0E64-67B8C0E709E4}"/>
          </ac:grpSpMkLst>
        </pc:grpChg>
        <pc:grpChg chg="add mod">
          <ac:chgData name="Mihriban Uçar" userId="e7f664d158cbdf19" providerId="LiveId" clId="{EAE8D552-5E4A-44ED-AE50-E7BDACD4A028}" dt="2025-05-13T12:14:46.350" v="2158" actId="14100"/>
          <ac:grpSpMkLst>
            <pc:docMk/>
            <pc:sldMk cId="1812874887" sldId="285"/>
            <ac:grpSpMk id="4" creationId="{18A4C9F0-E168-6151-DFDA-DAFCCA9D87BA}"/>
          </ac:grpSpMkLst>
        </pc:grpChg>
        <pc:grpChg chg="add mod">
          <ac:chgData name="Mihriban Uçar" userId="e7f664d158cbdf19" providerId="LiveId" clId="{EAE8D552-5E4A-44ED-AE50-E7BDACD4A028}" dt="2025-05-13T12:15:11.504" v="2173" actId="1076"/>
          <ac:grpSpMkLst>
            <pc:docMk/>
            <pc:sldMk cId="1812874887" sldId="285"/>
            <ac:grpSpMk id="5" creationId="{DA92A2B3-4BB0-C741-3A70-C17F197EE424}"/>
          </ac:grpSpMkLst>
        </pc:grpChg>
        <pc:grpChg chg="add mod">
          <ac:chgData name="Mihriban Uçar" userId="e7f664d158cbdf19" providerId="LiveId" clId="{EAE8D552-5E4A-44ED-AE50-E7BDACD4A028}" dt="2025-05-13T12:14:44.544" v="2157" actId="14100"/>
          <ac:grpSpMkLst>
            <pc:docMk/>
            <pc:sldMk cId="1812874887" sldId="285"/>
            <ac:grpSpMk id="10" creationId="{18B8EE80-8161-9C23-E7B6-79E43A97D6A3}"/>
          </ac:grpSpMkLst>
        </pc:grpChg>
        <pc:grpChg chg="add mod">
          <ac:chgData name="Mihriban Uçar" userId="e7f664d158cbdf19" providerId="LiveId" clId="{EAE8D552-5E4A-44ED-AE50-E7BDACD4A028}" dt="2025-05-13T12:15:15.685" v="2175" actId="1076"/>
          <ac:grpSpMkLst>
            <pc:docMk/>
            <pc:sldMk cId="1812874887" sldId="285"/>
            <ac:grpSpMk id="13" creationId="{50E6070F-EEFE-C909-5C5E-17D89014B379}"/>
          </ac:grpSpMkLst>
        </pc:grpChg>
        <pc:grpChg chg="add mod">
          <ac:chgData name="Mihriban Uçar" userId="e7f664d158cbdf19" providerId="LiveId" clId="{EAE8D552-5E4A-44ED-AE50-E7BDACD4A028}" dt="2025-05-13T12:14:53.942" v="2162" actId="1076"/>
          <ac:grpSpMkLst>
            <pc:docMk/>
            <pc:sldMk cId="1812874887" sldId="285"/>
            <ac:grpSpMk id="14" creationId="{71C32915-07CD-D88C-7654-090C4E51C8A3}"/>
          </ac:grpSpMkLst>
        </pc:grpChg>
        <pc:picChg chg="mod">
          <ac:chgData name="Mihriban Uçar" userId="e7f664d158cbdf19" providerId="LiveId" clId="{EAE8D552-5E4A-44ED-AE50-E7BDACD4A028}" dt="2025-05-13T12:13:19.337" v="2146" actId="164"/>
          <ac:picMkLst>
            <pc:docMk/>
            <pc:sldMk cId="1812874887" sldId="285"/>
            <ac:picMk id="6" creationId="{E927DF81-D65C-4C85-B79A-000BDF2A1F79}"/>
          </ac:picMkLst>
        </pc:picChg>
        <pc:picChg chg="mod">
          <ac:chgData name="Mihriban Uçar" userId="e7f664d158cbdf19" providerId="LiveId" clId="{EAE8D552-5E4A-44ED-AE50-E7BDACD4A028}" dt="2025-05-13T12:13:31.818" v="2147" actId="164"/>
          <ac:picMkLst>
            <pc:docMk/>
            <pc:sldMk cId="1812874887" sldId="285"/>
            <ac:picMk id="7" creationId="{0D73E6F3-3C42-4B65-BCC5-5F3D74220B5B}"/>
          </ac:picMkLst>
        </pc:picChg>
        <pc:picChg chg="mod">
          <ac:chgData name="Mihriban Uçar" userId="e7f664d158cbdf19" providerId="LiveId" clId="{EAE8D552-5E4A-44ED-AE50-E7BDACD4A028}" dt="2025-05-13T12:13:41.430" v="2148" actId="164"/>
          <ac:picMkLst>
            <pc:docMk/>
            <pc:sldMk cId="1812874887" sldId="285"/>
            <ac:picMk id="8" creationId="{A30F7339-2AE2-4A8A-B16B-20E8AC8CF88F}"/>
          </ac:picMkLst>
        </pc:picChg>
        <pc:picChg chg="mod">
          <ac:chgData name="Mihriban Uçar" userId="e7f664d158cbdf19" providerId="LiveId" clId="{EAE8D552-5E4A-44ED-AE50-E7BDACD4A028}" dt="2025-05-13T12:13:53.979" v="2151" actId="164"/>
          <ac:picMkLst>
            <pc:docMk/>
            <pc:sldMk cId="1812874887" sldId="285"/>
            <ac:picMk id="9" creationId="{F9A8C903-2AB7-400E-803D-26421989A243}"/>
          </ac:picMkLst>
        </pc:picChg>
        <pc:picChg chg="mod">
          <ac:chgData name="Mihriban Uçar" userId="e7f664d158cbdf19" providerId="LiveId" clId="{EAE8D552-5E4A-44ED-AE50-E7BDACD4A028}" dt="2025-05-13T12:13:50.702" v="2150" actId="164"/>
          <ac:picMkLst>
            <pc:docMk/>
            <pc:sldMk cId="1812874887" sldId="285"/>
            <ac:picMk id="11" creationId="{9E98E61D-5622-4684-9835-D0A7C7C1C799}"/>
          </ac:picMkLst>
        </pc:picChg>
        <pc:picChg chg="mod">
          <ac:chgData name="Mihriban Uçar" userId="e7f664d158cbdf19" providerId="LiveId" clId="{EAE8D552-5E4A-44ED-AE50-E7BDACD4A028}" dt="2025-05-13T12:13:46.605" v="2149" actId="164"/>
          <ac:picMkLst>
            <pc:docMk/>
            <pc:sldMk cId="1812874887" sldId="285"/>
            <ac:picMk id="12" creationId="{5FD5198A-A733-4BE7-9AF9-9213085BDC74}"/>
          </ac:picMkLst>
        </pc:picChg>
        <pc:picChg chg="mod">
          <ac:chgData name="Mihriban Uçar" userId="e7f664d158cbdf19" providerId="LiveId" clId="{EAE8D552-5E4A-44ED-AE50-E7BDACD4A028}" dt="2025-05-13T12:15:07.336" v="2170" actId="1076"/>
          <ac:picMkLst>
            <pc:docMk/>
            <pc:sldMk cId="1812874887" sldId="285"/>
            <ac:picMk id="48" creationId="{A6A836FC-52F3-AE7F-15DA-B2B9A5F934FA}"/>
          </ac:picMkLst>
        </pc:picChg>
        <pc:cxnChg chg="add">
          <ac:chgData name="Mihriban Uçar" userId="e7f664d158cbdf19" providerId="LiveId" clId="{EAE8D552-5E4A-44ED-AE50-E7BDACD4A028}" dt="2025-05-13T12:14:40.484" v="2156" actId="26606"/>
          <ac:cxnSpMkLst>
            <pc:docMk/>
            <pc:sldMk cId="1812874887" sldId="285"/>
            <ac:cxnSpMk id="57" creationId="{5C34627B-48E6-4F4D-B843-97717A86B490}"/>
          </ac:cxnSpMkLst>
        </pc:cxnChg>
      </pc:sldChg>
      <pc:sldChg chg="addSp delSp modSp del mod">
        <pc:chgData name="Mihriban Uçar" userId="e7f664d158cbdf19" providerId="LiveId" clId="{EAE8D552-5E4A-44ED-AE50-E7BDACD4A028}" dt="2025-05-13T12:53:03.769" v="2491" actId="2696"/>
        <pc:sldMkLst>
          <pc:docMk/>
          <pc:sldMk cId="944702897" sldId="290"/>
        </pc:sldMkLst>
      </pc:sldChg>
      <pc:sldChg chg="modSp del mod">
        <pc:chgData name="Mihriban Uçar" userId="e7f664d158cbdf19" providerId="LiveId" clId="{EAE8D552-5E4A-44ED-AE50-E7BDACD4A028}" dt="2025-05-13T12:57:25.416" v="2575" actId="2696"/>
        <pc:sldMkLst>
          <pc:docMk/>
          <pc:sldMk cId="999260515" sldId="291"/>
        </pc:sldMkLst>
      </pc:sldChg>
      <pc:sldChg chg="addSp delSp modSp mod modTransition setBg">
        <pc:chgData name="Mihriban Uçar" userId="e7f664d158cbdf19" providerId="LiveId" clId="{EAE8D552-5E4A-44ED-AE50-E7BDACD4A028}" dt="2025-05-13T13:05:13.889" v="2633"/>
        <pc:sldMkLst>
          <pc:docMk/>
          <pc:sldMk cId="1074424294" sldId="292"/>
        </pc:sldMkLst>
        <pc:spChg chg="mod">
          <ac:chgData name="Mihriban Uçar" userId="e7f664d158cbdf19" providerId="LiveId" clId="{EAE8D552-5E4A-44ED-AE50-E7BDACD4A028}" dt="2025-05-13T12:58:32.931" v="2585" actId="27636"/>
          <ac:spMkLst>
            <pc:docMk/>
            <pc:sldMk cId="1074424294" sldId="292"/>
            <ac:spMk id="2" creationId="{9BC38D28-5919-A292-897E-0C95210653C0}"/>
          </ac:spMkLst>
        </pc:spChg>
        <pc:spChg chg="mod">
          <ac:chgData name="Mihriban Uçar" userId="e7f664d158cbdf19" providerId="LiveId" clId="{EAE8D552-5E4A-44ED-AE50-E7BDACD4A028}" dt="2025-05-13T12:58:52.929" v="2592" actId="14100"/>
          <ac:spMkLst>
            <pc:docMk/>
            <pc:sldMk cId="1074424294" sldId="292"/>
            <ac:spMk id="34" creationId="{E81FAA6C-CFCF-BB50-AD81-55AE23B96EC6}"/>
          </ac:spMkLst>
        </pc:spChg>
        <pc:spChg chg="mod">
          <ac:chgData name="Mihriban Uçar" userId="e7f664d158cbdf19" providerId="LiveId" clId="{EAE8D552-5E4A-44ED-AE50-E7BDACD4A028}" dt="2025-05-13T12:59:13.290" v="2600" actId="14100"/>
          <ac:spMkLst>
            <pc:docMk/>
            <pc:sldMk cId="1074424294" sldId="292"/>
            <ac:spMk id="42" creationId="{26B05EA6-A26A-297B-5FBC-7D56B1CEB2BE}"/>
          </ac:spMkLst>
        </pc:spChg>
        <pc:spChg chg="add">
          <ac:chgData name="Mihriban Uçar" userId="e7f664d158cbdf19" providerId="LiveId" clId="{EAE8D552-5E4A-44ED-AE50-E7BDACD4A028}" dt="2025-05-13T12:57:54.633" v="2580" actId="26606"/>
          <ac:spMkLst>
            <pc:docMk/>
            <pc:sldMk cId="1074424294" sldId="292"/>
            <ac:spMk id="53" creationId="{7BC0F8B1-F985-469B-8332-13DBC7665557}"/>
          </ac:spMkLst>
        </pc:spChg>
        <pc:spChg chg="add">
          <ac:chgData name="Mihriban Uçar" userId="e7f664d158cbdf19" providerId="LiveId" clId="{EAE8D552-5E4A-44ED-AE50-E7BDACD4A028}" dt="2025-05-13T12:57:54.633" v="2580" actId="26606"/>
          <ac:spMkLst>
            <pc:docMk/>
            <pc:sldMk cId="1074424294" sldId="292"/>
            <ac:spMk id="55" creationId="{89D15953-1642-4DD6-AD9E-01AA19247FF6}"/>
          </ac:spMkLst>
        </pc:spChg>
        <pc:spChg chg="add">
          <ac:chgData name="Mihriban Uçar" userId="e7f664d158cbdf19" providerId="LiveId" clId="{EAE8D552-5E4A-44ED-AE50-E7BDACD4A028}" dt="2025-05-13T12:57:54.633" v="2580" actId="26606"/>
          <ac:spMkLst>
            <pc:docMk/>
            <pc:sldMk cId="1074424294" sldId="292"/>
            <ac:spMk id="59" creationId="{FBF3780C-749F-4B50-9E1D-F2B1F6DBB7DD}"/>
          </ac:spMkLst>
        </pc:spChg>
        <pc:grpChg chg="add mod">
          <ac:chgData name="Mihriban Uçar" userId="e7f664d158cbdf19" providerId="LiveId" clId="{EAE8D552-5E4A-44ED-AE50-E7BDACD4A028}" dt="2025-05-13T12:59:21.817" v="2604" actId="1076"/>
          <ac:grpSpMkLst>
            <pc:docMk/>
            <pc:sldMk cId="1074424294" sldId="292"/>
            <ac:grpSpMk id="4" creationId="{D4671CAB-8B51-316E-DC5D-FD92BD9922BF}"/>
          </ac:grpSpMkLst>
        </pc:grpChg>
        <pc:grpChg chg="add mod">
          <ac:chgData name="Mihriban Uçar" userId="e7f664d158cbdf19" providerId="LiveId" clId="{EAE8D552-5E4A-44ED-AE50-E7BDACD4A028}" dt="2025-05-13T12:57:54.633" v="2580" actId="26606"/>
          <ac:grpSpMkLst>
            <pc:docMk/>
            <pc:sldMk cId="1074424294" sldId="292"/>
            <ac:grpSpMk id="6" creationId="{301832E4-4E2C-B8BB-4E32-8E79D97A72D2}"/>
          </ac:grpSpMkLst>
        </pc:grpChg>
        <pc:picChg chg="add mod">
          <ac:chgData name="Mihriban Uçar" userId="e7f664d158cbdf19" providerId="LiveId" clId="{EAE8D552-5E4A-44ED-AE50-E7BDACD4A028}" dt="2025-05-13T13:00:21.018" v="2616" actId="1076"/>
          <ac:picMkLst>
            <pc:docMk/>
            <pc:sldMk cId="1074424294" sldId="292"/>
            <ac:picMk id="7" creationId="{B297B87B-D83D-73A5-9ED9-83E5E038A3B6}"/>
          </ac:picMkLst>
        </pc:picChg>
        <pc:picChg chg="add mod">
          <ac:chgData name="Mihriban Uçar" userId="e7f664d158cbdf19" providerId="LiveId" clId="{EAE8D552-5E4A-44ED-AE50-E7BDACD4A028}" dt="2025-05-13T13:01:18.045" v="2625" actId="14100"/>
          <ac:picMkLst>
            <pc:docMk/>
            <pc:sldMk cId="1074424294" sldId="292"/>
            <ac:picMk id="8" creationId="{7790CC1A-27C7-3DAA-57F7-BA2FA03B8C9F}"/>
          </ac:picMkLst>
        </pc:picChg>
        <pc:picChg chg="mod">
          <ac:chgData name="Mihriban Uçar" userId="e7f664d158cbdf19" providerId="LiveId" clId="{EAE8D552-5E4A-44ED-AE50-E7BDACD4A028}" dt="2025-05-13T12:58:55.625" v="2594" actId="14100"/>
          <ac:picMkLst>
            <pc:docMk/>
            <pc:sldMk cId="1074424294" sldId="292"/>
            <ac:picMk id="32" creationId="{94186BD7-9E37-F7D3-11BA-F15EB97D969D}"/>
          </ac:picMkLst>
        </pc:picChg>
        <pc:picChg chg="mod">
          <ac:chgData name="Mihriban Uçar" userId="e7f664d158cbdf19" providerId="LiveId" clId="{EAE8D552-5E4A-44ED-AE50-E7BDACD4A028}" dt="2025-05-13T12:59:19.041" v="2603" actId="14100"/>
          <ac:picMkLst>
            <pc:docMk/>
            <pc:sldMk cId="1074424294" sldId="292"/>
            <ac:picMk id="40" creationId="{639EB791-6665-F08D-41D6-6FCD321705A3}"/>
          </ac:picMkLst>
        </pc:picChg>
        <pc:picChg chg="mod ord">
          <ac:chgData name="Mihriban Uçar" userId="e7f664d158cbdf19" providerId="LiveId" clId="{EAE8D552-5E4A-44ED-AE50-E7BDACD4A028}" dt="2025-05-13T12:57:54.633" v="2580" actId="26606"/>
          <ac:picMkLst>
            <pc:docMk/>
            <pc:sldMk cId="1074424294" sldId="292"/>
            <ac:picMk id="48" creationId="{A6A836FC-52F3-AE7F-15DA-B2B9A5F934FA}"/>
          </ac:picMkLst>
        </pc:picChg>
        <pc:cxnChg chg="add">
          <ac:chgData name="Mihriban Uçar" userId="e7f664d158cbdf19" providerId="LiveId" clId="{EAE8D552-5E4A-44ED-AE50-E7BDACD4A028}" dt="2025-05-13T12:57:54.633" v="2580" actId="26606"/>
          <ac:cxnSpMkLst>
            <pc:docMk/>
            <pc:sldMk cId="1074424294" sldId="292"/>
            <ac:cxnSpMk id="57" creationId="{1918D9D3-1370-4FF6-9DFC-9F87F9039590}"/>
          </ac:cxnSpMkLst>
        </pc:cxnChg>
      </pc:sldChg>
      <pc:sldChg chg="modSp del mod">
        <pc:chgData name="Mihriban Uçar" userId="e7f664d158cbdf19" providerId="LiveId" clId="{EAE8D552-5E4A-44ED-AE50-E7BDACD4A028}" dt="2025-05-13T12:18:29.928" v="2242" actId="2696"/>
        <pc:sldMkLst>
          <pc:docMk/>
          <pc:sldMk cId="3719788001" sldId="293"/>
        </pc:sldMkLst>
      </pc:sldChg>
      <pc:sldChg chg="delSp modSp del mod">
        <pc:chgData name="Mihriban Uçar" userId="e7f664d158cbdf19" providerId="LiveId" clId="{EAE8D552-5E4A-44ED-AE50-E7BDACD4A028}" dt="2025-05-13T12:28:45.847" v="2322" actId="2696"/>
        <pc:sldMkLst>
          <pc:docMk/>
          <pc:sldMk cId="3546284059" sldId="294"/>
        </pc:sldMkLst>
      </pc:sldChg>
      <pc:sldChg chg="addSp delSp modSp del mod">
        <pc:chgData name="Mihriban Uçar" userId="e7f664d158cbdf19" providerId="LiveId" clId="{EAE8D552-5E4A-44ED-AE50-E7BDACD4A028}" dt="2025-05-13T12:47:14.279" v="2439" actId="2696"/>
        <pc:sldMkLst>
          <pc:docMk/>
          <pc:sldMk cId="3895193407" sldId="295"/>
        </pc:sldMkLst>
      </pc:sldChg>
      <pc:sldChg chg="modTransition">
        <pc:chgData name="Mihriban Uçar" userId="e7f664d158cbdf19" providerId="LiveId" clId="{EAE8D552-5E4A-44ED-AE50-E7BDACD4A028}" dt="2025-05-13T13:05:13.889" v="2633"/>
        <pc:sldMkLst>
          <pc:docMk/>
          <pc:sldMk cId="428100201" sldId="298"/>
        </pc:sldMkLst>
      </pc:sldChg>
      <pc:sldChg chg="addSp delSp modSp mod modTransition setBg">
        <pc:chgData name="Mihriban Uçar" userId="e7f664d158cbdf19" providerId="LiveId" clId="{EAE8D552-5E4A-44ED-AE50-E7BDACD4A028}" dt="2025-05-13T13:05:13.889" v="2633"/>
        <pc:sldMkLst>
          <pc:docMk/>
          <pc:sldMk cId="1833351590" sldId="299"/>
        </pc:sldMkLst>
        <pc:spChg chg="mod">
          <ac:chgData name="Mihriban Uçar" userId="e7f664d158cbdf19" providerId="LiveId" clId="{EAE8D552-5E4A-44ED-AE50-E7BDACD4A028}" dt="2025-05-07T07:27:08.654" v="531" actId="14100"/>
          <ac:spMkLst>
            <pc:docMk/>
            <pc:sldMk cId="1833351590" sldId="299"/>
            <ac:spMk id="2" creationId="{A82B1C04-7F6F-D0A9-05CF-4183808CA634}"/>
          </ac:spMkLst>
        </pc:spChg>
        <pc:spChg chg="add">
          <ac:chgData name="Mihriban Uçar" userId="e7f664d158cbdf19" providerId="LiveId" clId="{EAE8D552-5E4A-44ED-AE50-E7BDACD4A028}" dt="2025-05-07T07:26:42.524" v="524" actId="26606"/>
          <ac:spMkLst>
            <pc:docMk/>
            <pc:sldMk cId="1833351590" sldId="299"/>
            <ac:spMk id="8" creationId="{5C8908E2-EE49-44D2-9428-A28D2312A8D5}"/>
          </ac:spMkLst>
        </pc:spChg>
        <pc:spChg chg="add">
          <ac:chgData name="Mihriban Uçar" userId="e7f664d158cbdf19" providerId="LiveId" clId="{EAE8D552-5E4A-44ED-AE50-E7BDACD4A028}" dt="2025-05-07T07:26:42.524" v="524" actId="26606"/>
          <ac:spMkLst>
            <pc:docMk/>
            <pc:sldMk cId="1833351590" sldId="299"/>
            <ac:spMk id="14" creationId="{D06891CE-5B9C-4B9E-AA78-3A5E25434F86}"/>
          </ac:spMkLst>
        </pc:spChg>
        <pc:spChg chg="add">
          <ac:chgData name="Mihriban Uçar" userId="e7f664d158cbdf19" providerId="LiveId" clId="{EAE8D552-5E4A-44ED-AE50-E7BDACD4A028}" dt="2025-05-07T07:26:42.524" v="524" actId="26606"/>
          <ac:spMkLst>
            <pc:docMk/>
            <pc:sldMk cId="1833351590" sldId="299"/>
            <ac:spMk id="16" creationId="{ED888B23-07FA-482A-96DF-47E31AF1A603}"/>
          </ac:spMkLst>
        </pc:spChg>
        <pc:grpChg chg="add">
          <ac:chgData name="Mihriban Uçar" userId="e7f664d158cbdf19" providerId="LiveId" clId="{EAE8D552-5E4A-44ED-AE50-E7BDACD4A028}" dt="2025-05-07T07:26:42.524" v="524" actId="26606"/>
          <ac:grpSpMkLst>
            <pc:docMk/>
            <pc:sldMk cId="1833351590" sldId="299"/>
            <ac:grpSpMk id="10" creationId="{A23D792D-D9F2-4EB4-ADE2-65A518DA6489}"/>
          </ac:grpSpMkLst>
        </pc:grpChg>
      </pc:sldChg>
      <pc:sldChg chg="modTransition">
        <pc:chgData name="Mihriban Uçar" userId="e7f664d158cbdf19" providerId="LiveId" clId="{EAE8D552-5E4A-44ED-AE50-E7BDACD4A028}" dt="2025-05-13T13:05:13.889" v="2633"/>
        <pc:sldMkLst>
          <pc:docMk/>
          <pc:sldMk cId="3006058507" sldId="300"/>
        </pc:sldMkLst>
      </pc:sldChg>
      <pc:sldChg chg="modTransition">
        <pc:chgData name="Mihriban Uçar" userId="e7f664d158cbdf19" providerId="LiveId" clId="{EAE8D552-5E4A-44ED-AE50-E7BDACD4A028}" dt="2025-05-13T13:05:13.889" v="2633"/>
        <pc:sldMkLst>
          <pc:docMk/>
          <pc:sldMk cId="2489432705" sldId="301"/>
        </pc:sldMkLst>
      </pc:sldChg>
      <pc:sldChg chg="modTransition">
        <pc:chgData name="Mihriban Uçar" userId="e7f664d158cbdf19" providerId="LiveId" clId="{EAE8D552-5E4A-44ED-AE50-E7BDACD4A028}" dt="2025-05-13T13:05:13.889" v="2633"/>
        <pc:sldMkLst>
          <pc:docMk/>
          <pc:sldMk cId="2425722344" sldId="302"/>
        </pc:sldMkLst>
      </pc:sldChg>
      <pc:sldChg chg="addSp modSp mod modTransition modAnim">
        <pc:chgData name="Mihriban Uçar" userId="e7f664d158cbdf19" providerId="LiveId" clId="{EAE8D552-5E4A-44ED-AE50-E7BDACD4A028}" dt="2025-05-13T13:05:39.400" v="2640" actId="167"/>
        <pc:sldMkLst>
          <pc:docMk/>
          <pc:sldMk cId="2693052631" sldId="303"/>
        </pc:sldMkLst>
        <pc:picChg chg="add mod ord">
          <ac:chgData name="Mihriban Uçar" userId="e7f664d158cbdf19" providerId="LiveId" clId="{EAE8D552-5E4A-44ED-AE50-E7BDACD4A028}" dt="2025-05-13T13:05:39.400" v="2640" actId="167"/>
          <ac:picMkLst>
            <pc:docMk/>
            <pc:sldMk cId="2693052631" sldId="303"/>
            <ac:picMk id="4" creationId="{3703E952-25BB-F736-0E2D-BDEF529A0BBF}"/>
          </ac:picMkLst>
        </pc:picChg>
      </pc:sldChg>
      <pc:sldChg chg="addSp modSp mod modTransition">
        <pc:chgData name="Mihriban Uçar" userId="e7f664d158cbdf19" providerId="LiveId" clId="{EAE8D552-5E4A-44ED-AE50-E7BDACD4A028}" dt="2025-06-02T06:42:05.861" v="2917" actId="1076"/>
        <pc:sldMkLst>
          <pc:docMk/>
          <pc:sldMk cId="1135786059" sldId="304"/>
        </pc:sldMkLst>
        <pc:picChg chg="add mod">
          <ac:chgData name="Mihriban Uçar" userId="e7f664d158cbdf19" providerId="LiveId" clId="{EAE8D552-5E4A-44ED-AE50-E7BDACD4A028}" dt="2025-06-02T06:42:05.861" v="2917" actId="1076"/>
          <ac:picMkLst>
            <pc:docMk/>
            <pc:sldMk cId="1135786059" sldId="304"/>
            <ac:picMk id="2" creationId="{B031B115-DDF0-7147-BC40-11AB84A381DA}"/>
          </ac:picMkLst>
        </pc:picChg>
      </pc:sldChg>
      <pc:sldChg chg="modSp mod modTransition">
        <pc:chgData name="Mihriban Uçar" userId="e7f664d158cbdf19" providerId="LiveId" clId="{EAE8D552-5E4A-44ED-AE50-E7BDACD4A028}" dt="2025-06-02T07:05:23.097" v="3101" actId="13926"/>
        <pc:sldMkLst>
          <pc:docMk/>
          <pc:sldMk cId="4253793122" sldId="305"/>
        </pc:sldMkLst>
        <pc:spChg chg="mod">
          <ac:chgData name="Mihriban Uçar" userId="e7f664d158cbdf19" providerId="LiveId" clId="{EAE8D552-5E4A-44ED-AE50-E7BDACD4A028}" dt="2025-06-02T07:05:23.097" v="3101" actId="13926"/>
          <ac:spMkLst>
            <pc:docMk/>
            <pc:sldMk cId="4253793122" sldId="305"/>
            <ac:spMk id="6" creationId="{8F1CE920-C9EE-3D2A-D25B-06EE816E5893}"/>
          </ac:spMkLst>
        </pc:spChg>
        <pc:spChg chg="mod">
          <ac:chgData name="Mihriban Uçar" userId="e7f664d158cbdf19" providerId="LiveId" clId="{EAE8D552-5E4A-44ED-AE50-E7BDACD4A028}" dt="2025-06-02T07:04:54.511" v="3100" actId="20577"/>
          <ac:spMkLst>
            <pc:docMk/>
            <pc:sldMk cId="4253793122" sldId="305"/>
            <ac:spMk id="19" creationId="{CA5697BB-7453-B57E-E7FC-00058DF5FFD8}"/>
          </ac:spMkLst>
        </pc:spChg>
      </pc:sldChg>
      <pc:sldChg chg="addSp delSp modSp add mod ord modTransition">
        <pc:chgData name="Mihriban Uçar" userId="e7f664d158cbdf19" providerId="LiveId" clId="{EAE8D552-5E4A-44ED-AE50-E7BDACD4A028}" dt="2025-05-13T13:05:13.889" v="2633"/>
        <pc:sldMkLst>
          <pc:docMk/>
          <pc:sldMk cId="3903920985" sldId="306"/>
        </pc:sldMkLst>
        <pc:spChg chg="mod">
          <ac:chgData name="Mihriban Uçar" userId="e7f664d158cbdf19" providerId="LiveId" clId="{EAE8D552-5E4A-44ED-AE50-E7BDACD4A028}" dt="2025-05-01T23:28:50.551" v="327" actId="20577"/>
          <ac:spMkLst>
            <pc:docMk/>
            <pc:sldMk cId="3903920985" sldId="306"/>
            <ac:spMk id="11" creationId="{B7EF02FC-B83D-2408-22F9-6A36E75587F7}"/>
          </ac:spMkLst>
        </pc:spChg>
        <pc:spChg chg="mod">
          <ac:chgData name="Mihriban Uçar" userId="e7f664d158cbdf19" providerId="LiveId" clId="{EAE8D552-5E4A-44ED-AE50-E7BDACD4A028}" dt="2025-05-01T23:29:17.861" v="336" actId="113"/>
          <ac:spMkLst>
            <pc:docMk/>
            <pc:sldMk cId="3903920985" sldId="306"/>
            <ac:spMk id="17" creationId="{6FBBCC4F-A40A-BF28-42A5-E53EC71BE086}"/>
          </ac:spMkLst>
        </pc:spChg>
        <pc:spChg chg="mod">
          <ac:chgData name="Mihriban Uçar" userId="e7f664d158cbdf19" providerId="LiveId" clId="{EAE8D552-5E4A-44ED-AE50-E7BDACD4A028}" dt="2025-05-01T23:29:05.017" v="332" actId="122"/>
          <ac:spMkLst>
            <pc:docMk/>
            <pc:sldMk cId="3903920985" sldId="306"/>
            <ac:spMk id="18" creationId="{C24B2FF5-1E56-66F5-41A0-224AE53961B1}"/>
          </ac:spMkLst>
        </pc:spChg>
        <pc:picChg chg="add mod">
          <ac:chgData name="Mihriban Uçar" userId="e7f664d158cbdf19" providerId="LiveId" clId="{EAE8D552-5E4A-44ED-AE50-E7BDACD4A028}" dt="2025-05-01T23:29:35.258" v="344" actId="1076"/>
          <ac:picMkLst>
            <pc:docMk/>
            <pc:sldMk cId="3903920985" sldId="306"/>
            <ac:picMk id="10" creationId="{00000000-0000-0000-0000-000000000000}"/>
          </ac:picMkLst>
        </pc:picChg>
        <pc:picChg chg="mod">
          <ac:chgData name="Mihriban Uçar" userId="e7f664d158cbdf19" providerId="LiveId" clId="{EAE8D552-5E4A-44ED-AE50-E7BDACD4A028}" dt="2025-05-01T23:29:20.746" v="337" actId="14100"/>
          <ac:picMkLst>
            <pc:docMk/>
            <pc:sldMk cId="3903920985" sldId="306"/>
            <ac:picMk id="13" creationId="{D3DCA3EF-B68B-A57F-A116-A0F021562ED3}"/>
          </ac:picMkLst>
        </pc:picChg>
      </pc:sldChg>
      <pc:sldChg chg="addSp delSp modSp add mod ord modTransition">
        <pc:chgData name="Mihriban Uçar" userId="e7f664d158cbdf19" providerId="LiveId" clId="{EAE8D552-5E4A-44ED-AE50-E7BDACD4A028}" dt="2025-05-13T13:05:13.889" v="2633"/>
        <pc:sldMkLst>
          <pc:docMk/>
          <pc:sldMk cId="1347433433" sldId="307"/>
        </pc:sldMkLst>
        <pc:spChg chg="mod">
          <ac:chgData name="Mihriban Uçar" userId="e7f664d158cbdf19" providerId="LiveId" clId="{EAE8D552-5E4A-44ED-AE50-E7BDACD4A028}" dt="2025-05-01T23:33:54.372" v="412" actId="14100"/>
          <ac:spMkLst>
            <pc:docMk/>
            <pc:sldMk cId="1347433433" sldId="307"/>
            <ac:spMk id="2" creationId="{D23DD85E-31B1-A5C8-A544-261C09ED6DE3}"/>
          </ac:spMkLst>
        </pc:spChg>
        <pc:spChg chg="mod">
          <ac:chgData name="Mihriban Uçar" userId="e7f664d158cbdf19" providerId="LiveId" clId="{EAE8D552-5E4A-44ED-AE50-E7BDACD4A028}" dt="2025-05-01T23:33:12.220" v="398"/>
          <ac:spMkLst>
            <pc:docMk/>
            <pc:sldMk cId="1347433433" sldId="307"/>
            <ac:spMk id="9" creationId="{599C4CAD-40AF-339E-18D0-31B7C7B23B3C}"/>
          </ac:spMkLst>
        </pc:spChg>
        <pc:spChg chg="mod">
          <ac:chgData name="Mihriban Uçar" userId="e7f664d158cbdf19" providerId="LiveId" clId="{EAE8D552-5E4A-44ED-AE50-E7BDACD4A028}" dt="2025-05-01T23:32:45.886" v="393" actId="20577"/>
          <ac:spMkLst>
            <pc:docMk/>
            <pc:sldMk cId="1347433433" sldId="307"/>
            <ac:spMk id="12" creationId="{2471DCA2-7FD4-1910-5923-3BE57FBB1B10}"/>
          </ac:spMkLst>
        </pc:spChg>
        <pc:spChg chg="mod">
          <ac:chgData name="Mihriban Uçar" userId="e7f664d158cbdf19" providerId="LiveId" clId="{EAE8D552-5E4A-44ED-AE50-E7BDACD4A028}" dt="2025-05-01T23:31:17.469" v="371" actId="255"/>
          <ac:spMkLst>
            <pc:docMk/>
            <pc:sldMk cId="1347433433" sldId="307"/>
            <ac:spMk id="17" creationId="{02A695A9-0115-0DFC-E54D-251D7439E211}"/>
          </ac:spMkLst>
        </pc:spChg>
        <pc:spChg chg="mod">
          <ac:chgData name="Mihriban Uçar" userId="e7f664d158cbdf19" providerId="LiveId" clId="{EAE8D552-5E4A-44ED-AE50-E7BDACD4A028}" dt="2025-05-01T23:30:37.835" v="359" actId="20577"/>
          <ac:spMkLst>
            <pc:docMk/>
            <pc:sldMk cId="1347433433" sldId="307"/>
            <ac:spMk id="18" creationId="{22F98467-1B3A-1C3F-32C9-F09E0AEED7B1}"/>
          </ac:spMkLst>
        </pc:spChg>
        <pc:spChg chg="mod">
          <ac:chgData name="Mihriban Uçar" userId="e7f664d158cbdf19" providerId="LiveId" clId="{EAE8D552-5E4A-44ED-AE50-E7BDACD4A028}" dt="2025-05-01T23:35:05" v="424" actId="14100"/>
          <ac:spMkLst>
            <pc:docMk/>
            <pc:sldMk cId="1347433433" sldId="307"/>
            <ac:spMk id="19" creationId="{F3A0C6FE-D3A6-D610-0CCF-CEBC62DF5EBA}"/>
          </ac:spMkLst>
        </pc:spChg>
        <pc:grpChg chg="mod">
          <ac:chgData name="Mihriban Uçar" userId="e7f664d158cbdf19" providerId="LiveId" clId="{EAE8D552-5E4A-44ED-AE50-E7BDACD4A028}" dt="2025-05-01T23:31:10.306" v="369" actId="14100"/>
          <ac:grpSpMkLst>
            <pc:docMk/>
            <pc:sldMk cId="1347433433" sldId="307"/>
            <ac:grpSpMk id="10" creationId="{DCA1984B-4E5A-9777-1650-7073B7E3C9A0}"/>
          </ac:grpSpMkLst>
        </pc:grpChg>
        <pc:graphicFrameChg chg="mod modGraphic">
          <ac:chgData name="Mihriban Uçar" userId="e7f664d158cbdf19" providerId="LiveId" clId="{EAE8D552-5E4A-44ED-AE50-E7BDACD4A028}" dt="2025-05-01T23:32:15.210" v="382" actId="14100"/>
          <ac:graphicFrameMkLst>
            <pc:docMk/>
            <pc:sldMk cId="1347433433" sldId="307"/>
            <ac:graphicFrameMk id="13" creationId="{B8E1148F-068A-DE9D-508F-FC88BCC0E56A}"/>
          </ac:graphicFrameMkLst>
        </pc:graphicFrameChg>
        <pc:picChg chg="add mod">
          <ac:chgData name="Mihriban Uçar" userId="e7f664d158cbdf19" providerId="LiveId" clId="{EAE8D552-5E4A-44ED-AE50-E7BDACD4A028}" dt="2025-05-01T23:34:18.159" v="417" actId="1076"/>
          <ac:picMkLst>
            <pc:docMk/>
            <pc:sldMk cId="1347433433" sldId="307"/>
            <ac:picMk id="16" creationId="{00000000-0000-0000-0000-000000000000}"/>
          </ac:picMkLst>
        </pc:picChg>
      </pc:sldChg>
      <pc:sldChg chg="addSp delSp modSp add mod ord modTransition">
        <pc:chgData name="Mihriban Uçar" userId="e7f664d158cbdf19" providerId="LiveId" clId="{EAE8D552-5E4A-44ED-AE50-E7BDACD4A028}" dt="2025-05-13T13:05:13.889" v="2633"/>
        <pc:sldMkLst>
          <pc:docMk/>
          <pc:sldMk cId="2625577470" sldId="308"/>
        </pc:sldMkLst>
        <pc:spChg chg="mod">
          <ac:chgData name="Mihriban Uçar" userId="e7f664d158cbdf19" providerId="LiveId" clId="{EAE8D552-5E4A-44ED-AE50-E7BDACD4A028}" dt="2025-05-01T23:36:37.226" v="440"/>
          <ac:spMkLst>
            <pc:docMk/>
            <pc:sldMk cId="2625577470" sldId="308"/>
            <ac:spMk id="2" creationId="{411A708D-FBB5-B11A-C209-2B67D29E5C76}"/>
          </ac:spMkLst>
        </pc:spChg>
        <pc:spChg chg="add mod">
          <ac:chgData name="Mihriban Uçar" userId="e7f664d158cbdf19" providerId="LiveId" clId="{EAE8D552-5E4A-44ED-AE50-E7BDACD4A028}" dt="2025-05-01T23:40:54.763" v="522" actId="1076"/>
          <ac:spMkLst>
            <pc:docMk/>
            <pc:sldMk cId="2625577470" sldId="308"/>
            <ac:spMk id="13" creationId="{1DA90B27-9B5B-2A62-8E46-C744FEBDB32E}"/>
          </ac:spMkLst>
        </pc:spChg>
        <pc:spChg chg="add mod">
          <ac:chgData name="Mihriban Uçar" userId="e7f664d158cbdf19" providerId="LiveId" clId="{EAE8D552-5E4A-44ED-AE50-E7BDACD4A028}" dt="2025-05-01T23:40:14.813" v="510" actId="14100"/>
          <ac:spMkLst>
            <pc:docMk/>
            <pc:sldMk cId="2625577470" sldId="308"/>
            <ac:spMk id="42" creationId="{26B05EA6-A26A-297B-5FBC-7D56B1CEB2BE}"/>
          </ac:spMkLst>
        </pc:spChg>
        <pc:spChg chg="add mod">
          <ac:chgData name="Mihriban Uçar" userId="e7f664d158cbdf19" providerId="LiveId" clId="{EAE8D552-5E4A-44ED-AE50-E7BDACD4A028}" dt="2025-05-01T23:40:45.645" v="520" actId="1076"/>
          <ac:spMkLst>
            <pc:docMk/>
            <pc:sldMk cId="2625577470" sldId="308"/>
            <ac:spMk id="46" creationId="{15F431E6-5F54-F6AF-3638-3CD75F63312E}"/>
          </ac:spMkLst>
        </pc:spChg>
        <pc:spChg chg="add mod">
          <ac:chgData name="Mihriban Uçar" userId="e7f664d158cbdf19" providerId="LiveId" clId="{EAE8D552-5E4A-44ED-AE50-E7BDACD4A028}" dt="2025-05-01T23:39:56.398" v="501" actId="1076"/>
          <ac:spMkLst>
            <pc:docMk/>
            <pc:sldMk cId="2625577470" sldId="308"/>
            <ac:spMk id="49" creationId="{C942D844-7E4F-C4B2-F2BD-58B2E32AD3DB}"/>
          </ac:spMkLst>
        </pc:spChg>
        <pc:grpChg chg="add mod">
          <ac:chgData name="Mihriban Uçar" userId="e7f664d158cbdf19" providerId="LiveId" clId="{EAE8D552-5E4A-44ED-AE50-E7BDACD4A028}" dt="2025-05-01T23:39:56.398" v="501" actId="1076"/>
          <ac:grpSpMkLst>
            <pc:docMk/>
            <pc:sldMk cId="2625577470" sldId="308"/>
            <ac:grpSpMk id="6" creationId="{CE52CC71-8143-9050-4FC2-D3DDEBCEC076}"/>
          </ac:grpSpMkLst>
        </pc:grpChg>
        <pc:grpChg chg="add mod">
          <ac:chgData name="Mihriban Uçar" userId="e7f664d158cbdf19" providerId="LiveId" clId="{EAE8D552-5E4A-44ED-AE50-E7BDACD4A028}" dt="2025-05-01T23:40:02.625" v="505" actId="1076"/>
          <ac:grpSpMkLst>
            <pc:docMk/>
            <pc:sldMk cId="2625577470" sldId="308"/>
            <ac:grpSpMk id="11" creationId="{97D39B9D-AD72-0F67-E9C1-1CAF7B90AAD6}"/>
          </ac:grpSpMkLst>
        </pc:grpChg>
        <pc:grpChg chg="add mod">
          <ac:chgData name="Mihriban Uçar" userId="e7f664d158cbdf19" providerId="LiveId" clId="{EAE8D552-5E4A-44ED-AE50-E7BDACD4A028}" dt="2025-05-01T23:40:54.763" v="522" actId="1076"/>
          <ac:grpSpMkLst>
            <pc:docMk/>
            <pc:sldMk cId="2625577470" sldId="308"/>
            <ac:grpSpMk id="14" creationId="{25FC65B9-DC5E-6B5E-5A9A-5A9804898C7A}"/>
          </ac:grpSpMkLst>
        </pc:grpChg>
        <pc:picChg chg="add mod">
          <ac:chgData name="Mihriban Uçar" userId="e7f664d158cbdf19" providerId="LiveId" clId="{EAE8D552-5E4A-44ED-AE50-E7BDACD4A028}" dt="2025-05-01T23:39:56.398" v="501" actId="1076"/>
          <ac:picMkLst>
            <pc:docMk/>
            <pc:sldMk cId="2625577470" sldId="308"/>
            <ac:picMk id="4" creationId="{00000000-0000-0000-0000-000000000000}"/>
          </ac:picMkLst>
        </pc:picChg>
        <pc:picChg chg="mod">
          <ac:chgData name="Mihriban Uçar" userId="e7f664d158cbdf19" providerId="LiveId" clId="{EAE8D552-5E4A-44ED-AE50-E7BDACD4A028}" dt="2025-05-01T23:39:59.369" v="503" actId="1076"/>
          <ac:picMkLst>
            <pc:docMk/>
            <pc:sldMk cId="2625577470" sldId="308"/>
            <ac:picMk id="48" creationId="{02258572-033E-272B-9161-F0ECF468C88D}"/>
          </ac:picMkLst>
        </pc:picChg>
        <pc:picChg chg="add mod">
          <ac:chgData name="Mihriban Uçar" userId="e7f664d158cbdf19" providerId="LiveId" clId="{EAE8D552-5E4A-44ED-AE50-E7BDACD4A028}" dt="2025-05-01T23:40:54.763" v="522" actId="1076"/>
          <ac:picMkLst>
            <pc:docMk/>
            <pc:sldMk cId="2625577470" sldId="308"/>
            <ac:picMk id="1028" creationId="{00000000-0000-0000-0000-000000000000}"/>
          </ac:picMkLst>
        </pc:picChg>
        <pc:picChg chg="add mod">
          <ac:chgData name="Mihriban Uçar" userId="e7f664d158cbdf19" providerId="LiveId" clId="{EAE8D552-5E4A-44ED-AE50-E7BDACD4A028}" dt="2025-05-01T23:40:02.625" v="505" actId="1076"/>
          <ac:picMkLst>
            <pc:docMk/>
            <pc:sldMk cId="2625577470" sldId="308"/>
            <ac:picMk id="1030" creationId="{00000000-0000-0000-0000-000000000000}"/>
          </ac:picMkLst>
        </pc:picChg>
        <pc:picChg chg="add mod">
          <ac:chgData name="Mihriban Uçar" userId="e7f664d158cbdf19" providerId="LiveId" clId="{EAE8D552-5E4A-44ED-AE50-E7BDACD4A028}" dt="2025-05-01T23:40:52.356" v="521" actId="1076"/>
          <ac:picMkLst>
            <pc:docMk/>
            <pc:sldMk cId="2625577470" sldId="308"/>
            <ac:picMk id="1032" creationId="{00000000-0000-0000-0000-000000000000}"/>
          </ac:picMkLst>
        </pc:picChg>
      </pc:sldChg>
      <pc:sldChg chg="addSp delSp modSp add mod ord modTransition">
        <pc:chgData name="Mihriban Uçar" userId="e7f664d158cbdf19" providerId="LiveId" clId="{EAE8D552-5E4A-44ED-AE50-E7BDACD4A028}" dt="2025-05-13T13:05:13.889" v="2633"/>
        <pc:sldMkLst>
          <pc:docMk/>
          <pc:sldMk cId="3422811656" sldId="309"/>
        </pc:sldMkLst>
        <pc:spChg chg="mod">
          <ac:chgData name="Mihriban Uçar" userId="e7f664d158cbdf19" providerId="LiveId" clId="{EAE8D552-5E4A-44ED-AE50-E7BDACD4A028}" dt="2025-05-13T07:02:56.103" v="557" actId="14100"/>
          <ac:spMkLst>
            <pc:docMk/>
            <pc:sldMk cId="3422811656" sldId="309"/>
            <ac:spMk id="11" creationId="{F8AB695E-3911-AB4C-F8F7-544C6A340D47}"/>
          </ac:spMkLst>
        </pc:spChg>
        <pc:spChg chg="mod">
          <ac:chgData name="Mihriban Uçar" userId="e7f664d158cbdf19" providerId="LiveId" clId="{EAE8D552-5E4A-44ED-AE50-E7BDACD4A028}" dt="2025-05-13T07:41:03.182" v="593" actId="14100"/>
          <ac:spMkLst>
            <pc:docMk/>
            <pc:sldMk cId="3422811656" sldId="309"/>
            <ac:spMk id="17" creationId="{9EA94C0C-C86D-55F7-7430-800ACB5188B2}"/>
          </ac:spMkLst>
        </pc:spChg>
        <pc:spChg chg="mod">
          <ac:chgData name="Mihriban Uçar" userId="e7f664d158cbdf19" providerId="LiveId" clId="{EAE8D552-5E4A-44ED-AE50-E7BDACD4A028}" dt="2025-05-13T07:10:24.944" v="563" actId="113"/>
          <ac:spMkLst>
            <pc:docMk/>
            <pc:sldMk cId="3422811656" sldId="309"/>
            <ac:spMk id="18" creationId="{69F53CD6-F1BD-879C-D7C9-EB957AE05884}"/>
          </ac:spMkLst>
        </pc:spChg>
        <pc:picChg chg="add mod">
          <ac:chgData name="Mihriban Uçar" userId="e7f664d158cbdf19" providerId="LiveId" clId="{EAE8D552-5E4A-44ED-AE50-E7BDACD4A028}" dt="2025-05-13T07:03:04.555" v="561" actId="1076"/>
          <ac:picMkLst>
            <pc:docMk/>
            <pc:sldMk cId="3422811656" sldId="309"/>
            <ac:picMk id="2" creationId="{42E82615-BAF2-F5E3-906F-482A0AC7B1C4}"/>
          </ac:picMkLst>
        </pc:picChg>
      </pc:sldChg>
      <pc:sldChg chg="add del ord">
        <pc:chgData name="Mihriban Uçar" userId="e7f664d158cbdf19" providerId="LiveId" clId="{EAE8D552-5E4A-44ED-AE50-E7BDACD4A028}" dt="2025-05-13T07:41:25.809" v="601" actId="2890"/>
        <pc:sldMkLst>
          <pc:docMk/>
          <pc:sldMk cId="697646571" sldId="310"/>
        </pc:sldMkLst>
      </pc:sldChg>
      <pc:sldChg chg="addSp delSp modSp add mod ord modTransition">
        <pc:chgData name="Mihriban Uçar" userId="e7f664d158cbdf19" providerId="LiveId" clId="{EAE8D552-5E4A-44ED-AE50-E7BDACD4A028}" dt="2025-05-13T13:05:13.889" v="2633"/>
        <pc:sldMkLst>
          <pc:docMk/>
          <pc:sldMk cId="2109128172" sldId="310"/>
        </pc:sldMkLst>
        <pc:spChg chg="mod">
          <ac:chgData name="Mihriban Uçar" userId="e7f664d158cbdf19" providerId="LiveId" clId="{EAE8D552-5E4A-44ED-AE50-E7BDACD4A028}" dt="2025-05-13T07:44:45.929" v="649" actId="14100"/>
          <ac:spMkLst>
            <pc:docMk/>
            <pc:sldMk cId="2109128172" sldId="310"/>
            <ac:spMk id="2" creationId="{3465ACA3-6A94-DF19-1DCE-544AA1C8A82B}"/>
          </ac:spMkLst>
        </pc:spChg>
        <pc:spChg chg="mod">
          <ac:chgData name="Mihriban Uçar" userId="e7f664d158cbdf19" providerId="LiveId" clId="{EAE8D552-5E4A-44ED-AE50-E7BDACD4A028}" dt="2025-05-13T07:44:48.045" v="650" actId="14100"/>
          <ac:spMkLst>
            <pc:docMk/>
            <pc:sldMk cId="2109128172" sldId="310"/>
            <ac:spMk id="9" creationId="{8893961A-082C-B4EA-C551-576137941D85}"/>
          </ac:spMkLst>
        </pc:spChg>
        <pc:spChg chg="mod">
          <ac:chgData name="Mihriban Uçar" userId="e7f664d158cbdf19" providerId="LiveId" clId="{EAE8D552-5E4A-44ED-AE50-E7BDACD4A028}" dt="2025-05-13T07:51:12.874" v="703" actId="1076"/>
          <ac:spMkLst>
            <pc:docMk/>
            <pc:sldMk cId="2109128172" sldId="310"/>
            <ac:spMk id="12" creationId="{7F5E7394-8EFE-0CF4-927F-98D733E35D6F}"/>
          </ac:spMkLst>
        </pc:spChg>
        <pc:spChg chg="mod">
          <ac:chgData name="Mihriban Uçar" userId="e7f664d158cbdf19" providerId="LiveId" clId="{EAE8D552-5E4A-44ED-AE50-E7BDACD4A028}" dt="2025-05-13T07:53:23.583" v="752" actId="1076"/>
          <ac:spMkLst>
            <pc:docMk/>
            <pc:sldMk cId="2109128172" sldId="310"/>
            <ac:spMk id="17" creationId="{75410D26-BBA9-694F-D9C5-7F7B23C645AA}"/>
          </ac:spMkLst>
        </pc:spChg>
        <pc:spChg chg="mod">
          <ac:chgData name="Mihriban Uçar" userId="e7f664d158cbdf19" providerId="LiveId" clId="{EAE8D552-5E4A-44ED-AE50-E7BDACD4A028}" dt="2025-05-13T07:52:55.916" v="747" actId="20577"/>
          <ac:spMkLst>
            <pc:docMk/>
            <pc:sldMk cId="2109128172" sldId="310"/>
            <ac:spMk id="18" creationId="{25827B2D-B57B-B6F8-42B8-1A8B04155DAD}"/>
          </ac:spMkLst>
        </pc:spChg>
        <pc:spChg chg="mod">
          <ac:chgData name="Mihriban Uçar" userId="e7f664d158cbdf19" providerId="LiveId" clId="{EAE8D552-5E4A-44ED-AE50-E7BDACD4A028}" dt="2025-05-13T07:44:52.383" v="651" actId="1076"/>
          <ac:spMkLst>
            <pc:docMk/>
            <pc:sldMk cId="2109128172" sldId="310"/>
            <ac:spMk id="19" creationId="{E2E3C3C3-CC21-BA42-7728-8DB60062CBA3}"/>
          </ac:spMkLst>
        </pc:spChg>
        <pc:grpChg chg="mod">
          <ac:chgData name="Mihriban Uçar" userId="e7f664d158cbdf19" providerId="LiveId" clId="{EAE8D552-5E4A-44ED-AE50-E7BDACD4A028}" dt="2025-05-13T07:53:11.188" v="749" actId="14100"/>
          <ac:grpSpMkLst>
            <pc:docMk/>
            <pc:sldMk cId="2109128172" sldId="310"/>
            <ac:grpSpMk id="10" creationId="{2A152CE4-C73F-24F5-CF28-36BA7190E425}"/>
          </ac:grpSpMkLst>
        </pc:grpChg>
        <pc:grpChg chg="mod">
          <ac:chgData name="Mihriban Uçar" userId="e7f664d158cbdf19" providerId="LiveId" clId="{EAE8D552-5E4A-44ED-AE50-E7BDACD4A028}" dt="2025-05-13T07:44:54.458" v="652" actId="14100"/>
          <ac:grpSpMkLst>
            <pc:docMk/>
            <pc:sldMk cId="2109128172" sldId="310"/>
            <ac:grpSpMk id="14" creationId="{C35FD64D-062B-F214-EC98-09DD62D14D01}"/>
          </ac:grpSpMkLst>
        </pc:grpChg>
        <pc:picChg chg="add mod">
          <ac:chgData name="Mihriban Uçar" userId="e7f664d158cbdf19" providerId="LiveId" clId="{EAE8D552-5E4A-44ED-AE50-E7BDACD4A028}" dt="2025-05-13T07:53:44.315" v="758" actId="1076"/>
          <ac:picMkLst>
            <pc:docMk/>
            <pc:sldMk cId="2109128172" sldId="310"/>
            <ac:picMk id="16" creationId="{356F9DF1-3F4E-D550-D263-963A03B533C5}"/>
          </ac:picMkLst>
        </pc:picChg>
      </pc:sldChg>
      <pc:sldChg chg="addSp delSp modSp add mod ord modTransition">
        <pc:chgData name="Mihriban Uçar" userId="e7f664d158cbdf19" providerId="LiveId" clId="{EAE8D552-5E4A-44ED-AE50-E7BDACD4A028}" dt="2025-05-13T13:05:13.889" v="2633"/>
        <pc:sldMkLst>
          <pc:docMk/>
          <pc:sldMk cId="638433541" sldId="311"/>
        </pc:sldMkLst>
        <pc:spChg chg="mod">
          <ac:chgData name="Mihriban Uçar" userId="e7f664d158cbdf19" providerId="LiveId" clId="{EAE8D552-5E4A-44ED-AE50-E7BDACD4A028}" dt="2025-05-13T08:07:31.368" v="799" actId="26606"/>
          <ac:spMkLst>
            <pc:docMk/>
            <pc:sldMk cId="638433541" sldId="311"/>
            <ac:spMk id="2" creationId="{694E7CF7-BD00-C0C9-F6A3-33FF5AB02339}"/>
          </ac:spMkLst>
        </pc:spChg>
        <pc:spChg chg="add">
          <ac:chgData name="Mihriban Uçar" userId="e7f664d158cbdf19" providerId="LiveId" clId="{EAE8D552-5E4A-44ED-AE50-E7BDACD4A028}" dt="2025-05-13T08:07:31.368" v="799" actId="26606"/>
          <ac:spMkLst>
            <pc:docMk/>
            <pc:sldMk cId="638433541" sldId="311"/>
            <ac:spMk id="1055" creationId="{89D15953-1642-4DD6-AD9E-01AA19247FF6}"/>
          </ac:spMkLst>
        </pc:spChg>
        <pc:spChg chg="add">
          <ac:chgData name="Mihriban Uçar" userId="e7f664d158cbdf19" providerId="LiveId" clId="{EAE8D552-5E4A-44ED-AE50-E7BDACD4A028}" dt="2025-05-13T08:07:31.368" v="799" actId="26606"/>
          <ac:spMkLst>
            <pc:docMk/>
            <pc:sldMk cId="638433541" sldId="311"/>
            <ac:spMk id="1056" creationId="{7BC0F8B1-F985-469B-8332-13DBC7665557}"/>
          </ac:spMkLst>
        </pc:spChg>
        <pc:spChg chg="add">
          <ac:chgData name="Mihriban Uçar" userId="e7f664d158cbdf19" providerId="LiveId" clId="{EAE8D552-5E4A-44ED-AE50-E7BDACD4A028}" dt="2025-05-13T08:07:31.368" v="799" actId="26606"/>
          <ac:spMkLst>
            <pc:docMk/>
            <pc:sldMk cId="638433541" sldId="311"/>
            <ac:spMk id="1059" creationId="{FBF3780C-749F-4B50-9E1D-F2B1F6DBB7DD}"/>
          </ac:spMkLst>
        </pc:spChg>
        <pc:picChg chg="add mod ord">
          <ac:chgData name="Mihriban Uçar" userId="e7f664d158cbdf19" providerId="LiveId" clId="{EAE8D552-5E4A-44ED-AE50-E7BDACD4A028}" dt="2025-05-13T08:07:48.687" v="804" actId="1076"/>
          <ac:picMkLst>
            <pc:docMk/>
            <pc:sldMk cId="638433541" sldId="311"/>
            <ac:picMk id="32" creationId="{94186BD7-9E37-F7D3-11BA-F15EB97D969D}"/>
          </ac:picMkLst>
        </pc:picChg>
        <pc:picChg chg="add mod">
          <ac:chgData name="Mihriban Uçar" userId="e7f664d158cbdf19" providerId="LiveId" clId="{EAE8D552-5E4A-44ED-AE50-E7BDACD4A028}" dt="2025-05-13T08:07:50.597" v="805" actId="1076"/>
          <ac:picMkLst>
            <pc:docMk/>
            <pc:sldMk cId="638433541" sldId="311"/>
            <ac:picMk id="36" creationId="{60199DF4-4343-0834-DA14-B12C29E2581B}"/>
          </ac:picMkLst>
        </pc:picChg>
        <pc:picChg chg="add mod ord">
          <ac:chgData name="Mihriban Uçar" userId="e7f664d158cbdf19" providerId="LiveId" clId="{EAE8D552-5E4A-44ED-AE50-E7BDACD4A028}" dt="2025-05-13T08:08:15.078" v="810" actId="1076"/>
          <ac:picMkLst>
            <pc:docMk/>
            <pc:sldMk cId="638433541" sldId="311"/>
            <ac:picMk id="40" creationId="{639EB791-6665-F08D-41D6-6FCD321705A3}"/>
          </ac:picMkLst>
        </pc:picChg>
        <pc:picChg chg="add mod ord">
          <ac:chgData name="Mihriban Uçar" userId="e7f664d158cbdf19" providerId="LiveId" clId="{EAE8D552-5E4A-44ED-AE50-E7BDACD4A028}" dt="2025-05-13T08:08:00.798" v="808" actId="1076"/>
          <ac:picMkLst>
            <pc:docMk/>
            <pc:sldMk cId="638433541" sldId="311"/>
            <ac:picMk id="44" creationId="{8B2EE7C9-65B4-8E96-1788-8EBD30F8A935}"/>
          </ac:picMkLst>
        </pc:picChg>
        <pc:picChg chg="mod">
          <ac:chgData name="Mihriban Uçar" userId="e7f664d158cbdf19" providerId="LiveId" clId="{EAE8D552-5E4A-44ED-AE50-E7BDACD4A028}" dt="2025-05-13T08:07:31.360" v="798" actId="26606"/>
          <ac:picMkLst>
            <pc:docMk/>
            <pc:sldMk cId="638433541" sldId="311"/>
            <ac:picMk id="48" creationId="{1C051B04-4D25-1782-67B2-BAD0864CC833}"/>
          </ac:picMkLst>
        </pc:picChg>
      </pc:sldChg>
      <pc:sldChg chg="addSp delSp modSp add mod ord modTransition">
        <pc:chgData name="Mihriban Uçar" userId="e7f664d158cbdf19" providerId="LiveId" clId="{EAE8D552-5E4A-44ED-AE50-E7BDACD4A028}" dt="2025-05-13T13:09:12.676" v="2664" actId="20577"/>
        <pc:sldMkLst>
          <pc:docMk/>
          <pc:sldMk cId="948040373" sldId="312"/>
        </pc:sldMkLst>
        <pc:spChg chg="mod">
          <ac:chgData name="Mihriban Uçar" userId="e7f664d158cbdf19" providerId="LiveId" clId="{EAE8D552-5E4A-44ED-AE50-E7BDACD4A028}" dt="2025-05-13T13:09:04.041" v="2651" actId="20577"/>
          <ac:spMkLst>
            <pc:docMk/>
            <pc:sldMk cId="948040373" sldId="312"/>
            <ac:spMk id="11" creationId="{820BB186-7493-C37B-431A-A7054077BDC1}"/>
          </ac:spMkLst>
        </pc:spChg>
        <pc:spChg chg="mod">
          <ac:chgData name="Mihriban Uçar" userId="e7f664d158cbdf19" providerId="LiveId" clId="{EAE8D552-5E4A-44ED-AE50-E7BDACD4A028}" dt="2025-05-13T08:11:52.420" v="840"/>
          <ac:spMkLst>
            <pc:docMk/>
            <pc:sldMk cId="948040373" sldId="312"/>
            <ac:spMk id="17" creationId="{E7772ED5-70F3-461A-F94A-C12A91312D9B}"/>
          </ac:spMkLst>
        </pc:spChg>
        <pc:spChg chg="mod">
          <ac:chgData name="Mihriban Uçar" userId="e7f664d158cbdf19" providerId="LiveId" clId="{EAE8D552-5E4A-44ED-AE50-E7BDACD4A028}" dt="2025-05-13T13:09:12.676" v="2664" actId="20577"/>
          <ac:spMkLst>
            <pc:docMk/>
            <pc:sldMk cId="948040373" sldId="312"/>
            <ac:spMk id="18" creationId="{E67FC1D6-07AC-88F6-ECC5-8BA2AFEE82C1}"/>
          </ac:spMkLst>
        </pc:spChg>
        <pc:picChg chg="add mod">
          <ac:chgData name="Mihriban Uçar" userId="e7f664d158cbdf19" providerId="LiveId" clId="{EAE8D552-5E4A-44ED-AE50-E7BDACD4A028}" dt="2025-05-13T08:12:34.111" v="851" actId="14100"/>
          <ac:picMkLst>
            <pc:docMk/>
            <pc:sldMk cId="948040373" sldId="312"/>
            <ac:picMk id="2" creationId="{C353728B-41D5-DAE2-410F-B145BA6D4DE4}"/>
          </ac:picMkLst>
        </pc:picChg>
      </pc:sldChg>
      <pc:sldChg chg="addSp delSp modSp add mod ord modTransition">
        <pc:chgData name="Mihriban Uçar" userId="e7f664d158cbdf19" providerId="LiveId" clId="{EAE8D552-5E4A-44ED-AE50-E7BDACD4A028}" dt="2025-05-13T13:05:13.889" v="2633"/>
        <pc:sldMkLst>
          <pc:docMk/>
          <pc:sldMk cId="1716746989" sldId="313"/>
        </pc:sldMkLst>
        <pc:spChg chg="mod">
          <ac:chgData name="Mihriban Uçar" userId="e7f664d158cbdf19" providerId="LiveId" clId="{EAE8D552-5E4A-44ED-AE50-E7BDACD4A028}" dt="2025-05-13T08:13:13.608" v="865"/>
          <ac:spMkLst>
            <pc:docMk/>
            <pc:sldMk cId="1716746989" sldId="313"/>
            <ac:spMk id="2" creationId="{8B24FFD8-4BA2-4011-9EF3-D763B4957F1F}"/>
          </ac:spMkLst>
        </pc:spChg>
        <pc:spChg chg="mod">
          <ac:chgData name="Mihriban Uçar" userId="e7f664d158cbdf19" providerId="LiveId" clId="{EAE8D552-5E4A-44ED-AE50-E7BDACD4A028}" dt="2025-05-13T08:13:24.786" v="868"/>
          <ac:spMkLst>
            <pc:docMk/>
            <pc:sldMk cId="1716746989" sldId="313"/>
            <ac:spMk id="9" creationId="{02EE3588-EDF5-ACFF-C7E1-0F4BE83D6D88}"/>
          </ac:spMkLst>
        </pc:spChg>
        <pc:spChg chg="mod">
          <ac:chgData name="Mihriban Uçar" userId="e7f664d158cbdf19" providerId="LiveId" clId="{EAE8D552-5E4A-44ED-AE50-E7BDACD4A028}" dt="2025-05-13T08:17:01.573" v="905"/>
          <ac:spMkLst>
            <pc:docMk/>
            <pc:sldMk cId="1716746989" sldId="313"/>
            <ac:spMk id="12" creationId="{46EE6346-5B75-FA8B-F334-6EFEAD7428E5}"/>
          </ac:spMkLst>
        </pc:spChg>
        <pc:spChg chg="mod">
          <ac:chgData name="Mihriban Uçar" userId="e7f664d158cbdf19" providerId="LiveId" clId="{EAE8D552-5E4A-44ED-AE50-E7BDACD4A028}" dt="2025-05-13T08:14:22.480" v="885" actId="20577"/>
          <ac:spMkLst>
            <pc:docMk/>
            <pc:sldMk cId="1716746989" sldId="313"/>
            <ac:spMk id="17" creationId="{C85BC230-5FB3-EA0D-765B-468AEA122850}"/>
          </ac:spMkLst>
        </pc:spChg>
        <pc:spChg chg="mod">
          <ac:chgData name="Mihriban Uçar" userId="e7f664d158cbdf19" providerId="LiveId" clId="{EAE8D552-5E4A-44ED-AE50-E7BDACD4A028}" dt="2025-05-13T08:14:05.007" v="880" actId="1076"/>
          <ac:spMkLst>
            <pc:docMk/>
            <pc:sldMk cId="1716746989" sldId="313"/>
            <ac:spMk id="19" creationId="{5D90AFE6-1BCA-F0B4-88A8-3576C5778C01}"/>
          </ac:spMkLst>
        </pc:spChg>
        <pc:grpChg chg="mod">
          <ac:chgData name="Mihriban Uçar" userId="e7f664d158cbdf19" providerId="LiveId" clId="{EAE8D552-5E4A-44ED-AE50-E7BDACD4A028}" dt="2025-05-13T08:17:34.455" v="913" actId="1076"/>
          <ac:grpSpMkLst>
            <pc:docMk/>
            <pc:sldMk cId="1716746989" sldId="313"/>
            <ac:grpSpMk id="10" creationId="{6A8255E4-D231-9E9F-B7DB-94FE078C7F88}"/>
          </ac:grpSpMkLst>
        </pc:grpChg>
        <pc:graphicFrameChg chg="mod modGraphic">
          <ac:chgData name="Mihriban Uçar" userId="e7f664d158cbdf19" providerId="LiveId" clId="{EAE8D552-5E4A-44ED-AE50-E7BDACD4A028}" dt="2025-05-13T08:15:14.712" v="894" actId="20577"/>
          <ac:graphicFrameMkLst>
            <pc:docMk/>
            <pc:sldMk cId="1716746989" sldId="313"/>
            <ac:graphicFrameMk id="13" creationId="{1249B5B7-4E80-A517-EF3A-C2F56FBD4980}"/>
          </ac:graphicFrameMkLst>
        </pc:graphicFrameChg>
        <pc:picChg chg="add mod">
          <ac:chgData name="Mihriban Uçar" userId="e7f664d158cbdf19" providerId="LiveId" clId="{EAE8D552-5E4A-44ED-AE50-E7BDACD4A028}" dt="2025-05-13T08:17:17.017" v="911" actId="1076"/>
          <ac:picMkLst>
            <pc:docMk/>
            <pc:sldMk cId="1716746989" sldId="313"/>
            <ac:picMk id="5" creationId="{356F9DF1-3F4E-D550-D263-963A03B533C5}"/>
          </ac:picMkLst>
        </pc:picChg>
      </pc:sldChg>
      <pc:sldChg chg="new del ord">
        <pc:chgData name="Mihriban Uçar" userId="e7f664d158cbdf19" providerId="LiveId" clId="{EAE8D552-5E4A-44ED-AE50-E7BDACD4A028}" dt="2025-05-13T08:17:54.800" v="919" actId="680"/>
        <pc:sldMkLst>
          <pc:docMk/>
          <pc:sldMk cId="2282684108" sldId="314"/>
        </pc:sldMkLst>
      </pc:sldChg>
      <pc:sldChg chg="addSp delSp modSp add mod ord modTransition">
        <pc:chgData name="Mihriban Uçar" userId="e7f664d158cbdf19" providerId="LiveId" clId="{EAE8D552-5E4A-44ED-AE50-E7BDACD4A028}" dt="2025-05-13T13:09:40.692" v="2681" actId="20577"/>
        <pc:sldMkLst>
          <pc:docMk/>
          <pc:sldMk cId="3127088283" sldId="314"/>
        </pc:sldMkLst>
        <pc:spChg chg="mod ord">
          <ac:chgData name="Mihriban Uçar" userId="e7f664d158cbdf19" providerId="LiveId" clId="{EAE8D552-5E4A-44ED-AE50-E7BDACD4A028}" dt="2025-05-13T13:09:40.692" v="2681" actId="20577"/>
          <ac:spMkLst>
            <pc:docMk/>
            <pc:sldMk cId="3127088283" sldId="314"/>
            <ac:spMk id="2" creationId="{0C41EC74-70B3-A22E-B320-31AD8C33914D}"/>
          </ac:spMkLst>
        </pc:spChg>
        <pc:picChg chg="add mod">
          <ac:chgData name="Mihriban Uçar" userId="e7f664d158cbdf19" providerId="LiveId" clId="{EAE8D552-5E4A-44ED-AE50-E7BDACD4A028}" dt="2025-05-13T08:22:16.350" v="958" actId="1076"/>
          <ac:picMkLst>
            <pc:docMk/>
            <pc:sldMk cId="3127088283" sldId="314"/>
            <ac:picMk id="5" creationId="{633494C8-8B35-0C9B-0B7F-5F66A1D2AC9F}"/>
          </ac:picMkLst>
        </pc:picChg>
        <pc:picChg chg="add mod ord">
          <ac:chgData name="Mihriban Uçar" userId="e7f664d158cbdf19" providerId="LiveId" clId="{EAE8D552-5E4A-44ED-AE50-E7BDACD4A028}" dt="2025-05-13T08:22:55.052" v="981" actId="1076"/>
          <ac:picMkLst>
            <pc:docMk/>
            <pc:sldMk cId="3127088283" sldId="314"/>
            <ac:picMk id="32" creationId="{94186BD7-9E37-F7D3-11BA-F15EB97D969D}"/>
          </ac:picMkLst>
        </pc:picChg>
        <pc:picChg chg="add mod">
          <ac:chgData name="Mihriban Uçar" userId="e7f664d158cbdf19" providerId="LiveId" clId="{EAE8D552-5E4A-44ED-AE50-E7BDACD4A028}" dt="2025-05-13T08:22:56.643" v="982" actId="1076"/>
          <ac:picMkLst>
            <pc:docMk/>
            <pc:sldMk cId="3127088283" sldId="314"/>
            <ac:picMk id="36" creationId="{60199DF4-4343-0834-DA14-B12C29E2581B}"/>
          </ac:picMkLst>
        </pc:picChg>
        <pc:picChg chg="add mod ord">
          <ac:chgData name="Mihriban Uçar" userId="e7f664d158cbdf19" providerId="LiveId" clId="{EAE8D552-5E4A-44ED-AE50-E7BDACD4A028}" dt="2025-05-13T08:22:53.945" v="980" actId="1076"/>
          <ac:picMkLst>
            <pc:docMk/>
            <pc:sldMk cId="3127088283" sldId="314"/>
            <ac:picMk id="40" creationId="{639EB791-6665-F08D-41D6-6FCD321705A3}"/>
          </ac:picMkLst>
        </pc:picChg>
        <pc:cxnChg chg="add">
          <ac:chgData name="Mihriban Uçar" userId="e7f664d158cbdf19" providerId="LiveId" clId="{EAE8D552-5E4A-44ED-AE50-E7BDACD4A028}" dt="2025-05-13T08:21:53.676" v="955" actId="26606"/>
          <ac:cxnSpMkLst>
            <pc:docMk/>
            <pc:sldMk cId="3127088283" sldId="314"/>
            <ac:cxnSpMk id="1094" creationId="{192712F8-36FA-35DF-0CE8-4098D93322A3}"/>
          </ac:cxnSpMkLst>
        </pc:cxnChg>
        <pc:cxnChg chg="add">
          <ac:chgData name="Mihriban Uçar" userId="e7f664d158cbdf19" providerId="LiveId" clId="{EAE8D552-5E4A-44ED-AE50-E7BDACD4A028}" dt="2025-05-13T08:21:53.676" v="955" actId="26606"/>
          <ac:cxnSpMkLst>
            <pc:docMk/>
            <pc:sldMk cId="3127088283" sldId="314"/>
            <ac:cxnSpMk id="1095" creationId="{AF9469B9-6468-5B6A-E832-8D4590388432}"/>
          </ac:cxnSpMkLst>
        </pc:cxnChg>
      </pc:sldChg>
      <pc:sldChg chg="addSp delSp modSp add mod ord modTransition">
        <pc:chgData name="Mihriban Uçar" userId="e7f664d158cbdf19" providerId="LiveId" clId="{EAE8D552-5E4A-44ED-AE50-E7BDACD4A028}" dt="2025-05-13T13:05:13.889" v="2633"/>
        <pc:sldMkLst>
          <pc:docMk/>
          <pc:sldMk cId="1739220551" sldId="315"/>
        </pc:sldMkLst>
        <pc:spChg chg="mod">
          <ac:chgData name="Mihriban Uçar" userId="e7f664d158cbdf19" providerId="LiveId" clId="{EAE8D552-5E4A-44ED-AE50-E7BDACD4A028}" dt="2025-05-13T08:23:54.865" v="999" actId="1076"/>
          <ac:spMkLst>
            <pc:docMk/>
            <pc:sldMk cId="1739220551" sldId="315"/>
            <ac:spMk id="11" creationId="{D906D4A0-8F8D-9A7C-11A8-AFD3FBCF4A90}"/>
          </ac:spMkLst>
        </pc:spChg>
        <pc:spChg chg="mod">
          <ac:chgData name="Mihriban Uçar" userId="e7f664d158cbdf19" providerId="LiveId" clId="{EAE8D552-5E4A-44ED-AE50-E7BDACD4A028}" dt="2025-05-13T08:27:52.132" v="1038" actId="20577"/>
          <ac:spMkLst>
            <pc:docMk/>
            <pc:sldMk cId="1739220551" sldId="315"/>
            <ac:spMk id="17" creationId="{27761FFA-FC4A-53AE-7E4E-63AB55C00F0C}"/>
          </ac:spMkLst>
        </pc:spChg>
        <pc:spChg chg="mod">
          <ac:chgData name="Mihriban Uçar" userId="e7f664d158cbdf19" providerId="LiveId" clId="{EAE8D552-5E4A-44ED-AE50-E7BDACD4A028}" dt="2025-05-13T08:28:04.406" v="1046" actId="20577"/>
          <ac:spMkLst>
            <pc:docMk/>
            <pc:sldMk cId="1739220551" sldId="315"/>
            <ac:spMk id="18" creationId="{CC20EB26-7ADF-B081-1688-CA757B625571}"/>
          </ac:spMkLst>
        </pc:spChg>
        <pc:picChg chg="add mod">
          <ac:chgData name="Mihriban Uçar" userId="e7f664d158cbdf19" providerId="LiveId" clId="{EAE8D552-5E4A-44ED-AE50-E7BDACD4A028}" dt="2025-05-13T08:28:24.255" v="1050" actId="1076"/>
          <ac:picMkLst>
            <pc:docMk/>
            <pc:sldMk cId="1739220551" sldId="315"/>
            <ac:picMk id="3" creationId="{EC806F46-C06B-EAF8-6113-684B732D5FEA}"/>
          </ac:picMkLst>
        </pc:picChg>
      </pc:sldChg>
      <pc:sldChg chg="new del ord">
        <pc:chgData name="Mihriban Uçar" userId="e7f664d158cbdf19" providerId="LiveId" clId="{EAE8D552-5E4A-44ED-AE50-E7BDACD4A028}" dt="2025-05-13T08:23:20.337" v="987" actId="2696"/>
        <pc:sldMkLst>
          <pc:docMk/>
          <pc:sldMk cId="2635547902" sldId="315"/>
        </pc:sldMkLst>
      </pc:sldChg>
      <pc:sldChg chg="addSp delSp modSp add mod ord modTransition">
        <pc:chgData name="Mihriban Uçar" userId="e7f664d158cbdf19" providerId="LiveId" clId="{EAE8D552-5E4A-44ED-AE50-E7BDACD4A028}" dt="2025-05-13T13:05:13.889" v="2633"/>
        <pc:sldMkLst>
          <pc:docMk/>
          <pc:sldMk cId="626000633" sldId="316"/>
        </pc:sldMkLst>
        <pc:spChg chg="mod">
          <ac:chgData name="Mihriban Uçar" userId="e7f664d158cbdf19" providerId="LiveId" clId="{EAE8D552-5E4A-44ED-AE50-E7BDACD4A028}" dt="2025-05-13T08:29:33.924" v="1061"/>
          <ac:spMkLst>
            <pc:docMk/>
            <pc:sldMk cId="626000633" sldId="316"/>
            <ac:spMk id="2" creationId="{AC75A757-D72E-523E-2967-78194CF396F5}"/>
          </ac:spMkLst>
        </pc:spChg>
        <pc:spChg chg="mod">
          <ac:chgData name="Mihriban Uçar" userId="e7f664d158cbdf19" providerId="LiveId" clId="{EAE8D552-5E4A-44ED-AE50-E7BDACD4A028}" dt="2025-05-13T08:30:02.337" v="1064" actId="20577"/>
          <ac:spMkLst>
            <pc:docMk/>
            <pc:sldMk cId="626000633" sldId="316"/>
            <ac:spMk id="9" creationId="{3F558BDC-08F7-A02E-8286-65A771AF140C}"/>
          </ac:spMkLst>
        </pc:spChg>
        <pc:spChg chg="add mod">
          <ac:chgData name="Mihriban Uçar" userId="e7f664d158cbdf19" providerId="LiveId" clId="{EAE8D552-5E4A-44ED-AE50-E7BDACD4A028}" dt="2025-05-13T08:37:49.586" v="1217" actId="1076"/>
          <ac:spMkLst>
            <pc:docMk/>
            <pc:sldMk cId="626000633" sldId="316"/>
            <ac:spMk id="11" creationId="{600CB3D1-7420-8639-3313-38FB18E1772D}"/>
          </ac:spMkLst>
        </pc:spChg>
        <pc:spChg chg="mod">
          <ac:chgData name="Mihriban Uçar" userId="e7f664d158cbdf19" providerId="LiveId" clId="{EAE8D552-5E4A-44ED-AE50-E7BDACD4A028}" dt="2025-05-13T08:35:55.571" v="1199" actId="14100"/>
          <ac:spMkLst>
            <pc:docMk/>
            <pc:sldMk cId="626000633" sldId="316"/>
            <ac:spMk id="12" creationId="{0A3FF1F8-7FBD-AADB-E35C-E4F63F6A4BE8}"/>
          </ac:spMkLst>
        </pc:spChg>
        <pc:spChg chg="mod">
          <ac:chgData name="Mihriban Uçar" userId="e7f664d158cbdf19" providerId="LiveId" clId="{EAE8D552-5E4A-44ED-AE50-E7BDACD4A028}" dt="2025-05-13T08:39:46.376" v="1235" actId="1076"/>
          <ac:spMkLst>
            <pc:docMk/>
            <pc:sldMk cId="626000633" sldId="316"/>
            <ac:spMk id="17" creationId="{162D165F-B280-1466-8E8E-FECEC26374F2}"/>
          </ac:spMkLst>
        </pc:spChg>
        <pc:spChg chg="mod">
          <ac:chgData name="Mihriban Uçar" userId="e7f664d158cbdf19" providerId="LiveId" clId="{EAE8D552-5E4A-44ED-AE50-E7BDACD4A028}" dt="2025-05-13T08:39:42.080" v="1234" actId="1076"/>
          <ac:spMkLst>
            <pc:docMk/>
            <pc:sldMk cId="626000633" sldId="316"/>
            <ac:spMk id="18" creationId="{88DE93C6-98C8-C50C-B361-6AB5AFBFDBA4}"/>
          </ac:spMkLst>
        </pc:spChg>
        <pc:spChg chg="mod">
          <ac:chgData name="Mihriban Uçar" userId="e7f664d158cbdf19" providerId="LiveId" clId="{EAE8D552-5E4A-44ED-AE50-E7BDACD4A028}" dt="2025-05-13T08:37:55.058" v="1218" actId="1076"/>
          <ac:spMkLst>
            <pc:docMk/>
            <pc:sldMk cId="626000633" sldId="316"/>
            <ac:spMk id="19" creationId="{5038F850-FF6A-4F98-DCEC-B2A8108CC38B}"/>
          </ac:spMkLst>
        </pc:spChg>
        <pc:grpChg chg="mod">
          <ac:chgData name="Mihriban Uçar" userId="e7f664d158cbdf19" providerId="LiveId" clId="{EAE8D552-5E4A-44ED-AE50-E7BDACD4A028}" dt="2025-05-13T08:38:48.831" v="1225" actId="14100"/>
          <ac:grpSpMkLst>
            <pc:docMk/>
            <pc:sldMk cId="626000633" sldId="316"/>
            <ac:grpSpMk id="10" creationId="{184777AC-EB0F-4182-D072-52AB617EC516}"/>
          </ac:grpSpMkLst>
        </pc:grpChg>
        <pc:grpChg chg="mod">
          <ac:chgData name="Mihriban Uçar" userId="e7f664d158cbdf19" providerId="LiveId" clId="{EAE8D552-5E4A-44ED-AE50-E7BDACD4A028}" dt="2025-05-13T08:30:15.562" v="1069" actId="1076"/>
          <ac:grpSpMkLst>
            <pc:docMk/>
            <pc:sldMk cId="626000633" sldId="316"/>
            <ac:grpSpMk id="14" creationId="{26A7FAAD-4450-2B7A-A860-9F9D0DBAAD69}"/>
          </ac:grpSpMkLst>
        </pc:grpChg>
        <pc:graphicFrameChg chg="add mod modGraphic">
          <ac:chgData name="Mihriban Uçar" userId="e7f664d158cbdf19" providerId="LiveId" clId="{EAE8D552-5E4A-44ED-AE50-E7BDACD4A028}" dt="2025-05-13T08:30:38.594" v="1075" actId="1076"/>
          <ac:graphicFrameMkLst>
            <pc:docMk/>
            <pc:sldMk cId="626000633" sldId="316"/>
            <ac:graphicFrameMk id="3" creationId="{6E2E57A8-6CF0-82AF-E015-2219B2D70AFD}"/>
          </ac:graphicFrameMkLst>
        </pc:graphicFrameChg>
        <pc:graphicFrameChg chg="mod modGraphic">
          <ac:chgData name="Mihriban Uçar" userId="e7f664d158cbdf19" providerId="LiveId" clId="{EAE8D552-5E4A-44ED-AE50-E7BDACD4A028}" dt="2025-05-13T08:36:31.213" v="1202" actId="14100"/>
          <ac:graphicFrameMkLst>
            <pc:docMk/>
            <pc:sldMk cId="626000633" sldId="316"/>
            <ac:graphicFrameMk id="13" creationId="{EC5F1FA0-BDB8-FCB4-0265-E8DD526F1792}"/>
          </ac:graphicFrameMkLst>
        </pc:graphicFrameChg>
        <pc:picChg chg="add mod">
          <ac:chgData name="Mihriban Uçar" userId="e7f664d158cbdf19" providerId="LiveId" clId="{EAE8D552-5E4A-44ED-AE50-E7BDACD4A028}" dt="2025-05-13T08:29:04.571" v="1058" actId="1076"/>
          <ac:picMkLst>
            <pc:docMk/>
            <pc:sldMk cId="626000633" sldId="316"/>
            <ac:picMk id="16" creationId="{4B4F6733-0912-179A-ECC5-911087D82141}"/>
          </ac:picMkLst>
        </pc:picChg>
      </pc:sldChg>
      <pc:sldChg chg="addSp delSp modSp add mod ord modTransition">
        <pc:chgData name="Mihriban Uçar" userId="e7f664d158cbdf19" providerId="LiveId" clId="{EAE8D552-5E4A-44ED-AE50-E7BDACD4A028}" dt="2025-05-13T13:05:13.889" v="2633"/>
        <pc:sldMkLst>
          <pc:docMk/>
          <pc:sldMk cId="3663921171" sldId="317"/>
        </pc:sldMkLst>
        <pc:spChg chg="mod">
          <ac:chgData name="Mihriban Uçar" userId="e7f664d158cbdf19" providerId="LiveId" clId="{EAE8D552-5E4A-44ED-AE50-E7BDACD4A028}" dt="2025-05-13T08:59:38.032" v="1249"/>
          <ac:spMkLst>
            <pc:docMk/>
            <pc:sldMk cId="3663921171" sldId="317"/>
            <ac:spMk id="11" creationId="{19278E14-2F19-2B10-339A-F31EDE0D092D}"/>
          </ac:spMkLst>
        </pc:spChg>
        <pc:spChg chg="mod">
          <ac:chgData name="Mihriban Uçar" userId="e7f664d158cbdf19" providerId="LiveId" clId="{EAE8D552-5E4A-44ED-AE50-E7BDACD4A028}" dt="2025-05-13T09:00:51.021" v="1271" actId="1076"/>
          <ac:spMkLst>
            <pc:docMk/>
            <pc:sldMk cId="3663921171" sldId="317"/>
            <ac:spMk id="18" creationId="{49DFFCC6-105A-B62E-25B0-DFD49CEBE448}"/>
          </ac:spMkLst>
        </pc:spChg>
        <pc:picChg chg="add mod">
          <ac:chgData name="Mihriban Uçar" userId="e7f664d158cbdf19" providerId="LiveId" clId="{EAE8D552-5E4A-44ED-AE50-E7BDACD4A028}" dt="2025-05-13T11:32:51.600" v="1403" actId="1076"/>
          <ac:picMkLst>
            <pc:docMk/>
            <pc:sldMk cId="3663921171" sldId="317"/>
            <ac:picMk id="5" creationId="{42CB1A6A-F9AC-8F62-4949-540F5CAC667E}"/>
          </ac:picMkLst>
        </pc:picChg>
        <pc:picChg chg="mod">
          <ac:chgData name="Mihriban Uçar" userId="e7f664d158cbdf19" providerId="LiveId" clId="{EAE8D552-5E4A-44ED-AE50-E7BDACD4A028}" dt="2025-05-13T09:00:46.977" v="1270" actId="14100"/>
          <ac:picMkLst>
            <pc:docMk/>
            <pc:sldMk cId="3663921171" sldId="317"/>
            <ac:picMk id="13" creationId="{3A816733-3D02-390A-D5B1-0824AFBEF191}"/>
          </ac:picMkLst>
        </pc:picChg>
      </pc:sldChg>
      <pc:sldChg chg="addSp delSp modSp add mod ord modTransition">
        <pc:chgData name="Mihriban Uçar" userId="e7f664d158cbdf19" providerId="LiveId" clId="{EAE8D552-5E4A-44ED-AE50-E7BDACD4A028}" dt="2025-05-13T13:05:13.889" v="2633"/>
        <pc:sldMkLst>
          <pc:docMk/>
          <pc:sldMk cId="3445541846" sldId="318"/>
        </pc:sldMkLst>
        <pc:spChg chg="mod">
          <ac:chgData name="Mihriban Uçar" userId="e7f664d158cbdf19" providerId="LiveId" clId="{EAE8D552-5E4A-44ED-AE50-E7BDACD4A028}" dt="2025-05-13T09:01:09.400" v="1278"/>
          <ac:spMkLst>
            <pc:docMk/>
            <pc:sldMk cId="3445541846" sldId="318"/>
            <ac:spMk id="2" creationId="{5AC273F4-39D4-C881-0517-5F06507F7EEB}"/>
          </ac:spMkLst>
        </pc:spChg>
        <pc:spChg chg="mod">
          <ac:chgData name="Mihriban Uçar" userId="e7f664d158cbdf19" providerId="LiveId" clId="{EAE8D552-5E4A-44ED-AE50-E7BDACD4A028}" dt="2025-05-13T09:04:36.308" v="1317" actId="255"/>
          <ac:spMkLst>
            <pc:docMk/>
            <pc:sldMk cId="3445541846" sldId="318"/>
            <ac:spMk id="9" creationId="{02CF4454-0504-0B80-00E7-3266DC392674}"/>
          </ac:spMkLst>
        </pc:spChg>
        <pc:spChg chg="mod">
          <ac:chgData name="Mihriban Uçar" userId="e7f664d158cbdf19" providerId="LiveId" clId="{EAE8D552-5E4A-44ED-AE50-E7BDACD4A028}" dt="2025-05-13T09:04:11.361" v="1311"/>
          <ac:spMkLst>
            <pc:docMk/>
            <pc:sldMk cId="3445541846" sldId="318"/>
            <ac:spMk id="12" creationId="{DE4F1C19-E00B-BB9C-4822-DF42C5D68C36}"/>
          </ac:spMkLst>
        </pc:spChg>
        <pc:spChg chg="mod">
          <ac:chgData name="Mihriban Uçar" userId="e7f664d158cbdf19" providerId="LiveId" clId="{EAE8D552-5E4A-44ED-AE50-E7BDACD4A028}" dt="2025-05-13T09:02:47.463" v="1294" actId="14100"/>
          <ac:spMkLst>
            <pc:docMk/>
            <pc:sldMk cId="3445541846" sldId="318"/>
            <ac:spMk id="17" creationId="{C54A361A-BFA5-BB8F-D7A8-B8ED1128CC91}"/>
          </ac:spMkLst>
        </pc:spChg>
        <pc:spChg chg="mod">
          <ac:chgData name="Mihriban Uçar" userId="e7f664d158cbdf19" providerId="LiveId" clId="{EAE8D552-5E4A-44ED-AE50-E7BDACD4A028}" dt="2025-05-13T09:03:21.051" v="1301" actId="14100"/>
          <ac:spMkLst>
            <pc:docMk/>
            <pc:sldMk cId="3445541846" sldId="318"/>
            <ac:spMk id="18" creationId="{D392DD5E-D5FE-2ED4-61B9-DD75CB441FFD}"/>
          </ac:spMkLst>
        </pc:spChg>
        <pc:spChg chg="mod">
          <ac:chgData name="Mihriban Uçar" userId="e7f664d158cbdf19" providerId="LiveId" clId="{EAE8D552-5E4A-44ED-AE50-E7BDACD4A028}" dt="2025-05-13T09:05:21.748" v="1331" actId="20577"/>
          <ac:spMkLst>
            <pc:docMk/>
            <pc:sldMk cId="3445541846" sldId="318"/>
            <ac:spMk id="19" creationId="{91E20946-4A8D-C7CD-7308-048C6DDB5DA8}"/>
          </ac:spMkLst>
        </pc:spChg>
        <pc:grpChg chg="mod">
          <ac:chgData name="Mihriban Uçar" userId="e7f664d158cbdf19" providerId="LiveId" clId="{EAE8D552-5E4A-44ED-AE50-E7BDACD4A028}" dt="2025-05-13T09:02:37.064" v="1292" actId="1076"/>
          <ac:grpSpMkLst>
            <pc:docMk/>
            <pc:sldMk cId="3445541846" sldId="318"/>
            <ac:grpSpMk id="10" creationId="{17B465D9-F10D-05C1-8ABF-A5CDCBDC304F}"/>
          </ac:grpSpMkLst>
        </pc:grpChg>
        <pc:graphicFrameChg chg="mod modGraphic">
          <ac:chgData name="Mihriban Uçar" userId="e7f664d158cbdf19" providerId="LiveId" clId="{EAE8D552-5E4A-44ED-AE50-E7BDACD4A028}" dt="2025-05-13T09:03:57.054" v="1308"/>
          <ac:graphicFrameMkLst>
            <pc:docMk/>
            <pc:sldMk cId="3445541846" sldId="318"/>
            <ac:graphicFrameMk id="13" creationId="{EF3518B3-68F6-2F18-2499-05AFF194E796}"/>
          </ac:graphicFrameMkLst>
        </pc:graphicFrameChg>
        <pc:picChg chg="add mod">
          <ac:chgData name="Mihriban Uçar" userId="e7f664d158cbdf19" providerId="LiveId" clId="{EAE8D552-5E4A-44ED-AE50-E7BDACD4A028}" dt="2025-05-13T09:05:34.492" v="1335" actId="1076"/>
          <ac:picMkLst>
            <pc:docMk/>
            <pc:sldMk cId="3445541846" sldId="318"/>
            <ac:picMk id="7" creationId="{00000000-0000-0000-0000-000000000000}"/>
          </ac:picMkLst>
        </pc:picChg>
      </pc:sldChg>
      <pc:sldChg chg="addSp delSp modSp add mod ord modTransition">
        <pc:chgData name="Mihriban Uçar" userId="e7f664d158cbdf19" providerId="LiveId" clId="{EAE8D552-5E4A-44ED-AE50-E7BDACD4A028}" dt="2025-05-13T13:05:13.889" v="2633"/>
        <pc:sldMkLst>
          <pc:docMk/>
          <pc:sldMk cId="2634754452" sldId="319"/>
        </pc:sldMkLst>
        <pc:spChg chg="mod">
          <ac:chgData name="Mihriban Uçar" userId="e7f664d158cbdf19" providerId="LiveId" clId="{EAE8D552-5E4A-44ED-AE50-E7BDACD4A028}" dt="2025-05-13T09:08:27.182" v="1372" actId="26606"/>
          <ac:spMkLst>
            <pc:docMk/>
            <pc:sldMk cId="2634754452" sldId="319"/>
            <ac:spMk id="2" creationId="{B6D06013-DE41-195D-9699-CA6F80D25543}"/>
          </ac:spMkLst>
        </pc:spChg>
        <pc:spChg chg="mod">
          <ac:chgData name="Mihriban Uçar" userId="e7f664d158cbdf19" providerId="LiveId" clId="{EAE8D552-5E4A-44ED-AE50-E7BDACD4A028}" dt="2025-05-13T09:07:55.162" v="1363"/>
          <ac:spMkLst>
            <pc:docMk/>
            <pc:sldMk cId="2634754452" sldId="319"/>
            <ac:spMk id="34" creationId="{E81FAA6C-CFCF-BB50-AD81-55AE23B96EC6}"/>
          </ac:spMkLst>
        </pc:spChg>
        <pc:spChg chg="mod">
          <ac:chgData name="Mihriban Uçar" userId="e7f664d158cbdf19" providerId="LiveId" clId="{EAE8D552-5E4A-44ED-AE50-E7BDACD4A028}" dt="2025-05-13T09:07:47.153" v="1359"/>
          <ac:spMkLst>
            <pc:docMk/>
            <pc:sldMk cId="2634754452" sldId="319"/>
            <ac:spMk id="38" creationId="{1DA90B27-9B5B-2A62-8E46-C744FEBDB32E}"/>
          </ac:spMkLst>
        </pc:spChg>
        <pc:spChg chg="mod">
          <ac:chgData name="Mihriban Uçar" userId="e7f664d158cbdf19" providerId="LiveId" clId="{EAE8D552-5E4A-44ED-AE50-E7BDACD4A028}" dt="2025-05-13T09:08:10.579" v="1371"/>
          <ac:spMkLst>
            <pc:docMk/>
            <pc:sldMk cId="2634754452" sldId="319"/>
            <ac:spMk id="42" creationId="{26B05EA6-A26A-297B-5FBC-7D56B1CEB2BE}"/>
          </ac:spMkLst>
        </pc:spChg>
        <pc:spChg chg="mod">
          <ac:chgData name="Mihriban Uçar" userId="e7f664d158cbdf19" providerId="LiveId" clId="{EAE8D552-5E4A-44ED-AE50-E7BDACD4A028}" dt="2025-05-13T09:08:05.806" v="1368"/>
          <ac:spMkLst>
            <pc:docMk/>
            <pc:sldMk cId="2634754452" sldId="319"/>
            <ac:spMk id="46" creationId="{15F431E6-5F54-F6AF-3638-3CD75F63312E}"/>
          </ac:spMkLst>
        </pc:spChg>
        <pc:spChg chg="add">
          <ac:chgData name="Mihriban Uçar" userId="e7f664d158cbdf19" providerId="LiveId" clId="{EAE8D552-5E4A-44ED-AE50-E7BDACD4A028}" dt="2025-05-13T09:08:27.182" v="1372" actId="26606"/>
          <ac:spMkLst>
            <pc:docMk/>
            <pc:sldMk cId="2634754452" sldId="319"/>
            <ac:spMk id="1064" creationId="{7BC0F8B1-F985-469B-8332-13DBC7665557}"/>
          </ac:spMkLst>
        </pc:spChg>
        <pc:spChg chg="add">
          <ac:chgData name="Mihriban Uçar" userId="e7f664d158cbdf19" providerId="LiveId" clId="{EAE8D552-5E4A-44ED-AE50-E7BDACD4A028}" dt="2025-05-13T09:08:27.182" v="1372" actId="26606"/>
          <ac:spMkLst>
            <pc:docMk/>
            <pc:sldMk cId="2634754452" sldId="319"/>
            <ac:spMk id="1066" creationId="{89D15953-1642-4DD6-AD9E-01AA19247FF6}"/>
          </ac:spMkLst>
        </pc:spChg>
        <pc:spChg chg="add">
          <ac:chgData name="Mihriban Uçar" userId="e7f664d158cbdf19" providerId="LiveId" clId="{EAE8D552-5E4A-44ED-AE50-E7BDACD4A028}" dt="2025-05-13T09:08:27.182" v="1372" actId="26606"/>
          <ac:spMkLst>
            <pc:docMk/>
            <pc:sldMk cId="2634754452" sldId="319"/>
            <ac:spMk id="1070" creationId="{FBF3780C-749F-4B50-9E1D-F2B1F6DBB7DD}"/>
          </ac:spMkLst>
        </pc:spChg>
        <pc:grpChg chg="add mod">
          <ac:chgData name="Mihriban Uçar" userId="e7f664d158cbdf19" providerId="LiveId" clId="{EAE8D552-5E4A-44ED-AE50-E7BDACD4A028}" dt="2025-05-13T09:08:39.338" v="1376" actId="14100"/>
          <ac:grpSpMkLst>
            <pc:docMk/>
            <pc:sldMk cId="2634754452" sldId="319"/>
            <ac:grpSpMk id="3" creationId="{C7FB9242-CDE9-3E02-C1D2-BB835ACBDA4C}"/>
          </ac:grpSpMkLst>
        </pc:grpChg>
        <pc:grpChg chg="add mod">
          <ac:chgData name="Mihriban Uçar" userId="e7f664d158cbdf19" providerId="LiveId" clId="{EAE8D552-5E4A-44ED-AE50-E7BDACD4A028}" dt="2025-05-13T09:08:46.866" v="1380" actId="1076"/>
          <ac:grpSpMkLst>
            <pc:docMk/>
            <pc:sldMk cId="2634754452" sldId="319"/>
            <ac:grpSpMk id="6" creationId="{CFD41962-1BAE-2EAE-EEFA-9F9A91467BD7}"/>
          </ac:grpSpMkLst>
        </pc:grpChg>
        <pc:grpChg chg="add mod">
          <ac:chgData name="Mihriban Uçar" userId="e7f664d158cbdf19" providerId="LiveId" clId="{EAE8D552-5E4A-44ED-AE50-E7BDACD4A028}" dt="2025-05-13T09:08:36.543" v="1375" actId="14100"/>
          <ac:grpSpMkLst>
            <pc:docMk/>
            <pc:sldMk cId="2634754452" sldId="319"/>
            <ac:grpSpMk id="7" creationId="{6D411C55-3CA2-028F-685D-F344B90F6E0F}"/>
          </ac:grpSpMkLst>
        </pc:grpChg>
        <pc:grpChg chg="add mod">
          <ac:chgData name="Mihriban Uçar" userId="e7f664d158cbdf19" providerId="LiveId" clId="{EAE8D552-5E4A-44ED-AE50-E7BDACD4A028}" dt="2025-05-13T09:08:43.795" v="1378" actId="1076"/>
          <ac:grpSpMkLst>
            <pc:docMk/>
            <pc:sldMk cId="2634754452" sldId="319"/>
            <ac:grpSpMk id="13" creationId="{044F55A5-347A-7D5C-24CB-AE52DD8414E8}"/>
          </ac:grpSpMkLst>
        </pc:grpChg>
        <pc:picChg chg="mod">
          <ac:chgData name="Mihriban Uçar" userId="e7f664d158cbdf19" providerId="LiveId" clId="{EAE8D552-5E4A-44ED-AE50-E7BDACD4A028}" dt="2025-05-13T09:07:47.153" v="1359"/>
          <ac:picMkLst>
            <pc:docMk/>
            <pc:sldMk cId="2634754452" sldId="319"/>
            <ac:picMk id="5" creationId="{00000000-0000-0000-0000-000000000000}"/>
          </ac:picMkLst>
        </pc:picChg>
        <pc:picChg chg="mod">
          <ac:chgData name="Mihriban Uçar" userId="e7f664d158cbdf19" providerId="LiveId" clId="{EAE8D552-5E4A-44ED-AE50-E7BDACD4A028}" dt="2025-05-13T09:08:05.806" v="1368"/>
          <ac:picMkLst>
            <pc:docMk/>
            <pc:sldMk cId="2634754452" sldId="319"/>
            <ac:picMk id="8" creationId="{00000000-0000-0000-0000-000000000000}"/>
          </ac:picMkLst>
        </pc:picChg>
        <pc:picChg chg="mod">
          <ac:chgData name="Mihriban Uçar" userId="e7f664d158cbdf19" providerId="LiveId" clId="{EAE8D552-5E4A-44ED-AE50-E7BDACD4A028}" dt="2025-05-13T09:08:10.579" v="1371"/>
          <ac:picMkLst>
            <pc:docMk/>
            <pc:sldMk cId="2634754452" sldId="319"/>
            <ac:picMk id="9" creationId="{00000000-0000-0000-0000-000000000000}"/>
          </ac:picMkLst>
        </pc:picChg>
        <pc:picChg chg="mod">
          <ac:chgData name="Mihriban Uçar" userId="e7f664d158cbdf19" providerId="LiveId" clId="{EAE8D552-5E4A-44ED-AE50-E7BDACD4A028}" dt="2025-05-13T09:07:55.162" v="1363"/>
          <ac:picMkLst>
            <pc:docMk/>
            <pc:sldMk cId="2634754452" sldId="319"/>
            <ac:picMk id="12" creationId="{00000000-0000-0000-0000-000000000000}"/>
          </ac:picMkLst>
        </pc:picChg>
        <pc:picChg chg="mod">
          <ac:chgData name="Mihriban Uçar" userId="e7f664d158cbdf19" providerId="LiveId" clId="{EAE8D552-5E4A-44ED-AE50-E7BDACD4A028}" dt="2025-05-13T09:08:27.182" v="1372" actId="26606"/>
          <ac:picMkLst>
            <pc:docMk/>
            <pc:sldMk cId="2634754452" sldId="319"/>
            <ac:picMk id="48" creationId="{F04CC12C-93C5-733F-E9C2-3870C449C652}"/>
          </ac:picMkLst>
        </pc:picChg>
      </pc:sldChg>
      <pc:sldChg chg="addSp delSp modSp add mod ord modTransition">
        <pc:chgData name="Mihriban Uçar" userId="e7f664d158cbdf19" providerId="LiveId" clId="{EAE8D552-5E4A-44ED-AE50-E7BDACD4A028}" dt="2025-06-02T06:33:09.331" v="2770" actId="20577"/>
        <pc:sldMkLst>
          <pc:docMk/>
          <pc:sldMk cId="1885668267" sldId="320"/>
        </pc:sldMkLst>
        <pc:spChg chg="mod">
          <ac:chgData name="Mihriban Uçar" userId="e7f664d158cbdf19" providerId="LiveId" clId="{EAE8D552-5E4A-44ED-AE50-E7BDACD4A028}" dt="2025-05-13T11:30:43.069" v="1390"/>
          <ac:spMkLst>
            <pc:docMk/>
            <pc:sldMk cId="1885668267" sldId="320"/>
            <ac:spMk id="11" creationId="{2E8DB7B5-5010-2565-EEB6-C812556CAB01}"/>
          </ac:spMkLst>
        </pc:spChg>
        <pc:spChg chg="mod">
          <ac:chgData name="Mihriban Uçar" userId="e7f664d158cbdf19" providerId="LiveId" clId="{EAE8D552-5E4A-44ED-AE50-E7BDACD4A028}" dt="2025-06-02T06:33:09.331" v="2770" actId="20577"/>
          <ac:spMkLst>
            <pc:docMk/>
            <pc:sldMk cId="1885668267" sldId="320"/>
            <ac:spMk id="17" creationId="{ADAF3F7A-763D-FADF-FB32-3CE8B1B38BF0}"/>
          </ac:spMkLst>
        </pc:spChg>
        <pc:spChg chg="mod">
          <ac:chgData name="Mihriban Uçar" userId="e7f664d158cbdf19" providerId="LiveId" clId="{EAE8D552-5E4A-44ED-AE50-E7BDACD4A028}" dt="2025-05-13T11:34:06.797" v="1421"/>
          <ac:spMkLst>
            <pc:docMk/>
            <pc:sldMk cId="1885668267" sldId="320"/>
            <ac:spMk id="18" creationId="{D2574022-3D27-97DC-0E26-FDBCBA2CB70C}"/>
          </ac:spMkLst>
        </pc:spChg>
        <pc:picChg chg="add mod">
          <ac:chgData name="Mihriban Uçar" userId="e7f664d158cbdf19" providerId="LiveId" clId="{EAE8D552-5E4A-44ED-AE50-E7BDACD4A028}" dt="2025-05-13T11:33:46.799" v="1408" actId="1076"/>
          <ac:picMkLst>
            <pc:docMk/>
            <pc:sldMk cId="1885668267" sldId="320"/>
            <ac:picMk id="2" creationId="{690B226F-CCF3-4A09-9F38-D1D5DEE52C92}"/>
          </ac:picMkLst>
        </pc:picChg>
      </pc:sldChg>
      <pc:sldChg chg="addSp delSp modSp add mod ord modTransition">
        <pc:chgData name="Mihriban Uçar" userId="e7f664d158cbdf19" providerId="LiveId" clId="{EAE8D552-5E4A-44ED-AE50-E7BDACD4A028}" dt="2025-05-13T13:05:13.889" v="2633"/>
        <pc:sldMkLst>
          <pc:docMk/>
          <pc:sldMk cId="814419478" sldId="321"/>
        </pc:sldMkLst>
        <pc:spChg chg="mod">
          <ac:chgData name="Mihriban Uçar" userId="e7f664d158cbdf19" providerId="LiveId" clId="{EAE8D552-5E4A-44ED-AE50-E7BDACD4A028}" dt="2025-05-13T11:34:54.462" v="1448" actId="20577"/>
          <ac:spMkLst>
            <pc:docMk/>
            <pc:sldMk cId="814419478" sldId="321"/>
            <ac:spMk id="2" creationId="{D9E4D9BA-0240-BAAC-5550-2F764035A016}"/>
          </ac:spMkLst>
        </pc:spChg>
        <pc:spChg chg="add mod">
          <ac:chgData name="Mihriban Uçar" userId="e7f664d158cbdf19" providerId="LiveId" clId="{EAE8D552-5E4A-44ED-AE50-E7BDACD4A028}" dt="2025-05-13T11:35:56.127" v="1498" actId="14100"/>
          <ac:spMkLst>
            <pc:docMk/>
            <pc:sldMk cId="814419478" sldId="321"/>
            <ac:spMk id="5" creationId="{5344CF9D-2382-DC57-9817-A02A2EC6FC14}"/>
          </ac:spMkLst>
        </pc:spChg>
        <pc:spChg chg="mod">
          <ac:chgData name="Mihriban Uçar" userId="e7f664d158cbdf19" providerId="LiveId" clId="{EAE8D552-5E4A-44ED-AE50-E7BDACD4A028}" dt="2025-05-13T11:34:45.380" v="1430" actId="20577"/>
          <ac:spMkLst>
            <pc:docMk/>
            <pc:sldMk cId="814419478" sldId="321"/>
            <ac:spMk id="9" creationId="{31281D94-8F94-AEC9-6F6C-6587B04E9941}"/>
          </ac:spMkLst>
        </pc:spChg>
        <pc:spChg chg="mod">
          <ac:chgData name="Mihriban Uçar" userId="e7f664d158cbdf19" providerId="LiveId" clId="{EAE8D552-5E4A-44ED-AE50-E7BDACD4A028}" dt="2025-05-13T11:36:47.391" v="1509"/>
          <ac:spMkLst>
            <pc:docMk/>
            <pc:sldMk cId="814419478" sldId="321"/>
            <ac:spMk id="12" creationId="{11E59771-777B-CFE4-10D0-594FEB2B3E30}"/>
          </ac:spMkLst>
        </pc:spChg>
        <pc:spChg chg="mod">
          <ac:chgData name="Mihriban Uçar" userId="e7f664d158cbdf19" providerId="LiveId" clId="{EAE8D552-5E4A-44ED-AE50-E7BDACD4A028}" dt="2025-05-13T11:40:23.990" v="1575" actId="255"/>
          <ac:spMkLst>
            <pc:docMk/>
            <pc:sldMk cId="814419478" sldId="321"/>
            <ac:spMk id="17" creationId="{90BED4A5-47E2-C020-B1A4-DFF673FDAADE}"/>
          </ac:spMkLst>
        </pc:spChg>
        <pc:spChg chg="mod">
          <ac:chgData name="Mihriban Uçar" userId="e7f664d158cbdf19" providerId="LiveId" clId="{EAE8D552-5E4A-44ED-AE50-E7BDACD4A028}" dt="2025-05-13T11:41:00.356" v="1585" actId="1076"/>
          <ac:spMkLst>
            <pc:docMk/>
            <pc:sldMk cId="814419478" sldId="321"/>
            <ac:spMk id="18" creationId="{3C02FCE7-CD51-9E93-8342-455160E880AF}"/>
          </ac:spMkLst>
        </pc:spChg>
        <pc:spChg chg="mod">
          <ac:chgData name="Mihriban Uçar" userId="e7f664d158cbdf19" providerId="LiveId" clId="{EAE8D552-5E4A-44ED-AE50-E7BDACD4A028}" dt="2025-05-13T11:36:33.256" v="1506" actId="20577"/>
          <ac:spMkLst>
            <pc:docMk/>
            <pc:sldMk cId="814419478" sldId="321"/>
            <ac:spMk id="19" creationId="{2C80DAA9-08E9-CB67-59DA-4AD8DB8DA95E}"/>
          </ac:spMkLst>
        </pc:spChg>
        <pc:graphicFrameChg chg="mod modGraphic">
          <ac:chgData name="Mihriban Uçar" userId="e7f664d158cbdf19" providerId="LiveId" clId="{EAE8D552-5E4A-44ED-AE50-E7BDACD4A028}" dt="2025-05-13T11:37:59.840" v="1524" actId="255"/>
          <ac:graphicFrameMkLst>
            <pc:docMk/>
            <pc:sldMk cId="814419478" sldId="321"/>
            <ac:graphicFrameMk id="13" creationId="{86B1F66B-038D-12B7-7D71-A6ED0CB51B32}"/>
          </ac:graphicFrameMkLst>
        </pc:graphicFrameChg>
        <pc:picChg chg="add mod">
          <ac:chgData name="Mihriban Uçar" userId="e7f664d158cbdf19" providerId="LiveId" clId="{EAE8D552-5E4A-44ED-AE50-E7BDACD4A028}" dt="2025-05-13T11:40:53.338" v="1584" actId="14100"/>
          <ac:picMkLst>
            <pc:docMk/>
            <pc:sldMk cId="814419478" sldId="321"/>
            <ac:picMk id="11" creationId="{6B5622F6-B08F-4A54-B18B-68302156EC6C}"/>
          </ac:picMkLst>
        </pc:picChg>
      </pc:sldChg>
      <pc:sldChg chg="add del ord">
        <pc:chgData name="Mihriban Uçar" userId="e7f664d158cbdf19" providerId="LiveId" clId="{EAE8D552-5E4A-44ED-AE50-E7BDACD4A028}" dt="2025-05-13T11:42:10.793" v="1594" actId="2696"/>
        <pc:sldMkLst>
          <pc:docMk/>
          <pc:sldMk cId="2807418450" sldId="322"/>
        </pc:sldMkLst>
      </pc:sldChg>
      <pc:sldChg chg="addSp delSp modSp add mod ord modTransition">
        <pc:chgData name="Mihriban Uçar" userId="e7f664d158cbdf19" providerId="LiveId" clId="{EAE8D552-5E4A-44ED-AE50-E7BDACD4A028}" dt="2025-05-13T13:05:13.889" v="2633"/>
        <pc:sldMkLst>
          <pc:docMk/>
          <pc:sldMk cId="3146259138" sldId="322"/>
        </pc:sldMkLst>
        <pc:spChg chg="mod">
          <ac:chgData name="Mihriban Uçar" userId="e7f664d158cbdf19" providerId="LiveId" clId="{EAE8D552-5E4A-44ED-AE50-E7BDACD4A028}" dt="2025-05-13T11:44:22.136" v="1620" actId="26606"/>
          <ac:spMkLst>
            <pc:docMk/>
            <pc:sldMk cId="3146259138" sldId="322"/>
            <ac:spMk id="2" creationId="{9F2AF3E1-1D39-40A9-A8DC-611BF36E34E5}"/>
          </ac:spMkLst>
        </pc:spChg>
        <pc:spChg chg="add mod">
          <ac:chgData name="Mihriban Uçar" userId="e7f664d158cbdf19" providerId="LiveId" clId="{EAE8D552-5E4A-44ED-AE50-E7BDACD4A028}" dt="2025-05-13T11:45:31.245" v="1651" actId="27636"/>
          <ac:spMkLst>
            <pc:docMk/>
            <pc:sldMk cId="3146259138" sldId="322"/>
            <ac:spMk id="1074" creationId="{BB1DA3E7-0E4F-C48F-9212-391CADFCAF15}"/>
          </ac:spMkLst>
        </pc:spChg>
        <pc:picChg chg="add mod ord">
          <ac:chgData name="Mihriban Uçar" userId="e7f664d158cbdf19" providerId="LiveId" clId="{EAE8D552-5E4A-44ED-AE50-E7BDACD4A028}" dt="2025-05-13T11:44:22.136" v="1620" actId="26606"/>
          <ac:picMkLst>
            <pc:docMk/>
            <pc:sldMk cId="3146259138" sldId="322"/>
            <ac:picMk id="4" creationId="{AB3607AB-B600-4AAD-A920-03EE7962E1C0}"/>
          </ac:picMkLst>
        </pc:picChg>
        <pc:picChg chg="add mod">
          <ac:chgData name="Mihriban Uçar" userId="e7f664d158cbdf19" providerId="LiveId" clId="{EAE8D552-5E4A-44ED-AE50-E7BDACD4A028}" dt="2025-05-13T11:42:48.269" v="1608"/>
          <ac:picMkLst>
            <pc:docMk/>
            <pc:sldMk cId="3146259138" sldId="322"/>
            <ac:picMk id="10" creationId="{3A614302-B008-4CB7-893A-CA43A14D0C9D}"/>
          </ac:picMkLst>
        </pc:picChg>
        <pc:picChg chg="add mod">
          <ac:chgData name="Mihriban Uçar" userId="e7f664d158cbdf19" providerId="LiveId" clId="{EAE8D552-5E4A-44ED-AE50-E7BDACD4A028}" dt="2025-05-13T11:44:31.722" v="1626" actId="1076"/>
          <ac:picMkLst>
            <pc:docMk/>
            <pc:sldMk cId="3146259138" sldId="322"/>
            <ac:picMk id="11" creationId="{7A5F1B92-EBBC-4633-BDBB-137FE9C09A7D}"/>
          </ac:picMkLst>
        </pc:picChg>
        <pc:picChg chg="add mod">
          <ac:chgData name="Mihriban Uçar" userId="e7f664d158cbdf19" providerId="LiveId" clId="{EAE8D552-5E4A-44ED-AE50-E7BDACD4A028}" dt="2025-05-13T11:44:22.136" v="1620" actId="26606"/>
          <ac:picMkLst>
            <pc:docMk/>
            <pc:sldMk cId="3146259138" sldId="322"/>
            <ac:picMk id="14" creationId="{16DD7B5F-2BBD-4591-9314-C2A2C244A6FE}"/>
          </ac:picMkLst>
        </pc:picChg>
        <pc:picChg chg="add mod">
          <ac:chgData name="Mihriban Uçar" userId="e7f664d158cbdf19" providerId="LiveId" clId="{EAE8D552-5E4A-44ED-AE50-E7BDACD4A028}" dt="2025-05-13T11:44:48.654" v="1631" actId="14100"/>
          <ac:picMkLst>
            <pc:docMk/>
            <pc:sldMk cId="3146259138" sldId="322"/>
            <ac:picMk id="15" creationId="{132FA22F-9F46-4995-9C36-AE757AAC4738}"/>
          </ac:picMkLst>
        </pc:picChg>
        <pc:picChg chg="mod ord">
          <ac:chgData name="Mihriban Uçar" userId="e7f664d158cbdf19" providerId="LiveId" clId="{EAE8D552-5E4A-44ED-AE50-E7BDACD4A028}" dt="2025-05-13T11:44:28.153" v="1623" actId="14100"/>
          <ac:picMkLst>
            <pc:docMk/>
            <pc:sldMk cId="3146259138" sldId="322"/>
            <ac:picMk id="48" creationId="{8CEC61C5-319C-2570-53C5-EABD54507C5F}"/>
          </ac:picMkLst>
        </pc:picChg>
      </pc:sldChg>
      <pc:sldChg chg="addSp delSp modSp add mod ord modTransition">
        <pc:chgData name="Mihriban Uçar" userId="e7f664d158cbdf19" providerId="LiveId" clId="{EAE8D552-5E4A-44ED-AE50-E7BDACD4A028}" dt="2025-05-13T13:05:13.889" v="2633"/>
        <pc:sldMkLst>
          <pc:docMk/>
          <pc:sldMk cId="4148137414" sldId="323"/>
        </pc:sldMkLst>
        <pc:spChg chg="mod">
          <ac:chgData name="Mihriban Uçar" userId="e7f664d158cbdf19" providerId="LiveId" clId="{EAE8D552-5E4A-44ED-AE50-E7BDACD4A028}" dt="2025-05-13T11:46:21.029" v="1660"/>
          <ac:spMkLst>
            <pc:docMk/>
            <pc:sldMk cId="4148137414" sldId="323"/>
            <ac:spMk id="11" creationId="{9B29E850-E31B-2849-B788-FE4005C139FE}"/>
          </ac:spMkLst>
        </pc:spChg>
        <pc:spChg chg="mod">
          <ac:chgData name="Mihriban Uçar" userId="e7f664d158cbdf19" providerId="LiveId" clId="{EAE8D552-5E4A-44ED-AE50-E7BDACD4A028}" dt="2025-05-13T11:49:15.953" v="1715" actId="1076"/>
          <ac:spMkLst>
            <pc:docMk/>
            <pc:sldMk cId="4148137414" sldId="323"/>
            <ac:spMk id="17" creationId="{5CBA801A-FD39-9A34-34F6-5EC93166C312}"/>
          </ac:spMkLst>
        </pc:spChg>
        <pc:spChg chg="mod">
          <ac:chgData name="Mihriban Uçar" userId="e7f664d158cbdf19" providerId="LiveId" clId="{EAE8D552-5E4A-44ED-AE50-E7BDACD4A028}" dt="2025-05-13T11:49:13.745" v="1714" actId="1076"/>
          <ac:spMkLst>
            <pc:docMk/>
            <pc:sldMk cId="4148137414" sldId="323"/>
            <ac:spMk id="18" creationId="{D13749A1-3973-D07D-554F-2B03F0060C9D}"/>
          </ac:spMkLst>
        </pc:spChg>
        <pc:picChg chg="mod">
          <ac:chgData name="Mihriban Uçar" userId="e7f664d158cbdf19" providerId="LiveId" clId="{EAE8D552-5E4A-44ED-AE50-E7BDACD4A028}" dt="2025-05-13T11:49:17.954" v="1716" actId="1076"/>
          <ac:picMkLst>
            <pc:docMk/>
            <pc:sldMk cId="4148137414" sldId="323"/>
            <ac:picMk id="13" creationId="{2CD88CDB-3848-6173-61F0-83C8F038A558}"/>
          </ac:picMkLst>
        </pc:picChg>
      </pc:sldChg>
      <pc:sldChg chg="addSp delSp modSp add mod ord modTransition">
        <pc:chgData name="Mihriban Uçar" userId="e7f664d158cbdf19" providerId="LiveId" clId="{EAE8D552-5E4A-44ED-AE50-E7BDACD4A028}" dt="2025-05-13T13:05:13.889" v="2633"/>
        <pc:sldMkLst>
          <pc:docMk/>
          <pc:sldMk cId="2442913981" sldId="324"/>
        </pc:sldMkLst>
        <pc:spChg chg="mod">
          <ac:chgData name="Mihriban Uçar" userId="e7f664d158cbdf19" providerId="LiveId" clId="{EAE8D552-5E4A-44ED-AE50-E7BDACD4A028}" dt="2025-05-13T11:49:43.867" v="1745" actId="20577"/>
          <ac:spMkLst>
            <pc:docMk/>
            <pc:sldMk cId="2442913981" sldId="324"/>
            <ac:spMk id="2" creationId="{02E94C21-6A4F-79DB-0B66-5570BC172E63}"/>
          </ac:spMkLst>
        </pc:spChg>
        <pc:spChg chg="mod">
          <ac:chgData name="Mihriban Uçar" userId="e7f664d158cbdf19" providerId="LiveId" clId="{EAE8D552-5E4A-44ED-AE50-E7BDACD4A028}" dt="2025-05-13T11:49:49.901" v="1746" actId="20577"/>
          <ac:spMkLst>
            <pc:docMk/>
            <pc:sldMk cId="2442913981" sldId="324"/>
            <ac:spMk id="5" creationId="{721E9E7D-9B48-6200-4C77-D2987E1FDEB2}"/>
          </ac:spMkLst>
        </pc:spChg>
        <pc:spChg chg="add mod">
          <ac:chgData name="Mihriban Uçar" userId="e7f664d158cbdf19" providerId="LiveId" clId="{EAE8D552-5E4A-44ED-AE50-E7BDACD4A028}" dt="2025-05-13T11:50:13.509" v="1755" actId="14100"/>
          <ac:spMkLst>
            <pc:docMk/>
            <pc:sldMk cId="2442913981" sldId="324"/>
            <ac:spMk id="6" creationId="{D6F1E6BA-4965-7FA2-B8EE-F5D26234B081}"/>
          </ac:spMkLst>
        </pc:spChg>
        <pc:spChg chg="add del mod">
          <ac:chgData name="Mihriban Uçar" userId="e7f664d158cbdf19" providerId="LiveId" clId="{EAE8D552-5E4A-44ED-AE50-E7BDACD4A028}" dt="2025-05-13T11:54:02.129" v="1825" actId="207"/>
          <ac:spMkLst>
            <pc:docMk/>
            <pc:sldMk cId="2442913981" sldId="324"/>
            <ac:spMk id="7" creationId="{A1602ECE-D589-1CBA-A55D-199CFDB8C1BC}"/>
          </ac:spMkLst>
        </pc:spChg>
        <pc:spChg chg="mod">
          <ac:chgData name="Mihriban Uçar" userId="e7f664d158cbdf19" providerId="LiveId" clId="{EAE8D552-5E4A-44ED-AE50-E7BDACD4A028}" dt="2025-05-13T11:51:04.512" v="1766" actId="1076"/>
          <ac:spMkLst>
            <pc:docMk/>
            <pc:sldMk cId="2442913981" sldId="324"/>
            <ac:spMk id="12" creationId="{837D11BA-CBA1-14DE-84A8-FDE1F405EB30}"/>
          </ac:spMkLst>
        </pc:spChg>
        <pc:spChg chg="mod">
          <ac:chgData name="Mihriban Uçar" userId="e7f664d158cbdf19" providerId="LiveId" clId="{EAE8D552-5E4A-44ED-AE50-E7BDACD4A028}" dt="2025-05-13T11:51:37.732" v="1773" actId="255"/>
          <ac:spMkLst>
            <pc:docMk/>
            <pc:sldMk cId="2442913981" sldId="324"/>
            <ac:spMk id="17" creationId="{50F05936-C1CC-97AD-CD9C-44A34079BC66}"/>
          </ac:spMkLst>
        </pc:spChg>
        <pc:spChg chg="mod">
          <ac:chgData name="Mihriban Uçar" userId="e7f664d158cbdf19" providerId="LiveId" clId="{EAE8D552-5E4A-44ED-AE50-E7BDACD4A028}" dt="2025-05-13T11:51:42.613" v="1774" actId="255"/>
          <ac:spMkLst>
            <pc:docMk/>
            <pc:sldMk cId="2442913981" sldId="324"/>
            <ac:spMk id="18" creationId="{05950DAB-CDB2-3723-B274-F567B82B673A}"/>
          </ac:spMkLst>
        </pc:spChg>
        <pc:spChg chg="mod">
          <ac:chgData name="Mihriban Uçar" userId="e7f664d158cbdf19" providerId="LiveId" clId="{EAE8D552-5E4A-44ED-AE50-E7BDACD4A028}" dt="2025-05-13T11:50:45.637" v="1761" actId="1076"/>
          <ac:spMkLst>
            <pc:docMk/>
            <pc:sldMk cId="2442913981" sldId="324"/>
            <ac:spMk id="19" creationId="{B38A633C-A026-82AC-AD57-E34195EBCC6C}"/>
          </ac:spMkLst>
        </pc:spChg>
        <pc:picChg chg="add mod">
          <ac:chgData name="Mihriban Uçar" userId="e7f664d158cbdf19" providerId="LiveId" clId="{EAE8D552-5E4A-44ED-AE50-E7BDACD4A028}" dt="2025-05-13T11:54:15.897" v="1831" actId="1076"/>
          <ac:picMkLst>
            <pc:docMk/>
            <pc:sldMk cId="2442913981" sldId="324"/>
            <ac:picMk id="2050" creationId="{00000000-0000-0000-0000-000000000000}"/>
          </ac:picMkLst>
        </pc:picChg>
      </pc:sldChg>
      <pc:sldChg chg="addSp delSp modSp add mod ord modTransition setBg setClrOvrMap">
        <pc:chgData name="Mihriban Uçar" userId="e7f664d158cbdf19" providerId="LiveId" clId="{EAE8D552-5E4A-44ED-AE50-E7BDACD4A028}" dt="2025-05-13T13:05:13.889" v="2633"/>
        <pc:sldMkLst>
          <pc:docMk/>
          <pc:sldMk cId="2101879537" sldId="325"/>
        </pc:sldMkLst>
        <pc:spChg chg="mod">
          <ac:chgData name="Mihriban Uçar" userId="e7f664d158cbdf19" providerId="LiveId" clId="{EAE8D552-5E4A-44ED-AE50-E7BDACD4A028}" dt="2025-05-13T12:01:34.756" v="1997" actId="1076"/>
          <ac:spMkLst>
            <pc:docMk/>
            <pc:sldMk cId="2101879537" sldId="325"/>
            <ac:spMk id="2" creationId="{97DC85F1-7BC6-2EF0-92D0-A20041213776}"/>
          </ac:spMkLst>
        </pc:spChg>
        <pc:spChg chg="add del mod topLvl">
          <ac:chgData name="Mihriban Uçar" userId="e7f664d158cbdf19" providerId="LiveId" clId="{EAE8D552-5E4A-44ED-AE50-E7BDACD4A028}" dt="2025-05-13T11:59:36.357" v="1969" actId="122"/>
          <ac:spMkLst>
            <pc:docMk/>
            <pc:sldMk cId="2101879537" sldId="325"/>
            <ac:spMk id="34" creationId="{E81FAA6C-CFCF-BB50-AD81-55AE23B96EC6}"/>
          </ac:spMkLst>
        </pc:spChg>
        <pc:spChg chg="mod">
          <ac:chgData name="Mihriban Uçar" userId="e7f664d158cbdf19" providerId="LiveId" clId="{EAE8D552-5E4A-44ED-AE50-E7BDACD4A028}" dt="2025-05-13T11:59:21.435" v="1965" actId="255"/>
          <ac:spMkLst>
            <pc:docMk/>
            <pc:sldMk cId="2101879537" sldId="325"/>
            <ac:spMk id="38" creationId="{1DA90B27-9B5B-2A62-8E46-C744FEBDB32E}"/>
          </ac:spMkLst>
        </pc:spChg>
        <pc:spChg chg="mod">
          <ac:chgData name="Mihriban Uçar" userId="e7f664d158cbdf19" providerId="LiveId" clId="{EAE8D552-5E4A-44ED-AE50-E7BDACD4A028}" dt="2025-05-13T11:59:40.112" v="1970" actId="122"/>
          <ac:spMkLst>
            <pc:docMk/>
            <pc:sldMk cId="2101879537" sldId="325"/>
            <ac:spMk id="42" creationId="{26B05EA6-A26A-297B-5FBC-7D56B1CEB2BE}"/>
          </ac:spMkLst>
        </pc:spChg>
        <pc:spChg chg="mod">
          <ac:chgData name="Mihriban Uçar" userId="e7f664d158cbdf19" providerId="LiveId" clId="{EAE8D552-5E4A-44ED-AE50-E7BDACD4A028}" dt="2025-05-13T11:59:51.970" v="1972" actId="1076"/>
          <ac:spMkLst>
            <pc:docMk/>
            <pc:sldMk cId="2101879537" sldId="325"/>
            <ac:spMk id="46" creationId="{15F431E6-5F54-F6AF-3638-3CD75F63312E}"/>
          </ac:spMkLst>
        </pc:spChg>
        <pc:spChg chg="add">
          <ac:chgData name="Mihriban Uçar" userId="e7f664d158cbdf19" providerId="LiveId" clId="{EAE8D552-5E4A-44ED-AE50-E7BDACD4A028}" dt="2025-05-13T12:00:25.593" v="1979" actId="26606"/>
          <ac:spMkLst>
            <pc:docMk/>
            <pc:sldMk cId="2101879537" sldId="325"/>
            <ac:spMk id="1103" creationId="{33E72FA3-BD00-444A-AD9B-E6C3D069CDE3}"/>
          </ac:spMkLst>
        </pc:spChg>
        <pc:grpChg chg="add mod">
          <ac:chgData name="Mihriban Uçar" userId="e7f664d158cbdf19" providerId="LiveId" clId="{EAE8D552-5E4A-44ED-AE50-E7BDACD4A028}" dt="2025-05-13T12:01:24.559" v="1993" actId="1076"/>
          <ac:grpSpMkLst>
            <pc:docMk/>
            <pc:sldMk cId="2101879537" sldId="325"/>
            <ac:grpSpMk id="5" creationId="{448EF97D-CC5E-2458-85FC-AFF955D4C088}"/>
          </ac:grpSpMkLst>
        </pc:grpChg>
        <pc:grpChg chg="add mod">
          <ac:chgData name="Mihriban Uçar" userId="e7f664d158cbdf19" providerId="LiveId" clId="{EAE8D552-5E4A-44ED-AE50-E7BDACD4A028}" dt="2025-05-13T12:01:27.396" v="1994" actId="14100"/>
          <ac:grpSpMkLst>
            <pc:docMk/>
            <pc:sldMk cId="2101879537" sldId="325"/>
            <ac:grpSpMk id="8" creationId="{43341F51-9687-F5CC-43A6-EE692CF5313E}"/>
          </ac:grpSpMkLst>
        </pc:grpChg>
        <pc:grpChg chg="add mod">
          <ac:chgData name="Mihriban Uçar" userId="e7f664d158cbdf19" providerId="LiveId" clId="{EAE8D552-5E4A-44ED-AE50-E7BDACD4A028}" dt="2025-05-13T12:01:17.790" v="1989" actId="1076"/>
          <ac:grpSpMkLst>
            <pc:docMk/>
            <pc:sldMk cId="2101879537" sldId="325"/>
            <ac:grpSpMk id="13" creationId="{3688C8B6-F074-A978-D44B-5E7DF739F0EB}"/>
          </ac:grpSpMkLst>
        </pc:grpChg>
        <pc:grpChg chg="add mod">
          <ac:chgData name="Mihriban Uçar" userId="e7f664d158cbdf19" providerId="LiveId" clId="{EAE8D552-5E4A-44ED-AE50-E7BDACD4A028}" dt="2025-05-13T12:01:13.625" v="1987" actId="1076"/>
          <ac:grpSpMkLst>
            <pc:docMk/>
            <pc:sldMk cId="2101879537" sldId="325"/>
            <ac:grpSpMk id="18" creationId="{8445E066-8601-A4D8-8181-D1E0A916A4C5}"/>
          </ac:grpSpMkLst>
        </pc:grpChg>
        <pc:picChg chg="mod">
          <ac:chgData name="Mihriban Uçar" userId="e7f664d158cbdf19" providerId="LiveId" clId="{EAE8D552-5E4A-44ED-AE50-E7BDACD4A028}" dt="2025-05-13T11:55:22.243" v="1849"/>
          <ac:picMkLst>
            <pc:docMk/>
            <pc:sldMk cId="2101879537" sldId="325"/>
            <ac:picMk id="6" creationId="{BE600CB3-9107-A5D2-92D7-39CE59F9C540}"/>
          </ac:picMkLst>
        </pc:picChg>
        <pc:picChg chg="mod">
          <ac:chgData name="Mihriban Uçar" userId="e7f664d158cbdf19" providerId="LiveId" clId="{EAE8D552-5E4A-44ED-AE50-E7BDACD4A028}" dt="2025-05-13T11:55:34.846" v="1856"/>
          <ac:picMkLst>
            <pc:docMk/>
            <pc:sldMk cId="2101879537" sldId="325"/>
            <ac:picMk id="7" creationId="{1F8B12E9-56E8-63B7-B8FC-A4944E75A982}"/>
          </ac:picMkLst>
        </pc:picChg>
        <pc:picChg chg="add mod ord">
          <ac:chgData name="Mihriban Uçar" userId="e7f664d158cbdf19" providerId="LiveId" clId="{EAE8D552-5E4A-44ED-AE50-E7BDACD4A028}" dt="2025-05-13T12:00:35.252" v="1982" actId="1076"/>
          <ac:picMkLst>
            <pc:docMk/>
            <pc:sldMk cId="2101879537" sldId="325"/>
            <ac:picMk id="16" creationId="{00000000-0000-0000-0000-000000000000}"/>
          </ac:picMkLst>
        </pc:picChg>
        <pc:picChg chg="mod topLvl">
          <ac:chgData name="Mihriban Uçar" userId="e7f664d158cbdf19" providerId="LiveId" clId="{EAE8D552-5E4A-44ED-AE50-E7BDACD4A028}" dt="2025-05-13T11:58:33.540" v="1947" actId="164"/>
          <ac:picMkLst>
            <pc:docMk/>
            <pc:sldMk cId="2101879537" sldId="325"/>
            <ac:picMk id="17" creationId="{00000000-0000-0000-0000-000000000000}"/>
          </ac:picMkLst>
        </pc:picChg>
        <pc:picChg chg="mod">
          <ac:chgData name="Mihriban Uçar" userId="e7f664d158cbdf19" providerId="LiveId" clId="{EAE8D552-5E4A-44ED-AE50-E7BDACD4A028}" dt="2025-05-13T11:55:46.989" v="1860"/>
          <ac:picMkLst>
            <pc:docMk/>
            <pc:sldMk cId="2101879537" sldId="325"/>
            <ac:picMk id="19" creationId="{4A5BC419-0CCD-86F2-0D57-B03965114E8A}"/>
          </ac:picMkLst>
        </pc:picChg>
        <pc:picChg chg="mod ord">
          <ac:chgData name="Mihriban Uçar" userId="e7f664d158cbdf19" providerId="LiveId" clId="{EAE8D552-5E4A-44ED-AE50-E7BDACD4A028}" dt="2025-05-13T12:01:31.808" v="1996" actId="1076"/>
          <ac:picMkLst>
            <pc:docMk/>
            <pc:sldMk cId="2101879537" sldId="325"/>
            <ac:picMk id="48" creationId="{38E9E788-E7A9-5481-BF83-2E88883DD829}"/>
          </ac:picMkLst>
        </pc:picChg>
      </pc:sldChg>
      <pc:sldChg chg="addSp delSp modSp add mod ord modTransition">
        <pc:chgData name="Mihriban Uçar" userId="e7f664d158cbdf19" providerId="LiveId" clId="{EAE8D552-5E4A-44ED-AE50-E7BDACD4A028}" dt="2025-05-13T13:05:13.889" v="2633"/>
        <pc:sldMkLst>
          <pc:docMk/>
          <pc:sldMk cId="2060825103" sldId="326"/>
        </pc:sldMkLst>
        <pc:spChg chg="mod">
          <ac:chgData name="Mihriban Uçar" userId="e7f664d158cbdf19" providerId="LiveId" clId="{EAE8D552-5E4A-44ED-AE50-E7BDACD4A028}" dt="2025-05-13T12:02:05.056" v="2005"/>
          <ac:spMkLst>
            <pc:docMk/>
            <pc:sldMk cId="2060825103" sldId="326"/>
            <ac:spMk id="11" creationId="{9C1EBDC2-81E0-4DD2-54AD-1D18A639EF9B}"/>
          </ac:spMkLst>
        </pc:spChg>
        <pc:spChg chg="mod">
          <ac:chgData name="Mihriban Uçar" userId="e7f664d158cbdf19" providerId="LiveId" clId="{EAE8D552-5E4A-44ED-AE50-E7BDACD4A028}" dt="2025-05-13T12:03:07.894" v="2038"/>
          <ac:spMkLst>
            <pc:docMk/>
            <pc:sldMk cId="2060825103" sldId="326"/>
            <ac:spMk id="17" creationId="{94D3C699-945C-89B6-F2B4-521D9A7F36B8}"/>
          </ac:spMkLst>
        </pc:spChg>
        <pc:spChg chg="mod">
          <ac:chgData name="Mihriban Uçar" userId="e7f664d158cbdf19" providerId="LiveId" clId="{EAE8D552-5E4A-44ED-AE50-E7BDACD4A028}" dt="2025-05-13T12:02:56.094" v="2036" actId="1076"/>
          <ac:spMkLst>
            <pc:docMk/>
            <pc:sldMk cId="2060825103" sldId="326"/>
            <ac:spMk id="18" creationId="{3D9DF91E-00BB-DDFA-8120-953E271C784C}"/>
          </ac:spMkLst>
        </pc:spChg>
        <pc:picChg chg="add del mod">
          <ac:chgData name="Mihriban Uçar" userId="e7f664d158cbdf19" providerId="LiveId" clId="{EAE8D552-5E4A-44ED-AE50-E7BDACD4A028}" dt="2025-05-13T12:06:04.119" v="2079" actId="1076"/>
          <ac:picMkLst>
            <pc:docMk/>
            <pc:sldMk cId="2060825103" sldId="326"/>
            <ac:picMk id="4" creationId="{BBB2A1DB-86F8-49EB-B74D-A454F83D7D4E}"/>
          </ac:picMkLst>
        </pc:picChg>
        <pc:picChg chg="add mod modCrop">
          <ac:chgData name="Mihriban Uçar" userId="e7f664d158cbdf19" providerId="LiveId" clId="{EAE8D552-5E4A-44ED-AE50-E7BDACD4A028}" dt="2025-05-13T12:06:02.026" v="2078" actId="1076"/>
          <ac:picMkLst>
            <pc:docMk/>
            <pc:sldMk cId="2060825103" sldId="326"/>
            <ac:picMk id="6" creationId="{83AC8026-9452-EB77-8854-2AFE4CA50477}"/>
          </ac:picMkLst>
        </pc:picChg>
      </pc:sldChg>
      <pc:sldChg chg="addSp delSp modSp add mod ord modTransition">
        <pc:chgData name="Mihriban Uçar" userId="e7f664d158cbdf19" providerId="LiveId" clId="{EAE8D552-5E4A-44ED-AE50-E7BDACD4A028}" dt="2025-06-02T06:41:01.807" v="2912" actId="20577"/>
        <pc:sldMkLst>
          <pc:docMk/>
          <pc:sldMk cId="3072196817" sldId="327"/>
        </pc:sldMkLst>
        <pc:spChg chg="mod">
          <ac:chgData name="Mihriban Uçar" userId="e7f664d158cbdf19" providerId="LiveId" clId="{EAE8D552-5E4A-44ED-AE50-E7BDACD4A028}" dt="2025-06-02T06:41:01.807" v="2912" actId="20577"/>
          <ac:spMkLst>
            <pc:docMk/>
            <pc:sldMk cId="3072196817" sldId="327"/>
            <ac:spMk id="2" creationId="{9A5A7408-EDAB-C0C6-0554-DD21A2D5C6B9}"/>
          </ac:spMkLst>
        </pc:spChg>
        <pc:spChg chg="mod">
          <ac:chgData name="Mihriban Uçar" userId="e7f664d158cbdf19" providerId="LiveId" clId="{EAE8D552-5E4A-44ED-AE50-E7BDACD4A028}" dt="2025-05-13T12:08:14.975" v="2104" actId="255"/>
          <ac:spMkLst>
            <pc:docMk/>
            <pc:sldMk cId="3072196817" sldId="327"/>
            <ac:spMk id="9" creationId="{14F5C5D5-A980-B155-7427-2E49E0C4612C}"/>
          </ac:spMkLst>
        </pc:spChg>
        <pc:spChg chg="mod">
          <ac:chgData name="Mihriban Uçar" userId="e7f664d158cbdf19" providerId="LiveId" clId="{EAE8D552-5E4A-44ED-AE50-E7BDACD4A028}" dt="2025-05-13T12:09:39.513" v="2124" actId="1076"/>
          <ac:spMkLst>
            <pc:docMk/>
            <pc:sldMk cId="3072196817" sldId="327"/>
            <ac:spMk id="12" creationId="{F5D1B865-AB58-CB7B-DFC4-7296658FF709}"/>
          </ac:spMkLst>
        </pc:spChg>
        <pc:spChg chg="mod">
          <ac:chgData name="Mihriban Uçar" userId="e7f664d158cbdf19" providerId="LiveId" clId="{EAE8D552-5E4A-44ED-AE50-E7BDACD4A028}" dt="2025-05-13T12:09:18.548" v="2119" actId="255"/>
          <ac:spMkLst>
            <pc:docMk/>
            <pc:sldMk cId="3072196817" sldId="327"/>
            <ac:spMk id="17" creationId="{EA6DD55B-2655-0F20-A045-8351A522A1F5}"/>
          </ac:spMkLst>
        </pc:spChg>
        <pc:spChg chg="mod">
          <ac:chgData name="Mihriban Uçar" userId="e7f664d158cbdf19" providerId="LiveId" clId="{EAE8D552-5E4A-44ED-AE50-E7BDACD4A028}" dt="2025-05-13T12:09:32.990" v="2123" actId="1076"/>
          <ac:spMkLst>
            <pc:docMk/>
            <pc:sldMk cId="3072196817" sldId="327"/>
            <ac:spMk id="18" creationId="{7CA2BDCE-98E5-E150-DC9F-190C1BF8E5B9}"/>
          </ac:spMkLst>
        </pc:spChg>
        <pc:spChg chg="mod">
          <ac:chgData name="Mihriban Uçar" userId="e7f664d158cbdf19" providerId="LiveId" clId="{EAE8D552-5E4A-44ED-AE50-E7BDACD4A028}" dt="2025-05-13T12:13:01.897" v="2144" actId="1076"/>
          <ac:spMkLst>
            <pc:docMk/>
            <pc:sldMk cId="3072196817" sldId="327"/>
            <ac:spMk id="19" creationId="{6EBC1CAE-95E9-44F2-79B7-EA829D039339}"/>
          </ac:spMkLst>
        </pc:spChg>
        <pc:grpChg chg="mod">
          <ac:chgData name="Mihriban Uçar" userId="e7f664d158cbdf19" providerId="LiveId" clId="{EAE8D552-5E4A-44ED-AE50-E7BDACD4A028}" dt="2025-05-13T12:09:22.832" v="2120" actId="14100"/>
          <ac:grpSpMkLst>
            <pc:docMk/>
            <pc:sldMk cId="3072196817" sldId="327"/>
            <ac:grpSpMk id="10" creationId="{9EAB5EF5-5B9A-AE2B-521C-A4E15EAB9A36}"/>
          </ac:grpSpMkLst>
        </pc:grpChg>
        <pc:picChg chg="add mod">
          <ac:chgData name="Mihriban Uçar" userId="e7f664d158cbdf19" providerId="LiveId" clId="{EAE8D552-5E4A-44ED-AE50-E7BDACD4A028}" dt="2025-05-13T12:09:52.999" v="2131" actId="1076"/>
          <ac:picMkLst>
            <pc:docMk/>
            <pc:sldMk cId="3072196817" sldId="327"/>
            <ac:picMk id="3" creationId="{9F5DB8B6-49DC-44B3-9830-13B9F1555DDE}"/>
          </ac:picMkLst>
        </pc:picChg>
      </pc:sldChg>
      <pc:sldChg chg="addSp delSp modSp add mod ord modTransition">
        <pc:chgData name="Mihriban Uçar" userId="e7f664d158cbdf19" providerId="LiveId" clId="{EAE8D552-5E4A-44ED-AE50-E7BDACD4A028}" dt="2025-05-13T13:05:13.889" v="2633"/>
        <pc:sldMkLst>
          <pc:docMk/>
          <pc:sldMk cId="1489460429" sldId="328"/>
        </pc:sldMkLst>
        <pc:spChg chg="mod">
          <ac:chgData name="Mihriban Uçar" userId="e7f664d158cbdf19" providerId="LiveId" clId="{EAE8D552-5E4A-44ED-AE50-E7BDACD4A028}" dt="2025-05-13T12:15:36.874" v="2182"/>
          <ac:spMkLst>
            <pc:docMk/>
            <pc:sldMk cId="1489460429" sldId="328"/>
            <ac:spMk id="11" creationId="{03AF070E-11F1-9BE5-9166-07540FC04F87}"/>
          </ac:spMkLst>
        </pc:spChg>
        <pc:spChg chg="mod">
          <ac:chgData name="Mihriban Uçar" userId="e7f664d158cbdf19" providerId="LiveId" clId="{EAE8D552-5E4A-44ED-AE50-E7BDACD4A028}" dt="2025-05-13T12:18:27.463" v="2241" actId="1076"/>
          <ac:spMkLst>
            <pc:docMk/>
            <pc:sldMk cId="1489460429" sldId="328"/>
            <ac:spMk id="17" creationId="{D1732E5E-D93F-BF57-223F-C9BA8D640DEA}"/>
          </ac:spMkLst>
        </pc:spChg>
        <pc:spChg chg="mod">
          <ac:chgData name="Mihriban Uçar" userId="e7f664d158cbdf19" providerId="LiveId" clId="{EAE8D552-5E4A-44ED-AE50-E7BDACD4A028}" dt="2025-05-13T12:18:24.978" v="2240" actId="1076"/>
          <ac:spMkLst>
            <pc:docMk/>
            <pc:sldMk cId="1489460429" sldId="328"/>
            <ac:spMk id="18" creationId="{99E1DADC-3B26-025C-6E9A-0250768A8623}"/>
          </ac:spMkLst>
        </pc:spChg>
        <pc:picChg chg="add mod modCrop">
          <ac:chgData name="Mihriban Uçar" userId="e7f664d158cbdf19" providerId="LiveId" clId="{EAE8D552-5E4A-44ED-AE50-E7BDACD4A028}" dt="2025-05-13T12:16:46.827" v="2208" actId="1076"/>
          <ac:picMkLst>
            <pc:docMk/>
            <pc:sldMk cId="1489460429" sldId="328"/>
            <ac:picMk id="2" creationId="{FBAC6C89-7ADC-EAE7-64CD-85C1A0F8CF89}"/>
          </ac:picMkLst>
        </pc:picChg>
      </pc:sldChg>
      <pc:sldChg chg="addSp delSp modSp add mod ord modTransition">
        <pc:chgData name="Mihriban Uçar" userId="e7f664d158cbdf19" providerId="LiveId" clId="{EAE8D552-5E4A-44ED-AE50-E7BDACD4A028}" dt="2025-05-13T13:05:13.889" v="2633"/>
        <pc:sldMkLst>
          <pc:docMk/>
          <pc:sldMk cId="978114035" sldId="329"/>
        </pc:sldMkLst>
        <pc:spChg chg="mod">
          <ac:chgData name="Mihriban Uçar" userId="e7f664d158cbdf19" providerId="LiveId" clId="{EAE8D552-5E4A-44ED-AE50-E7BDACD4A028}" dt="2025-05-13T12:19:37.553" v="2261" actId="14100"/>
          <ac:spMkLst>
            <pc:docMk/>
            <pc:sldMk cId="978114035" sldId="329"/>
            <ac:spMk id="2" creationId="{F95C41C0-0B16-40C5-2EE9-301F82D5674B}"/>
          </ac:spMkLst>
        </pc:spChg>
        <pc:spChg chg="mod">
          <ac:chgData name="Mihriban Uçar" userId="e7f664d158cbdf19" providerId="LiveId" clId="{EAE8D552-5E4A-44ED-AE50-E7BDACD4A028}" dt="2025-05-13T12:20:47.028" v="2271" actId="255"/>
          <ac:spMkLst>
            <pc:docMk/>
            <pc:sldMk cId="978114035" sldId="329"/>
            <ac:spMk id="5" creationId="{780D573F-90B9-C9BD-AB5C-C3DC1119AF45}"/>
          </ac:spMkLst>
        </pc:spChg>
        <pc:spChg chg="add mod">
          <ac:chgData name="Mihriban Uçar" userId="e7f664d158cbdf19" providerId="LiveId" clId="{EAE8D552-5E4A-44ED-AE50-E7BDACD4A028}" dt="2025-05-13T12:28:06.649" v="2314" actId="1076"/>
          <ac:spMkLst>
            <pc:docMk/>
            <pc:sldMk cId="978114035" sldId="329"/>
            <ac:spMk id="7" creationId="{F0026640-1773-82E0-EE7D-9833CD8CEEA3}"/>
          </ac:spMkLst>
        </pc:spChg>
        <pc:spChg chg="mod">
          <ac:chgData name="Mihriban Uçar" userId="e7f664d158cbdf19" providerId="LiveId" clId="{EAE8D552-5E4A-44ED-AE50-E7BDACD4A028}" dt="2025-05-13T12:20:10.136" v="2266" actId="14100"/>
          <ac:spMkLst>
            <pc:docMk/>
            <pc:sldMk cId="978114035" sldId="329"/>
            <ac:spMk id="9" creationId="{1172313F-D57A-6177-D692-8031CFF897DB}"/>
          </ac:spMkLst>
        </pc:spChg>
        <pc:spChg chg="mod">
          <ac:chgData name="Mihriban Uçar" userId="e7f664d158cbdf19" providerId="LiveId" clId="{EAE8D552-5E4A-44ED-AE50-E7BDACD4A028}" dt="2025-05-13T12:24:56.650" v="2280" actId="1076"/>
          <ac:spMkLst>
            <pc:docMk/>
            <pc:sldMk cId="978114035" sldId="329"/>
            <ac:spMk id="12" creationId="{8ABCF8F9-7842-4002-2F9B-F47006C09EBC}"/>
          </ac:spMkLst>
        </pc:spChg>
        <pc:spChg chg="mod">
          <ac:chgData name="Mihriban Uçar" userId="e7f664d158cbdf19" providerId="LiveId" clId="{EAE8D552-5E4A-44ED-AE50-E7BDACD4A028}" dt="2025-05-13T12:28:29.210" v="2318" actId="14100"/>
          <ac:spMkLst>
            <pc:docMk/>
            <pc:sldMk cId="978114035" sldId="329"/>
            <ac:spMk id="17" creationId="{B8A86473-8D94-1ABC-421F-5955E9188192}"/>
          </ac:spMkLst>
        </pc:spChg>
        <pc:spChg chg="mod">
          <ac:chgData name="Mihriban Uçar" userId="e7f664d158cbdf19" providerId="LiveId" clId="{EAE8D552-5E4A-44ED-AE50-E7BDACD4A028}" dt="2025-05-13T12:28:38.534" v="2321" actId="255"/>
          <ac:spMkLst>
            <pc:docMk/>
            <pc:sldMk cId="978114035" sldId="329"/>
            <ac:spMk id="18" creationId="{E2BD449D-B211-9002-DEF0-4C567BB1941B}"/>
          </ac:spMkLst>
        </pc:spChg>
        <pc:spChg chg="mod">
          <ac:chgData name="Mihriban Uçar" userId="e7f664d158cbdf19" providerId="LiveId" clId="{EAE8D552-5E4A-44ED-AE50-E7BDACD4A028}" dt="2025-05-13T12:21:47.421" v="2274" actId="14100"/>
          <ac:spMkLst>
            <pc:docMk/>
            <pc:sldMk cId="978114035" sldId="329"/>
            <ac:spMk id="19" creationId="{710E5F0B-D94D-9E57-66FC-49E5A2CF75FD}"/>
          </ac:spMkLst>
        </pc:spChg>
        <pc:grpChg chg="mod">
          <ac:chgData name="Mihriban Uçar" userId="e7f664d158cbdf19" providerId="LiveId" clId="{EAE8D552-5E4A-44ED-AE50-E7BDACD4A028}" dt="2025-05-13T12:28:20.366" v="2315" actId="1076"/>
          <ac:grpSpMkLst>
            <pc:docMk/>
            <pc:sldMk cId="978114035" sldId="329"/>
            <ac:grpSpMk id="10" creationId="{3A3A0EB3-EFFA-8766-0F00-D6937CEE9845}"/>
          </ac:grpSpMkLst>
        </pc:grpChg>
        <pc:grpChg chg="mod">
          <ac:chgData name="Mihriban Uçar" userId="e7f664d158cbdf19" providerId="LiveId" clId="{EAE8D552-5E4A-44ED-AE50-E7BDACD4A028}" dt="2025-05-13T12:19:32.629" v="2259" actId="14100"/>
          <ac:grpSpMkLst>
            <pc:docMk/>
            <pc:sldMk cId="978114035" sldId="329"/>
            <ac:grpSpMk id="14" creationId="{79A58DCC-E4ED-04D2-635F-FD2B93400B48}"/>
          </ac:grpSpMkLst>
        </pc:grpChg>
        <pc:graphicFrameChg chg="mod modGraphic">
          <ac:chgData name="Mihriban Uçar" userId="e7f664d158cbdf19" providerId="LiveId" clId="{EAE8D552-5E4A-44ED-AE50-E7BDACD4A028}" dt="2025-05-13T12:26:00.778" v="2299"/>
          <ac:graphicFrameMkLst>
            <pc:docMk/>
            <pc:sldMk cId="978114035" sldId="329"/>
            <ac:graphicFrameMk id="13" creationId="{19509CF7-E0B7-9A2F-257B-97D1EA6122D9}"/>
          </ac:graphicFrameMkLst>
        </pc:graphicFrameChg>
        <pc:picChg chg="add mod modCrop">
          <ac:chgData name="Mihriban Uçar" userId="e7f664d158cbdf19" providerId="LiveId" clId="{EAE8D552-5E4A-44ED-AE50-E7BDACD4A028}" dt="2025-05-13T12:28:01.226" v="2313" actId="1076"/>
          <ac:picMkLst>
            <pc:docMk/>
            <pc:sldMk cId="978114035" sldId="329"/>
            <ac:picMk id="3" creationId="{1354A9E8-FC56-C712-6829-18A65A75E3E7}"/>
          </ac:picMkLst>
        </pc:picChg>
      </pc:sldChg>
      <pc:sldChg chg="addSp delSp modSp add mod ord modTransition">
        <pc:chgData name="Mihriban Uçar" userId="e7f664d158cbdf19" providerId="LiveId" clId="{EAE8D552-5E4A-44ED-AE50-E7BDACD4A028}" dt="2025-05-13T13:05:13.889" v="2633"/>
        <pc:sldMkLst>
          <pc:docMk/>
          <pc:sldMk cId="1343558854" sldId="330"/>
        </pc:sldMkLst>
        <pc:spChg chg="mod">
          <ac:chgData name="Mihriban Uçar" userId="e7f664d158cbdf19" providerId="LiveId" clId="{EAE8D552-5E4A-44ED-AE50-E7BDACD4A028}" dt="2025-05-13T12:46:18.552" v="2424" actId="26606"/>
          <ac:spMkLst>
            <pc:docMk/>
            <pc:sldMk cId="1343558854" sldId="330"/>
            <ac:spMk id="2" creationId="{8CE4E518-27BF-2FF6-542A-09FA776CCD2B}"/>
          </ac:spMkLst>
        </pc:spChg>
        <pc:spChg chg="mod">
          <ac:chgData name="Mihriban Uçar" userId="e7f664d158cbdf19" providerId="LiveId" clId="{EAE8D552-5E4A-44ED-AE50-E7BDACD4A028}" dt="2025-05-13T12:46:46.726" v="2433" actId="14100"/>
          <ac:spMkLst>
            <pc:docMk/>
            <pc:sldMk cId="1343558854" sldId="330"/>
            <ac:spMk id="6" creationId="{A149F704-44AB-76F7-773C-1B8E535F0810}"/>
          </ac:spMkLst>
        </pc:spChg>
        <pc:spChg chg="mod">
          <ac:chgData name="Mihriban Uçar" userId="e7f664d158cbdf19" providerId="LiveId" clId="{EAE8D552-5E4A-44ED-AE50-E7BDACD4A028}" dt="2025-05-13T12:43:56.246" v="2422" actId="20577"/>
          <ac:spMkLst>
            <pc:docMk/>
            <pc:sldMk cId="1343558854" sldId="330"/>
            <ac:spMk id="16" creationId="{801628D4-F482-2C36-6953-9ED2B0F4CEF4}"/>
          </ac:spMkLst>
        </pc:spChg>
        <pc:spChg chg="mod">
          <ac:chgData name="Mihriban Uçar" userId="e7f664d158cbdf19" providerId="LiveId" clId="{EAE8D552-5E4A-44ED-AE50-E7BDACD4A028}" dt="2025-05-13T12:43:03.506" v="2379"/>
          <ac:spMkLst>
            <pc:docMk/>
            <pc:sldMk cId="1343558854" sldId="330"/>
            <ac:spMk id="20" creationId="{9ED9260B-99BD-4745-6001-841478E6D218}"/>
          </ac:spMkLst>
        </pc:spChg>
        <pc:spChg chg="mod">
          <ac:chgData name="Mihriban Uçar" userId="e7f664d158cbdf19" providerId="LiveId" clId="{EAE8D552-5E4A-44ED-AE50-E7BDACD4A028}" dt="2025-05-13T12:46:42.089" v="2431" actId="14100"/>
          <ac:spMkLst>
            <pc:docMk/>
            <pc:sldMk cId="1343558854" sldId="330"/>
            <ac:spMk id="24" creationId="{1DA90B27-9B5B-2A62-8E46-C744FEBDB32E}"/>
          </ac:spMkLst>
        </pc:spChg>
        <pc:spChg chg="add mod">
          <ac:chgData name="Mihriban Uçar" userId="e7f664d158cbdf19" providerId="LiveId" clId="{EAE8D552-5E4A-44ED-AE50-E7BDACD4A028}" dt="2025-05-13T12:46:33.150" v="2427" actId="1076"/>
          <ac:spMkLst>
            <pc:docMk/>
            <pc:sldMk cId="1343558854" sldId="330"/>
            <ac:spMk id="27" creationId="{19683BFD-48EB-E677-FC4B-0DB0B5FFC071}"/>
          </ac:spMkLst>
        </pc:spChg>
        <pc:spChg chg="add">
          <ac:chgData name="Mihriban Uçar" userId="e7f664d158cbdf19" providerId="LiveId" clId="{EAE8D552-5E4A-44ED-AE50-E7BDACD4A028}" dt="2025-05-13T12:46:18.552" v="2424" actId="26606"/>
          <ac:spMkLst>
            <pc:docMk/>
            <pc:sldMk cId="1343558854" sldId="330"/>
            <ac:spMk id="1053" creationId="{7BC0F8B1-F985-469B-8332-13DBC7665557}"/>
          </ac:spMkLst>
        </pc:spChg>
        <pc:spChg chg="add">
          <ac:chgData name="Mihriban Uçar" userId="e7f664d158cbdf19" providerId="LiveId" clId="{EAE8D552-5E4A-44ED-AE50-E7BDACD4A028}" dt="2025-05-13T12:46:18.552" v="2424" actId="26606"/>
          <ac:spMkLst>
            <pc:docMk/>
            <pc:sldMk cId="1343558854" sldId="330"/>
            <ac:spMk id="1055" creationId="{89D15953-1642-4DD6-AD9E-01AA19247FF6}"/>
          </ac:spMkLst>
        </pc:spChg>
        <pc:spChg chg="add">
          <ac:chgData name="Mihriban Uçar" userId="e7f664d158cbdf19" providerId="LiveId" clId="{EAE8D552-5E4A-44ED-AE50-E7BDACD4A028}" dt="2025-05-13T12:46:18.552" v="2424" actId="26606"/>
          <ac:spMkLst>
            <pc:docMk/>
            <pc:sldMk cId="1343558854" sldId="330"/>
            <ac:spMk id="1059" creationId="{FBF3780C-749F-4B50-9E1D-F2B1F6DBB7DD}"/>
          </ac:spMkLst>
        </pc:spChg>
        <pc:grpChg chg="add mod">
          <ac:chgData name="Mihriban Uçar" userId="e7f664d158cbdf19" providerId="LiveId" clId="{EAE8D552-5E4A-44ED-AE50-E7BDACD4A028}" dt="2025-05-13T12:46:46.726" v="2433" actId="14100"/>
          <ac:grpSpMkLst>
            <pc:docMk/>
            <pc:sldMk cId="1343558854" sldId="330"/>
            <ac:grpSpMk id="4" creationId="{F9B329E5-6C6A-9C97-1F9F-FB55A291AE05}"/>
          </ac:grpSpMkLst>
        </pc:grpChg>
        <pc:grpChg chg="add mod">
          <ac:chgData name="Mihriban Uçar" userId="e7f664d158cbdf19" providerId="LiveId" clId="{EAE8D552-5E4A-44ED-AE50-E7BDACD4A028}" dt="2025-05-13T12:46:52.260" v="2435" actId="14100"/>
          <ac:grpSpMkLst>
            <pc:docMk/>
            <pc:sldMk cId="1343558854" sldId="330"/>
            <ac:grpSpMk id="13" creationId="{B9D326C8-73B2-A3E7-57AB-44109680F702}"/>
          </ac:grpSpMkLst>
        </pc:grpChg>
        <pc:grpChg chg="add mod">
          <ac:chgData name="Mihriban Uçar" userId="e7f664d158cbdf19" providerId="LiveId" clId="{EAE8D552-5E4A-44ED-AE50-E7BDACD4A028}" dt="2025-05-13T12:46:56.481" v="2437" actId="14100"/>
          <ac:grpSpMkLst>
            <pc:docMk/>
            <pc:sldMk cId="1343558854" sldId="330"/>
            <ac:grpSpMk id="22" creationId="{0267E1C2-317B-A36F-02F8-5D0551F05F07}"/>
          </ac:grpSpMkLst>
        </pc:grpChg>
        <pc:grpChg chg="add mod">
          <ac:chgData name="Mihriban Uçar" userId="e7f664d158cbdf19" providerId="LiveId" clId="{EAE8D552-5E4A-44ED-AE50-E7BDACD4A028}" dt="2025-05-13T12:46:44.196" v="2432" actId="14100"/>
          <ac:grpSpMkLst>
            <pc:docMk/>
            <pc:sldMk cId="1343558854" sldId="330"/>
            <ac:grpSpMk id="23" creationId="{9E5EEA0E-2D33-6C5C-B6FC-8C461F215058}"/>
          </ac:grpSpMkLst>
        </pc:grpChg>
        <pc:picChg chg="mod">
          <ac:chgData name="Mihriban Uçar" userId="e7f664d158cbdf19" providerId="LiveId" clId="{EAE8D552-5E4A-44ED-AE50-E7BDACD4A028}" dt="2025-05-13T12:46:46.726" v="2433" actId="14100"/>
          <ac:picMkLst>
            <pc:docMk/>
            <pc:sldMk cId="1343558854" sldId="330"/>
            <ac:picMk id="11" creationId="{00000000-0000-0000-0000-000000000000}"/>
          </ac:picMkLst>
        </pc:picChg>
        <pc:picChg chg="mod">
          <ac:chgData name="Mihriban Uçar" userId="e7f664d158cbdf19" providerId="LiveId" clId="{EAE8D552-5E4A-44ED-AE50-E7BDACD4A028}" dt="2025-05-13T12:43:03.506" v="2379"/>
          <ac:picMkLst>
            <pc:docMk/>
            <pc:sldMk cId="1343558854" sldId="330"/>
            <ac:picMk id="14" creationId="{1CEE50B7-179A-4D05-13DD-B288E943310F}"/>
          </ac:picMkLst>
        </pc:picChg>
        <pc:picChg chg="mod">
          <ac:chgData name="Mihriban Uçar" userId="e7f664d158cbdf19" providerId="LiveId" clId="{EAE8D552-5E4A-44ED-AE50-E7BDACD4A028}" dt="2025-05-13T12:47:06.868" v="2438" actId="1076"/>
          <ac:picMkLst>
            <pc:docMk/>
            <pc:sldMk cId="1343558854" sldId="330"/>
            <ac:picMk id="21" creationId="{17921666-3FB8-7D7D-F63D-29ED1F40EC7E}"/>
          </ac:picMkLst>
        </pc:picChg>
        <pc:picChg chg="mod">
          <ac:chgData name="Mihriban Uçar" userId="e7f664d158cbdf19" providerId="LiveId" clId="{EAE8D552-5E4A-44ED-AE50-E7BDACD4A028}" dt="2025-05-13T12:46:40.048" v="2430" actId="14100"/>
          <ac:picMkLst>
            <pc:docMk/>
            <pc:sldMk cId="1343558854" sldId="330"/>
            <ac:picMk id="25" creationId="{00000000-0000-0000-0000-000000000000}"/>
          </ac:picMkLst>
        </pc:picChg>
        <pc:picChg chg="mod">
          <ac:chgData name="Mihriban Uçar" userId="e7f664d158cbdf19" providerId="LiveId" clId="{EAE8D552-5E4A-44ED-AE50-E7BDACD4A028}" dt="2025-05-13T12:46:18.552" v="2424" actId="26606"/>
          <ac:picMkLst>
            <pc:docMk/>
            <pc:sldMk cId="1343558854" sldId="330"/>
            <ac:picMk id="48" creationId="{15BE0506-B741-993A-6808-691D51F1F2AE}"/>
          </ac:picMkLst>
        </pc:picChg>
      </pc:sldChg>
      <pc:sldChg chg="addSp delSp modSp add del mod ord modTransition">
        <pc:chgData name="Mihriban Uçar" userId="e7f664d158cbdf19" providerId="LiveId" clId="{EAE8D552-5E4A-44ED-AE50-E7BDACD4A028}" dt="2025-05-13T13:05:13.889" v="2633"/>
        <pc:sldMkLst>
          <pc:docMk/>
          <pc:sldMk cId="741645977" sldId="331"/>
        </pc:sldMkLst>
        <pc:spChg chg="mod">
          <ac:chgData name="Mihriban Uçar" userId="e7f664d158cbdf19" providerId="LiveId" clId="{EAE8D552-5E4A-44ED-AE50-E7BDACD4A028}" dt="2025-05-13T12:48:34.974" v="2465" actId="27636"/>
          <ac:spMkLst>
            <pc:docMk/>
            <pc:sldMk cId="741645977" sldId="331"/>
            <ac:spMk id="11" creationId="{37EAF98A-E544-4BB3-298F-94062D5A3AEA}"/>
          </ac:spMkLst>
        </pc:spChg>
        <pc:spChg chg="mod">
          <ac:chgData name="Mihriban Uçar" userId="e7f664d158cbdf19" providerId="LiveId" clId="{EAE8D552-5E4A-44ED-AE50-E7BDACD4A028}" dt="2025-05-13T12:53:00.440" v="2490" actId="14100"/>
          <ac:spMkLst>
            <pc:docMk/>
            <pc:sldMk cId="741645977" sldId="331"/>
            <ac:spMk id="17" creationId="{5208DB15-68A2-732B-57A1-2254FDD73907}"/>
          </ac:spMkLst>
        </pc:spChg>
        <pc:spChg chg="mod">
          <ac:chgData name="Mihriban Uçar" userId="e7f664d158cbdf19" providerId="LiveId" clId="{EAE8D552-5E4A-44ED-AE50-E7BDACD4A028}" dt="2025-05-13T12:48:48.678" v="2487" actId="20577"/>
          <ac:spMkLst>
            <pc:docMk/>
            <pc:sldMk cId="741645977" sldId="331"/>
            <ac:spMk id="18" creationId="{42B3EB15-668D-17B1-9AD1-34DBECE494A4}"/>
          </ac:spMkLst>
        </pc:spChg>
        <pc:picChg chg="add mod">
          <ac:chgData name="Mihriban Uçar" userId="e7f664d158cbdf19" providerId="LiveId" clId="{EAE8D552-5E4A-44ED-AE50-E7BDACD4A028}" dt="2025-05-13T12:48:25.740" v="2457" actId="1076"/>
          <ac:picMkLst>
            <pc:docMk/>
            <pc:sldMk cId="741645977" sldId="331"/>
            <ac:picMk id="3" creationId="{00000000-0000-0000-0000-000000000000}"/>
          </ac:picMkLst>
        </pc:picChg>
      </pc:sldChg>
      <pc:sldChg chg="addSp delSp modSp add mod ord modTransition">
        <pc:chgData name="Mihriban Uçar" userId="e7f664d158cbdf19" providerId="LiveId" clId="{EAE8D552-5E4A-44ED-AE50-E7BDACD4A028}" dt="2025-05-13T13:05:13.889" v="2633"/>
        <pc:sldMkLst>
          <pc:docMk/>
          <pc:sldMk cId="1257264444" sldId="332"/>
        </pc:sldMkLst>
        <pc:spChg chg="mod">
          <ac:chgData name="Mihriban Uçar" userId="e7f664d158cbdf19" providerId="LiveId" clId="{EAE8D552-5E4A-44ED-AE50-E7BDACD4A028}" dt="2025-05-13T12:57:16.642" v="2574" actId="20577"/>
          <ac:spMkLst>
            <pc:docMk/>
            <pc:sldMk cId="1257264444" sldId="332"/>
            <ac:spMk id="2" creationId="{EFDCB96C-4974-ED15-D113-B264D0062374}"/>
          </ac:spMkLst>
        </pc:spChg>
        <pc:spChg chg="mod">
          <ac:chgData name="Mihriban Uçar" userId="e7f664d158cbdf19" providerId="LiveId" clId="{EAE8D552-5E4A-44ED-AE50-E7BDACD4A028}" dt="2025-05-13T12:55:27.792" v="2538" actId="1076"/>
          <ac:spMkLst>
            <pc:docMk/>
            <pc:sldMk cId="1257264444" sldId="332"/>
            <ac:spMk id="9" creationId="{6DC7A802-D1C6-97ED-7265-52B854BF4729}"/>
          </ac:spMkLst>
        </pc:spChg>
        <pc:spChg chg="mod">
          <ac:chgData name="Mihriban Uçar" userId="e7f664d158cbdf19" providerId="LiveId" clId="{EAE8D552-5E4A-44ED-AE50-E7BDACD4A028}" dt="2025-05-13T12:55:49.523" v="2543" actId="255"/>
          <ac:spMkLst>
            <pc:docMk/>
            <pc:sldMk cId="1257264444" sldId="332"/>
            <ac:spMk id="12" creationId="{3230F0A7-5D09-E6AA-3D3C-A72AD43D841A}"/>
          </ac:spMkLst>
        </pc:spChg>
        <pc:spChg chg="mod topLvl">
          <ac:chgData name="Mihriban Uçar" userId="e7f664d158cbdf19" providerId="LiveId" clId="{EAE8D552-5E4A-44ED-AE50-E7BDACD4A028}" dt="2025-05-13T12:53:46.519" v="2504" actId="21"/>
          <ac:spMkLst>
            <pc:docMk/>
            <pc:sldMk cId="1257264444" sldId="332"/>
            <ac:spMk id="17" creationId="{49ADAA7E-992E-2C41-A101-3896ECDF9884}"/>
          </ac:spMkLst>
        </pc:spChg>
        <pc:spChg chg="mod">
          <ac:chgData name="Mihriban Uçar" userId="e7f664d158cbdf19" providerId="LiveId" clId="{EAE8D552-5E4A-44ED-AE50-E7BDACD4A028}" dt="2025-05-13T12:55:31.601" v="2539" actId="1076"/>
          <ac:spMkLst>
            <pc:docMk/>
            <pc:sldMk cId="1257264444" sldId="332"/>
            <ac:spMk id="19" creationId="{2C13AA9A-FFB3-DD08-4DC6-70EABE83A47F}"/>
          </ac:spMkLst>
        </pc:spChg>
        <pc:grpChg chg="mod">
          <ac:chgData name="Mihriban Uçar" userId="e7f664d158cbdf19" providerId="LiveId" clId="{EAE8D552-5E4A-44ED-AE50-E7BDACD4A028}" dt="2025-05-13T12:54:41.989" v="2525" actId="14100"/>
          <ac:grpSpMkLst>
            <pc:docMk/>
            <pc:sldMk cId="1257264444" sldId="332"/>
            <ac:grpSpMk id="14" creationId="{982AF51D-010B-8A1D-EA26-E94B6CEB2EBF}"/>
          </ac:grpSpMkLst>
        </pc:grpChg>
        <pc:graphicFrameChg chg="mod modGraphic">
          <ac:chgData name="Mihriban Uçar" userId="e7f664d158cbdf19" providerId="LiveId" clId="{EAE8D552-5E4A-44ED-AE50-E7BDACD4A028}" dt="2025-05-13T12:54:28.972" v="2520" actId="20577"/>
          <ac:graphicFrameMkLst>
            <pc:docMk/>
            <pc:sldMk cId="1257264444" sldId="332"/>
            <ac:graphicFrameMk id="13" creationId="{4E3B8E05-9E8D-0807-0969-485D4BCB6228}"/>
          </ac:graphicFrameMkLst>
        </pc:graphicFrameChg>
        <pc:picChg chg="add mod">
          <ac:chgData name="Mihriban Uçar" userId="e7f664d158cbdf19" providerId="LiveId" clId="{EAE8D552-5E4A-44ED-AE50-E7BDACD4A028}" dt="2025-05-13T12:57:08.556" v="2548" actId="1076"/>
          <ac:picMkLst>
            <pc:docMk/>
            <pc:sldMk cId="1257264444" sldId="332"/>
            <ac:picMk id="1026" creationId="{7923374A-D28B-CFEF-2C18-3224A54D1C05}"/>
          </ac:picMkLst>
        </pc:picChg>
      </pc:sldChg>
      <pc:sldChg chg="addSp delSp modSp add mod ord">
        <pc:chgData name="Mihriban Uçar" userId="e7f664d158cbdf19" providerId="LiveId" clId="{EAE8D552-5E4A-44ED-AE50-E7BDACD4A028}" dt="2025-06-02T06:49:37.644" v="2966" actId="20577"/>
        <pc:sldMkLst>
          <pc:docMk/>
          <pc:sldMk cId="2755953372" sldId="333"/>
        </pc:sldMkLst>
        <pc:spChg chg="mod">
          <ac:chgData name="Mihriban Uçar" userId="e7f664d158cbdf19" providerId="LiveId" clId="{EAE8D552-5E4A-44ED-AE50-E7BDACD4A028}" dt="2025-06-02T06:31:31.065" v="2720" actId="27636"/>
          <ac:spMkLst>
            <pc:docMk/>
            <pc:sldMk cId="2755953372" sldId="333"/>
            <ac:spMk id="11" creationId="{75EC8241-8E64-1A49-6D9E-DE94E60AA565}"/>
          </ac:spMkLst>
        </pc:spChg>
        <pc:spChg chg="mod">
          <ac:chgData name="Mihriban Uçar" userId="e7f664d158cbdf19" providerId="LiveId" clId="{EAE8D552-5E4A-44ED-AE50-E7BDACD4A028}" dt="2025-06-02T06:49:37.644" v="2966" actId="20577"/>
          <ac:spMkLst>
            <pc:docMk/>
            <pc:sldMk cId="2755953372" sldId="333"/>
            <ac:spMk id="17" creationId="{2A67204F-3607-FBA5-783E-80776E335345}"/>
          </ac:spMkLst>
        </pc:spChg>
        <pc:spChg chg="mod">
          <ac:chgData name="Mihriban Uçar" userId="e7f664d158cbdf19" providerId="LiveId" clId="{EAE8D552-5E4A-44ED-AE50-E7BDACD4A028}" dt="2025-06-02T06:46:38.008" v="2944" actId="20577"/>
          <ac:spMkLst>
            <pc:docMk/>
            <pc:sldMk cId="2755953372" sldId="333"/>
            <ac:spMk id="18" creationId="{1E613F65-FE4E-A6D0-CE66-3A522A00FBA2}"/>
          </ac:spMkLst>
        </pc:spChg>
        <pc:picChg chg="add mod modCrop">
          <ac:chgData name="Mihriban Uçar" userId="e7f664d158cbdf19" providerId="LiveId" clId="{EAE8D552-5E4A-44ED-AE50-E7BDACD4A028}" dt="2025-06-02T06:32:13.986" v="2726" actId="1076"/>
          <ac:picMkLst>
            <pc:docMk/>
            <pc:sldMk cId="2755953372" sldId="333"/>
            <ac:picMk id="3" creationId="{6BBAA0B8-C02D-A019-D708-AB017ACBBEFB}"/>
          </ac:picMkLst>
        </pc:picChg>
        <pc:picChg chg="mod">
          <ac:chgData name="Mihriban Uçar" userId="e7f664d158cbdf19" providerId="LiveId" clId="{EAE8D552-5E4A-44ED-AE50-E7BDACD4A028}" dt="2025-06-02T06:46:32.045" v="2943" actId="1076"/>
          <ac:picMkLst>
            <pc:docMk/>
            <pc:sldMk cId="2755953372" sldId="333"/>
            <ac:picMk id="13" creationId="{6FB0BBFB-529D-C868-641C-89F3CED9097F}"/>
          </ac:picMkLst>
        </pc:picChg>
      </pc:sldChg>
      <pc:sldChg chg="addSp delSp modSp add mod ord">
        <pc:chgData name="Mihriban Uçar" userId="e7f664d158cbdf19" providerId="LiveId" clId="{EAE8D552-5E4A-44ED-AE50-E7BDACD4A028}" dt="2025-06-02T07:02:05.018" v="3087" actId="13926"/>
        <pc:sldMkLst>
          <pc:docMk/>
          <pc:sldMk cId="3440296948" sldId="334"/>
        </pc:sldMkLst>
        <pc:spChg chg="mod">
          <ac:chgData name="Mihriban Uçar" userId="e7f664d158cbdf19" providerId="LiveId" clId="{EAE8D552-5E4A-44ED-AE50-E7BDACD4A028}" dt="2025-06-02T06:34:58.312" v="2842" actId="20577"/>
          <ac:spMkLst>
            <pc:docMk/>
            <pc:sldMk cId="3440296948" sldId="334"/>
            <ac:spMk id="2" creationId="{9F2A777F-07D1-FA01-8610-70D87EE682EB}"/>
          </ac:spMkLst>
        </pc:spChg>
        <pc:spChg chg="mod">
          <ac:chgData name="Mihriban Uçar" userId="e7f664d158cbdf19" providerId="LiveId" clId="{EAE8D552-5E4A-44ED-AE50-E7BDACD4A028}" dt="2025-06-02T07:02:05.018" v="3087" actId="13926"/>
          <ac:spMkLst>
            <pc:docMk/>
            <pc:sldMk cId="3440296948" sldId="334"/>
            <ac:spMk id="5" creationId="{6543DF2D-1E41-F2D6-6D13-379CD736801E}"/>
          </ac:spMkLst>
        </pc:spChg>
        <pc:spChg chg="mod">
          <ac:chgData name="Mihriban Uçar" userId="e7f664d158cbdf19" providerId="LiveId" clId="{EAE8D552-5E4A-44ED-AE50-E7BDACD4A028}" dt="2025-06-02T06:50:16.777" v="2992"/>
          <ac:spMkLst>
            <pc:docMk/>
            <pc:sldMk cId="3440296948" sldId="334"/>
            <ac:spMk id="9" creationId="{07A055A8-B01E-1992-EDAE-49DE50345326}"/>
          </ac:spMkLst>
        </pc:spChg>
        <pc:spChg chg="mod">
          <ac:chgData name="Mihriban Uçar" userId="e7f664d158cbdf19" providerId="LiveId" clId="{EAE8D552-5E4A-44ED-AE50-E7BDACD4A028}" dt="2025-06-02T06:49:59.521" v="2974" actId="20577"/>
          <ac:spMkLst>
            <pc:docMk/>
            <pc:sldMk cId="3440296948" sldId="334"/>
            <ac:spMk id="12" creationId="{839FE1C7-FF53-D5AF-DECE-0D052D41D5C7}"/>
          </ac:spMkLst>
        </pc:spChg>
        <pc:spChg chg="mod">
          <ac:chgData name="Mihriban Uçar" userId="e7f664d158cbdf19" providerId="LiveId" clId="{EAE8D552-5E4A-44ED-AE50-E7BDACD4A028}" dt="2025-06-02T06:53:45.143" v="2997" actId="113"/>
          <ac:spMkLst>
            <pc:docMk/>
            <pc:sldMk cId="3440296948" sldId="334"/>
            <ac:spMk id="17" creationId="{EF289E3A-CE45-8CF1-D21B-C166CA65073C}"/>
          </ac:spMkLst>
        </pc:spChg>
        <pc:spChg chg="mod">
          <ac:chgData name="Mihriban Uçar" userId="e7f664d158cbdf19" providerId="LiveId" clId="{EAE8D552-5E4A-44ED-AE50-E7BDACD4A028}" dt="2025-06-02T06:57:28.611" v="3022" actId="20577"/>
          <ac:spMkLst>
            <pc:docMk/>
            <pc:sldMk cId="3440296948" sldId="334"/>
            <ac:spMk id="18" creationId="{3E6F3DA3-F869-DE08-F297-DA341A9574AE}"/>
          </ac:spMkLst>
        </pc:spChg>
        <pc:spChg chg="mod">
          <ac:chgData name="Mihriban Uçar" userId="e7f664d158cbdf19" providerId="LiveId" clId="{EAE8D552-5E4A-44ED-AE50-E7BDACD4A028}" dt="2025-06-02T06:50:16.777" v="2992"/>
          <ac:spMkLst>
            <pc:docMk/>
            <pc:sldMk cId="3440296948" sldId="334"/>
            <ac:spMk id="19" creationId="{2BDC7860-F2D0-A5A6-1135-5A0BFF788557}"/>
          </ac:spMkLst>
        </pc:spChg>
        <pc:grpChg chg="mod">
          <ac:chgData name="Mihriban Uçar" userId="e7f664d158cbdf19" providerId="LiveId" clId="{EAE8D552-5E4A-44ED-AE50-E7BDACD4A028}" dt="2025-06-02T06:53:31.242" v="2994"/>
          <ac:grpSpMkLst>
            <pc:docMk/>
            <pc:sldMk cId="3440296948" sldId="334"/>
            <ac:grpSpMk id="10" creationId="{B7B96F93-2F44-3BC8-7C39-759097130571}"/>
          </ac:grpSpMkLst>
        </pc:grpChg>
        <pc:grpChg chg="mod">
          <ac:chgData name="Mihriban Uçar" userId="e7f664d158cbdf19" providerId="LiveId" clId="{EAE8D552-5E4A-44ED-AE50-E7BDACD4A028}" dt="2025-06-02T06:50:16.777" v="2992"/>
          <ac:grpSpMkLst>
            <pc:docMk/>
            <pc:sldMk cId="3440296948" sldId="334"/>
            <ac:grpSpMk id="14" creationId="{FDC8FCBA-1FD7-4F98-3CD3-B65DF1A0BF36}"/>
          </ac:grpSpMkLst>
        </pc:grpChg>
        <pc:picChg chg="add mod modCrop">
          <ac:chgData name="Mihriban Uçar" userId="e7f664d158cbdf19" providerId="LiveId" clId="{EAE8D552-5E4A-44ED-AE50-E7BDACD4A028}" dt="2025-06-02T06:36:00.942" v="2858" actId="1076"/>
          <ac:picMkLst>
            <pc:docMk/>
            <pc:sldMk cId="3440296948" sldId="334"/>
            <ac:picMk id="3" creationId="{97A7524F-C2B2-CE1E-CC64-301650C38BE0}"/>
          </ac:picMkLst>
        </pc:picChg>
      </pc:sldChg>
      <pc:sldChg chg="addSp delSp modSp add del mod ord setBg setClrOvrMap">
        <pc:chgData name="Mihriban Uçar" userId="e7f664d158cbdf19" providerId="LiveId" clId="{EAE8D552-5E4A-44ED-AE50-E7BDACD4A028}" dt="2025-06-02T06:40:12.020" v="2911" actId="14100"/>
        <pc:sldMkLst>
          <pc:docMk/>
          <pc:sldMk cId="1111696432" sldId="335"/>
        </pc:sldMkLst>
        <pc:spChg chg="mod ord">
          <ac:chgData name="Mihriban Uçar" userId="e7f664d158cbdf19" providerId="LiveId" clId="{EAE8D552-5E4A-44ED-AE50-E7BDACD4A028}" dt="2025-06-02T06:38:54.238" v="2888" actId="26606"/>
          <ac:spMkLst>
            <pc:docMk/>
            <pc:sldMk cId="1111696432" sldId="335"/>
            <ac:spMk id="2" creationId="{0D555043-A3F6-02E6-893F-10E494F6E19C}"/>
          </ac:spMkLst>
        </pc:spChg>
        <pc:spChg chg="mod ord">
          <ac:chgData name="Mihriban Uçar" userId="e7f664d158cbdf19" providerId="LiveId" clId="{EAE8D552-5E4A-44ED-AE50-E7BDACD4A028}" dt="2025-06-02T06:38:54.238" v="2888" actId="26606"/>
          <ac:spMkLst>
            <pc:docMk/>
            <pc:sldMk cId="1111696432" sldId="335"/>
            <ac:spMk id="1074" creationId="{8B64EFFB-99B7-AA73-E34E-483C3244BCA5}"/>
          </ac:spMkLst>
        </pc:spChg>
        <pc:picChg chg="add mod">
          <ac:chgData name="Mihriban Uçar" userId="e7f664d158cbdf19" providerId="LiveId" clId="{EAE8D552-5E4A-44ED-AE50-E7BDACD4A028}" dt="2025-06-02T06:39:58.443" v="2904" actId="1076"/>
          <ac:picMkLst>
            <pc:docMk/>
            <pc:sldMk cId="1111696432" sldId="335"/>
            <ac:picMk id="3" creationId="{984B32B4-825F-F496-7014-810467D4C0EE}"/>
          </ac:picMkLst>
        </pc:picChg>
        <pc:picChg chg="add mod">
          <ac:chgData name="Mihriban Uçar" userId="e7f664d158cbdf19" providerId="LiveId" clId="{EAE8D552-5E4A-44ED-AE50-E7BDACD4A028}" dt="2025-06-02T06:39:48.003" v="2898" actId="14100"/>
          <ac:picMkLst>
            <pc:docMk/>
            <pc:sldMk cId="1111696432" sldId="335"/>
            <ac:picMk id="5" creationId="{E2424642-CF35-B87C-9700-B69B5BE5B8A2}"/>
          </ac:picMkLst>
        </pc:picChg>
        <pc:picChg chg="add mod ord">
          <ac:chgData name="Mihriban Uçar" userId="e7f664d158cbdf19" providerId="LiveId" clId="{EAE8D552-5E4A-44ED-AE50-E7BDACD4A028}" dt="2025-06-02T06:40:06.473" v="2908" actId="1076"/>
          <ac:picMkLst>
            <pc:docMk/>
            <pc:sldMk cId="1111696432" sldId="335"/>
            <ac:picMk id="6" creationId="{A394AF93-4246-FCB3-AC81-9B2C1EB9AA4F}"/>
          </ac:picMkLst>
        </pc:picChg>
        <pc:picChg chg="add mod ord">
          <ac:chgData name="Mihriban Uçar" userId="e7f664d158cbdf19" providerId="LiveId" clId="{EAE8D552-5E4A-44ED-AE50-E7BDACD4A028}" dt="2025-06-02T06:40:12.020" v="2911" actId="14100"/>
          <ac:picMkLst>
            <pc:docMk/>
            <pc:sldMk cId="1111696432" sldId="335"/>
            <ac:picMk id="7" creationId="{CDA230C8-BF4C-C4A8-4ED3-FE4E2D69C6FF}"/>
          </ac:picMkLst>
        </pc:picChg>
        <pc:picChg chg="add mod">
          <ac:chgData name="Mihriban Uçar" userId="e7f664d158cbdf19" providerId="LiveId" clId="{EAE8D552-5E4A-44ED-AE50-E7BDACD4A028}" dt="2025-06-02T06:39:38.984" v="2893" actId="1076"/>
          <ac:picMkLst>
            <pc:docMk/>
            <pc:sldMk cId="1111696432" sldId="335"/>
            <ac:picMk id="8" creationId="{B62BD2DB-CB3C-D899-A10E-BAFCF9CEFB4B}"/>
          </ac:picMkLst>
        </pc:picChg>
        <pc:picChg chg="mod">
          <ac:chgData name="Mihriban Uçar" userId="e7f664d158cbdf19" providerId="LiveId" clId="{EAE8D552-5E4A-44ED-AE50-E7BDACD4A028}" dt="2025-06-02T06:38:54.238" v="2888" actId="26606"/>
          <ac:picMkLst>
            <pc:docMk/>
            <pc:sldMk cId="1111696432" sldId="335"/>
            <ac:picMk id="48" creationId="{9A4AD25A-914F-86E4-1CA3-F5A8D7C3C406}"/>
          </ac:picMkLst>
        </pc:picChg>
        <pc:cxnChg chg="add">
          <ac:chgData name="Mihriban Uçar" userId="e7f664d158cbdf19" providerId="LiveId" clId="{EAE8D552-5E4A-44ED-AE50-E7BDACD4A028}" dt="2025-06-02T06:38:54.238" v="2888" actId="26606"/>
          <ac:cxnSpMkLst>
            <pc:docMk/>
            <pc:sldMk cId="1111696432" sldId="335"/>
            <ac:cxnSpMk id="1092" creationId="{882DD753-EA38-4E86-91FB-05041A44A28E}"/>
          </ac:cxnSpMkLst>
        </pc:cxnChg>
        <pc:cxnChg chg="add">
          <ac:chgData name="Mihriban Uçar" userId="e7f664d158cbdf19" providerId="LiveId" clId="{EAE8D552-5E4A-44ED-AE50-E7BDACD4A028}" dt="2025-06-02T06:38:54.238" v="2888" actId="26606"/>
          <ac:cxnSpMkLst>
            <pc:docMk/>
            <pc:sldMk cId="1111696432" sldId="335"/>
            <ac:cxnSpMk id="1095" creationId="{8BB1744D-A7DF-4B65-B6E3-DCF12BB2D869}"/>
          </ac:cxnSpMkLst>
        </pc:cxnChg>
      </pc:sldChg>
      <pc:sldMasterChg chg="modTransition modSldLayout">
        <pc:chgData name="Mihriban Uçar" userId="e7f664d158cbdf19" providerId="LiveId" clId="{EAE8D552-5E4A-44ED-AE50-E7BDACD4A028}" dt="2025-05-13T13:05:13.889" v="2633"/>
        <pc:sldMasterMkLst>
          <pc:docMk/>
          <pc:sldMasterMk cId="820030766" sldId="2147483648"/>
        </pc:sldMasterMkLst>
        <pc:sldLayoutChg chg="modTransition">
          <pc:chgData name="Mihriban Uçar" userId="e7f664d158cbdf19" providerId="LiveId" clId="{EAE8D552-5E4A-44ED-AE50-E7BDACD4A028}" dt="2025-05-13T13:05:13.889" v="2633"/>
          <pc:sldLayoutMkLst>
            <pc:docMk/>
            <pc:sldMasterMk cId="820030766" sldId="2147483648"/>
            <pc:sldLayoutMk cId="48637488" sldId="2147483649"/>
          </pc:sldLayoutMkLst>
        </pc:sldLayoutChg>
        <pc:sldLayoutChg chg="modTransition">
          <pc:chgData name="Mihriban Uçar" userId="e7f664d158cbdf19" providerId="LiveId" clId="{EAE8D552-5E4A-44ED-AE50-E7BDACD4A028}" dt="2025-05-13T13:05:13.889" v="2633"/>
          <pc:sldLayoutMkLst>
            <pc:docMk/>
            <pc:sldMasterMk cId="820030766" sldId="2147483648"/>
            <pc:sldLayoutMk cId="1787510899" sldId="2147483650"/>
          </pc:sldLayoutMkLst>
        </pc:sldLayoutChg>
        <pc:sldLayoutChg chg="modTransition">
          <pc:chgData name="Mihriban Uçar" userId="e7f664d158cbdf19" providerId="LiveId" clId="{EAE8D552-5E4A-44ED-AE50-E7BDACD4A028}" dt="2025-05-13T13:05:13.889" v="2633"/>
          <pc:sldLayoutMkLst>
            <pc:docMk/>
            <pc:sldMasterMk cId="820030766" sldId="2147483648"/>
            <pc:sldLayoutMk cId="307434788" sldId="2147483651"/>
          </pc:sldLayoutMkLst>
        </pc:sldLayoutChg>
        <pc:sldLayoutChg chg="modTransition">
          <pc:chgData name="Mihriban Uçar" userId="e7f664d158cbdf19" providerId="LiveId" clId="{EAE8D552-5E4A-44ED-AE50-E7BDACD4A028}" dt="2025-05-13T13:05:13.889" v="2633"/>
          <pc:sldLayoutMkLst>
            <pc:docMk/>
            <pc:sldMasterMk cId="820030766" sldId="2147483648"/>
            <pc:sldLayoutMk cId="1604529053" sldId="2147483652"/>
          </pc:sldLayoutMkLst>
        </pc:sldLayoutChg>
        <pc:sldLayoutChg chg="modTransition">
          <pc:chgData name="Mihriban Uçar" userId="e7f664d158cbdf19" providerId="LiveId" clId="{EAE8D552-5E4A-44ED-AE50-E7BDACD4A028}" dt="2025-05-13T13:05:13.889" v="2633"/>
          <pc:sldLayoutMkLst>
            <pc:docMk/>
            <pc:sldMasterMk cId="820030766" sldId="2147483648"/>
            <pc:sldLayoutMk cId="2033555523" sldId="2147483653"/>
          </pc:sldLayoutMkLst>
        </pc:sldLayoutChg>
        <pc:sldLayoutChg chg="modTransition">
          <pc:chgData name="Mihriban Uçar" userId="e7f664d158cbdf19" providerId="LiveId" clId="{EAE8D552-5E4A-44ED-AE50-E7BDACD4A028}" dt="2025-05-13T13:05:13.889" v="2633"/>
          <pc:sldLayoutMkLst>
            <pc:docMk/>
            <pc:sldMasterMk cId="820030766" sldId="2147483648"/>
            <pc:sldLayoutMk cId="3115652406" sldId="2147483654"/>
          </pc:sldLayoutMkLst>
        </pc:sldLayoutChg>
        <pc:sldLayoutChg chg="modTransition">
          <pc:chgData name="Mihriban Uçar" userId="e7f664d158cbdf19" providerId="LiveId" clId="{EAE8D552-5E4A-44ED-AE50-E7BDACD4A028}" dt="2025-05-13T13:05:13.889" v="2633"/>
          <pc:sldLayoutMkLst>
            <pc:docMk/>
            <pc:sldMasterMk cId="820030766" sldId="2147483648"/>
            <pc:sldLayoutMk cId="3477840130" sldId="2147483655"/>
          </pc:sldLayoutMkLst>
        </pc:sldLayoutChg>
        <pc:sldLayoutChg chg="modTransition">
          <pc:chgData name="Mihriban Uçar" userId="e7f664d158cbdf19" providerId="LiveId" clId="{EAE8D552-5E4A-44ED-AE50-E7BDACD4A028}" dt="2025-05-13T13:05:13.889" v="2633"/>
          <pc:sldLayoutMkLst>
            <pc:docMk/>
            <pc:sldMasterMk cId="820030766" sldId="2147483648"/>
            <pc:sldLayoutMk cId="449256574" sldId="2147483656"/>
          </pc:sldLayoutMkLst>
        </pc:sldLayoutChg>
        <pc:sldLayoutChg chg="modTransition">
          <pc:chgData name="Mihriban Uçar" userId="e7f664d158cbdf19" providerId="LiveId" clId="{EAE8D552-5E4A-44ED-AE50-E7BDACD4A028}" dt="2025-05-13T13:05:13.889" v="2633"/>
          <pc:sldLayoutMkLst>
            <pc:docMk/>
            <pc:sldMasterMk cId="820030766" sldId="2147483648"/>
            <pc:sldLayoutMk cId="786981762" sldId="2147483657"/>
          </pc:sldLayoutMkLst>
        </pc:sldLayoutChg>
        <pc:sldLayoutChg chg="modTransition">
          <pc:chgData name="Mihriban Uçar" userId="e7f664d158cbdf19" providerId="LiveId" clId="{EAE8D552-5E4A-44ED-AE50-E7BDACD4A028}" dt="2025-05-13T13:05:13.889" v="2633"/>
          <pc:sldLayoutMkLst>
            <pc:docMk/>
            <pc:sldMasterMk cId="820030766" sldId="2147483648"/>
            <pc:sldLayoutMk cId="26451057" sldId="2147483658"/>
          </pc:sldLayoutMkLst>
        </pc:sldLayoutChg>
        <pc:sldLayoutChg chg="modTransition">
          <pc:chgData name="Mihriban Uçar" userId="e7f664d158cbdf19" providerId="LiveId" clId="{EAE8D552-5E4A-44ED-AE50-E7BDACD4A028}" dt="2025-05-13T13:05:13.889" v="2633"/>
          <pc:sldLayoutMkLst>
            <pc:docMk/>
            <pc:sldMasterMk cId="820030766" sldId="2147483648"/>
            <pc:sldLayoutMk cId="1403560723" sldId="2147483659"/>
          </pc:sldLayoutMkLst>
        </pc:sldLayoutChg>
      </pc:sldMasterChg>
    </pc:docChg>
  </pc:docChgLst>
  <pc:docChgLst>
    <pc:chgData name="Mihriban Uçar" userId="e7f664d158cbdf19" providerId="LiveId" clId="{D3F8D073-51A3-40DE-9A98-EE460A39C587}"/>
    <pc:docChg chg="undo custSel modSld">
      <pc:chgData name="Mihriban Uçar" userId="e7f664d158cbdf19" providerId="LiveId" clId="{D3F8D073-51A3-40DE-9A98-EE460A39C587}" dt="2025-06-30T10:26:58.085" v="33" actId="14100"/>
      <pc:docMkLst>
        <pc:docMk/>
      </pc:docMkLst>
      <pc:sldChg chg="addSp delSp modSp mod">
        <pc:chgData name="Mihriban Uçar" userId="e7f664d158cbdf19" providerId="LiveId" clId="{D3F8D073-51A3-40DE-9A98-EE460A39C587}" dt="2025-06-30T10:26:58.085" v="33" actId="14100"/>
        <pc:sldMkLst>
          <pc:docMk/>
          <pc:sldMk cId="4148137414" sldId="323"/>
        </pc:sldMkLst>
        <pc:spChg chg="add mod">
          <ac:chgData name="Mihriban Uçar" userId="e7f664d158cbdf19" providerId="LiveId" clId="{D3F8D073-51A3-40DE-9A98-EE460A39C587}" dt="2025-06-30T10:25:42.694" v="3" actId="478"/>
          <ac:spMkLst>
            <pc:docMk/>
            <pc:sldMk cId="4148137414" sldId="323"/>
            <ac:spMk id="2" creationId="{5D3BC951-052F-C1B2-DE97-71F6DA610A99}"/>
          </ac:spMkLst>
        </pc:spChg>
        <pc:picChg chg="add del">
          <ac:chgData name="Mihriban Uçar" userId="e7f664d158cbdf19" providerId="LiveId" clId="{D3F8D073-51A3-40DE-9A98-EE460A39C587}" dt="2025-06-30T10:25:53.563" v="10" actId="478"/>
          <ac:picMkLst>
            <pc:docMk/>
            <pc:sldMk cId="4148137414" sldId="323"/>
            <ac:picMk id="3" creationId="{868EBC4A-E046-2286-18C4-6DC3EE3C5E34}"/>
          </ac:picMkLst>
        </pc:picChg>
        <pc:picChg chg="add mod">
          <ac:chgData name="Mihriban Uçar" userId="e7f664d158cbdf19" providerId="LiveId" clId="{D3F8D073-51A3-40DE-9A98-EE460A39C587}" dt="2025-06-30T10:25:51.691" v="8" actId="14100"/>
          <ac:picMkLst>
            <pc:docMk/>
            <pc:sldMk cId="4148137414" sldId="323"/>
            <ac:picMk id="4" creationId="{913F5C8A-3FF2-B7C0-C4C3-1C7477198755}"/>
          </ac:picMkLst>
        </pc:picChg>
        <pc:picChg chg="add del mod">
          <ac:chgData name="Mihriban Uçar" userId="e7f664d158cbdf19" providerId="LiveId" clId="{D3F8D073-51A3-40DE-9A98-EE460A39C587}" dt="2025-06-30T10:25:56.024" v="12" actId="1076"/>
          <ac:picMkLst>
            <pc:docMk/>
            <pc:sldMk cId="4148137414" sldId="323"/>
            <ac:picMk id="5" creationId="{00000000-0000-0000-0000-000000000000}"/>
          </ac:picMkLst>
        </pc:picChg>
        <pc:picChg chg="add mod">
          <ac:chgData name="Mihriban Uçar" userId="e7f664d158cbdf19" providerId="LiveId" clId="{D3F8D073-51A3-40DE-9A98-EE460A39C587}" dt="2025-06-30T10:26:58.085" v="33" actId="14100"/>
          <ac:picMkLst>
            <pc:docMk/>
            <pc:sldMk cId="4148137414" sldId="323"/>
            <ac:picMk id="6" creationId="{F252A014-A61D-71ED-262A-6A0F99BC103D}"/>
          </ac:picMkLst>
        </pc:picChg>
        <pc:picChg chg="add del">
          <ac:chgData name="Mihriban Uçar" userId="e7f664d158cbdf19" providerId="LiveId" clId="{D3F8D073-51A3-40DE-9A98-EE460A39C587}" dt="2025-06-30T10:25:52.788" v="9" actId="478"/>
          <ac:picMkLst>
            <pc:docMk/>
            <pc:sldMk cId="4148137414" sldId="323"/>
            <ac:picMk id="1030"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4AA5DC-7AA2-4A00-9303-D8896563F36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099AA1A-B8F5-435A-B3B6-E0DFAAD32E7C}">
      <dgm:prSet/>
      <dgm:spPr/>
      <dgm:t>
        <a:bodyPr/>
        <a:lstStyle/>
        <a:p>
          <a:pPr>
            <a:lnSpc>
              <a:spcPct val="100000"/>
            </a:lnSpc>
            <a:defRPr cap="all"/>
          </a:pPr>
          <a:r>
            <a:rPr lang="tr-TR" b="1" dirty="0"/>
            <a:t>Bölüm Sayısı:     12</a:t>
          </a:r>
          <a:endParaRPr lang="en-US" dirty="0"/>
        </a:p>
      </dgm:t>
    </dgm:pt>
    <dgm:pt modelId="{114DC518-BA8E-4B82-9855-A0C8F4EE9D07}" type="parTrans" cxnId="{A3D978D7-8850-4F62-BF7C-29E586173A11}">
      <dgm:prSet/>
      <dgm:spPr/>
      <dgm:t>
        <a:bodyPr/>
        <a:lstStyle/>
        <a:p>
          <a:endParaRPr lang="en-US"/>
        </a:p>
      </dgm:t>
    </dgm:pt>
    <dgm:pt modelId="{B41FBE52-1314-4743-92EF-874DDA8E9E4C}" type="sibTrans" cxnId="{A3D978D7-8850-4F62-BF7C-29E586173A11}">
      <dgm:prSet/>
      <dgm:spPr/>
      <dgm:t>
        <a:bodyPr/>
        <a:lstStyle/>
        <a:p>
          <a:endParaRPr lang="en-US"/>
        </a:p>
      </dgm:t>
    </dgm:pt>
    <dgm:pt modelId="{FB43D7CB-36CD-4F10-A4F0-961BB77B2769}">
      <dgm:prSet/>
      <dgm:spPr/>
      <dgm:t>
        <a:bodyPr/>
        <a:lstStyle/>
        <a:p>
          <a:pPr>
            <a:lnSpc>
              <a:spcPct val="100000"/>
            </a:lnSpc>
            <a:defRPr cap="all"/>
          </a:pPr>
          <a:r>
            <a:rPr lang="tr-TR" b="1" dirty="0"/>
            <a:t>Akademik Personel Sayısı:   157</a:t>
          </a:r>
          <a:endParaRPr lang="en-US" dirty="0"/>
        </a:p>
      </dgm:t>
    </dgm:pt>
    <dgm:pt modelId="{2E1A875D-5BA9-4A69-B306-236F4E53E78E}" type="parTrans" cxnId="{83E65623-A0DE-4566-9B14-4B5C09153E7D}">
      <dgm:prSet/>
      <dgm:spPr/>
      <dgm:t>
        <a:bodyPr/>
        <a:lstStyle/>
        <a:p>
          <a:endParaRPr lang="en-US"/>
        </a:p>
      </dgm:t>
    </dgm:pt>
    <dgm:pt modelId="{F2A0DD48-E108-4B2C-B295-98ABB368088F}" type="sibTrans" cxnId="{83E65623-A0DE-4566-9B14-4B5C09153E7D}">
      <dgm:prSet/>
      <dgm:spPr/>
      <dgm:t>
        <a:bodyPr/>
        <a:lstStyle/>
        <a:p>
          <a:endParaRPr lang="en-US"/>
        </a:p>
      </dgm:t>
    </dgm:pt>
    <dgm:pt modelId="{6C9E36CC-9192-4F81-925D-767590F0929A}">
      <dgm:prSet/>
      <dgm:spPr/>
      <dgm:t>
        <a:bodyPr/>
        <a:lstStyle/>
        <a:p>
          <a:pPr>
            <a:lnSpc>
              <a:spcPct val="100000"/>
            </a:lnSpc>
            <a:defRPr cap="all"/>
          </a:pPr>
          <a:r>
            <a:rPr lang="tr-TR" b="1" dirty="0"/>
            <a:t>İdari Personel Sayısı:   19</a:t>
          </a:r>
          <a:endParaRPr lang="en-US" dirty="0"/>
        </a:p>
      </dgm:t>
    </dgm:pt>
    <dgm:pt modelId="{FDCF1240-8B1B-4DEC-BE0C-AF947EE06D2C}" type="parTrans" cxnId="{0D179CFC-721D-4117-B52E-1ED0AE7768A2}">
      <dgm:prSet/>
      <dgm:spPr/>
      <dgm:t>
        <a:bodyPr/>
        <a:lstStyle/>
        <a:p>
          <a:endParaRPr lang="en-US"/>
        </a:p>
      </dgm:t>
    </dgm:pt>
    <dgm:pt modelId="{50F16E33-333F-43F1-96FE-708B892A4117}" type="sibTrans" cxnId="{0D179CFC-721D-4117-B52E-1ED0AE7768A2}">
      <dgm:prSet/>
      <dgm:spPr/>
      <dgm:t>
        <a:bodyPr/>
        <a:lstStyle/>
        <a:p>
          <a:endParaRPr lang="en-US"/>
        </a:p>
      </dgm:t>
    </dgm:pt>
    <dgm:pt modelId="{EC7A3E45-321F-4FD8-9F58-CDD784227645}">
      <dgm:prSet/>
      <dgm:spPr/>
      <dgm:t>
        <a:bodyPr/>
        <a:lstStyle/>
        <a:p>
          <a:pPr>
            <a:lnSpc>
              <a:spcPct val="100000"/>
            </a:lnSpc>
            <a:defRPr cap="all"/>
          </a:pPr>
          <a:r>
            <a:rPr lang="tr-TR" b="1" dirty="0"/>
            <a:t>Öğrenci Sayısı:  4820</a:t>
          </a:r>
          <a:endParaRPr lang="en-US" dirty="0"/>
        </a:p>
      </dgm:t>
    </dgm:pt>
    <dgm:pt modelId="{F1AB0F4B-1CC7-4D81-8A22-6D686E59163D}" type="parTrans" cxnId="{DFDEB066-D69A-4714-96FF-83621241AD69}">
      <dgm:prSet/>
      <dgm:spPr/>
      <dgm:t>
        <a:bodyPr/>
        <a:lstStyle/>
        <a:p>
          <a:endParaRPr lang="en-US"/>
        </a:p>
      </dgm:t>
    </dgm:pt>
    <dgm:pt modelId="{0872F0C6-0782-402F-BA48-46AE1CADAAAF}" type="sibTrans" cxnId="{DFDEB066-D69A-4714-96FF-83621241AD69}">
      <dgm:prSet/>
      <dgm:spPr/>
      <dgm:t>
        <a:bodyPr/>
        <a:lstStyle/>
        <a:p>
          <a:endParaRPr lang="en-US"/>
        </a:p>
      </dgm:t>
    </dgm:pt>
    <dgm:pt modelId="{96FF70FE-517A-4A49-B312-0F92738C109D}">
      <dgm:prSet/>
      <dgm:spPr/>
      <dgm:t>
        <a:bodyPr/>
        <a:lstStyle/>
        <a:p>
          <a:pPr>
            <a:lnSpc>
              <a:spcPct val="100000"/>
            </a:lnSpc>
            <a:defRPr cap="all"/>
          </a:pPr>
          <a:r>
            <a:rPr lang="tr-TR" b="1" dirty="0"/>
            <a:t>Program Sayısı</a:t>
          </a:r>
          <a:r>
            <a:rPr lang="tr-TR" dirty="0"/>
            <a:t>: </a:t>
          </a:r>
          <a:r>
            <a:rPr lang="tr-TR" b="1" dirty="0"/>
            <a:t>18</a:t>
          </a:r>
          <a:endParaRPr lang="en-US" b="1" dirty="0"/>
        </a:p>
      </dgm:t>
    </dgm:pt>
    <dgm:pt modelId="{E89CA843-4352-4279-A7AC-602B30819E70}" type="parTrans" cxnId="{2B412519-B390-488F-98CB-711F0BB98402}">
      <dgm:prSet/>
      <dgm:spPr/>
      <dgm:t>
        <a:bodyPr/>
        <a:lstStyle/>
        <a:p>
          <a:endParaRPr lang="tr-TR"/>
        </a:p>
      </dgm:t>
    </dgm:pt>
    <dgm:pt modelId="{CE979801-A705-4D26-BDCE-DDF8A5968D8E}" type="sibTrans" cxnId="{2B412519-B390-488F-98CB-711F0BB98402}">
      <dgm:prSet/>
      <dgm:spPr/>
      <dgm:t>
        <a:bodyPr/>
        <a:lstStyle/>
        <a:p>
          <a:endParaRPr lang="tr-TR"/>
        </a:p>
      </dgm:t>
    </dgm:pt>
    <dgm:pt modelId="{336796E8-9FC2-4E3B-928B-6C27CEB9FF67}" type="pres">
      <dgm:prSet presAssocID="{F54AA5DC-7AA2-4A00-9303-D8896563F369}" presName="hierChild1" presStyleCnt="0">
        <dgm:presLayoutVars>
          <dgm:chPref val="1"/>
          <dgm:dir/>
          <dgm:animOne val="branch"/>
          <dgm:animLvl val="lvl"/>
          <dgm:resizeHandles/>
        </dgm:presLayoutVars>
      </dgm:prSet>
      <dgm:spPr/>
      <dgm:t>
        <a:bodyPr/>
        <a:lstStyle/>
        <a:p>
          <a:endParaRPr lang="tr-TR"/>
        </a:p>
      </dgm:t>
    </dgm:pt>
    <dgm:pt modelId="{5519D573-4C2C-4955-AC67-68D047D60DDA}" type="pres">
      <dgm:prSet presAssocID="{8099AA1A-B8F5-435A-B3B6-E0DFAAD32E7C}" presName="hierRoot1" presStyleCnt="0"/>
      <dgm:spPr/>
    </dgm:pt>
    <dgm:pt modelId="{2BF192DA-D444-42F1-8627-F7238ACC0FAC}" type="pres">
      <dgm:prSet presAssocID="{8099AA1A-B8F5-435A-B3B6-E0DFAAD32E7C}" presName="composite" presStyleCnt="0"/>
      <dgm:spPr/>
    </dgm:pt>
    <dgm:pt modelId="{AD064CBA-70C0-4388-A5E4-F451F16655D3}" type="pres">
      <dgm:prSet presAssocID="{8099AA1A-B8F5-435A-B3B6-E0DFAAD32E7C}" presName="background" presStyleLbl="node0" presStyleIdx="0" presStyleCnt="5"/>
      <dgm:spPr/>
    </dgm:pt>
    <dgm:pt modelId="{1ABE0DC1-CB7F-42C6-8C46-23E5C2784812}" type="pres">
      <dgm:prSet presAssocID="{8099AA1A-B8F5-435A-B3B6-E0DFAAD32E7C}" presName="text" presStyleLbl="fgAcc0" presStyleIdx="0" presStyleCnt="5">
        <dgm:presLayoutVars>
          <dgm:chPref val="3"/>
        </dgm:presLayoutVars>
      </dgm:prSet>
      <dgm:spPr/>
      <dgm:t>
        <a:bodyPr/>
        <a:lstStyle/>
        <a:p>
          <a:endParaRPr lang="tr-TR"/>
        </a:p>
      </dgm:t>
    </dgm:pt>
    <dgm:pt modelId="{FF63D495-FC97-44CE-AB1C-0BE8024E1D79}" type="pres">
      <dgm:prSet presAssocID="{8099AA1A-B8F5-435A-B3B6-E0DFAAD32E7C}" presName="hierChild2" presStyleCnt="0"/>
      <dgm:spPr/>
    </dgm:pt>
    <dgm:pt modelId="{A6445F4E-3790-4358-A328-6D83118B1917}" type="pres">
      <dgm:prSet presAssocID="{96FF70FE-517A-4A49-B312-0F92738C109D}" presName="hierRoot1" presStyleCnt="0"/>
      <dgm:spPr/>
    </dgm:pt>
    <dgm:pt modelId="{FC3ED8D0-E906-4C38-ADA8-AA3A0B0D72EA}" type="pres">
      <dgm:prSet presAssocID="{96FF70FE-517A-4A49-B312-0F92738C109D}" presName="composite" presStyleCnt="0"/>
      <dgm:spPr/>
    </dgm:pt>
    <dgm:pt modelId="{38ED8438-D3C8-4E0F-8783-945AAF425945}" type="pres">
      <dgm:prSet presAssocID="{96FF70FE-517A-4A49-B312-0F92738C109D}" presName="background" presStyleLbl="node0" presStyleIdx="1" presStyleCnt="5"/>
      <dgm:spPr/>
    </dgm:pt>
    <dgm:pt modelId="{65804626-CA7D-4406-AA4D-F1311D328BD8}" type="pres">
      <dgm:prSet presAssocID="{96FF70FE-517A-4A49-B312-0F92738C109D}" presName="text" presStyleLbl="fgAcc0" presStyleIdx="1" presStyleCnt="5">
        <dgm:presLayoutVars>
          <dgm:chPref val="3"/>
        </dgm:presLayoutVars>
      </dgm:prSet>
      <dgm:spPr/>
      <dgm:t>
        <a:bodyPr/>
        <a:lstStyle/>
        <a:p>
          <a:endParaRPr lang="tr-TR"/>
        </a:p>
      </dgm:t>
    </dgm:pt>
    <dgm:pt modelId="{161B6798-099D-4EF5-8245-FB2C2366E8E3}" type="pres">
      <dgm:prSet presAssocID="{96FF70FE-517A-4A49-B312-0F92738C109D}" presName="hierChild2" presStyleCnt="0"/>
      <dgm:spPr/>
    </dgm:pt>
    <dgm:pt modelId="{B2CD54FE-D2EF-4680-AC20-18C650541179}" type="pres">
      <dgm:prSet presAssocID="{FB43D7CB-36CD-4F10-A4F0-961BB77B2769}" presName="hierRoot1" presStyleCnt="0"/>
      <dgm:spPr/>
    </dgm:pt>
    <dgm:pt modelId="{C064529F-4154-45F1-8AC6-35D02EFB9EC4}" type="pres">
      <dgm:prSet presAssocID="{FB43D7CB-36CD-4F10-A4F0-961BB77B2769}" presName="composite" presStyleCnt="0"/>
      <dgm:spPr/>
    </dgm:pt>
    <dgm:pt modelId="{71049D54-FE3E-45D6-9841-8F2DC102C32A}" type="pres">
      <dgm:prSet presAssocID="{FB43D7CB-36CD-4F10-A4F0-961BB77B2769}" presName="background" presStyleLbl="node0" presStyleIdx="2" presStyleCnt="5"/>
      <dgm:spPr/>
    </dgm:pt>
    <dgm:pt modelId="{C0D89AB8-F8F0-41BB-8C41-BA46C4BC1637}" type="pres">
      <dgm:prSet presAssocID="{FB43D7CB-36CD-4F10-A4F0-961BB77B2769}" presName="text" presStyleLbl="fgAcc0" presStyleIdx="2" presStyleCnt="5">
        <dgm:presLayoutVars>
          <dgm:chPref val="3"/>
        </dgm:presLayoutVars>
      </dgm:prSet>
      <dgm:spPr/>
      <dgm:t>
        <a:bodyPr/>
        <a:lstStyle/>
        <a:p>
          <a:endParaRPr lang="tr-TR"/>
        </a:p>
      </dgm:t>
    </dgm:pt>
    <dgm:pt modelId="{885632F4-DABC-4D50-B019-5A434B42476A}" type="pres">
      <dgm:prSet presAssocID="{FB43D7CB-36CD-4F10-A4F0-961BB77B2769}" presName="hierChild2" presStyleCnt="0"/>
      <dgm:spPr/>
    </dgm:pt>
    <dgm:pt modelId="{126E2D4C-E3F2-40F4-9DD1-29E96EF4671F}" type="pres">
      <dgm:prSet presAssocID="{6C9E36CC-9192-4F81-925D-767590F0929A}" presName="hierRoot1" presStyleCnt="0"/>
      <dgm:spPr/>
    </dgm:pt>
    <dgm:pt modelId="{F684AAF0-2DEE-4996-B280-ECE9F93D9CD1}" type="pres">
      <dgm:prSet presAssocID="{6C9E36CC-9192-4F81-925D-767590F0929A}" presName="composite" presStyleCnt="0"/>
      <dgm:spPr/>
    </dgm:pt>
    <dgm:pt modelId="{BFE59CB9-A687-4E76-8F0A-38F6E96D504B}" type="pres">
      <dgm:prSet presAssocID="{6C9E36CC-9192-4F81-925D-767590F0929A}" presName="background" presStyleLbl="node0" presStyleIdx="3" presStyleCnt="5"/>
      <dgm:spPr/>
    </dgm:pt>
    <dgm:pt modelId="{2F0107D7-6E7B-458A-B1FD-8261E635A002}" type="pres">
      <dgm:prSet presAssocID="{6C9E36CC-9192-4F81-925D-767590F0929A}" presName="text" presStyleLbl="fgAcc0" presStyleIdx="3" presStyleCnt="5">
        <dgm:presLayoutVars>
          <dgm:chPref val="3"/>
        </dgm:presLayoutVars>
      </dgm:prSet>
      <dgm:spPr/>
      <dgm:t>
        <a:bodyPr/>
        <a:lstStyle/>
        <a:p>
          <a:endParaRPr lang="tr-TR"/>
        </a:p>
      </dgm:t>
    </dgm:pt>
    <dgm:pt modelId="{11D44FD2-6F8B-462A-AA8C-9BDF3D9DD165}" type="pres">
      <dgm:prSet presAssocID="{6C9E36CC-9192-4F81-925D-767590F0929A}" presName="hierChild2" presStyleCnt="0"/>
      <dgm:spPr/>
    </dgm:pt>
    <dgm:pt modelId="{F049A577-A321-42C8-94A0-51BB8EDFF74C}" type="pres">
      <dgm:prSet presAssocID="{EC7A3E45-321F-4FD8-9F58-CDD784227645}" presName="hierRoot1" presStyleCnt="0"/>
      <dgm:spPr/>
    </dgm:pt>
    <dgm:pt modelId="{8D0414B3-D38B-4978-88FA-1111D45AB94B}" type="pres">
      <dgm:prSet presAssocID="{EC7A3E45-321F-4FD8-9F58-CDD784227645}" presName="composite" presStyleCnt="0"/>
      <dgm:spPr/>
    </dgm:pt>
    <dgm:pt modelId="{5F361595-8839-4607-B647-28E4DAEAD009}" type="pres">
      <dgm:prSet presAssocID="{EC7A3E45-321F-4FD8-9F58-CDD784227645}" presName="background" presStyleLbl="node0" presStyleIdx="4" presStyleCnt="5"/>
      <dgm:spPr/>
    </dgm:pt>
    <dgm:pt modelId="{2452556D-332E-4A24-9129-36A785DB2606}" type="pres">
      <dgm:prSet presAssocID="{EC7A3E45-321F-4FD8-9F58-CDD784227645}" presName="text" presStyleLbl="fgAcc0" presStyleIdx="4" presStyleCnt="5">
        <dgm:presLayoutVars>
          <dgm:chPref val="3"/>
        </dgm:presLayoutVars>
      </dgm:prSet>
      <dgm:spPr/>
      <dgm:t>
        <a:bodyPr/>
        <a:lstStyle/>
        <a:p>
          <a:endParaRPr lang="tr-TR"/>
        </a:p>
      </dgm:t>
    </dgm:pt>
    <dgm:pt modelId="{38935042-D614-45D9-A9F0-582195250D49}" type="pres">
      <dgm:prSet presAssocID="{EC7A3E45-321F-4FD8-9F58-CDD784227645}" presName="hierChild2" presStyleCnt="0"/>
      <dgm:spPr/>
    </dgm:pt>
  </dgm:ptLst>
  <dgm:cxnLst>
    <dgm:cxn modelId="{9247EB71-C208-474E-AEE0-4F668BB7CAFD}" type="presOf" srcId="{EC7A3E45-321F-4FD8-9F58-CDD784227645}" destId="{2452556D-332E-4A24-9129-36A785DB2606}" srcOrd="0" destOrd="0" presId="urn:microsoft.com/office/officeart/2005/8/layout/hierarchy1"/>
    <dgm:cxn modelId="{9882963C-D196-4AA0-9657-400FBFF7A2DF}" type="presOf" srcId="{8099AA1A-B8F5-435A-B3B6-E0DFAAD32E7C}" destId="{1ABE0DC1-CB7F-42C6-8C46-23E5C2784812}" srcOrd="0" destOrd="0" presId="urn:microsoft.com/office/officeart/2005/8/layout/hierarchy1"/>
    <dgm:cxn modelId="{A3D978D7-8850-4F62-BF7C-29E586173A11}" srcId="{F54AA5DC-7AA2-4A00-9303-D8896563F369}" destId="{8099AA1A-B8F5-435A-B3B6-E0DFAAD32E7C}" srcOrd="0" destOrd="0" parTransId="{114DC518-BA8E-4B82-9855-A0C8F4EE9D07}" sibTransId="{B41FBE52-1314-4743-92EF-874DDA8E9E4C}"/>
    <dgm:cxn modelId="{0D179CFC-721D-4117-B52E-1ED0AE7768A2}" srcId="{F54AA5DC-7AA2-4A00-9303-D8896563F369}" destId="{6C9E36CC-9192-4F81-925D-767590F0929A}" srcOrd="3" destOrd="0" parTransId="{FDCF1240-8B1B-4DEC-BE0C-AF947EE06D2C}" sibTransId="{50F16E33-333F-43F1-96FE-708B892A4117}"/>
    <dgm:cxn modelId="{DFDEB066-D69A-4714-96FF-83621241AD69}" srcId="{F54AA5DC-7AA2-4A00-9303-D8896563F369}" destId="{EC7A3E45-321F-4FD8-9F58-CDD784227645}" srcOrd="4" destOrd="0" parTransId="{F1AB0F4B-1CC7-4D81-8A22-6D686E59163D}" sibTransId="{0872F0C6-0782-402F-BA48-46AE1CADAAAF}"/>
    <dgm:cxn modelId="{53836566-74EC-4A3A-A5E3-ED4A6364A574}" type="presOf" srcId="{96FF70FE-517A-4A49-B312-0F92738C109D}" destId="{65804626-CA7D-4406-AA4D-F1311D328BD8}" srcOrd="0" destOrd="0" presId="urn:microsoft.com/office/officeart/2005/8/layout/hierarchy1"/>
    <dgm:cxn modelId="{0742F72E-5D5B-4EC1-B126-89F1DE34D143}" type="presOf" srcId="{6C9E36CC-9192-4F81-925D-767590F0929A}" destId="{2F0107D7-6E7B-458A-B1FD-8261E635A002}" srcOrd="0" destOrd="0" presId="urn:microsoft.com/office/officeart/2005/8/layout/hierarchy1"/>
    <dgm:cxn modelId="{10814EB5-1AD0-4363-A0B7-0E1DE55DAB40}" type="presOf" srcId="{FB43D7CB-36CD-4F10-A4F0-961BB77B2769}" destId="{C0D89AB8-F8F0-41BB-8C41-BA46C4BC1637}" srcOrd="0" destOrd="0" presId="urn:microsoft.com/office/officeart/2005/8/layout/hierarchy1"/>
    <dgm:cxn modelId="{5C05C8A1-2D15-4846-9E1A-268F720A8E97}" type="presOf" srcId="{F54AA5DC-7AA2-4A00-9303-D8896563F369}" destId="{336796E8-9FC2-4E3B-928B-6C27CEB9FF67}" srcOrd="0" destOrd="0" presId="urn:microsoft.com/office/officeart/2005/8/layout/hierarchy1"/>
    <dgm:cxn modelId="{83E65623-A0DE-4566-9B14-4B5C09153E7D}" srcId="{F54AA5DC-7AA2-4A00-9303-D8896563F369}" destId="{FB43D7CB-36CD-4F10-A4F0-961BB77B2769}" srcOrd="2" destOrd="0" parTransId="{2E1A875D-5BA9-4A69-B306-236F4E53E78E}" sibTransId="{F2A0DD48-E108-4B2C-B295-98ABB368088F}"/>
    <dgm:cxn modelId="{2B412519-B390-488F-98CB-711F0BB98402}" srcId="{F54AA5DC-7AA2-4A00-9303-D8896563F369}" destId="{96FF70FE-517A-4A49-B312-0F92738C109D}" srcOrd="1" destOrd="0" parTransId="{E89CA843-4352-4279-A7AC-602B30819E70}" sibTransId="{CE979801-A705-4D26-BDCE-DDF8A5968D8E}"/>
    <dgm:cxn modelId="{D2C7BB36-826D-49D6-B618-5D247F3968BA}" type="presParOf" srcId="{336796E8-9FC2-4E3B-928B-6C27CEB9FF67}" destId="{5519D573-4C2C-4955-AC67-68D047D60DDA}" srcOrd="0" destOrd="0" presId="urn:microsoft.com/office/officeart/2005/8/layout/hierarchy1"/>
    <dgm:cxn modelId="{B59879E8-2A66-4CFA-B4D5-0D05F095B27C}" type="presParOf" srcId="{5519D573-4C2C-4955-AC67-68D047D60DDA}" destId="{2BF192DA-D444-42F1-8627-F7238ACC0FAC}" srcOrd="0" destOrd="0" presId="urn:microsoft.com/office/officeart/2005/8/layout/hierarchy1"/>
    <dgm:cxn modelId="{FBFB462F-7D46-4A91-86FD-B99365CDBA3D}" type="presParOf" srcId="{2BF192DA-D444-42F1-8627-F7238ACC0FAC}" destId="{AD064CBA-70C0-4388-A5E4-F451F16655D3}" srcOrd="0" destOrd="0" presId="urn:microsoft.com/office/officeart/2005/8/layout/hierarchy1"/>
    <dgm:cxn modelId="{59A25F92-1164-457B-BF79-90C3B97A48DD}" type="presParOf" srcId="{2BF192DA-D444-42F1-8627-F7238ACC0FAC}" destId="{1ABE0DC1-CB7F-42C6-8C46-23E5C2784812}" srcOrd="1" destOrd="0" presId="urn:microsoft.com/office/officeart/2005/8/layout/hierarchy1"/>
    <dgm:cxn modelId="{562D3305-080A-4ED3-9FC4-3A50E551E824}" type="presParOf" srcId="{5519D573-4C2C-4955-AC67-68D047D60DDA}" destId="{FF63D495-FC97-44CE-AB1C-0BE8024E1D79}" srcOrd="1" destOrd="0" presId="urn:microsoft.com/office/officeart/2005/8/layout/hierarchy1"/>
    <dgm:cxn modelId="{1EB91E63-3F68-49A5-9D5B-742B5A8CCB72}" type="presParOf" srcId="{336796E8-9FC2-4E3B-928B-6C27CEB9FF67}" destId="{A6445F4E-3790-4358-A328-6D83118B1917}" srcOrd="1" destOrd="0" presId="urn:microsoft.com/office/officeart/2005/8/layout/hierarchy1"/>
    <dgm:cxn modelId="{4D027B7E-8DDB-4605-87EF-06DA8FD1EF7D}" type="presParOf" srcId="{A6445F4E-3790-4358-A328-6D83118B1917}" destId="{FC3ED8D0-E906-4C38-ADA8-AA3A0B0D72EA}" srcOrd="0" destOrd="0" presId="urn:microsoft.com/office/officeart/2005/8/layout/hierarchy1"/>
    <dgm:cxn modelId="{D1963FBD-6089-43AF-B584-E19D23CE60EA}" type="presParOf" srcId="{FC3ED8D0-E906-4C38-ADA8-AA3A0B0D72EA}" destId="{38ED8438-D3C8-4E0F-8783-945AAF425945}" srcOrd="0" destOrd="0" presId="urn:microsoft.com/office/officeart/2005/8/layout/hierarchy1"/>
    <dgm:cxn modelId="{30A18B95-1393-4995-AABF-FAC730185DCF}" type="presParOf" srcId="{FC3ED8D0-E906-4C38-ADA8-AA3A0B0D72EA}" destId="{65804626-CA7D-4406-AA4D-F1311D328BD8}" srcOrd="1" destOrd="0" presId="urn:microsoft.com/office/officeart/2005/8/layout/hierarchy1"/>
    <dgm:cxn modelId="{4585D12A-0BED-4DCD-BE82-F20CF5608FB6}" type="presParOf" srcId="{A6445F4E-3790-4358-A328-6D83118B1917}" destId="{161B6798-099D-4EF5-8245-FB2C2366E8E3}" srcOrd="1" destOrd="0" presId="urn:microsoft.com/office/officeart/2005/8/layout/hierarchy1"/>
    <dgm:cxn modelId="{FB1B1BA9-4E49-4FDC-A580-C6CAE5838482}" type="presParOf" srcId="{336796E8-9FC2-4E3B-928B-6C27CEB9FF67}" destId="{B2CD54FE-D2EF-4680-AC20-18C650541179}" srcOrd="2" destOrd="0" presId="urn:microsoft.com/office/officeart/2005/8/layout/hierarchy1"/>
    <dgm:cxn modelId="{606C5FAE-2504-429E-B3C9-956F35689D4C}" type="presParOf" srcId="{B2CD54FE-D2EF-4680-AC20-18C650541179}" destId="{C064529F-4154-45F1-8AC6-35D02EFB9EC4}" srcOrd="0" destOrd="0" presId="urn:microsoft.com/office/officeart/2005/8/layout/hierarchy1"/>
    <dgm:cxn modelId="{FFF0C71A-75DF-426F-9CA3-7242758D73FF}" type="presParOf" srcId="{C064529F-4154-45F1-8AC6-35D02EFB9EC4}" destId="{71049D54-FE3E-45D6-9841-8F2DC102C32A}" srcOrd="0" destOrd="0" presId="urn:microsoft.com/office/officeart/2005/8/layout/hierarchy1"/>
    <dgm:cxn modelId="{87BF1DE7-CE78-41F0-BCAD-EFFD704280EA}" type="presParOf" srcId="{C064529F-4154-45F1-8AC6-35D02EFB9EC4}" destId="{C0D89AB8-F8F0-41BB-8C41-BA46C4BC1637}" srcOrd="1" destOrd="0" presId="urn:microsoft.com/office/officeart/2005/8/layout/hierarchy1"/>
    <dgm:cxn modelId="{9C6BBADD-C654-4D14-8157-C0D6671CE743}" type="presParOf" srcId="{B2CD54FE-D2EF-4680-AC20-18C650541179}" destId="{885632F4-DABC-4D50-B019-5A434B42476A}" srcOrd="1" destOrd="0" presId="urn:microsoft.com/office/officeart/2005/8/layout/hierarchy1"/>
    <dgm:cxn modelId="{D4813B5F-8227-4D81-AADC-B2CD940CD5E6}" type="presParOf" srcId="{336796E8-9FC2-4E3B-928B-6C27CEB9FF67}" destId="{126E2D4C-E3F2-40F4-9DD1-29E96EF4671F}" srcOrd="3" destOrd="0" presId="urn:microsoft.com/office/officeart/2005/8/layout/hierarchy1"/>
    <dgm:cxn modelId="{AC402CAE-6F40-4307-B31A-CCD013EBDA25}" type="presParOf" srcId="{126E2D4C-E3F2-40F4-9DD1-29E96EF4671F}" destId="{F684AAF0-2DEE-4996-B280-ECE9F93D9CD1}" srcOrd="0" destOrd="0" presId="urn:microsoft.com/office/officeart/2005/8/layout/hierarchy1"/>
    <dgm:cxn modelId="{E413FF1B-79FF-4892-837E-C72808D77E62}" type="presParOf" srcId="{F684AAF0-2DEE-4996-B280-ECE9F93D9CD1}" destId="{BFE59CB9-A687-4E76-8F0A-38F6E96D504B}" srcOrd="0" destOrd="0" presId="urn:microsoft.com/office/officeart/2005/8/layout/hierarchy1"/>
    <dgm:cxn modelId="{56A0B5D8-9507-4A4A-875C-180B0AE57974}" type="presParOf" srcId="{F684AAF0-2DEE-4996-B280-ECE9F93D9CD1}" destId="{2F0107D7-6E7B-458A-B1FD-8261E635A002}" srcOrd="1" destOrd="0" presId="urn:microsoft.com/office/officeart/2005/8/layout/hierarchy1"/>
    <dgm:cxn modelId="{1446DF4A-87FC-4284-A7DF-84EE08E4552C}" type="presParOf" srcId="{126E2D4C-E3F2-40F4-9DD1-29E96EF4671F}" destId="{11D44FD2-6F8B-462A-AA8C-9BDF3D9DD165}" srcOrd="1" destOrd="0" presId="urn:microsoft.com/office/officeart/2005/8/layout/hierarchy1"/>
    <dgm:cxn modelId="{AAB4CF4A-1B7C-4879-B0D3-B3C9584BADF0}" type="presParOf" srcId="{336796E8-9FC2-4E3B-928B-6C27CEB9FF67}" destId="{F049A577-A321-42C8-94A0-51BB8EDFF74C}" srcOrd="4" destOrd="0" presId="urn:microsoft.com/office/officeart/2005/8/layout/hierarchy1"/>
    <dgm:cxn modelId="{1713F087-F24F-41C8-AFBF-EF83715FBE17}" type="presParOf" srcId="{F049A577-A321-42C8-94A0-51BB8EDFF74C}" destId="{8D0414B3-D38B-4978-88FA-1111D45AB94B}" srcOrd="0" destOrd="0" presId="urn:microsoft.com/office/officeart/2005/8/layout/hierarchy1"/>
    <dgm:cxn modelId="{E84903D5-53C2-445D-A8E7-F1AF9E517CF7}" type="presParOf" srcId="{8D0414B3-D38B-4978-88FA-1111D45AB94B}" destId="{5F361595-8839-4607-B647-28E4DAEAD009}" srcOrd="0" destOrd="0" presId="urn:microsoft.com/office/officeart/2005/8/layout/hierarchy1"/>
    <dgm:cxn modelId="{D2529E06-36C1-4FAA-BF1A-4C03C5217908}" type="presParOf" srcId="{8D0414B3-D38B-4978-88FA-1111D45AB94B}" destId="{2452556D-332E-4A24-9129-36A785DB2606}" srcOrd="1" destOrd="0" presId="urn:microsoft.com/office/officeart/2005/8/layout/hierarchy1"/>
    <dgm:cxn modelId="{D039E41F-B6F5-4A5A-B078-E97DC0C5F4C9}" type="presParOf" srcId="{F049A577-A321-42C8-94A0-51BB8EDFF74C}" destId="{38935042-D614-45D9-A9F0-582195250D49}"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7E1A85-183D-4C5F-9795-0D2B8D884A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02A760D-CB0D-4C2D-AF7E-039CE596A6DA}">
      <dgm:prSet/>
      <dgm:spPr/>
      <dgm:t>
        <a:bodyPr/>
        <a:lstStyle/>
        <a:p>
          <a:pPr>
            <a:lnSpc>
              <a:spcPct val="100000"/>
            </a:lnSpc>
          </a:pPr>
          <a:r>
            <a:rPr lang="tr-TR" b="1"/>
            <a:t>Profesör Sayısı:     47</a:t>
          </a:r>
          <a:endParaRPr lang="en-US"/>
        </a:p>
      </dgm:t>
    </dgm:pt>
    <dgm:pt modelId="{CC911BAE-4A08-426B-B535-8968A7553EA7}" type="parTrans" cxnId="{B0E689F9-B1D1-4924-8D8A-A863C44B8366}">
      <dgm:prSet/>
      <dgm:spPr/>
      <dgm:t>
        <a:bodyPr/>
        <a:lstStyle/>
        <a:p>
          <a:endParaRPr lang="en-US"/>
        </a:p>
      </dgm:t>
    </dgm:pt>
    <dgm:pt modelId="{9A06F730-591B-4B6E-A15B-9C57D70F35FF}" type="sibTrans" cxnId="{B0E689F9-B1D1-4924-8D8A-A863C44B8366}">
      <dgm:prSet/>
      <dgm:spPr/>
      <dgm:t>
        <a:bodyPr/>
        <a:lstStyle/>
        <a:p>
          <a:endParaRPr lang="en-US"/>
        </a:p>
      </dgm:t>
    </dgm:pt>
    <dgm:pt modelId="{9407504F-3B95-4190-BFB5-3B57DD0302D4}">
      <dgm:prSet/>
      <dgm:spPr/>
      <dgm:t>
        <a:bodyPr/>
        <a:lstStyle/>
        <a:p>
          <a:pPr>
            <a:lnSpc>
              <a:spcPct val="100000"/>
            </a:lnSpc>
          </a:pPr>
          <a:r>
            <a:rPr lang="tr-TR" b="1"/>
            <a:t>Doçent Sayısı:   35</a:t>
          </a:r>
          <a:endParaRPr lang="en-US"/>
        </a:p>
      </dgm:t>
    </dgm:pt>
    <dgm:pt modelId="{3DA017B1-DBC2-46E0-BDBA-1ABEB27B5E2D}" type="parTrans" cxnId="{B77DE3B1-8E06-4D72-8992-D9FFA1642FBD}">
      <dgm:prSet/>
      <dgm:spPr/>
      <dgm:t>
        <a:bodyPr/>
        <a:lstStyle/>
        <a:p>
          <a:endParaRPr lang="en-US"/>
        </a:p>
      </dgm:t>
    </dgm:pt>
    <dgm:pt modelId="{1094F315-05B0-48EF-B932-60A0CFE83D3C}" type="sibTrans" cxnId="{B77DE3B1-8E06-4D72-8992-D9FFA1642FBD}">
      <dgm:prSet/>
      <dgm:spPr/>
      <dgm:t>
        <a:bodyPr/>
        <a:lstStyle/>
        <a:p>
          <a:endParaRPr lang="en-US"/>
        </a:p>
      </dgm:t>
    </dgm:pt>
    <dgm:pt modelId="{0A024216-CBAF-410D-AB58-6494A06952D5}">
      <dgm:prSet/>
      <dgm:spPr/>
      <dgm:t>
        <a:bodyPr/>
        <a:lstStyle/>
        <a:p>
          <a:pPr>
            <a:lnSpc>
              <a:spcPct val="100000"/>
            </a:lnSpc>
          </a:pPr>
          <a:r>
            <a:rPr lang="tr-TR" b="1"/>
            <a:t>Dr. Öğr. Üyesi Sayısı:   29</a:t>
          </a:r>
          <a:endParaRPr lang="en-US"/>
        </a:p>
      </dgm:t>
    </dgm:pt>
    <dgm:pt modelId="{45C3F269-8682-45A5-9A9E-45CE62903808}" type="parTrans" cxnId="{FAA09159-2998-4740-A0A3-DE0680F9B279}">
      <dgm:prSet/>
      <dgm:spPr/>
      <dgm:t>
        <a:bodyPr/>
        <a:lstStyle/>
        <a:p>
          <a:endParaRPr lang="en-US"/>
        </a:p>
      </dgm:t>
    </dgm:pt>
    <dgm:pt modelId="{E74552A9-09F4-4DD2-9826-738D0285BE1E}" type="sibTrans" cxnId="{FAA09159-2998-4740-A0A3-DE0680F9B279}">
      <dgm:prSet/>
      <dgm:spPr/>
      <dgm:t>
        <a:bodyPr/>
        <a:lstStyle/>
        <a:p>
          <a:endParaRPr lang="en-US"/>
        </a:p>
      </dgm:t>
    </dgm:pt>
    <dgm:pt modelId="{9F4B56E7-A306-42B2-A42B-F7190FDC3DA0}">
      <dgm:prSet/>
      <dgm:spPr/>
      <dgm:t>
        <a:bodyPr/>
        <a:lstStyle/>
        <a:p>
          <a:pPr>
            <a:lnSpc>
              <a:spcPct val="100000"/>
            </a:lnSpc>
          </a:pPr>
          <a:r>
            <a:rPr lang="tr-TR" b="1"/>
            <a:t>Öğretim Görevlisi Sayısı: 12</a:t>
          </a:r>
          <a:endParaRPr lang="en-US"/>
        </a:p>
      </dgm:t>
    </dgm:pt>
    <dgm:pt modelId="{0522B570-94B8-45CF-8ABA-EF432FC12ADF}" type="parTrans" cxnId="{4D412828-8CDF-4BF4-8575-7B87132FC75C}">
      <dgm:prSet/>
      <dgm:spPr/>
      <dgm:t>
        <a:bodyPr/>
        <a:lstStyle/>
        <a:p>
          <a:endParaRPr lang="en-US"/>
        </a:p>
      </dgm:t>
    </dgm:pt>
    <dgm:pt modelId="{BB801904-CE8B-4AC9-9D31-D9467D43E7EE}" type="sibTrans" cxnId="{4D412828-8CDF-4BF4-8575-7B87132FC75C}">
      <dgm:prSet/>
      <dgm:spPr/>
      <dgm:t>
        <a:bodyPr/>
        <a:lstStyle/>
        <a:p>
          <a:endParaRPr lang="en-US"/>
        </a:p>
      </dgm:t>
    </dgm:pt>
    <dgm:pt modelId="{53D53EA1-B3D7-442E-89DF-3353BFBC5329}">
      <dgm:prSet/>
      <dgm:spPr/>
      <dgm:t>
        <a:bodyPr/>
        <a:lstStyle/>
        <a:p>
          <a:pPr>
            <a:lnSpc>
              <a:spcPct val="100000"/>
            </a:lnSpc>
          </a:pPr>
          <a:r>
            <a:rPr lang="tr-TR" b="1"/>
            <a:t>Araştırma Görevlisi Sayısı: 33 </a:t>
          </a:r>
          <a:endParaRPr lang="en-US"/>
        </a:p>
      </dgm:t>
    </dgm:pt>
    <dgm:pt modelId="{3C1212F7-710C-49C9-8502-8339BB077A85}" type="parTrans" cxnId="{134EB38B-1B3E-45CD-9D4C-76DB03DE77AE}">
      <dgm:prSet/>
      <dgm:spPr/>
      <dgm:t>
        <a:bodyPr/>
        <a:lstStyle/>
        <a:p>
          <a:endParaRPr lang="en-US"/>
        </a:p>
      </dgm:t>
    </dgm:pt>
    <dgm:pt modelId="{53B3ECDB-D250-419B-B81C-ADA1725CE77B}" type="sibTrans" cxnId="{134EB38B-1B3E-45CD-9D4C-76DB03DE77AE}">
      <dgm:prSet/>
      <dgm:spPr/>
      <dgm:t>
        <a:bodyPr/>
        <a:lstStyle/>
        <a:p>
          <a:endParaRPr lang="en-US"/>
        </a:p>
      </dgm:t>
    </dgm:pt>
    <dgm:pt modelId="{4E9EECF5-E13F-4EF2-9960-B26725574769}" type="pres">
      <dgm:prSet presAssocID="{727E1A85-183D-4C5F-9795-0D2B8D884A69}" presName="linear" presStyleCnt="0">
        <dgm:presLayoutVars>
          <dgm:animLvl val="lvl"/>
          <dgm:resizeHandles val="exact"/>
        </dgm:presLayoutVars>
      </dgm:prSet>
      <dgm:spPr/>
      <dgm:t>
        <a:bodyPr/>
        <a:lstStyle/>
        <a:p>
          <a:endParaRPr lang="tr-TR"/>
        </a:p>
      </dgm:t>
    </dgm:pt>
    <dgm:pt modelId="{F7131F95-23F3-4842-95A4-16D4BD9F01A1}" type="pres">
      <dgm:prSet presAssocID="{902A760D-CB0D-4C2D-AF7E-039CE596A6DA}" presName="parentText" presStyleLbl="node1" presStyleIdx="0" presStyleCnt="5">
        <dgm:presLayoutVars>
          <dgm:chMax val="0"/>
          <dgm:bulletEnabled val="1"/>
        </dgm:presLayoutVars>
      </dgm:prSet>
      <dgm:spPr/>
      <dgm:t>
        <a:bodyPr/>
        <a:lstStyle/>
        <a:p>
          <a:endParaRPr lang="tr-TR"/>
        </a:p>
      </dgm:t>
    </dgm:pt>
    <dgm:pt modelId="{6DA827C8-0CA0-47FF-B088-B0BCBFC0C875}" type="pres">
      <dgm:prSet presAssocID="{9A06F730-591B-4B6E-A15B-9C57D70F35FF}" presName="spacer" presStyleCnt="0"/>
      <dgm:spPr/>
    </dgm:pt>
    <dgm:pt modelId="{9D2CB82A-679D-4433-A91B-615B00BC846B}" type="pres">
      <dgm:prSet presAssocID="{9407504F-3B95-4190-BFB5-3B57DD0302D4}" presName="parentText" presStyleLbl="node1" presStyleIdx="1" presStyleCnt="5">
        <dgm:presLayoutVars>
          <dgm:chMax val="0"/>
          <dgm:bulletEnabled val="1"/>
        </dgm:presLayoutVars>
      </dgm:prSet>
      <dgm:spPr/>
      <dgm:t>
        <a:bodyPr/>
        <a:lstStyle/>
        <a:p>
          <a:endParaRPr lang="tr-TR"/>
        </a:p>
      </dgm:t>
    </dgm:pt>
    <dgm:pt modelId="{1842CB83-5822-4D10-85A6-8114617B0F59}" type="pres">
      <dgm:prSet presAssocID="{1094F315-05B0-48EF-B932-60A0CFE83D3C}" presName="spacer" presStyleCnt="0"/>
      <dgm:spPr/>
    </dgm:pt>
    <dgm:pt modelId="{3F8AF409-E9DF-4303-B85B-E28C0B8EAFEE}" type="pres">
      <dgm:prSet presAssocID="{0A024216-CBAF-410D-AB58-6494A06952D5}" presName="parentText" presStyleLbl="node1" presStyleIdx="2" presStyleCnt="5">
        <dgm:presLayoutVars>
          <dgm:chMax val="0"/>
          <dgm:bulletEnabled val="1"/>
        </dgm:presLayoutVars>
      </dgm:prSet>
      <dgm:spPr/>
      <dgm:t>
        <a:bodyPr/>
        <a:lstStyle/>
        <a:p>
          <a:endParaRPr lang="tr-TR"/>
        </a:p>
      </dgm:t>
    </dgm:pt>
    <dgm:pt modelId="{8BCC26ED-E220-4712-83B6-8B5008696BB2}" type="pres">
      <dgm:prSet presAssocID="{E74552A9-09F4-4DD2-9826-738D0285BE1E}" presName="spacer" presStyleCnt="0"/>
      <dgm:spPr/>
    </dgm:pt>
    <dgm:pt modelId="{3F4516D3-B76A-475B-9FAF-B2E51052A4C0}" type="pres">
      <dgm:prSet presAssocID="{9F4B56E7-A306-42B2-A42B-F7190FDC3DA0}" presName="parentText" presStyleLbl="node1" presStyleIdx="3" presStyleCnt="5">
        <dgm:presLayoutVars>
          <dgm:chMax val="0"/>
          <dgm:bulletEnabled val="1"/>
        </dgm:presLayoutVars>
      </dgm:prSet>
      <dgm:spPr/>
      <dgm:t>
        <a:bodyPr/>
        <a:lstStyle/>
        <a:p>
          <a:endParaRPr lang="tr-TR"/>
        </a:p>
      </dgm:t>
    </dgm:pt>
    <dgm:pt modelId="{B21736EE-5343-4120-8AA1-D68FE2A5D7BA}" type="pres">
      <dgm:prSet presAssocID="{BB801904-CE8B-4AC9-9D31-D9467D43E7EE}" presName="spacer" presStyleCnt="0"/>
      <dgm:spPr/>
    </dgm:pt>
    <dgm:pt modelId="{9B938EF8-A304-4868-BFA1-E715B4D91829}" type="pres">
      <dgm:prSet presAssocID="{53D53EA1-B3D7-442E-89DF-3353BFBC5329}" presName="parentText" presStyleLbl="node1" presStyleIdx="4" presStyleCnt="5">
        <dgm:presLayoutVars>
          <dgm:chMax val="0"/>
          <dgm:bulletEnabled val="1"/>
        </dgm:presLayoutVars>
      </dgm:prSet>
      <dgm:spPr/>
      <dgm:t>
        <a:bodyPr/>
        <a:lstStyle/>
        <a:p>
          <a:endParaRPr lang="tr-TR"/>
        </a:p>
      </dgm:t>
    </dgm:pt>
  </dgm:ptLst>
  <dgm:cxnLst>
    <dgm:cxn modelId="{B0E689F9-B1D1-4924-8D8A-A863C44B8366}" srcId="{727E1A85-183D-4C5F-9795-0D2B8D884A69}" destId="{902A760D-CB0D-4C2D-AF7E-039CE596A6DA}" srcOrd="0" destOrd="0" parTransId="{CC911BAE-4A08-426B-B535-8968A7553EA7}" sibTransId="{9A06F730-591B-4B6E-A15B-9C57D70F35FF}"/>
    <dgm:cxn modelId="{0A1458B6-3CD1-4B51-8CB8-F84FA3ACB468}" type="presOf" srcId="{902A760D-CB0D-4C2D-AF7E-039CE596A6DA}" destId="{F7131F95-23F3-4842-95A4-16D4BD9F01A1}" srcOrd="0" destOrd="0" presId="urn:microsoft.com/office/officeart/2005/8/layout/vList2"/>
    <dgm:cxn modelId="{B77DE3B1-8E06-4D72-8992-D9FFA1642FBD}" srcId="{727E1A85-183D-4C5F-9795-0D2B8D884A69}" destId="{9407504F-3B95-4190-BFB5-3B57DD0302D4}" srcOrd="1" destOrd="0" parTransId="{3DA017B1-DBC2-46E0-BDBA-1ABEB27B5E2D}" sibTransId="{1094F315-05B0-48EF-B932-60A0CFE83D3C}"/>
    <dgm:cxn modelId="{E2D9F81E-DAD8-4D3A-BF2F-0D3FD92B9609}" type="presOf" srcId="{9407504F-3B95-4190-BFB5-3B57DD0302D4}" destId="{9D2CB82A-679D-4433-A91B-615B00BC846B}" srcOrd="0" destOrd="0" presId="urn:microsoft.com/office/officeart/2005/8/layout/vList2"/>
    <dgm:cxn modelId="{CB0AA5A7-F77B-4C00-B2D9-9AB0F7D87A41}" type="presOf" srcId="{9F4B56E7-A306-42B2-A42B-F7190FDC3DA0}" destId="{3F4516D3-B76A-475B-9FAF-B2E51052A4C0}" srcOrd="0" destOrd="0" presId="urn:microsoft.com/office/officeart/2005/8/layout/vList2"/>
    <dgm:cxn modelId="{AD37C03D-C879-479A-91A4-81FA39DF954C}" type="presOf" srcId="{53D53EA1-B3D7-442E-89DF-3353BFBC5329}" destId="{9B938EF8-A304-4868-BFA1-E715B4D91829}" srcOrd="0" destOrd="0" presId="urn:microsoft.com/office/officeart/2005/8/layout/vList2"/>
    <dgm:cxn modelId="{00FAD001-E55F-4081-9761-A75FDC618315}" type="presOf" srcId="{0A024216-CBAF-410D-AB58-6494A06952D5}" destId="{3F8AF409-E9DF-4303-B85B-E28C0B8EAFEE}" srcOrd="0" destOrd="0" presId="urn:microsoft.com/office/officeart/2005/8/layout/vList2"/>
    <dgm:cxn modelId="{134EB38B-1B3E-45CD-9D4C-76DB03DE77AE}" srcId="{727E1A85-183D-4C5F-9795-0D2B8D884A69}" destId="{53D53EA1-B3D7-442E-89DF-3353BFBC5329}" srcOrd="4" destOrd="0" parTransId="{3C1212F7-710C-49C9-8502-8339BB077A85}" sibTransId="{53B3ECDB-D250-419B-B81C-ADA1725CE77B}"/>
    <dgm:cxn modelId="{FAA09159-2998-4740-A0A3-DE0680F9B279}" srcId="{727E1A85-183D-4C5F-9795-0D2B8D884A69}" destId="{0A024216-CBAF-410D-AB58-6494A06952D5}" srcOrd="2" destOrd="0" parTransId="{45C3F269-8682-45A5-9A9E-45CE62903808}" sibTransId="{E74552A9-09F4-4DD2-9826-738D0285BE1E}"/>
    <dgm:cxn modelId="{4D412828-8CDF-4BF4-8575-7B87132FC75C}" srcId="{727E1A85-183D-4C5F-9795-0D2B8D884A69}" destId="{9F4B56E7-A306-42B2-A42B-F7190FDC3DA0}" srcOrd="3" destOrd="0" parTransId="{0522B570-94B8-45CF-8ABA-EF432FC12ADF}" sibTransId="{BB801904-CE8B-4AC9-9D31-D9467D43E7EE}"/>
    <dgm:cxn modelId="{2B669C9B-DF29-41A4-8631-38932B0FA4DE}" type="presOf" srcId="{727E1A85-183D-4C5F-9795-0D2B8D884A69}" destId="{4E9EECF5-E13F-4EF2-9960-B26725574769}" srcOrd="0" destOrd="0" presId="urn:microsoft.com/office/officeart/2005/8/layout/vList2"/>
    <dgm:cxn modelId="{B76AE18B-76A1-440B-93C9-B943C5C6074A}" type="presParOf" srcId="{4E9EECF5-E13F-4EF2-9960-B26725574769}" destId="{F7131F95-23F3-4842-95A4-16D4BD9F01A1}" srcOrd="0" destOrd="0" presId="urn:microsoft.com/office/officeart/2005/8/layout/vList2"/>
    <dgm:cxn modelId="{83DA1EBA-704C-4F06-8936-243158760E1C}" type="presParOf" srcId="{4E9EECF5-E13F-4EF2-9960-B26725574769}" destId="{6DA827C8-0CA0-47FF-B088-B0BCBFC0C875}" srcOrd="1" destOrd="0" presId="urn:microsoft.com/office/officeart/2005/8/layout/vList2"/>
    <dgm:cxn modelId="{B01DAECB-EAF2-4B5E-8F4C-C9A706374A01}" type="presParOf" srcId="{4E9EECF5-E13F-4EF2-9960-B26725574769}" destId="{9D2CB82A-679D-4433-A91B-615B00BC846B}" srcOrd="2" destOrd="0" presId="urn:microsoft.com/office/officeart/2005/8/layout/vList2"/>
    <dgm:cxn modelId="{6ADC2DFD-F838-42AF-917F-CC87729DEC05}" type="presParOf" srcId="{4E9EECF5-E13F-4EF2-9960-B26725574769}" destId="{1842CB83-5822-4D10-85A6-8114617B0F59}" srcOrd="3" destOrd="0" presId="urn:microsoft.com/office/officeart/2005/8/layout/vList2"/>
    <dgm:cxn modelId="{0D91C2A2-3E22-41FF-91E2-A7644C12DBC4}" type="presParOf" srcId="{4E9EECF5-E13F-4EF2-9960-B26725574769}" destId="{3F8AF409-E9DF-4303-B85B-E28C0B8EAFEE}" srcOrd="4" destOrd="0" presId="urn:microsoft.com/office/officeart/2005/8/layout/vList2"/>
    <dgm:cxn modelId="{0C8B60CF-1A81-4DEF-B6F2-07FBF68AB4D8}" type="presParOf" srcId="{4E9EECF5-E13F-4EF2-9960-B26725574769}" destId="{8BCC26ED-E220-4712-83B6-8B5008696BB2}" srcOrd="5" destOrd="0" presId="urn:microsoft.com/office/officeart/2005/8/layout/vList2"/>
    <dgm:cxn modelId="{AA539A2C-B44A-4913-9120-EC252EE93C03}" type="presParOf" srcId="{4E9EECF5-E13F-4EF2-9960-B26725574769}" destId="{3F4516D3-B76A-475B-9FAF-B2E51052A4C0}" srcOrd="6" destOrd="0" presId="urn:microsoft.com/office/officeart/2005/8/layout/vList2"/>
    <dgm:cxn modelId="{C691EC44-8918-49F3-934C-79846F89F296}" type="presParOf" srcId="{4E9EECF5-E13F-4EF2-9960-B26725574769}" destId="{B21736EE-5343-4120-8AA1-D68FE2A5D7BA}" srcOrd="7" destOrd="0" presId="urn:microsoft.com/office/officeart/2005/8/layout/vList2"/>
    <dgm:cxn modelId="{7ED504C5-6501-4ECE-A487-B62584BA9836}" type="presParOf" srcId="{4E9EECF5-E13F-4EF2-9960-B26725574769}" destId="{9B938EF8-A304-4868-BFA1-E715B4D91829}"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B57E8E-80C9-4487-A8A4-D3FD46F20E7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D33A27A-57B5-4EEE-B0CE-7649930FC80B}">
      <dgm:prSet/>
      <dgm:spPr/>
      <dgm:t>
        <a:bodyPr/>
        <a:lstStyle/>
        <a:p>
          <a:r>
            <a:rPr lang="tr-TR" b="1"/>
            <a:t>Arkeoloji</a:t>
          </a:r>
          <a:endParaRPr lang="en-US"/>
        </a:p>
      </dgm:t>
    </dgm:pt>
    <dgm:pt modelId="{08BBDCBF-14CE-4BD5-925E-2AA409BE6E6D}" type="parTrans" cxnId="{0D592332-931C-458F-9FC1-A970641CB24A}">
      <dgm:prSet/>
      <dgm:spPr/>
      <dgm:t>
        <a:bodyPr/>
        <a:lstStyle/>
        <a:p>
          <a:endParaRPr lang="en-US"/>
        </a:p>
      </dgm:t>
    </dgm:pt>
    <dgm:pt modelId="{2A875B23-5140-4CC7-A347-E5995D5038A2}" type="sibTrans" cxnId="{0D592332-931C-458F-9FC1-A970641CB24A}">
      <dgm:prSet/>
      <dgm:spPr/>
      <dgm:t>
        <a:bodyPr/>
        <a:lstStyle/>
        <a:p>
          <a:endParaRPr lang="en-US"/>
        </a:p>
      </dgm:t>
    </dgm:pt>
    <dgm:pt modelId="{A07C4A39-C664-400D-96CB-D8196F3AA18B}">
      <dgm:prSet/>
      <dgm:spPr/>
      <dgm:t>
        <a:bodyPr/>
        <a:lstStyle/>
        <a:p>
          <a:r>
            <a:rPr lang="tr-TR" b="1"/>
            <a:t>Coğrafya</a:t>
          </a:r>
          <a:endParaRPr lang="en-US"/>
        </a:p>
      </dgm:t>
    </dgm:pt>
    <dgm:pt modelId="{D4DAA77B-3EBC-40DE-829F-C72EF1E4329E}" type="parTrans" cxnId="{E07FFC26-A4E2-46E1-B14D-08BEF28378D4}">
      <dgm:prSet/>
      <dgm:spPr/>
      <dgm:t>
        <a:bodyPr/>
        <a:lstStyle/>
        <a:p>
          <a:endParaRPr lang="en-US"/>
        </a:p>
      </dgm:t>
    </dgm:pt>
    <dgm:pt modelId="{93C0A8D2-9883-4A90-A8A8-9EED91335461}" type="sibTrans" cxnId="{E07FFC26-A4E2-46E1-B14D-08BEF28378D4}">
      <dgm:prSet/>
      <dgm:spPr/>
      <dgm:t>
        <a:bodyPr/>
        <a:lstStyle/>
        <a:p>
          <a:endParaRPr lang="en-US"/>
        </a:p>
      </dgm:t>
    </dgm:pt>
    <dgm:pt modelId="{9BA37A03-1A1E-43E2-A096-A3C545547E92}">
      <dgm:prSet/>
      <dgm:spPr/>
      <dgm:t>
        <a:bodyPr/>
        <a:lstStyle/>
        <a:p>
          <a:r>
            <a:rPr lang="tr-TR" b="1"/>
            <a:t>Kültür Varlıklarını Koruma ve Onarım</a:t>
          </a:r>
          <a:endParaRPr lang="en-US"/>
        </a:p>
      </dgm:t>
    </dgm:pt>
    <dgm:pt modelId="{6196AEDA-556B-4A22-B7A4-325083FBCC09}" type="parTrans" cxnId="{BC35290A-1993-468E-BC5A-9EC9FDA9A73B}">
      <dgm:prSet/>
      <dgm:spPr/>
      <dgm:t>
        <a:bodyPr/>
        <a:lstStyle/>
        <a:p>
          <a:endParaRPr lang="en-US"/>
        </a:p>
      </dgm:t>
    </dgm:pt>
    <dgm:pt modelId="{1BFC697A-FE3F-434F-9C6C-06FFD1B72905}" type="sibTrans" cxnId="{BC35290A-1993-468E-BC5A-9EC9FDA9A73B}">
      <dgm:prSet/>
      <dgm:spPr/>
      <dgm:t>
        <a:bodyPr/>
        <a:lstStyle/>
        <a:p>
          <a:endParaRPr lang="en-US"/>
        </a:p>
      </dgm:t>
    </dgm:pt>
    <dgm:pt modelId="{FC7B1A15-6B72-4D66-82BD-8A9EF1E16DE9}">
      <dgm:prSet/>
      <dgm:spPr/>
      <dgm:t>
        <a:bodyPr/>
        <a:lstStyle/>
        <a:p>
          <a:r>
            <a:rPr lang="tr-TR" b="1"/>
            <a:t>Tarih</a:t>
          </a:r>
          <a:endParaRPr lang="en-US"/>
        </a:p>
      </dgm:t>
    </dgm:pt>
    <dgm:pt modelId="{E54EF3E0-4145-4E8E-9ACC-ADA096A24506}" type="parTrans" cxnId="{92FDF654-A445-43A9-8A67-DFF18CE30F1A}">
      <dgm:prSet/>
      <dgm:spPr/>
      <dgm:t>
        <a:bodyPr/>
        <a:lstStyle/>
        <a:p>
          <a:endParaRPr lang="en-US"/>
        </a:p>
      </dgm:t>
    </dgm:pt>
    <dgm:pt modelId="{CC7A65C2-EAEC-4669-9BB4-D52BA76AE81D}" type="sibTrans" cxnId="{92FDF654-A445-43A9-8A67-DFF18CE30F1A}">
      <dgm:prSet/>
      <dgm:spPr/>
      <dgm:t>
        <a:bodyPr/>
        <a:lstStyle/>
        <a:p>
          <a:endParaRPr lang="en-US"/>
        </a:p>
      </dgm:t>
    </dgm:pt>
    <dgm:pt modelId="{3FF3F23E-7E1C-41A6-8B1D-E9DCB30E3F1C}">
      <dgm:prSet/>
      <dgm:spPr/>
      <dgm:t>
        <a:bodyPr/>
        <a:lstStyle/>
        <a:p>
          <a:r>
            <a:rPr lang="tr-TR" b="1"/>
            <a:t>Sanat Tarihi</a:t>
          </a:r>
          <a:endParaRPr lang="en-US"/>
        </a:p>
      </dgm:t>
    </dgm:pt>
    <dgm:pt modelId="{A8FB286E-40D3-4BAF-BC43-677FB0EA8910}" type="parTrans" cxnId="{905338E2-03F8-479B-85D0-C14EB0E6C893}">
      <dgm:prSet/>
      <dgm:spPr/>
      <dgm:t>
        <a:bodyPr/>
        <a:lstStyle/>
        <a:p>
          <a:endParaRPr lang="en-US"/>
        </a:p>
      </dgm:t>
    </dgm:pt>
    <dgm:pt modelId="{7B7317FE-3FD0-4B5D-8C65-7228804F4A96}" type="sibTrans" cxnId="{905338E2-03F8-479B-85D0-C14EB0E6C893}">
      <dgm:prSet/>
      <dgm:spPr/>
      <dgm:t>
        <a:bodyPr/>
        <a:lstStyle/>
        <a:p>
          <a:endParaRPr lang="en-US"/>
        </a:p>
      </dgm:t>
    </dgm:pt>
    <dgm:pt modelId="{C15093B1-D274-4D89-9E29-E005A51F9583}" type="pres">
      <dgm:prSet presAssocID="{EAB57E8E-80C9-4487-A8A4-D3FD46F20E74}" presName="linear" presStyleCnt="0">
        <dgm:presLayoutVars>
          <dgm:animLvl val="lvl"/>
          <dgm:resizeHandles val="exact"/>
        </dgm:presLayoutVars>
      </dgm:prSet>
      <dgm:spPr/>
      <dgm:t>
        <a:bodyPr/>
        <a:lstStyle/>
        <a:p>
          <a:endParaRPr lang="tr-TR"/>
        </a:p>
      </dgm:t>
    </dgm:pt>
    <dgm:pt modelId="{6A10303A-2973-444E-9E2A-E3323D484946}" type="pres">
      <dgm:prSet presAssocID="{6D33A27A-57B5-4EEE-B0CE-7649930FC80B}" presName="parentText" presStyleLbl="node1" presStyleIdx="0" presStyleCnt="5" custLinFactNeighborX="-346" custLinFactNeighborY="-14559">
        <dgm:presLayoutVars>
          <dgm:chMax val="0"/>
          <dgm:bulletEnabled val="1"/>
        </dgm:presLayoutVars>
      </dgm:prSet>
      <dgm:spPr/>
      <dgm:t>
        <a:bodyPr/>
        <a:lstStyle/>
        <a:p>
          <a:endParaRPr lang="tr-TR"/>
        </a:p>
      </dgm:t>
    </dgm:pt>
    <dgm:pt modelId="{1727EBC0-8712-4F1D-8925-060B71B64D41}" type="pres">
      <dgm:prSet presAssocID="{2A875B23-5140-4CC7-A347-E5995D5038A2}" presName="spacer" presStyleCnt="0"/>
      <dgm:spPr/>
    </dgm:pt>
    <dgm:pt modelId="{E77D0A50-8284-448D-BDD2-9CC003A57E3C}" type="pres">
      <dgm:prSet presAssocID="{A07C4A39-C664-400D-96CB-D8196F3AA18B}" presName="parentText" presStyleLbl="node1" presStyleIdx="1" presStyleCnt="5">
        <dgm:presLayoutVars>
          <dgm:chMax val="0"/>
          <dgm:bulletEnabled val="1"/>
        </dgm:presLayoutVars>
      </dgm:prSet>
      <dgm:spPr/>
      <dgm:t>
        <a:bodyPr/>
        <a:lstStyle/>
        <a:p>
          <a:endParaRPr lang="tr-TR"/>
        </a:p>
      </dgm:t>
    </dgm:pt>
    <dgm:pt modelId="{7BE3383D-C7AB-4BDA-919F-EBDED8743AB7}" type="pres">
      <dgm:prSet presAssocID="{93C0A8D2-9883-4A90-A8A8-9EED91335461}" presName="spacer" presStyleCnt="0"/>
      <dgm:spPr/>
    </dgm:pt>
    <dgm:pt modelId="{EFE6CBE5-9EEF-4706-B635-572A44D3235B}" type="pres">
      <dgm:prSet presAssocID="{9BA37A03-1A1E-43E2-A096-A3C545547E92}" presName="parentText" presStyleLbl="node1" presStyleIdx="2" presStyleCnt="5">
        <dgm:presLayoutVars>
          <dgm:chMax val="0"/>
          <dgm:bulletEnabled val="1"/>
        </dgm:presLayoutVars>
      </dgm:prSet>
      <dgm:spPr/>
      <dgm:t>
        <a:bodyPr/>
        <a:lstStyle/>
        <a:p>
          <a:endParaRPr lang="tr-TR"/>
        </a:p>
      </dgm:t>
    </dgm:pt>
    <dgm:pt modelId="{05BDEBB4-B677-4A02-AD08-F542BE5D7740}" type="pres">
      <dgm:prSet presAssocID="{1BFC697A-FE3F-434F-9C6C-06FFD1B72905}" presName="spacer" presStyleCnt="0"/>
      <dgm:spPr/>
    </dgm:pt>
    <dgm:pt modelId="{8EC2400E-D262-4153-8BA6-9823304666C3}" type="pres">
      <dgm:prSet presAssocID="{FC7B1A15-6B72-4D66-82BD-8A9EF1E16DE9}" presName="parentText" presStyleLbl="node1" presStyleIdx="3" presStyleCnt="5">
        <dgm:presLayoutVars>
          <dgm:chMax val="0"/>
          <dgm:bulletEnabled val="1"/>
        </dgm:presLayoutVars>
      </dgm:prSet>
      <dgm:spPr/>
      <dgm:t>
        <a:bodyPr/>
        <a:lstStyle/>
        <a:p>
          <a:endParaRPr lang="tr-TR"/>
        </a:p>
      </dgm:t>
    </dgm:pt>
    <dgm:pt modelId="{D5487D61-5E85-4FF1-8865-7661FB022A78}" type="pres">
      <dgm:prSet presAssocID="{CC7A65C2-EAEC-4669-9BB4-D52BA76AE81D}" presName="spacer" presStyleCnt="0"/>
      <dgm:spPr/>
    </dgm:pt>
    <dgm:pt modelId="{D98DCE80-5417-44C3-8FD2-EF2E63344BBE}" type="pres">
      <dgm:prSet presAssocID="{3FF3F23E-7E1C-41A6-8B1D-E9DCB30E3F1C}" presName="parentText" presStyleLbl="node1" presStyleIdx="4" presStyleCnt="5">
        <dgm:presLayoutVars>
          <dgm:chMax val="0"/>
          <dgm:bulletEnabled val="1"/>
        </dgm:presLayoutVars>
      </dgm:prSet>
      <dgm:spPr/>
      <dgm:t>
        <a:bodyPr/>
        <a:lstStyle/>
        <a:p>
          <a:endParaRPr lang="tr-TR"/>
        </a:p>
      </dgm:t>
    </dgm:pt>
  </dgm:ptLst>
  <dgm:cxnLst>
    <dgm:cxn modelId="{8BF43D9A-5F7F-4578-B133-E5744C9DD643}" type="presOf" srcId="{A07C4A39-C664-400D-96CB-D8196F3AA18B}" destId="{E77D0A50-8284-448D-BDD2-9CC003A57E3C}" srcOrd="0" destOrd="0" presId="urn:microsoft.com/office/officeart/2005/8/layout/vList2"/>
    <dgm:cxn modelId="{905338E2-03F8-479B-85D0-C14EB0E6C893}" srcId="{EAB57E8E-80C9-4487-A8A4-D3FD46F20E74}" destId="{3FF3F23E-7E1C-41A6-8B1D-E9DCB30E3F1C}" srcOrd="4" destOrd="0" parTransId="{A8FB286E-40D3-4BAF-BC43-677FB0EA8910}" sibTransId="{7B7317FE-3FD0-4B5D-8C65-7228804F4A96}"/>
    <dgm:cxn modelId="{7837042D-F113-4CC5-A4B0-8C0C4DBC3AD5}" type="presOf" srcId="{FC7B1A15-6B72-4D66-82BD-8A9EF1E16DE9}" destId="{8EC2400E-D262-4153-8BA6-9823304666C3}" srcOrd="0" destOrd="0" presId="urn:microsoft.com/office/officeart/2005/8/layout/vList2"/>
    <dgm:cxn modelId="{DCFF5561-C2FA-4A3A-BF6C-A2875B620F16}" type="presOf" srcId="{9BA37A03-1A1E-43E2-A096-A3C545547E92}" destId="{EFE6CBE5-9EEF-4706-B635-572A44D3235B}" srcOrd="0" destOrd="0" presId="urn:microsoft.com/office/officeart/2005/8/layout/vList2"/>
    <dgm:cxn modelId="{92FDF654-A445-43A9-8A67-DFF18CE30F1A}" srcId="{EAB57E8E-80C9-4487-A8A4-D3FD46F20E74}" destId="{FC7B1A15-6B72-4D66-82BD-8A9EF1E16DE9}" srcOrd="3" destOrd="0" parTransId="{E54EF3E0-4145-4E8E-9ACC-ADA096A24506}" sibTransId="{CC7A65C2-EAEC-4669-9BB4-D52BA76AE81D}"/>
    <dgm:cxn modelId="{0D592332-931C-458F-9FC1-A970641CB24A}" srcId="{EAB57E8E-80C9-4487-A8A4-D3FD46F20E74}" destId="{6D33A27A-57B5-4EEE-B0CE-7649930FC80B}" srcOrd="0" destOrd="0" parTransId="{08BBDCBF-14CE-4BD5-925E-2AA409BE6E6D}" sibTransId="{2A875B23-5140-4CC7-A347-E5995D5038A2}"/>
    <dgm:cxn modelId="{BC35290A-1993-468E-BC5A-9EC9FDA9A73B}" srcId="{EAB57E8E-80C9-4487-A8A4-D3FD46F20E74}" destId="{9BA37A03-1A1E-43E2-A096-A3C545547E92}" srcOrd="2" destOrd="0" parTransId="{6196AEDA-556B-4A22-B7A4-325083FBCC09}" sibTransId="{1BFC697A-FE3F-434F-9C6C-06FFD1B72905}"/>
    <dgm:cxn modelId="{35077114-C69D-4115-8B56-B41406A980F6}" type="presOf" srcId="{6D33A27A-57B5-4EEE-B0CE-7649930FC80B}" destId="{6A10303A-2973-444E-9E2A-E3323D484946}" srcOrd="0" destOrd="0" presId="urn:microsoft.com/office/officeart/2005/8/layout/vList2"/>
    <dgm:cxn modelId="{B6394BEA-1AE5-4B27-9172-6E7C26373C97}" type="presOf" srcId="{3FF3F23E-7E1C-41A6-8B1D-E9DCB30E3F1C}" destId="{D98DCE80-5417-44C3-8FD2-EF2E63344BBE}" srcOrd="0" destOrd="0" presId="urn:microsoft.com/office/officeart/2005/8/layout/vList2"/>
    <dgm:cxn modelId="{E07FFC26-A4E2-46E1-B14D-08BEF28378D4}" srcId="{EAB57E8E-80C9-4487-A8A4-D3FD46F20E74}" destId="{A07C4A39-C664-400D-96CB-D8196F3AA18B}" srcOrd="1" destOrd="0" parTransId="{D4DAA77B-3EBC-40DE-829F-C72EF1E4329E}" sibTransId="{93C0A8D2-9883-4A90-A8A8-9EED91335461}"/>
    <dgm:cxn modelId="{B099C6C4-EF87-46B1-A1C6-EAB3C763C7EC}" type="presOf" srcId="{EAB57E8E-80C9-4487-A8A4-D3FD46F20E74}" destId="{C15093B1-D274-4D89-9E29-E005A51F9583}" srcOrd="0" destOrd="0" presId="urn:microsoft.com/office/officeart/2005/8/layout/vList2"/>
    <dgm:cxn modelId="{E7E239DE-AE10-4A3D-8FFC-3020288CDBF7}" type="presParOf" srcId="{C15093B1-D274-4D89-9E29-E005A51F9583}" destId="{6A10303A-2973-444E-9E2A-E3323D484946}" srcOrd="0" destOrd="0" presId="urn:microsoft.com/office/officeart/2005/8/layout/vList2"/>
    <dgm:cxn modelId="{F7B84B4F-DEE7-4DEB-AC61-69B1D38220F3}" type="presParOf" srcId="{C15093B1-D274-4D89-9E29-E005A51F9583}" destId="{1727EBC0-8712-4F1D-8925-060B71B64D41}" srcOrd="1" destOrd="0" presId="urn:microsoft.com/office/officeart/2005/8/layout/vList2"/>
    <dgm:cxn modelId="{4F81D958-1DC0-456C-B5E7-996C5E6B4E31}" type="presParOf" srcId="{C15093B1-D274-4D89-9E29-E005A51F9583}" destId="{E77D0A50-8284-448D-BDD2-9CC003A57E3C}" srcOrd="2" destOrd="0" presId="urn:microsoft.com/office/officeart/2005/8/layout/vList2"/>
    <dgm:cxn modelId="{E4FE9398-4AC2-4CCC-9E48-490D166B5EAA}" type="presParOf" srcId="{C15093B1-D274-4D89-9E29-E005A51F9583}" destId="{7BE3383D-C7AB-4BDA-919F-EBDED8743AB7}" srcOrd="3" destOrd="0" presId="urn:microsoft.com/office/officeart/2005/8/layout/vList2"/>
    <dgm:cxn modelId="{486D90FA-C90D-45B1-8A42-DB919E96205B}" type="presParOf" srcId="{C15093B1-D274-4D89-9E29-E005A51F9583}" destId="{EFE6CBE5-9EEF-4706-B635-572A44D3235B}" srcOrd="4" destOrd="0" presId="urn:microsoft.com/office/officeart/2005/8/layout/vList2"/>
    <dgm:cxn modelId="{681F11AF-3EE0-4DEE-AD6D-0CFC11C5869C}" type="presParOf" srcId="{C15093B1-D274-4D89-9E29-E005A51F9583}" destId="{05BDEBB4-B677-4A02-AD08-F542BE5D7740}" srcOrd="5" destOrd="0" presId="urn:microsoft.com/office/officeart/2005/8/layout/vList2"/>
    <dgm:cxn modelId="{B421F731-AABD-44B4-9FFA-841E0007F319}" type="presParOf" srcId="{C15093B1-D274-4D89-9E29-E005A51F9583}" destId="{8EC2400E-D262-4153-8BA6-9823304666C3}" srcOrd="6" destOrd="0" presId="urn:microsoft.com/office/officeart/2005/8/layout/vList2"/>
    <dgm:cxn modelId="{8BE50E4D-9EB1-417D-9F35-5FA3D600C509}" type="presParOf" srcId="{C15093B1-D274-4D89-9E29-E005A51F9583}" destId="{D5487D61-5E85-4FF1-8865-7661FB022A78}" srcOrd="7" destOrd="0" presId="urn:microsoft.com/office/officeart/2005/8/layout/vList2"/>
    <dgm:cxn modelId="{637967A1-BD6D-476D-8C39-A9939BA90DC8}" type="presParOf" srcId="{C15093B1-D274-4D89-9E29-E005A51F9583}" destId="{D98DCE80-5417-44C3-8FD2-EF2E63344BBE}"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A09652-D96C-4D35-B44C-58B5711B363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5E7F30A-BA57-4135-9D7F-9683AFF22ADB}">
      <dgm:prSet/>
      <dgm:spPr/>
      <dgm:t>
        <a:bodyPr/>
        <a:lstStyle/>
        <a:p>
          <a:r>
            <a:rPr lang="tr-TR" b="1" dirty="0"/>
            <a:t>Çağdaş Türk Lehçeleri ve Edebiyatları</a:t>
          </a:r>
          <a:endParaRPr lang="en-US" dirty="0"/>
        </a:p>
      </dgm:t>
    </dgm:pt>
    <dgm:pt modelId="{A01B4067-5B8E-4335-8CF0-174A64A15FCD}" type="parTrans" cxnId="{69228C57-2BBE-4726-AE59-249AF8B5490F}">
      <dgm:prSet/>
      <dgm:spPr/>
      <dgm:t>
        <a:bodyPr/>
        <a:lstStyle/>
        <a:p>
          <a:endParaRPr lang="en-US"/>
        </a:p>
      </dgm:t>
    </dgm:pt>
    <dgm:pt modelId="{ABA036FB-3F21-45D1-8E1C-052E9E9D49E7}" type="sibTrans" cxnId="{69228C57-2BBE-4726-AE59-249AF8B5490F}">
      <dgm:prSet/>
      <dgm:spPr/>
      <dgm:t>
        <a:bodyPr/>
        <a:lstStyle/>
        <a:p>
          <a:endParaRPr lang="en-US"/>
        </a:p>
      </dgm:t>
    </dgm:pt>
    <dgm:pt modelId="{0B5F3ED0-9E9D-4A02-B6A8-FE7CF452B155}">
      <dgm:prSet/>
      <dgm:spPr/>
      <dgm:t>
        <a:bodyPr/>
        <a:lstStyle/>
        <a:p>
          <a:r>
            <a:rPr lang="tr-TR" b="1"/>
            <a:t>Fransız Dili ve Edebiyatı</a:t>
          </a:r>
          <a:endParaRPr lang="en-US"/>
        </a:p>
      </dgm:t>
    </dgm:pt>
    <dgm:pt modelId="{F913DD13-EA7B-412E-942C-E70247C91797}" type="parTrans" cxnId="{98F716FE-5837-4A8F-8BE3-5109C99CAC1E}">
      <dgm:prSet/>
      <dgm:spPr/>
      <dgm:t>
        <a:bodyPr/>
        <a:lstStyle/>
        <a:p>
          <a:endParaRPr lang="en-US"/>
        </a:p>
      </dgm:t>
    </dgm:pt>
    <dgm:pt modelId="{4AF58946-2DD7-4AB9-AAFA-11EB210BB73F}" type="sibTrans" cxnId="{98F716FE-5837-4A8F-8BE3-5109C99CAC1E}">
      <dgm:prSet/>
      <dgm:spPr/>
      <dgm:t>
        <a:bodyPr/>
        <a:lstStyle/>
        <a:p>
          <a:endParaRPr lang="en-US"/>
        </a:p>
      </dgm:t>
    </dgm:pt>
    <dgm:pt modelId="{359C3C17-9A60-4C3F-A744-25EDAB87FCBE}">
      <dgm:prSet/>
      <dgm:spPr/>
      <dgm:t>
        <a:bodyPr/>
        <a:lstStyle/>
        <a:p>
          <a:r>
            <a:rPr lang="tr-TR" b="1"/>
            <a:t>İngiliz Dili ve Edebiyatı</a:t>
          </a:r>
          <a:endParaRPr lang="en-US"/>
        </a:p>
      </dgm:t>
    </dgm:pt>
    <dgm:pt modelId="{3A0AF5F5-7A74-423F-8708-5D98ACF44C88}" type="parTrans" cxnId="{222F5CB8-9E4F-4FED-87F4-A0D25B9820F7}">
      <dgm:prSet/>
      <dgm:spPr/>
      <dgm:t>
        <a:bodyPr/>
        <a:lstStyle/>
        <a:p>
          <a:endParaRPr lang="en-US"/>
        </a:p>
      </dgm:t>
    </dgm:pt>
    <dgm:pt modelId="{E9E31DCA-D6C7-4CA9-9F88-D203E3DA0AD4}" type="sibTrans" cxnId="{222F5CB8-9E4F-4FED-87F4-A0D25B9820F7}">
      <dgm:prSet/>
      <dgm:spPr/>
      <dgm:t>
        <a:bodyPr/>
        <a:lstStyle/>
        <a:p>
          <a:endParaRPr lang="en-US"/>
        </a:p>
      </dgm:t>
    </dgm:pt>
    <dgm:pt modelId="{4D60FA6B-28C7-41D5-AFFC-72387D211701}">
      <dgm:prSet/>
      <dgm:spPr/>
      <dgm:t>
        <a:bodyPr/>
        <a:lstStyle/>
        <a:p>
          <a:r>
            <a:rPr lang="tr-TR" b="1"/>
            <a:t>Türk Dili ve Edebiyatı</a:t>
          </a:r>
          <a:endParaRPr lang="en-US"/>
        </a:p>
      </dgm:t>
    </dgm:pt>
    <dgm:pt modelId="{BB54EA3F-C394-4E5C-BEB6-D79E19F0AD29}" type="parTrans" cxnId="{AE7F1188-4F57-48D5-ACF7-086247D25F9B}">
      <dgm:prSet/>
      <dgm:spPr/>
      <dgm:t>
        <a:bodyPr/>
        <a:lstStyle/>
        <a:p>
          <a:endParaRPr lang="en-US"/>
        </a:p>
      </dgm:t>
    </dgm:pt>
    <dgm:pt modelId="{97B4C552-E86C-4E14-AE16-1BF54CE208A8}" type="sibTrans" cxnId="{AE7F1188-4F57-48D5-ACF7-086247D25F9B}">
      <dgm:prSet/>
      <dgm:spPr/>
      <dgm:t>
        <a:bodyPr/>
        <a:lstStyle/>
        <a:p>
          <a:endParaRPr lang="en-US"/>
        </a:p>
      </dgm:t>
    </dgm:pt>
    <dgm:pt modelId="{AC3F5A1D-9040-4C60-B9A0-F6D660991944}" type="pres">
      <dgm:prSet presAssocID="{45A09652-D96C-4D35-B44C-58B5711B3632}" presName="linear" presStyleCnt="0">
        <dgm:presLayoutVars>
          <dgm:animLvl val="lvl"/>
          <dgm:resizeHandles val="exact"/>
        </dgm:presLayoutVars>
      </dgm:prSet>
      <dgm:spPr/>
      <dgm:t>
        <a:bodyPr/>
        <a:lstStyle/>
        <a:p>
          <a:endParaRPr lang="tr-TR"/>
        </a:p>
      </dgm:t>
    </dgm:pt>
    <dgm:pt modelId="{4505D978-025C-4555-8453-015E44B10D38}" type="pres">
      <dgm:prSet presAssocID="{05E7F30A-BA57-4135-9D7F-9683AFF22ADB}" presName="parentText" presStyleLbl="node1" presStyleIdx="0" presStyleCnt="4">
        <dgm:presLayoutVars>
          <dgm:chMax val="0"/>
          <dgm:bulletEnabled val="1"/>
        </dgm:presLayoutVars>
      </dgm:prSet>
      <dgm:spPr/>
      <dgm:t>
        <a:bodyPr/>
        <a:lstStyle/>
        <a:p>
          <a:endParaRPr lang="tr-TR"/>
        </a:p>
      </dgm:t>
    </dgm:pt>
    <dgm:pt modelId="{3CE651B7-FE8E-427F-BE07-7D4FB72E7228}" type="pres">
      <dgm:prSet presAssocID="{ABA036FB-3F21-45D1-8E1C-052E9E9D49E7}" presName="spacer" presStyleCnt="0"/>
      <dgm:spPr/>
    </dgm:pt>
    <dgm:pt modelId="{10F68875-9CCD-4454-BD51-99C99C093865}" type="pres">
      <dgm:prSet presAssocID="{0B5F3ED0-9E9D-4A02-B6A8-FE7CF452B155}" presName="parentText" presStyleLbl="node1" presStyleIdx="1" presStyleCnt="4">
        <dgm:presLayoutVars>
          <dgm:chMax val="0"/>
          <dgm:bulletEnabled val="1"/>
        </dgm:presLayoutVars>
      </dgm:prSet>
      <dgm:spPr/>
      <dgm:t>
        <a:bodyPr/>
        <a:lstStyle/>
        <a:p>
          <a:endParaRPr lang="tr-TR"/>
        </a:p>
      </dgm:t>
    </dgm:pt>
    <dgm:pt modelId="{66056642-767C-453D-8AAD-2C59767A1D69}" type="pres">
      <dgm:prSet presAssocID="{4AF58946-2DD7-4AB9-AAFA-11EB210BB73F}" presName="spacer" presStyleCnt="0"/>
      <dgm:spPr/>
    </dgm:pt>
    <dgm:pt modelId="{645CD1F5-EB27-4014-A0BD-B9FA28F5F513}" type="pres">
      <dgm:prSet presAssocID="{359C3C17-9A60-4C3F-A744-25EDAB87FCBE}" presName="parentText" presStyleLbl="node1" presStyleIdx="2" presStyleCnt="4">
        <dgm:presLayoutVars>
          <dgm:chMax val="0"/>
          <dgm:bulletEnabled val="1"/>
        </dgm:presLayoutVars>
      </dgm:prSet>
      <dgm:spPr/>
      <dgm:t>
        <a:bodyPr/>
        <a:lstStyle/>
        <a:p>
          <a:endParaRPr lang="tr-TR"/>
        </a:p>
      </dgm:t>
    </dgm:pt>
    <dgm:pt modelId="{58C0E976-662F-41BD-B040-A4847D0B3239}" type="pres">
      <dgm:prSet presAssocID="{E9E31DCA-D6C7-4CA9-9F88-D203E3DA0AD4}" presName="spacer" presStyleCnt="0"/>
      <dgm:spPr/>
    </dgm:pt>
    <dgm:pt modelId="{D76D51EC-FD45-4307-A094-4D361A7A6378}" type="pres">
      <dgm:prSet presAssocID="{4D60FA6B-28C7-41D5-AFFC-72387D211701}" presName="parentText" presStyleLbl="node1" presStyleIdx="3" presStyleCnt="4">
        <dgm:presLayoutVars>
          <dgm:chMax val="0"/>
          <dgm:bulletEnabled val="1"/>
        </dgm:presLayoutVars>
      </dgm:prSet>
      <dgm:spPr/>
      <dgm:t>
        <a:bodyPr/>
        <a:lstStyle/>
        <a:p>
          <a:endParaRPr lang="tr-TR"/>
        </a:p>
      </dgm:t>
    </dgm:pt>
  </dgm:ptLst>
  <dgm:cxnLst>
    <dgm:cxn modelId="{C5D372C8-37E2-40CB-92E7-F559DE889445}" type="presOf" srcId="{359C3C17-9A60-4C3F-A744-25EDAB87FCBE}" destId="{645CD1F5-EB27-4014-A0BD-B9FA28F5F513}" srcOrd="0" destOrd="0" presId="urn:microsoft.com/office/officeart/2005/8/layout/vList2"/>
    <dgm:cxn modelId="{A67FD7D0-A35D-4BA1-B785-FF41BC4E13B4}" type="presOf" srcId="{0B5F3ED0-9E9D-4A02-B6A8-FE7CF452B155}" destId="{10F68875-9CCD-4454-BD51-99C99C093865}" srcOrd="0" destOrd="0" presId="urn:microsoft.com/office/officeart/2005/8/layout/vList2"/>
    <dgm:cxn modelId="{726061BC-D234-4318-B8DA-27ECEACC29C4}" type="presOf" srcId="{45A09652-D96C-4D35-B44C-58B5711B3632}" destId="{AC3F5A1D-9040-4C60-B9A0-F6D660991944}" srcOrd="0" destOrd="0" presId="urn:microsoft.com/office/officeart/2005/8/layout/vList2"/>
    <dgm:cxn modelId="{AE7F1188-4F57-48D5-ACF7-086247D25F9B}" srcId="{45A09652-D96C-4D35-B44C-58B5711B3632}" destId="{4D60FA6B-28C7-41D5-AFFC-72387D211701}" srcOrd="3" destOrd="0" parTransId="{BB54EA3F-C394-4E5C-BEB6-D79E19F0AD29}" sibTransId="{97B4C552-E86C-4E14-AE16-1BF54CE208A8}"/>
    <dgm:cxn modelId="{222F5CB8-9E4F-4FED-87F4-A0D25B9820F7}" srcId="{45A09652-D96C-4D35-B44C-58B5711B3632}" destId="{359C3C17-9A60-4C3F-A744-25EDAB87FCBE}" srcOrd="2" destOrd="0" parTransId="{3A0AF5F5-7A74-423F-8708-5D98ACF44C88}" sibTransId="{E9E31DCA-D6C7-4CA9-9F88-D203E3DA0AD4}"/>
    <dgm:cxn modelId="{375AAB48-CB62-4DA5-8B48-6AB7248C7872}" type="presOf" srcId="{05E7F30A-BA57-4135-9D7F-9683AFF22ADB}" destId="{4505D978-025C-4555-8453-015E44B10D38}" srcOrd="0" destOrd="0" presId="urn:microsoft.com/office/officeart/2005/8/layout/vList2"/>
    <dgm:cxn modelId="{69228C57-2BBE-4726-AE59-249AF8B5490F}" srcId="{45A09652-D96C-4D35-B44C-58B5711B3632}" destId="{05E7F30A-BA57-4135-9D7F-9683AFF22ADB}" srcOrd="0" destOrd="0" parTransId="{A01B4067-5B8E-4335-8CF0-174A64A15FCD}" sibTransId="{ABA036FB-3F21-45D1-8E1C-052E9E9D49E7}"/>
    <dgm:cxn modelId="{98F716FE-5837-4A8F-8BE3-5109C99CAC1E}" srcId="{45A09652-D96C-4D35-B44C-58B5711B3632}" destId="{0B5F3ED0-9E9D-4A02-B6A8-FE7CF452B155}" srcOrd="1" destOrd="0" parTransId="{F913DD13-EA7B-412E-942C-E70247C91797}" sibTransId="{4AF58946-2DD7-4AB9-AAFA-11EB210BB73F}"/>
    <dgm:cxn modelId="{810FDF08-603F-4754-B29D-165975592DE9}" type="presOf" srcId="{4D60FA6B-28C7-41D5-AFFC-72387D211701}" destId="{D76D51EC-FD45-4307-A094-4D361A7A6378}" srcOrd="0" destOrd="0" presId="urn:microsoft.com/office/officeart/2005/8/layout/vList2"/>
    <dgm:cxn modelId="{4F6BE527-150F-4B23-9F12-AB8CE0A2A3BD}" type="presParOf" srcId="{AC3F5A1D-9040-4C60-B9A0-F6D660991944}" destId="{4505D978-025C-4555-8453-015E44B10D38}" srcOrd="0" destOrd="0" presId="urn:microsoft.com/office/officeart/2005/8/layout/vList2"/>
    <dgm:cxn modelId="{FE51955E-DA56-4947-B543-A70591186D4C}" type="presParOf" srcId="{AC3F5A1D-9040-4C60-B9A0-F6D660991944}" destId="{3CE651B7-FE8E-427F-BE07-7D4FB72E7228}" srcOrd="1" destOrd="0" presId="urn:microsoft.com/office/officeart/2005/8/layout/vList2"/>
    <dgm:cxn modelId="{25BE133C-A4C3-4688-BD43-884650307F47}" type="presParOf" srcId="{AC3F5A1D-9040-4C60-B9A0-F6D660991944}" destId="{10F68875-9CCD-4454-BD51-99C99C093865}" srcOrd="2" destOrd="0" presId="urn:microsoft.com/office/officeart/2005/8/layout/vList2"/>
    <dgm:cxn modelId="{D23027A9-97D0-4387-9D53-55EAE8088E0C}" type="presParOf" srcId="{AC3F5A1D-9040-4C60-B9A0-F6D660991944}" destId="{66056642-767C-453D-8AAD-2C59767A1D69}" srcOrd="3" destOrd="0" presId="urn:microsoft.com/office/officeart/2005/8/layout/vList2"/>
    <dgm:cxn modelId="{3A2990FD-BB9C-4ABB-8ADD-F7AAAAA88D22}" type="presParOf" srcId="{AC3F5A1D-9040-4C60-B9A0-F6D660991944}" destId="{645CD1F5-EB27-4014-A0BD-B9FA28F5F513}" srcOrd="4" destOrd="0" presId="urn:microsoft.com/office/officeart/2005/8/layout/vList2"/>
    <dgm:cxn modelId="{8A8663D3-E135-496A-A456-438CEEBC734E}" type="presParOf" srcId="{AC3F5A1D-9040-4C60-B9A0-F6D660991944}" destId="{58C0E976-662F-41BD-B040-A4847D0B3239}" srcOrd="5" destOrd="0" presId="urn:microsoft.com/office/officeart/2005/8/layout/vList2"/>
    <dgm:cxn modelId="{10E66000-44EB-40F8-874A-1BC00C0BC724}" type="presParOf" srcId="{AC3F5A1D-9040-4C60-B9A0-F6D660991944}" destId="{D76D51EC-FD45-4307-A094-4D361A7A6378}"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A09652-D96C-4D35-B44C-58B5711B363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E7F30A-BA57-4135-9D7F-9683AFF22ADB}">
      <dgm:prSet/>
      <dgm:spPr/>
      <dgm:t>
        <a:bodyPr/>
        <a:lstStyle/>
        <a:p>
          <a:r>
            <a:rPr lang="tr-TR" dirty="0"/>
            <a:t>Felsefe</a:t>
          </a:r>
          <a:endParaRPr lang="en-US" dirty="0"/>
        </a:p>
      </dgm:t>
    </dgm:pt>
    <dgm:pt modelId="{A01B4067-5B8E-4335-8CF0-174A64A15FCD}" type="parTrans" cxnId="{69228C57-2BBE-4726-AE59-249AF8B5490F}">
      <dgm:prSet/>
      <dgm:spPr/>
      <dgm:t>
        <a:bodyPr/>
        <a:lstStyle/>
        <a:p>
          <a:endParaRPr lang="en-US"/>
        </a:p>
      </dgm:t>
    </dgm:pt>
    <dgm:pt modelId="{ABA036FB-3F21-45D1-8E1C-052E9E9D49E7}" type="sibTrans" cxnId="{69228C57-2BBE-4726-AE59-249AF8B5490F}">
      <dgm:prSet/>
      <dgm:spPr/>
      <dgm:t>
        <a:bodyPr/>
        <a:lstStyle/>
        <a:p>
          <a:endParaRPr lang="en-US"/>
        </a:p>
      </dgm:t>
    </dgm:pt>
    <dgm:pt modelId="{0B5F3ED0-9E9D-4A02-B6A8-FE7CF452B155}">
      <dgm:prSet/>
      <dgm:spPr/>
      <dgm:t>
        <a:bodyPr/>
        <a:lstStyle/>
        <a:p>
          <a:r>
            <a:rPr lang="tr-TR" b="1" dirty="0"/>
            <a:t>Psikoloji	</a:t>
          </a:r>
          <a:endParaRPr lang="en-US" dirty="0"/>
        </a:p>
      </dgm:t>
    </dgm:pt>
    <dgm:pt modelId="{F913DD13-EA7B-412E-942C-E70247C91797}" type="parTrans" cxnId="{98F716FE-5837-4A8F-8BE3-5109C99CAC1E}">
      <dgm:prSet/>
      <dgm:spPr/>
      <dgm:t>
        <a:bodyPr/>
        <a:lstStyle/>
        <a:p>
          <a:endParaRPr lang="en-US"/>
        </a:p>
      </dgm:t>
    </dgm:pt>
    <dgm:pt modelId="{4AF58946-2DD7-4AB9-AAFA-11EB210BB73F}" type="sibTrans" cxnId="{98F716FE-5837-4A8F-8BE3-5109C99CAC1E}">
      <dgm:prSet/>
      <dgm:spPr/>
      <dgm:t>
        <a:bodyPr/>
        <a:lstStyle/>
        <a:p>
          <a:endParaRPr lang="en-US"/>
        </a:p>
      </dgm:t>
    </dgm:pt>
    <dgm:pt modelId="{359C3C17-9A60-4C3F-A744-25EDAB87FCBE}">
      <dgm:prSet/>
      <dgm:spPr/>
      <dgm:t>
        <a:bodyPr/>
        <a:lstStyle/>
        <a:p>
          <a:r>
            <a:rPr lang="tr-TR" b="1" dirty="0"/>
            <a:t>Sosyoloji</a:t>
          </a:r>
          <a:endParaRPr lang="en-US" dirty="0"/>
        </a:p>
      </dgm:t>
    </dgm:pt>
    <dgm:pt modelId="{3A0AF5F5-7A74-423F-8708-5D98ACF44C88}" type="parTrans" cxnId="{222F5CB8-9E4F-4FED-87F4-A0D25B9820F7}">
      <dgm:prSet/>
      <dgm:spPr/>
      <dgm:t>
        <a:bodyPr/>
        <a:lstStyle/>
        <a:p>
          <a:endParaRPr lang="en-US"/>
        </a:p>
      </dgm:t>
    </dgm:pt>
    <dgm:pt modelId="{E9E31DCA-D6C7-4CA9-9F88-D203E3DA0AD4}" type="sibTrans" cxnId="{222F5CB8-9E4F-4FED-87F4-A0D25B9820F7}">
      <dgm:prSet/>
      <dgm:spPr/>
      <dgm:t>
        <a:bodyPr/>
        <a:lstStyle/>
        <a:p>
          <a:endParaRPr lang="en-US"/>
        </a:p>
      </dgm:t>
    </dgm:pt>
    <dgm:pt modelId="{AC3F5A1D-9040-4C60-B9A0-F6D660991944}" type="pres">
      <dgm:prSet presAssocID="{45A09652-D96C-4D35-B44C-58B5711B3632}" presName="linear" presStyleCnt="0">
        <dgm:presLayoutVars>
          <dgm:animLvl val="lvl"/>
          <dgm:resizeHandles val="exact"/>
        </dgm:presLayoutVars>
      </dgm:prSet>
      <dgm:spPr/>
      <dgm:t>
        <a:bodyPr/>
        <a:lstStyle/>
        <a:p>
          <a:endParaRPr lang="tr-TR"/>
        </a:p>
      </dgm:t>
    </dgm:pt>
    <dgm:pt modelId="{4505D978-025C-4555-8453-015E44B10D38}" type="pres">
      <dgm:prSet presAssocID="{05E7F30A-BA57-4135-9D7F-9683AFF22ADB}" presName="parentText" presStyleLbl="node1" presStyleIdx="0" presStyleCnt="3" custLinFactY="-31333" custLinFactNeighborX="-6325" custLinFactNeighborY="-100000">
        <dgm:presLayoutVars>
          <dgm:chMax val="0"/>
          <dgm:bulletEnabled val="1"/>
        </dgm:presLayoutVars>
      </dgm:prSet>
      <dgm:spPr/>
      <dgm:t>
        <a:bodyPr/>
        <a:lstStyle/>
        <a:p>
          <a:endParaRPr lang="tr-TR"/>
        </a:p>
      </dgm:t>
    </dgm:pt>
    <dgm:pt modelId="{3CE651B7-FE8E-427F-BE07-7D4FB72E7228}" type="pres">
      <dgm:prSet presAssocID="{ABA036FB-3F21-45D1-8E1C-052E9E9D49E7}" presName="spacer" presStyleCnt="0"/>
      <dgm:spPr/>
    </dgm:pt>
    <dgm:pt modelId="{10F68875-9CCD-4454-BD51-99C99C093865}" type="pres">
      <dgm:prSet presAssocID="{0B5F3ED0-9E9D-4A02-B6A8-FE7CF452B155}" presName="parentText" presStyleLbl="node1" presStyleIdx="1" presStyleCnt="3">
        <dgm:presLayoutVars>
          <dgm:chMax val="0"/>
          <dgm:bulletEnabled val="1"/>
        </dgm:presLayoutVars>
      </dgm:prSet>
      <dgm:spPr/>
      <dgm:t>
        <a:bodyPr/>
        <a:lstStyle/>
        <a:p>
          <a:endParaRPr lang="tr-TR"/>
        </a:p>
      </dgm:t>
    </dgm:pt>
    <dgm:pt modelId="{66056642-767C-453D-8AAD-2C59767A1D69}" type="pres">
      <dgm:prSet presAssocID="{4AF58946-2DD7-4AB9-AAFA-11EB210BB73F}" presName="spacer" presStyleCnt="0"/>
      <dgm:spPr/>
    </dgm:pt>
    <dgm:pt modelId="{645CD1F5-EB27-4014-A0BD-B9FA28F5F513}" type="pres">
      <dgm:prSet presAssocID="{359C3C17-9A60-4C3F-A744-25EDAB87FCBE}" presName="parentText" presStyleLbl="node1" presStyleIdx="2" presStyleCnt="3">
        <dgm:presLayoutVars>
          <dgm:chMax val="0"/>
          <dgm:bulletEnabled val="1"/>
        </dgm:presLayoutVars>
      </dgm:prSet>
      <dgm:spPr/>
      <dgm:t>
        <a:bodyPr/>
        <a:lstStyle/>
        <a:p>
          <a:endParaRPr lang="tr-TR"/>
        </a:p>
      </dgm:t>
    </dgm:pt>
  </dgm:ptLst>
  <dgm:cxnLst>
    <dgm:cxn modelId="{C5D372C8-37E2-40CB-92E7-F559DE889445}" type="presOf" srcId="{359C3C17-9A60-4C3F-A744-25EDAB87FCBE}" destId="{645CD1F5-EB27-4014-A0BD-B9FA28F5F513}" srcOrd="0" destOrd="0" presId="urn:microsoft.com/office/officeart/2005/8/layout/vList2"/>
    <dgm:cxn modelId="{A67FD7D0-A35D-4BA1-B785-FF41BC4E13B4}" type="presOf" srcId="{0B5F3ED0-9E9D-4A02-B6A8-FE7CF452B155}" destId="{10F68875-9CCD-4454-BD51-99C99C093865}" srcOrd="0" destOrd="0" presId="urn:microsoft.com/office/officeart/2005/8/layout/vList2"/>
    <dgm:cxn modelId="{726061BC-D234-4318-B8DA-27ECEACC29C4}" type="presOf" srcId="{45A09652-D96C-4D35-B44C-58B5711B3632}" destId="{AC3F5A1D-9040-4C60-B9A0-F6D660991944}" srcOrd="0" destOrd="0" presId="urn:microsoft.com/office/officeart/2005/8/layout/vList2"/>
    <dgm:cxn modelId="{222F5CB8-9E4F-4FED-87F4-A0D25B9820F7}" srcId="{45A09652-D96C-4D35-B44C-58B5711B3632}" destId="{359C3C17-9A60-4C3F-A744-25EDAB87FCBE}" srcOrd="2" destOrd="0" parTransId="{3A0AF5F5-7A74-423F-8708-5D98ACF44C88}" sibTransId="{E9E31DCA-D6C7-4CA9-9F88-D203E3DA0AD4}"/>
    <dgm:cxn modelId="{375AAB48-CB62-4DA5-8B48-6AB7248C7872}" type="presOf" srcId="{05E7F30A-BA57-4135-9D7F-9683AFF22ADB}" destId="{4505D978-025C-4555-8453-015E44B10D38}" srcOrd="0" destOrd="0" presId="urn:microsoft.com/office/officeart/2005/8/layout/vList2"/>
    <dgm:cxn modelId="{69228C57-2BBE-4726-AE59-249AF8B5490F}" srcId="{45A09652-D96C-4D35-B44C-58B5711B3632}" destId="{05E7F30A-BA57-4135-9D7F-9683AFF22ADB}" srcOrd="0" destOrd="0" parTransId="{A01B4067-5B8E-4335-8CF0-174A64A15FCD}" sibTransId="{ABA036FB-3F21-45D1-8E1C-052E9E9D49E7}"/>
    <dgm:cxn modelId="{98F716FE-5837-4A8F-8BE3-5109C99CAC1E}" srcId="{45A09652-D96C-4D35-B44C-58B5711B3632}" destId="{0B5F3ED0-9E9D-4A02-B6A8-FE7CF452B155}" srcOrd="1" destOrd="0" parTransId="{F913DD13-EA7B-412E-942C-E70247C91797}" sibTransId="{4AF58946-2DD7-4AB9-AAFA-11EB210BB73F}"/>
    <dgm:cxn modelId="{4F6BE527-150F-4B23-9F12-AB8CE0A2A3BD}" type="presParOf" srcId="{AC3F5A1D-9040-4C60-B9A0-F6D660991944}" destId="{4505D978-025C-4555-8453-015E44B10D38}" srcOrd="0" destOrd="0" presId="urn:microsoft.com/office/officeart/2005/8/layout/vList2"/>
    <dgm:cxn modelId="{FE51955E-DA56-4947-B543-A70591186D4C}" type="presParOf" srcId="{AC3F5A1D-9040-4C60-B9A0-F6D660991944}" destId="{3CE651B7-FE8E-427F-BE07-7D4FB72E7228}" srcOrd="1" destOrd="0" presId="urn:microsoft.com/office/officeart/2005/8/layout/vList2"/>
    <dgm:cxn modelId="{25BE133C-A4C3-4688-BD43-884650307F47}" type="presParOf" srcId="{AC3F5A1D-9040-4C60-B9A0-F6D660991944}" destId="{10F68875-9CCD-4454-BD51-99C99C093865}" srcOrd="2" destOrd="0" presId="urn:microsoft.com/office/officeart/2005/8/layout/vList2"/>
    <dgm:cxn modelId="{D23027A9-97D0-4387-9D53-55EAE8088E0C}" type="presParOf" srcId="{AC3F5A1D-9040-4C60-B9A0-F6D660991944}" destId="{66056642-767C-453D-8AAD-2C59767A1D69}" srcOrd="3" destOrd="0" presId="urn:microsoft.com/office/officeart/2005/8/layout/vList2"/>
    <dgm:cxn modelId="{3A2990FD-BB9C-4ABB-8ADD-F7AAAAA88D22}" type="presParOf" srcId="{AC3F5A1D-9040-4C60-B9A0-F6D660991944}" destId="{645CD1F5-EB27-4014-A0BD-B9FA28F5F513}"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4CBA-70C0-4388-A5E4-F451F16655D3}">
      <dsp:nvSpPr>
        <dsp:cNvPr id="0" name=""/>
        <dsp:cNvSpPr/>
      </dsp:nvSpPr>
      <dsp:spPr>
        <a:xfrm>
          <a:off x="3856" y="2225137"/>
          <a:ext cx="1879003" cy="1193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E0DC1-CB7F-42C6-8C46-23E5C2784812}">
      <dsp:nvSpPr>
        <dsp:cNvPr id="0" name=""/>
        <dsp:cNvSpPr/>
      </dsp:nvSpPr>
      <dsp:spPr>
        <a:xfrm>
          <a:off x="212634" y="2423476"/>
          <a:ext cx="1879003" cy="1193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ct val="35000"/>
            </a:spcAft>
            <a:defRPr cap="all"/>
          </a:pPr>
          <a:r>
            <a:rPr lang="tr-TR" sz="2000" b="1" kern="1200" dirty="0"/>
            <a:t>Bölüm Sayısı:     12</a:t>
          </a:r>
          <a:endParaRPr lang="en-US" sz="2000" kern="1200" dirty="0"/>
        </a:p>
      </dsp:txBody>
      <dsp:txXfrm>
        <a:off x="247581" y="2458423"/>
        <a:ext cx="1809109" cy="1123273"/>
      </dsp:txXfrm>
    </dsp:sp>
    <dsp:sp modelId="{38ED8438-D3C8-4E0F-8783-945AAF425945}">
      <dsp:nvSpPr>
        <dsp:cNvPr id="0" name=""/>
        <dsp:cNvSpPr/>
      </dsp:nvSpPr>
      <dsp:spPr>
        <a:xfrm>
          <a:off x="2300416" y="2225137"/>
          <a:ext cx="1879003" cy="1193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04626-CA7D-4406-AA4D-F1311D328BD8}">
      <dsp:nvSpPr>
        <dsp:cNvPr id="0" name=""/>
        <dsp:cNvSpPr/>
      </dsp:nvSpPr>
      <dsp:spPr>
        <a:xfrm>
          <a:off x="2509194" y="2423476"/>
          <a:ext cx="1879003" cy="1193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ct val="35000"/>
            </a:spcAft>
            <a:defRPr cap="all"/>
          </a:pPr>
          <a:r>
            <a:rPr lang="tr-TR" sz="2000" b="1" kern="1200" dirty="0"/>
            <a:t>Program Sayısı</a:t>
          </a:r>
          <a:r>
            <a:rPr lang="tr-TR" sz="2000" kern="1200" dirty="0"/>
            <a:t>: </a:t>
          </a:r>
          <a:r>
            <a:rPr lang="tr-TR" sz="2000" b="1" kern="1200" dirty="0"/>
            <a:t>18</a:t>
          </a:r>
          <a:endParaRPr lang="en-US" sz="2000" b="1" kern="1200" dirty="0"/>
        </a:p>
      </dsp:txBody>
      <dsp:txXfrm>
        <a:off x="2544141" y="2458423"/>
        <a:ext cx="1809109" cy="1123273"/>
      </dsp:txXfrm>
    </dsp:sp>
    <dsp:sp modelId="{71049D54-FE3E-45D6-9841-8F2DC102C32A}">
      <dsp:nvSpPr>
        <dsp:cNvPr id="0" name=""/>
        <dsp:cNvSpPr/>
      </dsp:nvSpPr>
      <dsp:spPr>
        <a:xfrm>
          <a:off x="4596976" y="2225137"/>
          <a:ext cx="1879003" cy="1193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89AB8-F8F0-41BB-8C41-BA46C4BC1637}">
      <dsp:nvSpPr>
        <dsp:cNvPr id="0" name=""/>
        <dsp:cNvSpPr/>
      </dsp:nvSpPr>
      <dsp:spPr>
        <a:xfrm>
          <a:off x="4805755" y="2423476"/>
          <a:ext cx="1879003" cy="1193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ct val="35000"/>
            </a:spcAft>
            <a:defRPr cap="all"/>
          </a:pPr>
          <a:r>
            <a:rPr lang="tr-TR" sz="2000" b="1" kern="1200" dirty="0"/>
            <a:t>Akademik Personel Sayısı:   157</a:t>
          </a:r>
          <a:endParaRPr lang="en-US" sz="2000" kern="1200" dirty="0"/>
        </a:p>
      </dsp:txBody>
      <dsp:txXfrm>
        <a:off x="4840702" y="2458423"/>
        <a:ext cx="1809109" cy="1123273"/>
      </dsp:txXfrm>
    </dsp:sp>
    <dsp:sp modelId="{BFE59CB9-A687-4E76-8F0A-38F6E96D504B}">
      <dsp:nvSpPr>
        <dsp:cNvPr id="0" name=""/>
        <dsp:cNvSpPr/>
      </dsp:nvSpPr>
      <dsp:spPr>
        <a:xfrm>
          <a:off x="6893537" y="2225137"/>
          <a:ext cx="1879003" cy="1193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107D7-6E7B-458A-B1FD-8261E635A002}">
      <dsp:nvSpPr>
        <dsp:cNvPr id="0" name=""/>
        <dsp:cNvSpPr/>
      </dsp:nvSpPr>
      <dsp:spPr>
        <a:xfrm>
          <a:off x="7102315" y="2423476"/>
          <a:ext cx="1879003" cy="1193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ct val="35000"/>
            </a:spcAft>
            <a:defRPr cap="all"/>
          </a:pPr>
          <a:r>
            <a:rPr lang="tr-TR" sz="2000" b="1" kern="1200" dirty="0"/>
            <a:t>İdari Personel Sayısı:   19</a:t>
          </a:r>
          <a:endParaRPr lang="en-US" sz="2000" kern="1200" dirty="0"/>
        </a:p>
      </dsp:txBody>
      <dsp:txXfrm>
        <a:off x="7137262" y="2458423"/>
        <a:ext cx="1809109" cy="1123273"/>
      </dsp:txXfrm>
    </dsp:sp>
    <dsp:sp modelId="{5F361595-8839-4607-B647-28E4DAEAD009}">
      <dsp:nvSpPr>
        <dsp:cNvPr id="0" name=""/>
        <dsp:cNvSpPr/>
      </dsp:nvSpPr>
      <dsp:spPr>
        <a:xfrm>
          <a:off x="9190097" y="2225137"/>
          <a:ext cx="1879003" cy="1193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2556D-332E-4A24-9129-36A785DB2606}">
      <dsp:nvSpPr>
        <dsp:cNvPr id="0" name=""/>
        <dsp:cNvSpPr/>
      </dsp:nvSpPr>
      <dsp:spPr>
        <a:xfrm>
          <a:off x="9398875" y="2423476"/>
          <a:ext cx="1879003" cy="1193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ct val="35000"/>
            </a:spcAft>
            <a:defRPr cap="all"/>
          </a:pPr>
          <a:r>
            <a:rPr lang="tr-TR" sz="2000" b="1" kern="1200" dirty="0"/>
            <a:t>Öğrenci Sayısı:  4820</a:t>
          </a:r>
          <a:endParaRPr lang="en-US" sz="2000" kern="1200" dirty="0"/>
        </a:p>
      </dsp:txBody>
      <dsp:txXfrm>
        <a:off x="9433822" y="2458423"/>
        <a:ext cx="1809109" cy="11232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31F95-23F3-4842-95A4-16D4BD9F01A1}">
      <dsp:nvSpPr>
        <dsp:cNvPr id="0" name=""/>
        <dsp:cNvSpPr/>
      </dsp:nvSpPr>
      <dsp:spPr>
        <a:xfrm>
          <a:off x="0" y="2258"/>
          <a:ext cx="10515600" cy="797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100000"/>
            </a:lnSpc>
            <a:spcBef>
              <a:spcPct val="0"/>
            </a:spcBef>
            <a:spcAft>
              <a:spcPct val="35000"/>
            </a:spcAft>
          </a:pPr>
          <a:r>
            <a:rPr lang="tr-TR" sz="3100" b="1" kern="1200"/>
            <a:t>Profesör Sayısı:     47</a:t>
          </a:r>
          <a:endParaRPr lang="en-US" sz="3100" kern="1200"/>
        </a:p>
      </dsp:txBody>
      <dsp:txXfrm>
        <a:off x="38952" y="41210"/>
        <a:ext cx="10437696" cy="720036"/>
      </dsp:txXfrm>
    </dsp:sp>
    <dsp:sp modelId="{9D2CB82A-679D-4433-A91B-615B00BC846B}">
      <dsp:nvSpPr>
        <dsp:cNvPr id="0" name=""/>
        <dsp:cNvSpPr/>
      </dsp:nvSpPr>
      <dsp:spPr>
        <a:xfrm>
          <a:off x="0" y="889478"/>
          <a:ext cx="10515600" cy="797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100000"/>
            </a:lnSpc>
            <a:spcBef>
              <a:spcPct val="0"/>
            </a:spcBef>
            <a:spcAft>
              <a:spcPct val="35000"/>
            </a:spcAft>
          </a:pPr>
          <a:r>
            <a:rPr lang="tr-TR" sz="3100" b="1" kern="1200"/>
            <a:t>Doçent Sayısı:   35</a:t>
          </a:r>
          <a:endParaRPr lang="en-US" sz="3100" kern="1200"/>
        </a:p>
      </dsp:txBody>
      <dsp:txXfrm>
        <a:off x="38952" y="928430"/>
        <a:ext cx="10437696" cy="720036"/>
      </dsp:txXfrm>
    </dsp:sp>
    <dsp:sp modelId="{3F8AF409-E9DF-4303-B85B-E28C0B8EAFEE}">
      <dsp:nvSpPr>
        <dsp:cNvPr id="0" name=""/>
        <dsp:cNvSpPr/>
      </dsp:nvSpPr>
      <dsp:spPr>
        <a:xfrm>
          <a:off x="0" y="1776698"/>
          <a:ext cx="10515600" cy="797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100000"/>
            </a:lnSpc>
            <a:spcBef>
              <a:spcPct val="0"/>
            </a:spcBef>
            <a:spcAft>
              <a:spcPct val="35000"/>
            </a:spcAft>
          </a:pPr>
          <a:r>
            <a:rPr lang="tr-TR" sz="3100" b="1" kern="1200"/>
            <a:t>Dr. Öğr. Üyesi Sayısı:   29</a:t>
          </a:r>
          <a:endParaRPr lang="en-US" sz="3100" kern="1200"/>
        </a:p>
      </dsp:txBody>
      <dsp:txXfrm>
        <a:off x="38952" y="1815650"/>
        <a:ext cx="10437696" cy="720036"/>
      </dsp:txXfrm>
    </dsp:sp>
    <dsp:sp modelId="{3F4516D3-B76A-475B-9FAF-B2E51052A4C0}">
      <dsp:nvSpPr>
        <dsp:cNvPr id="0" name=""/>
        <dsp:cNvSpPr/>
      </dsp:nvSpPr>
      <dsp:spPr>
        <a:xfrm>
          <a:off x="0" y="2663919"/>
          <a:ext cx="10515600" cy="797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100000"/>
            </a:lnSpc>
            <a:spcBef>
              <a:spcPct val="0"/>
            </a:spcBef>
            <a:spcAft>
              <a:spcPct val="35000"/>
            </a:spcAft>
          </a:pPr>
          <a:r>
            <a:rPr lang="tr-TR" sz="3100" b="1" kern="1200"/>
            <a:t>Öğretim Görevlisi Sayısı: 12</a:t>
          </a:r>
          <a:endParaRPr lang="en-US" sz="3100" kern="1200"/>
        </a:p>
      </dsp:txBody>
      <dsp:txXfrm>
        <a:off x="38952" y="2702871"/>
        <a:ext cx="10437696" cy="720036"/>
      </dsp:txXfrm>
    </dsp:sp>
    <dsp:sp modelId="{9B938EF8-A304-4868-BFA1-E715B4D91829}">
      <dsp:nvSpPr>
        <dsp:cNvPr id="0" name=""/>
        <dsp:cNvSpPr/>
      </dsp:nvSpPr>
      <dsp:spPr>
        <a:xfrm>
          <a:off x="0" y="3551139"/>
          <a:ext cx="10515600" cy="797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100000"/>
            </a:lnSpc>
            <a:spcBef>
              <a:spcPct val="0"/>
            </a:spcBef>
            <a:spcAft>
              <a:spcPct val="35000"/>
            </a:spcAft>
          </a:pPr>
          <a:r>
            <a:rPr lang="tr-TR" sz="3100" b="1" kern="1200"/>
            <a:t>Araştırma Görevlisi Sayısı: 33 </a:t>
          </a:r>
          <a:endParaRPr lang="en-US" sz="3100" kern="1200"/>
        </a:p>
      </dsp:txBody>
      <dsp:txXfrm>
        <a:off x="38952" y="3590091"/>
        <a:ext cx="10437696" cy="7200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0303A-2973-444E-9E2A-E3323D484946}">
      <dsp:nvSpPr>
        <dsp:cNvPr id="0" name=""/>
        <dsp:cNvSpPr/>
      </dsp:nvSpPr>
      <dsp:spPr>
        <a:xfrm>
          <a:off x="0" y="20345"/>
          <a:ext cx="7210036"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tr-TR" sz="3100" b="1" kern="1200"/>
            <a:t>Arkeoloji</a:t>
          </a:r>
          <a:endParaRPr lang="en-US" sz="3100" kern="1200"/>
        </a:p>
      </dsp:txBody>
      <dsp:txXfrm>
        <a:off x="36296" y="56641"/>
        <a:ext cx="7137444" cy="670943"/>
      </dsp:txXfrm>
    </dsp:sp>
    <dsp:sp modelId="{E77D0A50-8284-448D-BDD2-9CC003A57E3C}">
      <dsp:nvSpPr>
        <dsp:cNvPr id="0" name=""/>
        <dsp:cNvSpPr/>
      </dsp:nvSpPr>
      <dsp:spPr>
        <a:xfrm>
          <a:off x="0" y="866158"/>
          <a:ext cx="7210036"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tr-TR" sz="3100" b="1" kern="1200"/>
            <a:t>Coğrafya</a:t>
          </a:r>
          <a:endParaRPr lang="en-US" sz="3100" kern="1200"/>
        </a:p>
      </dsp:txBody>
      <dsp:txXfrm>
        <a:off x="36296" y="902454"/>
        <a:ext cx="7137444" cy="670943"/>
      </dsp:txXfrm>
    </dsp:sp>
    <dsp:sp modelId="{EFE6CBE5-9EEF-4706-B635-572A44D3235B}">
      <dsp:nvSpPr>
        <dsp:cNvPr id="0" name=""/>
        <dsp:cNvSpPr/>
      </dsp:nvSpPr>
      <dsp:spPr>
        <a:xfrm>
          <a:off x="0" y="1698973"/>
          <a:ext cx="7210036"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tr-TR" sz="3100" b="1" kern="1200"/>
            <a:t>Kültür Varlıklarını Koruma ve Onarım</a:t>
          </a:r>
          <a:endParaRPr lang="en-US" sz="3100" kern="1200"/>
        </a:p>
      </dsp:txBody>
      <dsp:txXfrm>
        <a:off x="36296" y="1735269"/>
        <a:ext cx="7137444" cy="670943"/>
      </dsp:txXfrm>
    </dsp:sp>
    <dsp:sp modelId="{8EC2400E-D262-4153-8BA6-9823304666C3}">
      <dsp:nvSpPr>
        <dsp:cNvPr id="0" name=""/>
        <dsp:cNvSpPr/>
      </dsp:nvSpPr>
      <dsp:spPr>
        <a:xfrm>
          <a:off x="0" y="2531788"/>
          <a:ext cx="7210036"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tr-TR" sz="3100" b="1" kern="1200"/>
            <a:t>Tarih</a:t>
          </a:r>
          <a:endParaRPr lang="en-US" sz="3100" kern="1200"/>
        </a:p>
      </dsp:txBody>
      <dsp:txXfrm>
        <a:off x="36296" y="2568084"/>
        <a:ext cx="7137444" cy="670943"/>
      </dsp:txXfrm>
    </dsp:sp>
    <dsp:sp modelId="{D98DCE80-5417-44C3-8FD2-EF2E63344BBE}">
      <dsp:nvSpPr>
        <dsp:cNvPr id="0" name=""/>
        <dsp:cNvSpPr/>
      </dsp:nvSpPr>
      <dsp:spPr>
        <a:xfrm>
          <a:off x="0" y="3364603"/>
          <a:ext cx="7210036"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tr-TR" sz="3100" b="1" kern="1200"/>
            <a:t>Sanat Tarihi</a:t>
          </a:r>
          <a:endParaRPr lang="en-US" sz="3100" kern="1200"/>
        </a:p>
      </dsp:txBody>
      <dsp:txXfrm>
        <a:off x="36296" y="3400899"/>
        <a:ext cx="7137444" cy="670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5D978-025C-4555-8453-015E44B10D38}">
      <dsp:nvSpPr>
        <dsp:cNvPr id="0" name=""/>
        <dsp:cNvSpPr/>
      </dsp:nvSpPr>
      <dsp:spPr>
        <a:xfrm>
          <a:off x="0" y="103289"/>
          <a:ext cx="8174367" cy="935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tr-TR" sz="3900" b="1" kern="1200" dirty="0"/>
            <a:t>Çağdaş Türk Lehçeleri ve Edebiyatları</a:t>
          </a:r>
          <a:endParaRPr lang="en-US" sz="3900" kern="1200" dirty="0"/>
        </a:p>
      </dsp:txBody>
      <dsp:txXfrm>
        <a:off x="45663" y="148952"/>
        <a:ext cx="8083041" cy="844089"/>
      </dsp:txXfrm>
    </dsp:sp>
    <dsp:sp modelId="{10F68875-9CCD-4454-BD51-99C99C093865}">
      <dsp:nvSpPr>
        <dsp:cNvPr id="0" name=""/>
        <dsp:cNvSpPr/>
      </dsp:nvSpPr>
      <dsp:spPr>
        <a:xfrm>
          <a:off x="0" y="1151024"/>
          <a:ext cx="8174367" cy="935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tr-TR" sz="3900" b="1" kern="1200"/>
            <a:t>Fransız Dili ve Edebiyatı</a:t>
          </a:r>
          <a:endParaRPr lang="en-US" sz="3900" kern="1200"/>
        </a:p>
      </dsp:txBody>
      <dsp:txXfrm>
        <a:off x="45663" y="1196687"/>
        <a:ext cx="8083041" cy="844089"/>
      </dsp:txXfrm>
    </dsp:sp>
    <dsp:sp modelId="{645CD1F5-EB27-4014-A0BD-B9FA28F5F513}">
      <dsp:nvSpPr>
        <dsp:cNvPr id="0" name=""/>
        <dsp:cNvSpPr/>
      </dsp:nvSpPr>
      <dsp:spPr>
        <a:xfrm>
          <a:off x="0" y="2198759"/>
          <a:ext cx="8174367" cy="935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tr-TR" sz="3900" b="1" kern="1200"/>
            <a:t>İngiliz Dili ve Edebiyatı</a:t>
          </a:r>
          <a:endParaRPr lang="en-US" sz="3900" kern="1200"/>
        </a:p>
      </dsp:txBody>
      <dsp:txXfrm>
        <a:off x="45663" y="2244422"/>
        <a:ext cx="8083041" cy="844089"/>
      </dsp:txXfrm>
    </dsp:sp>
    <dsp:sp modelId="{D76D51EC-FD45-4307-A094-4D361A7A6378}">
      <dsp:nvSpPr>
        <dsp:cNvPr id="0" name=""/>
        <dsp:cNvSpPr/>
      </dsp:nvSpPr>
      <dsp:spPr>
        <a:xfrm>
          <a:off x="0" y="3246494"/>
          <a:ext cx="8174367" cy="935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tr-TR" sz="3900" b="1" kern="1200"/>
            <a:t>Türk Dili ve Edebiyatı</a:t>
          </a:r>
          <a:endParaRPr lang="en-US" sz="3900" kern="1200"/>
        </a:p>
      </dsp:txBody>
      <dsp:txXfrm>
        <a:off x="45663" y="3292157"/>
        <a:ext cx="8083041" cy="844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5D978-025C-4555-8453-015E44B10D38}">
      <dsp:nvSpPr>
        <dsp:cNvPr id="0" name=""/>
        <dsp:cNvSpPr/>
      </dsp:nvSpPr>
      <dsp:spPr>
        <a:xfrm>
          <a:off x="0" y="0"/>
          <a:ext cx="7542356" cy="11272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a:lnSpc>
              <a:spcPct val="90000"/>
            </a:lnSpc>
            <a:spcBef>
              <a:spcPct val="0"/>
            </a:spcBef>
            <a:spcAft>
              <a:spcPct val="35000"/>
            </a:spcAft>
          </a:pPr>
          <a:r>
            <a:rPr lang="tr-TR" sz="4700" kern="1200" dirty="0"/>
            <a:t>Felsefe</a:t>
          </a:r>
          <a:endParaRPr lang="en-US" sz="4700" kern="1200" dirty="0"/>
        </a:p>
      </dsp:txBody>
      <dsp:txXfrm>
        <a:off x="55030" y="55030"/>
        <a:ext cx="7432296" cy="1017235"/>
      </dsp:txXfrm>
    </dsp:sp>
    <dsp:sp modelId="{10F68875-9CCD-4454-BD51-99C99C093865}">
      <dsp:nvSpPr>
        <dsp:cNvPr id="0" name=""/>
        <dsp:cNvSpPr/>
      </dsp:nvSpPr>
      <dsp:spPr>
        <a:xfrm>
          <a:off x="0" y="1286138"/>
          <a:ext cx="7542356" cy="11272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a:lnSpc>
              <a:spcPct val="90000"/>
            </a:lnSpc>
            <a:spcBef>
              <a:spcPct val="0"/>
            </a:spcBef>
            <a:spcAft>
              <a:spcPct val="35000"/>
            </a:spcAft>
          </a:pPr>
          <a:r>
            <a:rPr lang="tr-TR" sz="4700" b="1" kern="1200" dirty="0"/>
            <a:t>Psikoloji	</a:t>
          </a:r>
          <a:endParaRPr lang="en-US" sz="4700" kern="1200" dirty="0"/>
        </a:p>
      </dsp:txBody>
      <dsp:txXfrm>
        <a:off x="55030" y="1341168"/>
        <a:ext cx="7432296" cy="1017235"/>
      </dsp:txXfrm>
    </dsp:sp>
    <dsp:sp modelId="{645CD1F5-EB27-4014-A0BD-B9FA28F5F513}">
      <dsp:nvSpPr>
        <dsp:cNvPr id="0" name=""/>
        <dsp:cNvSpPr/>
      </dsp:nvSpPr>
      <dsp:spPr>
        <a:xfrm>
          <a:off x="0" y="2548793"/>
          <a:ext cx="7542356" cy="11272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a:lnSpc>
              <a:spcPct val="90000"/>
            </a:lnSpc>
            <a:spcBef>
              <a:spcPct val="0"/>
            </a:spcBef>
            <a:spcAft>
              <a:spcPct val="35000"/>
            </a:spcAft>
          </a:pPr>
          <a:r>
            <a:rPr lang="tr-TR" sz="4700" b="1" kern="1200" dirty="0"/>
            <a:t>Sosyoloji</a:t>
          </a:r>
          <a:endParaRPr lang="en-US" sz="4700" kern="1200" dirty="0"/>
        </a:p>
      </dsp:txBody>
      <dsp:txXfrm>
        <a:off x="55030" y="2603823"/>
        <a:ext cx="7432296" cy="10172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CDBC3-4105-44B5-89EC-58A383E4951D}" type="datetimeFigureOut">
              <a:rPr lang="tr-TR" smtClean="0"/>
              <a:t>2.07.2025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66F1-B27E-494B-8BA3-F6CBE62D0A98}" type="slidenum">
              <a:rPr lang="tr-TR" smtClean="0"/>
              <a:t>‹#›</a:t>
            </a:fld>
            <a:endParaRPr lang="tr-TR"/>
          </a:p>
        </p:txBody>
      </p:sp>
    </p:spTree>
    <p:extLst>
      <p:ext uri="{BB962C8B-B14F-4D97-AF65-F5344CB8AC3E}">
        <p14:creationId xmlns:p14="http://schemas.microsoft.com/office/powerpoint/2010/main" val="4034107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En çok öğrenciye sahip 2. fakülte</a:t>
            </a:r>
            <a:endParaRPr lang="en-GB" dirty="0"/>
          </a:p>
        </p:txBody>
      </p:sp>
      <p:sp>
        <p:nvSpPr>
          <p:cNvPr id="4" name="Slayt Numarası Yer Tutucusu 3"/>
          <p:cNvSpPr>
            <a:spLocks noGrp="1"/>
          </p:cNvSpPr>
          <p:nvPr>
            <p:ph type="sldNum" sz="quarter" idx="5"/>
          </p:nvPr>
        </p:nvSpPr>
        <p:spPr/>
        <p:txBody>
          <a:bodyPr/>
          <a:lstStyle/>
          <a:p>
            <a:fld id="{1DBAB7A9-2581-43AC-A388-06EC2FC59C2D}" type="slidenum">
              <a:rPr lang="tr-TR" smtClean="0"/>
              <a:t>9</a:t>
            </a:fld>
            <a:endParaRPr lang="tr-TR"/>
          </a:p>
        </p:txBody>
      </p:sp>
    </p:spTree>
    <p:extLst>
      <p:ext uri="{BB962C8B-B14F-4D97-AF65-F5344CB8AC3E}">
        <p14:creationId xmlns:p14="http://schemas.microsoft.com/office/powerpoint/2010/main" val="3783703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7E39-1AB9-2DEE-6A45-2CC94A44984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9D6D6E0-1005-F8CC-CF42-C12A7D4406C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86EDA73-88F3-0AFE-A3DF-A5B93DDD18CB}"/>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8E2DD41C-0D8D-5035-7A1E-D534D1D02B26}"/>
              </a:ext>
            </a:extLst>
          </p:cNvPr>
          <p:cNvSpPr>
            <a:spLocks noGrp="1"/>
          </p:cNvSpPr>
          <p:nvPr>
            <p:ph type="sldNum" sz="quarter" idx="5"/>
          </p:nvPr>
        </p:nvSpPr>
        <p:spPr/>
        <p:txBody>
          <a:bodyPr/>
          <a:lstStyle/>
          <a:p>
            <a:fld id="{778BFBB7-D72C-4140-9340-DF47061C13B5}" type="slidenum">
              <a:rPr lang="tr-TR" smtClean="0"/>
              <a:t>37</a:t>
            </a:fld>
            <a:endParaRPr lang="tr-TR"/>
          </a:p>
        </p:txBody>
      </p:sp>
    </p:spTree>
    <p:extLst>
      <p:ext uri="{BB962C8B-B14F-4D97-AF65-F5344CB8AC3E}">
        <p14:creationId xmlns:p14="http://schemas.microsoft.com/office/powerpoint/2010/main" val="1044143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8013-F063-878F-BF15-7B9B6B07E21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79595A9-C001-1C9B-1A13-24A89428687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0753E75-A050-26A5-4CBB-564D650AEF1E}"/>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BD3D9E7F-66C4-55D5-2E38-238F086529F2}"/>
              </a:ext>
            </a:extLst>
          </p:cNvPr>
          <p:cNvSpPr>
            <a:spLocks noGrp="1"/>
          </p:cNvSpPr>
          <p:nvPr>
            <p:ph type="sldNum" sz="quarter" idx="5"/>
          </p:nvPr>
        </p:nvSpPr>
        <p:spPr/>
        <p:txBody>
          <a:bodyPr/>
          <a:lstStyle/>
          <a:p>
            <a:fld id="{778BFBB7-D72C-4140-9340-DF47061C13B5}" type="slidenum">
              <a:rPr lang="tr-TR" smtClean="0"/>
              <a:t>40</a:t>
            </a:fld>
            <a:endParaRPr lang="tr-TR"/>
          </a:p>
        </p:txBody>
      </p:sp>
    </p:spTree>
    <p:extLst>
      <p:ext uri="{BB962C8B-B14F-4D97-AF65-F5344CB8AC3E}">
        <p14:creationId xmlns:p14="http://schemas.microsoft.com/office/powerpoint/2010/main" val="3036758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3105A-0564-23CC-6DFA-F3171B2ADB2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7499B82-A0C8-76CF-A3FA-0E385C4FAEE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5DE3C63-D245-14C0-2F5B-EC1A074C9BE0}"/>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79DCC1E4-AE4F-0652-2AC0-747993DF11DD}"/>
              </a:ext>
            </a:extLst>
          </p:cNvPr>
          <p:cNvSpPr>
            <a:spLocks noGrp="1"/>
          </p:cNvSpPr>
          <p:nvPr>
            <p:ph type="sldNum" sz="quarter" idx="5"/>
          </p:nvPr>
        </p:nvSpPr>
        <p:spPr/>
        <p:txBody>
          <a:bodyPr/>
          <a:lstStyle/>
          <a:p>
            <a:fld id="{778BFBB7-D72C-4140-9340-DF47061C13B5}" type="slidenum">
              <a:rPr lang="tr-TR" smtClean="0"/>
              <a:t>43</a:t>
            </a:fld>
            <a:endParaRPr lang="tr-TR"/>
          </a:p>
        </p:txBody>
      </p:sp>
    </p:spTree>
    <p:extLst>
      <p:ext uri="{BB962C8B-B14F-4D97-AF65-F5344CB8AC3E}">
        <p14:creationId xmlns:p14="http://schemas.microsoft.com/office/powerpoint/2010/main" val="372603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11048-4A53-1C01-9A6E-A865EFD81E0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032837F-A66B-BBA9-28C2-6FA9373A28D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BCDE29D-05D1-DF74-46F7-2001E469F87F}"/>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0CAE4226-AEAA-910B-1676-400FE0E0C9B8}"/>
              </a:ext>
            </a:extLst>
          </p:cNvPr>
          <p:cNvSpPr>
            <a:spLocks noGrp="1"/>
          </p:cNvSpPr>
          <p:nvPr>
            <p:ph type="sldNum" sz="quarter" idx="5"/>
          </p:nvPr>
        </p:nvSpPr>
        <p:spPr/>
        <p:txBody>
          <a:bodyPr/>
          <a:lstStyle/>
          <a:p>
            <a:fld id="{778BFBB7-D72C-4140-9340-DF47061C13B5}" type="slidenum">
              <a:rPr lang="tr-TR" smtClean="0"/>
              <a:t>46</a:t>
            </a:fld>
            <a:endParaRPr lang="tr-TR"/>
          </a:p>
        </p:txBody>
      </p:sp>
    </p:spTree>
    <p:extLst>
      <p:ext uri="{BB962C8B-B14F-4D97-AF65-F5344CB8AC3E}">
        <p14:creationId xmlns:p14="http://schemas.microsoft.com/office/powerpoint/2010/main" val="287416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9A7E1-1040-CB68-354F-E3F849058FD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6F43C27-DB29-3C76-5567-43BE61EE9FE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F9DE7EB-2EE7-CA33-90C7-48B3D5291408}"/>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3DD204EB-2E27-8519-8543-57DE1AEB85F6}"/>
              </a:ext>
            </a:extLst>
          </p:cNvPr>
          <p:cNvSpPr>
            <a:spLocks noGrp="1"/>
          </p:cNvSpPr>
          <p:nvPr>
            <p:ph type="sldNum" sz="quarter" idx="5"/>
          </p:nvPr>
        </p:nvSpPr>
        <p:spPr/>
        <p:txBody>
          <a:bodyPr/>
          <a:lstStyle/>
          <a:p>
            <a:fld id="{778BFBB7-D72C-4140-9340-DF47061C13B5}" type="slidenum">
              <a:rPr lang="tr-TR" smtClean="0"/>
              <a:t>49</a:t>
            </a:fld>
            <a:endParaRPr lang="tr-TR"/>
          </a:p>
        </p:txBody>
      </p:sp>
    </p:spTree>
    <p:extLst>
      <p:ext uri="{BB962C8B-B14F-4D97-AF65-F5344CB8AC3E}">
        <p14:creationId xmlns:p14="http://schemas.microsoft.com/office/powerpoint/2010/main" val="2122550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2F32E-4AAC-1040-23AF-531BA97F7DE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23A9613-723B-601B-7BA1-D274604C7AC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99FC04D-0D9C-F78E-5E81-5A692C13B70E}"/>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44E6A6BC-705D-4A62-62CD-50AD8566E97B}"/>
              </a:ext>
            </a:extLst>
          </p:cNvPr>
          <p:cNvSpPr>
            <a:spLocks noGrp="1"/>
          </p:cNvSpPr>
          <p:nvPr>
            <p:ph type="sldNum" sz="quarter" idx="5"/>
          </p:nvPr>
        </p:nvSpPr>
        <p:spPr/>
        <p:txBody>
          <a:bodyPr/>
          <a:lstStyle/>
          <a:p>
            <a:fld id="{778BFBB7-D72C-4140-9340-DF47061C13B5}" type="slidenum">
              <a:rPr lang="tr-TR" smtClean="0"/>
              <a:t>52</a:t>
            </a:fld>
            <a:endParaRPr lang="tr-TR"/>
          </a:p>
        </p:txBody>
      </p:sp>
    </p:spTree>
    <p:extLst>
      <p:ext uri="{BB962C8B-B14F-4D97-AF65-F5344CB8AC3E}">
        <p14:creationId xmlns:p14="http://schemas.microsoft.com/office/powerpoint/2010/main" val="32501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4EB49-11D7-2221-D6B7-781E02AE2C1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198E766-0E3B-A6C3-0788-FCFF9389C54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B73223F-EB73-4B30-73AC-C984ACC320DB}"/>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22388656-3122-80EE-4EEF-CB821A3DF8AD}"/>
              </a:ext>
            </a:extLst>
          </p:cNvPr>
          <p:cNvSpPr>
            <a:spLocks noGrp="1"/>
          </p:cNvSpPr>
          <p:nvPr>
            <p:ph type="sldNum" sz="quarter" idx="5"/>
          </p:nvPr>
        </p:nvSpPr>
        <p:spPr/>
        <p:txBody>
          <a:bodyPr/>
          <a:lstStyle/>
          <a:p>
            <a:fld id="{778BFBB7-D72C-4140-9340-DF47061C13B5}" type="slidenum">
              <a:rPr lang="tr-TR" smtClean="0"/>
              <a:t>55</a:t>
            </a:fld>
            <a:endParaRPr lang="tr-TR"/>
          </a:p>
        </p:txBody>
      </p:sp>
    </p:spTree>
    <p:extLst>
      <p:ext uri="{BB962C8B-B14F-4D97-AF65-F5344CB8AC3E}">
        <p14:creationId xmlns:p14="http://schemas.microsoft.com/office/powerpoint/2010/main" val="1243272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0D466F1-B27E-494B-8BA3-F6CBE62D0A98}" type="slidenum">
              <a:rPr lang="tr-TR" smtClean="0"/>
              <a:t>56</a:t>
            </a:fld>
            <a:endParaRPr lang="tr-TR"/>
          </a:p>
        </p:txBody>
      </p:sp>
    </p:spTree>
    <p:extLst>
      <p:ext uri="{BB962C8B-B14F-4D97-AF65-F5344CB8AC3E}">
        <p14:creationId xmlns:p14="http://schemas.microsoft.com/office/powerpoint/2010/main" val="1634565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1E5D3-9FB9-242B-02CD-C3974027990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6383128-C2ED-CFDA-CC8E-9205D74F164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E237C0B-02B7-EB16-AA7B-0EAA755AC048}"/>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6D471D33-0D1E-2418-9676-C84091DE487E}"/>
              </a:ext>
            </a:extLst>
          </p:cNvPr>
          <p:cNvSpPr>
            <a:spLocks noGrp="1"/>
          </p:cNvSpPr>
          <p:nvPr>
            <p:ph type="sldNum" sz="quarter" idx="5"/>
          </p:nvPr>
        </p:nvSpPr>
        <p:spPr/>
        <p:txBody>
          <a:bodyPr/>
          <a:lstStyle/>
          <a:p>
            <a:fld id="{778BFBB7-D72C-4140-9340-DF47061C13B5}" type="slidenum">
              <a:rPr lang="tr-TR" smtClean="0"/>
              <a:t>58</a:t>
            </a:fld>
            <a:endParaRPr lang="tr-TR"/>
          </a:p>
        </p:txBody>
      </p:sp>
    </p:spTree>
    <p:extLst>
      <p:ext uri="{BB962C8B-B14F-4D97-AF65-F5344CB8AC3E}">
        <p14:creationId xmlns:p14="http://schemas.microsoft.com/office/powerpoint/2010/main" val="89088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Doluluk oranı %100</a:t>
            </a:r>
            <a:endParaRPr lang="en-GB" dirty="0"/>
          </a:p>
        </p:txBody>
      </p:sp>
      <p:sp>
        <p:nvSpPr>
          <p:cNvPr id="4" name="Slayt Numarası Yer Tutucusu 3"/>
          <p:cNvSpPr>
            <a:spLocks noGrp="1"/>
          </p:cNvSpPr>
          <p:nvPr>
            <p:ph type="sldNum" sz="quarter" idx="5"/>
          </p:nvPr>
        </p:nvSpPr>
        <p:spPr/>
        <p:txBody>
          <a:bodyPr/>
          <a:lstStyle/>
          <a:p>
            <a:fld id="{1DBAB7A9-2581-43AC-A388-06EC2FC59C2D}" type="slidenum">
              <a:rPr lang="tr-TR" smtClean="0"/>
              <a:t>14</a:t>
            </a:fld>
            <a:endParaRPr lang="tr-TR"/>
          </a:p>
        </p:txBody>
      </p:sp>
    </p:spTree>
    <p:extLst>
      <p:ext uri="{BB962C8B-B14F-4D97-AF65-F5344CB8AC3E}">
        <p14:creationId xmlns:p14="http://schemas.microsoft.com/office/powerpoint/2010/main" val="2422568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Uygulamalı eğitime destek</a:t>
            </a:r>
            <a:endParaRPr lang="en-GB" dirty="0"/>
          </a:p>
        </p:txBody>
      </p:sp>
      <p:sp>
        <p:nvSpPr>
          <p:cNvPr id="4" name="Slayt Numarası Yer Tutucusu 3"/>
          <p:cNvSpPr>
            <a:spLocks noGrp="1"/>
          </p:cNvSpPr>
          <p:nvPr>
            <p:ph type="sldNum" sz="quarter" idx="5"/>
          </p:nvPr>
        </p:nvSpPr>
        <p:spPr/>
        <p:txBody>
          <a:bodyPr/>
          <a:lstStyle/>
          <a:p>
            <a:fld id="{1DBAB7A9-2581-43AC-A388-06EC2FC59C2D}" type="slidenum">
              <a:rPr lang="tr-TR" smtClean="0"/>
              <a:t>17</a:t>
            </a:fld>
            <a:endParaRPr lang="tr-TR"/>
          </a:p>
        </p:txBody>
      </p:sp>
    </p:spTree>
    <p:extLst>
      <p:ext uri="{BB962C8B-B14F-4D97-AF65-F5344CB8AC3E}">
        <p14:creationId xmlns:p14="http://schemas.microsoft.com/office/powerpoint/2010/main" val="2820126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Psikoloji Bölümünün desteği ve İşkur programı ile ortak</a:t>
            </a:r>
            <a:endParaRPr lang="en-GB" dirty="0"/>
          </a:p>
        </p:txBody>
      </p:sp>
      <p:sp>
        <p:nvSpPr>
          <p:cNvPr id="4" name="Slayt Numarası Yer Tutucusu 3"/>
          <p:cNvSpPr>
            <a:spLocks noGrp="1"/>
          </p:cNvSpPr>
          <p:nvPr>
            <p:ph type="sldNum" sz="quarter" idx="5"/>
          </p:nvPr>
        </p:nvSpPr>
        <p:spPr/>
        <p:txBody>
          <a:bodyPr/>
          <a:lstStyle/>
          <a:p>
            <a:fld id="{1DBAB7A9-2581-43AC-A388-06EC2FC59C2D}" type="slidenum">
              <a:rPr lang="tr-TR" smtClean="0"/>
              <a:t>19</a:t>
            </a:fld>
            <a:endParaRPr lang="tr-TR"/>
          </a:p>
        </p:txBody>
      </p:sp>
    </p:spTree>
    <p:extLst>
      <p:ext uri="{BB962C8B-B14F-4D97-AF65-F5344CB8AC3E}">
        <p14:creationId xmlns:p14="http://schemas.microsoft.com/office/powerpoint/2010/main" val="292879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DBAB7A9-2581-43AC-A388-06EC2FC59C2D}" type="slidenum">
              <a:rPr lang="tr-TR" smtClean="0"/>
              <a:t>20</a:t>
            </a:fld>
            <a:endParaRPr lang="tr-TR"/>
          </a:p>
        </p:txBody>
      </p:sp>
    </p:spTree>
    <p:extLst>
      <p:ext uri="{BB962C8B-B14F-4D97-AF65-F5344CB8AC3E}">
        <p14:creationId xmlns:p14="http://schemas.microsoft.com/office/powerpoint/2010/main" val="2239185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778BFBB7-D72C-4140-9340-DF47061C13B5}" type="slidenum">
              <a:rPr lang="tr-TR" smtClean="0"/>
              <a:t>25</a:t>
            </a:fld>
            <a:endParaRPr lang="tr-TR"/>
          </a:p>
        </p:txBody>
      </p:sp>
    </p:spTree>
    <p:extLst>
      <p:ext uri="{BB962C8B-B14F-4D97-AF65-F5344CB8AC3E}">
        <p14:creationId xmlns:p14="http://schemas.microsoft.com/office/powerpoint/2010/main" val="23452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BAC51-FDBF-AF44-BEAD-AD5A7451FF2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F7691D8-6F63-501C-28CA-D6F7BF88A6E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7064946-C11E-4C7F-899F-A71960DC5798}"/>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B5929C4A-3D7C-9E0C-1855-58C164B86B10}"/>
              </a:ext>
            </a:extLst>
          </p:cNvPr>
          <p:cNvSpPr>
            <a:spLocks noGrp="1"/>
          </p:cNvSpPr>
          <p:nvPr>
            <p:ph type="sldNum" sz="quarter" idx="5"/>
          </p:nvPr>
        </p:nvSpPr>
        <p:spPr/>
        <p:txBody>
          <a:bodyPr/>
          <a:lstStyle/>
          <a:p>
            <a:fld id="{778BFBB7-D72C-4140-9340-DF47061C13B5}" type="slidenum">
              <a:rPr lang="tr-TR" smtClean="0"/>
              <a:t>28</a:t>
            </a:fld>
            <a:endParaRPr lang="tr-TR"/>
          </a:p>
        </p:txBody>
      </p:sp>
    </p:spTree>
    <p:extLst>
      <p:ext uri="{BB962C8B-B14F-4D97-AF65-F5344CB8AC3E}">
        <p14:creationId xmlns:p14="http://schemas.microsoft.com/office/powerpoint/2010/main" val="4130960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026E5-5C91-41B4-44AC-EF4ADC29B26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736574E-EAA6-6D45-DE9A-44A999ADEA9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BCC3FF9-CFD4-324A-78B7-9AF2AF1F9F2D}"/>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86CA81A1-2CAF-2976-EB1D-73AD63EB47C6}"/>
              </a:ext>
            </a:extLst>
          </p:cNvPr>
          <p:cNvSpPr>
            <a:spLocks noGrp="1"/>
          </p:cNvSpPr>
          <p:nvPr>
            <p:ph type="sldNum" sz="quarter" idx="5"/>
          </p:nvPr>
        </p:nvSpPr>
        <p:spPr/>
        <p:txBody>
          <a:bodyPr/>
          <a:lstStyle/>
          <a:p>
            <a:fld id="{778BFBB7-D72C-4140-9340-DF47061C13B5}" type="slidenum">
              <a:rPr lang="tr-TR" smtClean="0"/>
              <a:t>31</a:t>
            </a:fld>
            <a:endParaRPr lang="tr-TR"/>
          </a:p>
        </p:txBody>
      </p:sp>
    </p:spTree>
    <p:extLst>
      <p:ext uri="{BB962C8B-B14F-4D97-AF65-F5344CB8AC3E}">
        <p14:creationId xmlns:p14="http://schemas.microsoft.com/office/powerpoint/2010/main" val="2276605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210CF-7895-87A8-C9EF-E1AE48B2E01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DB12398-ADBE-FC22-8D82-41DC0099638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20EEA95-5F5F-1558-AFF7-399752C6F5EE}"/>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03EBDD36-75C3-5E01-52DA-83AECE349EED}"/>
              </a:ext>
            </a:extLst>
          </p:cNvPr>
          <p:cNvSpPr>
            <a:spLocks noGrp="1"/>
          </p:cNvSpPr>
          <p:nvPr>
            <p:ph type="sldNum" sz="quarter" idx="5"/>
          </p:nvPr>
        </p:nvSpPr>
        <p:spPr/>
        <p:txBody>
          <a:bodyPr/>
          <a:lstStyle/>
          <a:p>
            <a:fld id="{778BFBB7-D72C-4140-9340-DF47061C13B5}" type="slidenum">
              <a:rPr lang="tr-TR" smtClean="0"/>
              <a:t>34</a:t>
            </a:fld>
            <a:endParaRPr lang="tr-TR"/>
          </a:p>
        </p:txBody>
      </p:sp>
    </p:spTree>
    <p:extLst>
      <p:ext uri="{BB962C8B-B14F-4D97-AF65-F5344CB8AC3E}">
        <p14:creationId xmlns:p14="http://schemas.microsoft.com/office/powerpoint/2010/main" val="143890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424A3E63-6E95-4706-A2E6-CBD091BD76D4}" type="datetimeFigureOut">
              <a:rPr lang="tr-TR" smtClean="0"/>
              <a:t>2.07.2025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4863748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24A3E63-6E95-4706-A2E6-CBD091BD76D4}" type="datetimeFigureOut">
              <a:rPr lang="tr-TR" smtClean="0"/>
              <a:t>2.07.2025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2645105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24A3E63-6E95-4706-A2E6-CBD091BD76D4}" type="datetimeFigureOut">
              <a:rPr lang="tr-TR" smtClean="0"/>
              <a:t>2.07.2025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140356072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24A3E63-6E95-4706-A2E6-CBD091BD76D4}" type="datetimeFigureOut">
              <a:rPr lang="tr-TR" smtClean="0"/>
              <a:t>2.07.2025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1787510899"/>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424A3E63-6E95-4706-A2E6-CBD091BD76D4}" type="datetimeFigureOut">
              <a:rPr lang="tr-TR" smtClean="0"/>
              <a:t>2.07.2025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30743478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424A3E63-6E95-4706-A2E6-CBD091BD76D4}" type="datetimeFigureOut">
              <a:rPr lang="tr-TR" smtClean="0"/>
              <a:t>2.07.2025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160452905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424A3E63-6E95-4706-A2E6-CBD091BD76D4}" type="datetimeFigureOut">
              <a:rPr lang="tr-TR" smtClean="0"/>
              <a:t>2.07.2025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203355552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24A3E63-6E95-4706-A2E6-CBD091BD76D4}" type="datetimeFigureOut">
              <a:rPr lang="tr-TR" smtClean="0"/>
              <a:t>2.07.2025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311565240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24A3E63-6E95-4706-A2E6-CBD091BD76D4}" type="datetimeFigureOut">
              <a:rPr lang="tr-TR" smtClean="0"/>
              <a:t>2.07.2025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347784013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424A3E63-6E95-4706-A2E6-CBD091BD76D4}" type="datetimeFigureOut">
              <a:rPr lang="tr-TR" smtClean="0"/>
              <a:t>2.07.2025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44925657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424A3E63-6E95-4706-A2E6-CBD091BD76D4}" type="datetimeFigureOut">
              <a:rPr lang="tr-TR" smtClean="0"/>
              <a:t>2.07.2025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B76DCA8-F2E0-4505-BCE7-D160728E25F0}" type="slidenum">
              <a:rPr lang="tr-TR" smtClean="0"/>
              <a:t>‹#›</a:t>
            </a:fld>
            <a:endParaRPr lang="tr-TR"/>
          </a:p>
        </p:txBody>
      </p:sp>
    </p:spTree>
    <p:extLst>
      <p:ext uri="{BB962C8B-B14F-4D97-AF65-F5344CB8AC3E}">
        <p14:creationId xmlns:p14="http://schemas.microsoft.com/office/powerpoint/2010/main" val="786981762"/>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A3E63-6E95-4706-A2E6-CBD091BD76D4}" type="datetimeFigureOut">
              <a:rPr lang="tr-TR" smtClean="0"/>
              <a:t>2.07.2025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76DCA8-F2E0-4505-BCE7-D160728E25F0}" type="slidenum">
              <a:rPr lang="tr-TR" smtClean="0"/>
              <a:t>‹#›</a:t>
            </a:fld>
            <a:endParaRPr lang="tr-TR"/>
          </a:p>
        </p:txBody>
      </p:sp>
    </p:spTree>
    <p:extLst>
      <p:ext uri="{BB962C8B-B14F-4D97-AF65-F5344CB8AC3E}">
        <p14:creationId xmlns:p14="http://schemas.microsoft.com/office/powerpoint/2010/main" val="820030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Tm="5000"/>
    </mc:Choice>
    <mc:Fallback xmlns="">
      <p:transition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3.png"/><Relationship Id="rId7" Type="http://schemas.openxmlformats.org/officeDocument/2006/relationships/diagramData" Target="../diagrams/data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diagramDrawing" Target="../diagrams/drawing2.xml"/><Relationship Id="rId5" Type="http://schemas.openxmlformats.org/officeDocument/2006/relationships/image" Target="../media/image7.png"/><Relationship Id="rId10" Type="http://schemas.openxmlformats.org/officeDocument/2006/relationships/diagramColors" Target="../diagrams/colors2.xml"/><Relationship Id="rId4" Type="http://schemas.openxmlformats.org/officeDocument/2006/relationships/image" Target="../media/image4.png"/><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png"/><Relationship Id="rId7" Type="http://schemas.openxmlformats.org/officeDocument/2006/relationships/diagramData" Target="../diagrams/data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diagramDrawing" Target="../diagrams/drawing3.xml"/><Relationship Id="rId5" Type="http://schemas.openxmlformats.org/officeDocument/2006/relationships/image" Target="../media/image7.png"/><Relationship Id="rId10" Type="http://schemas.openxmlformats.org/officeDocument/2006/relationships/diagramColors" Target="../diagrams/colors3.xml"/><Relationship Id="rId4" Type="http://schemas.openxmlformats.org/officeDocument/2006/relationships/image" Target="../media/image4.png"/><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3.png"/><Relationship Id="rId7" Type="http://schemas.openxmlformats.org/officeDocument/2006/relationships/diagramData" Target="../diagrams/data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diagramDrawing" Target="../diagrams/drawing4.xml"/><Relationship Id="rId5" Type="http://schemas.openxmlformats.org/officeDocument/2006/relationships/image" Target="../media/image7.png"/><Relationship Id="rId10" Type="http://schemas.openxmlformats.org/officeDocument/2006/relationships/diagramColors" Target="../diagrams/colors4.xml"/><Relationship Id="rId4" Type="http://schemas.openxmlformats.org/officeDocument/2006/relationships/image" Target="../media/image4.png"/><Relationship Id="rId9"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3.png"/><Relationship Id="rId7" Type="http://schemas.openxmlformats.org/officeDocument/2006/relationships/diagramData" Target="../diagrams/data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diagramDrawing" Target="../diagrams/drawing5.xml"/><Relationship Id="rId5" Type="http://schemas.openxmlformats.org/officeDocument/2006/relationships/image" Target="../media/image7.png"/><Relationship Id="rId10" Type="http://schemas.openxmlformats.org/officeDocument/2006/relationships/diagramColors" Target="../diagrams/colors5.xml"/><Relationship Id="rId4" Type="http://schemas.openxmlformats.org/officeDocument/2006/relationships/image" Target="../media/image4.png"/><Relationship Id="rId9"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www.guide.amu.edu.pl/" TargetMode="External"/><Relationship Id="rId7" Type="http://schemas.openxmlformats.org/officeDocument/2006/relationships/hyperlink" Target="http://www3.aegean.gr/aegean/en/intro_en.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unina.it/" TargetMode="External"/><Relationship Id="rId5" Type="http://schemas.openxmlformats.org/officeDocument/2006/relationships/hyperlink" Target="http://www.uni-corvinus.hu/" TargetMode="External"/><Relationship Id="rId4" Type="http://schemas.openxmlformats.org/officeDocument/2006/relationships/hyperlink" Target="http://www.unicatt.it/"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5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5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diagramColors" Target="../diagrams/colors1.xml"/><Relationship Id="rId5" Type="http://schemas.openxmlformats.org/officeDocument/2006/relationships/image" Target="../media/image4.png"/><Relationship Id="rId10" Type="http://schemas.openxmlformats.org/officeDocument/2006/relationships/diagramQuickStyle" Target="../diagrams/quickStyle1.xml"/><Relationship Id="rId4" Type="http://schemas.openxmlformats.org/officeDocument/2006/relationships/image" Target="../media/image3.png"/><Relationship Id="rId9"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02F28-166D-6CCF-E176-7D1C3F656EA6}"/>
            </a:ext>
          </a:extLst>
        </p:cNvPr>
        <p:cNvGrpSpPr/>
        <p:nvPr/>
      </p:nvGrpSpPr>
      <p:grpSpPr>
        <a:xfrm>
          <a:off x="0" y="0"/>
          <a:ext cx="0" cy="0"/>
          <a:chOff x="0" y="0"/>
          <a:chExt cx="0" cy="0"/>
        </a:xfrm>
      </p:grpSpPr>
      <p:pic>
        <p:nvPicPr>
          <p:cNvPr id="14" name="İçerik Yer Tutucusu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7414" y="0"/>
            <a:ext cx="6756315" cy="6755521"/>
          </a:xfrm>
          <a:prstGeom prst="rect">
            <a:avLst/>
          </a:prstGeom>
        </p:spPr>
      </p:pic>
      <p:sp>
        <p:nvSpPr>
          <p:cNvPr id="2" name="Freeform 2">
            <a:extLst>
              <a:ext uri="{FF2B5EF4-FFF2-40B4-BE49-F238E27FC236}">
                <a16:creationId xmlns:a16="http://schemas.microsoft.com/office/drawing/2014/main" id="{663A476A-4E3E-ED46-0F23-1E9AF8796A18}"/>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5"/>
            <a:stretch>
              <a:fillRect/>
            </a:stretch>
          </a:blipFill>
        </p:spPr>
        <p:txBody>
          <a:bodyPr/>
          <a:lstStyle/>
          <a:p>
            <a:endParaRPr lang="tr-TR" sz="1200"/>
          </a:p>
        </p:txBody>
      </p:sp>
      <p:sp>
        <p:nvSpPr>
          <p:cNvPr id="3" name="Freeform 3">
            <a:extLst>
              <a:ext uri="{FF2B5EF4-FFF2-40B4-BE49-F238E27FC236}">
                <a16:creationId xmlns:a16="http://schemas.microsoft.com/office/drawing/2014/main" id="{C6D964A6-48B8-1417-FCC1-4829F5818D75}"/>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5"/>
            <a:stretch>
              <a:fillRect/>
            </a:stretch>
          </a:blipFill>
        </p:spPr>
        <p:txBody>
          <a:bodyPr/>
          <a:lstStyle/>
          <a:p>
            <a:endParaRPr lang="tr-TR" sz="1200"/>
          </a:p>
        </p:txBody>
      </p:sp>
      <p:sp>
        <p:nvSpPr>
          <p:cNvPr id="4" name="Freeform 4">
            <a:extLst>
              <a:ext uri="{FF2B5EF4-FFF2-40B4-BE49-F238E27FC236}">
                <a16:creationId xmlns:a16="http://schemas.microsoft.com/office/drawing/2014/main" id="{597C4A64-3CEB-7EA8-741E-A87D48EB658D}"/>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6"/>
            <a:stretch>
              <a:fillRect/>
            </a:stretch>
          </a:blipFill>
        </p:spPr>
        <p:txBody>
          <a:bodyPr/>
          <a:lstStyle/>
          <a:p>
            <a:endParaRPr lang="tr-TR" sz="1200"/>
          </a:p>
        </p:txBody>
      </p:sp>
      <p:sp>
        <p:nvSpPr>
          <p:cNvPr id="5" name="Freeform 5">
            <a:extLst>
              <a:ext uri="{FF2B5EF4-FFF2-40B4-BE49-F238E27FC236}">
                <a16:creationId xmlns:a16="http://schemas.microsoft.com/office/drawing/2014/main" id="{D4B812A0-DC50-6B00-FE91-0178948801E1}"/>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6"/>
            <a:stretch>
              <a:fillRect/>
            </a:stretch>
          </a:blipFill>
        </p:spPr>
        <p:txBody>
          <a:bodyPr/>
          <a:lstStyle/>
          <a:p>
            <a:endParaRPr lang="tr-TR" sz="1200"/>
          </a:p>
        </p:txBody>
      </p:sp>
      <p:sp>
        <p:nvSpPr>
          <p:cNvPr id="6" name="Freeform 6">
            <a:extLst>
              <a:ext uri="{FF2B5EF4-FFF2-40B4-BE49-F238E27FC236}">
                <a16:creationId xmlns:a16="http://schemas.microsoft.com/office/drawing/2014/main" id="{38A2EA33-DF16-FA8C-B77A-1171DFAC0B70}"/>
              </a:ext>
            </a:extLst>
          </p:cNvPr>
          <p:cNvSpPr/>
          <p:nvPr/>
        </p:nvSpPr>
        <p:spPr>
          <a:xfrm>
            <a:off x="-46360" y="0"/>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7">
              <a:alphaModFix amt="43000"/>
            </a:blip>
            <a:stretch>
              <a:fillRect t="-19187" r="-3388" b="-19187"/>
            </a:stretch>
          </a:blipFill>
        </p:spPr>
        <p:txBody>
          <a:bodyPr/>
          <a:lstStyle/>
          <a:p>
            <a:endParaRPr lang="tr-TR" sz="1200" dirty="0"/>
          </a:p>
        </p:txBody>
      </p:sp>
      <p:pic>
        <p:nvPicPr>
          <p:cNvPr id="8" name="Resim 7">
            <a:extLst>
              <a:ext uri="{FF2B5EF4-FFF2-40B4-BE49-F238E27FC236}">
                <a16:creationId xmlns:a16="http://schemas.microsoft.com/office/drawing/2014/main" id="{7F800F59-B974-74CD-FA03-978F170BF418}"/>
              </a:ext>
            </a:extLst>
          </p:cNvPr>
          <p:cNvPicPr>
            <a:picLocks noChangeAspect="1"/>
          </p:cNvPicPr>
          <p:nvPr/>
        </p:nvPicPr>
        <p:blipFill>
          <a:blip r:embed="rId8"/>
          <a:stretch>
            <a:fillRect/>
          </a:stretch>
        </p:blipFill>
        <p:spPr>
          <a:xfrm>
            <a:off x="0" y="2730127"/>
            <a:ext cx="12192000" cy="1981461"/>
          </a:xfrm>
          <a:prstGeom prst="rect">
            <a:avLst/>
          </a:prstGeom>
        </p:spPr>
      </p:pic>
      <p:pic>
        <p:nvPicPr>
          <p:cNvPr id="9" name="Motivating and Upbeat Background Music [mGx_FATyasQ]">
            <a:hlinkClick r:id="" action="ppaction://media"/>
            <a:extLst>
              <a:ext uri="{FF2B5EF4-FFF2-40B4-BE49-F238E27FC236}">
                <a16:creationId xmlns:a16="http://schemas.microsoft.com/office/drawing/2014/main" id="{345D6DD7-C04C-48BD-BB78-744314F62ABC}"/>
              </a:ext>
            </a:extLst>
          </p:cNvPr>
          <p:cNvPicPr>
            <a:picLocks noChangeAspect="1"/>
          </p:cNvPicPr>
          <p:nvPr>
            <a:audioFile r:link="rId1"/>
            <p:extLst>
              <p:ext uri="{DAA4B4D4-6D71-4841-9C94-3DE7FCFB9230}">
                <p14:media xmlns:p14="http://schemas.microsoft.com/office/powerpoint/2010/main" r:embed="rId2">
                  <p14:trim end="17001"/>
                </p14:media>
              </p:ext>
            </p:extLst>
          </p:nvPr>
        </p:nvPicPr>
        <p:blipFill>
          <a:blip r:embed="rId9"/>
          <a:stretch>
            <a:fillRect/>
          </a:stretch>
        </p:blipFill>
        <p:spPr>
          <a:xfrm>
            <a:off x="11615822" y="6268158"/>
            <a:ext cx="487363" cy="487363"/>
          </a:xfrm>
          <a:prstGeom prst="rect">
            <a:avLst/>
          </a:prstGeom>
        </p:spPr>
      </p:pic>
    </p:spTree>
    <p:extLst>
      <p:ext uri="{BB962C8B-B14F-4D97-AF65-F5344CB8AC3E}">
        <p14:creationId xmlns:p14="http://schemas.microsoft.com/office/powerpoint/2010/main" val="4114010069"/>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4908A-CD6E-273C-BF37-E378E9EC5CD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663B93-6555-F402-83DE-EBBAD4936429}"/>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3" name="Freeform 3">
            <a:extLst>
              <a:ext uri="{FF2B5EF4-FFF2-40B4-BE49-F238E27FC236}">
                <a16:creationId xmlns:a16="http://schemas.microsoft.com/office/drawing/2014/main" id="{CEE46F20-4157-813B-7ACF-B079EA7DA6D4}"/>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4" name="Freeform 4">
            <a:extLst>
              <a:ext uri="{FF2B5EF4-FFF2-40B4-BE49-F238E27FC236}">
                <a16:creationId xmlns:a16="http://schemas.microsoft.com/office/drawing/2014/main" id="{7B50FE98-1EDB-A25C-FE3E-F7857AAF1732}"/>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5" name="Freeform 5">
            <a:extLst>
              <a:ext uri="{FF2B5EF4-FFF2-40B4-BE49-F238E27FC236}">
                <a16:creationId xmlns:a16="http://schemas.microsoft.com/office/drawing/2014/main" id="{14861A70-5B9C-A72D-3249-81CEFAFC82A7}"/>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6" name="Freeform 6">
            <a:extLst>
              <a:ext uri="{FF2B5EF4-FFF2-40B4-BE49-F238E27FC236}">
                <a16:creationId xmlns:a16="http://schemas.microsoft.com/office/drawing/2014/main" id="{A4FB1B54-121B-7FF9-32E2-8E3F8B7AAD72}"/>
              </a:ext>
            </a:extLst>
          </p:cNvPr>
          <p:cNvSpPr/>
          <p:nvPr/>
        </p:nvSpPr>
        <p:spPr>
          <a:xfrm>
            <a:off x="-46360" y="29817"/>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4">
              <a:alphaModFix amt="43000"/>
            </a:blip>
            <a:stretch>
              <a:fillRect t="-19187" r="-3388" b="-19187"/>
            </a:stretch>
          </a:blipFill>
        </p:spPr>
        <p:txBody>
          <a:bodyPr/>
          <a:lstStyle/>
          <a:p>
            <a:endParaRPr lang="tr-TR" sz="1200" dirty="0"/>
          </a:p>
        </p:txBody>
      </p:sp>
      <p:sp>
        <p:nvSpPr>
          <p:cNvPr id="7" name="Freeform 7">
            <a:extLst>
              <a:ext uri="{FF2B5EF4-FFF2-40B4-BE49-F238E27FC236}">
                <a16:creationId xmlns:a16="http://schemas.microsoft.com/office/drawing/2014/main" id="{61DDC3CF-675F-25FE-5017-9A850E75042F}"/>
              </a:ext>
            </a:extLst>
          </p:cNvPr>
          <p:cNvSpPr/>
          <p:nvPr/>
        </p:nvSpPr>
        <p:spPr>
          <a:xfrm>
            <a:off x="149077" y="117657"/>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5"/>
            <a:stretch>
              <a:fillRect/>
            </a:stretch>
          </a:blipFill>
        </p:spPr>
        <p:txBody>
          <a:bodyPr/>
          <a:lstStyle/>
          <a:p>
            <a:endParaRPr lang="tr-TR" sz="1200"/>
          </a:p>
        </p:txBody>
      </p:sp>
      <p:grpSp>
        <p:nvGrpSpPr>
          <p:cNvPr id="8" name="Group 8">
            <a:extLst>
              <a:ext uri="{FF2B5EF4-FFF2-40B4-BE49-F238E27FC236}">
                <a16:creationId xmlns:a16="http://schemas.microsoft.com/office/drawing/2014/main" id="{282D3EA3-A01B-34F8-EE26-2398226E6BD5}"/>
              </a:ext>
            </a:extLst>
          </p:cNvPr>
          <p:cNvGrpSpPr/>
          <p:nvPr/>
        </p:nvGrpSpPr>
        <p:grpSpPr>
          <a:xfrm>
            <a:off x="10507002" y="117657"/>
            <a:ext cx="1540487" cy="1540487"/>
            <a:chOff x="0" y="0"/>
            <a:chExt cx="3080975" cy="3080975"/>
          </a:xfrm>
        </p:grpSpPr>
        <p:grpSp>
          <p:nvGrpSpPr>
            <p:cNvPr id="9" name="Group 9">
              <a:extLst>
                <a:ext uri="{FF2B5EF4-FFF2-40B4-BE49-F238E27FC236}">
                  <a16:creationId xmlns:a16="http://schemas.microsoft.com/office/drawing/2014/main" id="{37D5C24D-073F-F916-6105-603F9D129BAE}"/>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F0ED63E4-C18A-B074-12C0-B7AB98E5B9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3C1ED88B-20E8-CABE-3A6C-792E1998F291}"/>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12" name="Freeform 12">
              <a:extLst>
                <a:ext uri="{FF2B5EF4-FFF2-40B4-BE49-F238E27FC236}">
                  <a16:creationId xmlns:a16="http://schemas.microsoft.com/office/drawing/2014/main" id="{AA9FF874-0D70-FA0B-990C-E56D24B75EBF}"/>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6"/>
              <a:stretch>
                <a:fillRect/>
              </a:stretch>
            </a:blipFill>
          </p:spPr>
          <p:txBody>
            <a:bodyPr/>
            <a:lstStyle/>
            <a:p>
              <a:endParaRPr lang="tr-TR" sz="1200"/>
            </a:p>
          </p:txBody>
        </p:sp>
      </p:grpSp>
      <p:sp>
        <p:nvSpPr>
          <p:cNvPr id="13" name="Başlık 12">
            <a:extLst>
              <a:ext uri="{FF2B5EF4-FFF2-40B4-BE49-F238E27FC236}">
                <a16:creationId xmlns:a16="http://schemas.microsoft.com/office/drawing/2014/main" id="{DC209172-D238-D8AC-86FC-5FB585BF3EC1}"/>
              </a:ext>
            </a:extLst>
          </p:cNvPr>
          <p:cNvSpPr>
            <a:spLocks noGrp="1"/>
          </p:cNvSpPr>
          <p:nvPr>
            <p:ph type="title"/>
          </p:nvPr>
        </p:nvSpPr>
        <p:spPr>
          <a:xfrm>
            <a:off x="1577340" y="365125"/>
            <a:ext cx="9776460" cy="1325563"/>
          </a:xfrm>
        </p:spPr>
        <p:txBody>
          <a:bodyPr/>
          <a:lstStyle/>
          <a:p>
            <a:pPr algn="ctr"/>
            <a:r>
              <a:rPr lang="tr-TR" b="1" dirty="0">
                <a:latin typeface="+mn-lt"/>
              </a:rPr>
              <a:t>AKADEMİK PERSONEL SAYISI</a:t>
            </a:r>
          </a:p>
        </p:txBody>
      </p:sp>
      <p:graphicFrame>
        <p:nvGraphicFramePr>
          <p:cNvPr id="22" name="İçerik Yer Tutucusu 19">
            <a:extLst>
              <a:ext uri="{FF2B5EF4-FFF2-40B4-BE49-F238E27FC236}">
                <a16:creationId xmlns:a16="http://schemas.microsoft.com/office/drawing/2014/main" id="{F4E7D1C5-7E89-2DCD-2D24-E511C57DCAD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8974171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DBDF-F33B-1D4B-5B05-5AD74EEFE7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35B4EFA-7F90-B82B-36C7-9A8FB005452E}"/>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3" name="Freeform 3">
            <a:extLst>
              <a:ext uri="{FF2B5EF4-FFF2-40B4-BE49-F238E27FC236}">
                <a16:creationId xmlns:a16="http://schemas.microsoft.com/office/drawing/2014/main" id="{7D459350-9C92-D6E1-0719-80F44CE2B904}"/>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4" name="Freeform 4">
            <a:extLst>
              <a:ext uri="{FF2B5EF4-FFF2-40B4-BE49-F238E27FC236}">
                <a16:creationId xmlns:a16="http://schemas.microsoft.com/office/drawing/2014/main" id="{241BBEC5-2F4C-3523-269B-04110773110F}"/>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5" name="Freeform 5">
            <a:extLst>
              <a:ext uri="{FF2B5EF4-FFF2-40B4-BE49-F238E27FC236}">
                <a16:creationId xmlns:a16="http://schemas.microsoft.com/office/drawing/2014/main" id="{63871933-9C95-CDF4-9ADC-B5C591018D71}"/>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6" name="Freeform 6">
            <a:extLst>
              <a:ext uri="{FF2B5EF4-FFF2-40B4-BE49-F238E27FC236}">
                <a16:creationId xmlns:a16="http://schemas.microsoft.com/office/drawing/2014/main" id="{B29AA45C-1CCE-BBE3-8D5F-FA3B70904C5A}"/>
              </a:ext>
            </a:extLst>
          </p:cNvPr>
          <p:cNvSpPr/>
          <p:nvPr/>
        </p:nvSpPr>
        <p:spPr>
          <a:xfrm>
            <a:off x="-46360" y="0"/>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4">
              <a:alphaModFix amt="43000"/>
            </a:blip>
            <a:stretch>
              <a:fillRect t="-19187" r="-3388" b="-19187"/>
            </a:stretch>
          </a:blipFill>
        </p:spPr>
        <p:txBody>
          <a:bodyPr/>
          <a:lstStyle/>
          <a:p>
            <a:endParaRPr lang="tr-TR" sz="1200"/>
          </a:p>
        </p:txBody>
      </p:sp>
      <p:sp>
        <p:nvSpPr>
          <p:cNvPr id="7" name="Freeform 7">
            <a:extLst>
              <a:ext uri="{FF2B5EF4-FFF2-40B4-BE49-F238E27FC236}">
                <a16:creationId xmlns:a16="http://schemas.microsoft.com/office/drawing/2014/main" id="{D115A1AD-A589-90F9-F285-836830CEB78A}"/>
              </a:ext>
            </a:extLst>
          </p:cNvPr>
          <p:cNvSpPr/>
          <p:nvPr/>
        </p:nvSpPr>
        <p:spPr>
          <a:xfrm>
            <a:off x="-23818" y="-86156"/>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5"/>
            <a:stretch>
              <a:fillRect/>
            </a:stretch>
          </a:blipFill>
        </p:spPr>
        <p:txBody>
          <a:bodyPr/>
          <a:lstStyle/>
          <a:p>
            <a:endParaRPr lang="tr-TR" sz="1200"/>
          </a:p>
        </p:txBody>
      </p:sp>
      <p:grpSp>
        <p:nvGrpSpPr>
          <p:cNvPr id="8" name="Group 8">
            <a:extLst>
              <a:ext uri="{FF2B5EF4-FFF2-40B4-BE49-F238E27FC236}">
                <a16:creationId xmlns:a16="http://schemas.microsoft.com/office/drawing/2014/main" id="{7445D6A1-3403-90D9-8F8E-2ED209220030}"/>
              </a:ext>
            </a:extLst>
          </p:cNvPr>
          <p:cNvGrpSpPr/>
          <p:nvPr/>
        </p:nvGrpSpPr>
        <p:grpSpPr>
          <a:xfrm>
            <a:off x="10583556" y="-100322"/>
            <a:ext cx="1540487" cy="1540487"/>
            <a:chOff x="0" y="0"/>
            <a:chExt cx="3080975" cy="3080975"/>
          </a:xfrm>
        </p:grpSpPr>
        <p:grpSp>
          <p:nvGrpSpPr>
            <p:cNvPr id="9" name="Group 9">
              <a:extLst>
                <a:ext uri="{FF2B5EF4-FFF2-40B4-BE49-F238E27FC236}">
                  <a16:creationId xmlns:a16="http://schemas.microsoft.com/office/drawing/2014/main" id="{3DA7ACE5-C437-3BB2-96AC-F1E4098C768D}"/>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64008A06-8B00-9E64-56D2-AB9ACB962B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E8448C9F-FBF5-C317-ACA8-15B034B94393}"/>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12" name="Freeform 12">
              <a:extLst>
                <a:ext uri="{FF2B5EF4-FFF2-40B4-BE49-F238E27FC236}">
                  <a16:creationId xmlns:a16="http://schemas.microsoft.com/office/drawing/2014/main" id="{163A163F-39BE-ABC8-0A17-3B74DC4984ED}"/>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6"/>
              <a:stretch>
                <a:fillRect/>
              </a:stretch>
            </a:blipFill>
          </p:spPr>
          <p:txBody>
            <a:bodyPr/>
            <a:lstStyle/>
            <a:p>
              <a:endParaRPr lang="tr-TR" sz="1200"/>
            </a:p>
          </p:txBody>
        </p:sp>
      </p:grpSp>
      <p:sp>
        <p:nvSpPr>
          <p:cNvPr id="19" name="Başlık 18">
            <a:extLst>
              <a:ext uri="{FF2B5EF4-FFF2-40B4-BE49-F238E27FC236}">
                <a16:creationId xmlns:a16="http://schemas.microsoft.com/office/drawing/2014/main" id="{2A1749F7-833D-8ABE-971D-764F975DB92F}"/>
              </a:ext>
            </a:extLst>
          </p:cNvPr>
          <p:cNvSpPr>
            <a:spLocks noGrp="1"/>
          </p:cNvSpPr>
          <p:nvPr>
            <p:ph type="title"/>
          </p:nvPr>
        </p:nvSpPr>
        <p:spPr>
          <a:xfrm>
            <a:off x="-23817" y="1362548"/>
            <a:ext cx="12147860" cy="1325563"/>
          </a:xfrm>
        </p:spPr>
        <p:txBody>
          <a:bodyPr>
            <a:normAutofit fontScale="90000"/>
          </a:bodyPr>
          <a:lstStyle/>
          <a:p>
            <a:pPr algn="ctr"/>
            <a:r>
              <a:rPr lang="tr-TR" sz="4400" b="1" dirty="0">
                <a:latin typeface="+mn-lt"/>
              </a:rPr>
              <a:t>Tarihi, Mekânı ve Kültürel Mirası Araştıran Bölümlerimiz</a:t>
            </a:r>
            <a:br>
              <a:rPr lang="tr-TR" sz="4400" b="1" dirty="0">
                <a:latin typeface="+mn-lt"/>
              </a:rPr>
            </a:br>
            <a:endParaRPr lang="tr-TR" b="1" dirty="0">
              <a:latin typeface="+mn-lt"/>
            </a:endParaRPr>
          </a:p>
        </p:txBody>
      </p:sp>
      <p:graphicFrame>
        <p:nvGraphicFramePr>
          <p:cNvPr id="22" name="İçerik Yer Tutucusu 19">
            <a:extLst>
              <a:ext uri="{FF2B5EF4-FFF2-40B4-BE49-F238E27FC236}">
                <a16:creationId xmlns:a16="http://schemas.microsoft.com/office/drawing/2014/main" id="{DD2A122A-9BED-2823-88C3-3EFD7FA4BDC1}"/>
              </a:ext>
            </a:extLst>
          </p:cNvPr>
          <p:cNvGraphicFramePr>
            <a:graphicFrameLocks noGrp="1"/>
          </p:cNvGraphicFramePr>
          <p:nvPr>
            <p:ph idx="1"/>
          </p:nvPr>
        </p:nvGraphicFramePr>
        <p:xfrm>
          <a:off x="2374693" y="2435087"/>
          <a:ext cx="7210036" cy="41414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7795327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5137D-E86C-8989-1F39-09A99784E14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0988348-B105-53C9-2FBA-15446C899965}"/>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3" name="Freeform 3">
            <a:extLst>
              <a:ext uri="{FF2B5EF4-FFF2-40B4-BE49-F238E27FC236}">
                <a16:creationId xmlns:a16="http://schemas.microsoft.com/office/drawing/2014/main" id="{D6949369-5EE7-E05C-44D0-BBEC94843D1D}"/>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4" name="Freeform 4">
            <a:extLst>
              <a:ext uri="{FF2B5EF4-FFF2-40B4-BE49-F238E27FC236}">
                <a16:creationId xmlns:a16="http://schemas.microsoft.com/office/drawing/2014/main" id="{BC629CEF-E14F-85EC-33DD-FF2E07D43E1D}"/>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5" name="Freeform 5">
            <a:extLst>
              <a:ext uri="{FF2B5EF4-FFF2-40B4-BE49-F238E27FC236}">
                <a16:creationId xmlns:a16="http://schemas.microsoft.com/office/drawing/2014/main" id="{28C3ADCF-2D30-565A-F839-0A8A1D514298}"/>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6" name="Freeform 6">
            <a:extLst>
              <a:ext uri="{FF2B5EF4-FFF2-40B4-BE49-F238E27FC236}">
                <a16:creationId xmlns:a16="http://schemas.microsoft.com/office/drawing/2014/main" id="{B77849DC-127E-B8CB-375B-085A466287B4}"/>
              </a:ext>
            </a:extLst>
          </p:cNvPr>
          <p:cNvSpPr/>
          <p:nvPr/>
        </p:nvSpPr>
        <p:spPr>
          <a:xfrm>
            <a:off x="-46360" y="0"/>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4">
              <a:alphaModFix amt="43000"/>
            </a:blip>
            <a:stretch>
              <a:fillRect t="-19187" r="-3388" b="-19187"/>
            </a:stretch>
          </a:blipFill>
        </p:spPr>
        <p:txBody>
          <a:bodyPr/>
          <a:lstStyle/>
          <a:p>
            <a:endParaRPr lang="tr-TR" sz="1200"/>
          </a:p>
        </p:txBody>
      </p:sp>
      <p:sp>
        <p:nvSpPr>
          <p:cNvPr id="7" name="Freeform 7">
            <a:extLst>
              <a:ext uri="{FF2B5EF4-FFF2-40B4-BE49-F238E27FC236}">
                <a16:creationId xmlns:a16="http://schemas.microsoft.com/office/drawing/2014/main" id="{74B5BA22-03F2-C1A8-8C88-99DA0069AC7C}"/>
              </a:ext>
            </a:extLst>
          </p:cNvPr>
          <p:cNvSpPr/>
          <p:nvPr/>
        </p:nvSpPr>
        <p:spPr>
          <a:xfrm>
            <a:off x="149077" y="117657"/>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5"/>
            <a:stretch>
              <a:fillRect/>
            </a:stretch>
          </a:blipFill>
        </p:spPr>
        <p:txBody>
          <a:bodyPr/>
          <a:lstStyle/>
          <a:p>
            <a:endParaRPr lang="tr-TR" sz="1200"/>
          </a:p>
        </p:txBody>
      </p:sp>
      <p:grpSp>
        <p:nvGrpSpPr>
          <p:cNvPr id="8" name="Group 8">
            <a:extLst>
              <a:ext uri="{FF2B5EF4-FFF2-40B4-BE49-F238E27FC236}">
                <a16:creationId xmlns:a16="http://schemas.microsoft.com/office/drawing/2014/main" id="{64173FE9-7F51-1AD4-4911-3AB95CB7C73D}"/>
              </a:ext>
            </a:extLst>
          </p:cNvPr>
          <p:cNvGrpSpPr/>
          <p:nvPr/>
        </p:nvGrpSpPr>
        <p:grpSpPr>
          <a:xfrm>
            <a:off x="10507002" y="117657"/>
            <a:ext cx="1540487" cy="1540487"/>
            <a:chOff x="0" y="0"/>
            <a:chExt cx="3080975" cy="3080975"/>
          </a:xfrm>
        </p:grpSpPr>
        <p:grpSp>
          <p:nvGrpSpPr>
            <p:cNvPr id="9" name="Group 9">
              <a:extLst>
                <a:ext uri="{FF2B5EF4-FFF2-40B4-BE49-F238E27FC236}">
                  <a16:creationId xmlns:a16="http://schemas.microsoft.com/office/drawing/2014/main" id="{042D9529-D996-0E43-B810-49857EDF07F5}"/>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E99A5639-B80D-7A20-B471-02EF12D7C7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A14D5A07-B4B0-9BB1-EF60-996A57E5E12A}"/>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12" name="Freeform 12">
              <a:extLst>
                <a:ext uri="{FF2B5EF4-FFF2-40B4-BE49-F238E27FC236}">
                  <a16:creationId xmlns:a16="http://schemas.microsoft.com/office/drawing/2014/main" id="{398FD572-1031-A0AF-3622-4F4B3D843D5E}"/>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6"/>
              <a:stretch>
                <a:fillRect/>
              </a:stretch>
            </a:blipFill>
          </p:spPr>
          <p:txBody>
            <a:bodyPr/>
            <a:lstStyle/>
            <a:p>
              <a:endParaRPr lang="tr-TR" sz="1200"/>
            </a:p>
          </p:txBody>
        </p:sp>
      </p:grpSp>
      <p:sp>
        <p:nvSpPr>
          <p:cNvPr id="19" name="Başlık 18">
            <a:extLst>
              <a:ext uri="{FF2B5EF4-FFF2-40B4-BE49-F238E27FC236}">
                <a16:creationId xmlns:a16="http://schemas.microsoft.com/office/drawing/2014/main" id="{DB8776E1-F781-23A4-03FD-33FD5853B3E5}"/>
              </a:ext>
            </a:extLst>
          </p:cNvPr>
          <p:cNvSpPr>
            <a:spLocks noGrp="1"/>
          </p:cNvSpPr>
          <p:nvPr>
            <p:ph type="title"/>
          </p:nvPr>
        </p:nvSpPr>
        <p:spPr>
          <a:xfrm>
            <a:off x="3502571" y="1148904"/>
            <a:ext cx="4917440" cy="970841"/>
          </a:xfrm>
        </p:spPr>
        <p:txBody>
          <a:bodyPr>
            <a:normAutofit/>
          </a:bodyPr>
          <a:lstStyle/>
          <a:p>
            <a:r>
              <a:rPr lang="tr-TR" sz="4400" b="1" dirty="0">
                <a:latin typeface="+mn-lt"/>
              </a:rPr>
              <a:t>Dil Bölümlerimiz</a:t>
            </a:r>
            <a:endParaRPr lang="tr-TR" b="1" dirty="0">
              <a:latin typeface="+mn-lt"/>
            </a:endParaRPr>
          </a:p>
        </p:txBody>
      </p:sp>
      <p:graphicFrame>
        <p:nvGraphicFramePr>
          <p:cNvPr id="22" name="İçerik Yer Tutucusu 19">
            <a:extLst>
              <a:ext uri="{FF2B5EF4-FFF2-40B4-BE49-F238E27FC236}">
                <a16:creationId xmlns:a16="http://schemas.microsoft.com/office/drawing/2014/main" id="{801A4AB0-8A47-95EA-2E0F-EAA721520ED1}"/>
              </a:ext>
            </a:extLst>
          </p:cNvPr>
          <p:cNvGraphicFramePr>
            <a:graphicFrameLocks noGrp="1"/>
          </p:cNvGraphicFramePr>
          <p:nvPr>
            <p:ph idx="1"/>
          </p:nvPr>
        </p:nvGraphicFramePr>
        <p:xfrm>
          <a:off x="1763319" y="2068120"/>
          <a:ext cx="8174367" cy="42851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2955819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35E10-18F6-98CA-3BB0-62A7833A24D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67FB79-5E07-03E8-20AF-B336A39AF13E}"/>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3" name="Freeform 3">
            <a:extLst>
              <a:ext uri="{FF2B5EF4-FFF2-40B4-BE49-F238E27FC236}">
                <a16:creationId xmlns:a16="http://schemas.microsoft.com/office/drawing/2014/main" id="{18C85945-A6D7-DC0C-F417-63C29B06AD41}"/>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4" name="Freeform 4">
            <a:extLst>
              <a:ext uri="{FF2B5EF4-FFF2-40B4-BE49-F238E27FC236}">
                <a16:creationId xmlns:a16="http://schemas.microsoft.com/office/drawing/2014/main" id="{1AF503FF-E8EE-6369-D0AE-13D24B6C71AB}"/>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5" name="Freeform 5">
            <a:extLst>
              <a:ext uri="{FF2B5EF4-FFF2-40B4-BE49-F238E27FC236}">
                <a16:creationId xmlns:a16="http://schemas.microsoft.com/office/drawing/2014/main" id="{531FCA83-8F50-637C-8FD7-565372244C1F}"/>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6" name="Freeform 6">
            <a:extLst>
              <a:ext uri="{FF2B5EF4-FFF2-40B4-BE49-F238E27FC236}">
                <a16:creationId xmlns:a16="http://schemas.microsoft.com/office/drawing/2014/main" id="{0AB2959B-C4AB-43BB-3267-AE4242C74FB4}"/>
              </a:ext>
            </a:extLst>
          </p:cNvPr>
          <p:cNvSpPr/>
          <p:nvPr/>
        </p:nvSpPr>
        <p:spPr>
          <a:xfrm>
            <a:off x="-46360" y="0"/>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4">
              <a:alphaModFix amt="43000"/>
            </a:blip>
            <a:stretch>
              <a:fillRect t="-19187" r="-3388" b="-19187"/>
            </a:stretch>
          </a:blipFill>
        </p:spPr>
        <p:txBody>
          <a:bodyPr/>
          <a:lstStyle/>
          <a:p>
            <a:endParaRPr lang="tr-TR" sz="1200"/>
          </a:p>
        </p:txBody>
      </p:sp>
      <p:sp>
        <p:nvSpPr>
          <p:cNvPr id="7" name="Freeform 7">
            <a:extLst>
              <a:ext uri="{FF2B5EF4-FFF2-40B4-BE49-F238E27FC236}">
                <a16:creationId xmlns:a16="http://schemas.microsoft.com/office/drawing/2014/main" id="{9B18A387-7587-633B-53F9-CF040AE30A1C}"/>
              </a:ext>
            </a:extLst>
          </p:cNvPr>
          <p:cNvSpPr/>
          <p:nvPr/>
        </p:nvSpPr>
        <p:spPr>
          <a:xfrm>
            <a:off x="149077" y="117657"/>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5"/>
            <a:stretch>
              <a:fillRect/>
            </a:stretch>
          </a:blipFill>
        </p:spPr>
        <p:txBody>
          <a:bodyPr/>
          <a:lstStyle/>
          <a:p>
            <a:endParaRPr lang="tr-TR" sz="1200"/>
          </a:p>
        </p:txBody>
      </p:sp>
      <p:grpSp>
        <p:nvGrpSpPr>
          <p:cNvPr id="8" name="Group 8">
            <a:extLst>
              <a:ext uri="{FF2B5EF4-FFF2-40B4-BE49-F238E27FC236}">
                <a16:creationId xmlns:a16="http://schemas.microsoft.com/office/drawing/2014/main" id="{064A1B1B-0331-2172-E07F-739C4CC9EBCD}"/>
              </a:ext>
            </a:extLst>
          </p:cNvPr>
          <p:cNvGrpSpPr/>
          <p:nvPr/>
        </p:nvGrpSpPr>
        <p:grpSpPr>
          <a:xfrm>
            <a:off x="10507002" y="117657"/>
            <a:ext cx="1540487" cy="1540487"/>
            <a:chOff x="0" y="0"/>
            <a:chExt cx="3080975" cy="3080975"/>
          </a:xfrm>
        </p:grpSpPr>
        <p:grpSp>
          <p:nvGrpSpPr>
            <p:cNvPr id="9" name="Group 9">
              <a:extLst>
                <a:ext uri="{FF2B5EF4-FFF2-40B4-BE49-F238E27FC236}">
                  <a16:creationId xmlns:a16="http://schemas.microsoft.com/office/drawing/2014/main" id="{6C524A43-2C86-8C2B-6B7F-F786AA406C66}"/>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6744FB2A-4DD4-EF58-51F7-37BBA23422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C16F3688-CB39-8F97-A83A-2C2EADA3ADA5}"/>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12" name="Freeform 12">
              <a:extLst>
                <a:ext uri="{FF2B5EF4-FFF2-40B4-BE49-F238E27FC236}">
                  <a16:creationId xmlns:a16="http://schemas.microsoft.com/office/drawing/2014/main" id="{D7B190AF-4771-1782-5B8C-5111217DC291}"/>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6"/>
              <a:stretch>
                <a:fillRect/>
              </a:stretch>
            </a:blipFill>
          </p:spPr>
          <p:txBody>
            <a:bodyPr/>
            <a:lstStyle/>
            <a:p>
              <a:endParaRPr lang="tr-TR" sz="1200"/>
            </a:p>
          </p:txBody>
        </p:sp>
      </p:grpSp>
      <p:sp>
        <p:nvSpPr>
          <p:cNvPr id="19" name="Başlık 18">
            <a:extLst>
              <a:ext uri="{FF2B5EF4-FFF2-40B4-BE49-F238E27FC236}">
                <a16:creationId xmlns:a16="http://schemas.microsoft.com/office/drawing/2014/main" id="{782F3956-0E3C-AE25-A66F-BB9B1C5D31B7}"/>
              </a:ext>
            </a:extLst>
          </p:cNvPr>
          <p:cNvSpPr>
            <a:spLocks noGrp="1"/>
          </p:cNvSpPr>
          <p:nvPr>
            <p:ph type="title"/>
          </p:nvPr>
        </p:nvSpPr>
        <p:spPr>
          <a:xfrm>
            <a:off x="1692891" y="1150310"/>
            <a:ext cx="8977885" cy="970841"/>
          </a:xfrm>
        </p:spPr>
        <p:txBody>
          <a:bodyPr>
            <a:normAutofit fontScale="90000"/>
          </a:bodyPr>
          <a:lstStyle/>
          <a:p>
            <a:pPr algn="ctr"/>
            <a:r>
              <a:rPr lang="tr-TR" sz="4400" b="1" dirty="0">
                <a:latin typeface="+mn-lt"/>
              </a:rPr>
              <a:t>Felsefe-</a:t>
            </a:r>
            <a:r>
              <a:rPr lang="tr-TR" sz="4400" b="1" dirty="0" err="1">
                <a:latin typeface="+mn-lt"/>
              </a:rPr>
              <a:t>Sosyololi</a:t>
            </a:r>
            <a:r>
              <a:rPr lang="tr-TR" sz="4400" b="1" dirty="0">
                <a:latin typeface="+mn-lt"/>
              </a:rPr>
              <a:t>-Psikoloji Grubu Bölümlerimiz</a:t>
            </a:r>
            <a:endParaRPr lang="tr-TR" dirty="0">
              <a:latin typeface="+mn-lt"/>
            </a:endParaRPr>
          </a:p>
        </p:txBody>
      </p:sp>
      <p:graphicFrame>
        <p:nvGraphicFramePr>
          <p:cNvPr id="22" name="İçerik Yer Tutucusu 19">
            <a:extLst>
              <a:ext uri="{FF2B5EF4-FFF2-40B4-BE49-F238E27FC236}">
                <a16:creationId xmlns:a16="http://schemas.microsoft.com/office/drawing/2014/main" id="{704E9C40-BDC8-706C-E85A-98B5DBFEA33A}"/>
              </a:ext>
            </a:extLst>
          </p:cNvPr>
          <p:cNvGraphicFramePr>
            <a:graphicFrameLocks noGrp="1"/>
          </p:cNvGraphicFramePr>
          <p:nvPr>
            <p:ph idx="1"/>
          </p:nvPr>
        </p:nvGraphicFramePr>
        <p:xfrm>
          <a:off x="1967947" y="2144173"/>
          <a:ext cx="7542356" cy="36995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7084397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5B0507-F44E-EE17-0DF7-F1648D56249B}"/>
              </a:ext>
            </a:extLst>
          </p:cNvPr>
          <p:cNvSpPr>
            <a:spLocks noGrp="1"/>
          </p:cNvSpPr>
          <p:nvPr>
            <p:ph type="title"/>
          </p:nvPr>
        </p:nvSpPr>
        <p:spPr/>
        <p:txBody>
          <a:bodyPr/>
          <a:lstStyle/>
          <a:p>
            <a:r>
              <a:rPr lang="tr-TR" dirty="0"/>
              <a:t>&lt;a&gt;</a:t>
            </a:r>
          </a:p>
        </p:txBody>
      </p:sp>
      <p:graphicFrame>
        <p:nvGraphicFramePr>
          <p:cNvPr id="4" name="İçerik Yer Tutucusu 3">
            <a:extLst>
              <a:ext uri="{FF2B5EF4-FFF2-40B4-BE49-F238E27FC236}">
                <a16:creationId xmlns:a16="http://schemas.microsoft.com/office/drawing/2014/main" id="{99A64DC6-A8B3-0868-69D4-E724B44621D5}"/>
              </a:ext>
            </a:extLst>
          </p:cNvPr>
          <p:cNvGraphicFramePr>
            <a:graphicFrameLocks noGrp="1"/>
          </p:cNvGraphicFramePr>
          <p:nvPr>
            <p:ph idx="1"/>
          </p:nvPr>
        </p:nvGraphicFramePr>
        <p:xfrm>
          <a:off x="955040" y="0"/>
          <a:ext cx="9509761" cy="6858006"/>
        </p:xfrm>
        <a:graphic>
          <a:graphicData uri="http://schemas.openxmlformats.org/drawingml/2006/table">
            <a:tbl>
              <a:tblPr firstRow="1" firstCol="1" bandRow="1">
                <a:tableStyleId>{5C22544A-7EE6-4342-B048-85BDC9FD1C3A}</a:tableStyleId>
              </a:tblPr>
              <a:tblGrid>
                <a:gridCol w="4143805">
                  <a:extLst>
                    <a:ext uri="{9D8B030D-6E8A-4147-A177-3AD203B41FA5}">
                      <a16:colId xmlns:a16="http://schemas.microsoft.com/office/drawing/2014/main" val="1244311240"/>
                    </a:ext>
                  </a:extLst>
                </a:gridCol>
                <a:gridCol w="858836">
                  <a:extLst>
                    <a:ext uri="{9D8B030D-6E8A-4147-A177-3AD203B41FA5}">
                      <a16:colId xmlns:a16="http://schemas.microsoft.com/office/drawing/2014/main" val="363255980"/>
                    </a:ext>
                  </a:extLst>
                </a:gridCol>
                <a:gridCol w="1094990">
                  <a:extLst>
                    <a:ext uri="{9D8B030D-6E8A-4147-A177-3AD203B41FA5}">
                      <a16:colId xmlns:a16="http://schemas.microsoft.com/office/drawing/2014/main" val="681804858"/>
                    </a:ext>
                  </a:extLst>
                </a:gridCol>
                <a:gridCol w="933517">
                  <a:extLst>
                    <a:ext uri="{9D8B030D-6E8A-4147-A177-3AD203B41FA5}">
                      <a16:colId xmlns:a16="http://schemas.microsoft.com/office/drawing/2014/main" val="2029175454"/>
                    </a:ext>
                  </a:extLst>
                </a:gridCol>
                <a:gridCol w="1118202">
                  <a:extLst>
                    <a:ext uri="{9D8B030D-6E8A-4147-A177-3AD203B41FA5}">
                      <a16:colId xmlns:a16="http://schemas.microsoft.com/office/drawing/2014/main" val="3636207070"/>
                    </a:ext>
                  </a:extLst>
                </a:gridCol>
                <a:gridCol w="1360411">
                  <a:extLst>
                    <a:ext uri="{9D8B030D-6E8A-4147-A177-3AD203B41FA5}">
                      <a16:colId xmlns:a16="http://schemas.microsoft.com/office/drawing/2014/main" val="2662003245"/>
                    </a:ext>
                  </a:extLst>
                </a:gridCol>
              </a:tblGrid>
              <a:tr h="874545">
                <a:tc>
                  <a:txBody>
                    <a:bodyPr/>
                    <a:lstStyle/>
                    <a:p>
                      <a:pPr>
                        <a:lnSpc>
                          <a:spcPct val="115000"/>
                        </a:lnSpc>
                        <a:spcAft>
                          <a:spcPts val="800"/>
                        </a:spcAft>
                        <a:buNone/>
                      </a:pPr>
                      <a:r>
                        <a:rPr lang="tr-TR" sz="1100" kern="0" dirty="0">
                          <a:effectLst/>
                          <a:latin typeface="Aptos" panose="020B0004020202020204" pitchFamily="34" charset="0"/>
                          <a:ea typeface="Aptos" panose="020B0004020202020204" pitchFamily="34" charset="0"/>
                          <a:cs typeface="Arial" panose="020B0604020202020204" pitchFamily="34" charset="0"/>
                        </a:rPr>
                        <a:t>2024 YKS SONUÇLARINA GÖRE </a:t>
                      </a:r>
                      <a:endParaRPr lang="tr-TR" sz="12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ctr"/>
                </a:tc>
                <a:tc>
                  <a:txBody>
                    <a:bodyPr/>
                    <a:lstStyle/>
                    <a:p>
                      <a:pPr algn="ctr">
                        <a:lnSpc>
                          <a:spcPct val="115000"/>
                        </a:lnSpc>
                        <a:spcAft>
                          <a:spcPts val="800"/>
                        </a:spcAft>
                        <a:buNone/>
                      </a:pPr>
                      <a:r>
                        <a:rPr lang="tr-TR" sz="1100" kern="0">
                          <a:effectLst/>
                        </a:rPr>
                        <a:t>Puan Türü</a:t>
                      </a:r>
                      <a:endParaRPr lang="tr-TR" sz="12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ctr"/>
                </a:tc>
                <a:tc>
                  <a:txBody>
                    <a:bodyPr/>
                    <a:lstStyle/>
                    <a:p>
                      <a:pPr algn="ctr">
                        <a:lnSpc>
                          <a:spcPct val="115000"/>
                        </a:lnSpc>
                        <a:spcAft>
                          <a:spcPts val="800"/>
                        </a:spcAft>
                        <a:buNone/>
                      </a:pPr>
                      <a:r>
                        <a:rPr lang="tr-TR" sz="1100" kern="0">
                          <a:effectLst/>
                        </a:rPr>
                        <a:t>Kontenjan</a:t>
                      </a:r>
                      <a:endParaRPr lang="tr-TR" sz="12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ctr"/>
                </a:tc>
                <a:tc>
                  <a:txBody>
                    <a:bodyPr/>
                    <a:lstStyle/>
                    <a:p>
                      <a:pPr algn="ctr">
                        <a:lnSpc>
                          <a:spcPct val="115000"/>
                        </a:lnSpc>
                        <a:spcAft>
                          <a:spcPts val="800"/>
                        </a:spcAft>
                        <a:buNone/>
                      </a:pPr>
                      <a:r>
                        <a:rPr lang="tr-TR" sz="1100" kern="0">
                          <a:effectLst/>
                        </a:rPr>
                        <a:t>Yerleşen</a:t>
                      </a:r>
                      <a:endParaRPr lang="tr-TR" sz="12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ctr"/>
                </a:tc>
                <a:tc>
                  <a:txBody>
                    <a:bodyPr/>
                    <a:lstStyle/>
                    <a:p>
                      <a:pPr algn="ctr">
                        <a:lnSpc>
                          <a:spcPct val="115000"/>
                        </a:lnSpc>
                        <a:spcAft>
                          <a:spcPts val="800"/>
                        </a:spcAft>
                        <a:buNone/>
                      </a:pPr>
                      <a:r>
                        <a:rPr lang="tr-TR" sz="1100" kern="0">
                          <a:effectLst/>
                        </a:rPr>
                        <a:t>En Küçük Puan</a:t>
                      </a:r>
                      <a:endParaRPr lang="tr-TR" sz="12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ctr"/>
                </a:tc>
                <a:tc>
                  <a:txBody>
                    <a:bodyPr/>
                    <a:lstStyle/>
                    <a:p>
                      <a:pPr algn="ctr">
                        <a:lnSpc>
                          <a:spcPct val="115000"/>
                        </a:lnSpc>
                        <a:spcAft>
                          <a:spcPts val="800"/>
                        </a:spcAft>
                        <a:buNone/>
                      </a:pPr>
                      <a:r>
                        <a:rPr lang="tr-TR" sz="1100" kern="0">
                          <a:effectLst/>
                        </a:rPr>
                        <a:t>En Büyük Puan</a:t>
                      </a:r>
                      <a:endParaRPr lang="tr-TR" sz="12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277767459"/>
                  </a:ext>
                </a:extLst>
              </a:tr>
              <a:tr h="874545">
                <a:tc>
                  <a:txBody>
                    <a:bodyPr/>
                    <a:lstStyle/>
                    <a:p>
                      <a:pPr>
                        <a:lnSpc>
                          <a:spcPct val="115000"/>
                        </a:lnSpc>
                        <a:spcAft>
                          <a:spcPts val="800"/>
                        </a:spcAft>
                        <a:buNone/>
                      </a:pPr>
                      <a:r>
                        <a:rPr lang="tr-TR" sz="1600" kern="0" dirty="0">
                          <a:effectLst/>
                        </a:rPr>
                        <a:t>Arkeoloji</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EA</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31</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262,47636</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dirty="0">
                          <a:effectLst/>
                        </a:rPr>
                        <a:t>                  303,26806                                                                                                                                     </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772826002"/>
                  </a:ext>
                </a:extLst>
              </a:tr>
              <a:tr h="425743">
                <a:tc>
                  <a:txBody>
                    <a:bodyPr/>
                    <a:lstStyle/>
                    <a:p>
                      <a:pPr>
                        <a:lnSpc>
                          <a:spcPct val="115000"/>
                        </a:lnSpc>
                        <a:spcAft>
                          <a:spcPts val="800"/>
                        </a:spcAft>
                        <a:buNone/>
                      </a:pPr>
                      <a:r>
                        <a:rPr lang="tr-TR" sz="1600" kern="0" dirty="0">
                          <a:effectLst/>
                        </a:rPr>
                        <a:t>Coğrafya</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SÖZ</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60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62</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328,00174</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405,51731</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513304357"/>
                  </a:ext>
                </a:extLst>
              </a:tr>
              <a:tr h="425743">
                <a:tc>
                  <a:txBody>
                    <a:bodyPr/>
                    <a:lstStyle/>
                    <a:p>
                      <a:pPr>
                        <a:lnSpc>
                          <a:spcPct val="115000"/>
                        </a:lnSpc>
                        <a:spcAft>
                          <a:spcPts val="800"/>
                        </a:spcAft>
                        <a:buNone/>
                      </a:pPr>
                      <a:r>
                        <a:rPr lang="tr-TR" sz="1600" kern="0" dirty="0">
                          <a:effectLst/>
                        </a:rPr>
                        <a:t>Coğrafya (KKTC Uyruklu)</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SÖZ</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1</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1</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312,48737</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312,48737</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269410614"/>
                  </a:ext>
                </a:extLst>
              </a:tr>
              <a:tr h="425743">
                <a:tc>
                  <a:txBody>
                    <a:bodyPr/>
                    <a:lstStyle/>
                    <a:p>
                      <a:pPr>
                        <a:lnSpc>
                          <a:spcPct val="115000"/>
                        </a:lnSpc>
                        <a:spcAft>
                          <a:spcPts val="800"/>
                        </a:spcAft>
                        <a:buNone/>
                      </a:pPr>
                      <a:r>
                        <a:rPr lang="tr-TR" sz="1600" kern="0" dirty="0">
                          <a:effectLst/>
                        </a:rPr>
                        <a:t>Çağdaş Türk Lehçeleri ve Edebiyatları</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SÖZ</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85</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88</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273,20230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362,71318</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561412837"/>
                  </a:ext>
                </a:extLst>
              </a:tr>
              <a:tr h="425743">
                <a:tc>
                  <a:txBody>
                    <a:bodyPr/>
                    <a:lstStyle/>
                    <a:p>
                      <a:pPr>
                        <a:lnSpc>
                          <a:spcPct val="115000"/>
                        </a:lnSpc>
                        <a:spcAft>
                          <a:spcPts val="800"/>
                        </a:spcAft>
                        <a:buNone/>
                      </a:pPr>
                      <a:r>
                        <a:rPr lang="tr-TR" sz="1600" kern="0" dirty="0">
                          <a:effectLst/>
                        </a:rPr>
                        <a:t>Felsefe</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EA</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50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52</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253,70396</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346,78571</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624148227"/>
                  </a:ext>
                </a:extLst>
              </a:tr>
              <a:tr h="425743">
                <a:tc>
                  <a:txBody>
                    <a:bodyPr/>
                    <a:lstStyle/>
                    <a:p>
                      <a:pPr>
                        <a:lnSpc>
                          <a:spcPct val="115000"/>
                        </a:lnSpc>
                        <a:spcAft>
                          <a:spcPts val="800"/>
                        </a:spcAft>
                        <a:buNone/>
                      </a:pPr>
                      <a:r>
                        <a:rPr lang="tr-TR" sz="1600" kern="0" dirty="0">
                          <a:effectLst/>
                        </a:rPr>
                        <a:t>Fransız Dili ve Edebiyatı</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DİL</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60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62</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349,62451</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454,27905</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12527030"/>
                  </a:ext>
                </a:extLst>
              </a:tr>
              <a:tr h="425743">
                <a:tc>
                  <a:txBody>
                    <a:bodyPr/>
                    <a:lstStyle/>
                    <a:p>
                      <a:pPr>
                        <a:lnSpc>
                          <a:spcPct val="115000"/>
                        </a:lnSpc>
                        <a:spcAft>
                          <a:spcPts val="800"/>
                        </a:spcAft>
                        <a:buNone/>
                      </a:pPr>
                      <a:r>
                        <a:rPr lang="tr-TR" sz="1600" kern="0" dirty="0">
                          <a:effectLst/>
                        </a:rPr>
                        <a:t>İngiliz Dili ve Edebiyatı</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DİL</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80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82</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403,60058</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471,77008</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68664284"/>
                  </a:ext>
                </a:extLst>
              </a:tr>
              <a:tr h="425743">
                <a:tc>
                  <a:txBody>
                    <a:bodyPr/>
                    <a:lstStyle/>
                    <a:p>
                      <a:pPr>
                        <a:lnSpc>
                          <a:spcPct val="115000"/>
                        </a:lnSpc>
                        <a:spcAft>
                          <a:spcPts val="800"/>
                        </a:spcAft>
                        <a:buNone/>
                      </a:pPr>
                      <a:r>
                        <a:rPr lang="tr-TR" sz="1600" kern="0" dirty="0">
                          <a:effectLst/>
                        </a:rPr>
                        <a:t>Kültür Varlıklarını Koruma ve Onarım</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EA</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35</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35</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245,83118</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298,04105</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67889191"/>
                  </a:ext>
                </a:extLst>
              </a:tr>
              <a:tr h="425743">
                <a:tc>
                  <a:txBody>
                    <a:bodyPr/>
                    <a:lstStyle/>
                    <a:p>
                      <a:pPr>
                        <a:lnSpc>
                          <a:spcPct val="115000"/>
                        </a:lnSpc>
                        <a:spcAft>
                          <a:spcPts val="800"/>
                        </a:spcAft>
                        <a:buNone/>
                      </a:pPr>
                      <a:r>
                        <a:rPr lang="tr-TR" sz="1600" kern="0" dirty="0">
                          <a:effectLst/>
                        </a:rPr>
                        <a:t>Psikoloji</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EA</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50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50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369,20680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439,88506</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69142826"/>
                  </a:ext>
                </a:extLst>
              </a:tr>
              <a:tr h="425743">
                <a:tc>
                  <a:txBody>
                    <a:bodyPr/>
                    <a:lstStyle/>
                    <a:p>
                      <a:pPr>
                        <a:lnSpc>
                          <a:spcPct val="115000"/>
                        </a:lnSpc>
                        <a:spcAft>
                          <a:spcPts val="800"/>
                        </a:spcAft>
                        <a:buNone/>
                      </a:pPr>
                      <a:r>
                        <a:rPr lang="tr-TR" sz="1600" kern="0" dirty="0">
                          <a:effectLst/>
                        </a:rPr>
                        <a:t>Sanat Tarihi</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SÖZ</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31</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304,39746</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401,46666</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439177396"/>
                  </a:ext>
                </a:extLst>
              </a:tr>
              <a:tr h="425743">
                <a:tc>
                  <a:txBody>
                    <a:bodyPr/>
                    <a:lstStyle/>
                    <a:p>
                      <a:pPr>
                        <a:lnSpc>
                          <a:spcPct val="115000"/>
                        </a:lnSpc>
                        <a:spcAft>
                          <a:spcPts val="800"/>
                        </a:spcAft>
                        <a:buNone/>
                      </a:pPr>
                      <a:r>
                        <a:rPr lang="tr-TR" sz="1600" kern="0" dirty="0">
                          <a:effectLst/>
                        </a:rPr>
                        <a:t>Sosyoloji</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EA</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40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41</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280,60657</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338,62262</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531535834"/>
                  </a:ext>
                </a:extLst>
              </a:tr>
              <a:tr h="425743">
                <a:tc>
                  <a:txBody>
                    <a:bodyPr/>
                    <a:lstStyle/>
                    <a:p>
                      <a:pPr>
                        <a:lnSpc>
                          <a:spcPct val="115000"/>
                        </a:lnSpc>
                        <a:spcAft>
                          <a:spcPts val="800"/>
                        </a:spcAft>
                        <a:buNone/>
                      </a:pPr>
                      <a:r>
                        <a:rPr lang="tr-TR" sz="1600" kern="0" dirty="0">
                          <a:effectLst/>
                        </a:rPr>
                        <a:t>Tarih</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a:effectLst/>
                        </a:rPr>
                        <a:t>SÖZ</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30</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332,05103</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a:effectLst/>
                        </a:rPr>
                        <a:t>422,55582</a:t>
                      </a:r>
                      <a:endParaRPr lang="tr-TR" sz="1600" kern="10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928079711"/>
                  </a:ext>
                </a:extLst>
              </a:tr>
              <a:tr h="425743">
                <a:tc>
                  <a:txBody>
                    <a:bodyPr/>
                    <a:lstStyle/>
                    <a:p>
                      <a:pPr>
                        <a:lnSpc>
                          <a:spcPct val="115000"/>
                        </a:lnSpc>
                        <a:spcAft>
                          <a:spcPts val="800"/>
                        </a:spcAft>
                        <a:buNone/>
                      </a:pPr>
                      <a:r>
                        <a:rPr lang="tr-TR" sz="1600" kern="0" dirty="0">
                          <a:effectLst/>
                        </a:rPr>
                        <a:t>Türk Dili ve Edebiyatı</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nSpc>
                          <a:spcPct val="115000"/>
                        </a:lnSpc>
                        <a:spcAft>
                          <a:spcPts val="800"/>
                        </a:spcAft>
                        <a:buNone/>
                      </a:pPr>
                      <a:r>
                        <a:rPr lang="tr-TR" sz="1600" kern="0" dirty="0">
                          <a:effectLst/>
                        </a:rPr>
                        <a:t>SÖZ</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dirty="0">
                          <a:effectLst/>
                        </a:rPr>
                        <a:t>30</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dirty="0">
                          <a:effectLst/>
                        </a:rPr>
                        <a:t>31</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dirty="0">
                          <a:effectLst/>
                        </a:rPr>
                        <a:t>352,37528</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tc>
                  <a:txBody>
                    <a:bodyPr/>
                    <a:lstStyle/>
                    <a:p>
                      <a:pPr algn="r">
                        <a:lnSpc>
                          <a:spcPct val="115000"/>
                        </a:lnSpc>
                        <a:spcAft>
                          <a:spcPts val="800"/>
                        </a:spcAft>
                        <a:buNone/>
                      </a:pPr>
                      <a:r>
                        <a:rPr lang="tr-TR" sz="1600" kern="0" dirty="0">
                          <a:effectLst/>
                        </a:rPr>
                        <a:t>400,47352</a:t>
                      </a:r>
                      <a:endParaRPr lang="tr-TR" sz="1600" kern="100" dirty="0">
                        <a:effectLst/>
                        <a:latin typeface="Aptos" panose="020B0004020202020204" pitchFamily="34" charset="0"/>
                        <a:ea typeface="Aptos" panose="020B00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174924721"/>
                  </a:ext>
                </a:extLst>
              </a:tr>
            </a:tbl>
          </a:graphicData>
        </a:graphic>
      </p:graphicFrame>
      <p:sp>
        <p:nvSpPr>
          <p:cNvPr id="3" name="Dikdörtgen: Köşeleri Yuvarlatılmış 2">
            <a:extLst>
              <a:ext uri="{FF2B5EF4-FFF2-40B4-BE49-F238E27FC236}">
                <a16:creationId xmlns:a16="http://schemas.microsoft.com/office/drawing/2014/main" id="{A456E0CF-3942-7B56-AF34-6B803424E3A4}"/>
              </a:ext>
            </a:extLst>
          </p:cNvPr>
          <p:cNvSpPr/>
          <p:nvPr/>
        </p:nvSpPr>
        <p:spPr>
          <a:xfrm>
            <a:off x="10414299" y="664307"/>
            <a:ext cx="1568924" cy="10072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tr-TR"/>
          </a:p>
        </p:txBody>
      </p:sp>
      <p:grpSp>
        <p:nvGrpSpPr>
          <p:cNvPr id="5" name="Grup 4">
            <a:extLst>
              <a:ext uri="{FF2B5EF4-FFF2-40B4-BE49-F238E27FC236}">
                <a16:creationId xmlns:a16="http://schemas.microsoft.com/office/drawing/2014/main" id="{2FE95985-CC9B-6902-3901-769B6377D06E}"/>
              </a:ext>
            </a:extLst>
          </p:cNvPr>
          <p:cNvGrpSpPr/>
          <p:nvPr/>
        </p:nvGrpSpPr>
        <p:grpSpPr>
          <a:xfrm>
            <a:off x="10623077" y="862646"/>
            <a:ext cx="1568924" cy="1007251"/>
            <a:chOff x="9398875" y="2423476"/>
            <a:chExt cx="1879003" cy="1193167"/>
          </a:xfrm>
        </p:grpSpPr>
        <p:sp>
          <p:nvSpPr>
            <p:cNvPr id="6" name="Dikdörtgen: Köşeleri Yuvarlatılmış 5">
              <a:extLst>
                <a:ext uri="{FF2B5EF4-FFF2-40B4-BE49-F238E27FC236}">
                  <a16:creationId xmlns:a16="http://schemas.microsoft.com/office/drawing/2014/main" id="{29D8573D-FA67-33BE-07CA-4D08833F97ED}"/>
                </a:ext>
              </a:extLst>
            </p:cNvPr>
            <p:cNvSpPr/>
            <p:nvPr/>
          </p:nvSpPr>
          <p:spPr>
            <a:xfrm>
              <a:off x="9398875" y="2423476"/>
              <a:ext cx="1879003" cy="119316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a:p>
          </p:txBody>
        </p:sp>
        <p:sp>
          <p:nvSpPr>
            <p:cNvPr id="7" name="Dikdörtgen: Köşeleri Yuvarlatılmış 5">
              <a:extLst>
                <a:ext uri="{FF2B5EF4-FFF2-40B4-BE49-F238E27FC236}">
                  <a16:creationId xmlns:a16="http://schemas.microsoft.com/office/drawing/2014/main" id="{E0649859-743D-56B0-E3C3-60BCECCF487A}"/>
                </a:ext>
              </a:extLst>
            </p:cNvPr>
            <p:cNvSpPr txBox="1"/>
            <p:nvPr/>
          </p:nvSpPr>
          <p:spPr>
            <a:xfrm>
              <a:off x="9433822" y="2458423"/>
              <a:ext cx="1809109" cy="11232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defRPr cap="all"/>
              </a:pPr>
              <a:r>
                <a:rPr lang="tr-TR" sz="2000" b="1" kern="1200" dirty="0"/>
                <a:t>Öğrenci Sayısı:  4820</a:t>
              </a:r>
              <a:endParaRPr lang="en-US" sz="2000" kern="1200" dirty="0"/>
            </a:p>
          </p:txBody>
        </p:sp>
      </p:grpSp>
      <p:graphicFrame>
        <p:nvGraphicFramePr>
          <p:cNvPr id="8" name="Tablo 7">
            <a:extLst>
              <a:ext uri="{FF2B5EF4-FFF2-40B4-BE49-F238E27FC236}">
                <a16:creationId xmlns:a16="http://schemas.microsoft.com/office/drawing/2014/main" id="{0D23BEA2-AAE3-D8B2-9557-69E91A035D33}"/>
              </a:ext>
            </a:extLst>
          </p:cNvPr>
          <p:cNvGraphicFramePr>
            <a:graphicFrameLocks noGrp="1"/>
          </p:cNvGraphicFramePr>
          <p:nvPr/>
        </p:nvGraphicFramePr>
        <p:xfrm>
          <a:off x="10496480" y="3429000"/>
          <a:ext cx="1666341" cy="1559104"/>
        </p:xfrm>
        <a:graphic>
          <a:graphicData uri="http://schemas.openxmlformats.org/drawingml/2006/table">
            <a:tbl>
              <a:tblPr firstRow="1" bandRow="1">
                <a:tableStyleId>{5C22544A-7EE6-4342-B048-85BDC9FD1C3A}</a:tableStyleId>
              </a:tblPr>
              <a:tblGrid>
                <a:gridCol w="770786">
                  <a:extLst>
                    <a:ext uri="{9D8B030D-6E8A-4147-A177-3AD203B41FA5}">
                      <a16:colId xmlns:a16="http://schemas.microsoft.com/office/drawing/2014/main" val="2413235"/>
                    </a:ext>
                  </a:extLst>
                </a:gridCol>
                <a:gridCol w="895555">
                  <a:extLst>
                    <a:ext uri="{9D8B030D-6E8A-4147-A177-3AD203B41FA5}">
                      <a16:colId xmlns:a16="http://schemas.microsoft.com/office/drawing/2014/main" val="114343703"/>
                    </a:ext>
                  </a:extLst>
                </a:gridCol>
              </a:tblGrid>
              <a:tr h="546300">
                <a:tc>
                  <a:txBody>
                    <a:bodyPr/>
                    <a:lstStyle/>
                    <a:p>
                      <a:r>
                        <a:rPr lang="tr-TR" dirty="0"/>
                        <a:t>SÖZEL</a:t>
                      </a:r>
                      <a:endParaRPr lang="en-GB" dirty="0"/>
                    </a:p>
                  </a:txBody>
                  <a:tcPr/>
                </a:tc>
                <a:tc>
                  <a:txBody>
                    <a:bodyPr/>
                    <a:lstStyle/>
                    <a:p>
                      <a:r>
                        <a:rPr lang="tr-TR" dirty="0"/>
                        <a:t>5</a:t>
                      </a:r>
                      <a:endParaRPr lang="en-GB" dirty="0"/>
                    </a:p>
                  </a:txBody>
                  <a:tcPr/>
                </a:tc>
                <a:extLst>
                  <a:ext uri="{0D108BD9-81ED-4DB2-BD59-A6C34878D82A}">
                    <a16:rowId xmlns:a16="http://schemas.microsoft.com/office/drawing/2014/main" val="736353754"/>
                  </a:ext>
                </a:extLst>
              </a:tr>
              <a:tr h="506402">
                <a:tc>
                  <a:txBody>
                    <a:bodyPr/>
                    <a:lstStyle/>
                    <a:p>
                      <a:r>
                        <a:rPr lang="tr-TR" dirty="0"/>
                        <a:t>EA</a:t>
                      </a:r>
                      <a:endParaRPr lang="en-GB" dirty="0"/>
                    </a:p>
                  </a:txBody>
                  <a:tcPr/>
                </a:tc>
                <a:tc>
                  <a:txBody>
                    <a:bodyPr/>
                    <a:lstStyle/>
                    <a:p>
                      <a:r>
                        <a:rPr lang="tr-TR" dirty="0"/>
                        <a:t>5</a:t>
                      </a:r>
                      <a:endParaRPr lang="en-GB" dirty="0"/>
                    </a:p>
                  </a:txBody>
                  <a:tcPr/>
                </a:tc>
                <a:extLst>
                  <a:ext uri="{0D108BD9-81ED-4DB2-BD59-A6C34878D82A}">
                    <a16:rowId xmlns:a16="http://schemas.microsoft.com/office/drawing/2014/main" val="61691017"/>
                  </a:ext>
                </a:extLst>
              </a:tr>
              <a:tr h="506402">
                <a:tc>
                  <a:txBody>
                    <a:bodyPr/>
                    <a:lstStyle/>
                    <a:p>
                      <a:r>
                        <a:rPr lang="tr-TR" dirty="0"/>
                        <a:t>DİL</a:t>
                      </a:r>
                      <a:endParaRPr lang="en-GB" dirty="0"/>
                    </a:p>
                  </a:txBody>
                  <a:tcPr/>
                </a:tc>
                <a:tc>
                  <a:txBody>
                    <a:bodyPr/>
                    <a:lstStyle/>
                    <a:p>
                      <a:r>
                        <a:rPr lang="tr-TR" dirty="0"/>
                        <a:t>2</a:t>
                      </a:r>
                      <a:endParaRPr lang="en-GB" dirty="0"/>
                    </a:p>
                  </a:txBody>
                  <a:tcPr/>
                </a:tc>
                <a:extLst>
                  <a:ext uri="{0D108BD9-81ED-4DB2-BD59-A6C34878D82A}">
                    <a16:rowId xmlns:a16="http://schemas.microsoft.com/office/drawing/2014/main" val="511708126"/>
                  </a:ext>
                </a:extLst>
              </a:tr>
            </a:tbl>
          </a:graphicData>
        </a:graphic>
      </p:graphicFrame>
    </p:spTree>
    <p:extLst>
      <p:ext uri="{BB962C8B-B14F-4D97-AF65-F5344CB8AC3E}">
        <p14:creationId xmlns:p14="http://schemas.microsoft.com/office/powerpoint/2010/main" val="51064804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097E-3E03-56B9-6CEE-26DEE81D1D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36E6AA1-7DAF-7C3D-D535-8C03E0533E23}"/>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3" name="Freeform 3">
            <a:extLst>
              <a:ext uri="{FF2B5EF4-FFF2-40B4-BE49-F238E27FC236}">
                <a16:creationId xmlns:a16="http://schemas.microsoft.com/office/drawing/2014/main" id="{6C7C460F-9C1F-1B9F-247F-495DD8991C0D}"/>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4" name="Freeform 4">
            <a:extLst>
              <a:ext uri="{FF2B5EF4-FFF2-40B4-BE49-F238E27FC236}">
                <a16:creationId xmlns:a16="http://schemas.microsoft.com/office/drawing/2014/main" id="{33779CC6-444F-A818-BADF-4B000A681B38}"/>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5" name="Freeform 5">
            <a:extLst>
              <a:ext uri="{FF2B5EF4-FFF2-40B4-BE49-F238E27FC236}">
                <a16:creationId xmlns:a16="http://schemas.microsoft.com/office/drawing/2014/main" id="{06FB40F4-07CC-3E8A-A0DA-132956134B51}"/>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6" name="Freeform 6">
            <a:extLst>
              <a:ext uri="{FF2B5EF4-FFF2-40B4-BE49-F238E27FC236}">
                <a16:creationId xmlns:a16="http://schemas.microsoft.com/office/drawing/2014/main" id="{8A58B9DF-52C7-B494-630C-4D679C8AF0AB}"/>
              </a:ext>
            </a:extLst>
          </p:cNvPr>
          <p:cNvSpPr/>
          <p:nvPr/>
        </p:nvSpPr>
        <p:spPr>
          <a:xfrm>
            <a:off x="-46360" y="0"/>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4">
              <a:alphaModFix amt="43000"/>
            </a:blip>
            <a:stretch>
              <a:fillRect t="-19187" r="-3388" b="-19187"/>
            </a:stretch>
          </a:blipFill>
        </p:spPr>
        <p:txBody>
          <a:bodyPr/>
          <a:lstStyle/>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pPr marL="0" indent="0">
              <a:buNone/>
            </a:pPr>
            <a:r>
              <a:rPr lang="tr-TR" sz="3600" b="1" dirty="0"/>
              <a:t>				YAN DAL-ÇİFT ANADAL </a:t>
            </a:r>
          </a:p>
          <a:p>
            <a:pPr marL="0" indent="0">
              <a:buNone/>
            </a:pPr>
            <a:r>
              <a:rPr lang="tr-TR" sz="3600" b="1" dirty="0"/>
              <a:t>			</a:t>
            </a:r>
          </a:p>
          <a:p>
            <a:pPr marL="0" indent="0">
              <a:buNone/>
            </a:pPr>
            <a:r>
              <a:rPr lang="tr-TR" sz="3600" b="1" dirty="0"/>
              <a:t>			 FAKÜLTE İÇİ BÖLÜMLERİMİZ ARASI</a:t>
            </a:r>
          </a:p>
          <a:p>
            <a:pPr marL="0" indent="0">
              <a:buNone/>
            </a:pPr>
            <a:r>
              <a:rPr lang="tr-TR" sz="3600" b="1" dirty="0"/>
              <a:t>	İKTİSADİ VE İDARİ BİLİMLER F.-İLETİŞİM F.-TURİZM F.</a:t>
            </a:r>
          </a:p>
          <a:p>
            <a:endParaRPr lang="tr-TR" sz="1200" dirty="0"/>
          </a:p>
        </p:txBody>
      </p:sp>
      <p:sp>
        <p:nvSpPr>
          <p:cNvPr id="7" name="Freeform 7">
            <a:extLst>
              <a:ext uri="{FF2B5EF4-FFF2-40B4-BE49-F238E27FC236}">
                <a16:creationId xmlns:a16="http://schemas.microsoft.com/office/drawing/2014/main" id="{0B7352B0-886C-A564-FB48-E4AB64C5270F}"/>
              </a:ext>
            </a:extLst>
          </p:cNvPr>
          <p:cNvSpPr/>
          <p:nvPr/>
        </p:nvSpPr>
        <p:spPr>
          <a:xfrm>
            <a:off x="149077" y="117657"/>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5"/>
            <a:stretch>
              <a:fillRect/>
            </a:stretch>
          </a:blipFill>
        </p:spPr>
        <p:txBody>
          <a:bodyPr/>
          <a:lstStyle/>
          <a:p>
            <a:endParaRPr lang="tr-TR" sz="1200"/>
          </a:p>
        </p:txBody>
      </p:sp>
      <p:grpSp>
        <p:nvGrpSpPr>
          <p:cNvPr id="8" name="Group 8">
            <a:extLst>
              <a:ext uri="{FF2B5EF4-FFF2-40B4-BE49-F238E27FC236}">
                <a16:creationId xmlns:a16="http://schemas.microsoft.com/office/drawing/2014/main" id="{13FEFD5E-BDE8-B03C-395B-9406968368E8}"/>
              </a:ext>
            </a:extLst>
          </p:cNvPr>
          <p:cNvGrpSpPr/>
          <p:nvPr/>
        </p:nvGrpSpPr>
        <p:grpSpPr>
          <a:xfrm>
            <a:off x="10507002" y="117657"/>
            <a:ext cx="1540487" cy="1540487"/>
            <a:chOff x="0" y="0"/>
            <a:chExt cx="3080975" cy="3080975"/>
          </a:xfrm>
        </p:grpSpPr>
        <p:grpSp>
          <p:nvGrpSpPr>
            <p:cNvPr id="9" name="Group 9">
              <a:extLst>
                <a:ext uri="{FF2B5EF4-FFF2-40B4-BE49-F238E27FC236}">
                  <a16:creationId xmlns:a16="http://schemas.microsoft.com/office/drawing/2014/main" id="{E3F84DE1-A2B1-4D58-420E-A2DDB35286EE}"/>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E2006B21-5ADC-F906-948D-6088C54B2F1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DEF2033F-A0F8-C1F5-B0F7-8DBE9D1DF9CE}"/>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12" name="Freeform 12">
              <a:extLst>
                <a:ext uri="{FF2B5EF4-FFF2-40B4-BE49-F238E27FC236}">
                  <a16:creationId xmlns:a16="http://schemas.microsoft.com/office/drawing/2014/main" id="{E636A137-EB5A-4166-DA52-33D52A41406A}"/>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6"/>
              <a:stretch>
                <a:fillRect/>
              </a:stretch>
            </a:blipFill>
          </p:spPr>
          <p:txBody>
            <a:bodyPr/>
            <a:lstStyle/>
            <a:p>
              <a:endParaRPr lang="tr-TR" sz="1200"/>
            </a:p>
          </p:txBody>
        </p:sp>
      </p:grpSp>
    </p:spTree>
    <p:extLst>
      <p:ext uri="{BB962C8B-B14F-4D97-AF65-F5344CB8AC3E}">
        <p14:creationId xmlns:p14="http://schemas.microsoft.com/office/powerpoint/2010/main" val="258657668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45850-A872-3C27-0509-0285BF81F4A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7CF112F-B5FC-2B6C-0052-B63188AA38EF}"/>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3" name="Freeform 3">
            <a:extLst>
              <a:ext uri="{FF2B5EF4-FFF2-40B4-BE49-F238E27FC236}">
                <a16:creationId xmlns:a16="http://schemas.microsoft.com/office/drawing/2014/main" id="{DB066E37-BD86-6AF3-C69D-0F3191085494}"/>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4" name="Freeform 4">
            <a:extLst>
              <a:ext uri="{FF2B5EF4-FFF2-40B4-BE49-F238E27FC236}">
                <a16:creationId xmlns:a16="http://schemas.microsoft.com/office/drawing/2014/main" id="{AF79899B-DD4F-27E4-1662-12A82E7DE187}"/>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5" name="Freeform 5">
            <a:extLst>
              <a:ext uri="{FF2B5EF4-FFF2-40B4-BE49-F238E27FC236}">
                <a16:creationId xmlns:a16="http://schemas.microsoft.com/office/drawing/2014/main" id="{85531C93-E757-428F-A3E0-362CDFD4F531}"/>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6" name="Freeform 6">
            <a:extLst>
              <a:ext uri="{FF2B5EF4-FFF2-40B4-BE49-F238E27FC236}">
                <a16:creationId xmlns:a16="http://schemas.microsoft.com/office/drawing/2014/main" id="{34DE9526-19B7-4AD4-157C-BB607E4842C8}"/>
              </a:ext>
            </a:extLst>
          </p:cNvPr>
          <p:cNvSpPr/>
          <p:nvPr/>
        </p:nvSpPr>
        <p:spPr>
          <a:xfrm>
            <a:off x="-46360" y="0"/>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4">
              <a:alphaModFix amt="43000"/>
            </a:blip>
            <a:stretch>
              <a:fillRect t="-19187" r="-3388" b="-19187"/>
            </a:stretch>
          </a:blipFill>
        </p:spPr>
        <p:txBody>
          <a:bodyPr/>
          <a:lstStyle/>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pPr marL="0" indent="0" algn="ctr">
              <a:buNone/>
            </a:pPr>
            <a:r>
              <a:rPr lang="tr-TR" sz="6000" b="1" dirty="0"/>
              <a:t>     UYGULAMALI EĞİTİM-STAJLAR</a:t>
            </a:r>
          </a:p>
          <a:p>
            <a:pPr marL="0" indent="0" algn="ctr">
              <a:buNone/>
            </a:pPr>
            <a:r>
              <a:rPr lang="tr-TR" sz="6000" b="1" dirty="0"/>
              <a:t>Ve Teknik Geziler</a:t>
            </a:r>
          </a:p>
          <a:p>
            <a:pPr marL="0" indent="0" algn="ctr">
              <a:buNone/>
            </a:pPr>
            <a:endParaRPr lang="tr-TR" sz="6000" b="1" dirty="0"/>
          </a:p>
          <a:p>
            <a:pPr marL="0" indent="0" algn="ctr">
              <a:buNone/>
            </a:pPr>
            <a:r>
              <a:rPr lang="tr-TR" sz="2800" b="1" dirty="0"/>
              <a:t>6 Bölüm Müfredatında Meslek Stajı </a:t>
            </a:r>
          </a:p>
          <a:p>
            <a:pPr marL="0" indent="0" algn="ctr">
              <a:buNone/>
            </a:pPr>
            <a:r>
              <a:rPr lang="tr-TR" sz="3600" b="1" dirty="0"/>
              <a:t> </a:t>
            </a:r>
            <a:r>
              <a:rPr lang="tr-TR" b="1" dirty="0"/>
              <a:t>	   (Arkeoloji, İngiliz Dili ve Edebiyatı, Kültür Varlıklarını Koruma ve Onarım, Sanat Tarihi, Sosyoloji, Psikoloji)</a:t>
            </a:r>
          </a:p>
          <a:p>
            <a:endParaRPr lang="tr-TR" sz="1200" b="1" dirty="0"/>
          </a:p>
        </p:txBody>
      </p:sp>
      <p:sp>
        <p:nvSpPr>
          <p:cNvPr id="7" name="Freeform 7">
            <a:extLst>
              <a:ext uri="{FF2B5EF4-FFF2-40B4-BE49-F238E27FC236}">
                <a16:creationId xmlns:a16="http://schemas.microsoft.com/office/drawing/2014/main" id="{9A0700CE-C716-1091-73A1-8C5C0A87A59E}"/>
              </a:ext>
            </a:extLst>
          </p:cNvPr>
          <p:cNvSpPr/>
          <p:nvPr/>
        </p:nvSpPr>
        <p:spPr>
          <a:xfrm>
            <a:off x="149077" y="117657"/>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5"/>
            <a:stretch>
              <a:fillRect/>
            </a:stretch>
          </a:blipFill>
        </p:spPr>
        <p:txBody>
          <a:bodyPr/>
          <a:lstStyle/>
          <a:p>
            <a:endParaRPr lang="tr-TR" sz="1200"/>
          </a:p>
        </p:txBody>
      </p:sp>
      <p:grpSp>
        <p:nvGrpSpPr>
          <p:cNvPr id="8" name="Group 8">
            <a:extLst>
              <a:ext uri="{FF2B5EF4-FFF2-40B4-BE49-F238E27FC236}">
                <a16:creationId xmlns:a16="http://schemas.microsoft.com/office/drawing/2014/main" id="{489227D8-EB58-298E-ED39-486537EE9458}"/>
              </a:ext>
            </a:extLst>
          </p:cNvPr>
          <p:cNvGrpSpPr/>
          <p:nvPr/>
        </p:nvGrpSpPr>
        <p:grpSpPr>
          <a:xfrm>
            <a:off x="10507002" y="117657"/>
            <a:ext cx="1540487" cy="1540487"/>
            <a:chOff x="0" y="0"/>
            <a:chExt cx="3080975" cy="3080975"/>
          </a:xfrm>
        </p:grpSpPr>
        <p:grpSp>
          <p:nvGrpSpPr>
            <p:cNvPr id="9" name="Group 9">
              <a:extLst>
                <a:ext uri="{FF2B5EF4-FFF2-40B4-BE49-F238E27FC236}">
                  <a16:creationId xmlns:a16="http://schemas.microsoft.com/office/drawing/2014/main" id="{3F4FD702-2B65-FDDA-3132-A11BE10953E3}"/>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A5AB2339-1844-3884-C751-FF37899A20F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A2D1E8B0-3CF6-DE71-9732-08E2F4CE1318}"/>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12" name="Freeform 12">
              <a:extLst>
                <a:ext uri="{FF2B5EF4-FFF2-40B4-BE49-F238E27FC236}">
                  <a16:creationId xmlns:a16="http://schemas.microsoft.com/office/drawing/2014/main" id="{3EA7316F-6279-92D4-EF2C-423FABEA4A05}"/>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6"/>
              <a:stretch>
                <a:fillRect/>
              </a:stretch>
            </a:blipFill>
          </p:spPr>
          <p:txBody>
            <a:bodyPr/>
            <a:lstStyle/>
            <a:p>
              <a:endParaRPr lang="tr-TR" sz="1200"/>
            </a:p>
          </p:txBody>
        </p:sp>
      </p:grpSp>
    </p:spTree>
    <p:extLst>
      <p:ext uri="{BB962C8B-B14F-4D97-AF65-F5344CB8AC3E}">
        <p14:creationId xmlns:p14="http://schemas.microsoft.com/office/powerpoint/2010/main" val="189919256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5C7879-2416-912D-1259-9F18A26B6124}"/>
              </a:ext>
            </a:extLst>
          </p:cNvPr>
          <p:cNvSpPr>
            <a:spLocks noGrp="1"/>
          </p:cNvSpPr>
          <p:nvPr>
            <p:ph type="title"/>
          </p:nvPr>
        </p:nvSpPr>
        <p:spPr>
          <a:xfrm>
            <a:off x="1524000" y="4914855"/>
            <a:ext cx="9144000" cy="786703"/>
          </a:xfrm>
        </p:spPr>
        <p:txBody>
          <a:bodyPr vert="horz" lIns="91440" tIns="45720" rIns="91440" bIns="45720" rtlCol="0" anchor="b">
            <a:normAutofit/>
          </a:bodyPr>
          <a:lstStyle/>
          <a:p>
            <a:pPr algn="ctr"/>
            <a:r>
              <a:rPr lang="en-US" sz="3600" b="1" kern="1200" dirty="0" err="1">
                <a:solidFill>
                  <a:schemeClr val="tx1"/>
                </a:solidFill>
                <a:latin typeface="+mn-lt"/>
                <a:ea typeface="+mj-ea"/>
                <a:cs typeface="+mj-cs"/>
              </a:rPr>
              <a:t>Bilgisayar</a:t>
            </a:r>
            <a:r>
              <a:rPr lang="en-US" sz="3600" b="1" kern="1200" dirty="0">
                <a:solidFill>
                  <a:schemeClr val="tx1"/>
                </a:solidFill>
                <a:latin typeface="+mn-lt"/>
                <a:ea typeface="+mj-ea"/>
                <a:cs typeface="+mj-cs"/>
              </a:rPr>
              <a:t> </a:t>
            </a:r>
            <a:r>
              <a:rPr lang="en-US" sz="3600" b="1" kern="1200" dirty="0" err="1">
                <a:solidFill>
                  <a:schemeClr val="tx1"/>
                </a:solidFill>
                <a:latin typeface="+mn-lt"/>
                <a:ea typeface="+mj-ea"/>
                <a:cs typeface="+mj-cs"/>
              </a:rPr>
              <a:t>ve</a:t>
            </a:r>
            <a:r>
              <a:rPr lang="en-US" sz="3600" b="1" kern="1200" dirty="0">
                <a:solidFill>
                  <a:schemeClr val="tx1"/>
                </a:solidFill>
                <a:latin typeface="+mn-lt"/>
                <a:ea typeface="+mj-ea"/>
                <a:cs typeface="+mj-cs"/>
              </a:rPr>
              <a:t> </a:t>
            </a:r>
            <a:r>
              <a:rPr lang="en-US" sz="3600" b="1" kern="1200" dirty="0" err="1">
                <a:solidFill>
                  <a:schemeClr val="tx1"/>
                </a:solidFill>
                <a:latin typeface="+mn-lt"/>
                <a:ea typeface="+mj-ea"/>
                <a:cs typeface="+mj-cs"/>
              </a:rPr>
              <a:t>Dil</a:t>
            </a:r>
            <a:r>
              <a:rPr lang="en-US" sz="3600" b="1" kern="1200" dirty="0">
                <a:solidFill>
                  <a:schemeClr val="tx1"/>
                </a:solidFill>
                <a:latin typeface="+mn-lt"/>
                <a:ea typeface="+mj-ea"/>
                <a:cs typeface="+mj-cs"/>
              </a:rPr>
              <a:t> </a:t>
            </a:r>
            <a:r>
              <a:rPr lang="en-US" sz="3600" b="1" kern="1200" dirty="0" err="1">
                <a:solidFill>
                  <a:schemeClr val="tx1"/>
                </a:solidFill>
                <a:latin typeface="+mn-lt"/>
                <a:ea typeface="+mj-ea"/>
                <a:cs typeface="+mj-cs"/>
              </a:rPr>
              <a:t>Laboratuvarımız</a:t>
            </a:r>
            <a:r>
              <a:rPr lang="en-US" sz="3600" b="1" kern="1200" dirty="0">
                <a:solidFill>
                  <a:schemeClr val="tx1"/>
                </a:solidFill>
                <a:latin typeface="+mn-lt"/>
                <a:ea typeface="+mj-ea"/>
                <a:cs typeface="+mj-cs"/>
              </a:rPr>
              <a:t> </a:t>
            </a:r>
          </a:p>
        </p:txBody>
      </p:sp>
      <p:pic>
        <p:nvPicPr>
          <p:cNvPr id="5" name="İçerik Yer Tutucusu 4" descr="iç mekan, bilgisayar, kişi, şahıs, duvar içeren bir resim&#10;&#10;Yapay zeka tarafından oluşturulan içerik yanlış olabilir.">
            <a:extLst>
              <a:ext uri="{FF2B5EF4-FFF2-40B4-BE49-F238E27FC236}">
                <a16:creationId xmlns:a16="http://schemas.microsoft.com/office/drawing/2014/main" id="{C938E6E7-3D17-6BE6-A4D0-D558BE03813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34302" r="1" b="1855"/>
          <a:stretch/>
        </p:blipFill>
        <p:spPr>
          <a:xfrm>
            <a:off x="20" y="10"/>
            <a:ext cx="4057849" cy="4605671"/>
          </a:xfrm>
          <a:prstGeom prst="rect">
            <a:avLst/>
          </a:prstGeom>
        </p:spPr>
      </p:pic>
      <p:pic>
        <p:nvPicPr>
          <p:cNvPr id="7" name="Resim 6" descr="iç mekan, duvar, bilgisayar, kişi, şahıs içeren bir resim&#10;&#10;Yapay zeka tarafından oluşturulan içerik yanlış olabilir.">
            <a:extLst>
              <a:ext uri="{FF2B5EF4-FFF2-40B4-BE49-F238E27FC236}">
                <a16:creationId xmlns:a16="http://schemas.microsoft.com/office/drawing/2014/main" id="{A71873F2-5A6F-0404-3167-818ABE27E805}"/>
              </a:ext>
            </a:extLst>
          </p:cNvPr>
          <p:cNvPicPr>
            <a:picLocks noChangeAspect="1"/>
          </p:cNvPicPr>
          <p:nvPr/>
        </p:nvPicPr>
        <p:blipFill>
          <a:blip r:embed="rId4">
            <a:extLst>
              <a:ext uri="{28A0092B-C50C-407E-A947-70E740481C1C}">
                <a14:useLocalDpi xmlns:a14="http://schemas.microsoft.com/office/drawing/2010/main" val="0"/>
              </a:ext>
            </a:extLst>
          </a:blip>
          <a:srcRect t="36381" r="1" b="1"/>
          <a:stretch/>
        </p:blipFill>
        <p:spPr>
          <a:xfrm>
            <a:off x="4050406" y="10"/>
            <a:ext cx="4072229" cy="4605671"/>
          </a:xfrm>
          <a:prstGeom prst="rect">
            <a:avLst/>
          </a:prstGeom>
        </p:spPr>
      </p:pic>
      <p:pic>
        <p:nvPicPr>
          <p:cNvPr id="9" name="Resim 8" descr="iç mekan, mobilya, duvar, ofis binası içeren bir resim&#10;&#10;Yapay zeka tarafından oluşturulan içerik yanlış olabilir.">
            <a:extLst>
              <a:ext uri="{FF2B5EF4-FFF2-40B4-BE49-F238E27FC236}">
                <a16:creationId xmlns:a16="http://schemas.microsoft.com/office/drawing/2014/main" id="{256953BC-02E0-42CF-B322-04A620289036}"/>
              </a:ext>
            </a:extLst>
          </p:cNvPr>
          <p:cNvPicPr>
            <a:picLocks noChangeAspect="1"/>
          </p:cNvPicPr>
          <p:nvPr/>
        </p:nvPicPr>
        <p:blipFill>
          <a:blip r:embed="rId5" cstate="print">
            <a:extLst>
              <a:ext uri="{28A0092B-C50C-407E-A947-70E740481C1C}">
                <a14:useLocalDpi xmlns:a14="http://schemas.microsoft.com/office/drawing/2010/main" val="0"/>
              </a:ext>
            </a:extLst>
          </a:blip>
          <a:srcRect l="9121" r="24589" b="-2"/>
          <a:stretch/>
        </p:blipFill>
        <p:spPr>
          <a:xfrm>
            <a:off x="8121253" y="10"/>
            <a:ext cx="4070747" cy="4605671"/>
          </a:xfrm>
          <a:prstGeom prst="rect">
            <a:avLst/>
          </a:prstGeom>
        </p:spPr>
      </p:pic>
    </p:spTree>
    <p:extLst>
      <p:ext uri="{BB962C8B-B14F-4D97-AF65-F5344CB8AC3E}">
        <p14:creationId xmlns:p14="http://schemas.microsoft.com/office/powerpoint/2010/main" val="79324603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5811714" y="5653454"/>
            <a:ext cx="5542085" cy="523507"/>
          </a:xfrm>
        </p:spPr>
        <p:txBody>
          <a:bodyPr>
            <a:normAutofit fontScale="85000" lnSpcReduction="10000"/>
          </a:bodyPr>
          <a:lstStyle/>
          <a:p>
            <a:pPr marL="0" indent="0">
              <a:buNone/>
            </a:pPr>
            <a:r>
              <a:rPr lang="tr-TR" sz="4000" dirty="0" smtClean="0">
                <a:solidFill>
                  <a:srgbClr val="7030A0"/>
                </a:solidFill>
              </a:rPr>
              <a:t>BAHÇEMİZDE</a:t>
            </a:r>
            <a:r>
              <a:rPr lang="tr-TR" sz="4000" dirty="0" smtClean="0"/>
              <a:t>    </a:t>
            </a:r>
            <a:r>
              <a:rPr lang="tr-TR" sz="4000" dirty="0" smtClean="0">
                <a:solidFill>
                  <a:srgbClr val="7030A0"/>
                </a:solidFill>
              </a:rPr>
              <a:t>SALKIM    KAFE</a:t>
            </a:r>
            <a:endParaRPr lang="tr-TR" sz="4000" dirty="0">
              <a:solidFill>
                <a:srgbClr val="7030A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91" y="1"/>
            <a:ext cx="5190147" cy="6893164"/>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9491" y="0"/>
            <a:ext cx="6520717" cy="4890537"/>
          </a:xfrm>
          <a:prstGeom prst="rect">
            <a:avLst/>
          </a:prstGeom>
        </p:spPr>
      </p:pic>
    </p:spTree>
    <p:extLst>
      <p:ext uri="{BB962C8B-B14F-4D97-AF65-F5344CB8AC3E}">
        <p14:creationId xmlns:p14="http://schemas.microsoft.com/office/powerpoint/2010/main" val="331234736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descr="giyim, kişi, şahıs, insan yüzü, mobilya içeren bir resim&#10;&#10;Yapay zeka tarafından oluşturulan içerik yanlış olabilir.">
            <a:extLst>
              <a:ext uri="{FF2B5EF4-FFF2-40B4-BE49-F238E27FC236}">
                <a16:creationId xmlns:a16="http://schemas.microsoft.com/office/drawing/2014/main" id="{06DA75F4-73C4-9499-2718-25E37D7E627C}"/>
              </a:ext>
            </a:extLst>
          </p:cNvPr>
          <p:cNvPicPr>
            <a:picLocks noChangeAspect="1"/>
          </p:cNvPicPr>
          <p:nvPr/>
        </p:nvPicPr>
        <p:blipFill>
          <a:blip r:embed="rId3" cstate="print">
            <a:extLst>
              <a:ext uri="{28A0092B-C50C-407E-A947-70E740481C1C}">
                <a14:useLocalDpi xmlns:a14="http://schemas.microsoft.com/office/drawing/2010/main" val="0"/>
              </a:ext>
            </a:extLst>
          </a:blip>
          <a:srcRect t="29709" b="29711"/>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İçerik Yer Tutucusu 2">
            <a:extLst>
              <a:ext uri="{FF2B5EF4-FFF2-40B4-BE49-F238E27FC236}">
                <a16:creationId xmlns:a16="http://schemas.microsoft.com/office/drawing/2014/main" id="{BDA39E7C-3DD0-699D-E96E-F6F3D75909CD}"/>
              </a:ext>
            </a:extLst>
          </p:cNvPr>
          <p:cNvSpPr>
            <a:spLocks noGrp="1"/>
          </p:cNvSpPr>
          <p:nvPr>
            <p:ph idx="1"/>
          </p:nvPr>
        </p:nvSpPr>
        <p:spPr>
          <a:xfrm>
            <a:off x="739302" y="3910519"/>
            <a:ext cx="10155677" cy="2568102"/>
          </a:xfrm>
        </p:spPr>
        <p:txBody>
          <a:bodyPr anchor="ctr">
            <a:normAutofit fontScale="85000" lnSpcReduction="20000"/>
          </a:bodyPr>
          <a:lstStyle/>
          <a:p>
            <a:pPr marL="0" indent="0">
              <a:buNone/>
            </a:pPr>
            <a:endParaRPr lang="tr-TR" sz="1500" b="1" dirty="0"/>
          </a:p>
          <a:p>
            <a:pPr marL="0" indent="0">
              <a:buNone/>
            </a:pPr>
            <a:r>
              <a:rPr lang="tr-TR" sz="4800" b="1" dirty="0">
                <a:solidFill>
                  <a:srgbClr val="FF0000"/>
                </a:solidFill>
              </a:rPr>
              <a:t>ÖĞRENCİ DESTEK BİRİMİ</a:t>
            </a:r>
            <a:endParaRPr lang="tr-TR" sz="4800" b="1" dirty="0"/>
          </a:p>
          <a:p>
            <a:r>
              <a:rPr lang="tr-TR" sz="2400" dirty="0"/>
              <a:t>	</a:t>
            </a:r>
            <a:r>
              <a:rPr lang="tr-TR" sz="2400" b="1" dirty="0"/>
              <a:t>Öğrencilerimize Burs Desteği</a:t>
            </a:r>
          </a:p>
          <a:p>
            <a:endParaRPr lang="tr-TR" sz="2400" b="1" dirty="0"/>
          </a:p>
          <a:p>
            <a:r>
              <a:rPr lang="tr-TR" sz="2400" b="1" dirty="0"/>
              <a:t>	Psikolojik Destek</a:t>
            </a:r>
          </a:p>
          <a:p>
            <a:endParaRPr lang="tr-TR" sz="2400" b="1" dirty="0"/>
          </a:p>
          <a:p>
            <a:r>
              <a:rPr lang="tr-TR" sz="2400" b="1" dirty="0"/>
              <a:t>	Dayanışma</a:t>
            </a:r>
          </a:p>
          <a:p>
            <a:endParaRPr lang="tr-TR" sz="1500" dirty="0"/>
          </a:p>
        </p:txBody>
      </p:sp>
    </p:spTree>
    <p:extLst>
      <p:ext uri="{BB962C8B-B14F-4D97-AF65-F5344CB8AC3E}">
        <p14:creationId xmlns:p14="http://schemas.microsoft.com/office/powerpoint/2010/main" val="2570920232"/>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4908A-CD6E-273C-BF37-E378E9EC5CD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663B93-6555-F402-83DE-EBBAD4936429}"/>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3" name="Freeform 3">
            <a:extLst>
              <a:ext uri="{FF2B5EF4-FFF2-40B4-BE49-F238E27FC236}">
                <a16:creationId xmlns:a16="http://schemas.microsoft.com/office/drawing/2014/main" id="{CEE46F20-4157-813B-7ACF-B079EA7DA6D4}"/>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4" name="Freeform 4">
            <a:extLst>
              <a:ext uri="{FF2B5EF4-FFF2-40B4-BE49-F238E27FC236}">
                <a16:creationId xmlns:a16="http://schemas.microsoft.com/office/drawing/2014/main" id="{7B50FE98-1EDB-A25C-FE3E-F7857AAF1732}"/>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5" name="Freeform 5">
            <a:extLst>
              <a:ext uri="{FF2B5EF4-FFF2-40B4-BE49-F238E27FC236}">
                <a16:creationId xmlns:a16="http://schemas.microsoft.com/office/drawing/2014/main" id="{14861A70-5B9C-A72D-3249-81CEFAFC82A7}"/>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6" name="Freeform 6">
            <a:extLst>
              <a:ext uri="{FF2B5EF4-FFF2-40B4-BE49-F238E27FC236}">
                <a16:creationId xmlns:a16="http://schemas.microsoft.com/office/drawing/2014/main" id="{A4FB1B54-121B-7FF9-32E2-8E3F8B7AAD72}"/>
              </a:ext>
            </a:extLst>
          </p:cNvPr>
          <p:cNvSpPr/>
          <p:nvPr/>
        </p:nvSpPr>
        <p:spPr>
          <a:xfrm>
            <a:off x="-46360" y="29817"/>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4">
              <a:alphaModFix amt="43000"/>
            </a:blip>
            <a:stretch>
              <a:fillRect t="-19187" r="-3388" b="-19187"/>
            </a:stretch>
          </a:blipFill>
        </p:spPr>
        <p:txBody>
          <a:bodyPr/>
          <a:lstStyle/>
          <a:p>
            <a:endParaRPr lang="tr-TR" sz="1200" dirty="0"/>
          </a:p>
        </p:txBody>
      </p:sp>
      <p:sp>
        <p:nvSpPr>
          <p:cNvPr id="7" name="Freeform 7">
            <a:extLst>
              <a:ext uri="{FF2B5EF4-FFF2-40B4-BE49-F238E27FC236}">
                <a16:creationId xmlns:a16="http://schemas.microsoft.com/office/drawing/2014/main" id="{61DDC3CF-675F-25FE-5017-9A850E75042F}"/>
              </a:ext>
            </a:extLst>
          </p:cNvPr>
          <p:cNvSpPr/>
          <p:nvPr/>
        </p:nvSpPr>
        <p:spPr>
          <a:xfrm>
            <a:off x="149077" y="117657"/>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5"/>
            <a:stretch>
              <a:fillRect/>
            </a:stretch>
          </a:blipFill>
        </p:spPr>
        <p:txBody>
          <a:bodyPr/>
          <a:lstStyle/>
          <a:p>
            <a:endParaRPr lang="tr-TR" sz="1200"/>
          </a:p>
        </p:txBody>
      </p:sp>
      <p:grpSp>
        <p:nvGrpSpPr>
          <p:cNvPr id="8" name="Group 8">
            <a:extLst>
              <a:ext uri="{FF2B5EF4-FFF2-40B4-BE49-F238E27FC236}">
                <a16:creationId xmlns:a16="http://schemas.microsoft.com/office/drawing/2014/main" id="{282D3EA3-A01B-34F8-EE26-2398226E6BD5}"/>
              </a:ext>
            </a:extLst>
          </p:cNvPr>
          <p:cNvGrpSpPr/>
          <p:nvPr/>
        </p:nvGrpSpPr>
        <p:grpSpPr>
          <a:xfrm>
            <a:off x="10507002" y="117657"/>
            <a:ext cx="1540487" cy="1540487"/>
            <a:chOff x="0" y="0"/>
            <a:chExt cx="3080975" cy="3080975"/>
          </a:xfrm>
        </p:grpSpPr>
        <p:grpSp>
          <p:nvGrpSpPr>
            <p:cNvPr id="9" name="Group 9">
              <a:extLst>
                <a:ext uri="{FF2B5EF4-FFF2-40B4-BE49-F238E27FC236}">
                  <a16:creationId xmlns:a16="http://schemas.microsoft.com/office/drawing/2014/main" id="{37D5C24D-073F-F916-6105-603F9D129BAE}"/>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F0ED63E4-C18A-B074-12C0-B7AB98E5B9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3C1ED88B-20E8-CABE-3A6C-792E1998F291}"/>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12" name="Freeform 12">
              <a:extLst>
                <a:ext uri="{FF2B5EF4-FFF2-40B4-BE49-F238E27FC236}">
                  <a16:creationId xmlns:a16="http://schemas.microsoft.com/office/drawing/2014/main" id="{AA9FF874-0D70-FA0B-990C-E56D24B75EBF}"/>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6"/>
              <a:stretch>
                <a:fillRect/>
              </a:stretch>
            </a:blipFill>
          </p:spPr>
          <p:txBody>
            <a:bodyPr/>
            <a:lstStyle/>
            <a:p>
              <a:endParaRPr lang="tr-TR" sz="1200"/>
            </a:p>
          </p:txBody>
        </p:sp>
      </p:grpSp>
      <p:sp>
        <p:nvSpPr>
          <p:cNvPr id="13" name="Başlık 12">
            <a:extLst>
              <a:ext uri="{FF2B5EF4-FFF2-40B4-BE49-F238E27FC236}">
                <a16:creationId xmlns:a16="http://schemas.microsoft.com/office/drawing/2014/main" id="{DC209172-D238-D8AC-86FC-5FB585BF3EC1}"/>
              </a:ext>
            </a:extLst>
          </p:cNvPr>
          <p:cNvSpPr>
            <a:spLocks noGrp="1"/>
          </p:cNvSpPr>
          <p:nvPr>
            <p:ph type="title"/>
          </p:nvPr>
        </p:nvSpPr>
        <p:spPr>
          <a:xfrm>
            <a:off x="1577340" y="365125"/>
            <a:ext cx="9776460" cy="1325563"/>
          </a:xfrm>
        </p:spPr>
        <p:txBody>
          <a:bodyPr/>
          <a:lstStyle/>
          <a:p>
            <a:endParaRPr lang="tr-TR" b="1" dirty="0"/>
          </a:p>
        </p:txBody>
      </p:sp>
      <p:sp>
        <p:nvSpPr>
          <p:cNvPr id="14" name="İçerik Yer Tutucusu 13"/>
          <p:cNvSpPr>
            <a:spLocks noGrp="1"/>
          </p:cNvSpPr>
          <p:nvPr>
            <p:ph idx="1"/>
          </p:nvPr>
        </p:nvSpPr>
        <p:spPr>
          <a:xfrm>
            <a:off x="1577340" y="2953777"/>
            <a:ext cx="9776460" cy="3223186"/>
          </a:xfrm>
        </p:spPr>
        <p:txBody>
          <a:bodyPr/>
          <a:lstStyle/>
          <a:p>
            <a:pPr marL="0" indent="0">
              <a:buNone/>
            </a:pPr>
            <a:r>
              <a:rPr lang="tr-TR" sz="8000" dirty="0">
                <a:latin typeface="Brush Script MT" panose="03060802040406070304" pitchFamily="66" charset="0"/>
              </a:rPr>
              <a:t>Fakültemize </a:t>
            </a:r>
            <a:r>
              <a:rPr lang="tr-TR" sz="8000" dirty="0" err="1">
                <a:latin typeface="Brush Script MT" panose="03060802040406070304" pitchFamily="66" charset="0"/>
              </a:rPr>
              <a:t>Hoşgeldiniz</a:t>
            </a:r>
            <a:r>
              <a:rPr lang="tr-TR" sz="8000" dirty="0">
                <a:latin typeface="Brush Script MT" panose="03060802040406070304" pitchFamily="66" charset="0"/>
              </a:rPr>
              <a:t>…</a:t>
            </a:r>
            <a:endParaRPr lang="tr-TR" sz="8000" dirty="0"/>
          </a:p>
          <a:p>
            <a:endParaRPr lang="tr-TR" dirty="0"/>
          </a:p>
        </p:txBody>
      </p:sp>
    </p:spTree>
    <p:extLst>
      <p:ext uri="{BB962C8B-B14F-4D97-AF65-F5344CB8AC3E}">
        <p14:creationId xmlns:p14="http://schemas.microsoft.com/office/powerpoint/2010/main" val="4044920405"/>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AFC379-E225-84AB-C6C4-1C8CFE348D88}"/>
              </a:ext>
            </a:extLst>
          </p:cNvPr>
          <p:cNvSpPr>
            <a:spLocks noGrp="1"/>
          </p:cNvSpPr>
          <p:nvPr>
            <p:ph type="title"/>
          </p:nvPr>
        </p:nvSpPr>
        <p:spPr>
          <a:xfrm>
            <a:off x="4270877" y="3812455"/>
            <a:ext cx="5202528" cy="2083933"/>
          </a:xfrm>
        </p:spPr>
        <p:txBody>
          <a:bodyPr vert="horz" lIns="91440" tIns="45720" rIns="91440" bIns="45720" rtlCol="0" anchor="t">
            <a:normAutofit/>
          </a:bodyPr>
          <a:lstStyle/>
          <a:p>
            <a:pPr algn="ctr"/>
            <a:r>
              <a:rPr lang="en-US" b="1" kern="1200" dirty="0" err="1">
                <a:solidFill>
                  <a:schemeClr val="accent1">
                    <a:lumMod val="50000"/>
                  </a:schemeClr>
                </a:solidFill>
                <a:latin typeface="+mj-lt"/>
                <a:ea typeface="+mj-ea"/>
                <a:cs typeface="+mj-cs"/>
              </a:rPr>
              <a:t>Öğrenci</a:t>
            </a:r>
            <a:r>
              <a:rPr lang="en-US" b="1" kern="1200" dirty="0">
                <a:solidFill>
                  <a:schemeClr val="accent1">
                    <a:lumMod val="50000"/>
                  </a:schemeClr>
                </a:solidFill>
                <a:latin typeface="+mj-lt"/>
                <a:ea typeface="+mj-ea"/>
                <a:cs typeface="+mj-cs"/>
              </a:rPr>
              <a:t> </a:t>
            </a:r>
            <a:r>
              <a:rPr lang="en-US" b="1" kern="1200" dirty="0" err="1">
                <a:solidFill>
                  <a:schemeClr val="accent1">
                    <a:lumMod val="50000"/>
                  </a:schemeClr>
                </a:solidFill>
                <a:latin typeface="+mj-lt"/>
                <a:ea typeface="+mj-ea"/>
                <a:cs typeface="+mj-cs"/>
              </a:rPr>
              <a:t>Destek</a:t>
            </a:r>
            <a:r>
              <a:rPr lang="en-US" b="1" kern="1200" dirty="0">
                <a:solidFill>
                  <a:schemeClr val="accent1">
                    <a:lumMod val="50000"/>
                  </a:schemeClr>
                </a:solidFill>
                <a:latin typeface="+mj-lt"/>
                <a:ea typeface="+mj-ea"/>
                <a:cs typeface="+mj-cs"/>
              </a:rPr>
              <a:t> </a:t>
            </a:r>
            <a:r>
              <a:rPr lang="en-US" b="1" kern="1200" dirty="0" err="1">
                <a:solidFill>
                  <a:schemeClr val="accent1">
                    <a:lumMod val="50000"/>
                  </a:schemeClr>
                </a:solidFill>
                <a:latin typeface="+mj-lt"/>
                <a:ea typeface="+mj-ea"/>
                <a:cs typeface="+mj-cs"/>
              </a:rPr>
              <a:t>Birimi</a:t>
            </a:r>
            <a:r>
              <a:rPr lang="tr-TR" b="1" kern="1200" dirty="0">
                <a:solidFill>
                  <a:schemeClr val="accent1">
                    <a:lumMod val="50000"/>
                  </a:schemeClr>
                </a:solidFill>
                <a:latin typeface="+mj-lt"/>
                <a:ea typeface="+mj-ea"/>
                <a:cs typeface="+mj-cs"/>
              </a:rPr>
              <a:t/>
            </a:r>
            <a:br>
              <a:rPr lang="tr-TR" b="1" kern="1200" dirty="0">
                <a:solidFill>
                  <a:schemeClr val="accent1">
                    <a:lumMod val="50000"/>
                  </a:schemeClr>
                </a:solidFill>
                <a:latin typeface="+mj-lt"/>
                <a:ea typeface="+mj-ea"/>
                <a:cs typeface="+mj-cs"/>
              </a:rPr>
            </a:br>
            <a:r>
              <a:rPr lang="tr-TR" b="1" kern="1200" dirty="0">
                <a:solidFill>
                  <a:schemeClr val="accent1">
                    <a:lumMod val="50000"/>
                  </a:schemeClr>
                </a:solidFill>
                <a:latin typeface="+mj-lt"/>
                <a:ea typeface="+mj-ea"/>
                <a:cs typeface="+mj-cs"/>
              </a:rPr>
              <a:t> Yıl Sonu Etkinliği</a:t>
            </a:r>
            <a:endParaRPr lang="en-US" b="1" kern="1200" dirty="0">
              <a:solidFill>
                <a:schemeClr val="accent1">
                  <a:lumMod val="50000"/>
                </a:schemeClr>
              </a:solidFill>
              <a:latin typeface="+mj-lt"/>
              <a:ea typeface="+mj-ea"/>
              <a:cs typeface="+mj-cs"/>
            </a:endParaRPr>
          </a:p>
        </p:txBody>
      </p:sp>
      <p:pic>
        <p:nvPicPr>
          <p:cNvPr id="1026" name="Picture 2">
            <a:extLst>
              <a:ext uri="{FF2B5EF4-FFF2-40B4-BE49-F238E27FC236}">
                <a16:creationId xmlns:a16="http://schemas.microsoft.com/office/drawing/2014/main" id="{582920BD-BEAC-9764-5B8F-BBDE3E6595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686" r="-1" b="16459"/>
          <a:stretch>
            <a:fillRect/>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99A110A3-57F0-A220-A146-3295A3670D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1" b="3853"/>
          <a:stretch>
            <a:fillRect/>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927F54-9422-BB55-FD4D-4AFE8DE614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7720" r="17282" b="3"/>
          <a:stretch>
            <a:fillRect/>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CAC3FC-1A0A-B7BB-D468-64AA49643E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2" b="22466"/>
          <a:stretch>
            <a:fillRect/>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9C7A40B-5EF3-AE25-3921-EF4F9B0972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3278" r="-2" b="2836"/>
          <a:stretch>
            <a:fillRect/>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6814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FAAAB-3535-11CD-0E75-50353923A7F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73ABC2-0DCC-FDBE-DC14-5C64ABE0C6CA}"/>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3" name="Freeform 3">
            <a:extLst>
              <a:ext uri="{FF2B5EF4-FFF2-40B4-BE49-F238E27FC236}">
                <a16:creationId xmlns:a16="http://schemas.microsoft.com/office/drawing/2014/main" id="{0DCD2077-0CE4-6258-E370-61BBE11B831F}"/>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4" name="Freeform 4">
            <a:extLst>
              <a:ext uri="{FF2B5EF4-FFF2-40B4-BE49-F238E27FC236}">
                <a16:creationId xmlns:a16="http://schemas.microsoft.com/office/drawing/2014/main" id="{34C55BF0-88D9-7F6F-C395-D15C4417839C}"/>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5" name="Freeform 5">
            <a:extLst>
              <a:ext uri="{FF2B5EF4-FFF2-40B4-BE49-F238E27FC236}">
                <a16:creationId xmlns:a16="http://schemas.microsoft.com/office/drawing/2014/main" id="{C9CA6C69-E3CE-CCBE-CA26-25697AEA41AA}"/>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6" name="Freeform 6">
            <a:extLst>
              <a:ext uri="{FF2B5EF4-FFF2-40B4-BE49-F238E27FC236}">
                <a16:creationId xmlns:a16="http://schemas.microsoft.com/office/drawing/2014/main" id="{F3633184-7F18-12F7-BCAF-300505BBD58D}"/>
              </a:ext>
            </a:extLst>
          </p:cNvPr>
          <p:cNvSpPr/>
          <p:nvPr/>
        </p:nvSpPr>
        <p:spPr>
          <a:xfrm>
            <a:off x="-46360" y="0"/>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4">
              <a:alphaModFix amt="43000"/>
            </a:blip>
            <a:stretch>
              <a:fillRect t="-19187" r="-3388" b="-19187"/>
            </a:stretch>
          </a:blipFill>
        </p:spPr>
        <p:txBody>
          <a:bodyPr/>
          <a:lstStyle/>
          <a:p>
            <a:pPr algn="ctr">
              <a:lnSpc>
                <a:spcPts val="4667"/>
              </a:lnSpc>
              <a:spcBef>
                <a:spcPct val="0"/>
              </a:spcBef>
            </a:pPr>
            <a:endParaRPr lang="tr-TR" sz="3600" spc="343" dirty="0">
              <a:solidFill>
                <a:schemeClr val="accent1">
                  <a:lumMod val="50000"/>
                </a:schemeClr>
              </a:solidFill>
              <a:latin typeface="Myriad Pro 1"/>
              <a:ea typeface="Anton"/>
              <a:cs typeface="Anton"/>
              <a:sym typeface="Anton"/>
            </a:endParaRPr>
          </a:p>
          <a:p>
            <a:pPr algn="ctr">
              <a:lnSpc>
                <a:spcPts val="4667"/>
              </a:lnSpc>
              <a:spcBef>
                <a:spcPct val="0"/>
              </a:spcBef>
            </a:pPr>
            <a:endParaRPr lang="tr-TR" sz="3600" spc="343" dirty="0">
              <a:solidFill>
                <a:schemeClr val="accent1">
                  <a:lumMod val="50000"/>
                </a:schemeClr>
              </a:solidFill>
              <a:latin typeface="Myriad Pro 1"/>
              <a:ea typeface="Anton"/>
              <a:cs typeface="Anton"/>
              <a:sym typeface="Anton"/>
            </a:endParaRPr>
          </a:p>
          <a:p>
            <a:pPr algn="ctr">
              <a:lnSpc>
                <a:spcPts val="4667"/>
              </a:lnSpc>
              <a:spcBef>
                <a:spcPct val="0"/>
              </a:spcBef>
            </a:pPr>
            <a:r>
              <a:rPr lang="en-US" sz="3300" b="1" spc="343" dirty="0">
                <a:solidFill>
                  <a:schemeClr val="accent1">
                    <a:lumMod val="50000"/>
                  </a:schemeClr>
                </a:solidFill>
                <a:latin typeface="Anton" pitchFamily="2" charset="-94"/>
                <a:ea typeface="Anton"/>
                <a:cs typeface="Anton"/>
                <a:sym typeface="Anton"/>
              </a:rPr>
              <a:t>TÜBİTAK 2209 ÖĞRENCİ PROJELERİNDE</a:t>
            </a:r>
            <a:endParaRPr lang="tr-TR" sz="3300" b="1" dirty="0">
              <a:solidFill>
                <a:schemeClr val="accent1">
                  <a:lumMod val="50000"/>
                </a:schemeClr>
              </a:solidFill>
              <a:latin typeface="Anton" pitchFamily="2" charset="-94"/>
              <a:ea typeface="Myriad Pro 1"/>
              <a:cs typeface="Myriad Pro 1"/>
              <a:sym typeface="Myriad Pro 1"/>
            </a:endParaRPr>
          </a:p>
          <a:p>
            <a:pPr algn="ctr">
              <a:lnSpc>
                <a:spcPts val="4667"/>
              </a:lnSpc>
              <a:spcBef>
                <a:spcPct val="0"/>
              </a:spcBef>
            </a:pPr>
            <a:endParaRPr lang="tr-TR" sz="3300" b="1" dirty="0">
              <a:solidFill>
                <a:schemeClr val="accent1">
                  <a:lumMod val="50000"/>
                </a:schemeClr>
              </a:solidFill>
              <a:latin typeface="Myriad Pro 1"/>
              <a:ea typeface="Myriad Pro 1"/>
              <a:cs typeface="Myriad Pro 1"/>
              <a:sym typeface="Myriad Pro 1"/>
            </a:endParaRPr>
          </a:p>
          <a:p>
            <a:pPr algn="ctr">
              <a:lnSpc>
                <a:spcPts val="4667"/>
              </a:lnSpc>
              <a:spcBef>
                <a:spcPct val="0"/>
              </a:spcBef>
            </a:pPr>
            <a:r>
              <a:rPr lang="en-US" sz="3300" b="1" dirty="0">
                <a:solidFill>
                  <a:schemeClr val="accent1">
                    <a:lumMod val="50000"/>
                  </a:schemeClr>
                </a:solidFill>
                <a:latin typeface="Myriad Pro 1"/>
                <a:ea typeface="Myriad Pro 1"/>
                <a:cs typeface="Myriad Pro 1"/>
                <a:sym typeface="Myriad Pro 1"/>
              </a:rPr>
              <a:t>PAÜ İNSAN VE TOPLUM BİLİMLERİ FAKÜLTESİ</a:t>
            </a:r>
            <a:endParaRPr lang="tr-TR" sz="3300" b="1" dirty="0">
              <a:solidFill>
                <a:schemeClr val="accent1">
                  <a:lumMod val="50000"/>
                </a:schemeClr>
              </a:solidFill>
              <a:latin typeface="Myriad Pro 1"/>
              <a:ea typeface="Myriad Pro 1"/>
              <a:cs typeface="Myriad Pro 1"/>
              <a:sym typeface="Myriad Pro 1"/>
            </a:endParaRPr>
          </a:p>
          <a:p>
            <a:pPr algn="ctr">
              <a:lnSpc>
                <a:spcPts val="4667"/>
              </a:lnSpc>
              <a:spcBef>
                <a:spcPct val="0"/>
              </a:spcBef>
            </a:pPr>
            <a:endParaRPr lang="tr-TR" sz="3600" dirty="0">
              <a:solidFill>
                <a:schemeClr val="accent1">
                  <a:lumMod val="50000"/>
                </a:schemeClr>
              </a:solidFill>
              <a:latin typeface="Myriad Pro 1"/>
              <a:ea typeface="Anton"/>
              <a:cs typeface="Anton"/>
              <a:sym typeface="Anton"/>
            </a:endParaRPr>
          </a:p>
          <a:p>
            <a:pPr algn="ctr">
              <a:lnSpc>
                <a:spcPts val="4667"/>
              </a:lnSpc>
              <a:spcBef>
                <a:spcPct val="0"/>
              </a:spcBef>
            </a:pPr>
            <a:r>
              <a:rPr lang="tr-TR" sz="3600" dirty="0">
                <a:solidFill>
                  <a:schemeClr val="accent1">
                    <a:lumMod val="50000"/>
                  </a:schemeClr>
                </a:solidFill>
                <a:latin typeface="Myriad Pro 1"/>
                <a:ea typeface="Anton"/>
                <a:cs typeface="Anton"/>
                <a:sym typeface="Anton"/>
              </a:rPr>
              <a:t>2024 YILI BAŞVURULARINDA</a:t>
            </a:r>
          </a:p>
          <a:p>
            <a:pPr algn="ctr">
              <a:lnSpc>
                <a:spcPts val="4667"/>
              </a:lnSpc>
              <a:spcBef>
                <a:spcPct val="0"/>
              </a:spcBef>
            </a:pPr>
            <a:endParaRPr lang="tr-TR" sz="3600" b="1" dirty="0">
              <a:solidFill>
                <a:schemeClr val="accent1">
                  <a:lumMod val="50000"/>
                </a:schemeClr>
              </a:solidFill>
              <a:latin typeface="Anton" pitchFamily="2" charset="-94"/>
              <a:ea typeface="Anton"/>
              <a:cs typeface="Anton"/>
              <a:sym typeface="Anton"/>
            </a:endParaRPr>
          </a:p>
          <a:p>
            <a:pPr algn="ctr">
              <a:lnSpc>
                <a:spcPts val="4667"/>
              </a:lnSpc>
              <a:spcBef>
                <a:spcPct val="0"/>
              </a:spcBef>
            </a:pPr>
            <a:r>
              <a:rPr lang="en-US" sz="3600" b="1" dirty="0">
                <a:solidFill>
                  <a:schemeClr val="accent1">
                    <a:lumMod val="50000"/>
                  </a:schemeClr>
                </a:solidFill>
                <a:latin typeface="Anton" pitchFamily="2" charset="-94"/>
                <a:ea typeface="Anton"/>
                <a:cs typeface="Anton"/>
                <a:sym typeface="Anton"/>
              </a:rPr>
              <a:t>ÜNİVERSİTEMİZDE BİRİNCİ</a:t>
            </a:r>
            <a:endParaRPr lang="tr-TR" sz="3600" b="1" dirty="0">
              <a:solidFill>
                <a:schemeClr val="accent1">
                  <a:lumMod val="50000"/>
                </a:schemeClr>
              </a:solidFill>
              <a:latin typeface="Anton" pitchFamily="2" charset="-94"/>
              <a:ea typeface="Anton"/>
              <a:cs typeface="Anton"/>
              <a:sym typeface="Anton"/>
            </a:endParaRPr>
          </a:p>
          <a:p>
            <a:pPr algn="ctr">
              <a:lnSpc>
                <a:spcPts val="4667"/>
              </a:lnSpc>
              <a:spcBef>
                <a:spcPct val="0"/>
              </a:spcBef>
            </a:pPr>
            <a:endParaRPr lang="tr-TR" sz="3600" b="1" dirty="0">
              <a:solidFill>
                <a:schemeClr val="accent1">
                  <a:lumMod val="50000"/>
                </a:schemeClr>
              </a:solidFill>
              <a:latin typeface="Anton" pitchFamily="2" charset="-94"/>
              <a:ea typeface="Anton"/>
              <a:cs typeface="Anton"/>
              <a:sym typeface="Anton"/>
            </a:endParaRPr>
          </a:p>
          <a:p>
            <a:pPr algn="ctr">
              <a:lnSpc>
                <a:spcPts val="4667"/>
              </a:lnSpc>
              <a:spcBef>
                <a:spcPct val="0"/>
              </a:spcBef>
            </a:pPr>
            <a:r>
              <a:rPr lang="en-US" sz="3600" b="1" dirty="0">
                <a:solidFill>
                  <a:schemeClr val="accent1">
                    <a:lumMod val="50000"/>
                  </a:schemeClr>
                </a:solidFill>
                <a:latin typeface="Anton" pitchFamily="2" charset="-94"/>
                <a:ea typeface="Anton"/>
                <a:cs typeface="Anton"/>
                <a:sym typeface="Anton"/>
              </a:rPr>
              <a:t>TÜRKİYE GENELİNDE İKİNCİ SIRADA</a:t>
            </a:r>
            <a:r>
              <a:rPr lang="tr-TR" sz="3600" b="1" dirty="0">
                <a:solidFill>
                  <a:schemeClr val="accent1">
                    <a:lumMod val="50000"/>
                  </a:schemeClr>
                </a:solidFill>
                <a:latin typeface="Anton" pitchFamily="2" charset="-94"/>
                <a:ea typeface="Anton"/>
                <a:cs typeface="Anton"/>
                <a:sym typeface="Anton"/>
              </a:rPr>
              <a:t> İDİ.</a:t>
            </a:r>
          </a:p>
          <a:p>
            <a:pPr algn="ctr">
              <a:lnSpc>
                <a:spcPts val="4667"/>
              </a:lnSpc>
              <a:spcBef>
                <a:spcPct val="0"/>
              </a:spcBef>
            </a:pPr>
            <a:endParaRPr lang="tr-TR" sz="3300" b="1" dirty="0">
              <a:solidFill>
                <a:schemeClr val="accent1">
                  <a:lumMod val="50000"/>
                </a:schemeClr>
              </a:solidFill>
              <a:latin typeface="Myriad Pro 1"/>
              <a:ea typeface="Myriad Pro 1"/>
              <a:cs typeface="Myriad Pro 1"/>
              <a:sym typeface="Anton"/>
            </a:endParaRPr>
          </a:p>
          <a:p>
            <a:pPr algn="ctr">
              <a:lnSpc>
                <a:spcPts val="4667"/>
              </a:lnSpc>
              <a:spcBef>
                <a:spcPct val="0"/>
              </a:spcBef>
            </a:pPr>
            <a:endParaRPr lang="en-US" sz="3300" b="1" dirty="0">
              <a:solidFill>
                <a:schemeClr val="accent1">
                  <a:lumMod val="50000"/>
                </a:schemeClr>
              </a:solidFill>
              <a:latin typeface="Myriad Pro 1"/>
              <a:ea typeface="Myriad Pro 1"/>
              <a:cs typeface="Myriad Pro 1"/>
              <a:sym typeface="Myriad Pro 1"/>
            </a:endParaRPr>
          </a:p>
        </p:txBody>
      </p:sp>
      <p:sp>
        <p:nvSpPr>
          <p:cNvPr id="7" name="Freeform 7">
            <a:extLst>
              <a:ext uri="{FF2B5EF4-FFF2-40B4-BE49-F238E27FC236}">
                <a16:creationId xmlns:a16="http://schemas.microsoft.com/office/drawing/2014/main" id="{800878DD-998D-7CB4-877B-D1D787F0CBC4}"/>
              </a:ext>
            </a:extLst>
          </p:cNvPr>
          <p:cNvSpPr/>
          <p:nvPr/>
        </p:nvSpPr>
        <p:spPr>
          <a:xfrm>
            <a:off x="149077" y="117657"/>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5"/>
            <a:stretch>
              <a:fillRect/>
            </a:stretch>
          </a:blipFill>
        </p:spPr>
        <p:txBody>
          <a:bodyPr/>
          <a:lstStyle/>
          <a:p>
            <a:endParaRPr lang="tr-TR" sz="1200"/>
          </a:p>
        </p:txBody>
      </p:sp>
      <p:grpSp>
        <p:nvGrpSpPr>
          <p:cNvPr id="8" name="Group 8">
            <a:extLst>
              <a:ext uri="{FF2B5EF4-FFF2-40B4-BE49-F238E27FC236}">
                <a16:creationId xmlns:a16="http://schemas.microsoft.com/office/drawing/2014/main" id="{A24037DA-F5F2-AA23-B2A8-84037B8EE04E}"/>
              </a:ext>
            </a:extLst>
          </p:cNvPr>
          <p:cNvGrpSpPr/>
          <p:nvPr/>
        </p:nvGrpSpPr>
        <p:grpSpPr>
          <a:xfrm>
            <a:off x="10651512" y="120974"/>
            <a:ext cx="1540487" cy="1540487"/>
            <a:chOff x="0" y="0"/>
            <a:chExt cx="3080975" cy="3080975"/>
          </a:xfrm>
        </p:grpSpPr>
        <p:grpSp>
          <p:nvGrpSpPr>
            <p:cNvPr id="9" name="Group 9">
              <a:extLst>
                <a:ext uri="{FF2B5EF4-FFF2-40B4-BE49-F238E27FC236}">
                  <a16:creationId xmlns:a16="http://schemas.microsoft.com/office/drawing/2014/main" id="{6D983EFE-8008-4177-09AA-0540C19E3438}"/>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34ECFEB1-A228-FBC9-06E5-C5D234C7F2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F9687035-F484-F568-321B-139B88B12F34}"/>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12" name="Freeform 12">
              <a:extLst>
                <a:ext uri="{FF2B5EF4-FFF2-40B4-BE49-F238E27FC236}">
                  <a16:creationId xmlns:a16="http://schemas.microsoft.com/office/drawing/2014/main" id="{B12D52A3-3D55-D76D-EABE-22FC66EB9E62}"/>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6"/>
              <a:stretch>
                <a:fillRect/>
              </a:stretch>
            </a:blipFill>
          </p:spPr>
          <p:txBody>
            <a:bodyPr/>
            <a:lstStyle/>
            <a:p>
              <a:endParaRPr lang="tr-TR" sz="1200"/>
            </a:p>
          </p:txBody>
        </p:sp>
      </p:grpSp>
    </p:spTree>
    <p:extLst>
      <p:ext uri="{BB962C8B-B14F-4D97-AF65-F5344CB8AC3E}">
        <p14:creationId xmlns:p14="http://schemas.microsoft.com/office/powerpoint/2010/main" val="141599744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122" name="Picture 2" descr="https://haber.pau.edu.tr/Content/newsimg/545050/xl_b3a073b5-5d9c-4729-8bdd-b80e8c202e3e.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1382" y="0"/>
            <a:ext cx="10349236" cy="689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64610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B7557FA-260C-66DD-CAC1-8E493342B514}"/>
              </a:ext>
            </a:extLst>
          </p:cNvPr>
          <p:cNvSpPr>
            <a:spLocks noGrp="1"/>
          </p:cNvSpPr>
          <p:nvPr>
            <p:ph idx="1"/>
          </p:nvPr>
        </p:nvSpPr>
        <p:spPr/>
        <p:txBody>
          <a:bodyPr/>
          <a:lstStyle/>
          <a:p>
            <a:endParaRPr lang="en-GB"/>
          </a:p>
        </p:txBody>
      </p:sp>
      <p:sp>
        <p:nvSpPr>
          <p:cNvPr id="4" name="Freeform 6">
            <a:extLst>
              <a:ext uri="{FF2B5EF4-FFF2-40B4-BE49-F238E27FC236}">
                <a16:creationId xmlns:a16="http://schemas.microsoft.com/office/drawing/2014/main" id="{194849D7-4970-7031-BE42-2D8213923707}"/>
              </a:ext>
            </a:extLst>
          </p:cNvPr>
          <p:cNvSpPr/>
          <p:nvPr/>
        </p:nvSpPr>
        <p:spPr>
          <a:xfrm>
            <a:off x="-46360" y="0"/>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2">
              <a:alphaModFix amt="43000"/>
            </a:blip>
            <a:stretch>
              <a:fillRect t="-19187" r="-3388" b="-19187"/>
            </a:stretch>
          </a:blipFill>
        </p:spPr>
        <p:txBody>
          <a:bodyPr/>
          <a:lstStyle/>
          <a:p>
            <a:endParaRPr lang="tr-TR" sz="1200" dirty="0"/>
          </a:p>
        </p:txBody>
      </p:sp>
      <p:sp>
        <p:nvSpPr>
          <p:cNvPr id="5" name="Freeform 7">
            <a:extLst>
              <a:ext uri="{FF2B5EF4-FFF2-40B4-BE49-F238E27FC236}">
                <a16:creationId xmlns:a16="http://schemas.microsoft.com/office/drawing/2014/main" id="{825AD8FA-ECB5-1A60-8618-24859B4FEE0F}"/>
              </a:ext>
            </a:extLst>
          </p:cNvPr>
          <p:cNvSpPr/>
          <p:nvPr/>
        </p:nvSpPr>
        <p:spPr>
          <a:xfrm>
            <a:off x="149077" y="117657"/>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3"/>
            <a:stretch>
              <a:fillRect/>
            </a:stretch>
          </a:blipFill>
        </p:spPr>
        <p:txBody>
          <a:bodyPr/>
          <a:lstStyle/>
          <a:p>
            <a:endParaRPr lang="tr-TR" sz="1200"/>
          </a:p>
        </p:txBody>
      </p:sp>
      <p:grpSp>
        <p:nvGrpSpPr>
          <p:cNvPr id="6" name="Group 8">
            <a:extLst>
              <a:ext uri="{FF2B5EF4-FFF2-40B4-BE49-F238E27FC236}">
                <a16:creationId xmlns:a16="http://schemas.microsoft.com/office/drawing/2014/main" id="{56EFA2F2-F803-3169-2150-7B020A39A841}"/>
              </a:ext>
            </a:extLst>
          </p:cNvPr>
          <p:cNvGrpSpPr/>
          <p:nvPr/>
        </p:nvGrpSpPr>
        <p:grpSpPr>
          <a:xfrm>
            <a:off x="10507002" y="117657"/>
            <a:ext cx="1540487" cy="1540487"/>
            <a:chOff x="0" y="0"/>
            <a:chExt cx="3080975" cy="3080975"/>
          </a:xfrm>
        </p:grpSpPr>
        <p:grpSp>
          <p:nvGrpSpPr>
            <p:cNvPr id="7" name="Group 9">
              <a:extLst>
                <a:ext uri="{FF2B5EF4-FFF2-40B4-BE49-F238E27FC236}">
                  <a16:creationId xmlns:a16="http://schemas.microsoft.com/office/drawing/2014/main" id="{74B01B98-BE71-EC06-67A9-7884A75319AF}"/>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143F1CF8-C77B-6F27-F46E-DEA1985F34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376841C4-BEC8-456F-6280-D2A7EB1688C9}"/>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8" name="Freeform 12">
              <a:extLst>
                <a:ext uri="{FF2B5EF4-FFF2-40B4-BE49-F238E27FC236}">
                  <a16:creationId xmlns:a16="http://schemas.microsoft.com/office/drawing/2014/main" id="{8BE970E8-333B-CB7A-409C-367E5632CDCF}"/>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4"/>
              <a:stretch>
                <a:fillRect/>
              </a:stretch>
            </a:blipFill>
          </p:spPr>
          <p:txBody>
            <a:bodyPr/>
            <a:lstStyle/>
            <a:p>
              <a:endParaRPr lang="tr-TR" sz="1200"/>
            </a:p>
          </p:txBody>
        </p:sp>
      </p:grpSp>
      <p:sp>
        <p:nvSpPr>
          <p:cNvPr id="12" name="Başlık 1">
            <a:extLst>
              <a:ext uri="{FF2B5EF4-FFF2-40B4-BE49-F238E27FC236}">
                <a16:creationId xmlns:a16="http://schemas.microsoft.com/office/drawing/2014/main" id="{497EDC4C-1149-7EC7-A115-AC77317E4792}"/>
              </a:ext>
            </a:extLst>
          </p:cNvPr>
          <p:cNvSpPr txBox="1">
            <a:spLocks/>
          </p:cNvSpPr>
          <p:nvPr/>
        </p:nvSpPr>
        <p:spPr>
          <a:xfrm>
            <a:off x="7926128" y="2216790"/>
            <a:ext cx="3801332" cy="17475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000" b="1" dirty="0">
                <a:latin typeface="+mn-lt"/>
              </a:rPr>
              <a:t>FAKÜLTEMİZDE 3 TÜBİTAK 1001 PROJEMİZ YÜRÜYOR</a:t>
            </a:r>
          </a:p>
        </p:txBody>
      </p:sp>
      <p:pic>
        <p:nvPicPr>
          <p:cNvPr id="13" name="Picture 4" descr="Paü'nün İki Projesine Tübitak Desteği">
            <a:extLst>
              <a:ext uri="{FF2B5EF4-FFF2-40B4-BE49-F238E27FC236}">
                <a16:creationId xmlns:a16="http://schemas.microsoft.com/office/drawing/2014/main" id="{98204177-800A-2B26-0C5E-53D21D9587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68" r="36079" b="1"/>
          <a:stretch/>
        </p:blipFill>
        <p:spPr bwMode="auto">
          <a:xfrm>
            <a:off x="1110394" y="1681963"/>
            <a:ext cx="3580346" cy="4953488"/>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14" descr="giyim, kişi, şahıs, duvar, ayakkabı içeren bir resim&#10;&#10;Yapay zeka tarafından oluşturulan içerik yanlış olabilir.">
            <a:extLst>
              <a:ext uri="{FF2B5EF4-FFF2-40B4-BE49-F238E27FC236}">
                <a16:creationId xmlns:a16="http://schemas.microsoft.com/office/drawing/2014/main" id="{4C2DD914-8863-18BC-10D2-9EA3F17E2D5C}"/>
              </a:ext>
            </a:extLst>
          </p:cNvPr>
          <p:cNvPicPr>
            <a:picLocks noChangeAspect="1"/>
          </p:cNvPicPr>
          <p:nvPr/>
        </p:nvPicPr>
        <p:blipFill>
          <a:blip r:embed="rId6" cstate="print">
            <a:extLst>
              <a:ext uri="{28A0092B-C50C-407E-A947-70E740481C1C}">
                <a14:useLocalDpi xmlns:a14="http://schemas.microsoft.com/office/drawing/2010/main" val="0"/>
              </a:ext>
            </a:extLst>
          </a:blip>
          <a:srcRect r="5045" b="5"/>
          <a:stretch/>
        </p:blipFill>
        <p:spPr>
          <a:xfrm>
            <a:off x="4766562" y="1681967"/>
            <a:ext cx="3083744" cy="2435571"/>
          </a:xfrm>
          <a:prstGeom prst="rect">
            <a:avLst/>
          </a:prstGeom>
        </p:spPr>
      </p:pic>
      <p:pic>
        <p:nvPicPr>
          <p:cNvPr id="17" name="Picture 10" descr="Doç. Dr. Halil ÖZYİĞİT (ABD Başkanı)">
            <a:extLst>
              <a:ext uri="{FF2B5EF4-FFF2-40B4-BE49-F238E27FC236}">
                <a16:creationId xmlns:a16="http://schemas.microsoft.com/office/drawing/2014/main" id="{365734BC-AE9C-E7DE-E466-686F0A6504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3787" r="3" b="27040"/>
          <a:stretch/>
        </p:blipFill>
        <p:spPr bwMode="auto">
          <a:xfrm>
            <a:off x="4766562" y="4199875"/>
            <a:ext cx="3083744" cy="2437934"/>
          </a:xfrm>
          <a:prstGeom prst="rect">
            <a:avLst/>
          </a:prstGeom>
          <a:noFill/>
          <a:extLst>
            <a:ext uri="{909E8E84-426E-40DD-AFC4-6F175D3DCCD1}">
              <a14:hiddenFill xmlns:a14="http://schemas.microsoft.com/office/drawing/2010/main">
                <a:solidFill>
                  <a:srgbClr val="FFFFFF"/>
                </a:solidFill>
              </a14:hiddenFill>
            </a:ext>
          </a:extLst>
        </p:spPr>
      </p:pic>
      <p:sp>
        <p:nvSpPr>
          <p:cNvPr id="19" name="İçerik Yer Tutucusu 6">
            <a:extLst>
              <a:ext uri="{FF2B5EF4-FFF2-40B4-BE49-F238E27FC236}">
                <a16:creationId xmlns:a16="http://schemas.microsoft.com/office/drawing/2014/main" id="{C3BD4050-8763-79EE-51A0-ACB5D867E581}"/>
              </a:ext>
            </a:extLst>
          </p:cNvPr>
          <p:cNvSpPr txBox="1">
            <a:spLocks/>
          </p:cNvSpPr>
          <p:nvPr/>
        </p:nvSpPr>
        <p:spPr>
          <a:xfrm>
            <a:off x="7828172" y="4139091"/>
            <a:ext cx="3350980" cy="17475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a:t>Prof. Dr. Yasemin Avcı</a:t>
            </a:r>
          </a:p>
          <a:p>
            <a:r>
              <a:rPr lang="tr-TR" sz="2000" b="1" dirty="0"/>
              <a:t>Dr. Öğr. Üyesi Oruç Baykara</a:t>
            </a:r>
          </a:p>
          <a:p>
            <a:r>
              <a:rPr lang="tr-TR" sz="2000" b="1" dirty="0"/>
              <a:t>Doç. Dr. Halil Özyiğit</a:t>
            </a:r>
          </a:p>
        </p:txBody>
      </p:sp>
    </p:spTree>
    <p:extLst>
      <p:ext uri="{BB962C8B-B14F-4D97-AF65-F5344CB8AC3E}">
        <p14:creationId xmlns:p14="http://schemas.microsoft.com/office/powerpoint/2010/main" val="211222117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086A5A31-B10A-4793-84D4-D785959AE5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6F73D01C-7EAC-EB4D-F906-828DA3020E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285" b="11672"/>
          <a:stretch/>
        </p:blipFill>
        <p:spPr>
          <a:xfrm>
            <a:off x="6619274" y="1105320"/>
            <a:ext cx="4858624" cy="5055752"/>
          </a:xfrm>
          <a:prstGeom prst="rect">
            <a:avLst/>
          </a:prstGeom>
        </p:spPr>
      </p:pic>
      <p:sp>
        <p:nvSpPr>
          <p:cNvPr id="11" name="Başlık 3">
            <a:extLst>
              <a:ext uri="{FF2B5EF4-FFF2-40B4-BE49-F238E27FC236}">
                <a16:creationId xmlns:a16="http://schemas.microsoft.com/office/drawing/2014/main" id="{AE50252A-9FD7-447C-BB9C-C52D649650FB}"/>
              </a:ext>
            </a:extLst>
          </p:cNvPr>
          <p:cNvSpPr txBox="1">
            <a:spLocks/>
          </p:cNvSpPr>
          <p:nvPr/>
        </p:nvSpPr>
        <p:spPr>
          <a:xfrm>
            <a:off x="7489149" y="770855"/>
            <a:ext cx="2965492" cy="4686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000" b="1" dirty="0">
                <a:latin typeface="+mn-lt"/>
                <a:ea typeface="+mn-ea"/>
                <a:cs typeface="+mn-cs"/>
              </a:rPr>
              <a:t>ARKEOLOJİ BÖLÜMÜ</a:t>
            </a:r>
          </a:p>
        </p:txBody>
      </p:sp>
      <p:sp>
        <p:nvSpPr>
          <p:cNvPr id="17" name="Metin kutusu 16">
            <a:extLst>
              <a:ext uri="{FF2B5EF4-FFF2-40B4-BE49-F238E27FC236}">
                <a16:creationId xmlns:a16="http://schemas.microsoft.com/office/drawing/2014/main" id="{747B431E-7165-BEE1-4C04-74F1F5D85FD0}"/>
              </a:ext>
            </a:extLst>
          </p:cNvPr>
          <p:cNvSpPr txBox="1"/>
          <p:nvPr/>
        </p:nvSpPr>
        <p:spPr>
          <a:xfrm>
            <a:off x="2131284" y="4679540"/>
            <a:ext cx="2268154" cy="1808187"/>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402219">
              <a:spcAft>
                <a:spcPts val="334"/>
              </a:spcAft>
            </a:pPr>
            <a:r>
              <a:rPr lang="tr-TR" sz="1500" b="1" kern="1200" dirty="0">
                <a:solidFill>
                  <a:schemeClr val="lt1"/>
                </a:solidFill>
                <a:latin typeface="+mn-lt"/>
                <a:ea typeface="+mn-ea"/>
                <a:cs typeface="+mn-cs"/>
              </a:rPr>
              <a:t>ANABİLİM DALLARI</a:t>
            </a:r>
          </a:p>
          <a:p>
            <a:pPr algn="ctr" defTabSz="402219">
              <a:spcAft>
                <a:spcPts val="334"/>
              </a:spcAft>
            </a:pPr>
            <a:endParaRPr lang="tr-TR" sz="1500" kern="1200" dirty="0">
              <a:solidFill>
                <a:schemeClr val="lt1"/>
              </a:solidFill>
              <a:latin typeface="+mn-lt"/>
              <a:ea typeface="+mn-ea"/>
              <a:cs typeface="+mn-cs"/>
            </a:endParaRPr>
          </a:p>
          <a:p>
            <a:pPr marL="150832" indent="-150832" defTabSz="402219">
              <a:spcAft>
                <a:spcPts val="334"/>
              </a:spcAft>
              <a:buFont typeface="+mj-lt"/>
              <a:buAutoNum type="arabicPeriod"/>
            </a:pPr>
            <a:r>
              <a:rPr lang="tr-TR" sz="1500" kern="1200" dirty="0">
                <a:solidFill>
                  <a:schemeClr val="lt1"/>
                </a:solidFill>
                <a:latin typeface="+mn-lt"/>
                <a:ea typeface="+mn-ea"/>
                <a:cs typeface="+mn-cs"/>
              </a:rPr>
              <a:t>Klasik Arkeoloji ABD</a:t>
            </a:r>
          </a:p>
          <a:p>
            <a:pPr marL="150832" indent="-150832" defTabSz="402219">
              <a:spcAft>
                <a:spcPts val="334"/>
              </a:spcAft>
              <a:buFont typeface="+mj-lt"/>
              <a:buAutoNum type="arabicPeriod"/>
            </a:pPr>
            <a:r>
              <a:rPr lang="tr-TR" sz="1500" kern="1200" dirty="0">
                <a:solidFill>
                  <a:schemeClr val="lt1"/>
                </a:solidFill>
                <a:latin typeface="+mn-lt"/>
                <a:ea typeface="+mn-ea"/>
                <a:cs typeface="+mn-cs"/>
              </a:rPr>
              <a:t>Prehistorya ABD</a:t>
            </a:r>
          </a:p>
          <a:p>
            <a:pPr marL="150832" indent="-150832" defTabSz="402219">
              <a:spcAft>
                <a:spcPts val="334"/>
              </a:spcAft>
              <a:buFont typeface="+mj-lt"/>
              <a:buAutoNum type="arabicPeriod"/>
            </a:pPr>
            <a:r>
              <a:rPr lang="tr-TR" sz="1500" kern="1200" dirty="0">
                <a:solidFill>
                  <a:schemeClr val="lt1"/>
                </a:solidFill>
                <a:latin typeface="+mn-lt"/>
                <a:ea typeface="+mn-ea"/>
                <a:cs typeface="+mn-cs"/>
              </a:rPr>
              <a:t>Protohistorya ABD</a:t>
            </a:r>
          </a:p>
          <a:p>
            <a:pPr>
              <a:spcAft>
                <a:spcPts val="600"/>
              </a:spcAft>
            </a:pPr>
            <a:endParaRPr lang="tr-TR" sz="2400" dirty="0"/>
          </a:p>
        </p:txBody>
      </p:sp>
      <p:sp>
        <p:nvSpPr>
          <p:cNvPr id="18" name="Metin kutusu 17">
            <a:extLst>
              <a:ext uri="{FF2B5EF4-FFF2-40B4-BE49-F238E27FC236}">
                <a16:creationId xmlns:a16="http://schemas.microsoft.com/office/drawing/2014/main" id="{E913B578-9DA0-4D08-D157-11FEDC8A825A}"/>
              </a:ext>
            </a:extLst>
          </p:cNvPr>
          <p:cNvSpPr txBox="1"/>
          <p:nvPr/>
        </p:nvSpPr>
        <p:spPr>
          <a:xfrm>
            <a:off x="253022" y="831394"/>
            <a:ext cx="6089039" cy="3477875"/>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defTabSz="402219">
              <a:spcAft>
                <a:spcPts val="334"/>
              </a:spcAft>
            </a:pPr>
            <a:r>
              <a:rPr lang="tr-TR" sz="2000" kern="1200" dirty="0">
                <a:solidFill>
                  <a:schemeClr val="lt1"/>
                </a:solidFill>
                <a:latin typeface="+mn-lt"/>
                <a:ea typeface="+mn-ea"/>
                <a:cs typeface="+mn-cs"/>
              </a:rPr>
              <a:t>Pamukkale Üniversitesi Arkeoloji Bölümü, bölgenin ve ülkemizin zengin arkeolojik mirasını keşfetmek amacıyla bilimsel arkeolojik kazı çalışmalar yürütmek ve kültürel mirası korumak için 2002 yılında kurulmuştur. Bölüm, alanında yetkin arkeologlar yetiştirmeye dönük bir program yürütmektedir. Bölümden mezun olan arkeologlar antik kentler ve höyüklerde yürütülen arkeolojik çalışmalara katılmakta ve yüzey araştırmalarında yer almaktadır. Bu çalışmalardan elde edilen eserlerin incelenmesi ve belgelenmesi için yürütülen laboratuvar çalışmalarına dahil olmaktadır. </a:t>
            </a:r>
            <a:endParaRPr lang="tr-TR" sz="2000" dirty="0"/>
          </a:p>
        </p:txBody>
      </p:sp>
    </p:spTree>
    <p:extLst>
      <p:ext uri="{BB962C8B-B14F-4D97-AF65-F5344CB8AC3E}">
        <p14:creationId xmlns:p14="http://schemas.microsoft.com/office/powerpoint/2010/main" val="73470820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49BC96-6C7C-ABB0-6842-7B495F91F585}"/>
              </a:ext>
            </a:extLst>
          </p:cNvPr>
          <p:cNvSpPr>
            <a:spLocks noGrp="1"/>
          </p:cNvSpPr>
          <p:nvPr>
            <p:ph type="title"/>
          </p:nvPr>
        </p:nvSpPr>
        <p:spPr>
          <a:xfrm>
            <a:off x="8017254" y="525439"/>
            <a:ext cx="3839798" cy="1132539"/>
          </a:xfrm>
        </p:spPr>
        <p:txBody>
          <a:bodyPr vert="horz" lIns="91440" tIns="45720" rIns="91440" bIns="45720" rtlCol="0" anchor="ctr">
            <a:normAutofit fontScale="90000"/>
          </a:bodyPr>
          <a:lstStyle/>
          <a:p>
            <a:r>
              <a:rPr lang="en-US" sz="2800" b="1" kern="1200" dirty="0">
                <a:solidFill>
                  <a:schemeClr val="tx1"/>
                </a:solidFill>
                <a:latin typeface="+mj-lt"/>
                <a:ea typeface="+mj-ea"/>
                <a:cs typeface="+mj-cs"/>
              </a:rPr>
              <a:t>ARKEOLOJİ BÖLÜMÜNDE EĞİTİM VE İSTİHDAM OLANAKLARI</a:t>
            </a:r>
          </a:p>
        </p:txBody>
      </p:sp>
      <p:cxnSp>
        <p:nvCxnSpPr>
          <p:cNvPr id="3096" name="Straight Connector 3095">
            <a:extLst>
              <a:ext uri="{FF2B5EF4-FFF2-40B4-BE49-F238E27FC236}">
                <a16:creationId xmlns:a16="http://schemas.microsoft.com/office/drawing/2014/main" id="{822A5670-0F7B-4199-AEAB-33FBA9CEA4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8BB1744D-A7DF-4B65-B6E3-DCF12BB2D86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882DD753-EA38-4E86-91FB-05041A44A28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D7AFCE2C-A654-A459-087C-F95AEE9E4D0E}"/>
              </a:ext>
            </a:extLst>
          </p:cNvPr>
          <p:cNvSpPr txBox="1"/>
          <p:nvPr/>
        </p:nvSpPr>
        <p:spPr>
          <a:xfrm>
            <a:off x="68095" y="4817634"/>
            <a:ext cx="2733468" cy="1782450"/>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p>
          <a:p>
            <a:pPr indent="-228600">
              <a:lnSpc>
                <a:spcPct val="90000"/>
              </a:lnSpc>
              <a:spcAft>
                <a:spcPts val="600"/>
              </a:spcAft>
              <a:buFont typeface="Arial" panose="020B0604020202020204" pitchFamily="34" charset="0"/>
              <a:buChar char="•"/>
            </a:pPr>
            <a:r>
              <a:rPr lang="en-US" sz="1500" dirty="0">
                <a:solidFill>
                  <a:schemeClr val="tx1"/>
                </a:solidFill>
              </a:rPr>
              <a:t>Freie </a:t>
            </a:r>
            <a:r>
              <a:rPr lang="en-US" sz="1500" dirty="0" err="1">
                <a:solidFill>
                  <a:schemeClr val="tx1"/>
                </a:solidFill>
              </a:rPr>
              <a:t>Universitat</a:t>
            </a:r>
            <a:endParaRPr lang="tr-TR" sz="1500" dirty="0">
              <a:solidFill>
                <a:schemeClr val="tx1"/>
              </a:solidFill>
            </a:endParaRPr>
          </a:p>
          <a:p>
            <a:pPr indent="-228600">
              <a:lnSpc>
                <a:spcPct val="90000"/>
              </a:lnSpc>
              <a:spcAft>
                <a:spcPts val="600"/>
              </a:spcAft>
              <a:buFont typeface="Arial" panose="020B0604020202020204" pitchFamily="34" charset="0"/>
              <a:buChar char="•"/>
            </a:pPr>
            <a:r>
              <a:rPr lang="en-US" sz="1500" dirty="0" err="1">
                <a:solidFill>
                  <a:schemeClr val="tx1"/>
                </a:solidFill>
              </a:rPr>
              <a:t>Rijks</a:t>
            </a:r>
            <a:r>
              <a:rPr lang="en-US" sz="1500" dirty="0">
                <a:solidFill>
                  <a:schemeClr val="tx1"/>
                </a:solidFill>
              </a:rPr>
              <a:t> Universiteit</a:t>
            </a:r>
            <a:endParaRPr lang="tr-TR" sz="1500" dirty="0">
              <a:solidFill>
                <a:schemeClr val="tx1"/>
              </a:solidFill>
            </a:endParaRPr>
          </a:p>
          <a:p>
            <a:pPr indent="-228600">
              <a:lnSpc>
                <a:spcPct val="90000"/>
              </a:lnSpc>
              <a:spcAft>
                <a:spcPts val="600"/>
              </a:spcAft>
              <a:buFont typeface="Arial" panose="020B0604020202020204" pitchFamily="34" charset="0"/>
              <a:buChar char="•"/>
            </a:pPr>
            <a:r>
              <a:rPr lang="en-US" sz="1500" dirty="0">
                <a:solidFill>
                  <a:schemeClr val="tx1"/>
                </a:solidFill>
              </a:rPr>
              <a:t>Sapienza </a:t>
            </a:r>
            <a:r>
              <a:rPr lang="en-US" sz="1500" dirty="0" err="1">
                <a:solidFill>
                  <a:schemeClr val="tx1"/>
                </a:solidFill>
              </a:rPr>
              <a:t>Universita</a:t>
            </a:r>
            <a:r>
              <a:rPr lang="en-US" sz="1500" dirty="0">
                <a:solidFill>
                  <a:schemeClr val="tx1"/>
                </a:solidFill>
              </a:rPr>
              <a:t> di Roma</a:t>
            </a:r>
            <a:endParaRPr lang="tr-TR" sz="1500" dirty="0">
              <a:solidFill>
                <a:schemeClr val="tx1"/>
              </a:solidFill>
            </a:endParaRPr>
          </a:p>
          <a:p>
            <a:pPr indent="-228600">
              <a:lnSpc>
                <a:spcPct val="90000"/>
              </a:lnSpc>
              <a:spcAft>
                <a:spcPts val="600"/>
              </a:spcAft>
              <a:buFont typeface="Arial" panose="020B0604020202020204" pitchFamily="34" charset="0"/>
              <a:buChar char="•"/>
            </a:pPr>
            <a:r>
              <a:rPr lang="en-US" sz="1500" dirty="0" err="1">
                <a:solidFill>
                  <a:schemeClr val="tx1"/>
                </a:solidFill>
              </a:rPr>
              <a:t>Trnavska</a:t>
            </a:r>
            <a:r>
              <a:rPr lang="en-US" sz="1500" dirty="0">
                <a:solidFill>
                  <a:schemeClr val="tx1"/>
                </a:solidFill>
              </a:rPr>
              <a:t> </a:t>
            </a:r>
            <a:r>
              <a:rPr lang="en-US" sz="1500" dirty="0" err="1">
                <a:solidFill>
                  <a:schemeClr val="tx1"/>
                </a:solidFill>
              </a:rPr>
              <a:t>Univerzita</a:t>
            </a:r>
            <a:r>
              <a:rPr lang="en-US" sz="1500" dirty="0">
                <a:solidFill>
                  <a:schemeClr val="tx1"/>
                </a:solidFill>
              </a:rPr>
              <a:t> v </a:t>
            </a:r>
            <a:r>
              <a:rPr lang="en-US" sz="1500" dirty="0" err="1">
                <a:solidFill>
                  <a:schemeClr val="tx1"/>
                </a:solidFill>
              </a:rPr>
              <a:t>Trnave</a:t>
            </a:r>
            <a:endParaRPr lang="en-US" sz="1500" dirty="0">
              <a:solidFill>
                <a:schemeClr val="tx1"/>
              </a:solidFill>
            </a:endParaRPr>
          </a:p>
        </p:txBody>
      </p:sp>
      <p:cxnSp>
        <p:nvCxnSpPr>
          <p:cNvPr id="3102" name="Straight Connector 3101">
            <a:extLst>
              <a:ext uri="{FF2B5EF4-FFF2-40B4-BE49-F238E27FC236}">
                <a16:creationId xmlns:a16="http://schemas.microsoft.com/office/drawing/2014/main" id="{6DA63E78-7704-45EF-B5D3-EADDF5D826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5D95B2B3-B177-3B81-6DA8-977DA6F1A2B1}"/>
              </a:ext>
            </a:extLst>
          </p:cNvPr>
          <p:cNvGrpSpPr/>
          <p:nvPr/>
        </p:nvGrpSpPr>
        <p:grpSpPr>
          <a:xfrm>
            <a:off x="503844" y="494652"/>
            <a:ext cx="3725534" cy="3410093"/>
            <a:chOff x="-12372470" y="6035259"/>
            <a:chExt cx="10620877" cy="2529318"/>
          </a:xfrm>
        </p:grpSpPr>
        <p:sp>
          <p:nvSpPr>
            <p:cNvPr id="17" name="Metin kutusu 16">
              <a:extLst>
                <a:ext uri="{FF2B5EF4-FFF2-40B4-BE49-F238E27FC236}">
                  <a16:creationId xmlns:a16="http://schemas.microsoft.com/office/drawing/2014/main" id="{6D3B2D6E-0BB8-E83B-5595-61F31DCF9DAE}"/>
                </a:ext>
              </a:extLst>
            </p:cNvPr>
            <p:cNvSpPr txBox="1"/>
            <p:nvPr/>
          </p:nvSpPr>
          <p:spPr>
            <a:xfrm>
              <a:off x="-11807632" y="6898115"/>
              <a:ext cx="8830676" cy="166646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İSTİHDAM OLANAKLARI</a:t>
              </a:r>
            </a:p>
            <a:p>
              <a:pPr defTabSz="725119">
                <a:spcAft>
                  <a:spcPts val="732"/>
                </a:spcAft>
              </a:pPr>
              <a:r>
                <a:rPr lang="tr-TR" sz="1500" kern="1200" dirty="0">
                  <a:solidFill>
                    <a:srgbClr val="555555"/>
                  </a:solidFill>
                  <a:latin typeface="+mj-lt"/>
                  <a:ea typeface="+mn-ea"/>
                  <a:cs typeface="+mn-cs"/>
                </a:rPr>
                <a:t>Müzeler: Arkeolog</a:t>
              </a:r>
            </a:p>
            <a:p>
              <a:pPr defTabSz="725119">
                <a:spcAft>
                  <a:spcPts val="732"/>
                </a:spcAft>
              </a:pPr>
              <a:r>
                <a:rPr lang="tr-TR" sz="1500" kern="1200" dirty="0">
                  <a:solidFill>
                    <a:srgbClr val="555555"/>
                  </a:solidFill>
                  <a:latin typeface="+mj-lt"/>
                  <a:ea typeface="+mn-ea"/>
                  <a:cs typeface="+mn-cs"/>
                </a:rPr>
                <a:t>Üniversiteler: Akademisyen</a:t>
              </a:r>
            </a:p>
            <a:p>
              <a:pPr defTabSz="725119">
                <a:spcAft>
                  <a:spcPts val="732"/>
                </a:spcAft>
              </a:pPr>
              <a:r>
                <a:rPr lang="tr-TR" sz="1500" kern="1200" dirty="0">
                  <a:solidFill>
                    <a:srgbClr val="555555"/>
                  </a:solidFill>
                  <a:latin typeface="+mj-lt"/>
                  <a:ea typeface="+mn-ea"/>
                  <a:cs typeface="+mn-cs"/>
                </a:rPr>
                <a:t>Belediyeler: Arkeolog</a:t>
              </a:r>
            </a:p>
            <a:p>
              <a:pPr defTabSz="725119">
                <a:spcAft>
                  <a:spcPts val="732"/>
                </a:spcAft>
              </a:pPr>
              <a:r>
                <a:rPr lang="tr-TR" sz="1500" kern="1200" dirty="0">
                  <a:solidFill>
                    <a:srgbClr val="555555"/>
                  </a:solidFill>
                  <a:latin typeface="+mj-lt"/>
                  <a:ea typeface="+mn-ea"/>
                  <a:cs typeface="+mn-cs"/>
                </a:rPr>
                <a:t>Turizm büroları: Arkeolog</a:t>
              </a:r>
            </a:p>
            <a:p>
              <a:pPr defTabSz="725119">
                <a:spcAft>
                  <a:spcPts val="732"/>
                </a:spcAft>
              </a:pPr>
              <a:r>
                <a:rPr lang="tr-TR" sz="1500" kern="1200" dirty="0">
                  <a:solidFill>
                    <a:srgbClr val="555555"/>
                  </a:solidFill>
                  <a:latin typeface="+mj-lt"/>
                  <a:ea typeface="+mn-ea"/>
                  <a:cs typeface="+mn-cs"/>
                </a:rPr>
                <a:t>İl Kültür Müdürlükleri: Arkeolog</a:t>
              </a:r>
            </a:p>
            <a:p>
              <a:pPr defTabSz="725119">
                <a:spcAft>
                  <a:spcPts val="732"/>
                </a:spcAft>
              </a:pPr>
              <a:r>
                <a:rPr lang="tr-TR" sz="1500" kern="1200" dirty="0">
                  <a:solidFill>
                    <a:srgbClr val="555555"/>
                  </a:solidFill>
                  <a:latin typeface="+mj-lt"/>
                  <a:ea typeface="+mn-ea"/>
                  <a:cs typeface="+mn-cs"/>
                </a:rPr>
                <a:t>Arkeolojik Kazılar: Arkeolog</a:t>
              </a:r>
              <a:endParaRPr lang="tr-TR" sz="1500" b="0" i="0" dirty="0">
                <a:solidFill>
                  <a:schemeClr val="bg1"/>
                </a:solidFill>
                <a:effectLst/>
                <a:latin typeface="+mj-lt"/>
              </a:endParaRPr>
            </a:p>
          </p:txBody>
        </p:sp>
        <p:sp>
          <p:nvSpPr>
            <p:cNvPr id="18" name="Metin kutusu 17">
              <a:extLst>
                <a:ext uri="{FF2B5EF4-FFF2-40B4-BE49-F238E27FC236}">
                  <a16:creationId xmlns:a16="http://schemas.microsoft.com/office/drawing/2014/main" id="{149DCD6A-D803-720C-7E68-8A1B9E547C45}"/>
                </a:ext>
              </a:extLst>
            </p:cNvPr>
            <p:cNvSpPr txBox="1"/>
            <p:nvPr/>
          </p:nvSpPr>
          <p:spPr>
            <a:xfrm>
              <a:off x="-12372470" y="6035259"/>
              <a:ext cx="10620877" cy="7152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STAJ</a:t>
              </a:r>
            </a:p>
            <a:p>
              <a:pPr defTabSz="725119">
                <a:spcAft>
                  <a:spcPts val="732"/>
                </a:spcAft>
              </a:pPr>
              <a:r>
                <a:rPr lang="tr-TR" sz="1500" kern="1200" dirty="0">
                  <a:solidFill>
                    <a:srgbClr val="555555"/>
                  </a:solidFill>
                  <a:latin typeface="+mn-lt"/>
                  <a:ea typeface="+mn-ea"/>
                  <a:cs typeface="+mn-cs"/>
                </a:rPr>
                <a:t>Arkeoloji Bölümünde staj dersi seçmelidir.</a:t>
              </a:r>
            </a:p>
            <a:p>
              <a:pPr defTabSz="725119">
                <a:spcAft>
                  <a:spcPts val="732"/>
                </a:spcAft>
              </a:pPr>
              <a:r>
                <a:rPr lang="tr-TR" sz="1500" kern="1200" dirty="0">
                  <a:solidFill>
                    <a:srgbClr val="555555"/>
                  </a:solidFill>
                  <a:latin typeface="+mn-lt"/>
                  <a:ea typeface="+mn-ea"/>
                  <a:cs typeface="+mn-cs"/>
                </a:rPr>
                <a:t>Öğrenciler kazı ve müzelerde staj yapabilir</a:t>
              </a:r>
              <a:endParaRPr lang="tr-TR" sz="1500" dirty="0"/>
            </a:p>
          </p:txBody>
        </p:sp>
      </p:grpSp>
      <p:grpSp>
        <p:nvGrpSpPr>
          <p:cNvPr id="14" name="Grup 13">
            <a:extLst>
              <a:ext uri="{FF2B5EF4-FFF2-40B4-BE49-F238E27FC236}">
                <a16:creationId xmlns:a16="http://schemas.microsoft.com/office/drawing/2014/main" id="{9BA3DE34-D0A2-2373-0DDD-7A4C696E4EBE}"/>
              </a:ext>
            </a:extLst>
          </p:cNvPr>
          <p:cNvGrpSpPr/>
          <p:nvPr/>
        </p:nvGrpSpPr>
        <p:grpSpPr>
          <a:xfrm>
            <a:off x="7742047" y="1657978"/>
            <a:ext cx="4185343" cy="4561940"/>
            <a:chOff x="-12853905" y="7180310"/>
            <a:chExt cx="15203134" cy="7012690"/>
          </a:xfrm>
        </p:grpSpPr>
        <p:sp>
          <p:nvSpPr>
            <p:cNvPr id="9" name="İçerik Yer Tutucusu 2">
              <a:extLst>
                <a:ext uri="{FF2B5EF4-FFF2-40B4-BE49-F238E27FC236}">
                  <a16:creationId xmlns:a16="http://schemas.microsoft.com/office/drawing/2014/main" id="{527E0ADC-4189-B36E-24FA-79E5F8077452}"/>
                </a:ext>
              </a:extLst>
            </p:cNvPr>
            <p:cNvSpPr txBox="1">
              <a:spLocks/>
            </p:cNvSpPr>
            <p:nvPr/>
          </p:nvSpPr>
          <p:spPr>
            <a:xfrm>
              <a:off x="-12853905" y="7180310"/>
              <a:ext cx="15203134" cy="7012690"/>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marL="11503" indent="-11503" algn="just" defTabSz="115032">
                <a:spcBef>
                  <a:spcPts val="151"/>
                </a:spcBef>
                <a:spcAft>
                  <a:spcPts val="25"/>
                </a:spcAft>
              </a:pPr>
              <a:r>
                <a:rPr lang="tr-TR" sz="1500" b="1" kern="1200" dirty="0">
                  <a:solidFill>
                    <a:srgbClr val="555555"/>
                  </a:solidFill>
                  <a:latin typeface="+mn-lt"/>
                  <a:ea typeface="+mn-ea"/>
                  <a:cs typeface="+mn-cs"/>
                </a:rPr>
                <a:t>LİSANS DERSLERİ</a:t>
              </a:r>
            </a:p>
            <a:p>
              <a:pPr marL="11503" indent="-11503" algn="just" defTabSz="115032">
                <a:spcBef>
                  <a:spcPts val="151"/>
                </a:spcBef>
                <a:spcAft>
                  <a:spcPts val="25"/>
                </a:spcAft>
              </a:pPr>
              <a:r>
                <a:rPr lang="tr-TR" sz="1500" kern="1200" dirty="0">
                  <a:solidFill>
                    <a:srgbClr val="555555"/>
                  </a:solidFill>
                  <a:latin typeface="+mn-lt"/>
                  <a:ea typeface="+mn-ea"/>
                  <a:cs typeface="+mn-cs"/>
                </a:rPr>
                <a:t>Lisans eğitiminde 28 zorunlu, 24 seçmeli ve 9 bölüm dışı seçmeli ders ile 8 dönemden oluşan bir eğitim programı yürütülmektedir.</a:t>
              </a:r>
            </a:p>
            <a:p>
              <a:pPr marL="11503" indent="-11503" algn="just" defTabSz="115032">
                <a:spcBef>
                  <a:spcPts val="151"/>
                </a:spcBef>
                <a:spcAft>
                  <a:spcPts val="25"/>
                </a:spcAft>
              </a:pPr>
              <a:r>
                <a:rPr lang="tr-TR" sz="1500" kern="1200" dirty="0">
                  <a:solidFill>
                    <a:srgbClr val="555555"/>
                  </a:solidFill>
                  <a:latin typeface="+mn-lt"/>
                  <a:ea typeface="+mn-ea"/>
                  <a:cs typeface="+mn-cs"/>
                </a:rPr>
                <a:t>Dersler Prehistorik ve Protohistorik Çağlardan, Klasik, </a:t>
              </a:r>
              <a:r>
                <a:rPr lang="tr-TR" sz="1500" kern="1200" dirty="0" err="1">
                  <a:solidFill>
                    <a:srgbClr val="555555"/>
                  </a:solidFill>
                  <a:latin typeface="+mn-lt"/>
                  <a:ea typeface="+mn-ea"/>
                  <a:cs typeface="+mn-cs"/>
                </a:rPr>
                <a:t>Hellenistik</a:t>
              </a:r>
              <a:r>
                <a:rPr lang="tr-TR" sz="1500" kern="1200" dirty="0">
                  <a:solidFill>
                    <a:srgbClr val="555555"/>
                  </a:solidFill>
                  <a:latin typeface="+mn-lt"/>
                  <a:ea typeface="+mn-ea"/>
                  <a:cs typeface="+mn-cs"/>
                </a:rPr>
                <a:t> ve Roma Dönemlerinin arkeolojisine değin Türkiye'nin geçmiş uygarlıklarını kapsayan bir içerikle sürdürülmektedir. </a:t>
              </a:r>
            </a:p>
            <a:p>
              <a:pPr marL="11503" indent="-11503" algn="just" defTabSz="115032">
                <a:spcBef>
                  <a:spcPts val="151"/>
                </a:spcBef>
                <a:spcAft>
                  <a:spcPts val="25"/>
                </a:spcAft>
              </a:pPr>
              <a:r>
                <a:rPr lang="tr-TR" sz="1500" kern="1200" dirty="0">
                  <a:solidFill>
                    <a:srgbClr val="555555"/>
                  </a:solidFill>
                  <a:latin typeface="+mn-lt"/>
                  <a:ea typeface="+mn-ea"/>
                  <a:cs typeface="+mn-cs"/>
                </a:rPr>
                <a:t>Arkeolojik kazılarda öğrencilerin gereksinim duyacakları bilgi ve deneyimin öğrencilere kazandırılması için teknik dersler verilmektedir.</a:t>
              </a:r>
            </a:p>
            <a:p>
              <a:pPr marL="11503" indent="-11503" algn="just" defTabSz="115032">
                <a:spcBef>
                  <a:spcPts val="151"/>
                </a:spcBef>
                <a:spcAft>
                  <a:spcPts val="25"/>
                </a:spcAft>
              </a:pPr>
              <a:r>
                <a:rPr lang="tr-TR" sz="1500" kern="1200" dirty="0">
                  <a:solidFill>
                    <a:srgbClr val="555555"/>
                  </a:solidFill>
                  <a:latin typeface="+mn-lt"/>
                  <a:ea typeface="+mn-ea"/>
                  <a:cs typeface="+mn-cs"/>
                </a:rPr>
                <a:t>Mimari, heykel, seramik ve antik kentleri kapsayan bir program yürütülmektedir.</a:t>
              </a:r>
            </a:p>
            <a:p>
              <a:pPr marL="11503" indent="-11503" algn="just" defTabSz="115032">
                <a:spcBef>
                  <a:spcPts val="151"/>
                </a:spcBef>
                <a:spcAft>
                  <a:spcPts val="25"/>
                </a:spcAft>
              </a:pPr>
              <a:r>
                <a:rPr lang="tr-TR" sz="1500" kern="1200" dirty="0">
                  <a:solidFill>
                    <a:srgbClr val="555555"/>
                  </a:solidFill>
                  <a:latin typeface="+mn-lt"/>
                  <a:ea typeface="+mn-ea"/>
                  <a:cs typeface="+mn-cs"/>
                </a:rPr>
                <a:t>Öğrenciler lisans eğitiminde edindikleri bilgileri arkeolojik kazılarda pratiğe geçirmektedir.</a:t>
              </a:r>
            </a:p>
            <a:p>
              <a:pPr marL="0" indent="0" algn="just" defTabSz="115032">
                <a:spcBef>
                  <a:spcPts val="151"/>
                </a:spcBef>
                <a:spcAft>
                  <a:spcPts val="25"/>
                </a:spcAft>
                <a:buNone/>
              </a:pPr>
              <a:endParaRPr lang="tr-TR" sz="442" kern="1200" dirty="0">
                <a:solidFill>
                  <a:srgbClr val="555555"/>
                </a:solidFill>
                <a:latin typeface="+mn-lt"/>
                <a:ea typeface="+mn-ea"/>
                <a:cs typeface="+mn-cs"/>
              </a:endParaRPr>
            </a:p>
            <a:p>
              <a:pPr marL="0" indent="0" algn="just" defTabSz="115032">
                <a:spcBef>
                  <a:spcPts val="151"/>
                </a:spcBef>
                <a:spcAft>
                  <a:spcPts val="25"/>
                </a:spcAft>
                <a:buNone/>
              </a:pPr>
              <a:endParaRPr lang="tr-TR" sz="442" kern="1200" dirty="0">
                <a:solidFill>
                  <a:srgbClr val="555555"/>
                </a:solidFill>
                <a:latin typeface="+mn-lt"/>
                <a:ea typeface="+mn-ea"/>
                <a:cs typeface="+mn-cs"/>
              </a:endParaRPr>
            </a:p>
            <a:p>
              <a:pPr marL="0" indent="0" algn="just">
                <a:buFont typeface="Tw Cen MT" panose="020B0602020104020603" pitchFamily="34" charset="0"/>
                <a:buNone/>
              </a:pPr>
              <a:endParaRPr lang="tr-TR" sz="1300" dirty="0"/>
            </a:p>
          </p:txBody>
        </p:sp>
        <p:sp>
          <p:nvSpPr>
            <p:cNvPr id="19" name="Metin kutusu 18">
              <a:extLst>
                <a:ext uri="{FF2B5EF4-FFF2-40B4-BE49-F238E27FC236}">
                  <a16:creationId xmlns:a16="http://schemas.microsoft.com/office/drawing/2014/main" id="{3C054D4A-5E52-6194-5743-45D305E26D87}"/>
                </a:ext>
              </a:extLst>
            </p:cNvPr>
            <p:cNvSpPr txBox="1"/>
            <p:nvPr/>
          </p:nvSpPr>
          <p:spPr>
            <a:xfrm>
              <a:off x="-11214924" y="12331919"/>
              <a:ext cx="11925164" cy="164014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115032">
                <a:spcAft>
                  <a:spcPts val="204"/>
                </a:spcAft>
              </a:pPr>
              <a:r>
                <a:rPr lang="tr-TR" sz="1500" b="1" kern="1200" dirty="0">
                  <a:solidFill>
                    <a:srgbClr val="555555"/>
                  </a:solidFill>
                  <a:latin typeface="+mn-lt"/>
                  <a:ea typeface="+mn-ea"/>
                  <a:cs typeface="+mn-cs"/>
                </a:rPr>
                <a:t>LİSANÜSTÜ EĞİTİM</a:t>
              </a:r>
            </a:p>
            <a:p>
              <a:pPr defTabSz="115032">
                <a:spcAft>
                  <a:spcPts val="204"/>
                </a:spcAft>
              </a:pPr>
              <a:r>
                <a:rPr lang="tr-TR" sz="1500" b="1" kern="1200" dirty="0">
                  <a:solidFill>
                    <a:srgbClr val="555555"/>
                  </a:solidFill>
                  <a:latin typeface="+mn-lt"/>
                  <a:ea typeface="+mn-ea"/>
                  <a:cs typeface="+mn-cs"/>
                </a:rPr>
                <a:t>Yüksek Lisans: </a:t>
              </a:r>
              <a:r>
                <a:rPr lang="tr-TR" sz="1500" kern="1200" dirty="0">
                  <a:solidFill>
                    <a:srgbClr val="555555"/>
                  </a:solidFill>
                  <a:latin typeface="+mn-lt"/>
                  <a:ea typeface="+mn-ea"/>
                  <a:cs typeface="+mn-cs"/>
                </a:rPr>
                <a:t>Arkeoloji ve Tekstil Arkeolojisi</a:t>
              </a:r>
            </a:p>
            <a:p>
              <a:pPr defTabSz="115032">
                <a:spcAft>
                  <a:spcPts val="204"/>
                </a:spcAft>
              </a:pPr>
              <a:r>
                <a:rPr lang="tr-TR" sz="1500" b="1" kern="1200" dirty="0">
                  <a:solidFill>
                    <a:srgbClr val="555555"/>
                  </a:solidFill>
                  <a:latin typeface="+mn-lt"/>
                  <a:ea typeface="+mn-ea"/>
                  <a:cs typeface="+mn-cs"/>
                </a:rPr>
                <a:t>Doktora: </a:t>
              </a:r>
              <a:r>
                <a:rPr lang="tr-TR" sz="1500" kern="1200" dirty="0">
                  <a:solidFill>
                    <a:srgbClr val="555555"/>
                  </a:solidFill>
                  <a:latin typeface="+mn-lt"/>
                  <a:ea typeface="+mn-ea"/>
                  <a:cs typeface="+mn-cs"/>
                </a:rPr>
                <a:t>Arkeoloji Doktorası </a:t>
              </a:r>
              <a:endParaRPr lang="tr-TR" sz="1500" dirty="0"/>
            </a:p>
          </p:txBody>
        </p:sp>
      </p:grpSp>
      <p:grpSp>
        <p:nvGrpSpPr>
          <p:cNvPr id="5" name="Grup 4">
            <a:extLst>
              <a:ext uri="{FF2B5EF4-FFF2-40B4-BE49-F238E27FC236}">
                <a16:creationId xmlns:a16="http://schemas.microsoft.com/office/drawing/2014/main" id="{72B4AB8C-39EC-8EBA-A517-8FD0351BCE49}"/>
              </a:ext>
            </a:extLst>
          </p:cNvPr>
          <p:cNvGrpSpPr/>
          <p:nvPr/>
        </p:nvGrpSpPr>
        <p:grpSpPr>
          <a:xfrm>
            <a:off x="5159239" y="375323"/>
            <a:ext cx="2122552" cy="1657614"/>
            <a:chOff x="4409434" y="4330036"/>
            <a:chExt cx="3000033" cy="2342882"/>
          </a:xfrm>
        </p:grpSpPr>
        <p:sp>
          <p:nvSpPr>
            <p:cNvPr id="8" name="Metin kutusu 7">
              <a:extLst>
                <a:ext uri="{FF2B5EF4-FFF2-40B4-BE49-F238E27FC236}">
                  <a16:creationId xmlns:a16="http://schemas.microsoft.com/office/drawing/2014/main" id="{D8699D6D-6BEE-1A1A-5BD2-D3CFC1CBBA50}"/>
                </a:ext>
              </a:extLst>
            </p:cNvPr>
            <p:cNvSpPr txBox="1"/>
            <p:nvPr/>
          </p:nvSpPr>
          <p:spPr>
            <a:xfrm rot="19719620">
              <a:off x="5716215" y="5044273"/>
              <a:ext cx="1545855" cy="545541"/>
            </a:xfrm>
            <a:prstGeom prst="rect">
              <a:avLst/>
            </a:prstGeom>
            <a:noFill/>
          </p:spPr>
          <p:txBody>
            <a:bodyPr wrap="square" rtlCol="0">
              <a:spAutoFit/>
            </a:bodyPr>
            <a:lstStyle/>
            <a:p>
              <a:pPr defTabSz="638891">
                <a:spcAft>
                  <a:spcPts val="306"/>
                </a:spcAft>
              </a:pPr>
              <a:r>
                <a:rPr lang="tr-TR" sz="2236" kern="1200">
                  <a:solidFill>
                    <a:srgbClr val="555555"/>
                  </a:solidFill>
                  <a:latin typeface="+mn-lt"/>
                  <a:ea typeface="+mn-ea"/>
                  <a:cs typeface="+mn-cs"/>
                </a:rPr>
                <a:t>ÖRNEKTİR</a:t>
              </a:r>
              <a:endParaRPr lang="tr-TR" sz="3200">
                <a:solidFill>
                  <a:schemeClr val="bg1"/>
                </a:solidFill>
              </a:endParaRPr>
            </a:p>
          </p:txBody>
        </p:sp>
        <p:pic>
          <p:nvPicPr>
            <p:cNvPr id="3082" name="Picture 10" descr="Denizli'deki Tripolis Antik Kenti kazılarında 10 yıl geride kaldı">
              <a:extLst>
                <a:ext uri="{FF2B5EF4-FFF2-40B4-BE49-F238E27FC236}">
                  <a16:creationId xmlns:a16="http://schemas.microsoft.com/office/drawing/2014/main" id="{270561E3-514D-0D77-741E-F581D13008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09" r="10635"/>
            <a:stretch/>
          </p:blipFill>
          <p:spPr bwMode="auto">
            <a:xfrm>
              <a:off x="4409434" y="4330036"/>
              <a:ext cx="3000033" cy="2061548"/>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0360E923-CCF6-10B7-7856-C1A34B60787F}"/>
                </a:ext>
              </a:extLst>
            </p:cNvPr>
            <p:cNvSpPr txBox="1"/>
            <p:nvPr/>
          </p:nvSpPr>
          <p:spPr>
            <a:xfrm>
              <a:off x="5094514" y="6457573"/>
              <a:ext cx="1528490" cy="215345"/>
            </a:xfrm>
            <a:prstGeom prst="rect">
              <a:avLst/>
            </a:prstGeom>
            <a:noFill/>
          </p:spPr>
          <p:txBody>
            <a:bodyPr wrap="square" rtlCol="0">
              <a:spAutoFit/>
            </a:bodyPr>
            <a:lstStyle/>
            <a:p>
              <a:pPr defTabSz="638891">
                <a:spcAft>
                  <a:spcPts val="306"/>
                </a:spcAft>
              </a:pPr>
              <a:r>
                <a:rPr lang="tr-TR" sz="629" kern="1200">
                  <a:solidFill>
                    <a:schemeClr val="tx1"/>
                  </a:solidFill>
                  <a:latin typeface="+mn-lt"/>
                  <a:ea typeface="+mn-ea"/>
                  <a:cs typeface="+mn-cs"/>
                </a:rPr>
                <a:t>TRIPOLIS</a:t>
              </a:r>
              <a:endParaRPr lang="tr-TR" sz="900"/>
            </a:p>
          </p:txBody>
        </p:sp>
      </p:grpSp>
      <p:graphicFrame>
        <p:nvGraphicFramePr>
          <p:cNvPr id="13" name="Tablo 12">
            <a:extLst>
              <a:ext uri="{FF2B5EF4-FFF2-40B4-BE49-F238E27FC236}">
                <a16:creationId xmlns:a16="http://schemas.microsoft.com/office/drawing/2014/main" id="{74178968-06B2-4441-E951-BD542203C7F1}"/>
              </a:ext>
            </a:extLst>
          </p:cNvPr>
          <p:cNvGraphicFramePr>
            <a:graphicFrameLocks noGrp="1"/>
          </p:cNvGraphicFramePr>
          <p:nvPr>
            <p:extLst>
              <p:ext uri="{D42A27DB-BD31-4B8C-83A1-F6EECF244321}">
                <p14:modId xmlns:p14="http://schemas.microsoft.com/office/powerpoint/2010/main" val="251337120"/>
              </p:ext>
            </p:extLst>
          </p:nvPr>
        </p:nvGraphicFramePr>
        <p:xfrm>
          <a:off x="3180945" y="4817634"/>
          <a:ext cx="4100846" cy="1676308"/>
        </p:xfrm>
        <a:graphic>
          <a:graphicData uri="http://schemas.openxmlformats.org/drawingml/2006/table">
            <a:tbl>
              <a:tblPr firstRow="1" bandRow="1">
                <a:tableStyleId>{5940675A-B579-460E-94D1-54222C63F5DA}</a:tableStyleId>
              </a:tblPr>
              <a:tblGrid>
                <a:gridCol w="2171737">
                  <a:extLst>
                    <a:ext uri="{9D8B030D-6E8A-4147-A177-3AD203B41FA5}">
                      <a16:colId xmlns:a16="http://schemas.microsoft.com/office/drawing/2014/main" val="2538433548"/>
                    </a:ext>
                  </a:extLst>
                </a:gridCol>
                <a:gridCol w="1929109">
                  <a:extLst>
                    <a:ext uri="{9D8B030D-6E8A-4147-A177-3AD203B41FA5}">
                      <a16:colId xmlns:a16="http://schemas.microsoft.com/office/drawing/2014/main" val="831817542"/>
                    </a:ext>
                  </a:extLst>
                </a:gridCol>
              </a:tblGrid>
              <a:tr h="1676308">
                <a:tc>
                  <a:txBody>
                    <a:bodyPr/>
                    <a:lstStyle/>
                    <a:p>
                      <a:pPr algn="l"/>
                      <a:r>
                        <a:rPr lang="tr-TR" dirty="0">
                          <a:solidFill>
                            <a:schemeClr val="bg1"/>
                          </a:solidFill>
                          <a:latin typeface="+mn-lt"/>
                        </a:rPr>
                        <a:t>YANDAL </a:t>
                      </a:r>
                      <a:endParaRPr lang="tr-TR" dirty="0">
                        <a:solidFill>
                          <a:schemeClr val="bg1"/>
                        </a:solidFill>
                        <a:effectLst/>
                        <a:latin typeface="+mn-lt"/>
                      </a:endParaRPr>
                    </a:p>
                    <a:p>
                      <a:pPr algn="l"/>
                      <a:r>
                        <a:rPr lang="tr-TR" sz="1200" dirty="0">
                          <a:solidFill>
                            <a:schemeClr val="bg1"/>
                          </a:solidFill>
                          <a:effectLst/>
                          <a:latin typeface="+mn-lt"/>
                        </a:rPr>
                        <a:t>İngiliz Dili ve Edebiyatı Böl.</a:t>
                      </a:r>
                    </a:p>
                    <a:p>
                      <a:r>
                        <a:rPr lang="tr-TR" sz="1200" dirty="0">
                          <a:solidFill>
                            <a:schemeClr val="bg1"/>
                          </a:solidFill>
                          <a:effectLst/>
                          <a:latin typeface="+mn-lt"/>
                        </a:rPr>
                        <a:t>Fransız Dili ve Edebiyatı Böl.</a:t>
                      </a:r>
                    </a:p>
                    <a:p>
                      <a:r>
                        <a:rPr lang="tr-TR" sz="1200" dirty="0">
                          <a:solidFill>
                            <a:schemeClr val="bg1"/>
                          </a:solidFill>
                          <a:effectLst/>
                          <a:latin typeface="+mn-lt"/>
                        </a:rPr>
                        <a:t>Kültür Var. Kor. ve </a:t>
                      </a:r>
                      <a:r>
                        <a:rPr lang="tr-TR" sz="1200" dirty="0" err="1">
                          <a:solidFill>
                            <a:schemeClr val="bg1"/>
                          </a:solidFill>
                          <a:effectLst/>
                          <a:latin typeface="+mn-lt"/>
                        </a:rPr>
                        <a:t>Onr</a:t>
                      </a:r>
                      <a:r>
                        <a:rPr lang="tr-TR" sz="1200" dirty="0">
                          <a:solidFill>
                            <a:schemeClr val="bg1"/>
                          </a:solidFill>
                          <a:effectLst/>
                          <a:latin typeface="+mn-lt"/>
                        </a:rPr>
                        <a:t>. Böl.</a:t>
                      </a:r>
                    </a:p>
                    <a:p>
                      <a:r>
                        <a:rPr lang="tr-TR" sz="1200" dirty="0">
                          <a:solidFill>
                            <a:schemeClr val="bg1"/>
                          </a:solidFill>
                          <a:effectLst/>
                          <a:latin typeface="+mn-lt"/>
                        </a:rPr>
                        <a:t>Sanat Tarihi Bölümü</a:t>
                      </a:r>
                    </a:p>
                    <a:p>
                      <a:r>
                        <a:rPr lang="tr-TR" sz="1200" dirty="0">
                          <a:solidFill>
                            <a:schemeClr val="bg1"/>
                          </a:solidFill>
                          <a:effectLst/>
                          <a:latin typeface="+mn-lt"/>
                        </a:rPr>
                        <a:t>Tarih Bölümü</a:t>
                      </a:r>
                    </a:p>
                    <a:p>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tc>
                  <a:txBody>
                    <a:bodyPr/>
                    <a:lstStyle/>
                    <a:p>
                      <a:pPr algn="l"/>
                      <a:r>
                        <a:rPr lang="tr-TR" dirty="0">
                          <a:solidFill>
                            <a:schemeClr val="bg1"/>
                          </a:solidFill>
                          <a:latin typeface="+mn-lt"/>
                        </a:rPr>
                        <a:t>ÇİFT ANADAL</a:t>
                      </a:r>
                      <a:endParaRPr lang="tr-TR" dirty="0">
                        <a:solidFill>
                          <a:schemeClr val="bg1"/>
                        </a:solidFill>
                        <a:effectLst/>
                        <a:latin typeface="+mn-lt"/>
                      </a:endParaRPr>
                    </a:p>
                    <a:p>
                      <a:pPr algn="l"/>
                      <a:r>
                        <a:rPr lang="tr-TR" sz="1050" dirty="0">
                          <a:solidFill>
                            <a:schemeClr val="bg1"/>
                          </a:solidFill>
                          <a:effectLst/>
                          <a:latin typeface="+mn-lt"/>
                        </a:rPr>
                        <a:t>İngiliz Dili ve Edebiyatı Böl.</a:t>
                      </a:r>
                    </a:p>
                    <a:p>
                      <a:r>
                        <a:rPr lang="tr-TR" sz="1050" dirty="0">
                          <a:solidFill>
                            <a:schemeClr val="bg1"/>
                          </a:solidFill>
                          <a:effectLst/>
                          <a:latin typeface="+mn-lt"/>
                        </a:rPr>
                        <a:t>Fransız Dili ve Edebiyatı Böl.</a:t>
                      </a:r>
                    </a:p>
                    <a:p>
                      <a:r>
                        <a:rPr lang="tr-TR" sz="1050" dirty="0">
                          <a:solidFill>
                            <a:schemeClr val="bg1"/>
                          </a:solidFill>
                          <a:effectLst/>
                          <a:latin typeface="+mn-lt"/>
                        </a:rPr>
                        <a:t>Kültür Var. Kor. ve </a:t>
                      </a:r>
                      <a:r>
                        <a:rPr lang="tr-TR" sz="1050" dirty="0" err="1">
                          <a:solidFill>
                            <a:schemeClr val="bg1"/>
                          </a:solidFill>
                          <a:effectLst/>
                          <a:latin typeface="+mn-lt"/>
                        </a:rPr>
                        <a:t>Onr</a:t>
                      </a:r>
                      <a:r>
                        <a:rPr lang="tr-TR" sz="1050" dirty="0">
                          <a:solidFill>
                            <a:schemeClr val="bg1"/>
                          </a:solidFill>
                          <a:effectLst/>
                          <a:latin typeface="+mn-lt"/>
                        </a:rPr>
                        <a:t>. Böl.</a:t>
                      </a:r>
                    </a:p>
                    <a:p>
                      <a:r>
                        <a:rPr lang="tr-TR" sz="1050" dirty="0">
                          <a:solidFill>
                            <a:schemeClr val="bg1"/>
                          </a:solidFill>
                          <a:effectLst/>
                          <a:latin typeface="+mn-lt"/>
                        </a:rPr>
                        <a:t>Sanat Tarihi Bölümü</a:t>
                      </a:r>
                    </a:p>
                    <a:p>
                      <a:r>
                        <a:rPr lang="tr-TR" sz="1050" dirty="0">
                          <a:solidFill>
                            <a:schemeClr val="bg1"/>
                          </a:solidFill>
                          <a:effectLst/>
                          <a:latin typeface="+mn-lt"/>
                        </a:rPr>
                        <a:t>Tarih Bölümü</a:t>
                      </a:r>
                    </a:p>
                    <a:p>
                      <a:r>
                        <a:rPr lang="tr-TR" sz="1050" dirty="0">
                          <a:solidFill>
                            <a:schemeClr val="bg1"/>
                          </a:solidFill>
                          <a:latin typeface="+mn-lt"/>
                        </a:rPr>
                        <a:t>Mimarlık Fakültesi</a:t>
                      </a:r>
                    </a:p>
                    <a:p>
                      <a:r>
                        <a:rPr lang="tr-TR" sz="1050" dirty="0">
                          <a:solidFill>
                            <a:schemeClr val="bg1"/>
                          </a:solidFill>
                          <a:latin typeface="+mn-lt"/>
                        </a:rPr>
                        <a:t>Turizm Fakültesi</a:t>
                      </a:r>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extLst>
                  <a:ext uri="{0D108BD9-81ED-4DB2-BD59-A6C34878D82A}">
                    <a16:rowId xmlns:a16="http://schemas.microsoft.com/office/drawing/2014/main" val="3338961980"/>
                  </a:ext>
                </a:extLst>
              </a:tr>
            </a:tbl>
          </a:graphicData>
        </a:graphic>
      </p:graphicFrame>
    </p:spTree>
    <p:extLst>
      <p:ext uri="{BB962C8B-B14F-4D97-AF65-F5344CB8AC3E}">
        <p14:creationId xmlns:p14="http://schemas.microsoft.com/office/powerpoint/2010/main" val="3363570719"/>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30">
            <a:extLst>
              <a:ext uri="{FF2B5EF4-FFF2-40B4-BE49-F238E27FC236}">
                <a16:creationId xmlns:a16="http://schemas.microsoft.com/office/drawing/2014/main" id="{78BA5F19-D5E1-4ECC-BEC2-DF7AEDFD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Freeform: Shape 1032">
            <a:extLst>
              <a:ext uri="{FF2B5EF4-FFF2-40B4-BE49-F238E27FC236}">
                <a16:creationId xmlns:a16="http://schemas.microsoft.com/office/drawing/2014/main" id="{50CC88A9-A661-4C48-866E-8734E511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Başlık 1">
            <a:extLst>
              <a:ext uri="{FF2B5EF4-FFF2-40B4-BE49-F238E27FC236}">
                <a16:creationId xmlns:a16="http://schemas.microsoft.com/office/drawing/2014/main" id="{9BC38D28-5919-A292-897E-0C95210653C0}"/>
              </a:ext>
            </a:extLst>
          </p:cNvPr>
          <p:cNvSpPr>
            <a:spLocks noGrp="1"/>
          </p:cNvSpPr>
          <p:nvPr>
            <p:ph type="title"/>
          </p:nvPr>
        </p:nvSpPr>
        <p:spPr>
          <a:xfrm>
            <a:off x="497973" y="393380"/>
            <a:ext cx="7781869" cy="739881"/>
          </a:xfrm>
        </p:spPr>
        <p:txBody>
          <a:bodyPr vert="horz" lIns="91440" tIns="45720" rIns="91440" bIns="45720" rtlCol="0" anchor="b">
            <a:normAutofit/>
          </a:bodyPr>
          <a:lstStyle/>
          <a:p>
            <a:r>
              <a:rPr lang="en-US" sz="3600" b="1" dirty="0">
                <a:latin typeface="+mn-lt"/>
              </a:rPr>
              <a:t>ARKEOLOJİ BÖLÜMÜNÜN ETKİNLİKLERİ</a:t>
            </a:r>
          </a:p>
        </p:txBody>
      </p:sp>
      <p:sp>
        <p:nvSpPr>
          <p:cNvPr id="1048" name="Freeform: Shape 1034">
            <a:extLst>
              <a:ext uri="{FF2B5EF4-FFF2-40B4-BE49-F238E27FC236}">
                <a16:creationId xmlns:a16="http://schemas.microsoft.com/office/drawing/2014/main" id="{CFDF195F-784B-4D00-8C92-6FC1B0499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 4">
            <a:extLst>
              <a:ext uri="{FF2B5EF4-FFF2-40B4-BE49-F238E27FC236}">
                <a16:creationId xmlns:a16="http://schemas.microsoft.com/office/drawing/2014/main" id="{942D35BF-65E2-8229-241B-0AFDE7E05F3E}"/>
              </a:ext>
            </a:extLst>
          </p:cNvPr>
          <p:cNvGrpSpPr/>
          <p:nvPr/>
        </p:nvGrpSpPr>
        <p:grpSpPr>
          <a:xfrm>
            <a:off x="3346102" y="1004320"/>
            <a:ext cx="8387422" cy="5853677"/>
            <a:chOff x="886329" y="1395039"/>
            <a:chExt cx="10879529" cy="5446045"/>
          </a:xfrm>
        </p:grpSpPr>
        <p:pic>
          <p:nvPicPr>
            <p:cNvPr id="12" name="Resim 11" descr="dış mekan, harabeler, gökyüzü, bina içeren bir resim">
              <a:extLst>
                <a:ext uri="{FF2B5EF4-FFF2-40B4-BE49-F238E27FC236}">
                  <a16:creationId xmlns:a16="http://schemas.microsoft.com/office/drawing/2014/main" id="{A4B36B92-6C23-5453-421E-A42A09AF7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87" r="20496"/>
            <a:stretch/>
          </p:blipFill>
          <p:spPr>
            <a:xfrm>
              <a:off x="4742411" y="4098531"/>
              <a:ext cx="3192861" cy="2328900"/>
            </a:xfrm>
            <a:prstGeom prst="rect">
              <a:avLst/>
            </a:prstGeom>
          </p:spPr>
        </p:pic>
        <p:pic>
          <p:nvPicPr>
            <p:cNvPr id="9" name="Picture 2">
              <a:extLst>
                <a:ext uri="{FF2B5EF4-FFF2-40B4-BE49-F238E27FC236}">
                  <a16:creationId xmlns:a16="http://schemas.microsoft.com/office/drawing/2014/main" id="{2F5BB2C9-3AE2-0E8D-F550-2BAA125BAF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6665" y="1412514"/>
              <a:ext cx="2913698" cy="21852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875381F-8BE4-FA22-9FFC-6C31F12626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251" b="15270"/>
            <a:stretch/>
          </p:blipFill>
          <p:spPr bwMode="auto">
            <a:xfrm>
              <a:off x="928713" y="4115388"/>
              <a:ext cx="3009268" cy="2209551"/>
            </a:xfrm>
            <a:prstGeom prst="rect">
              <a:avLst/>
            </a:prstGeom>
            <a:noFill/>
            <a:extLst>
              <a:ext uri="{909E8E84-426E-40DD-AFC4-6F175D3DCCD1}">
                <a14:hiddenFill xmlns:a14="http://schemas.microsoft.com/office/drawing/2010/main">
                  <a:solidFill>
                    <a:srgbClr val="FFFFFF"/>
                  </a:solidFill>
                </a14:hiddenFill>
              </a:ext>
            </a:extLst>
          </p:spPr>
        </p:pic>
        <p:sp>
          <p:nvSpPr>
            <p:cNvPr id="38" name="Metin kutusu 37">
              <a:extLst>
                <a:ext uri="{FF2B5EF4-FFF2-40B4-BE49-F238E27FC236}">
                  <a16:creationId xmlns:a16="http://schemas.microsoft.com/office/drawing/2014/main" id="{1DA90B27-9B5B-2A62-8E46-C744FEBDB32E}"/>
                </a:ext>
              </a:extLst>
            </p:cNvPr>
            <p:cNvSpPr txBox="1"/>
            <p:nvPr/>
          </p:nvSpPr>
          <p:spPr>
            <a:xfrm>
              <a:off x="886329" y="3636882"/>
              <a:ext cx="3087034" cy="378889"/>
            </a:xfrm>
            <a:prstGeom prst="rect">
              <a:avLst/>
            </a:prstGeom>
            <a:noFill/>
          </p:spPr>
          <p:txBody>
            <a:bodyPr wrap="square" rtlCol="0">
              <a:spAutoFit/>
            </a:bodyPr>
            <a:lstStyle/>
            <a:p>
              <a:pPr defTabSz="374904">
                <a:spcAft>
                  <a:spcPts val="600"/>
                </a:spcAft>
              </a:pPr>
              <a:r>
                <a:rPr lang="tr-TR" sz="1000" kern="1200" dirty="0">
                  <a:solidFill>
                    <a:schemeClr val="tx1"/>
                  </a:solidFill>
                  <a:latin typeface="+mn-lt"/>
                  <a:ea typeface="+mn-ea"/>
                  <a:cs typeface="+mn-cs"/>
                </a:rPr>
                <a:t>LAODIKEIA BATI TİYATROSU KLASİK MÜZÜK KONSERİ</a:t>
              </a:r>
              <a:endParaRPr lang="tr-TR" sz="1000" dirty="0"/>
            </a:p>
          </p:txBody>
        </p:sp>
        <p:pic>
          <p:nvPicPr>
            <p:cNvPr id="7" name="Picture 6" descr="D20Haber - Denizli Haberleri – Laodikya Antik Tiyatrosu, 1690 yıl sonra  seyirciyle buluştu">
              <a:extLst>
                <a:ext uri="{FF2B5EF4-FFF2-40B4-BE49-F238E27FC236}">
                  <a16:creationId xmlns:a16="http://schemas.microsoft.com/office/drawing/2014/main" id="{9D8795FE-F042-D5A0-A959-91D63AA20F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70" r="6280"/>
            <a:stretch/>
          </p:blipFill>
          <p:spPr bwMode="auto">
            <a:xfrm>
              <a:off x="986341" y="1412514"/>
              <a:ext cx="2944853" cy="2158976"/>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E1496247-765C-172A-337F-00FDC76A4E11}"/>
                </a:ext>
              </a:extLst>
            </p:cNvPr>
            <p:cNvSpPr txBox="1"/>
            <p:nvPr/>
          </p:nvSpPr>
          <p:spPr>
            <a:xfrm>
              <a:off x="1059664" y="6366733"/>
              <a:ext cx="2913698" cy="233162"/>
            </a:xfrm>
            <a:prstGeom prst="rect">
              <a:avLst/>
            </a:prstGeom>
            <a:noFill/>
          </p:spPr>
          <p:txBody>
            <a:bodyPr wrap="square" rtlCol="0">
              <a:spAutoFit/>
            </a:bodyPr>
            <a:lstStyle/>
            <a:p>
              <a:pPr defTabSz="374904">
                <a:spcAft>
                  <a:spcPts val="600"/>
                </a:spcAft>
              </a:pPr>
              <a:r>
                <a:rPr lang="tr-TR" sz="1000" kern="1200" dirty="0">
                  <a:solidFill>
                    <a:schemeClr val="tx1"/>
                  </a:solidFill>
                  <a:latin typeface="+mn-lt"/>
                  <a:ea typeface="+mn-ea"/>
                  <a:cs typeface="+mn-cs"/>
                </a:rPr>
                <a:t>STRATONİKİA-OKUL ZİYARETLERİ</a:t>
              </a:r>
              <a:endParaRPr lang="tr-TR" sz="1000" dirty="0"/>
            </a:p>
          </p:txBody>
        </p:sp>
        <p:sp>
          <p:nvSpPr>
            <p:cNvPr id="10" name="Metin kutusu 9">
              <a:extLst>
                <a:ext uri="{FF2B5EF4-FFF2-40B4-BE49-F238E27FC236}">
                  <a16:creationId xmlns:a16="http://schemas.microsoft.com/office/drawing/2014/main" id="{B9E2BFC4-BB28-3312-5CF7-AD527FC8AE7B}"/>
                </a:ext>
              </a:extLst>
            </p:cNvPr>
            <p:cNvSpPr txBox="1"/>
            <p:nvPr/>
          </p:nvSpPr>
          <p:spPr>
            <a:xfrm>
              <a:off x="4742411" y="3597788"/>
              <a:ext cx="3192860" cy="378889"/>
            </a:xfrm>
            <a:prstGeom prst="rect">
              <a:avLst/>
            </a:prstGeom>
            <a:noFill/>
          </p:spPr>
          <p:txBody>
            <a:bodyPr wrap="square" rtlCol="0">
              <a:spAutoFit/>
            </a:bodyPr>
            <a:lstStyle/>
            <a:p>
              <a:pPr defTabSz="374904">
                <a:spcAft>
                  <a:spcPts val="600"/>
                </a:spcAft>
              </a:pPr>
              <a:r>
                <a:rPr lang="tr-TR" sz="1000" kern="1200" dirty="0">
                  <a:solidFill>
                    <a:schemeClr val="tx1"/>
                  </a:solidFill>
                  <a:latin typeface="+mn-lt"/>
                  <a:ea typeface="+mn-ea"/>
                  <a:cs typeface="+mn-cs"/>
                </a:rPr>
                <a:t>TRİPOLIS-YABANCI PAÜ YABANCI ÖĞRENCİ ZİYARETLERİ</a:t>
              </a:r>
              <a:endParaRPr lang="tr-TR" sz="1000" dirty="0"/>
            </a:p>
          </p:txBody>
        </p:sp>
        <p:sp>
          <p:nvSpPr>
            <p:cNvPr id="15" name="Metin kutusu 14">
              <a:extLst>
                <a:ext uri="{FF2B5EF4-FFF2-40B4-BE49-F238E27FC236}">
                  <a16:creationId xmlns:a16="http://schemas.microsoft.com/office/drawing/2014/main" id="{E5BB52FC-FE39-A2D0-4D3C-10BAEB8B0EC5}"/>
                </a:ext>
              </a:extLst>
            </p:cNvPr>
            <p:cNvSpPr txBox="1"/>
            <p:nvPr/>
          </p:nvSpPr>
          <p:spPr>
            <a:xfrm>
              <a:off x="4881992" y="6462195"/>
              <a:ext cx="2913698" cy="378889"/>
            </a:xfrm>
            <a:prstGeom prst="rect">
              <a:avLst/>
            </a:prstGeom>
            <a:noFill/>
          </p:spPr>
          <p:txBody>
            <a:bodyPr wrap="square" rtlCol="0">
              <a:spAutoFit/>
            </a:bodyPr>
            <a:lstStyle/>
            <a:p>
              <a:pPr defTabSz="374904">
                <a:spcAft>
                  <a:spcPts val="600"/>
                </a:spcAft>
              </a:pPr>
              <a:r>
                <a:rPr lang="tr-TR" sz="1000" kern="1200" dirty="0">
                  <a:solidFill>
                    <a:srgbClr val="222222"/>
                  </a:solidFill>
                  <a:latin typeface="Arial" panose="020B0604020202020204" pitchFamily="34" charset="0"/>
                  <a:ea typeface="+mn-ea"/>
                  <a:cs typeface="+mn-cs"/>
                </a:rPr>
                <a:t>SİLLYON-RESTORASYON VE KONSERVASYON ETKİNLİĞİ</a:t>
              </a:r>
              <a:endParaRPr lang="tr-TR" sz="1000" dirty="0"/>
            </a:p>
          </p:txBody>
        </p:sp>
        <p:pic>
          <p:nvPicPr>
            <p:cNvPr id="17" name="Resim 16" descr="dış mekan, yer, ağaç, bitki içeren bir resim">
              <a:extLst>
                <a:ext uri="{FF2B5EF4-FFF2-40B4-BE49-F238E27FC236}">
                  <a16:creationId xmlns:a16="http://schemas.microsoft.com/office/drawing/2014/main" id="{547A251C-A37C-5A6B-D796-266D7CA85D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874" r="15504"/>
            <a:stretch/>
          </p:blipFill>
          <p:spPr>
            <a:xfrm>
              <a:off x="8370482" y="4088327"/>
              <a:ext cx="3323746" cy="2316550"/>
            </a:xfrm>
            <a:prstGeom prst="rect">
              <a:avLst/>
            </a:prstGeom>
          </p:spPr>
        </p:pic>
        <p:pic>
          <p:nvPicPr>
            <p:cNvPr id="1026" name="Picture 2" descr="Colossae Antik Kenti Kazı Çalışmaları Başlıyor - Arkeonews">
              <a:extLst>
                <a:ext uri="{FF2B5EF4-FFF2-40B4-BE49-F238E27FC236}">
                  <a16:creationId xmlns:a16="http://schemas.microsoft.com/office/drawing/2014/main" id="{A272DBEF-777D-2667-25B6-9616DD0FD5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6463" y="1395039"/>
              <a:ext cx="3341960" cy="2176451"/>
            </a:xfrm>
            <a:prstGeom prst="rect">
              <a:avLst/>
            </a:prstGeom>
            <a:noFill/>
            <a:extLst>
              <a:ext uri="{909E8E84-426E-40DD-AFC4-6F175D3DCCD1}">
                <a14:hiddenFill xmlns:a14="http://schemas.microsoft.com/office/drawing/2010/main">
                  <a:solidFill>
                    <a:srgbClr val="FFFFFF"/>
                  </a:solidFill>
                </a14:hiddenFill>
              </a:ext>
            </a:extLst>
          </p:spPr>
        </p:pic>
        <p:sp>
          <p:nvSpPr>
            <p:cNvPr id="18" name="Metin kutusu 17">
              <a:extLst>
                <a:ext uri="{FF2B5EF4-FFF2-40B4-BE49-F238E27FC236}">
                  <a16:creationId xmlns:a16="http://schemas.microsoft.com/office/drawing/2014/main" id="{F73AA425-0DD2-2D9A-2C2D-DA6427115642}"/>
                </a:ext>
              </a:extLst>
            </p:cNvPr>
            <p:cNvSpPr txBox="1"/>
            <p:nvPr/>
          </p:nvSpPr>
          <p:spPr>
            <a:xfrm>
              <a:off x="8233410" y="3627313"/>
              <a:ext cx="3341959" cy="233162"/>
            </a:xfrm>
            <a:prstGeom prst="rect">
              <a:avLst/>
            </a:prstGeom>
            <a:noFill/>
          </p:spPr>
          <p:txBody>
            <a:bodyPr wrap="square" rtlCol="0">
              <a:spAutoFit/>
            </a:bodyPr>
            <a:lstStyle/>
            <a:p>
              <a:pPr defTabSz="374904">
                <a:spcAft>
                  <a:spcPts val="600"/>
                </a:spcAft>
              </a:pPr>
              <a:r>
                <a:rPr lang="tr-TR" sz="1000" kern="1200" dirty="0">
                  <a:solidFill>
                    <a:schemeClr val="tx1"/>
                  </a:solidFill>
                  <a:latin typeface="+mn-lt"/>
                  <a:ea typeface="+mn-ea"/>
                  <a:cs typeface="+mn-cs"/>
                </a:rPr>
                <a:t>COLOSSAE ANTİK KENTİ YÜZEY ARAŞTIRMASI</a:t>
              </a:r>
              <a:endParaRPr lang="tr-TR" sz="1000" dirty="0"/>
            </a:p>
          </p:txBody>
        </p:sp>
        <p:sp>
          <p:nvSpPr>
            <p:cNvPr id="19" name="Metin kutusu 18">
              <a:extLst>
                <a:ext uri="{FF2B5EF4-FFF2-40B4-BE49-F238E27FC236}">
                  <a16:creationId xmlns:a16="http://schemas.microsoft.com/office/drawing/2014/main" id="{C9FA5A01-2300-E2CB-8427-2F8954AF5947}"/>
                </a:ext>
              </a:extLst>
            </p:cNvPr>
            <p:cNvSpPr txBox="1"/>
            <p:nvPr/>
          </p:nvSpPr>
          <p:spPr>
            <a:xfrm>
              <a:off x="8298851" y="6462195"/>
              <a:ext cx="3467007" cy="378889"/>
            </a:xfrm>
            <a:prstGeom prst="rect">
              <a:avLst/>
            </a:prstGeom>
            <a:noFill/>
          </p:spPr>
          <p:txBody>
            <a:bodyPr wrap="square" rtlCol="0">
              <a:spAutoFit/>
            </a:bodyPr>
            <a:lstStyle/>
            <a:p>
              <a:pPr defTabSz="374904">
                <a:spcAft>
                  <a:spcPts val="600"/>
                </a:spcAft>
              </a:pPr>
              <a:r>
                <a:rPr lang="tr-TR" sz="1000" kern="1200" dirty="0">
                  <a:solidFill>
                    <a:srgbClr val="222222"/>
                  </a:solidFill>
                  <a:latin typeface="Arial" panose="020B0604020202020204" pitchFamily="34" charset="0"/>
                  <a:ea typeface="+mn-ea"/>
                  <a:cs typeface="+mn-cs"/>
                </a:rPr>
                <a:t>ATTOUDA-YANSIMALAR RESİM VE FOTOĞRAF SERGİSİ</a:t>
              </a:r>
              <a:endParaRPr lang="tr-TR" sz="1000" dirty="0"/>
            </a:p>
          </p:txBody>
        </p:sp>
      </p:grpSp>
    </p:spTree>
    <p:extLst>
      <p:ext uri="{BB962C8B-B14F-4D97-AF65-F5344CB8AC3E}">
        <p14:creationId xmlns:p14="http://schemas.microsoft.com/office/powerpoint/2010/main" val="376522430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CE20DB-DA53-A7DD-56CC-84E5E1BDC0A5}"/>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DFEEE53-B58A-A2F0-6693-E04430FF9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9CDB937F-ACD9-AF67-F658-C04600946F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9F002ADB-E882-E85A-D3B4-AA99B62AF1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B7EF02FC-B83D-2408-22F9-6A36E75587F7}"/>
              </a:ext>
            </a:extLst>
          </p:cNvPr>
          <p:cNvSpPr txBox="1">
            <a:spLocks/>
          </p:cNvSpPr>
          <p:nvPr/>
        </p:nvSpPr>
        <p:spPr>
          <a:xfrm>
            <a:off x="7489149" y="770855"/>
            <a:ext cx="2965492" cy="4686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tr-TR" sz="2000" b="1" dirty="0">
                <a:latin typeface="+mn-lt"/>
                <a:ea typeface="+mn-ea"/>
                <a:cs typeface="+mn-cs"/>
              </a:rPr>
              <a:t>COĞRAFYA</a:t>
            </a:r>
            <a:r>
              <a:rPr lang="en-US" sz="2000" b="1" dirty="0">
                <a:latin typeface="+mn-lt"/>
                <a:ea typeface="+mn-ea"/>
                <a:cs typeface="+mn-cs"/>
              </a:rPr>
              <a:t> BÖLÜMÜ</a:t>
            </a:r>
          </a:p>
        </p:txBody>
      </p:sp>
      <p:sp>
        <p:nvSpPr>
          <p:cNvPr id="17" name="Metin kutusu 16">
            <a:extLst>
              <a:ext uri="{FF2B5EF4-FFF2-40B4-BE49-F238E27FC236}">
                <a16:creationId xmlns:a16="http://schemas.microsoft.com/office/drawing/2014/main" id="{6FBBCC4F-A40A-BF28-42A5-E53EC71BE086}"/>
              </a:ext>
            </a:extLst>
          </p:cNvPr>
          <p:cNvSpPr txBox="1"/>
          <p:nvPr/>
        </p:nvSpPr>
        <p:spPr>
          <a:xfrm>
            <a:off x="2131283" y="4679540"/>
            <a:ext cx="2878461" cy="169277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1600" b="1" dirty="0"/>
              <a:t>ANABİLİM DALLARI</a:t>
            </a:r>
          </a:p>
          <a:p>
            <a:pPr marL="342900" indent="-342900">
              <a:buFont typeface="+mj-lt"/>
              <a:buAutoNum type="arabicPeriod"/>
            </a:pPr>
            <a:r>
              <a:rPr lang="tr-TR" sz="1600" dirty="0"/>
              <a:t>Fiziki Coğrafya </a:t>
            </a:r>
          </a:p>
          <a:p>
            <a:pPr marL="342900" indent="-342900">
              <a:buFont typeface="+mj-lt"/>
              <a:buAutoNum type="arabicPeriod"/>
            </a:pPr>
            <a:r>
              <a:rPr lang="tr-TR" sz="1600" dirty="0"/>
              <a:t>Beşeri ve İktisadi Coğrafya</a:t>
            </a:r>
          </a:p>
          <a:p>
            <a:pPr marL="342900" indent="-342900">
              <a:buFont typeface="+mj-lt"/>
              <a:buAutoNum type="arabicPeriod"/>
            </a:pPr>
            <a:r>
              <a:rPr lang="tr-TR" sz="1600" dirty="0"/>
              <a:t>Türkiye Coğrafyası</a:t>
            </a:r>
          </a:p>
          <a:p>
            <a:pPr marL="342900" indent="-342900">
              <a:buFont typeface="+mj-lt"/>
              <a:buAutoNum type="arabicPeriod"/>
            </a:pPr>
            <a:r>
              <a:rPr lang="tr-TR" sz="1600" dirty="0"/>
              <a:t>Bölgesel Coğrafya</a:t>
            </a:r>
          </a:p>
          <a:p>
            <a:pPr>
              <a:spcAft>
                <a:spcPts val="600"/>
              </a:spcAft>
            </a:pPr>
            <a:endParaRPr lang="tr-TR" sz="2400" dirty="0"/>
          </a:p>
        </p:txBody>
      </p:sp>
      <p:sp>
        <p:nvSpPr>
          <p:cNvPr id="18" name="Metin kutusu 17">
            <a:extLst>
              <a:ext uri="{FF2B5EF4-FFF2-40B4-BE49-F238E27FC236}">
                <a16:creationId xmlns:a16="http://schemas.microsoft.com/office/drawing/2014/main" id="{C24B2FF5-1E56-66F5-41A0-224AE53961B1}"/>
              </a:ext>
            </a:extLst>
          </p:cNvPr>
          <p:cNvSpPr txBox="1"/>
          <p:nvPr/>
        </p:nvSpPr>
        <p:spPr>
          <a:xfrm>
            <a:off x="253022" y="831394"/>
            <a:ext cx="6089039" cy="3170099"/>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b="1" dirty="0"/>
              <a:t>Coğrafya Bölümü ve Mesleğin Tanıtımı</a:t>
            </a:r>
          </a:p>
          <a:p>
            <a:r>
              <a:rPr lang="tr-TR" sz="2000" dirty="0"/>
              <a:t>Coğrafya insan ve fiziki ortam ilişkisi içerisinde mekânsal analiz yapmayı ve coğrafi bilgiyi geliştirmeyi amaçlar. İnsan ile yaşadığı ortam arasındaki ilişkiyi ve bu ilişki nedeniyle oluşan coğrafi olgu ve olayları inceler. Coğrafya Bölümü mekânın (yer ve alanlar) yeniden inşasını kavrayabilen ve açıklayabilen, coğrafi bilgiye dayalı bir düşünme tarzına ve güncel teknolojileri (Coğrafi Bilgi Teknolojileri) kullanma becerisine sahip mezunlar yetiştirmeyi hedefler.</a:t>
            </a:r>
          </a:p>
        </p:txBody>
      </p:sp>
      <p:pic>
        <p:nvPicPr>
          <p:cNvPr id="10" name="Resim 9" descr="C:\Users\Pau\Desktop\3.jpg"/>
          <p:cNvPicPr/>
          <p:nvPr/>
        </p:nvPicPr>
        <p:blipFill rotWithShape="1">
          <a:blip r:embed="rId2">
            <a:extLst>
              <a:ext uri="{28A0092B-C50C-407E-A947-70E740481C1C}">
                <a14:useLocalDpi xmlns:a14="http://schemas.microsoft.com/office/drawing/2010/main" val="0"/>
              </a:ext>
            </a:extLst>
          </a:blip>
          <a:srcRect l="8190" r="8774"/>
          <a:stretch/>
        </p:blipFill>
        <p:spPr bwMode="auto">
          <a:xfrm>
            <a:off x="6500392" y="1488332"/>
            <a:ext cx="5016105" cy="42120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3920985"/>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C1713E-A82D-D0F8-59F1-C10FC9B924D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23DD85E-31B1-A5C8-A544-261C09ED6DE3}"/>
              </a:ext>
            </a:extLst>
          </p:cNvPr>
          <p:cNvSpPr>
            <a:spLocks noGrp="1"/>
          </p:cNvSpPr>
          <p:nvPr>
            <p:ph type="title"/>
          </p:nvPr>
        </p:nvSpPr>
        <p:spPr>
          <a:xfrm>
            <a:off x="7907359" y="525439"/>
            <a:ext cx="4020031" cy="1132539"/>
          </a:xfrm>
        </p:spPr>
        <p:txBody>
          <a:bodyPr vert="horz" lIns="91440" tIns="45720" rIns="91440" bIns="45720" rtlCol="0" anchor="ctr">
            <a:normAutofit fontScale="90000"/>
          </a:bodyPr>
          <a:lstStyle/>
          <a:p>
            <a:r>
              <a:rPr lang="tr-TR" sz="2800" b="1" dirty="0">
                <a:solidFill>
                  <a:srgbClr val="0070C0"/>
                </a:solidFill>
                <a:latin typeface="+mn-lt"/>
              </a:rPr>
              <a:t>COĞRAFYA</a:t>
            </a:r>
            <a:r>
              <a:rPr lang="tr-TR" sz="2800" b="1" dirty="0">
                <a:latin typeface="+mn-lt"/>
              </a:rPr>
              <a:t> BÖLÜMÜNDE EĞİTİM VE İSTİHDAM OLANAKLARI</a:t>
            </a:r>
            <a:endParaRPr lang="en-US" sz="2800" b="1" kern="1200" dirty="0">
              <a:solidFill>
                <a:schemeClr val="tx1"/>
              </a:solidFill>
              <a:latin typeface="+mn-lt"/>
              <a:ea typeface="+mj-ea"/>
              <a:cs typeface="+mj-cs"/>
            </a:endParaRPr>
          </a:p>
        </p:txBody>
      </p:sp>
      <p:cxnSp>
        <p:nvCxnSpPr>
          <p:cNvPr id="3096" name="Straight Connector 3095">
            <a:extLst>
              <a:ext uri="{FF2B5EF4-FFF2-40B4-BE49-F238E27FC236}">
                <a16:creationId xmlns:a16="http://schemas.microsoft.com/office/drawing/2014/main" id="{61EB6DA6-AA99-C4B5-7705-D2A4DD5D2F3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109748BF-BF81-3147-7077-B757453EA68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4556FFF0-AEDB-CC4A-DCE2-E6EA7BAE8CF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2471DCA2-7FD4-1910-5923-3BE57FBB1B10}"/>
              </a:ext>
            </a:extLst>
          </p:cNvPr>
          <p:cNvSpPr txBox="1"/>
          <p:nvPr/>
        </p:nvSpPr>
        <p:spPr>
          <a:xfrm>
            <a:off x="34102" y="4784859"/>
            <a:ext cx="2733468" cy="1782450"/>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p>
          <a:p>
            <a:r>
              <a:rPr lang="tr-TR" sz="1600" dirty="0"/>
              <a:t>Almanya </a:t>
            </a:r>
            <a:r>
              <a:rPr lang="tr-TR" sz="1600" dirty="0" err="1"/>
              <a:t>Munster</a:t>
            </a:r>
            <a:r>
              <a:rPr lang="tr-TR" sz="1600" dirty="0"/>
              <a:t> </a:t>
            </a:r>
          </a:p>
          <a:p>
            <a:r>
              <a:rPr lang="tr-TR" sz="1600" dirty="0"/>
              <a:t>Romanya </a:t>
            </a:r>
            <a:r>
              <a:rPr lang="tr-TR" sz="1600" dirty="0" err="1"/>
              <a:t>Bucharest</a:t>
            </a:r>
            <a:r>
              <a:rPr lang="tr-TR" sz="1600" dirty="0"/>
              <a:t> Üniversiteleriyle, toplam 2 adet anlaşmamız vardır.</a:t>
            </a:r>
          </a:p>
        </p:txBody>
      </p:sp>
      <p:cxnSp>
        <p:nvCxnSpPr>
          <p:cNvPr id="3102" name="Straight Connector 3101">
            <a:extLst>
              <a:ext uri="{FF2B5EF4-FFF2-40B4-BE49-F238E27FC236}">
                <a16:creationId xmlns:a16="http://schemas.microsoft.com/office/drawing/2014/main" id="{0AC2226D-A4BC-A2E5-9214-6727FD42CBA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DCA1984B-4E5A-9777-1650-7073B7E3C9A0}"/>
              </a:ext>
            </a:extLst>
          </p:cNvPr>
          <p:cNvGrpSpPr/>
          <p:nvPr/>
        </p:nvGrpSpPr>
        <p:grpSpPr>
          <a:xfrm>
            <a:off x="474661" y="525433"/>
            <a:ext cx="3825761" cy="3261826"/>
            <a:chOff x="-12455663" y="6058094"/>
            <a:chExt cx="10620877" cy="1943483"/>
          </a:xfrm>
        </p:grpSpPr>
        <p:sp>
          <p:nvSpPr>
            <p:cNvPr id="17" name="Metin kutusu 16">
              <a:extLst>
                <a:ext uri="{FF2B5EF4-FFF2-40B4-BE49-F238E27FC236}">
                  <a16:creationId xmlns:a16="http://schemas.microsoft.com/office/drawing/2014/main" id="{02A695A9-0115-0DFC-E54D-251D7439E211}"/>
                </a:ext>
              </a:extLst>
            </p:cNvPr>
            <p:cNvSpPr txBox="1"/>
            <p:nvPr/>
          </p:nvSpPr>
          <p:spPr>
            <a:xfrm>
              <a:off x="-11807632" y="6956303"/>
              <a:ext cx="9111463" cy="104527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b="1" dirty="0"/>
                <a:t>İSTİHDAM OLANAKLARI</a:t>
              </a:r>
            </a:p>
            <a:p>
              <a:pPr marL="342900" indent="-342900">
                <a:buAutoNum type="arabicPeriod"/>
              </a:pPr>
              <a:r>
                <a:rPr lang="tr-TR" dirty="0"/>
                <a:t>MEB (Öğretmen)</a:t>
              </a:r>
            </a:p>
            <a:p>
              <a:pPr marL="342900" indent="-342900">
                <a:buAutoNum type="arabicPeriod"/>
              </a:pPr>
              <a:r>
                <a:rPr lang="tr-TR" dirty="0"/>
                <a:t>Özel okullar (Öğretmen)</a:t>
              </a:r>
            </a:p>
            <a:p>
              <a:pPr marL="342900" indent="-342900">
                <a:buAutoNum type="arabicPeriod"/>
              </a:pPr>
              <a:r>
                <a:rPr lang="tr-TR" dirty="0"/>
                <a:t>Üniversiteler (Akademisyen)</a:t>
              </a:r>
            </a:p>
            <a:p>
              <a:pPr marL="342900" indent="-342900">
                <a:buAutoNum type="arabicPeriod"/>
              </a:pPr>
              <a:r>
                <a:rPr lang="tr-TR" dirty="0"/>
                <a:t>Belediyeler (CBS Uzmanı)</a:t>
              </a:r>
            </a:p>
            <a:p>
              <a:pPr marL="342900" indent="-342900">
                <a:buAutoNum type="arabicPeriod"/>
              </a:pPr>
              <a:r>
                <a:rPr lang="tr-TR" dirty="0"/>
                <a:t>MTA ve DSİ (Jeomorfolog)</a:t>
              </a:r>
            </a:p>
          </p:txBody>
        </p:sp>
        <p:sp>
          <p:nvSpPr>
            <p:cNvPr id="18" name="Metin kutusu 17">
              <a:extLst>
                <a:ext uri="{FF2B5EF4-FFF2-40B4-BE49-F238E27FC236}">
                  <a16:creationId xmlns:a16="http://schemas.microsoft.com/office/drawing/2014/main" id="{22F98467-1B3A-1C3F-32C9-F09E0AEED7B1}"/>
                </a:ext>
              </a:extLst>
            </p:cNvPr>
            <p:cNvSpPr txBox="1"/>
            <p:nvPr/>
          </p:nvSpPr>
          <p:spPr>
            <a:xfrm>
              <a:off x="-12455663" y="6058094"/>
              <a:ext cx="10620877" cy="47749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STAJ</a:t>
              </a:r>
            </a:p>
            <a:p>
              <a:pPr defTabSz="725119">
                <a:spcAft>
                  <a:spcPts val="732"/>
                </a:spcAft>
              </a:pPr>
              <a:r>
                <a:rPr lang="tr-TR" sz="1500" kern="1200" dirty="0">
                  <a:solidFill>
                    <a:srgbClr val="555555"/>
                  </a:solidFill>
                  <a:latin typeface="+mn-lt"/>
                  <a:ea typeface="+mn-ea"/>
                  <a:cs typeface="+mn-cs"/>
                </a:rPr>
                <a:t>Bölümümüzde Zorunlu Staj Bulunmamaktadır.</a:t>
              </a:r>
            </a:p>
          </p:txBody>
        </p:sp>
      </p:grpSp>
      <p:grpSp>
        <p:nvGrpSpPr>
          <p:cNvPr id="14" name="Grup 13">
            <a:extLst>
              <a:ext uri="{FF2B5EF4-FFF2-40B4-BE49-F238E27FC236}">
                <a16:creationId xmlns:a16="http://schemas.microsoft.com/office/drawing/2014/main" id="{E241765D-D42D-EE16-CE32-80072EC8B7A3}"/>
              </a:ext>
            </a:extLst>
          </p:cNvPr>
          <p:cNvGrpSpPr/>
          <p:nvPr/>
        </p:nvGrpSpPr>
        <p:grpSpPr>
          <a:xfrm>
            <a:off x="7742047" y="1657978"/>
            <a:ext cx="4185343" cy="4736253"/>
            <a:chOff x="-12853905" y="7180310"/>
            <a:chExt cx="15203134" cy="7280648"/>
          </a:xfrm>
        </p:grpSpPr>
        <p:sp>
          <p:nvSpPr>
            <p:cNvPr id="9" name="İçerik Yer Tutucusu 2">
              <a:extLst>
                <a:ext uri="{FF2B5EF4-FFF2-40B4-BE49-F238E27FC236}">
                  <a16:creationId xmlns:a16="http://schemas.microsoft.com/office/drawing/2014/main" id="{599C4CAD-40AF-339E-18D0-31B7C7B23B3C}"/>
                </a:ext>
              </a:extLst>
            </p:cNvPr>
            <p:cNvSpPr txBox="1">
              <a:spLocks/>
            </p:cNvSpPr>
            <p:nvPr/>
          </p:nvSpPr>
          <p:spPr>
            <a:xfrm>
              <a:off x="-12853905" y="7180310"/>
              <a:ext cx="15203134" cy="7012690"/>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marL="11503" indent="-11503" algn="just" defTabSz="115032">
                <a:spcBef>
                  <a:spcPts val="151"/>
                </a:spcBef>
                <a:spcAft>
                  <a:spcPts val="25"/>
                </a:spcAft>
              </a:pPr>
              <a:r>
                <a:rPr lang="tr-TR" sz="1500" b="1" kern="1200" dirty="0">
                  <a:solidFill>
                    <a:srgbClr val="555555"/>
                  </a:solidFill>
                  <a:latin typeface="+mn-lt"/>
                  <a:ea typeface="+mn-ea"/>
                  <a:cs typeface="+mn-cs"/>
                </a:rPr>
                <a:t>LİSANS DERSLERİ</a:t>
              </a:r>
            </a:p>
            <a:p>
              <a:pPr marL="11503" indent="-11503" algn="just" defTabSz="115032">
                <a:spcBef>
                  <a:spcPts val="151"/>
                </a:spcBef>
                <a:spcAft>
                  <a:spcPts val="25"/>
                </a:spcAft>
              </a:pPr>
              <a:r>
                <a:rPr lang="tr-TR" sz="1500" b="1" kern="1200" dirty="0">
                  <a:solidFill>
                    <a:srgbClr val="555555"/>
                  </a:solidFill>
                  <a:latin typeface="+mn-lt"/>
                  <a:ea typeface="+mn-ea"/>
                  <a:cs typeface="+mn-cs"/>
                </a:rPr>
                <a:t>Coğrafya Bölümü eğitim-öğretim süresi 4 yıldır (8 yarıyıl). Mezun olmak için ortak derslerle birlikte toplam 154 ulusal kredinin kazanılması ve derslerden toplam 240 AKTS alınarak başarılı olunması gerekmektedir.</a:t>
              </a:r>
            </a:p>
            <a:p>
              <a:pPr marL="11503" indent="-11503" algn="just" defTabSz="115032">
                <a:spcBef>
                  <a:spcPts val="151"/>
                </a:spcBef>
                <a:spcAft>
                  <a:spcPts val="25"/>
                </a:spcAft>
              </a:pPr>
              <a:r>
                <a:rPr lang="tr-TR" sz="1500" b="1" kern="1200" dirty="0">
                  <a:solidFill>
                    <a:srgbClr val="555555"/>
                  </a:solidFill>
                  <a:latin typeface="+mn-lt"/>
                  <a:ea typeface="+mn-ea"/>
                  <a:cs typeface="+mn-cs"/>
                </a:rPr>
                <a:t>18 AKTS Fakülte ortak seçmeli dersleri, 14 AKTS Üniversite Ortak Zorunlu dersleri, 36 AKTS Bölüm Seçmeli dersleri ve 172 AKTS Bölüm Zorunlu dersleri verilmektedir.</a:t>
              </a:r>
            </a:p>
            <a:p>
              <a:pPr marL="11503" indent="-11503" algn="just" defTabSz="115032">
                <a:spcBef>
                  <a:spcPts val="151"/>
                </a:spcBef>
                <a:spcAft>
                  <a:spcPts val="25"/>
                </a:spcAft>
              </a:pPr>
              <a:r>
                <a:rPr lang="tr-TR" sz="1500" b="1" kern="1200" dirty="0">
                  <a:solidFill>
                    <a:srgbClr val="555555"/>
                  </a:solidFill>
                  <a:latin typeface="+mn-lt"/>
                  <a:ea typeface="+mn-ea"/>
                  <a:cs typeface="+mn-cs"/>
                </a:rPr>
                <a:t>Coğrafyada Bilgisayar Kullanımı, </a:t>
              </a:r>
              <a:r>
                <a:rPr lang="tr-TR" sz="1500" b="1" kern="1200" dirty="0" err="1">
                  <a:solidFill>
                    <a:srgbClr val="555555"/>
                  </a:solidFill>
                  <a:latin typeface="+mn-lt"/>
                  <a:ea typeface="+mn-ea"/>
                  <a:cs typeface="+mn-cs"/>
                </a:rPr>
                <a:t>Kartoğrafya</a:t>
              </a:r>
              <a:r>
                <a:rPr lang="tr-TR" sz="1500" b="1" kern="1200" dirty="0">
                  <a:solidFill>
                    <a:srgbClr val="555555"/>
                  </a:solidFill>
                  <a:latin typeface="+mn-lt"/>
                  <a:ea typeface="+mn-ea"/>
                  <a:cs typeface="+mn-cs"/>
                </a:rPr>
                <a:t>, Coğrafi Bilgi Sistemleri, Arazi Uygulamaları, Bitirme Çalışması ile Uzaktan Algılama dersleri teorik ve uygulaması olan derslerdir.</a:t>
              </a:r>
            </a:p>
            <a:p>
              <a:pPr marL="0" indent="0" algn="just" defTabSz="115032">
                <a:spcBef>
                  <a:spcPts val="151"/>
                </a:spcBef>
                <a:spcAft>
                  <a:spcPts val="25"/>
                </a:spcAft>
                <a:buNone/>
              </a:pPr>
              <a:endParaRPr lang="tr-TR" sz="442" kern="1200" dirty="0">
                <a:solidFill>
                  <a:srgbClr val="555555"/>
                </a:solidFill>
                <a:latin typeface="+mn-lt"/>
                <a:ea typeface="+mn-ea"/>
                <a:cs typeface="+mn-cs"/>
              </a:endParaRPr>
            </a:p>
            <a:p>
              <a:pPr marL="0" indent="0" algn="just">
                <a:buFont typeface="Tw Cen MT" panose="020B0602020104020603" pitchFamily="34" charset="0"/>
                <a:buNone/>
              </a:pPr>
              <a:endParaRPr lang="tr-TR" sz="1300" dirty="0"/>
            </a:p>
          </p:txBody>
        </p:sp>
        <p:sp>
          <p:nvSpPr>
            <p:cNvPr id="19" name="Metin kutusu 18">
              <a:extLst>
                <a:ext uri="{FF2B5EF4-FFF2-40B4-BE49-F238E27FC236}">
                  <a16:creationId xmlns:a16="http://schemas.microsoft.com/office/drawing/2014/main" id="{F3A0C6FE-D3A6-D610-0CCF-CEBC62DF5EBA}"/>
                </a:ext>
              </a:extLst>
            </p:cNvPr>
            <p:cNvSpPr txBox="1"/>
            <p:nvPr/>
          </p:nvSpPr>
          <p:spPr>
            <a:xfrm>
              <a:off x="-12853905" y="12331920"/>
              <a:ext cx="15203127" cy="212903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tr-TR" sz="1400" b="1" dirty="0"/>
                <a:t>LİSANÜSTÜ EĞİTİM</a:t>
              </a:r>
            </a:p>
            <a:p>
              <a:r>
                <a:rPr lang="tr-TR" sz="1400" b="1" dirty="0"/>
                <a:t>Yüksek Lisans: </a:t>
              </a:r>
              <a:r>
                <a:rPr lang="tr-TR" sz="1400" dirty="0"/>
                <a:t>Coğrafya ABD Tezli Yüksek Lisans Programı</a:t>
              </a:r>
            </a:p>
            <a:p>
              <a:r>
                <a:rPr lang="tr-TR" sz="1400" b="1" dirty="0"/>
                <a:t>Doktora: </a:t>
              </a:r>
              <a:r>
                <a:rPr lang="tr-TR" sz="1400" dirty="0"/>
                <a:t>Coğrafya ABD Doktora Programı</a:t>
              </a:r>
            </a:p>
            <a:p>
              <a:r>
                <a:rPr lang="tr-TR" sz="1400" dirty="0"/>
                <a:t>(</a:t>
              </a:r>
              <a:r>
                <a:rPr lang="tr-TR" sz="1400" dirty="0" err="1"/>
                <a:t>Disiplinlerarası</a:t>
              </a:r>
              <a:r>
                <a:rPr lang="tr-TR" sz="1400" dirty="0"/>
                <a:t> Tarihi ve Günümüz Türk Lehçeleri ve Edebiyatları Ortak Doktora Programı)</a:t>
              </a:r>
            </a:p>
          </p:txBody>
        </p:sp>
      </p:grpSp>
      <p:graphicFrame>
        <p:nvGraphicFramePr>
          <p:cNvPr id="13" name="Tablo 12">
            <a:extLst>
              <a:ext uri="{FF2B5EF4-FFF2-40B4-BE49-F238E27FC236}">
                <a16:creationId xmlns:a16="http://schemas.microsoft.com/office/drawing/2014/main" id="{B8E1148F-068A-DE9D-508F-FC88BCC0E56A}"/>
              </a:ext>
            </a:extLst>
          </p:cNvPr>
          <p:cNvGraphicFramePr>
            <a:graphicFrameLocks noGrp="1"/>
          </p:cNvGraphicFramePr>
          <p:nvPr>
            <p:extLst>
              <p:ext uri="{D42A27DB-BD31-4B8C-83A1-F6EECF244321}">
                <p14:modId xmlns:p14="http://schemas.microsoft.com/office/powerpoint/2010/main" val="508681085"/>
              </p:ext>
            </p:extLst>
          </p:nvPr>
        </p:nvGraphicFramePr>
        <p:xfrm>
          <a:off x="3180945" y="5274016"/>
          <a:ext cx="4100846" cy="1219925"/>
        </p:xfrm>
        <a:graphic>
          <a:graphicData uri="http://schemas.openxmlformats.org/drawingml/2006/table">
            <a:tbl>
              <a:tblPr firstRow="1" bandRow="1">
                <a:tableStyleId>{5940675A-B579-460E-94D1-54222C63F5DA}</a:tableStyleId>
              </a:tblPr>
              <a:tblGrid>
                <a:gridCol w="2052536">
                  <a:extLst>
                    <a:ext uri="{9D8B030D-6E8A-4147-A177-3AD203B41FA5}">
                      <a16:colId xmlns:a16="http://schemas.microsoft.com/office/drawing/2014/main" val="2538433548"/>
                    </a:ext>
                  </a:extLst>
                </a:gridCol>
                <a:gridCol w="2048310">
                  <a:extLst>
                    <a:ext uri="{9D8B030D-6E8A-4147-A177-3AD203B41FA5}">
                      <a16:colId xmlns:a16="http://schemas.microsoft.com/office/drawing/2014/main" val="831817542"/>
                    </a:ext>
                  </a:extLst>
                </a:gridCol>
              </a:tblGrid>
              <a:tr h="1219925">
                <a:tc>
                  <a:txBody>
                    <a:bodyPr/>
                    <a:lstStyle/>
                    <a:p>
                      <a:pPr algn="l"/>
                      <a:r>
                        <a:rPr lang="tr-TR" dirty="0">
                          <a:solidFill>
                            <a:schemeClr val="bg1"/>
                          </a:solidFill>
                          <a:latin typeface="+mn-lt"/>
                        </a:rPr>
                        <a:t>YANDAL </a:t>
                      </a:r>
                      <a:endParaRPr lang="tr-TR" dirty="0">
                        <a:solidFill>
                          <a:schemeClr val="bg1"/>
                        </a:solidFill>
                        <a:effectLst/>
                        <a:latin typeface="+mn-lt"/>
                      </a:endParaRPr>
                    </a:p>
                    <a:p>
                      <a:r>
                        <a:rPr lang="tr-TR" sz="1200" dirty="0"/>
                        <a:t>Bölümümüzde </a:t>
                      </a:r>
                      <a:r>
                        <a:rPr lang="tr-TR" sz="1200" dirty="0" err="1"/>
                        <a:t>Yandal</a:t>
                      </a:r>
                      <a:r>
                        <a:rPr lang="tr-TR" sz="1200" dirty="0"/>
                        <a:t> uygulaması bulunmamaktadır.</a:t>
                      </a:r>
                    </a:p>
                    <a:p>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tc>
                  <a:txBody>
                    <a:bodyPr/>
                    <a:lstStyle/>
                    <a:p>
                      <a:pPr algn="l"/>
                      <a:r>
                        <a:rPr lang="tr-TR" dirty="0">
                          <a:solidFill>
                            <a:schemeClr val="bg1"/>
                          </a:solidFill>
                          <a:latin typeface="+mn-lt"/>
                        </a:rPr>
                        <a:t>ÇİFT ANADAL</a:t>
                      </a:r>
                      <a:endParaRPr lang="tr-TR" dirty="0">
                        <a:solidFill>
                          <a:schemeClr val="bg1"/>
                        </a:solidFill>
                        <a:effectLst/>
                        <a:latin typeface="+mn-lt"/>
                      </a:endParaRPr>
                    </a:p>
                    <a:p>
                      <a:r>
                        <a:rPr lang="tr-TR" sz="1050" dirty="0"/>
                        <a:t>Bölümümüzde Çift Anadal uygulaması bulunmamaktadır.</a:t>
                      </a: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extLst>
                  <a:ext uri="{0D108BD9-81ED-4DB2-BD59-A6C34878D82A}">
                    <a16:rowId xmlns:a16="http://schemas.microsoft.com/office/drawing/2014/main" val="3338961980"/>
                  </a:ext>
                </a:extLst>
              </a:tr>
            </a:tbl>
          </a:graphicData>
        </a:graphic>
      </p:graphicFrame>
      <p:pic>
        <p:nvPicPr>
          <p:cNvPr id="16" name="Resim 15" descr="C:\Users\Pau\Desktop\IMG_299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256" y="152961"/>
            <a:ext cx="2885075" cy="1927719"/>
          </a:xfrm>
          <a:prstGeom prst="rect">
            <a:avLst/>
          </a:prstGeom>
          <a:noFill/>
          <a:ln>
            <a:noFill/>
          </a:ln>
        </p:spPr>
      </p:pic>
    </p:spTree>
    <p:extLst>
      <p:ext uri="{BB962C8B-B14F-4D97-AF65-F5344CB8AC3E}">
        <p14:creationId xmlns:p14="http://schemas.microsoft.com/office/powerpoint/2010/main" val="134743343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2368F2-BF80-4D83-B10B-06F9326FB48A}"/>
            </a:ext>
          </a:extLst>
        </p:cNvPr>
        <p:cNvGrpSpPr/>
        <p:nvPr/>
      </p:nvGrpSpPr>
      <p:grpSpPr>
        <a:xfrm>
          <a:off x="0" y="0"/>
          <a:ext cx="0" cy="0"/>
          <a:chOff x="0" y="0"/>
          <a:chExt cx="0" cy="0"/>
        </a:xfrm>
      </p:grpSpPr>
      <p:sp useBgFill="1">
        <p:nvSpPr>
          <p:cNvPr id="1046" name="Rectangle 1030">
            <a:extLst>
              <a:ext uri="{FF2B5EF4-FFF2-40B4-BE49-F238E27FC236}">
                <a16:creationId xmlns:a16="http://schemas.microsoft.com/office/drawing/2014/main" id="{F5799F81-775B-2882-461E-5F86765C98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Freeform: Shape 1032">
            <a:extLst>
              <a:ext uri="{FF2B5EF4-FFF2-40B4-BE49-F238E27FC236}">
                <a16:creationId xmlns:a16="http://schemas.microsoft.com/office/drawing/2014/main" id="{11D3D9EA-29BD-F1B1-A71E-FDEA5699DE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Başlık 1">
            <a:extLst>
              <a:ext uri="{FF2B5EF4-FFF2-40B4-BE49-F238E27FC236}">
                <a16:creationId xmlns:a16="http://schemas.microsoft.com/office/drawing/2014/main" id="{411A708D-FBB5-B11A-C209-2B67D29E5C76}"/>
              </a:ext>
            </a:extLst>
          </p:cNvPr>
          <p:cNvSpPr>
            <a:spLocks noGrp="1"/>
          </p:cNvSpPr>
          <p:nvPr>
            <p:ph type="title"/>
          </p:nvPr>
        </p:nvSpPr>
        <p:spPr>
          <a:xfrm>
            <a:off x="497973" y="393380"/>
            <a:ext cx="7781869" cy="739881"/>
          </a:xfrm>
        </p:spPr>
        <p:txBody>
          <a:bodyPr vert="horz" lIns="91440" tIns="45720" rIns="91440" bIns="45720" rtlCol="0" anchor="b">
            <a:normAutofit/>
          </a:bodyPr>
          <a:lstStyle/>
          <a:p>
            <a:r>
              <a:rPr lang="en-US" sz="3600" b="1" dirty="0">
                <a:latin typeface="+mn-lt"/>
              </a:rPr>
              <a:t>COĞRAFYA BÖLÜMÜNÜN ETKİNLİKLERİ</a:t>
            </a:r>
          </a:p>
        </p:txBody>
      </p:sp>
      <p:sp>
        <p:nvSpPr>
          <p:cNvPr id="1048" name="Freeform: Shape 1034">
            <a:extLst>
              <a:ext uri="{FF2B5EF4-FFF2-40B4-BE49-F238E27FC236}">
                <a16:creationId xmlns:a16="http://schemas.microsoft.com/office/drawing/2014/main" id="{F08A6DC1-81F2-7CE7-27A8-94C9A3B59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up 5">
            <a:extLst>
              <a:ext uri="{FF2B5EF4-FFF2-40B4-BE49-F238E27FC236}">
                <a16:creationId xmlns:a16="http://schemas.microsoft.com/office/drawing/2014/main" id="{CE52CC71-8143-9050-4FC2-D3DDEBCEC076}"/>
              </a:ext>
            </a:extLst>
          </p:cNvPr>
          <p:cNvGrpSpPr/>
          <p:nvPr/>
        </p:nvGrpSpPr>
        <p:grpSpPr>
          <a:xfrm>
            <a:off x="2903263" y="1243325"/>
            <a:ext cx="4315649" cy="2781542"/>
            <a:chOff x="3774437" y="1243349"/>
            <a:chExt cx="4577690" cy="2919830"/>
          </a:xfrm>
        </p:grpSpPr>
        <p:pic>
          <p:nvPicPr>
            <p:cNvPr id="4" name="Picture 2" descr="PAÜ COĞRAFYA BÖLÜMÜ ÖĞRENCİLERİ BULDAN'DA İNCELEMELERD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4437" y="1243349"/>
              <a:ext cx="4577690" cy="2615509"/>
            </a:xfrm>
            <a:prstGeom prst="rect">
              <a:avLst/>
            </a:prstGeom>
            <a:noFill/>
            <a:extLst>
              <a:ext uri="{909E8E84-426E-40DD-AFC4-6F175D3DCCD1}">
                <a14:hiddenFill xmlns:a14="http://schemas.microsoft.com/office/drawing/2010/main">
                  <a:solidFill>
                    <a:srgbClr val="FFFFFF"/>
                  </a:solidFill>
                </a14:hiddenFill>
              </a:ext>
            </a:extLst>
          </p:spPr>
        </p:pic>
        <p:sp>
          <p:nvSpPr>
            <p:cNvPr id="49" name="Metin kutusu 48">
              <a:extLst>
                <a:ext uri="{FF2B5EF4-FFF2-40B4-BE49-F238E27FC236}">
                  <a16:creationId xmlns:a16="http://schemas.microsoft.com/office/drawing/2014/main" id="{C942D844-7E4F-C4B2-F2BD-58B2E32AD3DB}"/>
                </a:ext>
              </a:extLst>
            </p:cNvPr>
            <p:cNvSpPr txBox="1"/>
            <p:nvPr/>
          </p:nvSpPr>
          <p:spPr>
            <a:xfrm>
              <a:off x="4984118" y="3823947"/>
              <a:ext cx="2345459" cy="339232"/>
            </a:xfrm>
            <a:prstGeom prst="rect">
              <a:avLst/>
            </a:prstGeom>
            <a:noFill/>
          </p:spPr>
          <p:txBody>
            <a:bodyPr wrap="square" rtlCol="0">
              <a:spAutoFit/>
            </a:bodyPr>
            <a:lstStyle/>
            <a:p>
              <a:r>
                <a:rPr lang="tr-TR" sz="1500" b="1" dirty="0"/>
                <a:t>Buldan İnceleme Gezisi</a:t>
              </a:r>
            </a:p>
          </p:txBody>
        </p:sp>
      </p:grpSp>
      <p:grpSp>
        <p:nvGrpSpPr>
          <p:cNvPr id="11" name="Grup 10">
            <a:extLst>
              <a:ext uri="{FF2B5EF4-FFF2-40B4-BE49-F238E27FC236}">
                <a16:creationId xmlns:a16="http://schemas.microsoft.com/office/drawing/2014/main" id="{97D39B9D-AD72-0F67-E9C1-1CAF7B90AAD6}"/>
              </a:ext>
            </a:extLst>
          </p:cNvPr>
          <p:cNvGrpSpPr/>
          <p:nvPr/>
        </p:nvGrpSpPr>
        <p:grpSpPr>
          <a:xfrm>
            <a:off x="7671947" y="1168667"/>
            <a:ext cx="4133627" cy="2900779"/>
            <a:chOff x="7984215" y="975615"/>
            <a:chExt cx="4133627" cy="2900779"/>
          </a:xfrm>
        </p:grpSpPr>
        <p:pic>
          <p:nvPicPr>
            <p:cNvPr id="1030" name="Picture 6" descr="Türkiye’nin yüzen adaları PAÜ’de anlatıld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4215" y="975615"/>
              <a:ext cx="4133627" cy="2535968"/>
            </a:xfrm>
            <a:prstGeom prst="rect">
              <a:avLst/>
            </a:prstGeom>
            <a:noFill/>
            <a:extLst>
              <a:ext uri="{909E8E84-426E-40DD-AFC4-6F175D3DCCD1}">
                <a14:hiddenFill xmlns:a14="http://schemas.microsoft.com/office/drawing/2010/main">
                  <a:solidFill>
                    <a:srgbClr val="FFFFFF"/>
                  </a:solidFill>
                </a14:hiddenFill>
              </a:ext>
            </a:extLst>
          </p:spPr>
        </p:pic>
        <p:sp>
          <p:nvSpPr>
            <p:cNvPr id="42" name="Metin kutusu 41">
              <a:extLst>
                <a:ext uri="{FF2B5EF4-FFF2-40B4-BE49-F238E27FC236}">
                  <a16:creationId xmlns:a16="http://schemas.microsoft.com/office/drawing/2014/main" id="{26B05EA6-A26A-297B-5FBC-7D56B1CEB2BE}"/>
                </a:ext>
              </a:extLst>
            </p:cNvPr>
            <p:cNvSpPr txBox="1"/>
            <p:nvPr/>
          </p:nvSpPr>
          <p:spPr>
            <a:xfrm>
              <a:off x="8681452" y="3553229"/>
              <a:ext cx="3357242" cy="323165"/>
            </a:xfrm>
            <a:prstGeom prst="rect">
              <a:avLst/>
            </a:prstGeom>
            <a:noFill/>
          </p:spPr>
          <p:txBody>
            <a:bodyPr wrap="square" rtlCol="0">
              <a:spAutoFit/>
            </a:bodyPr>
            <a:lstStyle/>
            <a:p>
              <a:r>
                <a:rPr lang="tr-TR" sz="1500" b="1" dirty="0"/>
                <a:t>Türkiye’nin Yüzen Adaları Konferansı</a:t>
              </a:r>
            </a:p>
          </p:txBody>
        </p:sp>
      </p:grpSp>
      <p:grpSp>
        <p:nvGrpSpPr>
          <p:cNvPr id="14" name="Grup 13">
            <a:extLst>
              <a:ext uri="{FF2B5EF4-FFF2-40B4-BE49-F238E27FC236}">
                <a16:creationId xmlns:a16="http://schemas.microsoft.com/office/drawing/2014/main" id="{25FC65B9-DC5E-6B5E-5A9A-5A9804898C7A}"/>
              </a:ext>
            </a:extLst>
          </p:cNvPr>
          <p:cNvGrpSpPr/>
          <p:nvPr/>
        </p:nvGrpSpPr>
        <p:grpSpPr>
          <a:xfrm>
            <a:off x="2846861" y="3972888"/>
            <a:ext cx="4426104" cy="2832516"/>
            <a:chOff x="4273526" y="4004993"/>
            <a:chExt cx="3694358" cy="2646108"/>
          </a:xfrm>
        </p:grpSpPr>
        <p:pic>
          <p:nvPicPr>
            <p:cNvPr id="1028" name="Picture 4" descr="Coğrafya Bölümü Gökova Körfezi'nde Arazi Çalışması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3526" y="4004993"/>
              <a:ext cx="3694358" cy="2371786"/>
            </a:xfrm>
            <a:prstGeom prst="rect">
              <a:avLst/>
            </a:prstGeom>
            <a:noFill/>
            <a:extLst>
              <a:ext uri="{909E8E84-426E-40DD-AFC4-6F175D3DCCD1}">
                <a14:hiddenFill xmlns:a14="http://schemas.microsoft.com/office/drawing/2010/main">
                  <a:solidFill>
                    <a:srgbClr val="FFFFFF"/>
                  </a:solidFill>
                </a14:hiddenFill>
              </a:ext>
            </a:extLst>
          </p:spPr>
        </p:pic>
        <p:sp>
          <p:nvSpPr>
            <p:cNvPr id="13" name="Metin kutusu 12">
              <a:extLst>
                <a:ext uri="{FF2B5EF4-FFF2-40B4-BE49-F238E27FC236}">
                  <a16:creationId xmlns:a16="http://schemas.microsoft.com/office/drawing/2014/main" id="{1DA90B27-9B5B-2A62-8E46-C744FEBDB32E}"/>
                </a:ext>
              </a:extLst>
            </p:cNvPr>
            <p:cNvSpPr txBox="1"/>
            <p:nvPr/>
          </p:nvSpPr>
          <p:spPr>
            <a:xfrm>
              <a:off x="4952528" y="6349204"/>
              <a:ext cx="2913698" cy="301897"/>
            </a:xfrm>
            <a:prstGeom prst="rect">
              <a:avLst/>
            </a:prstGeom>
            <a:noFill/>
          </p:spPr>
          <p:txBody>
            <a:bodyPr wrap="square" rtlCol="0">
              <a:spAutoFit/>
            </a:bodyPr>
            <a:lstStyle/>
            <a:p>
              <a:r>
                <a:rPr lang="tr-TR" sz="1500" b="1" dirty="0"/>
                <a:t>Gökova Körfezi Arazi Çalışması</a:t>
              </a:r>
            </a:p>
          </p:txBody>
        </p:sp>
      </p:grpSp>
      <p:sp>
        <p:nvSpPr>
          <p:cNvPr id="46" name="Metin kutusu 45">
            <a:extLst>
              <a:ext uri="{FF2B5EF4-FFF2-40B4-BE49-F238E27FC236}">
                <a16:creationId xmlns:a16="http://schemas.microsoft.com/office/drawing/2014/main" id="{15F431E6-5F54-F6AF-3638-3CD75F63312E}"/>
              </a:ext>
            </a:extLst>
          </p:cNvPr>
          <p:cNvSpPr txBox="1"/>
          <p:nvPr/>
        </p:nvSpPr>
        <p:spPr>
          <a:xfrm>
            <a:off x="8369184" y="6464475"/>
            <a:ext cx="3187694" cy="323165"/>
          </a:xfrm>
          <a:prstGeom prst="rect">
            <a:avLst/>
          </a:prstGeom>
          <a:noFill/>
        </p:spPr>
        <p:txBody>
          <a:bodyPr wrap="square" rtlCol="0">
            <a:spAutoFit/>
          </a:bodyPr>
          <a:lstStyle/>
          <a:p>
            <a:r>
              <a:rPr lang="tr-TR" sz="1500" b="1" dirty="0"/>
              <a:t>Yatağan Bıçakçılığı Atölye İncelemesi </a:t>
            </a:r>
          </a:p>
        </p:txBody>
      </p:sp>
      <p:pic>
        <p:nvPicPr>
          <p:cNvPr id="1032" name="Picture 8" descr="https://www.pamukkalehaber.com/images/upload/280667798_2231007567066786_515322791899059596_n.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7821065" y="4052999"/>
            <a:ext cx="3905361" cy="238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57747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97C106E7-73BF-3B32-7E4B-BBA4F0E9982B}"/>
              </a:ext>
            </a:extLst>
          </p:cNvPr>
          <p:cNvSpPr>
            <a:spLocks noGrp="1"/>
          </p:cNvSpPr>
          <p:nvPr>
            <p:ph type="title"/>
          </p:nvPr>
        </p:nvSpPr>
        <p:spPr>
          <a:xfrm>
            <a:off x="587244" y="4479752"/>
            <a:ext cx="5046196" cy="1601875"/>
          </a:xfrm>
        </p:spPr>
        <p:txBody>
          <a:bodyPr vert="horz" lIns="91440" tIns="45720" rIns="91440" bIns="45720" rtlCol="0" anchor="b">
            <a:normAutofit/>
          </a:bodyPr>
          <a:lstStyle/>
          <a:p>
            <a:r>
              <a:rPr lang="en-US" sz="4500" b="1" kern="1200" dirty="0">
                <a:solidFill>
                  <a:schemeClr val="tx1"/>
                </a:solidFill>
                <a:latin typeface="+mj-lt"/>
                <a:ea typeface="+mj-ea"/>
                <a:cs typeface="+mj-cs"/>
              </a:rPr>
              <a:t>YÖNETİM KADROMUZ</a:t>
            </a:r>
          </a:p>
        </p:txBody>
      </p:sp>
      <p:pic>
        <p:nvPicPr>
          <p:cNvPr id="27" name="Resim 26">
            <a:extLst>
              <a:ext uri="{FF2B5EF4-FFF2-40B4-BE49-F238E27FC236}">
                <a16:creationId xmlns:a16="http://schemas.microsoft.com/office/drawing/2014/main" id="{0716A88D-12A8-13DC-C0B7-D12D3B0C680C}"/>
              </a:ext>
            </a:extLst>
          </p:cNvPr>
          <p:cNvPicPr>
            <a:picLocks noChangeAspect="1"/>
          </p:cNvPicPr>
          <p:nvPr/>
        </p:nvPicPr>
        <p:blipFill>
          <a:blip r:embed="rId2"/>
          <a:stretch>
            <a:fillRect/>
          </a:stretch>
        </p:blipFill>
        <p:spPr>
          <a:xfrm>
            <a:off x="9017603" y="371660"/>
            <a:ext cx="1864207" cy="1864207"/>
          </a:xfrm>
          <a:prstGeom prst="rect">
            <a:avLst/>
          </a:prstGeom>
        </p:spPr>
      </p:pic>
      <p:sp>
        <p:nvSpPr>
          <p:cNvPr id="9" name="Metin kutusu 8">
            <a:extLst>
              <a:ext uri="{FF2B5EF4-FFF2-40B4-BE49-F238E27FC236}">
                <a16:creationId xmlns:a16="http://schemas.microsoft.com/office/drawing/2014/main" id="{A674EBA5-9382-393C-6AFD-01D29DF904A4}"/>
              </a:ext>
            </a:extLst>
          </p:cNvPr>
          <p:cNvSpPr txBox="1"/>
          <p:nvPr/>
        </p:nvSpPr>
        <p:spPr>
          <a:xfrm>
            <a:off x="969315" y="3848810"/>
            <a:ext cx="2320359" cy="630942"/>
          </a:xfrm>
          <a:prstGeom prst="rect">
            <a:avLst/>
          </a:prstGeom>
          <a:noFill/>
        </p:spPr>
        <p:txBody>
          <a:bodyPr wrap="square" rtlCol="0">
            <a:spAutoFit/>
          </a:bodyPr>
          <a:lstStyle/>
          <a:p>
            <a:pPr algn="ctr" defTabSz="786384">
              <a:spcAft>
                <a:spcPts val="600"/>
              </a:spcAft>
            </a:pPr>
            <a:r>
              <a:rPr lang="tr-TR" sz="1500" kern="1200" dirty="0">
                <a:solidFill>
                  <a:schemeClr val="tx1"/>
                </a:solidFill>
                <a:latin typeface="+mn-lt"/>
                <a:ea typeface="+mn-ea"/>
                <a:cs typeface="+mn-cs"/>
              </a:rPr>
              <a:t>Prof. Dr.  Yasemin BEYAZIT</a:t>
            </a:r>
          </a:p>
          <a:p>
            <a:pPr algn="ctr" defTabSz="786384">
              <a:spcAft>
                <a:spcPts val="600"/>
              </a:spcAft>
            </a:pPr>
            <a:r>
              <a:rPr lang="tr-TR" sz="1500" b="1" kern="1200" dirty="0">
                <a:solidFill>
                  <a:schemeClr val="tx1"/>
                </a:solidFill>
                <a:latin typeface="+mn-lt"/>
                <a:ea typeface="+mn-ea"/>
                <a:cs typeface="+mn-cs"/>
              </a:rPr>
              <a:t>(Dekan)</a:t>
            </a:r>
            <a:endParaRPr lang="tr-TR" sz="1500" b="1" dirty="0"/>
          </a:p>
        </p:txBody>
      </p:sp>
      <p:sp>
        <p:nvSpPr>
          <p:cNvPr id="11" name="Metin kutusu 10">
            <a:extLst>
              <a:ext uri="{FF2B5EF4-FFF2-40B4-BE49-F238E27FC236}">
                <a16:creationId xmlns:a16="http://schemas.microsoft.com/office/drawing/2014/main" id="{7990316D-CBF8-151F-EDC2-A80A7A7F0C1B}"/>
              </a:ext>
            </a:extLst>
          </p:cNvPr>
          <p:cNvSpPr txBox="1"/>
          <p:nvPr/>
        </p:nvSpPr>
        <p:spPr>
          <a:xfrm>
            <a:off x="4872461" y="6223213"/>
            <a:ext cx="3744192" cy="630942"/>
          </a:xfrm>
          <a:prstGeom prst="rect">
            <a:avLst/>
          </a:prstGeom>
          <a:noFill/>
        </p:spPr>
        <p:txBody>
          <a:bodyPr wrap="square" rtlCol="0">
            <a:spAutoFit/>
          </a:bodyPr>
          <a:lstStyle/>
          <a:p>
            <a:pPr algn="ctr" defTabSz="676656">
              <a:spcAft>
                <a:spcPts val="600"/>
              </a:spcAft>
            </a:pPr>
            <a:r>
              <a:rPr lang="tr-TR" sz="1500" kern="1200" dirty="0">
                <a:solidFill>
                  <a:schemeClr val="tx1"/>
                </a:solidFill>
                <a:latin typeface="+mn-lt"/>
                <a:ea typeface="+mn-ea"/>
                <a:cs typeface="+mn-cs"/>
              </a:rPr>
              <a:t>Doç. Dr. Umay OĞUZHANOĞLU AKAY</a:t>
            </a:r>
          </a:p>
          <a:p>
            <a:pPr algn="ctr" defTabSz="676656">
              <a:spcAft>
                <a:spcPts val="600"/>
              </a:spcAft>
            </a:pPr>
            <a:r>
              <a:rPr lang="tr-TR" sz="1500" b="1" kern="1200" dirty="0">
                <a:solidFill>
                  <a:schemeClr val="tx1"/>
                </a:solidFill>
                <a:latin typeface="+mn-lt"/>
                <a:ea typeface="+mn-ea"/>
                <a:cs typeface="+mn-cs"/>
              </a:rPr>
              <a:t>(Dekan Yardımcısı)</a:t>
            </a:r>
            <a:endParaRPr lang="tr-TR" sz="1500" b="1" dirty="0"/>
          </a:p>
        </p:txBody>
      </p:sp>
      <p:sp>
        <p:nvSpPr>
          <p:cNvPr id="26" name="Metin kutusu 25">
            <a:extLst>
              <a:ext uri="{FF2B5EF4-FFF2-40B4-BE49-F238E27FC236}">
                <a16:creationId xmlns:a16="http://schemas.microsoft.com/office/drawing/2014/main" id="{C68D4E64-E76F-627A-7FE9-4582B5737F37}"/>
              </a:ext>
            </a:extLst>
          </p:cNvPr>
          <p:cNvSpPr txBox="1"/>
          <p:nvPr/>
        </p:nvSpPr>
        <p:spPr>
          <a:xfrm>
            <a:off x="9389069" y="5402952"/>
            <a:ext cx="2252955" cy="630942"/>
          </a:xfrm>
          <a:prstGeom prst="rect">
            <a:avLst/>
          </a:prstGeom>
          <a:noFill/>
        </p:spPr>
        <p:txBody>
          <a:bodyPr wrap="square" rtlCol="0">
            <a:spAutoFit/>
          </a:bodyPr>
          <a:lstStyle/>
          <a:p>
            <a:pPr algn="ctr" defTabSz="694944">
              <a:spcAft>
                <a:spcPts val="600"/>
              </a:spcAft>
            </a:pPr>
            <a:r>
              <a:rPr lang="tr-TR" sz="1500" kern="1200" dirty="0">
                <a:solidFill>
                  <a:schemeClr val="tx1"/>
                </a:solidFill>
                <a:latin typeface="+mn-lt"/>
                <a:ea typeface="+mn-ea"/>
                <a:cs typeface="+mn-cs"/>
              </a:rPr>
              <a:t>Ayfer USTALAR</a:t>
            </a:r>
          </a:p>
          <a:p>
            <a:pPr algn="ctr" defTabSz="694944">
              <a:spcAft>
                <a:spcPts val="600"/>
              </a:spcAft>
            </a:pPr>
            <a:r>
              <a:rPr lang="tr-TR" sz="1500" b="1" kern="1200" dirty="0">
                <a:solidFill>
                  <a:schemeClr val="tx1"/>
                </a:solidFill>
                <a:latin typeface="+mn-lt"/>
                <a:ea typeface="+mn-ea"/>
                <a:cs typeface="+mn-cs"/>
              </a:rPr>
              <a:t>(Fakülte Sekreteri)</a:t>
            </a:r>
            <a:endParaRPr lang="tr-TR" sz="1500" b="1" dirty="0"/>
          </a:p>
        </p:txBody>
      </p:sp>
      <p:sp>
        <p:nvSpPr>
          <p:cNvPr id="15" name="Metin kutusu 14">
            <a:extLst>
              <a:ext uri="{FF2B5EF4-FFF2-40B4-BE49-F238E27FC236}">
                <a16:creationId xmlns:a16="http://schemas.microsoft.com/office/drawing/2014/main" id="{76D162FB-0B46-30A2-6FAB-6278218FBBB7}"/>
              </a:ext>
            </a:extLst>
          </p:cNvPr>
          <p:cNvSpPr txBox="1"/>
          <p:nvPr/>
        </p:nvSpPr>
        <p:spPr>
          <a:xfrm>
            <a:off x="4611769" y="3096391"/>
            <a:ext cx="2738044" cy="630942"/>
          </a:xfrm>
          <a:prstGeom prst="rect">
            <a:avLst/>
          </a:prstGeom>
          <a:noFill/>
        </p:spPr>
        <p:txBody>
          <a:bodyPr wrap="square">
            <a:spAutoFit/>
          </a:bodyPr>
          <a:lstStyle/>
          <a:p>
            <a:pPr algn="ctr" defTabSz="768096">
              <a:spcAft>
                <a:spcPts val="600"/>
              </a:spcAft>
            </a:pPr>
            <a:r>
              <a:rPr lang="tr-TR" sz="1500" kern="1200" dirty="0">
                <a:solidFill>
                  <a:schemeClr val="tx1"/>
                </a:solidFill>
                <a:latin typeface="+mn-lt"/>
                <a:ea typeface="+mn-ea"/>
                <a:cs typeface="+mn-cs"/>
              </a:rPr>
              <a:t>Doç. Dr. Kamuran ŞİMŞEK</a:t>
            </a:r>
          </a:p>
          <a:p>
            <a:pPr algn="ctr" defTabSz="768096">
              <a:spcAft>
                <a:spcPts val="600"/>
              </a:spcAft>
            </a:pPr>
            <a:r>
              <a:rPr lang="tr-TR" sz="1500" b="1" kern="1200" dirty="0">
                <a:solidFill>
                  <a:schemeClr val="tx1"/>
                </a:solidFill>
                <a:latin typeface="+mn-lt"/>
                <a:ea typeface="+mn-ea"/>
                <a:cs typeface="+mn-cs"/>
              </a:rPr>
              <a:t>(Dekan Yardımcısı)</a:t>
            </a:r>
            <a:endParaRPr lang="tr-TR" sz="1500" b="1" dirty="0"/>
          </a:p>
        </p:txBody>
      </p:sp>
      <p:pic>
        <p:nvPicPr>
          <p:cNvPr id="2" name="Resim 1" descr="giyim, kişi, şahıs, metin, gülümsemek, gülüş içeren bir resim">
            <a:extLst>
              <a:ext uri="{FF2B5EF4-FFF2-40B4-BE49-F238E27FC236}">
                <a16:creationId xmlns:a16="http://schemas.microsoft.com/office/drawing/2014/main" id="{99A471E8-F7A7-CEE6-DE8A-B3F689409F77}"/>
              </a:ext>
            </a:extLst>
          </p:cNvPr>
          <p:cNvPicPr>
            <a:picLocks noChangeAspect="1"/>
          </p:cNvPicPr>
          <p:nvPr/>
        </p:nvPicPr>
        <p:blipFill>
          <a:blip r:embed="rId3" cstate="print">
            <a:extLst>
              <a:ext uri="{28A0092B-C50C-407E-A947-70E740481C1C}">
                <a14:useLocalDpi xmlns:a14="http://schemas.microsoft.com/office/drawing/2010/main" val="0"/>
              </a:ext>
            </a:extLst>
          </a:blip>
          <a:srcRect l="60981" t="25774" r="12510" b="29857"/>
          <a:stretch/>
        </p:blipFill>
        <p:spPr>
          <a:xfrm>
            <a:off x="837306" y="371660"/>
            <a:ext cx="2738044" cy="3437172"/>
          </a:xfrm>
          <a:prstGeom prst="rect">
            <a:avLst/>
          </a:prstGeom>
        </p:spPr>
      </p:pic>
      <p:pic>
        <p:nvPicPr>
          <p:cNvPr id="3" name="Resim 2" descr="giyim, kişi, şahıs, metin, gülümsemek, gülüş içeren bir resim">
            <a:extLst>
              <a:ext uri="{FF2B5EF4-FFF2-40B4-BE49-F238E27FC236}">
                <a16:creationId xmlns:a16="http://schemas.microsoft.com/office/drawing/2014/main" id="{A53A8E3B-6667-4A2E-15FB-466FB38FB431}"/>
              </a:ext>
            </a:extLst>
          </p:cNvPr>
          <p:cNvPicPr>
            <a:picLocks noChangeAspect="1"/>
          </p:cNvPicPr>
          <p:nvPr/>
        </p:nvPicPr>
        <p:blipFill>
          <a:blip r:embed="rId4" cstate="print">
            <a:extLst>
              <a:ext uri="{28A0092B-C50C-407E-A947-70E740481C1C}">
                <a14:useLocalDpi xmlns:a14="http://schemas.microsoft.com/office/drawing/2010/main" val="0"/>
              </a:ext>
            </a:extLst>
          </a:blip>
          <a:srcRect l="2138" t="14927" r="68157" b="32078"/>
          <a:stretch/>
        </p:blipFill>
        <p:spPr>
          <a:xfrm>
            <a:off x="4825155" y="3845"/>
            <a:ext cx="2311272" cy="3092546"/>
          </a:xfrm>
          <a:prstGeom prst="rect">
            <a:avLst/>
          </a:prstGeom>
        </p:spPr>
      </p:pic>
      <p:pic>
        <p:nvPicPr>
          <p:cNvPr id="4" name="Resim 3" descr="kişi, şahıs, insan yüzü, gülümsemek, gülüş, giyim içeren bir resim&#10;&#10;Yapay zeka tarafından oluşturulan içerik yanlış olabilir.">
            <a:extLst>
              <a:ext uri="{FF2B5EF4-FFF2-40B4-BE49-F238E27FC236}">
                <a16:creationId xmlns:a16="http://schemas.microsoft.com/office/drawing/2014/main" id="{84A7A3EB-9AB3-D70B-6CE4-FCF408231A24}"/>
              </a:ext>
            </a:extLst>
          </p:cNvPr>
          <p:cNvPicPr>
            <a:picLocks noChangeAspect="1"/>
          </p:cNvPicPr>
          <p:nvPr/>
        </p:nvPicPr>
        <p:blipFill>
          <a:blip r:embed="rId5">
            <a:extLst>
              <a:ext uri="{28A0092B-C50C-407E-A947-70E740481C1C}">
                <a14:useLocalDpi xmlns:a14="http://schemas.microsoft.com/office/drawing/2010/main" val="0"/>
              </a:ext>
            </a:extLst>
          </a:blip>
          <a:srcRect l="18590" t="4102" r="38122" b="49726"/>
          <a:stretch/>
        </p:blipFill>
        <p:spPr>
          <a:xfrm>
            <a:off x="5223180" y="3807206"/>
            <a:ext cx="3393473" cy="2392711"/>
          </a:xfrm>
          <a:prstGeom prst="rect">
            <a:avLst/>
          </a:prstGeom>
        </p:spPr>
      </p:pic>
      <p:pic>
        <p:nvPicPr>
          <p:cNvPr id="10" name="Resim 9" descr="kişi, şahıs, insan yüzü, gülümsemek, gülüş, giyim içeren bir resim&#10;&#10;Yapay zeka tarafından oluşturulan içerik yanlış olabilir.">
            <a:extLst>
              <a:ext uri="{FF2B5EF4-FFF2-40B4-BE49-F238E27FC236}">
                <a16:creationId xmlns:a16="http://schemas.microsoft.com/office/drawing/2014/main" id="{CC7CBDDD-6CDD-E4AE-133B-25FE5CB7AD4B}"/>
              </a:ext>
            </a:extLst>
          </p:cNvPr>
          <p:cNvPicPr>
            <a:picLocks noChangeAspect="1"/>
          </p:cNvPicPr>
          <p:nvPr/>
        </p:nvPicPr>
        <p:blipFill>
          <a:blip r:embed="rId5">
            <a:extLst>
              <a:ext uri="{28A0092B-C50C-407E-A947-70E740481C1C}">
                <a14:useLocalDpi xmlns:a14="http://schemas.microsoft.com/office/drawing/2010/main" val="0"/>
              </a:ext>
            </a:extLst>
          </a:blip>
          <a:srcRect l="47792" t="6805" r="11866" b="40946"/>
          <a:stretch/>
        </p:blipFill>
        <p:spPr>
          <a:xfrm>
            <a:off x="8896467" y="2777457"/>
            <a:ext cx="3089282" cy="2644817"/>
          </a:xfrm>
          <a:prstGeom prst="rect">
            <a:avLst/>
          </a:prstGeom>
        </p:spPr>
      </p:pic>
    </p:spTree>
    <p:extLst>
      <p:ext uri="{BB962C8B-B14F-4D97-AF65-F5344CB8AC3E}">
        <p14:creationId xmlns:p14="http://schemas.microsoft.com/office/powerpoint/2010/main" val="2124403819"/>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0BE5C2-417C-7105-1D43-F612563CB461}"/>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815B9A5F-BD0E-F093-BB4F-A72640BB03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80B34C04-DDD5-C2A9-C158-03E50EC425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462C540F-7094-556C-BE0A-C0A4CB3A7F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F8AB695E-3911-AB4C-F8F7-544C6A340D47}"/>
              </a:ext>
            </a:extLst>
          </p:cNvPr>
          <p:cNvSpPr txBox="1">
            <a:spLocks/>
          </p:cNvSpPr>
          <p:nvPr/>
        </p:nvSpPr>
        <p:spPr>
          <a:xfrm>
            <a:off x="6405201" y="770855"/>
            <a:ext cx="5203415" cy="468665"/>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gn="ctr">
              <a:spcAft>
                <a:spcPts val="600"/>
              </a:spcAft>
              <a:buFont typeface="Arial" panose="020B0604020202020204" pitchFamily="34" charset="0"/>
              <a:buChar char="•"/>
            </a:pPr>
            <a:r>
              <a:rPr lang="tr-TR" sz="2000" b="1" dirty="0">
                <a:latin typeface="+mn-lt"/>
                <a:ea typeface="+mn-ea"/>
                <a:cs typeface="+mn-cs"/>
              </a:rPr>
              <a:t>ÇAĞDAŞ TÜRK LEHÇELERİ VE EDEBİYATLARI BÖLÜMÜ</a:t>
            </a:r>
            <a:endParaRPr lang="en-US" sz="2000" b="1" dirty="0">
              <a:latin typeface="+mn-lt"/>
              <a:ea typeface="+mn-ea"/>
              <a:cs typeface="+mn-cs"/>
            </a:endParaRPr>
          </a:p>
        </p:txBody>
      </p:sp>
      <p:sp>
        <p:nvSpPr>
          <p:cNvPr id="17" name="Metin kutusu 16">
            <a:extLst>
              <a:ext uri="{FF2B5EF4-FFF2-40B4-BE49-F238E27FC236}">
                <a16:creationId xmlns:a16="http://schemas.microsoft.com/office/drawing/2014/main" id="{9EA94C0C-C86D-55F7-7430-800ACB5188B2}"/>
              </a:ext>
            </a:extLst>
          </p:cNvPr>
          <p:cNvSpPr txBox="1"/>
          <p:nvPr/>
        </p:nvSpPr>
        <p:spPr>
          <a:xfrm>
            <a:off x="2194538" y="3934123"/>
            <a:ext cx="3398866" cy="2185214"/>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1600" b="1" dirty="0"/>
              <a:t>ANABİLİM DALLARI</a:t>
            </a:r>
          </a:p>
          <a:p>
            <a:pPr marL="342900" indent="-342900">
              <a:buFont typeface="+mj-lt"/>
              <a:buAutoNum type="arabicPeriod"/>
            </a:pPr>
            <a:r>
              <a:rPr lang="tr-TR" sz="1600" dirty="0"/>
              <a:t>Kuzey-Batı Türk Lehçeleri ABD</a:t>
            </a:r>
          </a:p>
          <a:p>
            <a:pPr marL="342900" indent="-342900">
              <a:buFont typeface="+mj-lt"/>
              <a:buAutoNum type="arabicPeriod"/>
            </a:pPr>
            <a:r>
              <a:rPr lang="tr-TR" sz="1600" dirty="0"/>
              <a:t>Güney-Batı Türk Lehçeleri ABD</a:t>
            </a:r>
          </a:p>
          <a:p>
            <a:pPr marL="342900" indent="-342900">
              <a:buFont typeface="+mj-lt"/>
              <a:buAutoNum type="arabicPeriod"/>
            </a:pPr>
            <a:r>
              <a:rPr lang="tr-TR" sz="1600" dirty="0"/>
              <a:t>Kuzey-Doğu Türk Lehçeleri ABD </a:t>
            </a:r>
          </a:p>
          <a:p>
            <a:pPr marL="342900" indent="-342900">
              <a:buFont typeface="+mj-lt"/>
              <a:buAutoNum type="arabicPeriod"/>
            </a:pPr>
            <a:r>
              <a:rPr lang="tr-TR" sz="1600" dirty="0"/>
              <a:t>Güney-Doğu (Türkistan- Uygur) Türk Lehçeleri ABD</a:t>
            </a:r>
          </a:p>
          <a:p>
            <a:pPr marL="342900" indent="-342900">
              <a:buFont typeface="+mj-lt"/>
              <a:buAutoNum type="arabicPeriod"/>
            </a:pPr>
            <a:r>
              <a:rPr lang="tr-TR" sz="1600" dirty="0"/>
              <a:t>Çuvaş Türkçesi ABD</a:t>
            </a:r>
            <a:endParaRPr lang="tr-TR" sz="2800" dirty="0"/>
          </a:p>
          <a:p>
            <a:pPr>
              <a:spcAft>
                <a:spcPts val="600"/>
              </a:spcAft>
            </a:pPr>
            <a:endParaRPr lang="tr-TR" sz="2400" dirty="0"/>
          </a:p>
        </p:txBody>
      </p:sp>
      <p:sp>
        <p:nvSpPr>
          <p:cNvPr id="18" name="Metin kutusu 17">
            <a:extLst>
              <a:ext uri="{FF2B5EF4-FFF2-40B4-BE49-F238E27FC236}">
                <a16:creationId xmlns:a16="http://schemas.microsoft.com/office/drawing/2014/main" id="{69F53CD6-F1BD-879C-D7C9-EB957AE05884}"/>
              </a:ext>
            </a:extLst>
          </p:cNvPr>
          <p:cNvSpPr txBox="1"/>
          <p:nvPr/>
        </p:nvSpPr>
        <p:spPr>
          <a:xfrm>
            <a:off x="253022" y="831394"/>
            <a:ext cx="6089039" cy="2862322"/>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sz="2000" b="1" i="0" dirty="0">
                <a:solidFill>
                  <a:schemeClr val="bg1"/>
                </a:solidFill>
                <a:effectLst/>
                <a:latin typeface="Mercury SSm A"/>
              </a:rPr>
              <a:t>Çağdaş Türk Lehçeleri ve Edebiyatları Bölümü</a:t>
            </a:r>
            <a:r>
              <a:rPr lang="tr-TR" sz="2000" b="0" i="0" dirty="0">
                <a:solidFill>
                  <a:schemeClr val="bg1"/>
                </a:solidFill>
                <a:effectLst/>
                <a:latin typeface="Mercury SSm A"/>
              </a:rPr>
              <a:t>; dilleri ve kültürleri ortak köklerden gelen Türk topluluklarının lehçeleri ve edebiyatları üzerine çalışmalar yapmaktadır</a:t>
            </a:r>
            <a:r>
              <a:rPr lang="tr-TR" sz="2000" i="1" dirty="0">
                <a:solidFill>
                  <a:schemeClr val="bg1"/>
                </a:solidFill>
                <a:latin typeface="Mercury SSm A"/>
              </a:rPr>
              <a:t>. </a:t>
            </a:r>
            <a:r>
              <a:rPr lang="tr-TR" sz="2000" dirty="0">
                <a:solidFill>
                  <a:schemeClr val="bg1"/>
                </a:solidFill>
                <a:latin typeface="Mercury SSm A"/>
              </a:rPr>
              <a:t>Dünyanın farklı bölgelerinde yaşayan Türk toplulukları ile Türkistan bölgesindeki Türk Lehçeleriyle Türkiye Türkçesinin benzerlikleri, ortak yönleri ve farklılıkları üzerinde dil çalışmaları yapılmakta ve bu çalışmalar edebi ve kültürel yönleri ile de bağ kurularak desteklenmektedir.</a:t>
            </a:r>
            <a:endParaRPr lang="tr-TR" sz="2000" dirty="0">
              <a:solidFill>
                <a:schemeClr val="bg1"/>
              </a:solidFill>
            </a:endParaRPr>
          </a:p>
        </p:txBody>
      </p:sp>
      <p:pic>
        <p:nvPicPr>
          <p:cNvPr id="2" name="object 6">
            <a:extLst>
              <a:ext uri="{FF2B5EF4-FFF2-40B4-BE49-F238E27FC236}">
                <a16:creationId xmlns:a16="http://schemas.microsoft.com/office/drawing/2014/main" id="{42E82615-BAF2-F5E3-906F-482A0AC7B1C4}"/>
              </a:ext>
            </a:extLst>
          </p:cNvPr>
          <p:cNvPicPr/>
          <p:nvPr/>
        </p:nvPicPr>
        <p:blipFill>
          <a:blip r:embed="rId2" cstate="print"/>
          <a:stretch>
            <a:fillRect/>
          </a:stretch>
        </p:blipFill>
        <p:spPr>
          <a:xfrm>
            <a:off x="6728756" y="1050587"/>
            <a:ext cx="4608856" cy="5036558"/>
          </a:xfrm>
          <a:prstGeom prst="rect">
            <a:avLst/>
          </a:prstGeom>
        </p:spPr>
      </p:pic>
    </p:spTree>
    <p:extLst>
      <p:ext uri="{BB962C8B-B14F-4D97-AF65-F5344CB8AC3E}">
        <p14:creationId xmlns:p14="http://schemas.microsoft.com/office/powerpoint/2010/main" val="342281165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131E55-1FD5-23CA-0671-89AE6231679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465ACA3-6A94-DF19-1DCE-544AA1C8A82B}"/>
              </a:ext>
            </a:extLst>
          </p:cNvPr>
          <p:cNvSpPr>
            <a:spLocks noGrp="1"/>
          </p:cNvSpPr>
          <p:nvPr>
            <p:ph type="title"/>
          </p:nvPr>
        </p:nvSpPr>
        <p:spPr>
          <a:xfrm>
            <a:off x="7742047" y="199413"/>
            <a:ext cx="4449953" cy="1094370"/>
          </a:xfrm>
        </p:spPr>
        <p:txBody>
          <a:bodyPr vert="horz" lIns="91440" tIns="45720" rIns="91440" bIns="45720" rtlCol="0" anchor="ctr">
            <a:noAutofit/>
          </a:bodyPr>
          <a:lstStyle/>
          <a:p>
            <a:r>
              <a:rPr lang="en-US" sz="2300" b="1" kern="1200" dirty="0">
                <a:solidFill>
                  <a:schemeClr val="tx1"/>
                </a:solidFill>
                <a:latin typeface="+mj-lt"/>
                <a:ea typeface="+mj-ea"/>
                <a:cs typeface="+mj-cs"/>
              </a:rPr>
              <a:t>ÇAĞDAŞ TÜRK LEHÇELERİ VE EDEBİYATLARI BÖLÜMÜNDE</a:t>
            </a:r>
            <a:br>
              <a:rPr lang="en-US" sz="2300" b="1" kern="1200" dirty="0">
                <a:solidFill>
                  <a:schemeClr val="tx1"/>
                </a:solidFill>
                <a:latin typeface="+mj-lt"/>
                <a:ea typeface="+mj-ea"/>
                <a:cs typeface="+mj-cs"/>
              </a:rPr>
            </a:br>
            <a:r>
              <a:rPr lang="en-US" sz="2300" b="1" kern="1200" dirty="0">
                <a:solidFill>
                  <a:schemeClr val="tx1"/>
                </a:solidFill>
                <a:latin typeface="+mj-lt"/>
                <a:ea typeface="+mj-ea"/>
                <a:cs typeface="+mj-cs"/>
              </a:rPr>
              <a:t> EĞİTİM VE İSTİHDAM OLANAKLARI</a:t>
            </a:r>
          </a:p>
        </p:txBody>
      </p:sp>
      <p:cxnSp>
        <p:nvCxnSpPr>
          <p:cNvPr id="3096" name="Straight Connector 3095">
            <a:extLst>
              <a:ext uri="{FF2B5EF4-FFF2-40B4-BE49-F238E27FC236}">
                <a16:creationId xmlns:a16="http://schemas.microsoft.com/office/drawing/2014/main" id="{C76B78B9-7D01-0A3C-063B-2E6F9CD9ABA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42850AF8-72B9-2AFA-287D-4C4E52C954F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50B1436D-BF80-8A9E-3F3B-9B38FB127C9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7F5E7394-8EFE-0CF4-927F-98D733E35D6F}"/>
              </a:ext>
            </a:extLst>
          </p:cNvPr>
          <p:cNvSpPr txBox="1"/>
          <p:nvPr/>
        </p:nvSpPr>
        <p:spPr>
          <a:xfrm>
            <a:off x="69897" y="4728336"/>
            <a:ext cx="2733468" cy="1956949"/>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p>
          <a:p>
            <a:pPr indent="-228600">
              <a:lnSpc>
                <a:spcPct val="90000"/>
              </a:lnSpc>
              <a:spcAft>
                <a:spcPts val="600"/>
              </a:spcAft>
              <a:buFont typeface="Arial" panose="020B0604020202020204" pitchFamily="34" charset="0"/>
              <a:buChar char="•"/>
            </a:pPr>
            <a:r>
              <a:rPr lang="en-US" sz="1500" dirty="0">
                <a:solidFill>
                  <a:schemeClr val="tx1"/>
                </a:solidFill>
              </a:rPr>
              <a:t>Ahmet </a:t>
            </a:r>
            <a:r>
              <a:rPr lang="en-US" sz="1500" dirty="0" err="1">
                <a:solidFill>
                  <a:schemeClr val="tx1"/>
                </a:solidFill>
              </a:rPr>
              <a:t>Yesevi</a:t>
            </a:r>
            <a:r>
              <a:rPr lang="en-US" sz="1500" dirty="0">
                <a:solidFill>
                  <a:schemeClr val="tx1"/>
                </a:solidFill>
              </a:rPr>
              <a:t>, </a:t>
            </a:r>
            <a:r>
              <a:rPr lang="en-US" sz="1500" dirty="0" err="1">
                <a:solidFill>
                  <a:schemeClr val="tx1"/>
                </a:solidFill>
              </a:rPr>
              <a:t>Torayğırov</a:t>
            </a:r>
            <a:r>
              <a:rPr lang="en-US" sz="1500" dirty="0">
                <a:solidFill>
                  <a:schemeClr val="tx1"/>
                </a:solidFill>
              </a:rPr>
              <a:t>, </a:t>
            </a:r>
            <a:r>
              <a:rPr lang="en-US" sz="1500" dirty="0" err="1">
                <a:solidFill>
                  <a:schemeClr val="tx1"/>
                </a:solidFill>
              </a:rPr>
              <a:t>Üniversiteleriyle</a:t>
            </a:r>
            <a:r>
              <a:rPr lang="en-US" sz="1500" dirty="0">
                <a:solidFill>
                  <a:schemeClr val="tx1"/>
                </a:solidFill>
              </a:rPr>
              <a:t> Erasmus K-171</a:t>
            </a:r>
            <a:endParaRPr lang="tr-TR" sz="1500" dirty="0">
              <a:solidFill>
                <a:schemeClr val="tx1"/>
              </a:solidFill>
            </a:endParaRPr>
          </a:p>
          <a:p>
            <a:pPr indent="-228600">
              <a:lnSpc>
                <a:spcPct val="90000"/>
              </a:lnSpc>
              <a:spcAft>
                <a:spcPts val="600"/>
              </a:spcAft>
              <a:buFont typeface="Arial" panose="020B0604020202020204" pitchFamily="34" charset="0"/>
              <a:buChar char="•"/>
            </a:pPr>
            <a:r>
              <a:rPr lang="en-US" sz="1500" dirty="0">
                <a:solidFill>
                  <a:schemeClr val="tx1"/>
                </a:solidFill>
              </a:rPr>
              <a:t>Manas, </a:t>
            </a:r>
            <a:r>
              <a:rPr lang="en-US" sz="1500" dirty="0" err="1">
                <a:solidFill>
                  <a:schemeClr val="tx1"/>
                </a:solidFill>
              </a:rPr>
              <a:t>Gumiliyev</a:t>
            </a:r>
            <a:r>
              <a:rPr lang="en-US" sz="1500" dirty="0">
                <a:solidFill>
                  <a:schemeClr val="tx1"/>
                </a:solidFill>
              </a:rPr>
              <a:t>, Abay, </a:t>
            </a:r>
            <a:r>
              <a:rPr lang="en-US" sz="1500" dirty="0" err="1">
                <a:solidFill>
                  <a:schemeClr val="tx1"/>
                </a:solidFill>
              </a:rPr>
              <a:t>Semey</a:t>
            </a:r>
            <a:r>
              <a:rPr lang="en-US" sz="1500" dirty="0">
                <a:solidFill>
                  <a:schemeClr val="tx1"/>
                </a:solidFill>
              </a:rPr>
              <a:t> </a:t>
            </a:r>
            <a:r>
              <a:rPr lang="en-US" sz="1500" dirty="0" err="1">
                <a:solidFill>
                  <a:schemeClr val="tx1"/>
                </a:solidFill>
              </a:rPr>
              <a:t>Şakerim</a:t>
            </a:r>
            <a:r>
              <a:rPr lang="en-US" sz="1500" dirty="0">
                <a:solidFill>
                  <a:schemeClr val="tx1"/>
                </a:solidFill>
              </a:rPr>
              <a:t>, </a:t>
            </a:r>
            <a:r>
              <a:rPr lang="en-US" sz="1500" dirty="0" err="1">
                <a:solidFill>
                  <a:schemeClr val="tx1"/>
                </a:solidFill>
              </a:rPr>
              <a:t>Aktöbe</a:t>
            </a:r>
            <a:r>
              <a:rPr lang="en-US" sz="1500" dirty="0">
                <a:solidFill>
                  <a:schemeClr val="tx1"/>
                </a:solidFill>
              </a:rPr>
              <a:t>, </a:t>
            </a:r>
            <a:r>
              <a:rPr lang="en-US" sz="1500" dirty="0" err="1">
                <a:solidFill>
                  <a:schemeClr val="tx1"/>
                </a:solidFill>
              </a:rPr>
              <a:t>Azerbaycan</a:t>
            </a:r>
            <a:r>
              <a:rPr lang="en-US" sz="1500" dirty="0">
                <a:solidFill>
                  <a:schemeClr val="tx1"/>
                </a:solidFill>
              </a:rPr>
              <a:t> </a:t>
            </a:r>
            <a:r>
              <a:rPr lang="en-US" sz="1500" dirty="0" err="1">
                <a:solidFill>
                  <a:schemeClr val="tx1"/>
                </a:solidFill>
              </a:rPr>
              <a:t>Bakü</a:t>
            </a:r>
            <a:r>
              <a:rPr lang="en-US" sz="1500" dirty="0">
                <a:solidFill>
                  <a:schemeClr val="tx1"/>
                </a:solidFill>
              </a:rPr>
              <a:t> Devlet, </a:t>
            </a:r>
            <a:r>
              <a:rPr lang="en-US" sz="1500" dirty="0" err="1">
                <a:solidFill>
                  <a:schemeClr val="tx1"/>
                </a:solidFill>
              </a:rPr>
              <a:t>Bakü</a:t>
            </a:r>
            <a:r>
              <a:rPr lang="en-US" sz="1500" dirty="0">
                <a:solidFill>
                  <a:schemeClr val="tx1"/>
                </a:solidFill>
              </a:rPr>
              <a:t> Slav </a:t>
            </a:r>
            <a:r>
              <a:rPr lang="en-US" sz="1500" dirty="0" err="1">
                <a:solidFill>
                  <a:schemeClr val="tx1"/>
                </a:solidFill>
              </a:rPr>
              <a:t>Üniversiteleriyle</a:t>
            </a:r>
            <a:r>
              <a:rPr lang="en-US" sz="1500" dirty="0">
                <a:solidFill>
                  <a:schemeClr val="tx1"/>
                </a:solidFill>
              </a:rPr>
              <a:t> de </a:t>
            </a:r>
            <a:r>
              <a:rPr lang="en-US" sz="1500" dirty="0" err="1">
                <a:solidFill>
                  <a:schemeClr val="tx1"/>
                </a:solidFill>
              </a:rPr>
              <a:t>ikili</a:t>
            </a:r>
            <a:r>
              <a:rPr lang="en-US" sz="1500" dirty="0">
                <a:solidFill>
                  <a:schemeClr val="tx1"/>
                </a:solidFill>
              </a:rPr>
              <a:t> </a:t>
            </a:r>
            <a:r>
              <a:rPr lang="en-US" sz="1500" dirty="0" err="1">
                <a:solidFill>
                  <a:schemeClr val="tx1"/>
                </a:solidFill>
              </a:rPr>
              <a:t>anlaşmalar</a:t>
            </a:r>
            <a:r>
              <a:rPr lang="en-US" sz="1500" dirty="0">
                <a:solidFill>
                  <a:schemeClr val="tx1"/>
                </a:solidFill>
              </a:rPr>
              <a:t> </a:t>
            </a:r>
            <a:r>
              <a:rPr lang="en-US" sz="1500" dirty="0" err="1">
                <a:solidFill>
                  <a:schemeClr val="tx1"/>
                </a:solidFill>
              </a:rPr>
              <a:t>yapılmış</a:t>
            </a:r>
            <a:r>
              <a:rPr lang="tr-TR" sz="1500" dirty="0">
                <a:solidFill>
                  <a:schemeClr val="tx1"/>
                </a:solidFill>
              </a:rPr>
              <a:t>tır.</a:t>
            </a:r>
            <a:r>
              <a:rPr lang="en-US" sz="1500" dirty="0">
                <a:solidFill>
                  <a:schemeClr val="tx1"/>
                </a:solidFill>
              </a:rPr>
              <a:t> </a:t>
            </a:r>
          </a:p>
        </p:txBody>
      </p:sp>
      <p:cxnSp>
        <p:nvCxnSpPr>
          <p:cNvPr id="3102" name="Straight Connector 3101">
            <a:extLst>
              <a:ext uri="{FF2B5EF4-FFF2-40B4-BE49-F238E27FC236}">
                <a16:creationId xmlns:a16="http://schemas.microsoft.com/office/drawing/2014/main" id="{1AE2F87D-D358-5359-5334-4171D4F86C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2A152CE4-C73F-24F5-CF28-36BA7190E425}"/>
              </a:ext>
            </a:extLst>
          </p:cNvPr>
          <p:cNvGrpSpPr/>
          <p:nvPr/>
        </p:nvGrpSpPr>
        <p:grpSpPr>
          <a:xfrm>
            <a:off x="432798" y="172717"/>
            <a:ext cx="3796580" cy="3879472"/>
            <a:chOff x="-12575011" y="6035259"/>
            <a:chExt cx="10823418" cy="2209597"/>
          </a:xfrm>
        </p:grpSpPr>
        <p:sp>
          <p:nvSpPr>
            <p:cNvPr id="17" name="Metin kutusu 16">
              <a:extLst>
                <a:ext uri="{FF2B5EF4-FFF2-40B4-BE49-F238E27FC236}">
                  <a16:creationId xmlns:a16="http://schemas.microsoft.com/office/drawing/2014/main" id="{75410D26-BBA9-694F-D9C5-7F7B23C645AA}"/>
                </a:ext>
              </a:extLst>
            </p:cNvPr>
            <p:cNvSpPr txBox="1"/>
            <p:nvPr/>
          </p:nvSpPr>
          <p:spPr>
            <a:xfrm>
              <a:off x="-12575011" y="7198914"/>
              <a:ext cx="10823418" cy="104594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İSTİHDAM OLANAKLARI</a:t>
              </a:r>
            </a:p>
            <a:p>
              <a:pPr defTabSz="725119">
                <a:spcAft>
                  <a:spcPts val="732"/>
                </a:spcAft>
              </a:pPr>
              <a:r>
                <a:rPr lang="tr-TR" sz="1500" kern="1200" dirty="0">
                  <a:solidFill>
                    <a:srgbClr val="555555"/>
                  </a:solidFill>
                  <a:latin typeface="+mj-lt"/>
                  <a:ea typeface="+mn-ea"/>
                  <a:cs typeface="+mn-cs"/>
                </a:rPr>
                <a:t>- MEB veya özel kurumlarda öğretmen olmak</a:t>
              </a:r>
            </a:p>
            <a:p>
              <a:pPr defTabSz="725119">
                <a:spcAft>
                  <a:spcPts val="732"/>
                </a:spcAft>
              </a:pPr>
              <a:r>
                <a:rPr lang="tr-TR" sz="1500" kern="1200" dirty="0">
                  <a:solidFill>
                    <a:srgbClr val="555555"/>
                  </a:solidFill>
                  <a:latin typeface="+mj-lt"/>
                  <a:ea typeface="+mn-ea"/>
                  <a:cs typeface="+mn-cs"/>
                </a:rPr>
                <a:t>- Türk Dünyası ile ilgili her alanda çalışabilmek</a:t>
              </a:r>
            </a:p>
            <a:p>
              <a:pPr defTabSz="725119">
                <a:spcAft>
                  <a:spcPts val="732"/>
                </a:spcAft>
              </a:pPr>
              <a:r>
                <a:rPr lang="tr-TR" sz="1500" kern="1200" dirty="0">
                  <a:solidFill>
                    <a:srgbClr val="555555"/>
                  </a:solidFill>
                  <a:latin typeface="+mj-lt"/>
                  <a:ea typeface="+mn-ea"/>
                  <a:cs typeface="+mn-cs"/>
                </a:rPr>
                <a:t>- Vakıf, arşiv, kütüphane gibi kurumlarda çalışmak</a:t>
              </a:r>
            </a:p>
            <a:p>
              <a:pPr defTabSz="725119">
                <a:spcAft>
                  <a:spcPts val="732"/>
                </a:spcAft>
              </a:pPr>
              <a:r>
                <a:rPr lang="tr-TR" sz="1500" kern="1200" dirty="0">
                  <a:solidFill>
                    <a:srgbClr val="555555"/>
                  </a:solidFill>
                  <a:latin typeface="+mj-lt"/>
                  <a:ea typeface="+mn-ea"/>
                  <a:cs typeface="+mn-cs"/>
                </a:rPr>
                <a:t>- Rehberlik ve danışmanlık hizmeti sunabilmek</a:t>
              </a:r>
              <a:endParaRPr lang="tr-TR" sz="1500" b="0" i="0" dirty="0">
                <a:solidFill>
                  <a:schemeClr val="bg1"/>
                </a:solidFill>
                <a:effectLst/>
                <a:latin typeface="+mj-lt"/>
              </a:endParaRPr>
            </a:p>
          </p:txBody>
        </p:sp>
        <p:sp>
          <p:nvSpPr>
            <p:cNvPr id="18" name="Metin kutusu 17">
              <a:extLst>
                <a:ext uri="{FF2B5EF4-FFF2-40B4-BE49-F238E27FC236}">
                  <a16:creationId xmlns:a16="http://schemas.microsoft.com/office/drawing/2014/main" id="{25827B2D-B57B-B6F8-42B8-1A8B04155DAD}"/>
                </a:ext>
              </a:extLst>
            </p:cNvPr>
            <p:cNvSpPr txBox="1"/>
            <p:nvPr/>
          </p:nvSpPr>
          <p:spPr>
            <a:xfrm>
              <a:off x="-12372470" y="6035259"/>
              <a:ext cx="10620877" cy="103678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STAJ</a:t>
              </a:r>
            </a:p>
            <a:p>
              <a:r>
                <a:rPr lang="tr-TR" sz="1600" dirty="0"/>
                <a:t>Bölümün staj zorunluluğu yoktur.</a:t>
              </a:r>
            </a:p>
            <a:p>
              <a:r>
                <a:rPr lang="tr-TR" sz="1600" dirty="0"/>
                <a:t>Pedagojik Formasyon eğitimi alan öğrencilerimiz zorunlu olarak MEB’e bağlı okullarda  ve kurumlarda staj yaparlar.</a:t>
              </a:r>
            </a:p>
          </p:txBody>
        </p:sp>
      </p:grpSp>
      <p:grpSp>
        <p:nvGrpSpPr>
          <p:cNvPr id="14" name="Grup 13">
            <a:extLst>
              <a:ext uri="{FF2B5EF4-FFF2-40B4-BE49-F238E27FC236}">
                <a16:creationId xmlns:a16="http://schemas.microsoft.com/office/drawing/2014/main" id="{C35FD64D-062B-F214-EC98-09DD62D14D01}"/>
              </a:ext>
            </a:extLst>
          </p:cNvPr>
          <p:cNvGrpSpPr/>
          <p:nvPr/>
        </p:nvGrpSpPr>
        <p:grpSpPr>
          <a:xfrm>
            <a:off x="7742047" y="1281555"/>
            <a:ext cx="4185343" cy="5318529"/>
            <a:chOff x="-12853905" y="6875227"/>
            <a:chExt cx="15203134" cy="7869443"/>
          </a:xfrm>
        </p:grpSpPr>
        <p:sp>
          <p:nvSpPr>
            <p:cNvPr id="9" name="İçerik Yer Tutucusu 2">
              <a:extLst>
                <a:ext uri="{FF2B5EF4-FFF2-40B4-BE49-F238E27FC236}">
                  <a16:creationId xmlns:a16="http://schemas.microsoft.com/office/drawing/2014/main" id="{8893961A-082C-B4EA-C551-576137941D85}"/>
                </a:ext>
              </a:extLst>
            </p:cNvPr>
            <p:cNvSpPr txBox="1">
              <a:spLocks/>
            </p:cNvSpPr>
            <p:nvPr/>
          </p:nvSpPr>
          <p:spPr>
            <a:xfrm>
              <a:off x="-12853905" y="6875227"/>
              <a:ext cx="15203134" cy="7317774"/>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algn="ctr"/>
              <a:r>
                <a:rPr lang="tr-TR" sz="1500" b="1" dirty="0"/>
                <a:t>LİSANS DERSLERİ</a:t>
              </a:r>
            </a:p>
            <a:p>
              <a:pPr algn="just"/>
              <a:r>
                <a:rPr lang="tr-TR" sz="1500" dirty="0"/>
                <a:t>Kuzey-Batı, Kuzey-Doğu, Güney-Batı, Güney-Doğu ve Çuvaş Türk Lehçeleri alanlarında dersler verilmektedir. Bu alanlarda Eski Türkçe, Eski Türk Edebiyatı, Yeni Türk Edebiyatı ve Rusça da dahil olmak üzere zorunlu dersler verilmektedir. Her alanda eşit ders dağılımı vardır. Öğrencilerimiz 2. sınıftan itibaren çalışmak istediği alana yönlendirilir ve bu alanda eğitim alırlar. Bunun dışında Türk dünyası ile ilgili coğrafya, yazı sistemleri, kronolojik sistemler gibi alanlarda zorunlu seçmeli ders alırlar. Bunlara ek olarak sosyal bilimlerle ilgili diğer bölümlerden bölüm dışı seçmeli dersleri her dönem en az 2 ders olmak şartı ile seçerler. Bölümde teorik dersler ağırlıkta olup </a:t>
              </a:r>
              <a:r>
                <a:rPr lang="tr-TR" sz="1500" dirty="0" err="1"/>
                <a:t>Akts</a:t>
              </a:r>
              <a:r>
                <a:rPr lang="tr-TR" sz="1500" dirty="0"/>
                <a:t> dağılımında uygulamalı dersler de mevcuttur. Bunlar daha çok seminer ve tez yazımı ile ilgili derslerdir. </a:t>
              </a:r>
            </a:p>
            <a:p>
              <a:pPr marL="0" indent="0">
                <a:buNone/>
              </a:pPr>
              <a:endParaRPr lang="tr-TR" sz="1500" dirty="0"/>
            </a:p>
            <a:p>
              <a:pPr marL="0" indent="0">
                <a:buNone/>
              </a:pPr>
              <a:endParaRPr lang="tr-TR" sz="1500" dirty="0"/>
            </a:p>
            <a:p>
              <a:pPr marL="0" indent="0" algn="just" defTabSz="115032">
                <a:spcBef>
                  <a:spcPts val="151"/>
                </a:spcBef>
                <a:spcAft>
                  <a:spcPts val="25"/>
                </a:spcAft>
                <a:buNone/>
              </a:pPr>
              <a:endParaRPr lang="tr-TR" sz="1500" kern="1200" dirty="0">
                <a:solidFill>
                  <a:srgbClr val="555555"/>
                </a:solidFill>
                <a:latin typeface="+mn-lt"/>
                <a:ea typeface="+mn-ea"/>
                <a:cs typeface="+mn-cs"/>
              </a:endParaRPr>
            </a:p>
            <a:p>
              <a:pPr marL="0" indent="0" algn="just" defTabSz="115032">
                <a:spcBef>
                  <a:spcPts val="151"/>
                </a:spcBef>
                <a:spcAft>
                  <a:spcPts val="25"/>
                </a:spcAft>
                <a:buNone/>
              </a:pPr>
              <a:endParaRPr lang="tr-TR" sz="1500" kern="1200" dirty="0">
                <a:solidFill>
                  <a:srgbClr val="555555"/>
                </a:solidFill>
                <a:latin typeface="+mn-lt"/>
                <a:ea typeface="+mn-ea"/>
                <a:cs typeface="+mn-cs"/>
              </a:endParaRPr>
            </a:p>
            <a:p>
              <a:pPr marL="0" indent="0" algn="just">
                <a:buFont typeface="Tw Cen MT" panose="020B0602020104020603" pitchFamily="34" charset="0"/>
                <a:buNone/>
              </a:pPr>
              <a:endParaRPr lang="tr-TR" sz="1500" dirty="0"/>
            </a:p>
          </p:txBody>
        </p:sp>
        <p:sp>
          <p:nvSpPr>
            <p:cNvPr id="19" name="Metin kutusu 18">
              <a:extLst>
                <a:ext uri="{FF2B5EF4-FFF2-40B4-BE49-F238E27FC236}">
                  <a16:creationId xmlns:a16="http://schemas.microsoft.com/office/drawing/2014/main" id="{E2E3C3C3-CC21-BA42-7728-8DB60062CBA3}"/>
                </a:ext>
              </a:extLst>
            </p:cNvPr>
            <p:cNvSpPr txBox="1"/>
            <p:nvPr/>
          </p:nvSpPr>
          <p:spPr>
            <a:xfrm>
              <a:off x="-11643402" y="12749684"/>
              <a:ext cx="12782122" cy="19949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115032">
                <a:spcAft>
                  <a:spcPts val="204"/>
                </a:spcAft>
              </a:pPr>
              <a:r>
                <a:rPr lang="tr-TR" sz="1500" b="1" kern="1200" dirty="0">
                  <a:solidFill>
                    <a:srgbClr val="555555"/>
                  </a:solidFill>
                  <a:latin typeface="+mn-lt"/>
                  <a:ea typeface="+mn-ea"/>
                  <a:cs typeface="+mn-cs"/>
                </a:rPr>
                <a:t>LİSANÜSTÜ EĞİTİM</a:t>
              </a:r>
            </a:p>
            <a:p>
              <a:pPr defTabSz="115032">
                <a:spcAft>
                  <a:spcPts val="204"/>
                </a:spcAft>
              </a:pPr>
              <a:r>
                <a:rPr lang="tr-TR" sz="1500" b="1" kern="1200" dirty="0">
                  <a:solidFill>
                    <a:srgbClr val="555555"/>
                  </a:solidFill>
                  <a:latin typeface="+mn-lt"/>
                  <a:ea typeface="+mn-ea"/>
                  <a:cs typeface="+mn-cs"/>
                </a:rPr>
                <a:t>Yüksek Lisans: </a:t>
              </a:r>
              <a:r>
                <a:rPr lang="tr-TR" sz="1500" kern="1200" dirty="0">
                  <a:solidFill>
                    <a:srgbClr val="555555"/>
                  </a:solidFill>
                  <a:latin typeface="+mn-lt"/>
                  <a:ea typeface="+mn-ea"/>
                  <a:cs typeface="+mn-cs"/>
                </a:rPr>
                <a:t>Çağdaş Türk Lehçeleri Ve Edebiyatları ABD Yüksek Lisans Programı</a:t>
              </a:r>
            </a:p>
            <a:p>
              <a:pPr defTabSz="115032">
                <a:spcAft>
                  <a:spcPts val="204"/>
                </a:spcAft>
              </a:pPr>
              <a:r>
                <a:rPr lang="tr-TR" sz="1500" b="1" kern="1200" dirty="0">
                  <a:solidFill>
                    <a:srgbClr val="555555"/>
                  </a:solidFill>
                  <a:latin typeface="+mn-lt"/>
                  <a:ea typeface="+mn-ea"/>
                  <a:cs typeface="+mn-cs"/>
                </a:rPr>
                <a:t>Doktora: </a:t>
              </a:r>
              <a:r>
                <a:rPr lang="tr-TR" sz="1500" kern="1200" dirty="0">
                  <a:solidFill>
                    <a:srgbClr val="555555"/>
                  </a:solidFill>
                  <a:latin typeface="+mn-lt"/>
                  <a:ea typeface="+mn-ea"/>
                  <a:cs typeface="+mn-cs"/>
                </a:rPr>
                <a:t>Tarihi Ve Günümüz Türk Lehçeleri Ve Edebiyatları Doktora Programı</a:t>
              </a:r>
              <a:endParaRPr lang="tr-TR" sz="1500" dirty="0"/>
            </a:p>
          </p:txBody>
        </p:sp>
      </p:grpSp>
      <p:graphicFrame>
        <p:nvGraphicFramePr>
          <p:cNvPr id="13" name="Tablo 12">
            <a:extLst>
              <a:ext uri="{FF2B5EF4-FFF2-40B4-BE49-F238E27FC236}">
                <a16:creationId xmlns:a16="http://schemas.microsoft.com/office/drawing/2014/main" id="{DC12728B-7F4B-00C6-1431-CC502236A52F}"/>
              </a:ext>
            </a:extLst>
          </p:cNvPr>
          <p:cNvGraphicFramePr>
            <a:graphicFrameLocks noGrp="1"/>
          </p:cNvGraphicFramePr>
          <p:nvPr/>
        </p:nvGraphicFramePr>
        <p:xfrm>
          <a:off x="3180945" y="4817634"/>
          <a:ext cx="4100846" cy="1676308"/>
        </p:xfrm>
        <a:graphic>
          <a:graphicData uri="http://schemas.openxmlformats.org/drawingml/2006/table">
            <a:tbl>
              <a:tblPr firstRow="1" bandRow="1">
                <a:tableStyleId>{5940675A-B579-460E-94D1-54222C63F5DA}</a:tableStyleId>
              </a:tblPr>
              <a:tblGrid>
                <a:gridCol w="2171737">
                  <a:extLst>
                    <a:ext uri="{9D8B030D-6E8A-4147-A177-3AD203B41FA5}">
                      <a16:colId xmlns:a16="http://schemas.microsoft.com/office/drawing/2014/main" val="2538433548"/>
                    </a:ext>
                  </a:extLst>
                </a:gridCol>
                <a:gridCol w="1929109">
                  <a:extLst>
                    <a:ext uri="{9D8B030D-6E8A-4147-A177-3AD203B41FA5}">
                      <a16:colId xmlns:a16="http://schemas.microsoft.com/office/drawing/2014/main" val="831817542"/>
                    </a:ext>
                  </a:extLst>
                </a:gridCol>
              </a:tblGrid>
              <a:tr h="1676308">
                <a:tc>
                  <a:txBody>
                    <a:bodyPr/>
                    <a:lstStyle/>
                    <a:p>
                      <a:pPr algn="l"/>
                      <a:r>
                        <a:rPr lang="tr-TR" dirty="0">
                          <a:solidFill>
                            <a:schemeClr val="bg1"/>
                          </a:solidFill>
                          <a:latin typeface="+mn-lt"/>
                        </a:rPr>
                        <a:t>YANDAL </a:t>
                      </a:r>
                      <a:endParaRPr lang="tr-TR" dirty="0">
                        <a:solidFill>
                          <a:schemeClr val="bg1"/>
                        </a:solidFill>
                        <a:effectLst/>
                        <a:latin typeface="+mn-lt"/>
                      </a:endParaRPr>
                    </a:p>
                    <a:p>
                      <a:pPr algn="l"/>
                      <a:r>
                        <a:rPr lang="tr-TR" sz="1200" dirty="0">
                          <a:solidFill>
                            <a:schemeClr val="bg1"/>
                          </a:solidFill>
                          <a:effectLst/>
                          <a:latin typeface="+mn-lt"/>
                        </a:rPr>
                        <a:t>İngiliz Dili ve Edebiyatı Böl.</a:t>
                      </a:r>
                    </a:p>
                    <a:p>
                      <a:r>
                        <a:rPr lang="tr-TR" sz="1200" dirty="0">
                          <a:solidFill>
                            <a:schemeClr val="bg1"/>
                          </a:solidFill>
                          <a:effectLst/>
                          <a:latin typeface="+mn-lt"/>
                        </a:rPr>
                        <a:t>Fransız Dili ve Edebiyatı Böl.</a:t>
                      </a:r>
                    </a:p>
                    <a:p>
                      <a:r>
                        <a:rPr lang="tr-TR" sz="1200" dirty="0">
                          <a:solidFill>
                            <a:schemeClr val="bg1"/>
                          </a:solidFill>
                          <a:effectLst/>
                          <a:latin typeface="+mn-lt"/>
                        </a:rPr>
                        <a:t>Kültür Var. Kor. ve </a:t>
                      </a:r>
                      <a:r>
                        <a:rPr lang="tr-TR" sz="1200" dirty="0" err="1">
                          <a:solidFill>
                            <a:schemeClr val="bg1"/>
                          </a:solidFill>
                          <a:effectLst/>
                          <a:latin typeface="+mn-lt"/>
                        </a:rPr>
                        <a:t>Onr</a:t>
                      </a:r>
                      <a:r>
                        <a:rPr lang="tr-TR" sz="1200" dirty="0">
                          <a:solidFill>
                            <a:schemeClr val="bg1"/>
                          </a:solidFill>
                          <a:effectLst/>
                          <a:latin typeface="+mn-lt"/>
                        </a:rPr>
                        <a:t>. Böl.</a:t>
                      </a:r>
                    </a:p>
                    <a:p>
                      <a:r>
                        <a:rPr lang="tr-TR" sz="1200" dirty="0">
                          <a:solidFill>
                            <a:schemeClr val="bg1"/>
                          </a:solidFill>
                          <a:effectLst/>
                          <a:latin typeface="+mn-lt"/>
                        </a:rPr>
                        <a:t>Sanat Tarihi Bölümü</a:t>
                      </a:r>
                    </a:p>
                    <a:p>
                      <a:r>
                        <a:rPr lang="tr-TR" sz="1200" dirty="0">
                          <a:solidFill>
                            <a:schemeClr val="bg1"/>
                          </a:solidFill>
                          <a:effectLst/>
                          <a:latin typeface="+mn-lt"/>
                        </a:rPr>
                        <a:t>Tarih Bölümü</a:t>
                      </a:r>
                    </a:p>
                    <a:p>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tc>
                  <a:txBody>
                    <a:bodyPr/>
                    <a:lstStyle/>
                    <a:p>
                      <a:pPr algn="l"/>
                      <a:r>
                        <a:rPr lang="tr-TR" dirty="0">
                          <a:solidFill>
                            <a:schemeClr val="bg1"/>
                          </a:solidFill>
                          <a:latin typeface="+mn-lt"/>
                        </a:rPr>
                        <a:t>ÇİFT ANADAL</a:t>
                      </a:r>
                      <a:endParaRPr lang="tr-TR" dirty="0">
                        <a:solidFill>
                          <a:schemeClr val="bg1"/>
                        </a:solidFill>
                        <a:effectLst/>
                        <a:latin typeface="+mn-lt"/>
                      </a:endParaRPr>
                    </a:p>
                    <a:p>
                      <a:pPr algn="l"/>
                      <a:r>
                        <a:rPr lang="tr-TR" sz="1050" dirty="0">
                          <a:solidFill>
                            <a:schemeClr val="bg1"/>
                          </a:solidFill>
                          <a:effectLst/>
                          <a:latin typeface="+mn-lt"/>
                        </a:rPr>
                        <a:t>İngiliz Dili ve Edebiyatı Böl.</a:t>
                      </a:r>
                    </a:p>
                    <a:p>
                      <a:r>
                        <a:rPr lang="tr-TR" sz="1050" dirty="0">
                          <a:solidFill>
                            <a:schemeClr val="bg1"/>
                          </a:solidFill>
                          <a:effectLst/>
                          <a:latin typeface="+mn-lt"/>
                        </a:rPr>
                        <a:t>Fransız Dili ve Edebiyatı Böl.</a:t>
                      </a:r>
                    </a:p>
                    <a:p>
                      <a:r>
                        <a:rPr lang="tr-TR" sz="1050" dirty="0">
                          <a:solidFill>
                            <a:schemeClr val="bg1"/>
                          </a:solidFill>
                          <a:effectLst/>
                          <a:latin typeface="+mn-lt"/>
                        </a:rPr>
                        <a:t>Kültür Var. Kor. ve </a:t>
                      </a:r>
                      <a:r>
                        <a:rPr lang="tr-TR" sz="1050" dirty="0" err="1">
                          <a:solidFill>
                            <a:schemeClr val="bg1"/>
                          </a:solidFill>
                          <a:effectLst/>
                          <a:latin typeface="+mn-lt"/>
                        </a:rPr>
                        <a:t>Onr</a:t>
                      </a:r>
                      <a:r>
                        <a:rPr lang="tr-TR" sz="1050" dirty="0">
                          <a:solidFill>
                            <a:schemeClr val="bg1"/>
                          </a:solidFill>
                          <a:effectLst/>
                          <a:latin typeface="+mn-lt"/>
                        </a:rPr>
                        <a:t>. Böl.</a:t>
                      </a:r>
                    </a:p>
                    <a:p>
                      <a:r>
                        <a:rPr lang="tr-TR" sz="1050" dirty="0">
                          <a:solidFill>
                            <a:schemeClr val="bg1"/>
                          </a:solidFill>
                          <a:effectLst/>
                          <a:latin typeface="+mn-lt"/>
                        </a:rPr>
                        <a:t>Sanat Tarihi Bölümü</a:t>
                      </a:r>
                    </a:p>
                    <a:p>
                      <a:r>
                        <a:rPr lang="tr-TR" sz="1050" dirty="0">
                          <a:solidFill>
                            <a:schemeClr val="bg1"/>
                          </a:solidFill>
                          <a:effectLst/>
                          <a:latin typeface="+mn-lt"/>
                        </a:rPr>
                        <a:t>Tarih Bölümü</a:t>
                      </a:r>
                    </a:p>
                    <a:p>
                      <a:r>
                        <a:rPr lang="tr-TR" sz="1050" dirty="0">
                          <a:solidFill>
                            <a:schemeClr val="bg1"/>
                          </a:solidFill>
                          <a:latin typeface="+mn-lt"/>
                        </a:rPr>
                        <a:t>Mimarlık Fakültesi</a:t>
                      </a:r>
                    </a:p>
                    <a:p>
                      <a:r>
                        <a:rPr lang="tr-TR" sz="1050" dirty="0">
                          <a:solidFill>
                            <a:schemeClr val="bg1"/>
                          </a:solidFill>
                          <a:latin typeface="+mn-lt"/>
                        </a:rPr>
                        <a:t>Turizm Fakültesi</a:t>
                      </a:r>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extLst>
                  <a:ext uri="{0D108BD9-81ED-4DB2-BD59-A6C34878D82A}">
                    <a16:rowId xmlns:a16="http://schemas.microsoft.com/office/drawing/2014/main" val="3338961980"/>
                  </a:ext>
                </a:extLst>
              </a:tr>
            </a:tbl>
          </a:graphicData>
        </a:graphic>
      </p:graphicFrame>
      <p:pic>
        <p:nvPicPr>
          <p:cNvPr id="16" name="İçerik Yer Tutucusu 6">
            <a:extLst>
              <a:ext uri="{FF2B5EF4-FFF2-40B4-BE49-F238E27FC236}">
                <a16:creationId xmlns:a16="http://schemas.microsoft.com/office/drawing/2014/main" id="{356F9DF1-3F4E-D550-D263-963A03B53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463" y="386929"/>
            <a:ext cx="2884747" cy="1606108"/>
          </a:xfrm>
          <a:prstGeom prst="rect">
            <a:avLst/>
          </a:prstGeom>
        </p:spPr>
      </p:pic>
    </p:spTree>
    <p:extLst>
      <p:ext uri="{BB962C8B-B14F-4D97-AF65-F5344CB8AC3E}">
        <p14:creationId xmlns:p14="http://schemas.microsoft.com/office/powerpoint/2010/main" val="2109128172"/>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A2BBC7-9A9A-8354-78DE-54467856AE6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94E7CF7-BD00-C0C9-F6A3-33FF5AB02339}"/>
              </a:ext>
            </a:extLst>
          </p:cNvPr>
          <p:cNvSpPr>
            <a:spLocks noGrp="1"/>
          </p:cNvSpPr>
          <p:nvPr>
            <p:ph type="title"/>
          </p:nvPr>
        </p:nvSpPr>
        <p:spPr>
          <a:xfrm>
            <a:off x="774574" y="3520000"/>
            <a:ext cx="5046196" cy="1795803"/>
          </a:xfrm>
        </p:spPr>
        <p:txBody>
          <a:bodyPr vert="horz" lIns="91440" tIns="45720" rIns="91440" bIns="45720" rtlCol="0" anchor="b">
            <a:normAutofit/>
          </a:bodyPr>
          <a:lstStyle/>
          <a:p>
            <a:r>
              <a:rPr lang="en-US" sz="3400" b="1" kern="1200">
                <a:solidFill>
                  <a:schemeClr val="tx1"/>
                </a:solidFill>
                <a:latin typeface="+mj-lt"/>
                <a:ea typeface="+mj-ea"/>
                <a:cs typeface="+mj-cs"/>
              </a:rPr>
              <a:t>ÇAĞDAŞ TÜRK LEHÇELERİ VE EDEBİYATLARI BÖLÜMÜNÜN ETKİNLİKLERİ</a:t>
            </a:r>
          </a:p>
        </p:txBody>
      </p:sp>
      <p:sp>
        <p:nvSpPr>
          <p:cNvPr id="1056" name="Freeform: Shape 1052">
            <a:extLst>
              <a:ext uri="{FF2B5EF4-FFF2-40B4-BE49-F238E27FC236}">
                <a16:creationId xmlns:a16="http://schemas.microsoft.com/office/drawing/2014/main" id="{7BC0F8B1-F985-469B-8332-13DBC76655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txBody>
          <a:bodyPr/>
          <a:lstStyle/>
          <a:p>
            <a:endParaRPr lang="tr-TR"/>
          </a:p>
        </p:txBody>
      </p:sp>
      <p:pic>
        <p:nvPicPr>
          <p:cNvPr id="44" name="İçerik Yer Tutucusu 6">
            <a:extLst>
              <a:ext uri="{FF2B5EF4-FFF2-40B4-BE49-F238E27FC236}">
                <a16:creationId xmlns:a16="http://schemas.microsoft.com/office/drawing/2014/main" id="{8B2EE7C9-65B4-8E96-1788-8EBD30F8A93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97110" y="358829"/>
            <a:ext cx="3466572" cy="3024585"/>
          </a:xfrm>
          <a:prstGeom prst="rect">
            <a:avLst/>
          </a:prstGeom>
        </p:spPr>
      </p:pic>
      <p:pic>
        <p:nvPicPr>
          <p:cNvPr id="32" name="İçerik Yer Tutucusu 6">
            <a:extLst>
              <a:ext uri="{FF2B5EF4-FFF2-40B4-BE49-F238E27FC236}">
                <a16:creationId xmlns:a16="http://schemas.microsoft.com/office/drawing/2014/main" id="{94186BD7-9E37-F7D3-11BA-F15EB97D9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539" y="719267"/>
            <a:ext cx="3071614" cy="2303711"/>
          </a:xfrm>
          <a:prstGeom prst="rect">
            <a:avLst/>
          </a:prstGeom>
        </p:spPr>
      </p:pic>
      <p:sp>
        <p:nvSpPr>
          <p:cNvPr id="1055" name="Freeform: Shape 1054">
            <a:extLst>
              <a:ext uri="{FF2B5EF4-FFF2-40B4-BE49-F238E27FC236}">
                <a16:creationId xmlns:a16="http://schemas.microsoft.com/office/drawing/2014/main" id="{89D15953-1642-4DD6-AD9E-01AA19247F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txBody>
          <a:bodyPr/>
          <a:lstStyle/>
          <a:p>
            <a:endParaRPr lang="tr-TR"/>
          </a:p>
        </p:txBody>
      </p:sp>
      <p:cxnSp>
        <p:nvCxnSpPr>
          <p:cNvPr id="1057" name="Straight Connector 1056">
            <a:extLst>
              <a:ext uri="{FF2B5EF4-FFF2-40B4-BE49-F238E27FC236}">
                <a16:creationId xmlns:a16="http://schemas.microsoft.com/office/drawing/2014/main" id="{1918D9D3-1370-4FF6-9DFC-9F87F90395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0" name="İçerik Yer Tutucusu 6">
            <a:extLst>
              <a:ext uri="{FF2B5EF4-FFF2-40B4-BE49-F238E27FC236}">
                <a16:creationId xmlns:a16="http://schemas.microsoft.com/office/drawing/2014/main" id="{639EB791-6665-F08D-41D6-6FCD32170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4694" y="3520000"/>
            <a:ext cx="2419964" cy="3226618"/>
          </a:xfrm>
          <a:prstGeom prst="rect">
            <a:avLst/>
          </a:prstGeom>
        </p:spPr>
      </p:pic>
      <p:pic>
        <p:nvPicPr>
          <p:cNvPr id="36" name="İçerik Yer Tutucusu 6">
            <a:extLst>
              <a:ext uri="{FF2B5EF4-FFF2-40B4-BE49-F238E27FC236}">
                <a16:creationId xmlns:a16="http://schemas.microsoft.com/office/drawing/2014/main" id="{60199DF4-4343-0834-DA14-B12C29E25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4263" y="3147952"/>
            <a:ext cx="2757274" cy="2941093"/>
          </a:xfrm>
          <a:prstGeom prst="rect">
            <a:avLst/>
          </a:prstGeom>
        </p:spPr>
      </p:pic>
      <p:sp>
        <p:nvSpPr>
          <p:cNvPr id="1059"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txBody>
          <a:bodyPr/>
          <a:lstStyle/>
          <a:p>
            <a:endParaRPr lang="tr-TR"/>
          </a:p>
        </p:txBody>
      </p:sp>
    </p:spTree>
    <p:extLst>
      <p:ext uri="{BB962C8B-B14F-4D97-AF65-F5344CB8AC3E}">
        <p14:creationId xmlns:p14="http://schemas.microsoft.com/office/powerpoint/2010/main" val="63843354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F6176F-1C04-AE76-CD2B-5D19BB2320B7}"/>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0A76F60-2323-B741-14AC-26322B2E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09C701E2-C67D-CAFA-A2B2-B67669BE5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81339A5-F707-D6E5-B0B5-AA328DBA54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820BB186-7493-C37B-431A-A7054077BDC1}"/>
              </a:ext>
            </a:extLst>
          </p:cNvPr>
          <p:cNvSpPr txBox="1">
            <a:spLocks/>
          </p:cNvSpPr>
          <p:nvPr/>
        </p:nvSpPr>
        <p:spPr>
          <a:xfrm>
            <a:off x="7489149" y="770855"/>
            <a:ext cx="2965492" cy="4686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tr-TR" sz="2000" b="1" dirty="0">
                <a:latin typeface="+mn-lt"/>
                <a:ea typeface="+mn-ea"/>
                <a:cs typeface="+mn-cs"/>
              </a:rPr>
              <a:t>FELSEFE</a:t>
            </a:r>
            <a:r>
              <a:rPr lang="en-US" sz="2000" b="1" dirty="0">
                <a:latin typeface="+mn-lt"/>
                <a:ea typeface="+mn-ea"/>
                <a:cs typeface="+mn-cs"/>
              </a:rPr>
              <a:t> BÖLÜMÜ</a:t>
            </a:r>
          </a:p>
        </p:txBody>
      </p:sp>
      <p:sp>
        <p:nvSpPr>
          <p:cNvPr id="17" name="Metin kutusu 16">
            <a:extLst>
              <a:ext uri="{FF2B5EF4-FFF2-40B4-BE49-F238E27FC236}">
                <a16:creationId xmlns:a16="http://schemas.microsoft.com/office/drawing/2014/main" id="{E7772ED5-70F3-461A-F94A-C12A91312D9B}"/>
              </a:ext>
            </a:extLst>
          </p:cNvPr>
          <p:cNvSpPr txBox="1"/>
          <p:nvPr/>
        </p:nvSpPr>
        <p:spPr>
          <a:xfrm>
            <a:off x="2131283" y="4679540"/>
            <a:ext cx="2878461" cy="1323439"/>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1600" b="1" dirty="0"/>
              <a:t>ANABİLİM DALLARI</a:t>
            </a:r>
          </a:p>
          <a:p>
            <a:pPr marL="342900" indent="-342900">
              <a:buFont typeface="+mj-lt"/>
              <a:buAutoNum type="arabicPeriod"/>
            </a:pPr>
            <a:r>
              <a:rPr lang="tr-TR" sz="1600" dirty="0"/>
              <a:t>Felsefe Tarihi</a:t>
            </a:r>
          </a:p>
          <a:p>
            <a:pPr marL="342900" indent="-342900">
              <a:buFont typeface="+mj-lt"/>
              <a:buAutoNum type="arabicPeriod"/>
            </a:pPr>
            <a:r>
              <a:rPr lang="tr-TR" sz="1600" dirty="0"/>
              <a:t>Sistematik Felsefe ve Mantık</a:t>
            </a:r>
          </a:p>
          <a:p>
            <a:pPr marL="342900" indent="-342900">
              <a:buFont typeface="+mj-lt"/>
              <a:buAutoNum type="arabicPeriod"/>
            </a:pPr>
            <a:r>
              <a:rPr lang="tr-TR" sz="1600" dirty="0"/>
              <a:t>Türk İslam Düşünce Tarihi</a:t>
            </a:r>
          </a:p>
          <a:p>
            <a:pPr marL="342900" indent="-342900">
              <a:buFont typeface="+mj-lt"/>
              <a:buAutoNum type="arabicPeriod"/>
            </a:pPr>
            <a:r>
              <a:rPr lang="tr-TR" sz="1600" dirty="0"/>
              <a:t>Bilim Tarihi</a:t>
            </a:r>
            <a:endParaRPr lang="tr-TR" sz="2400" dirty="0"/>
          </a:p>
        </p:txBody>
      </p:sp>
      <p:sp>
        <p:nvSpPr>
          <p:cNvPr id="18" name="Metin kutusu 17">
            <a:extLst>
              <a:ext uri="{FF2B5EF4-FFF2-40B4-BE49-F238E27FC236}">
                <a16:creationId xmlns:a16="http://schemas.microsoft.com/office/drawing/2014/main" id="{E67FC1D6-07AC-88F6-ECC5-8BA2AFEE82C1}"/>
              </a:ext>
            </a:extLst>
          </p:cNvPr>
          <p:cNvSpPr txBox="1"/>
          <p:nvPr/>
        </p:nvSpPr>
        <p:spPr>
          <a:xfrm>
            <a:off x="253022" y="831394"/>
            <a:ext cx="6089039" cy="3170099"/>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b="1" dirty="0"/>
              <a:t>Felsefe Bölümü ve Mesleğin Tanıtımı</a:t>
            </a:r>
          </a:p>
          <a:p>
            <a:r>
              <a:rPr lang="tr-TR" sz="2000" dirty="0"/>
              <a:t>Kelime anlamı «bilgelik sevgisi» olan felsefe, hakikat arayışında olan ve bu bağlamda bilgi, doğa, ahlak gibi konularda tartışan, hem felsefe tarihinin önemli isimlerini tanımak hem de geleceğe yönelik sunulabilecek yeni fikirler üretme gayretinde bulunan önemli bir alandır. Bölümümüzden mezun öğrenciler bu konularda hakimiyet kazanarak diğer eğitim kurumları başta olmak üzere toplumsal her alanda felsefi kavrayışı sergileyebileceklerdir.</a:t>
            </a:r>
            <a:endParaRPr lang="tr-TR" sz="2000" i="1" dirty="0">
              <a:solidFill>
                <a:schemeClr val="bg1"/>
              </a:solidFill>
            </a:endParaRPr>
          </a:p>
        </p:txBody>
      </p:sp>
      <p:pic>
        <p:nvPicPr>
          <p:cNvPr id="2" name="İçerik Yer Tutucusu 10" descr="giyim, kişi, şahıs, insan yüzü, ayakkabı içeren bir resim&#10;&#10;Açıklama otomatik olarak oluşturuldu">
            <a:extLst>
              <a:ext uri="{FF2B5EF4-FFF2-40B4-BE49-F238E27FC236}">
                <a16:creationId xmlns:a16="http://schemas.microsoft.com/office/drawing/2014/main" id="{C353728B-41D5-DAE2-410F-B145BA6D4D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7023" y="1440218"/>
            <a:ext cx="5009744" cy="4124003"/>
          </a:xfrm>
          <a:prstGeom prst="rect">
            <a:avLst/>
          </a:prstGeom>
          <a:ln w="19050">
            <a:solidFill>
              <a:schemeClr val="tx1"/>
            </a:solidFill>
          </a:ln>
        </p:spPr>
      </p:pic>
    </p:spTree>
    <p:extLst>
      <p:ext uri="{BB962C8B-B14F-4D97-AF65-F5344CB8AC3E}">
        <p14:creationId xmlns:p14="http://schemas.microsoft.com/office/powerpoint/2010/main" val="94804037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750AE9-4397-AB3A-668A-8607A8CD6FA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B24FFD8-4BA2-4011-9EF3-D763B4957F1F}"/>
              </a:ext>
            </a:extLst>
          </p:cNvPr>
          <p:cNvSpPr>
            <a:spLocks noGrp="1"/>
          </p:cNvSpPr>
          <p:nvPr>
            <p:ph type="title"/>
          </p:nvPr>
        </p:nvSpPr>
        <p:spPr>
          <a:xfrm>
            <a:off x="7742047" y="199413"/>
            <a:ext cx="4449953" cy="1094370"/>
          </a:xfrm>
        </p:spPr>
        <p:txBody>
          <a:bodyPr vert="horz" lIns="91440" tIns="45720" rIns="91440" bIns="45720" rtlCol="0" anchor="ctr">
            <a:noAutofit/>
          </a:bodyPr>
          <a:lstStyle/>
          <a:p>
            <a:r>
              <a:rPr lang="en-US" sz="2300" b="1" kern="1200" dirty="0">
                <a:solidFill>
                  <a:schemeClr val="tx1"/>
                </a:solidFill>
                <a:latin typeface="+mj-lt"/>
                <a:ea typeface="+mj-ea"/>
                <a:cs typeface="+mj-cs"/>
              </a:rPr>
              <a:t>FELSEFE BÖLÜMÜNDE EĞİTİM VE İSTİHDAM OLANAKLARI</a:t>
            </a:r>
          </a:p>
        </p:txBody>
      </p:sp>
      <p:cxnSp>
        <p:nvCxnSpPr>
          <p:cNvPr id="3096" name="Straight Connector 3095">
            <a:extLst>
              <a:ext uri="{FF2B5EF4-FFF2-40B4-BE49-F238E27FC236}">
                <a16:creationId xmlns:a16="http://schemas.microsoft.com/office/drawing/2014/main" id="{634739A3-2239-A157-7250-DC3270B709A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13FE1FD4-E790-4C69-9F1C-02E5655950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DEB4AB56-7FE5-3931-801A-800E910CFB8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46EE6346-5B75-FA8B-F334-6EFEAD7428E5}"/>
              </a:ext>
            </a:extLst>
          </p:cNvPr>
          <p:cNvSpPr txBox="1"/>
          <p:nvPr/>
        </p:nvSpPr>
        <p:spPr>
          <a:xfrm>
            <a:off x="69897" y="4728336"/>
            <a:ext cx="2733468" cy="1956949"/>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p>
          <a:p>
            <a:pPr indent="-228600">
              <a:lnSpc>
                <a:spcPct val="90000"/>
              </a:lnSpc>
              <a:spcAft>
                <a:spcPts val="600"/>
              </a:spcAft>
              <a:buFont typeface="Arial" panose="020B0604020202020204" pitchFamily="34" charset="0"/>
              <a:buChar char="•"/>
            </a:pPr>
            <a:r>
              <a:rPr lang="en-US" sz="1500" dirty="0">
                <a:solidFill>
                  <a:schemeClr val="tx1"/>
                </a:solidFill>
              </a:rPr>
              <a:t>University of Lodz (</a:t>
            </a:r>
            <a:r>
              <a:rPr lang="en-US" sz="1500" dirty="0" err="1">
                <a:solidFill>
                  <a:schemeClr val="tx1"/>
                </a:solidFill>
              </a:rPr>
              <a:t>Polonya</a:t>
            </a:r>
            <a:r>
              <a:rPr lang="en-US" sz="1500" dirty="0">
                <a:solidFill>
                  <a:schemeClr val="tx1"/>
                </a:solidFill>
              </a:rPr>
              <a:t>) (ERASMUS) </a:t>
            </a:r>
            <a:endParaRPr lang="tr-TR" sz="1500" dirty="0">
              <a:solidFill>
                <a:schemeClr val="tx1"/>
              </a:solidFill>
            </a:endParaRPr>
          </a:p>
          <a:p>
            <a:pPr indent="-228600">
              <a:lnSpc>
                <a:spcPct val="90000"/>
              </a:lnSpc>
              <a:spcAft>
                <a:spcPts val="600"/>
              </a:spcAft>
              <a:buFont typeface="Arial" panose="020B0604020202020204" pitchFamily="34" charset="0"/>
              <a:buChar char="•"/>
            </a:pPr>
            <a:r>
              <a:rPr lang="en-US" sz="1500" dirty="0">
                <a:solidFill>
                  <a:schemeClr val="tx1"/>
                </a:solidFill>
              </a:rPr>
              <a:t>Turkey Manas University (</a:t>
            </a:r>
            <a:r>
              <a:rPr lang="en-US" sz="1500" dirty="0" err="1">
                <a:solidFill>
                  <a:schemeClr val="tx1"/>
                </a:solidFill>
              </a:rPr>
              <a:t>Kırgızistan</a:t>
            </a:r>
            <a:r>
              <a:rPr lang="en-US" sz="1500" dirty="0">
                <a:solidFill>
                  <a:schemeClr val="tx1"/>
                </a:solidFill>
              </a:rPr>
              <a:t>) (MEVLANA) </a:t>
            </a:r>
          </a:p>
        </p:txBody>
      </p:sp>
      <p:cxnSp>
        <p:nvCxnSpPr>
          <p:cNvPr id="3102" name="Straight Connector 3101">
            <a:extLst>
              <a:ext uri="{FF2B5EF4-FFF2-40B4-BE49-F238E27FC236}">
                <a16:creationId xmlns:a16="http://schemas.microsoft.com/office/drawing/2014/main" id="{A717CDA4-3BB5-6D19-2A5A-C90A02E4ED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6A8255E4-D231-9E9F-B7DB-94FE078C7F88}"/>
              </a:ext>
            </a:extLst>
          </p:cNvPr>
          <p:cNvGrpSpPr/>
          <p:nvPr/>
        </p:nvGrpSpPr>
        <p:grpSpPr>
          <a:xfrm>
            <a:off x="428524" y="588933"/>
            <a:ext cx="3796580" cy="3434643"/>
            <a:chOff x="-12575011" y="6035259"/>
            <a:chExt cx="10823418" cy="1819560"/>
          </a:xfrm>
        </p:grpSpPr>
        <p:sp>
          <p:nvSpPr>
            <p:cNvPr id="17" name="Metin kutusu 16">
              <a:extLst>
                <a:ext uri="{FF2B5EF4-FFF2-40B4-BE49-F238E27FC236}">
                  <a16:creationId xmlns:a16="http://schemas.microsoft.com/office/drawing/2014/main" id="{C85BC230-5FB3-EA0D-765B-468AEA122850}"/>
                </a:ext>
              </a:extLst>
            </p:cNvPr>
            <p:cNvSpPr txBox="1"/>
            <p:nvPr/>
          </p:nvSpPr>
          <p:spPr>
            <a:xfrm>
              <a:off x="-12575011" y="7198914"/>
              <a:ext cx="10823418" cy="65590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İSTİHDAM OLANAKLARI</a:t>
              </a:r>
            </a:p>
            <a:p>
              <a:r>
                <a:rPr lang="tr-TR" sz="1600" dirty="0"/>
                <a:t>-Milli Eğitim Bakanlığı</a:t>
              </a:r>
            </a:p>
            <a:p>
              <a:r>
                <a:rPr lang="tr-TR" sz="1600" dirty="0"/>
                <a:t>-Özel Eğitim Kurumları</a:t>
              </a:r>
            </a:p>
            <a:p>
              <a:r>
                <a:rPr lang="tr-TR" sz="1600" dirty="0"/>
                <a:t>-Üniversiteler</a:t>
              </a:r>
            </a:p>
          </p:txBody>
        </p:sp>
        <p:sp>
          <p:nvSpPr>
            <p:cNvPr id="18" name="Metin kutusu 17">
              <a:extLst>
                <a:ext uri="{FF2B5EF4-FFF2-40B4-BE49-F238E27FC236}">
                  <a16:creationId xmlns:a16="http://schemas.microsoft.com/office/drawing/2014/main" id="{387D6FBD-EE3C-C998-ED78-7DEE31494839}"/>
                </a:ext>
              </a:extLst>
            </p:cNvPr>
            <p:cNvSpPr txBox="1"/>
            <p:nvPr/>
          </p:nvSpPr>
          <p:spPr>
            <a:xfrm>
              <a:off x="-12372470" y="6035259"/>
              <a:ext cx="10620877" cy="103678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STAJ</a:t>
              </a:r>
            </a:p>
            <a:p>
              <a:r>
                <a:rPr lang="tr-TR" sz="1600" dirty="0"/>
                <a:t>Bölümün staj zorunluluğu yoktur.</a:t>
              </a:r>
            </a:p>
            <a:p>
              <a:r>
                <a:rPr lang="tr-TR" sz="1600" dirty="0"/>
                <a:t>Pedagojik Formasyon eğitimi alan öğrencilerimiz zorunlu olarak MEB’e bağlı okullarda  ve kurumlarda staj yaparlar.</a:t>
              </a:r>
            </a:p>
          </p:txBody>
        </p:sp>
      </p:grpSp>
      <p:grpSp>
        <p:nvGrpSpPr>
          <p:cNvPr id="14" name="Grup 13">
            <a:extLst>
              <a:ext uri="{FF2B5EF4-FFF2-40B4-BE49-F238E27FC236}">
                <a16:creationId xmlns:a16="http://schemas.microsoft.com/office/drawing/2014/main" id="{76648351-27EC-F2DB-F1CF-7B7F9C457132}"/>
              </a:ext>
            </a:extLst>
          </p:cNvPr>
          <p:cNvGrpSpPr/>
          <p:nvPr/>
        </p:nvGrpSpPr>
        <p:grpSpPr>
          <a:xfrm>
            <a:off x="7742047" y="1281555"/>
            <a:ext cx="4185343" cy="4945686"/>
            <a:chOff x="-12853905" y="6875227"/>
            <a:chExt cx="15203134" cy="7317774"/>
          </a:xfrm>
        </p:grpSpPr>
        <p:sp>
          <p:nvSpPr>
            <p:cNvPr id="9" name="İçerik Yer Tutucusu 2">
              <a:extLst>
                <a:ext uri="{FF2B5EF4-FFF2-40B4-BE49-F238E27FC236}">
                  <a16:creationId xmlns:a16="http://schemas.microsoft.com/office/drawing/2014/main" id="{02EE3588-EDF5-ACFF-C7E1-0F4BE83D6D88}"/>
                </a:ext>
              </a:extLst>
            </p:cNvPr>
            <p:cNvSpPr txBox="1">
              <a:spLocks/>
            </p:cNvSpPr>
            <p:nvPr/>
          </p:nvSpPr>
          <p:spPr>
            <a:xfrm>
              <a:off x="-12853905" y="6875227"/>
              <a:ext cx="15203134" cy="7317774"/>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algn="ctr"/>
              <a:r>
                <a:rPr lang="tr-TR" sz="1500" b="1" dirty="0"/>
                <a:t>LİSANS DERSLERİ</a:t>
              </a:r>
            </a:p>
            <a:p>
              <a:pPr marL="0" indent="0">
                <a:buNone/>
              </a:pPr>
              <a:r>
                <a:rPr lang="tr-TR" sz="1800" dirty="0"/>
                <a:t>Bölümümüzde Bilgi Felsefesi, Ahlak Felsefesi, Varlık Felsefesi, Sanat Felsefesi, Bilim Felsefesi gibi temel felsefi disiplinleri tanıtan dersler başta olmak üzere, antik dönemden günümüze felsefe tarihi dersleri verilmektedir. Ayrıca, öğrencilerin formasyon alabilmesi için gerekli olan psikoloji ve sosyoloji dersleri bölüm dışı seçmeli olarak alınabilmektedir. Zorunlu dersler %60 oranında olup, öğrenciler %40 oranında seçmeli ders almaktadır</a:t>
              </a:r>
            </a:p>
            <a:p>
              <a:pPr marL="0" indent="0">
                <a:buNone/>
              </a:pPr>
              <a:endParaRPr lang="tr-TR" sz="1500" dirty="0"/>
            </a:p>
            <a:p>
              <a:pPr marL="0" indent="0">
                <a:buNone/>
              </a:pPr>
              <a:endParaRPr lang="tr-TR" sz="1500" dirty="0"/>
            </a:p>
            <a:p>
              <a:pPr marL="0" indent="0" algn="just" defTabSz="115032">
                <a:spcBef>
                  <a:spcPts val="151"/>
                </a:spcBef>
                <a:spcAft>
                  <a:spcPts val="25"/>
                </a:spcAft>
                <a:buNone/>
              </a:pPr>
              <a:endParaRPr lang="tr-TR" sz="1500" kern="1200" dirty="0">
                <a:solidFill>
                  <a:srgbClr val="555555"/>
                </a:solidFill>
                <a:latin typeface="+mn-lt"/>
                <a:ea typeface="+mn-ea"/>
                <a:cs typeface="+mn-cs"/>
              </a:endParaRPr>
            </a:p>
            <a:p>
              <a:pPr marL="0" indent="0" algn="just" defTabSz="115032">
                <a:spcBef>
                  <a:spcPts val="151"/>
                </a:spcBef>
                <a:spcAft>
                  <a:spcPts val="25"/>
                </a:spcAft>
                <a:buNone/>
              </a:pPr>
              <a:endParaRPr lang="tr-TR" sz="1500" kern="1200" dirty="0">
                <a:solidFill>
                  <a:srgbClr val="555555"/>
                </a:solidFill>
                <a:latin typeface="+mn-lt"/>
                <a:ea typeface="+mn-ea"/>
                <a:cs typeface="+mn-cs"/>
              </a:endParaRPr>
            </a:p>
            <a:p>
              <a:pPr marL="0" indent="0" algn="just">
                <a:buFont typeface="Tw Cen MT" panose="020B0602020104020603" pitchFamily="34" charset="0"/>
                <a:buNone/>
              </a:pPr>
              <a:endParaRPr lang="tr-TR" sz="1500" dirty="0"/>
            </a:p>
          </p:txBody>
        </p:sp>
        <p:sp>
          <p:nvSpPr>
            <p:cNvPr id="19" name="Metin kutusu 18">
              <a:extLst>
                <a:ext uri="{FF2B5EF4-FFF2-40B4-BE49-F238E27FC236}">
                  <a16:creationId xmlns:a16="http://schemas.microsoft.com/office/drawing/2014/main" id="{5D90AFE6-1BCA-F0B4-88A8-3576C5778C01}"/>
                </a:ext>
              </a:extLst>
            </p:cNvPr>
            <p:cNvSpPr txBox="1"/>
            <p:nvPr/>
          </p:nvSpPr>
          <p:spPr>
            <a:xfrm>
              <a:off x="-12853905" y="12539137"/>
              <a:ext cx="15203134" cy="161665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115032">
                <a:spcAft>
                  <a:spcPts val="204"/>
                </a:spcAft>
              </a:pPr>
              <a:r>
                <a:rPr lang="tr-TR" sz="1500" b="1" kern="1200" dirty="0">
                  <a:solidFill>
                    <a:srgbClr val="555555"/>
                  </a:solidFill>
                  <a:latin typeface="+mn-lt"/>
                  <a:ea typeface="+mn-ea"/>
                  <a:cs typeface="+mn-cs"/>
                </a:rPr>
                <a:t>LİSANÜSTÜ EĞİTİM</a:t>
              </a:r>
            </a:p>
            <a:p>
              <a:pPr defTabSz="115032">
                <a:spcAft>
                  <a:spcPts val="204"/>
                </a:spcAft>
              </a:pPr>
              <a:r>
                <a:rPr lang="tr-TR" sz="1500" b="1" kern="1200" dirty="0">
                  <a:solidFill>
                    <a:srgbClr val="555555"/>
                  </a:solidFill>
                  <a:latin typeface="+mn-lt"/>
                  <a:ea typeface="+mn-ea"/>
                  <a:cs typeface="+mn-cs"/>
                </a:rPr>
                <a:t>Yüksek Lisans: </a:t>
              </a:r>
              <a:r>
                <a:rPr lang="tr-TR" sz="1500" kern="1200" dirty="0">
                  <a:solidFill>
                    <a:srgbClr val="555555"/>
                  </a:solidFill>
                  <a:latin typeface="+mn-lt"/>
                  <a:ea typeface="+mn-ea"/>
                  <a:cs typeface="+mn-cs"/>
                </a:rPr>
                <a:t>Felsefe Yüksel Lisans Programı</a:t>
              </a:r>
            </a:p>
            <a:p>
              <a:pPr defTabSz="115032">
                <a:spcAft>
                  <a:spcPts val="204"/>
                </a:spcAft>
              </a:pPr>
              <a:r>
                <a:rPr lang="tr-TR" sz="1500" kern="1200" dirty="0">
                  <a:solidFill>
                    <a:srgbClr val="555555"/>
                  </a:solidFill>
                  <a:latin typeface="+mn-lt"/>
                  <a:ea typeface="+mn-ea"/>
                  <a:cs typeface="+mn-cs"/>
                </a:rPr>
                <a:t>Türk İslam Düşünce Tarihi Yüksek Lisans Programı</a:t>
              </a:r>
            </a:p>
            <a:p>
              <a:pPr defTabSz="115032">
                <a:spcAft>
                  <a:spcPts val="204"/>
                </a:spcAft>
              </a:pPr>
              <a:r>
                <a:rPr lang="tr-TR" sz="1500" kern="1200" dirty="0">
                  <a:solidFill>
                    <a:srgbClr val="555555"/>
                  </a:solidFill>
                  <a:latin typeface="+mn-lt"/>
                  <a:ea typeface="+mn-ea"/>
                  <a:cs typeface="+mn-cs"/>
                </a:rPr>
                <a:t>Doktora: Felsefe Doktora Programı</a:t>
              </a:r>
            </a:p>
          </p:txBody>
        </p:sp>
      </p:grpSp>
      <p:graphicFrame>
        <p:nvGraphicFramePr>
          <p:cNvPr id="13" name="Tablo 12">
            <a:extLst>
              <a:ext uri="{FF2B5EF4-FFF2-40B4-BE49-F238E27FC236}">
                <a16:creationId xmlns:a16="http://schemas.microsoft.com/office/drawing/2014/main" id="{1249B5B7-4E80-A517-EF3A-C2F56FBD4980}"/>
              </a:ext>
            </a:extLst>
          </p:cNvPr>
          <p:cNvGraphicFramePr>
            <a:graphicFrameLocks noGrp="1"/>
          </p:cNvGraphicFramePr>
          <p:nvPr>
            <p:extLst>
              <p:ext uri="{D42A27DB-BD31-4B8C-83A1-F6EECF244321}">
                <p14:modId xmlns:p14="http://schemas.microsoft.com/office/powerpoint/2010/main" val="3863700318"/>
              </p:ext>
            </p:extLst>
          </p:nvPr>
        </p:nvGraphicFramePr>
        <p:xfrm>
          <a:off x="3180945" y="4817634"/>
          <a:ext cx="4100846" cy="1676308"/>
        </p:xfrm>
        <a:graphic>
          <a:graphicData uri="http://schemas.openxmlformats.org/drawingml/2006/table">
            <a:tbl>
              <a:tblPr firstRow="1" bandRow="1">
                <a:tableStyleId>{5940675A-B579-460E-94D1-54222C63F5DA}</a:tableStyleId>
              </a:tblPr>
              <a:tblGrid>
                <a:gridCol w="2171737">
                  <a:extLst>
                    <a:ext uri="{9D8B030D-6E8A-4147-A177-3AD203B41FA5}">
                      <a16:colId xmlns:a16="http://schemas.microsoft.com/office/drawing/2014/main" val="2538433548"/>
                    </a:ext>
                  </a:extLst>
                </a:gridCol>
                <a:gridCol w="1929109">
                  <a:extLst>
                    <a:ext uri="{9D8B030D-6E8A-4147-A177-3AD203B41FA5}">
                      <a16:colId xmlns:a16="http://schemas.microsoft.com/office/drawing/2014/main" val="831817542"/>
                    </a:ext>
                  </a:extLst>
                </a:gridCol>
              </a:tblGrid>
              <a:tr h="1676308">
                <a:tc>
                  <a:txBody>
                    <a:bodyPr/>
                    <a:lstStyle/>
                    <a:p>
                      <a:pPr algn="l"/>
                      <a:r>
                        <a:rPr lang="tr-TR" dirty="0">
                          <a:solidFill>
                            <a:schemeClr val="bg1"/>
                          </a:solidFill>
                          <a:latin typeface="+mn-lt"/>
                        </a:rPr>
                        <a:t>YANDAL </a:t>
                      </a:r>
                      <a:endParaRPr lang="tr-TR" dirty="0">
                        <a:solidFill>
                          <a:schemeClr val="bg1"/>
                        </a:solidFill>
                        <a:effectLst/>
                        <a:latin typeface="+mn-lt"/>
                      </a:endParaRPr>
                    </a:p>
                    <a:p>
                      <a:pPr algn="l"/>
                      <a:endParaRPr lang="tr-TR" sz="1200" dirty="0">
                        <a:solidFill>
                          <a:schemeClr val="bg1"/>
                        </a:solidFill>
                        <a:effectLst/>
                        <a:latin typeface="+mn-lt"/>
                      </a:endParaRPr>
                    </a:p>
                    <a:p>
                      <a:pPr algn="l"/>
                      <a:r>
                        <a:rPr lang="tr-TR" sz="1200" dirty="0">
                          <a:solidFill>
                            <a:schemeClr val="bg1"/>
                          </a:solidFill>
                          <a:effectLst/>
                          <a:latin typeface="+mn-lt"/>
                        </a:rPr>
                        <a:t>Arkeoloji, Sosyoloji, Tarih, Türk Dili ve Edebiyatı, Sanat Tarihi, İşletme, İngiliz Dili ve Edebiyatı</a:t>
                      </a:r>
                    </a:p>
                    <a:p>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tc>
                  <a:txBody>
                    <a:bodyPr/>
                    <a:lstStyle/>
                    <a:p>
                      <a:pPr algn="l"/>
                      <a:r>
                        <a:rPr lang="tr-TR" dirty="0">
                          <a:solidFill>
                            <a:schemeClr val="bg1"/>
                          </a:solidFill>
                          <a:latin typeface="+mn-lt"/>
                        </a:rPr>
                        <a:t>ÇİFT ANADAL</a:t>
                      </a:r>
                      <a:endParaRPr lang="tr-TR" dirty="0">
                        <a:solidFill>
                          <a:schemeClr val="bg1"/>
                        </a:solidFill>
                        <a:effectLst/>
                        <a:latin typeface="+mn-lt"/>
                      </a:endParaRPr>
                    </a:p>
                    <a:p>
                      <a:pPr algn="l"/>
                      <a:endParaRPr lang="tr-TR" sz="1050" dirty="0">
                        <a:solidFill>
                          <a:schemeClr val="bg1"/>
                        </a:solidFill>
                        <a:effectLst/>
                        <a:latin typeface="+mn-lt"/>
                      </a:endParaRPr>
                    </a:p>
                    <a:p>
                      <a:pPr algn="l"/>
                      <a:r>
                        <a:rPr lang="tr-TR" sz="1050" dirty="0">
                          <a:solidFill>
                            <a:schemeClr val="bg1"/>
                          </a:solidFill>
                          <a:effectLst/>
                          <a:latin typeface="+mn-lt"/>
                        </a:rPr>
                        <a:t>Bölümümüzde Çift Anadal programı bulunmamaktadır.</a:t>
                      </a:r>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extLst>
                  <a:ext uri="{0D108BD9-81ED-4DB2-BD59-A6C34878D82A}">
                    <a16:rowId xmlns:a16="http://schemas.microsoft.com/office/drawing/2014/main" val="3338961980"/>
                  </a:ext>
                </a:extLst>
              </a:tr>
            </a:tbl>
          </a:graphicData>
        </a:graphic>
      </p:graphicFrame>
      <p:pic>
        <p:nvPicPr>
          <p:cNvPr id="5" name="İçerik Yer Tutucusu 6">
            <a:extLst>
              <a:ext uri="{FF2B5EF4-FFF2-40B4-BE49-F238E27FC236}">
                <a16:creationId xmlns:a16="http://schemas.microsoft.com/office/drawing/2014/main" id="{356F9DF1-3F4E-D550-D263-963A03B53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323" y="36340"/>
            <a:ext cx="2415468" cy="2135240"/>
          </a:xfrm>
          <a:prstGeom prst="rect">
            <a:avLst/>
          </a:prstGeom>
        </p:spPr>
      </p:pic>
    </p:spTree>
    <p:extLst>
      <p:ext uri="{BB962C8B-B14F-4D97-AF65-F5344CB8AC3E}">
        <p14:creationId xmlns:p14="http://schemas.microsoft.com/office/powerpoint/2010/main" val="1716746989"/>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6B0BEB-3EA1-7B39-914C-B42244179C2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C41EC74-70B3-A22E-B320-31AD8C33914D}"/>
              </a:ext>
            </a:extLst>
          </p:cNvPr>
          <p:cNvSpPr>
            <a:spLocks noGrp="1"/>
          </p:cNvSpPr>
          <p:nvPr>
            <p:ph type="title"/>
          </p:nvPr>
        </p:nvSpPr>
        <p:spPr>
          <a:xfrm>
            <a:off x="761999" y="1141712"/>
            <a:ext cx="7923815" cy="1129537"/>
          </a:xfrm>
        </p:spPr>
        <p:txBody>
          <a:bodyPr vert="horz" lIns="91440" tIns="45720" rIns="91440" bIns="45720" rtlCol="0" anchor="t">
            <a:normAutofit/>
          </a:bodyPr>
          <a:lstStyle/>
          <a:p>
            <a:r>
              <a:rPr lang="tr-TR" sz="3700" b="1" dirty="0"/>
              <a:t>FELSEFE</a:t>
            </a:r>
            <a:r>
              <a:rPr lang="en-US" sz="3700" b="1" dirty="0"/>
              <a:t> BÖLÜMÜNÜN ETKİNLİKLERİ</a:t>
            </a:r>
          </a:p>
        </p:txBody>
      </p:sp>
      <p:cxnSp>
        <p:nvCxnSpPr>
          <p:cNvPr id="1094" name="Straight Connector 1082">
            <a:extLst>
              <a:ext uri="{FF2B5EF4-FFF2-40B4-BE49-F238E27FC236}">
                <a16:creationId xmlns:a16="http://schemas.microsoft.com/office/drawing/2014/main" id="{192712F8-36FA-35DF-0CE8-4098D93322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0" name="İçerik Yer Tutucusu 6">
            <a:extLst>
              <a:ext uri="{FF2B5EF4-FFF2-40B4-BE49-F238E27FC236}">
                <a16:creationId xmlns:a16="http://schemas.microsoft.com/office/drawing/2014/main" id="{639EB791-6665-F08D-41D6-6FCD321705A3}"/>
              </a:ext>
            </a:extLst>
          </p:cNvPr>
          <p:cNvPicPr>
            <a:picLocks noChangeAspect="1"/>
          </p:cNvPicPr>
          <p:nvPr/>
        </p:nvPicPr>
        <p:blipFill>
          <a:blip r:embed="rId2" cstate="print">
            <a:extLst>
              <a:ext uri="{28A0092B-C50C-407E-A947-70E740481C1C}">
                <a14:useLocalDpi xmlns:a14="http://schemas.microsoft.com/office/drawing/2010/main" val="0"/>
              </a:ext>
            </a:extLst>
          </a:blip>
          <a:srcRect l="3607" r="-2" b="-2"/>
          <a:stretch/>
        </p:blipFill>
        <p:spPr>
          <a:xfrm>
            <a:off x="211953" y="1961528"/>
            <a:ext cx="3527693" cy="3183933"/>
          </a:xfrm>
          <a:prstGeom prst="rect">
            <a:avLst/>
          </a:prstGeom>
        </p:spPr>
      </p:pic>
      <p:pic>
        <p:nvPicPr>
          <p:cNvPr id="32" name="İçerik Yer Tutucusu 6">
            <a:extLst>
              <a:ext uri="{FF2B5EF4-FFF2-40B4-BE49-F238E27FC236}">
                <a16:creationId xmlns:a16="http://schemas.microsoft.com/office/drawing/2014/main" id="{94186BD7-9E37-F7D3-11BA-F15EB97D969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1336"/>
          <a:stretch/>
        </p:blipFill>
        <p:spPr>
          <a:xfrm>
            <a:off x="3883125" y="2296076"/>
            <a:ext cx="4470700" cy="2514836"/>
          </a:xfrm>
          <a:prstGeom prst="rect">
            <a:avLst/>
          </a:prstGeom>
        </p:spPr>
      </p:pic>
      <p:pic>
        <p:nvPicPr>
          <p:cNvPr id="36" name="İçerik Yer Tutucusu 6">
            <a:extLst>
              <a:ext uri="{FF2B5EF4-FFF2-40B4-BE49-F238E27FC236}">
                <a16:creationId xmlns:a16="http://schemas.microsoft.com/office/drawing/2014/main" id="{60199DF4-4343-0834-DA14-B12C29E2581B}"/>
              </a:ext>
            </a:extLst>
          </p:cNvPr>
          <p:cNvPicPr>
            <a:picLocks noChangeAspect="1"/>
          </p:cNvPicPr>
          <p:nvPr/>
        </p:nvPicPr>
        <p:blipFill>
          <a:blip r:embed="rId4" cstate="print">
            <a:extLst>
              <a:ext uri="{28A0092B-C50C-407E-A947-70E740481C1C}">
                <a14:useLocalDpi xmlns:a14="http://schemas.microsoft.com/office/drawing/2010/main" val="0"/>
              </a:ext>
            </a:extLst>
          </a:blip>
          <a:srcRect l="14666" r="3098" b="6"/>
          <a:stretch/>
        </p:blipFill>
        <p:spPr>
          <a:xfrm>
            <a:off x="8685814" y="2060915"/>
            <a:ext cx="2798396" cy="2960331"/>
          </a:xfrm>
          <a:prstGeom prst="rect">
            <a:avLst/>
          </a:prstGeom>
        </p:spPr>
      </p:pic>
      <p:cxnSp>
        <p:nvCxnSpPr>
          <p:cNvPr id="1095" name="Straight Connector 1084">
            <a:extLst>
              <a:ext uri="{FF2B5EF4-FFF2-40B4-BE49-F238E27FC236}">
                <a16:creationId xmlns:a16="http://schemas.microsoft.com/office/drawing/2014/main" id="{AF9469B9-6468-5B6A-E832-8D45903884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08828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82E2A3-B577-B97E-3008-780EACAD0BA7}"/>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ABD5B9C-6EF5-5C88-DD37-0F8A81381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sim 12" descr="logo, simge, sembol, metin, yazı tipi içeren bir resim&#10;&#10;Yapay zeka tarafından oluşturulan içerik yanlış olabilir.">
            <a:extLst>
              <a:ext uri="{FF2B5EF4-FFF2-40B4-BE49-F238E27FC236}">
                <a16:creationId xmlns:a16="http://schemas.microsoft.com/office/drawing/2014/main" id="{9A2790FB-308D-81EF-7ADD-5D97004E91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695" y="4810055"/>
            <a:ext cx="1421148" cy="1421148"/>
          </a:xfrm>
          <a:prstGeom prst="rect">
            <a:avLst/>
          </a:prstGeom>
        </p:spPr>
      </p:pic>
      <p:sp>
        <p:nvSpPr>
          <p:cNvPr id="57" name="Right Triangle 56">
            <a:extLst>
              <a:ext uri="{FF2B5EF4-FFF2-40B4-BE49-F238E27FC236}">
                <a16:creationId xmlns:a16="http://schemas.microsoft.com/office/drawing/2014/main" id="{BEE9774B-68A8-81B8-F483-669ADEA305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7979B0DE-3EEF-E4AD-AEC2-96EE8EF69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D906D4A0-8F8D-9A7C-11A8-AFD3FBCF4A90}"/>
              </a:ext>
            </a:extLst>
          </p:cNvPr>
          <p:cNvSpPr txBox="1">
            <a:spLocks/>
          </p:cNvSpPr>
          <p:nvPr/>
        </p:nvSpPr>
        <p:spPr>
          <a:xfrm>
            <a:off x="7129225" y="865120"/>
            <a:ext cx="3882485" cy="468665"/>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tr-TR" sz="2000" b="1" dirty="0">
                <a:latin typeface="+mn-lt"/>
                <a:ea typeface="+mn-ea"/>
                <a:cs typeface="+mn-cs"/>
              </a:rPr>
              <a:t>FRANSIZ DİLİ ve EDEBİYATI BÖLÜMÜ</a:t>
            </a:r>
            <a:endParaRPr lang="en-US" sz="2000" b="1" dirty="0">
              <a:latin typeface="+mn-lt"/>
              <a:ea typeface="+mn-ea"/>
              <a:cs typeface="+mn-cs"/>
            </a:endParaRPr>
          </a:p>
        </p:txBody>
      </p:sp>
      <p:sp>
        <p:nvSpPr>
          <p:cNvPr id="17" name="Metin kutusu 16">
            <a:extLst>
              <a:ext uri="{FF2B5EF4-FFF2-40B4-BE49-F238E27FC236}">
                <a16:creationId xmlns:a16="http://schemas.microsoft.com/office/drawing/2014/main" id="{27761FFA-FC4A-53AE-7E4E-63AB55C00F0C}"/>
              </a:ext>
            </a:extLst>
          </p:cNvPr>
          <p:cNvSpPr txBox="1"/>
          <p:nvPr/>
        </p:nvSpPr>
        <p:spPr>
          <a:xfrm>
            <a:off x="2118421" y="4982070"/>
            <a:ext cx="2878461" cy="116955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1600" b="1" dirty="0"/>
              <a:t>Fransız Dili ve Edebiyatı Programı, </a:t>
            </a:r>
            <a:r>
              <a:rPr lang="tr-TR" sz="1800" b="1" u="sng" dirty="0"/>
              <a:t>Lisans, Yüksek Lisans </a:t>
            </a:r>
            <a:r>
              <a:rPr lang="tr-TR" sz="1800" dirty="0"/>
              <a:t>ve </a:t>
            </a:r>
            <a:r>
              <a:rPr lang="tr-TR" sz="1800" b="1" u="sng" dirty="0"/>
              <a:t>Doktora</a:t>
            </a:r>
          </a:p>
          <a:p>
            <a:pPr algn="ctr"/>
            <a:r>
              <a:rPr lang="tr-TR" sz="1800" dirty="0"/>
              <a:t> </a:t>
            </a:r>
            <a:r>
              <a:rPr lang="tr-TR" sz="1600" b="1" dirty="0"/>
              <a:t>düzeyinde eğitim vermektedir</a:t>
            </a:r>
            <a:endParaRPr lang="tr-TR" sz="2400" dirty="0"/>
          </a:p>
        </p:txBody>
      </p:sp>
      <p:sp>
        <p:nvSpPr>
          <p:cNvPr id="18" name="Metin kutusu 17">
            <a:extLst>
              <a:ext uri="{FF2B5EF4-FFF2-40B4-BE49-F238E27FC236}">
                <a16:creationId xmlns:a16="http://schemas.microsoft.com/office/drawing/2014/main" id="{CC20EB26-7ADF-B081-1688-CA757B625571}"/>
              </a:ext>
            </a:extLst>
          </p:cNvPr>
          <p:cNvSpPr txBox="1"/>
          <p:nvPr/>
        </p:nvSpPr>
        <p:spPr>
          <a:xfrm>
            <a:off x="253023" y="831395"/>
            <a:ext cx="5982408" cy="3585597"/>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b="1" dirty="0"/>
              <a:t>Fransız Dili ve Edebiyatı  Bölümü ve Mesleğin Tanıtımı</a:t>
            </a:r>
          </a:p>
          <a:p>
            <a:pPr algn="ctr"/>
            <a:r>
              <a:rPr lang="tr-TR" sz="1700" b="0" i="0" dirty="0">
                <a:solidFill>
                  <a:srgbClr val="333333"/>
                </a:solidFill>
                <a:effectLst/>
                <a:latin typeface="Helvetica Neue"/>
              </a:rPr>
              <a:t>Bölümde iki profesör, üç doçent, bir doktor öğretim üyesi bulunmaktadır. </a:t>
            </a:r>
            <a:r>
              <a:rPr lang="tr-TR" sz="1700" dirty="0">
                <a:solidFill>
                  <a:srgbClr val="333333"/>
                </a:solidFill>
                <a:latin typeface="Helvetica Neue"/>
              </a:rPr>
              <a:t>Bölüm ilk öğrencilerini </a:t>
            </a:r>
            <a:r>
              <a:rPr lang="tr-TR" sz="1700" b="0" i="0" dirty="0">
                <a:solidFill>
                  <a:srgbClr val="333333"/>
                </a:solidFill>
                <a:effectLst/>
                <a:latin typeface="Helvetica Neue"/>
              </a:rPr>
              <a:t>2010-2011 Eğitim-öğretim yılında almıştır. Bölümü kazanan öğrenciler muafiyet sınavına girerler. Hazırlık ve dört yıllık lisans eğitimi boyunca Fransız dili, edebiyatı, kültürü yanı sıra yoğun bir biçimde İngilizce/Almanca eğitimi de verilmektedir. Bölümde Yüksek Lisans ve Doktora eğitimi de verilmektedir. Mezunlar üniversitelerde akademisyen, </a:t>
            </a:r>
            <a:r>
              <a:rPr lang="tr-TR" sz="1700" dirty="0">
                <a:solidFill>
                  <a:srgbClr val="333333"/>
                </a:solidFill>
                <a:latin typeface="Helvetica Neue"/>
              </a:rPr>
              <a:t>kamu kurum ve kuruluşlarında </a:t>
            </a:r>
            <a:r>
              <a:rPr lang="tr-TR" sz="1700" b="0" i="0" dirty="0">
                <a:solidFill>
                  <a:srgbClr val="333333"/>
                </a:solidFill>
                <a:effectLst/>
                <a:latin typeface="Helvetica Neue"/>
              </a:rPr>
              <a:t>memur, turizm işletmelerinde tercüman, özel ve devlet okullarda öğretmen, şirketlerde dil bilen eleman olarak görev yapmaktadır.</a:t>
            </a:r>
            <a:endParaRPr lang="tr-TR" sz="1700" i="1" dirty="0">
              <a:solidFill>
                <a:schemeClr val="bg1"/>
              </a:solidFill>
            </a:endParaRPr>
          </a:p>
          <a:p>
            <a:pPr algn="ctr"/>
            <a:endParaRPr lang="tr-TR" sz="2000" b="1" dirty="0"/>
          </a:p>
        </p:txBody>
      </p:sp>
      <p:pic>
        <p:nvPicPr>
          <p:cNvPr id="3" name="Resim 2" descr="giyim, kişi, şahıs, duvar, insan yüzü içeren bir resim&#10;&#10;Açıklama otomatik olarak oluşturuldu">
            <a:extLst>
              <a:ext uri="{FF2B5EF4-FFF2-40B4-BE49-F238E27FC236}">
                <a16:creationId xmlns:a16="http://schemas.microsoft.com/office/drawing/2014/main" id="{EC806F46-C06B-EAF8-6113-684B732D5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201" y="1787691"/>
            <a:ext cx="5141626" cy="3732938"/>
          </a:xfrm>
          <a:prstGeom prst="rect">
            <a:avLst/>
          </a:prstGeom>
        </p:spPr>
      </p:pic>
    </p:spTree>
    <p:extLst>
      <p:ext uri="{BB962C8B-B14F-4D97-AF65-F5344CB8AC3E}">
        <p14:creationId xmlns:p14="http://schemas.microsoft.com/office/powerpoint/2010/main" val="173922055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C7622D-A30C-8098-F7F6-63AD3B6E85B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C75A757-D72E-523E-2967-78194CF396F5}"/>
              </a:ext>
            </a:extLst>
          </p:cNvPr>
          <p:cNvSpPr>
            <a:spLocks noGrp="1"/>
          </p:cNvSpPr>
          <p:nvPr>
            <p:ph type="title"/>
          </p:nvPr>
        </p:nvSpPr>
        <p:spPr>
          <a:xfrm>
            <a:off x="7742047" y="199413"/>
            <a:ext cx="4449953" cy="1094370"/>
          </a:xfrm>
        </p:spPr>
        <p:txBody>
          <a:bodyPr vert="horz" lIns="91440" tIns="45720" rIns="91440" bIns="45720" rtlCol="0" anchor="ctr">
            <a:noAutofit/>
          </a:bodyPr>
          <a:lstStyle/>
          <a:p>
            <a:r>
              <a:rPr lang="en-US" sz="2300" b="1" kern="1200" dirty="0">
                <a:solidFill>
                  <a:schemeClr val="tx1"/>
                </a:solidFill>
                <a:latin typeface="+mj-lt"/>
                <a:ea typeface="+mj-ea"/>
                <a:cs typeface="+mj-cs"/>
              </a:rPr>
              <a:t>FRANSIZ DİLİ </a:t>
            </a:r>
            <a:r>
              <a:rPr lang="en-US" sz="2300" b="1" kern="1200" dirty="0" err="1">
                <a:solidFill>
                  <a:schemeClr val="tx1"/>
                </a:solidFill>
                <a:latin typeface="+mj-lt"/>
                <a:ea typeface="+mj-ea"/>
                <a:cs typeface="+mj-cs"/>
              </a:rPr>
              <a:t>ve</a:t>
            </a:r>
            <a:r>
              <a:rPr lang="en-US" sz="2300" b="1" kern="1200" dirty="0">
                <a:solidFill>
                  <a:schemeClr val="tx1"/>
                </a:solidFill>
                <a:latin typeface="+mj-lt"/>
                <a:ea typeface="+mj-ea"/>
                <a:cs typeface="+mj-cs"/>
              </a:rPr>
              <a:t> EDEBİYATI EĞİTİM VE İSTİHDAM OLANAKLARI</a:t>
            </a:r>
          </a:p>
        </p:txBody>
      </p:sp>
      <p:cxnSp>
        <p:nvCxnSpPr>
          <p:cNvPr id="3096" name="Straight Connector 3095">
            <a:extLst>
              <a:ext uri="{FF2B5EF4-FFF2-40B4-BE49-F238E27FC236}">
                <a16:creationId xmlns:a16="http://schemas.microsoft.com/office/drawing/2014/main" id="{7B64E6EE-D7D5-84F7-D15C-74DD00CD0C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862373BD-7325-5F9B-9307-D675472AF58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9D1D9810-A1C2-BC6F-BFAB-E8C771314DC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0A3FF1F8-7FBD-AADB-E35C-E4F63F6A4BE8}"/>
              </a:ext>
            </a:extLst>
          </p:cNvPr>
          <p:cNvSpPr txBox="1"/>
          <p:nvPr/>
        </p:nvSpPr>
        <p:spPr>
          <a:xfrm>
            <a:off x="2873262" y="4629229"/>
            <a:ext cx="4657401" cy="2171541"/>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p>
          <a:p>
            <a:pPr indent="-228600">
              <a:lnSpc>
                <a:spcPct val="90000"/>
              </a:lnSpc>
              <a:spcAft>
                <a:spcPts val="600"/>
              </a:spcAft>
              <a:buFont typeface="Arial" panose="020B0604020202020204" pitchFamily="34" charset="0"/>
              <a:buChar char="•"/>
            </a:pPr>
            <a:r>
              <a:rPr lang="en-US" sz="1500" dirty="0">
                <a:solidFill>
                  <a:schemeClr val="tx1"/>
                </a:solidFill>
              </a:rPr>
              <a:t>ERASMUS ANLAŞMALARI</a:t>
            </a:r>
            <a:endParaRPr lang="tr-TR" sz="1500" dirty="0">
              <a:solidFill>
                <a:schemeClr val="tx1"/>
              </a:solidFill>
            </a:endParaRPr>
          </a:p>
          <a:p>
            <a:pPr indent="-228600">
              <a:lnSpc>
                <a:spcPct val="90000"/>
              </a:lnSpc>
              <a:spcAft>
                <a:spcPts val="600"/>
              </a:spcAft>
              <a:buFont typeface="Arial" panose="020B0604020202020204" pitchFamily="34" charset="0"/>
              <a:buChar char="•"/>
            </a:pPr>
            <a:r>
              <a:rPr lang="en-US" sz="1500" dirty="0">
                <a:solidFill>
                  <a:schemeClr val="tx1"/>
                </a:solidFill>
              </a:rPr>
              <a:t>UNIVERSITÉ SORBONNE NOUVELLE - PARIS 3 </a:t>
            </a:r>
          </a:p>
          <a:p>
            <a:pPr indent="-228600">
              <a:lnSpc>
                <a:spcPct val="90000"/>
              </a:lnSpc>
              <a:spcAft>
                <a:spcPts val="600"/>
              </a:spcAft>
              <a:buFont typeface="Arial" panose="020B0604020202020204" pitchFamily="34" charset="0"/>
              <a:buChar char="•"/>
            </a:pPr>
            <a:r>
              <a:rPr lang="en-US" sz="1500" dirty="0">
                <a:solidFill>
                  <a:schemeClr val="tx1"/>
                </a:solidFill>
              </a:rPr>
              <a:t>UNIVERSITE DE ROUEN DEPARTEMENT DES SCIENCES DU LANGAGE</a:t>
            </a:r>
          </a:p>
          <a:p>
            <a:pPr indent="-228600">
              <a:lnSpc>
                <a:spcPct val="90000"/>
              </a:lnSpc>
              <a:spcAft>
                <a:spcPts val="600"/>
              </a:spcAft>
              <a:buFont typeface="Arial" panose="020B0604020202020204" pitchFamily="34" charset="0"/>
              <a:buChar char="•"/>
            </a:pPr>
            <a:r>
              <a:rPr lang="en-US" sz="1500" dirty="0">
                <a:solidFill>
                  <a:schemeClr val="tx1"/>
                </a:solidFill>
              </a:rPr>
              <a:t>UNIVERSITATEA DUNAREA DE JOS DIN GALATI</a:t>
            </a:r>
          </a:p>
          <a:p>
            <a:pPr indent="-228600">
              <a:lnSpc>
                <a:spcPct val="90000"/>
              </a:lnSpc>
              <a:spcAft>
                <a:spcPts val="600"/>
              </a:spcAft>
              <a:buFont typeface="Arial" panose="020B0604020202020204" pitchFamily="34" charset="0"/>
              <a:buChar char="•"/>
            </a:pPr>
            <a:r>
              <a:rPr lang="en-US" sz="1500" dirty="0">
                <a:solidFill>
                  <a:schemeClr val="tx1"/>
                </a:solidFill>
              </a:rPr>
              <a:t>PETROLEUM-GAS UNIVERSITY OF POLIESTI</a:t>
            </a:r>
          </a:p>
          <a:p>
            <a:pPr indent="-228600">
              <a:lnSpc>
                <a:spcPct val="90000"/>
              </a:lnSpc>
              <a:spcAft>
                <a:spcPts val="600"/>
              </a:spcAft>
              <a:buFont typeface="Arial" panose="020B0604020202020204" pitchFamily="34" charset="0"/>
              <a:buChar char="•"/>
            </a:pPr>
            <a:r>
              <a:rPr lang="en-US" sz="1500" dirty="0">
                <a:solidFill>
                  <a:schemeClr val="tx1"/>
                </a:solidFill>
              </a:rPr>
              <a:t>UNIVERSITATEA OVIDIUS DIN CONSTANTA</a:t>
            </a:r>
          </a:p>
        </p:txBody>
      </p:sp>
      <p:cxnSp>
        <p:nvCxnSpPr>
          <p:cNvPr id="3102" name="Straight Connector 3101">
            <a:extLst>
              <a:ext uri="{FF2B5EF4-FFF2-40B4-BE49-F238E27FC236}">
                <a16:creationId xmlns:a16="http://schemas.microsoft.com/office/drawing/2014/main" id="{F25D269D-6915-885F-4329-3E56B972BEC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184777AC-EB0F-4182-D072-52AB617EC516}"/>
              </a:ext>
            </a:extLst>
          </p:cNvPr>
          <p:cNvGrpSpPr/>
          <p:nvPr/>
        </p:nvGrpSpPr>
        <p:grpSpPr>
          <a:xfrm>
            <a:off x="156160" y="40912"/>
            <a:ext cx="4302651" cy="4588318"/>
            <a:chOff x="-13441590" y="5992147"/>
            <a:chExt cx="13515749" cy="2691093"/>
          </a:xfrm>
        </p:grpSpPr>
        <p:sp>
          <p:nvSpPr>
            <p:cNvPr id="17" name="Metin kutusu 16">
              <a:extLst>
                <a:ext uri="{FF2B5EF4-FFF2-40B4-BE49-F238E27FC236}">
                  <a16:creationId xmlns:a16="http://schemas.microsoft.com/office/drawing/2014/main" id="{162D165F-B280-1466-8E8E-FECEC26374F2}"/>
                </a:ext>
              </a:extLst>
            </p:cNvPr>
            <p:cNvSpPr txBox="1"/>
            <p:nvPr/>
          </p:nvSpPr>
          <p:spPr>
            <a:xfrm>
              <a:off x="-13441590" y="6816425"/>
              <a:ext cx="13515749" cy="18668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İSTİHDAM OLANAKLARI</a:t>
              </a:r>
            </a:p>
            <a:p>
              <a:pPr algn="l">
                <a:buFont typeface="Arial" panose="020B0604020202020204" pitchFamily="34" charset="0"/>
                <a:buChar char="•"/>
              </a:pPr>
              <a:r>
                <a:rPr lang="tr-TR" sz="1500" b="0" i="0" dirty="0">
                  <a:solidFill>
                    <a:srgbClr val="212529"/>
                  </a:solidFill>
                  <a:effectLst/>
                </a:rPr>
                <a:t>Fransızca Öğretmenliği (Pedagojik Formasyon alma durumunda)</a:t>
              </a:r>
            </a:p>
            <a:p>
              <a:pPr algn="l">
                <a:buFont typeface="Arial" panose="020B0604020202020204" pitchFamily="34" charset="0"/>
                <a:buChar char="•"/>
              </a:pPr>
              <a:r>
                <a:rPr lang="tr-TR" sz="1500" b="0" i="0" dirty="0">
                  <a:solidFill>
                    <a:srgbClr val="212529"/>
                  </a:solidFill>
                  <a:effectLst/>
                </a:rPr>
                <a:t>Bakanlıklarda, kamu ve özel kurumlarda çevirmenlik/tercümanlık, uzmanlık</a:t>
              </a:r>
            </a:p>
            <a:p>
              <a:pPr algn="l">
                <a:buFont typeface="Arial" panose="020B0604020202020204" pitchFamily="34" charset="0"/>
                <a:buChar char="•"/>
              </a:pPr>
              <a:r>
                <a:rPr lang="tr-TR" sz="1500" b="0" i="0" dirty="0">
                  <a:solidFill>
                    <a:srgbClr val="212529"/>
                  </a:solidFill>
                  <a:effectLst/>
                </a:rPr>
                <a:t>Turizm işletmelerinde rehberlik, yöneticilik</a:t>
              </a:r>
            </a:p>
            <a:p>
              <a:pPr algn="l">
                <a:buFont typeface="Arial" panose="020B0604020202020204" pitchFamily="34" charset="0"/>
                <a:buChar char="•"/>
              </a:pPr>
              <a:r>
                <a:rPr lang="tr-TR" sz="1500" b="0" i="0" dirty="0">
                  <a:solidFill>
                    <a:srgbClr val="212529"/>
                  </a:solidFill>
                  <a:effectLst/>
                </a:rPr>
                <a:t>Medya; gazetecilik, haber ajansları, TV programları editörlüğü</a:t>
              </a:r>
            </a:p>
            <a:p>
              <a:pPr algn="l">
                <a:buFont typeface="Arial" panose="020B0604020202020204" pitchFamily="34" charset="0"/>
                <a:buChar char="•"/>
              </a:pPr>
              <a:r>
                <a:rPr lang="tr-TR" sz="1500" b="0" i="0" dirty="0">
                  <a:solidFill>
                    <a:srgbClr val="212529"/>
                  </a:solidFill>
                  <a:effectLst/>
                </a:rPr>
                <a:t>Serbest çevirmenlik, tercümanlık</a:t>
              </a:r>
            </a:p>
            <a:p>
              <a:pPr algn="l">
                <a:buFont typeface="Arial" panose="020B0604020202020204" pitchFamily="34" charset="0"/>
                <a:buChar char="•"/>
              </a:pPr>
              <a:r>
                <a:rPr lang="tr-TR" sz="1500" b="0" i="0" dirty="0">
                  <a:solidFill>
                    <a:srgbClr val="212529"/>
                  </a:solidFill>
                  <a:effectLst/>
                </a:rPr>
                <a:t>Edebiyat eleştirmenliği</a:t>
              </a:r>
            </a:p>
            <a:p>
              <a:pPr algn="l">
                <a:buFont typeface="Arial" panose="020B0604020202020204" pitchFamily="34" charset="0"/>
                <a:buChar char="•"/>
              </a:pPr>
              <a:r>
                <a:rPr lang="tr-TR" sz="1500" b="0" i="0" dirty="0">
                  <a:solidFill>
                    <a:srgbClr val="212529"/>
                  </a:solidFill>
                  <a:effectLst/>
                </a:rPr>
                <a:t>Yayın dünyası; yazarlık, editörlük</a:t>
              </a:r>
            </a:p>
            <a:p>
              <a:pPr algn="l">
                <a:buFont typeface="Arial" panose="020B0604020202020204" pitchFamily="34" charset="0"/>
                <a:buChar char="•"/>
              </a:pPr>
              <a:r>
                <a:rPr lang="tr-TR" sz="1500" b="0" i="0" dirty="0">
                  <a:solidFill>
                    <a:srgbClr val="212529"/>
                  </a:solidFill>
                  <a:effectLst/>
                </a:rPr>
                <a:t>Reklamcılık, metin yazarlığı</a:t>
              </a:r>
            </a:p>
            <a:p>
              <a:pPr algn="l">
                <a:buFont typeface="Arial" panose="020B0604020202020204" pitchFamily="34" charset="0"/>
                <a:buChar char="•"/>
              </a:pPr>
              <a:r>
                <a:rPr lang="tr-TR" sz="1500" b="0" i="0" dirty="0">
                  <a:solidFill>
                    <a:srgbClr val="212529"/>
                  </a:solidFill>
                  <a:effectLst/>
                </a:rPr>
                <a:t>Özel sektörde dış ticaret uzmanlığı</a:t>
              </a:r>
              <a:endParaRPr lang="tr-TR" sz="1500" dirty="0"/>
            </a:p>
          </p:txBody>
        </p:sp>
        <p:sp>
          <p:nvSpPr>
            <p:cNvPr id="18" name="Metin kutusu 17">
              <a:extLst>
                <a:ext uri="{FF2B5EF4-FFF2-40B4-BE49-F238E27FC236}">
                  <a16:creationId xmlns:a16="http://schemas.microsoft.com/office/drawing/2014/main" id="{88DE93C6-98C8-C50C-B361-6AB5AFBFDBA4}"/>
                </a:ext>
              </a:extLst>
            </p:cNvPr>
            <p:cNvSpPr txBox="1"/>
            <p:nvPr/>
          </p:nvSpPr>
          <p:spPr>
            <a:xfrm>
              <a:off x="-12018925" y="5992147"/>
              <a:ext cx="10620879" cy="7958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STAJ</a:t>
              </a:r>
            </a:p>
            <a:p>
              <a:r>
                <a:rPr lang="tr-TR" sz="1400" dirty="0"/>
                <a:t>Bölümün staj zorunluluğu yoktur.</a:t>
              </a:r>
            </a:p>
            <a:p>
              <a:r>
                <a:rPr lang="tr-TR" sz="1400" dirty="0"/>
                <a:t>Pedagojik Formasyon eğitimi alan öğrencilerimiz zorunlu olarak MEB’e bağlı okullarda  ve kurumlarda staj yaparlar.</a:t>
              </a:r>
            </a:p>
          </p:txBody>
        </p:sp>
      </p:grpSp>
      <p:grpSp>
        <p:nvGrpSpPr>
          <p:cNvPr id="14" name="Grup 13">
            <a:extLst>
              <a:ext uri="{FF2B5EF4-FFF2-40B4-BE49-F238E27FC236}">
                <a16:creationId xmlns:a16="http://schemas.microsoft.com/office/drawing/2014/main" id="{26A7FAAD-4450-2B7A-A860-9F9D0DBAAD69}"/>
              </a:ext>
            </a:extLst>
          </p:cNvPr>
          <p:cNvGrpSpPr/>
          <p:nvPr/>
        </p:nvGrpSpPr>
        <p:grpSpPr>
          <a:xfrm>
            <a:off x="7742047" y="1293783"/>
            <a:ext cx="4185343" cy="4945686"/>
            <a:chOff x="-12853905" y="6875227"/>
            <a:chExt cx="15203134" cy="7317774"/>
          </a:xfrm>
        </p:grpSpPr>
        <p:sp>
          <p:nvSpPr>
            <p:cNvPr id="9" name="İçerik Yer Tutucusu 2">
              <a:extLst>
                <a:ext uri="{FF2B5EF4-FFF2-40B4-BE49-F238E27FC236}">
                  <a16:creationId xmlns:a16="http://schemas.microsoft.com/office/drawing/2014/main" id="{3F558BDC-08F7-A02E-8286-65A771AF140C}"/>
                </a:ext>
              </a:extLst>
            </p:cNvPr>
            <p:cNvSpPr txBox="1">
              <a:spLocks/>
            </p:cNvSpPr>
            <p:nvPr/>
          </p:nvSpPr>
          <p:spPr>
            <a:xfrm>
              <a:off x="-12853905" y="6875227"/>
              <a:ext cx="15203134" cy="7317774"/>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algn="ctr"/>
              <a:r>
                <a:rPr lang="tr-TR" sz="1500" b="1" dirty="0"/>
                <a:t>LİSANS DERSLERİ</a:t>
              </a:r>
            </a:p>
            <a:p>
              <a:pPr marL="0" indent="0">
                <a:buNone/>
              </a:pPr>
              <a:endParaRPr lang="tr-TR" sz="1500" dirty="0"/>
            </a:p>
            <a:p>
              <a:pPr marL="0" indent="0">
                <a:buNone/>
              </a:pPr>
              <a:endParaRPr lang="tr-TR" sz="1500" dirty="0"/>
            </a:p>
            <a:p>
              <a:pPr marL="0" indent="0" algn="just" defTabSz="115032">
                <a:spcBef>
                  <a:spcPts val="151"/>
                </a:spcBef>
                <a:spcAft>
                  <a:spcPts val="25"/>
                </a:spcAft>
                <a:buNone/>
              </a:pPr>
              <a:endParaRPr lang="tr-TR" sz="1500" kern="1200" dirty="0">
                <a:solidFill>
                  <a:srgbClr val="555555"/>
                </a:solidFill>
                <a:latin typeface="+mn-lt"/>
                <a:ea typeface="+mn-ea"/>
                <a:cs typeface="+mn-cs"/>
              </a:endParaRPr>
            </a:p>
            <a:p>
              <a:pPr marL="0" indent="0" algn="just" defTabSz="115032">
                <a:spcBef>
                  <a:spcPts val="151"/>
                </a:spcBef>
                <a:spcAft>
                  <a:spcPts val="25"/>
                </a:spcAft>
                <a:buNone/>
              </a:pPr>
              <a:endParaRPr lang="tr-TR" sz="1500" kern="1200" dirty="0">
                <a:solidFill>
                  <a:srgbClr val="555555"/>
                </a:solidFill>
                <a:latin typeface="+mn-lt"/>
                <a:ea typeface="+mn-ea"/>
                <a:cs typeface="+mn-cs"/>
              </a:endParaRPr>
            </a:p>
            <a:p>
              <a:pPr marL="0" indent="0" algn="just">
                <a:buFont typeface="Tw Cen MT" panose="020B0602020104020603" pitchFamily="34" charset="0"/>
                <a:buNone/>
              </a:pPr>
              <a:endParaRPr lang="tr-TR" sz="1500" dirty="0"/>
            </a:p>
          </p:txBody>
        </p:sp>
        <p:sp>
          <p:nvSpPr>
            <p:cNvPr id="19" name="Metin kutusu 18">
              <a:extLst>
                <a:ext uri="{FF2B5EF4-FFF2-40B4-BE49-F238E27FC236}">
                  <a16:creationId xmlns:a16="http://schemas.microsoft.com/office/drawing/2014/main" id="{5038F850-FF6A-4F98-DCEC-B2A8108CC38B}"/>
                </a:ext>
              </a:extLst>
            </p:cNvPr>
            <p:cNvSpPr txBox="1"/>
            <p:nvPr/>
          </p:nvSpPr>
          <p:spPr>
            <a:xfrm>
              <a:off x="-12853905" y="13193879"/>
              <a:ext cx="15203134" cy="83489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115032">
                <a:spcAft>
                  <a:spcPts val="204"/>
                </a:spcAft>
              </a:pPr>
              <a:r>
                <a:rPr lang="tr-TR" sz="1500" b="1" kern="1200" dirty="0">
                  <a:solidFill>
                    <a:srgbClr val="555555"/>
                  </a:solidFill>
                  <a:latin typeface="+mn-lt"/>
                  <a:ea typeface="+mn-ea"/>
                  <a:cs typeface="+mn-cs"/>
                </a:rPr>
                <a:t>LİSANÜSTÜ EĞİTİM</a:t>
              </a:r>
            </a:p>
            <a:p>
              <a:r>
                <a:rPr lang="tr-TR" sz="1400" dirty="0"/>
                <a:t>Yüksek Lisans ve Doktora düzeyi eğitim verilmektedir.</a:t>
              </a:r>
            </a:p>
          </p:txBody>
        </p:sp>
      </p:grpSp>
      <p:graphicFrame>
        <p:nvGraphicFramePr>
          <p:cNvPr id="13" name="Tablo 12">
            <a:extLst>
              <a:ext uri="{FF2B5EF4-FFF2-40B4-BE49-F238E27FC236}">
                <a16:creationId xmlns:a16="http://schemas.microsoft.com/office/drawing/2014/main" id="{EC5F1FA0-BDB8-FCB4-0265-E8DD526F1792}"/>
              </a:ext>
            </a:extLst>
          </p:cNvPr>
          <p:cNvGraphicFramePr>
            <a:graphicFrameLocks noGrp="1"/>
          </p:cNvGraphicFramePr>
          <p:nvPr>
            <p:extLst>
              <p:ext uri="{D42A27DB-BD31-4B8C-83A1-F6EECF244321}">
                <p14:modId xmlns:p14="http://schemas.microsoft.com/office/powerpoint/2010/main" val="2120898701"/>
              </p:ext>
            </p:extLst>
          </p:nvPr>
        </p:nvGraphicFramePr>
        <p:xfrm>
          <a:off x="118333" y="4775200"/>
          <a:ext cx="2635834" cy="1965435"/>
        </p:xfrm>
        <a:graphic>
          <a:graphicData uri="http://schemas.openxmlformats.org/drawingml/2006/table">
            <a:tbl>
              <a:tblPr firstRow="1" bandRow="1">
                <a:tableStyleId>{5940675A-B579-460E-94D1-54222C63F5DA}</a:tableStyleId>
              </a:tblPr>
              <a:tblGrid>
                <a:gridCol w="2427554">
                  <a:extLst>
                    <a:ext uri="{9D8B030D-6E8A-4147-A177-3AD203B41FA5}">
                      <a16:colId xmlns:a16="http://schemas.microsoft.com/office/drawing/2014/main" val="2538433548"/>
                    </a:ext>
                  </a:extLst>
                </a:gridCol>
                <a:gridCol w="208280">
                  <a:extLst>
                    <a:ext uri="{9D8B030D-6E8A-4147-A177-3AD203B41FA5}">
                      <a16:colId xmlns:a16="http://schemas.microsoft.com/office/drawing/2014/main" val="831817542"/>
                    </a:ext>
                  </a:extLst>
                </a:gridCol>
              </a:tblGrid>
              <a:tr h="1965435">
                <a:tc>
                  <a:txBody>
                    <a:bodyPr/>
                    <a:lstStyle/>
                    <a:p>
                      <a:pPr algn="l"/>
                      <a:r>
                        <a:rPr lang="tr-TR" dirty="0">
                          <a:solidFill>
                            <a:schemeClr val="bg1"/>
                          </a:solidFill>
                          <a:latin typeface="+mn-lt"/>
                        </a:rPr>
                        <a:t>YANDAL  ve </a:t>
                      </a:r>
                    </a:p>
                    <a:p>
                      <a:pPr algn="l"/>
                      <a:r>
                        <a:rPr lang="tr-TR" dirty="0" err="1">
                          <a:solidFill>
                            <a:schemeClr val="bg1"/>
                          </a:solidFill>
                          <a:latin typeface="+mn-lt"/>
                        </a:rPr>
                        <a:t>ÇiFT</a:t>
                      </a:r>
                      <a:r>
                        <a:rPr lang="tr-TR" dirty="0">
                          <a:solidFill>
                            <a:schemeClr val="bg1"/>
                          </a:solidFill>
                          <a:latin typeface="+mn-lt"/>
                        </a:rPr>
                        <a:t> ANADAL</a:t>
                      </a:r>
                      <a:endParaRPr lang="tr-TR" dirty="0">
                        <a:solidFill>
                          <a:schemeClr val="bg1"/>
                        </a:solidFill>
                        <a:effectLst/>
                        <a:latin typeface="+mn-lt"/>
                      </a:endParaRPr>
                    </a:p>
                    <a:p>
                      <a:pPr algn="l"/>
                      <a:endParaRPr lang="tr-TR" sz="1200" dirty="0">
                        <a:solidFill>
                          <a:schemeClr val="bg1"/>
                        </a:solidFill>
                        <a:effectLst/>
                        <a:latin typeface="+mn-lt"/>
                      </a:endParaRPr>
                    </a:p>
                    <a:p>
                      <a:r>
                        <a:rPr lang="tr-TR" sz="1200" dirty="0"/>
                        <a:t>10 bölümle </a:t>
                      </a:r>
                      <a:r>
                        <a:rPr lang="tr-TR" sz="1200" dirty="0" err="1"/>
                        <a:t>Yandal</a:t>
                      </a:r>
                      <a:r>
                        <a:rPr lang="tr-TR" sz="1200" dirty="0"/>
                        <a:t>, 13 bölümle Çift Anadal anlaşması bulunmaktadır.</a:t>
                      </a:r>
                    </a:p>
                    <a:p>
                      <a:pPr algn="ctr"/>
                      <a:r>
                        <a:rPr lang="tr-TR" sz="1200" dirty="0">
                          <a:solidFill>
                            <a:srgbClr val="0070C0"/>
                          </a:solidFill>
                        </a:rPr>
                        <a:t>https://www.pau.edu.tr/fde/tr/sayfa/cift-anadalyandal-3</a:t>
                      </a:r>
                    </a:p>
                    <a:p>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tc>
                  <a:txBody>
                    <a:bodyPr/>
                    <a:lstStyle/>
                    <a:p>
                      <a:pPr algn="l"/>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extLst>
                  <a:ext uri="{0D108BD9-81ED-4DB2-BD59-A6C34878D82A}">
                    <a16:rowId xmlns:a16="http://schemas.microsoft.com/office/drawing/2014/main" val="3338961980"/>
                  </a:ext>
                </a:extLst>
              </a:tr>
            </a:tbl>
          </a:graphicData>
        </a:graphic>
      </p:graphicFrame>
      <p:pic>
        <p:nvPicPr>
          <p:cNvPr id="16" name="Resim 15">
            <a:extLst>
              <a:ext uri="{FF2B5EF4-FFF2-40B4-BE49-F238E27FC236}">
                <a16:creationId xmlns:a16="http://schemas.microsoft.com/office/drawing/2014/main" id="{4B4F6733-0912-179A-ECC5-911087D82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873" y="114419"/>
            <a:ext cx="2520543" cy="1889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3" name="Tablo 2">
            <a:extLst>
              <a:ext uri="{FF2B5EF4-FFF2-40B4-BE49-F238E27FC236}">
                <a16:creationId xmlns:a16="http://schemas.microsoft.com/office/drawing/2014/main" id="{6E2E57A8-6CF0-82AF-E015-2219B2D70AFD}"/>
              </a:ext>
            </a:extLst>
          </p:cNvPr>
          <p:cNvGraphicFramePr>
            <a:graphicFrameLocks noGrp="1"/>
          </p:cNvGraphicFramePr>
          <p:nvPr>
            <p:extLst>
              <p:ext uri="{D42A27DB-BD31-4B8C-83A1-F6EECF244321}">
                <p14:modId xmlns:p14="http://schemas.microsoft.com/office/powerpoint/2010/main" val="1503728170"/>
              </p:ext>
            </p:extLst>
          </p:nvPr>
        </p:nvGraphicFramePr>
        <p:xfrm>
          <a:off x="8094762" y="1574566"/>
          <a:ext cx="3479912" cy="1403586"/>
        </p:xfrm>
        <a:graphic>
          <a:graphicData uri="http://schemas.openxmlformats.org/drawingml/2006/table">
            <a:tbl>
              <a:tblPr firstRow="1" firstCol="1" bandRow="1">
                <a:tableStyleId>{5C22544A-7EE6-4342-B048-85BDC9FD1C3A}</a:tableStyleId>
              </a:tblPr>
              <a:tblGrid>
                <a:gridCol w="2388092">
                  <a:extLst>
                    <a:ext uri="{9D8B030D-6E8A-4147-A177-3AD203B41FA5}">
                      <a16:colId xmlns:a16="http://schemas.microsoft.com/office/drawing/2014/main" val="1584760809"/>
                    </a:ext>
                  </a:extLst>
                </a:gridCol>
                <a:gridCol w="1091820">
                  <a:extLst>
                    <a:ext uri="{9D8B030D-6E8A-4147-A177-3AD203B41FA5}">
                      <a16:colId xmlns:a16="http://schemas.microsoft.com/office/drawing/2014/main" val="721880906"/>
                    </a:ext>
                  </a:extLst>
                </a:gridCol>
              </a:tblGrid>
              <a:tr h="0">
                <a:tc>
                  <a:txBody>
                    <a:bodyPr/>
                    <a:lstStyle/>
                    <a:p>
                      <a:pPr algn="ctr">
                        <a:lnSpc>
                          <a:spcPct val="107000"/>
                        </a:lnSpc>
                        <a:spcAft>
                          <a:spcPts val="800"/>
                        </a:spcAft>
                      </a:pPr>
                      <a:r>
                        <a:rPr lang="tr-TR" sz="1400">
                          <a:effectLst/>
                        </a:rPr>
                        <a:t>DERS GRUPLARI</a:t>
                      </a:r>
                    </a:p>
                  </a:txBody>
                  <a:tcPr marL="68580" marR="68580" marT="0" marB="0"/>
                </a:tc>
                <a:tc>
                  <a:txBody>
                    <a:bodyPr/>
                    <a:lstStyle/>
                    <a:p>
                      <a:pPr algn="ctr">
                        <a:lnSpc>
                          <a:spcPct val="107000"/>
                        </a:lnSpc>
                        <a:spcAft>
                          <a:spcPts val="800"/>
                        </a:spcAft>
                      </a:pPr>
                      <a:r>
                        <a:rPr lang="tr-TR" sz="1400">
                          <a:effectLst/>
                        </a:rPr>
                        <a:t>TOPLAM</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0742392"/>
                  </a:ext>
                </a:extLst>
              </a:tr>
              <a:tr h="204755">
                <a:tc>
                  <a:txBody>
                    <a:bodyPr/>
                    <a:lstStyle/>
                    <a:p>
                      <a:pPr>
                        <a:lnSpc>
                          <a:spcPct val="107000"/>
                        </a:lnSpc>
                        <a:spcAft>
                          <a:spcPts val="800"/>
                        </a:spcAft>
                      </a:pPr>
                      <a:r>
                        <a:rPr lang="tr-TR" sz="1400" dirty="0">
                          <a:effectLst/>
                        </a:rPr>
                        <a:t>Ortak Zorunlu Dersler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400">
                          <a:effectLst/>
                        </a:rPr>
                        <a:t>12</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4256075"/>
                  </a:ext>
                </a:extLst>
              </a:tr>
              <a:tr h="204755">
                <a:tc>
                  <a:txBody>
                    <a:bodyPr/>
                    <a:lstStyle/>
                    <a:p>
                      <a:pPr>
                        <a:lnSpc>
                          <a:spcPct val="107000"/>
                        </a:lnSpc>
                        <a:spcAft>
                          <a:spcPts val="800"/>
                        </a:spcAft>
                      </a:pPr>
                      <a:r>
                        <a:rPr lang="tr-TR" sz="1400">
                          <a:effectLst/>
                        </a:rPr>
                        <a:t>Bölüm Zorunlu Dersler </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400">
                          <a:effectLst/>
                        </a:rPr>
                        <a:t>141</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183288"/>
                  </a:ext>
                </a:extLst>
              </a:tr>
              <a:tr h="204755">
                <a:tc>
                  <a:txBody>
                    <a:bodyPr/>
                    <a:lstStyle/>
                    <a:p>
                      <a:pPr>
                        <a:lnSpc>
                          <a:spcPct val="107000"/>
                        </a:lnSpc>
                        <a:spcAft>
                          <a:spcPts val="800"/>
                        </a:spcAft>
                      </a:pPr>
                      <a:r>
                        <a:rPr lang="tr-TR" sz="1400">
                          <a:effectLst/>
                        </a:rPr>
                        <a:t>Bölüm Seçmeli Dersler</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400">
                          <a:effectLst/>
                        </a:rPr>
                        <a:t>32</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5534027"/>
                  </a:ext>
                </a:extLst>
              </a:tr>
              <a:tr h="204755">
                <a:tc>
                  <a:txBody>
                    <a:bodyPr/>
                    <a:lstStyle/>
                    <a:p>
                      <a:pPr>
                        <a:lnSpc>
                          <a:spcPct val="107000"/>
                        </a:lnSpc>
                        <a:spcAft>
                          <a:spcPts val="800"/>
                        </a:spcAft>
                      </a:pPr>
                      <a:r>
                        <a:rPr lang="tr-TR" sz="1400" dirty="0">
                          <a:effectLst/>
                        </a:rPr>
                        <a:t>Bölüm Dışı Seçmeli Dersler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400">
                          <a:effectLst/>
                        </a:rPr>
                        <a:t>55</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2467342"/>
                  </a:ext>
                </a:extLst>
              </a:tr>
              <a:tr h="312656">
                <a:tc>
                  <a:txBody>
                    <a:bodyPr/>
                    <a:lstStyle/>
                    <a:p>
                      <a:pPr algn="ctr">
                        <a:lnSpc>
                          <a:spcPct val="107000"/>
                        </a:lnSpc>
                        <a:spcAft>
                          <a:spcPts val="800"/>
                        </a:spcAft>
                      </a:pPr>
                      <a:r>
                        <a:rPr lang="tr-TR" sz="1400">
                          <a:effectLst/>
                        </a:rPr>
                        <a:t>TOPLAM</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400" dirty="0">
                          <a:effectLst/>
                        </a:rPr>
                        <a:t>240 (</a:t>
                      </a:r>
                      <a:r>
                        <a:rPr lang="tr-TR" sz="1400" dirty="0" err="1">
                          <a:effectLst/>
                        </a:rPr>
                        <a:t>Akts</a:t>
                      </a:r>
                      <a:r>
                        <a:rPr lang="tr-TR" sz="1400" dirty="0">
                          <a:effectLst/>
                        </a:rPr>
                        <a:t>)</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9813589"/>
                  </a:ext>
                </a:extLst>
              </a:tr>
            </a:tbl>
          </a:graphicData>
        </a:graphic>
      </p:graphicFrame>
      <p:sp>
        <p:nvSpPr>
          <p:cNvPr id="11" name="Metin kutusu 10">
            <a:extLst>
              <a:ext uri="{FF2B5EF4-FFF2-40B4-BE49-F238E27FC236}">
                <a16:creationId xmlns:a16="http://schemas.microsoft.com/office/drawing/2014/main" id="{600CB3D1-7420-8639-3313-38FB18E1772D}"/>
              </a:ext>
            </a:extLst>
          </p:cNvPr>
          <p:cNvSpPr txBox="1"/>
          <p:nvPr/>
        </p:nvSpPr>
        <p:spPr>
          <a:xfrm>
            <a:off x="7920293" y="3071227"/>
            <a:ext cx="3795988" cy="2492990"/>
          </a:xfrm>
          <a:prstGeom prst="rect">
            <a:avLst/>
          </a:prstGeom>
          <a:noFill/>
        </p:spPr>
        <p:txBody>
          <a:bodyPr wrap="square">
            <a:spAutoFit/>
          </a:bodyPr>
          <a:lstStyle/>
          <a:p>
            <a:r>
              <a:rPr lang="tr-TR" sz="1500" dirty="0"/>
              <a:t>Ayrıca 60 kredilik (AKTS) İsteğe bağlı Formasyon derslerimiz vardır. Derslerimiz teorik olmakla birlikte Öğretmenlik Uygulaması ve Bitirme Tezi dersleri uygulamalı derslerdir.  Bölümde Fransız dili, kültürü ve edebiyatı dersleri, çeviri ve dilbilim dersleri en çağdaş yaklaşımlarla öğretilmektedir</a:t>
            </a:r>
            <a:r>
              <a:rPr lang="tr-TR" dirty="0"/>
              <a:t>.</a:t>
            </a:r>
          </a:p>
          <a:p>
            <a:r>
              <a:rPr lang="tr-TR" sz="1500" dirty="0"/>
              <a:t>Öğrenciler eğitimlerini tamamladıklarında, Filolog unvanını almaktadır.</a:t>
            </a:r>
          </a:p>
          <a:p>
            <a:endParaRPr lang="tr-TR" dirty="0"/>
          </a:p>
        </p:txBody>
      </p:sp>
    </p:spTree>
    <p:extLst>
      <p:ext uri="{BB962C8B-B14F-4D97-AF65-F5344CB8AC3E}">
        <p14:creationId xmlns:p14="http://schemas.microsoft.com/office/powerpoint/2010/main" val="62600063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C38D28-5919-A292-897E-0C95210653C0}"/>
              </a:ext>
            </a:extLst>
          </p:cNvPr>
          <p:cNvSpPr>
            <a:spLocks noGrp="1"/>
          </p:cNvSpPr>
          <p:nvPr>
            <p:ph type="title"/>
          </p:nvPr>
        </p:nvSpPr>
        <p:spPr>
          <a:xfrm>
            <a:off x="7384130" y="1128094"/>
            <a:ext cx="4087493" cy="1415270"/>
          </a:xfrm>
        </p:spPr>
        <p:txBody>
          <a:bodyPr vert="horz" lIns="91440" tIns="45720" rIns="91440" bIns="45720" rtlCol="0" anchor="t">
            <a:normAutofit/>
          </a:bodyPr>
          <a:lstStyle/>
          <a:p>
            <a:r>
              <a:rPr lang="en-US" sz="3200" b="1"/>
              <a:t>BÖLÜM ETKİNLİKLERİ</a:t>
            </a:r>
          </a:p>
        </p:txBody>
      </p:sp>
      <p:sp>
        <p:nvSpPr>
          <p:cNvPr id="57" name="Rectangle 52">
            <a:extLst>
              <a:ext uri="{FF2B5EF4-FFF2-40B4-BE49-F238E27FC236}">
                <a16:creationId xmlns:a16="http://schemas.microsoft.com/office/drawing/2014/main" id="{1DBBFE1F-E21D-6F33-FA39-7ED7133F85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92068"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056DFE63-AFBD-7E8D-9E0E-4C29DF47135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3978" y="879760"/>
            <a:ext cx="1525584" cy="2450737"/>
          </a:xfrm>
          <a:prstGeom prst="rect">
            <a:avLst/>
          </a:prstGeom>
        </p:spPr>
      </p:pic>
      <p:pic>
        <p:nvPicPr>
          <p:cNvPr id="4" name="Resim 3">
            <a:extLst>
              <a:ext uri="{FF2B5EF4-FFF2-40B4-BE49-F238E27FC236}">
                <a16:creationId xmlns:a16="http://schemas.microsoft.com/office/drawing/2014/main" id="{D0F14670-3232-B963-1FA4-00BA0FA75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6088" y="879765"/>
            <a:ext cx="1525584" cy="2450736"/>
          </a:xfrm>
          <a:prstGeom prst="rect">
            <a:avLst/>
          </a:prstGeom>
        </p:spPr>
      </p:pic>
      <p:cxnSp>
        <p:nvCxnSpPr>
          <p:cNvPr id="58" name="Straight Connector 54">
            <a:extLst>
              <a:ext uri="{FF2B5EF4-FFF2-40B4-BE49-F238E27FC236}">
                <a16:creationId xmlns:a16="http://schemas.microsoft.com/office/drawing/2014/main" id="{249EDD1B-F94D-B4E6-ACAA-566B9A26FDE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7885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92DBA796-FCF1-4CF2-B20A-8BFEE7DC89C6}"/>
              </a:ext>
            </a:extLst>
          </p:cNvPr>
          <p:cNvPicPr>
            <a:picLocks noChangeAspect="1"/>
          </p:cNvPicPr>
          <p:nvPr/>
        </p:nvPicPr>
        <p:blipFill>
          <a:blip r:embed="rId4"/>
          <a:stretch>
            <a:fillRect/>
          </a:stretch>
        </p:blipFill>
        <p:spPr>
          <a:xfrm>
            <a:off x="1839080" y="3518786"/>
            <a:ext cx="1520482" cy="2450735"/>
          </a:xfrm>
          <a:prstGeom prst="rect">
            <a:avLst/>
          </a:prstGeom>
        </p:spPr>
      </p:pic>
      <p:sp>
        <p:nvSpPr>
          <p:cNvPr id="7" name="Metin kutusu 6">
            <a:extLst>
              <a:ext uri="{FF2B5EF4-FFF2-40B4-BE49-F238E27FC236}">
                <a16:creationId xmlns:a16="http://schemas.microsoft.com/office/drawing/2014/main" id="{2C8C72DE-3E83-88A7-8D5D-38ED0D3BF586}"/>
              </a:ext>
            </a:extLst>
          </p:cNvPr>
          <p:cNvSpPr txBox="1"/>
          <p:nvPr/>
        </p:nvSpPr>
        <p:spPr>
          <a:xfrm>
            <a:off x="7384131" y="2543364"/>
            <a:ext cx="4087492" cy="35990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800" b="1" i="0" u="sng">
                <a:effectLst/>
              </a:rPr>
              <a:t>Etkinlik-1: </a:t>
            </a:r>
            <a:r>
              <a:rPr lang="en-US" sz="800" b="0" i="0">
                <a:effectLst/>
              </a:rPr>
              <a:t>7-8-9 Ekim 2015 tarihlerinde IV. Uluslararası BAKEA (Batı Kültür ve Edebiyat Araştırmaları) Sempozyumu.</a:t>
            </a:r>
          </a:p>
          <a:p>
            <a:pPr indent="-228600">
              <a:lnSpc>
                <a:spcPct val="90000"/>
              </a:lnSpc>
              <a:spcAft>
                <a:spcPts val="600"/>
              </a:spcAft>
              <a:buFont typeface="Arial" panose="020B0604020202020204" pitchFamily="34" charset="0"/>
              <a:buChar char="•"/>
            </a:pPr>
            <a:r>
              <a:rPr lang="en-US" sz="800" b="1" i="0" u="sng">
                <a:effectLst/>
              </a:rPr>
              <a:t>Etkinlik 2:</a:t>
            </a:r>
            <a:r>
              <a:rPr lang="en-US" sz="800" b="0" i="0">
                <a:effectLst/>
              </a:rPr>
              <a:t> 4-5-6 Mayıs 2017 tarihlerinde XII. Ulusal Frankofoni Kongresi. </a:t>
            </a:r>
          </a:p>
          <a:p>
            <a:pPr indent="-228600">
              <a:lnSpc>
                <a:spcPct val="90000"/>
              </a:lnSpc>
              <a:spcAft>
                <a:spcPts val="600"/>
              </a:spcAft>
              <a:buFont typeface="Arial" panose="020B0604020202020204" pitchFamily="34" charset="0"/>
              <a:buChar char="•"/>
            </a:pPr>
            <a:r>
              <a:rPr lang="en-US" sz="800" b="1" i="0" u="sng">
                <a:effectLst/>
              </a:rPr>
              <a:t>Etkinlik–3:</a:t>
            </a:r>
            <a:r>
              <a:rPr lang="en-US" sz="800" b="0" i="0">
                <a:effectLst/>
              </a:rPr>
              <a:t> 16 Nisan 2018 tarihinde  Pamukkale Üniversitesi Kongre ve Kültür Merkezi’nde topluluk danışmanı Dr. Öğr. Ü, Şevket Kadıoğlu’nun yönetiminde, Oyun Bozan Sanat Topluluğu tarafından gerçekleştirilen, bölümümüzün öğrencilerinin de görev aldıkları “Molière’in Kibarları” adlı tiyatro oyunu.</a:t>
            </a:r>
          </a:p>
          <a:p>
            <a:pPr indent="-228600">
              <a:lnSpc>
                <a:spcPct val="90000"/>
              </a:lnSpc>
              <a:spcAft>
                <a:spcPts val="600"/>
              </a:spcAft>
              <a:buFont typeface="Arial" panose="020B0604020202020204" pitchFamily="34" charset="0"/>
              <a:buChar char="•"/>
            </a:pPr>
            <a:r>
              <a:rPr lang="en-US" sz="800" b="1" i="0" u="sng">
                <a:effectLst/>
              </a:rPr>
              <a:t>Etkinlik-4:</a:t>
            </a:r>
            <a:r>
              <a:rPr lang="en-US" sz="800" b="0" i="0">
                <a:effectLst/>
              </a:rPr>
              <a:t> 24 Nisan 2018 tarihinde Kasan Kasapoğlu Kültür Merkezi’nde topluluk danışmanı Dr. Öğr. Ü, Şevket Kadıoğlu’nun yönetiminde, Oyun Bozan Sanat Topluluğu tarafından gerçekleştirilen bölümümüzün öğrencilerinin de görev aldıkları “Molière’in Kibarları” adlı tiyatro oyunu.</a:t>
            </a:r>
          </a:p>
          <a:p>
            <a:pPr indent="-228600">
              <a:lnSpc>
                <a:spcPct val="90000"/>
              </a:lnSpc>
              <a:spcAft>
                <a:spcPts val="600"/>
              </a:spcAft>
              <a:buFont typeface="Arial" panose="020B0604020202020204" pitchFamily="34" charset="0"/>
              <a:buChar char="•"/>
            </a:pPr>
            <a:r>
              <a:rPr lang="en-US" sz="800" b="1" i="0" u="sng">
                <a:effectLst/>
              </a:rPr>
              <a:t>Etkinlik-5:</a:t>
            </a:r>
            <a:r>
              <a:rPr lang="en-US" sz="800" b="0" i="0">
                <a:effectLst/>
              </a:rPr>
              <a:t> 24 Nisan 2018 tarihinde Pamukkale Üniversitesi Kongre ve Kültür Merkezi’nde danışmanlığını Arş. Gör. Fatma Akbulut’un yaptığı Rötuş Edebiyat ve Sanat topluluğu tarafından, Prof. Dr. Nurten Sarıca yönetiminde, “Şiirlerdeki Fransızca” (La rencontre dans la poésie française) adlı şiir dinletisi.</a:t>
            </a:r>
          </a:p>
          <a:p>
            <a:pPr indent="-228600">
              <a:lnSpc>
                <a:spcPct val="90000"/>
              </a:lnSpc>
              <a:spcAft>
                <a:spcPts val="600"/>
              </a:spcAft>
              <a:buFont typeface="Arial" panose="020B0604020202020204" pitchFamily="34" charset="0"/>
              <a:buChar char="•"/>
            </a:pPr>
            <a:r>
              <a:rPr lang="en-US" sz="800" b="1" i="0" u="sng">
                <a:effectLst/>
              </a:rPr>
              <a:t>Etkinlik-6:</a:t>
            </a:r>
            <a:r>
              <a:rPr lang="en-US" sz="800" b="0" i="0">
                <a:effectLst/>
              </a:rPr>
              <a:t> 10 Mayıs 2018 tarihinde danışmanlığını Arş. Gör. Fatma Akbulut’un yaptığı Rötuş Edebiyat ve Sanat Topluluğu tarafından  düzenlenen, yazar Saba Kırer’in katıldığı  etkinlikte, Saba Kırer, Fen- Edebiyat Fakültesi İsmail Çetişli Konferans Salonu’nda “Deneysel Bir Roman Örneği : “Jako” adlı konferansı.</a:t>
            </a:r>
          </a:p>
          <a:p>
            <a:pPr indent="-228600">
              <a:lnSpc>
                <a:spcPct val="90000"/>
              </a:lnSpc>
              <a:spcAft>
                <a:spcPts val="600"/>
              </a:spcAft>
              <a:buFont typeface="Arial" panose="020B0604020202020204" pitchFamily="34" charset="0"/>
              <a:buChar char="•"/>
            </a:pPr>
            <a:r>
              <a:rPr lang="en-US" sz="800" b="1" i="0" u="sng">
                <a:effectLst/>
              </a:rPr>
              <a:t>Etkinlik-7:</a:t>
            </a:r>
            <a:r>
              <a:rPr lang="en-US" sz="800" b="0" i="0">
                <a:effectLst/>
              </a:rPr>
              <a:t> 24 Ekim 2018 tarihinde Pamukkale Üniversitesi Kongre ve Kültür Merkezi’nde  danışmanlığını Dr. Öğr. Ü. Şevket Kadıoğlu’nun yaptığı Oyunbozan Sanat Topluluğu  tarafından şair ve yazar Havva Tekin'in konuk olduğu, Güz Sesleri adlı şiir dinletisi.</a:t>
            </a:r>
          </a:p>
        </p:txBody>
      </p:sp>
      <p:sp>
        <p:nvSpPr>
          <p:cNvPr id="38" name="Metin kutusu 37">
            <a:extLst>
              <a:ext uri="{FF2B5EF4-FFF2-40B4-BE49-F238E27FC236}">
                <a16:creationId xmlns:a16="http://schemas.microsoft.com/office/drawing/2014/main" id="{1DA90B27-9B5B-2A62-8E46-C744FEBDB32E}"/>
              </a:ext>
            </a:extLst>
          </p:cNvPr>
          <p:cNvSpPr txBox="1"/>
          <p:nvPr/>
        </p:nvSpPr>
        <p:spPr>
          <a:xfrm>
            <a:off x="3283189" y="6476566"/>
            <a:ext cx="2913698" cy="230832"/>
          </a:xfrm>
          <a:prstGeom prst="rect">
            <a:avLst/>
          </a:prstGeom>
          <a:noFill/>
        </p:spPr>
        <p:txBody>
          <a:bodyPr wrap="square" rtlCol="0">
            <a:spAutoFit/>
          </a:bodyPr>
          <a:lstStyle/>
          <a:p>
            <a:endParaRPr lang="tr-TR" sz="900"/>
          </a:p>
        </p:txBody>
      </p:sp>
      <p:sp>
        <p:nvSpPr>
          <p:cNvPr id="3" name="Metin kutusu 2">
            <a:extLst>
              <a:ext uri="{FF2B5EF4-FFF2-40B4-BE49-F238E27FC236}">
                <a16:creationId xmlns:a16="http://schemas.microsoft.com/office/drawing/2014/main" id="{E4CD81FC-688F-4755-AEA2-E10DBB493BD6}"/>
              </a:ext>
            </a:extLst>
          </p:cNvPr>
          <p:cNvSpPr txBox="1"/>
          <p:nvPr/>
        </p:nvSpPr>
        <p:spPr>
          <a:xfrm>
            <a:off x="8398276" y="5219986"/>
            <a:ext cx="1056442" cy="369332"/>
          </a:xfrm>
          <a:prstGeom prst="rect">
            <a:avLst/>
          </a:prstGeom>
          <a:noFill/>
        </p:spPr>
        <p:txBody>
          <a:bodyPr wrap="square" rtlCol="0">
            <a:spAutoFit/>
          </a:bodyPr>
          <a:lstStyle/>
          <a:p>
            <a:endParaRPr lang="tr-TR"/>
          </a:p>
        </p:txBody>
      </p:sp>
    </p:spTree>
    <p:extLst>
      <p:ext uri="{BB962C8B-B14F-4D97-AF65-F5344CB8AC3E}">
        <p14:creationId xmlns:p14="http://schemas.microsoft.com/office/powerpoint/2010/main" val="106459410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39DAE8-F56B-60B2-0B01-E618988AB8BF}"/>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6431B46-2CEB-9631-A79E-F3687890D1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1EED573F-CC7A-1A8C-8EA0-F81370720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BB30CD66-ABF0-2369-477D-9F09300F7B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19278E14-2F19-2B10-339A-F31EDE0D092D}"/>
              </a:ext>
            </a:extLst>
          </p:cNvPr>
          <p:cNvSpPr txBox="1">
            <a:spLocks/>
          </p:cNvSpPr>
          <p:nvPr/>
        </p:nvSpPr>
        <p:spPr>
          <a:xfrm>
            <a:off x="7129225" y="865120"/>
            <a:ext cx="3882485" cy="468665"/>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tr-TR" sz="2000" b="1" dirty="0">
                <a:latin typeface="+mn-lt"/>
                <a:ea typeface="+mn-ea"/>
                <a:cs typeface="+mn-cs"/>
              </a:rPr>
              <a:t>İNGİLİZ DİLİ VE EDEBİYATI BÖLÜMÜ</a:t>
            </a:r>
            <a:endParaRPr lang="en-US" sz="2000" b="1" dirty="0">
              <a:latin typeface="+mn-lt"/>
              <a:ea typeface="+mn-ea"/>
              <a:cs typeface="+mn-cs"/>
            </a:endParaRPr>
          </a:p>
        </p:txBody>
      </p:sp>
      <p:sp>
        <p:nvSpPr>
          <p:cNvPr id="18" name="Metin kutusu 17">
            <a:extLst>
              <a:ext uri="{FF2B5EF4-FFF2-40B4-BE49-F238E27FC236}">
                <a16:creationId xmlns:a16="http://schemas.microsoft.com/office/drawing/2014/main" id="{49DFFCC6-105A-B62E-25B0-DFD49CEBE448}"/>
              </a:ext>
            </a:extLst>
          </p:cNvPr>
          <p:cNvSpPr txBox="1"/>
          <p:nvPr/>
        </p:nvSpPr>
        <p:spPr>
          <a:xfrm>
            <a:off x="323440" y="204279"/>
            <a:ext cx="5982408" cy="5416868"/>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b="1" dirty="0"/>
              <a:t>İngiliz Dili ve Edebiyatı Bölümü ve Mesleğin Tanıtımı</a:t>
            </a:r>
          </a:p>
          <a:p>
            <a:endParaRPr lang="tr-TR" sz="1800" dirty="0">
              <a:solidFill>
                <a:schemeClr val="bg1"/>
              </a:solidFill>
              <a:latin typeface="Mercury SSm A"/>
            </a:endParaRPr>
          </a:p>
          <a:p>
            <a:r>
              <a:rPr lang="tr-TR" sz="1800" dirty="0">
                <a:solidFill>
                  <a:schemeClr val="bg1"/>
                </a:solidFill>
                <a:latin typeface="Mercury SSm A"/>
              </a:rPr>
              <a:t>Yetkin İngilizce bilgisine sahip öğrencilerin İngiliz dili, edebiyatı ve kültürü üzerine çalışmalar yaptıkları, bu alanda uzmanlaştıkları bir bölümdür. Bölümümüzde lisans programının yanı sıra, yüksek lisans ve doktora programları da mevcuttur. Bu programlarda eğitim gören öğrencilerimiz İngiliz dili, edebiyatı ve kültürünü temel ve güncel edebiyat kuramları çerçevesinde inceleyip, eleştirerek geniş bir alanda çalışmalarını yürütür. Bölümün başlıca amacı sadece İngiliz edebiyatını ve kültürünü öğretmek ve öğrencilerin sadece bu alanda yeni perspektifler kazanmasını teşvik etmek ve sağlamak değil, genel olarak akademik ve etik çerçevede analitik düşünme yeteneğini geliştirmek ve objektif yorum ve yaklaşım kazandırmaktır. Ayrıca İngilizce yazma, çeviri yapma, konuşma, anlama ve yorumlamayı edebi metin analizi aracılığı ile yetkin bir şekilde öğretmek ve uygulatmak, bölümün diğer bütünleyici amaçları arasındadır.</a:t>
            </a:r>
            <a:endParaRPr lang="tr-TR" sz="1800" i="1" dirty="0">
              <a:solidFill>
                <a:schemeClr val="bg1"/>
              </a:solidFill>
            </a:endParaRPr>
          </a:p>
          <a:p>
            <a:pPr algn="ctr"/>
            <a:endParaRPr lang="tr-TR" sz="2000" b="1" dirty="0"/>
          </a:p>
        </p:txBody>
      </p:sp>
      <p:pic>
        <p:nvPicPr>
          <p:cNvPr id="5" name="Google Shape;108;p13">
            <a:extLst>
              <a:ext uri="{FF2B5EF4-FFF2-40B4-BE49-F238E27FC236}">
                <a16:creationId xmlns:a16="http://schemas.microsoft.com/office/drawing/2014/main" id="{42CB1A6A-F9AC-8F62-4949-540F5CAC667E}"/>
              </a:ext>
            </a:extLst>
          </p:cNvPr>
          <p:cNvPicPr preferRelativeResize="0"/>
          <p:nvPr/>
        </p:nvPicPr>
        <p:blipFill rotWithShape="1">
          <a:blip r:embed="rId2">
            <a:alphaModFix/>
          </a:blip>
          <a:srcRect l="7545" t="26536" r="10685" b="11692"/>
          <a:stretch/>
        </p:blipFill>
        <p:spPr>
          <a:xfrm>
            <a:off x="6553827" y="1682886"/>
            <a:ext cx="4844374" cy="3775382"/>
          </a:xfrm>
          <a:prstGeom prst="rect">
            <a:avLst/>
          </a:prstGeom>
          <a:noFill/>
          <a:ln w="5715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66392117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ight Triangle 18">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up 3">
            <a:extLst>
              <a:ext uri="{FF2B5EF4-FFF2-40B4-BE49-F238E27FC236}">
                <a16:creationId xmlns:a16="http://schemas.microsoft.com/office/drawing/2014/main" id="{801AF41A-4E07-B14E-B1AA-44F6D5246413}"/>
              </a:ext>
            </a:extLst>
          </p:cNvPr>
          <p:cNvGrpSpPr/>
          <p:nvPr/>
        </p:nvGrpSpPr>
        <p:grpSpPr>
          <a:xfrm>
            <a:off x="841173" y="741681"/>
            <a:ext cx="6339840" cy="5251060"/>
            <a:chOff x="5068765" y="170602"/>
            <a:chExt cx="6721956" cy="5576530"/>
          </a:xfrm>
        </p:grpSpPr>
        <p:sp>
          <p:nvSpPr>
            <p:cNvPr id="8" name="Metin kutusu 7">
              <a:extLst>
                <a:ext uri="{FF2B5EF4-FFF2-40B4-BE49-F238E27FC236}">
                  <a16:creationId xmlns:a16="http://schemas.microsoft.com/office/drawing/2014/main" id="{C4E720E8-B5FC-C5E0-4F09-489A968ED047}"/>
                </a:ext>
              </a:extLst>
            </p:cNvPr>
            <p:cNvSpPr txBox="1"/>
            <p:nvPr/>
          </p:nvSpPr>
          <p:spPr>
            <a:xfrm>
              <a:off x="5068765" y="4039741"/>
              <a:ext cx="6721956" cy="1707391"/>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defTabSz="749808">
                <a:spcAft>
                  <a:spcPts val="600"/>
                </a:spcAft>
              </a:pPr>
              <a:r>
                <a:rPr lang="tr-TR" sz="1968" kern="1200" dirty="0">
                  <a:solidFill>
                    <a:schemeClr val="tx1"/>
                  </a:solidFill>
                  <a:latin typeface="Times New Roman" panose="02020603050405020304" pitchFamily="18" charset="0"/>
                  <a:ea typeface="+mn-ea"/>
                  <a:cs typeface="Times New Roman" panose="02020603050405020304" pitchFamily="18" charset="0"/>
                </a:rPr>
                <a:t>1994 yılından beri eğitim-öğretim faaliyetlerini sürdüren Fen-Edebiyat Fakültesi, 25 Temmuz 2022 tarihinde çıkan Cumhurbaşkanı kararnamesiyle ikiye ayrılmıştır. Fakültedeki sosyal bilimler, İnsan ve Toplum Bilimleri Fakültesi adıyla yeniden kurulmuştur.</a:t>
              </a:r>
              <a:endParaRPr lang="tr-TR" sz="2400" dirty="0">
                <a:solidFill>
                  <a:schemeClr val="tx1"/>
                </a:solidFill>
                <a:latin typeface="Times New Roman" panose="02020603050405020304" pitchFamily="18" charset="0"/>
                <a:cs typeface="Times New Roman" panose="02020603050405020304" pitchFamily="18" charset="0"/>
              </a:endParaRPr>
            </a:p>
          </p:txBody>
        </p:sp>
        <p:pic>
          <p:nvPicPr>
            <p:cNvPr id="10" name="Resim 9">
              <a:extLst>
                <a:ext uri="{FF2B5EF4-FFF2-40B4-BE49-F238E27FC236}">
                  <a16:creationId xmlns:a16="http://schemas.microsoft.com/office/drawing/2014/main" id="{3A27B41A-DB48-8583-BD35-93607DF8CBD7}"/>
                </a:ext>
              </a:extLst>
            </p:cNvPr>
            <p:cNvPicPr>
              <a:picLocks noChangeAspect="1"/>
            </p:cNvPicPr>
            <p:nvPr/>
          </p:nvPicPr>
          <p:blipFill>
            <a:blip r:embed="rId2"/>
            <a:stretch>
              <a:fillRect/>
            </a:stretch>
          </p:blipFill>
          <p:spPr>
            <a:xfrm>
              <a:off x="5851101" y="170602"/>
              <a:ext cx="5114193" cy="3838314"/>
            </a:xfrm>
            <a:prstGeom prst="rect">
              <a:avLst/>
            </a:prstGeom>
          </p:spPr>
        </p:pic>
      </p:grpSp>
      <p:grpSp>
        <p:nvGrpSpPr>
          <p:cNvPr id="2" name="Grup 1">
            <a:extLst>
              <a:ext uri="{FF2B5EF4-FFF2-40B4-BE49-F238E27FC236}">
                <a16:creationId xmlns:a16="http://schemas.microsoft.com/office/drawing/2014/main" id="{DB6D908A-FC17-DC30-B4E1-8FA165B42D98}"/>
              </a:ext>
            </a:extLst>
          </p:cNvPr>
          <p:cNvGrpSpPr/>
          <p:nvPr/>
        </p:nvGrpSpPr>
        <p:grpSpPr>
          <a:xfrm>
            <a:off x="7216988" y="887687"/>
            <a:ext cx="3837092" cy="3930008"/>
            <a:chOff x="762000" y="398948"/>
            <a:chExt cx="4105275" cy="5286990"/>
          </a:xfrm>
        </p:grpSpPr>
        <p:pic>
          <p:nvPicPr>
            <p:cNvPr id="9" name="Resim 8">
              <a:extLst>
                <a:ext uri="{FF2B5EF4-FFF2-40B4-BE49-F238E27FC236}">
                  <a16:creationId xmlns:a16="http://schemas.microsoft.com/office/drawing/2014/main" id="{CC611492-7617-C76E-7706-831F18674588}"/>
                </a:ext>
              </a:extLst>
            </p:cNvPr>
            <p:cNvPicPr>
              <a:picLocks noChangeAspect="1"/>
            </p:cNvPicPr>
            <p:nvPr/>
          </p:nvPicPr>
          <p:blipFill>
            <a:blip r:embed="rId3"/>
            <a:stretch>
              <a:fillRect/>
            </a:stretch>
          </p:blipFill>
          <p:spPr>
            <a:xfrm>
              <a:off x="1793291" y="3353488"/>
              <a:ext cx="2327268" cy="2332450"/>
            </a:xfrm>
            <a:prstGeom prst="rect">
              <a:avLst/>
            </a:prstGeom>
          </p:spPr>
        </p:pic>
        <p:pic>
          <p:nvPicPr>
            <p:cNvPr id="3" name="Resim 2" descr="metin, kitap içeren bir resim&#10;&#10;Açıklama otomatik olarak oluşturuldu">
              <a:extLst>
                <a:ext uri="{FF2B5EF4-FFF2-40B4-BE49-F238E27FC236}">
                  <a16:creationId xmlns:a16="http://schemas.microsoft.com/office/drawing/2014/main" id="{3A4AAD81-934B-CA93-16B6-AA7862528895}"/>
                </a:ext>
              </a:extLst>
            </p:cNvPr>
            <p:cNvPicPr>
              <a:picLocks noChangeAspect="1"/>
            </p:cNvPicPr>
            <p:nvPr/>
          </p:nvPicPr>
          <p:blipFill>
            <a:blip r:embed="rId4"/>
            <a:stretch>
              <a:fillRect/>
            </a:stretch>
          </p:blipFill>
          <p:spPr>
            <a:xfrm>
              <a:off x="762000" y="398948"/>
              <a:ext cx="4105275" cy="2716828"/>
            </a:xfrm>
            <a:prstGeom prst="rect">
              <a:avLst/>
            </a:prstGeom>
          </p:spPr>
        </p:pic>
      </p:grpSp>
    </p:spTree>
    <p:extLst>
      <p:ext uri="{BB962C8B-B14F-4D97-AF65-F5344CB8AC3E}">
        <p14:creationId xmlns:p14="http://schemas.microsoft.com/office/powerpoint/2010/main" val="461763749"/>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F4CADC-9D9B-A667-D7E2-75D47B785AC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AC273F4-39D4-C881-0517-5F06507F7EEB}"/>
              </a:ext>
            </a:extLst>
          </p:cNvPr>
          <p:cNvSpPr>
            <a:spLocks noGrp="1"/>
          </p:cNvSpPr>
          <p:nvPr>
            <p:ph type="title"/>
          </p:nvPr>
        </p:nvSpPr>
        <p:spPr>
          <a:xfrm>
            <a:off x="7742047" y="199413"/>
            <a:ext cx="4449953" cy="1094370"/>
          </a:xfrm>
        </p:spPr>
        <p:txBody>
          <a:bodyPr vert="horz" lIns="91440" tIns="45720" rIns="91440" bIns="45720" rtlCol="0" anchor="ctr">
            <a:noAutofit/>
          </a:bodyPr>
          <a:lstStyle/>
          <a:p>
            <a:r>
              <a:rPr lang="en-US" sz="2300" b="1" kern="1200" dirty="0">
                <a:solidFill>
                  <a:schemeClr val="tx1"/>
                </a:solidFill>
                <a:latin typeface="+mj-lt"/>
                <a:ea typeface="+mj-ea"/>
                <a:cs typeface="+mj-cs"/>
              </a:rPr>
              <a:t>İNGİLİZ DİLİ VE EDEBİYATI BÖLÜMÜNDE EĞİTİM VE İSTİHDAM OLANAKLARI</a:t>
            </a:r>
          </a:p>
        </p:txBody>
      </p:sp>
      <p:cxnSp>
        <p:nvCxnSpPr>
          <p:cNvPr id="3096" name="Straight Connector 3095">
            <a:extLst>
              <a:ext uri="{FF2B5EF4-FFF2-40B4-BE49-F238E27FC236}">
                <a16:creationId xmlns:a16="http://schemas.microsoft.com/office/drawing/2014/main" id="{C1BD5D12-C090-C15A-A555-81AABF8289F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843D38B5-5BFE-92E5-EAEB-7C57112CB04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923633DC-26C8-677B-D3E2-FA91F4D564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DE4F1C19-E00B-BB9C-4822-DF42C5D68C36}"/>
              </a:ext>
            </a:extLst>
          </p:cNvPr>
          <p:cNvSpPr txBox="1"/>
          <p:nvPr/>
        </p:nvSpPr>
        <p:spPr>
          <a:xfrm>
            <a:off x="69897" y="4728336"/>
            <a:ext cx="2733468" cy="1956949"/>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p>
          <a:p>
            <a:r>
              <a:rPr lang="tr-TR" sz="1400" dirty="0"/>
              <a:t>İtalya’da </a:t>
            </a:r>
            <a:r>
              <a:rPr lang="tr-TR" sz="1400" dirty="0" err="1"/>
              <a:t>Salerno</a:t>
            </a:r>
            <a:r>
              <a:rPr lang="tr-TR" sz="1400" dirty="0"/>
              <a:t>, İspanya’da </a:t>
            </a:r>
            <a:r>
              <a:rPr lang="tr-TR" sz="1400" dirty="0" err="1"/>
              <a:t>Huleva</a:t>
            </a:r>
            <a:r>
              <a:rPr lang="tr-TR" sz="1400" dirty="0"/>
              <a:t>, Polonya’da </a:t>
            </a:r>
            <a:r>
              <a:rPr lang="tr-TR" sz="1400" dirty="0" err="1"/>
              <a:t>Silesia</a:t>
            </a:r>
            <a:r>
              <a:rPr lang="tr-TR" sz="1400" dirty="0"/>
              <a:t>, Romanya’da  Constantin </a:t>
            </a:r>
            <a:r>
              <a:rPr lang="tr-TR" sz="1400" dirty="0" err="1"/>
              <a:t>Brâncuşi</a:t>
            </a:r>
            <a:r>
              <a:rPr lang="tr-TR" sz="1400" dirty="0"/>
              <a:t>, </a:t>
            </a:r>
          </a:p>
          <a:p>
            <a:r>
              <a:rPr lang="tr-TR" sz="1400" dirty="0" err="1"/>
              <a:t>Partium</a:t>
            </a:r>
            <a:r>
              <a:rPr lang="tr-TR" sz="1400" dirty="0"/>
              <a:t> </a:t>
            </a:r>
            <a:r>
              <a:rPr lang="tr-TR" sz="1400" dirty="0" err="1"/>
              <a:t>Christian</a:t>
            </a:r>
            <a:r>
              <a:rPr lang="tr-TR" sz="1400" dirty="0"/>
              <a:t>, ve </a:t>
            </a:r>
            <a:r>
              <a:rPr lang="tr-TR" sz="1400" dirty="0" err="1"/>
              <a:t>Constanța</a:t>
            </a:r>
            <a:r>
              <a:rPr lang="tr-TR" sz="1400" dirty="0"/>
              <a:t> Üniversiteleriyle toplam 6</a:t>
            </a:r>
          </a:p>
          <a:p>
            <a:r>
              <a:rPr lang="tr-TR" sz="1400" dirty="0"/>
              <a:t>adet anlaşma </a:t>
            </a:r>
          </a:p>
        </p:txBody>
      </p:sp>
      <p:cxnSp>
        <p:nvCxnSpPr>
          <p:cNvPr id="3102" name="Straight Connector 3101">
            <a:extLst>
              <a:ext uri="{FF2B5EF4-FFF2-40B4-BE49-F238E27FC236}">
                <a16:creationId xmlns:a16="http://schemas.microsoft.com/office/drawing/2014/main" id="{B40F1640-CE15-1F92-81FB-6344E535A69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17B465D9-F10D-05C1-8ABF-A5CDCBDC304F}"/>
              </a:ext>
            </a:extLst>
          </p:cNvPr>
          <p:cNvGrpSpPr/>
          <p:nvPr/>
        </p:nvGrpSpPr>
        <p:grpSpPr>
          <a:xfrm>
            <a:off x="174480" y="172714"/>
            <a:ext cx="4372789" cy="4092046"/>
            <a:chOff x="-13159698" y="6070719"/>
            <a:chExt cx="11665514" cy="1933522"/>
          </a:xfrm>
        </p:grpSpPr>
        <p:sp>
          <p:nvSpPr>
            <p:cNvPr id="17" name="Metin kutusu 16">
              <a:extLst>
                <a:ext uri="{FF2B5EF4-FFF2-40B4-BE49-F238E27FC236}">
                  <a16:creationId xmlns:a16="http://schemas.microsoft.com/office/drawing/2014/main" id="{C54A361A-BFA5-BB8F-D7A8-B8ED1128CC91}"/>
                </a:ext>
              </a:extLst>
            </p:cNvPr>
            <p:cNvSpPr txBox="1"/>
            <p:nvPr/>
          </p:nvSpPr>
          <p:spPr>
            <a:xfrm>
              <a:off x="-13042306" y="6070719"/>
              <a:ext cx="11548122" cy="159121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İSTİHDAM OLANAKLARI</a:t>
              </a:r>
            </a:p>
            <a:p>
              <a:pPr marL="285750" indent="-285750">
                <a:buFont typeface="Wingdings" panose="05000000000000000000" pitchFamily="2" charset="2"/>
                <a:buChar char="§"/>
              </a:pPr>
              <a:r>
                <a:rPr lang="tr-TR" sz="1600" dirty="0"/>
                <a:t>İngilizce Öğretmenliği (Pedagojik Formasyon alma durumunda)</a:t>
              </a:r>
            </a:p>
            <a:p>
              <a:pPr marL="285750" indent="-285750">
                <a:buFont typeface="Wingdings" panose="05000000000000000000" pitchFamily="2" charset="2"/>
                <a:buChar char="§"/>
              </a:pPr>
              <a:r>
                <a:rPr lang="tr-TR" sz="1600" dirty="0"/>
                <a:t>Bakanlıklarda, kamu ve özel kurumlarda çevirmenlik/tercümanlık, uzmanlık</a:t>
              </a:r>
            </a:p>
            <a:p>
              <a:pPr marL="285750" indent="-285750">
                <a:buFont typeface="Wingdings" panose="05000000000000000000" pitchFamily="2" charset="2"/>
                <a:buChar char="§"/>
              </a:pPr>
              <a:r>
                <a:rPr lang="tr-TR" sz="1600" dirty="0"/>
                <a:t>Turizm işletmelerinde rehberlik, yöneticilik</a:t>
              </a:r>
            </a:p>
            <a:p>
              <a:pPr marL="285750" indent="-285750">
                <a:buFont typeface="Wingdings" panose="05000000000000000000" pitchFamily="2" charset="2"/>
                <a:buChar char="§"/>
              </a:pPr>
              <a:r>
                <a:rPr lang="tr-TR" sz="1600" dirty="0"/>
                <a:t>Medya; gazetecilik, haber ajansları, TV programları editörlüğü</a:t>
              </a:r>
            </a:p>
            <a:p>
              <a:pPr marL="285750" indent="-285750">
                <a:buFont typeface="Wingdings" panose="05000000000000000000" pitchFamily="2" charset="2"/>
                <a:buChar char="§"/>
              </a:pPr>
              <a:r>
                <a:rPr lang="tr-TR" sz="1600" dirty="0"/>
                <a:t>Serbest çevirmenlik, tercümanlık</a:t>
              </a:r>
            </a:p>
            <a:p>
              <a:pPr marL="285750" indent="-285750">
                <a:buFont typeface="Wingdings" panose="05000000000000000000" pitchFamily="2" charset="2"/>
                <a:buChar char="§"/>
              </a:pPr>
              <a:r>
                <a:rPr lang="tr-TR" sz="1600" dirty="0"/>
                <a:t>Edebiyat eleştirmenliği</a:t>
              </a:r>
            </a:p>
            <a:p>
              <a:r>
                <a:rPr lang="tr-TR" sz="1600" dirty="0"/>
                <a:t>Yayın dünyası; yazarlık, editörlük</a:t>
              </a:r>
            </a:p>
            <a:p>
              <a:pPr marL="285750" indent="-285750">
                <a:buFont typeface="Wingdings" panose="05000000000000000000" pitchFamily="2" charset="2"/>
                <a:buChar char="§"/>
              </a:pPr>
              <a:r>
                <a:rPr lang="tr-TR" sz="1600" dirty="0"/>
                <a:t>Reklamcılık, metin yazarlığı</a:t>
              </a:r>
            </a:p>
            <a:p>
              <a:r>
                <a:rPr lang="tr-TR" sz="1600" dirty="0"/>
                <a:t>Özel sektörde dış ticaret uzmanlığı</a:t>
              </a:r>
            </a:p>
          </p:txBody>
        </p:sp>
        <p:sp>
          <p:nvSpPr>
            <p:cNvPr id="18" name="Metin kutusu 17">
              <a:extLst>
                <a:ext uri="{FF2B5EF4-FFF2-40B4-BE49-F238E27FC236}">
                  <a16:creationId xmlns:a16="http://schemas.microsoft.com/office/drawing/2014/main" id="{D392DD5E-D5FE-2ED4-61B9-DD75CB441FFD}"/>
                </a:ext>
              </a:extLst>
            </p:cNvPr>
            <p:cNvSpPr txBox="1"/>
            <p:nvPr/>
          </p:nvSpPr>
          <p:spPr>
            <a:xfrm>
              <a:off x="-13159698" y="7714600"/>
              <a:ext cx="11665508" cy="2896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STAJ</a:t>
              </a:r>
            </a:p>
            <a:p>
              <a:r>
                <a:rPr lang="tr-TR" sz="1300" dirty="0"/>
                <a:t>Öğrencilerimize yönelik zorunlu staj uygulamamız yoktur. </a:t>
              </a:r>
            </a:p>
          </p:txBody>
        </p:sp>
      </p:grpSp>
      <p:grpSp>
        <p:nvGrpSpPr>
          <p:cNvPr id="14" name="Grup 13">
            <a:extLst>
              <a:ext uri="{FF2B5EF4-FFF2-40B4-BE49-F238E27FC236}">
                <a16:creationId xmlns:a16="http://schemas.microsoft.com/office/drawing/2014/main" id="{E81B83F6-B1C8-E1B3-A4DA-88C85593076C}"/>
              </a:ext>
            </a:extLst>
          </p:cNvPr>
          <p:cNvGrpSpPr/>
          <p:nvPr/>
        </p:nvGrpSpPr>
        <p:grpSpPr>
          <a:xfrm>
            <a:off x="7742047" y="1281555"/>
            <a:ext cx="4185343" cy="5442227"/>
            <a:chOff x="-12853905" y="6875227"/>
            <a:chExt cx="15203134" cy="8052469"/>
          </a:xfrm>
        </p:grpSpPr>
        <p:sp>
          <p:nvSpPr>
            <p:cNvPr id="9" name="İçerik Yer Tutucusu 2">
              <a:extLst>
                <a:ext uri="{FF2B5EF4-FFF2-40B4-BE49-F238E27FC236}">
                  <a16:creationId xmlns:a16="http://schemas.microsoft.com/office/drawing/2014/main" id="{02CF4454-0504-0B80-00E7-3266DC392674}"/>
                </a:ext>
              </a:extLst>
            </p:cNvPr>
            <p:cNvSpPr txBox="1">
              <a:spLocks/>
            </p:cNvSpPr>
            <p:nvPr/>
          </p:nvSpPr>
          <p:spPr>
            <a:xfrm>
              <a:off x="-12853905" y="6875227"/>
              <a:ext cx="15203134" cy="7317774"/>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algn="ctr"/>
              <a:r>
                <a:rPr lang="tr-TR" sz="1600" b="1" dirty="0"/>
                <a:t>LİSANS DERSLERİ</a:t>
              </a:r>
            </a:p>
            <a:p>
              <a:pPr marL="0" indent="0">
                <a:buNone/>
              </a:pPr>
              <a:r>
                <a:rPr lang="tr-TR" sz="1600" dirty="0"/>
                <a:t>Eğitim dili İngilizcedir. İlk yıl, İngiliz kültür ve edebiyatına genel bir bakışın yanı sıra, İngiliz edebiyatına temel oluşturan çeşitli edebiyat metinlerine odaklanılarak edebi kavramlar öğretilir. İkinci, üçüncü ve dördüncü yıllarda İngiliz edebiyatının gelişimsel serüveni kronolojik dönemler üzerinden, her dönemde temel kabul edilen şiir, </a:t>
              </a:r>
              <a:r>
                <a:rPr lang="tr-TR" sz="1600" dirty="0" err="1"/>
                <a:t>tiyaro</a:t>
              </a:r>
              <a:r>
                <a:rPr lang="tr-TR" sz="1600" dirty="0"/>
                <a:t>, roman ve kısa hikaye gibi edebi türlerin metinleri dönemlerinin kültürel ve tarihi özelliklerinin de vurgulandığı bir sistem içerisinde incelenir. Böylece öğrenciler bu türlerin farklı örneklerini temel ve güncel edebiyat kuram ve eleştirisinin sağladığı çeşitli bakış açılarıyla eleştirip, incelemeyi ve tekrar yorumlamayı öğrenirler.</a:t>
              </a:r>
            </a:p>
            <a:p>
              <a:pPr marL="0" indent="0">
                <a:buNone/>
              </a:pPr>
              <a:r>
                <a:rPr lang="tr-TR" sz="1600" dirty="0"/>
                <a:t>Öğrenciler toplamda yüzde 60 zorunlu yüzde 40 seçmeli olmak üzere 240 krediyi tamamlayarak mezun olmaya hak kazanırlar.</a:t>
              </a:r>
            </a:p>
            <a:p>
              <a:pPr marL="0" indent="0">
                <a:buNone/>
              </a:pPr>
              <a:endParaRPr lang="tr-TR" sz="1600" dirty="0"/>
            </a:p>
            <a:p>
              <a:pPr marL="0" indent="0">
                <a:buNone/>
              </a:pPr>
              <a:endParaRPr lang="tr-TR" sz="1600" dirty="0"/>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a:buFont typeface="Tw Cen MT" panose="020B0602020104020603" pitchFamily="34" charset="0"/>
                <a:buNone/>
              </a:pPr>
              <a:endParaRPr lang="tr-TR" sz="1600" dirty="0"/>
            </a:p>
          </p:txBody>
        </p:sp>
        <p:sp>
          <p:nvSpPr>
            <p:cNvPr id="19" name="Metin kutusu 18">
              <a:extLst>
                <a:ext uri="{FF2B5EF4-FFF2-40B4-BE49-F238E27FC236}">
                  <a16:creationId xmlns:a16="http://schemas.microsoft.com/office/drawing/2014/main" id="{91E20946-4A8D-C7CD-7308-048C6DDB5DA8}"/>
                </a:ext>
              </a:extLst>
            </p:cNvPr>
            <p:cNvSpPr txBox="1"/>
            <p:nvPr/>
          </p:nvSpPr>
          <p:spPr>
            <a:xfrm>
              <a:off x="-9574260" y="13690541"/>
              <a:ext cx="7749265" cy="123715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115032">
                <a:spcAft>
                  <a:spcPts val="204"/>
                </a:spcAft>
              </a:pPr>
              <a:r>
                <a:rPr lang="tr-TR" sz="1500" b="1" kern="1200" dirty="0">
                  <a:solidFill>
                    <a:srgbClr val="555555"/>
                  </a:solidFill>
                  <a:latin typeface="+mn-lt"/>
                  <a:ea typeface="+mn-ea"/>
                  <a:cs typeface="+mn-cs"/>
                </a:rPr>
                <a:t>LİSANÜSTÜ EĞİTİM</a:t>
              </a:r>
            </a:p>
            <a:p>
              <a:pPr defTabSz="115032">
                <a:spcAft>
                  <a:spcPts val="204"/>
                </a:spcAft>
              </a:pPr>
              <a:r>
                <a:rPr lang="tr-TR" sz="1500" b="1" kern="1200" dirty="0">
                  <a:solidFill>
                    <a:srgbClr val="555555"/>
                  </a:solidFill>
                  <a:latin typeface="+mn-lt"/>
                  <a:ea typeface="+mn-ea"/>
                  <a:cs typeface="+mn-cs"/>
                </a:rPr>
                <a:t>Yüksek Lisans</a:t>
              </a:r>
            </a:p>
            <a:p>
              <a:pPr defTabSz="115032">
                <a:spcAft>
                  <a:spcPts val="204"/>
                </a:spcAft>
              </a:pPr>
              <a:r>
                <a:rPr lang="tr-TR" sz="1500" b="1" kern="1200" dirty="0">
                  <a:solidFill>
                    <a:srgbClr val="555555"/>
                  </a:solidFill>
                  <a:latin typeface="+mn-lt"/>
                  <a:ea typeface="+mn-ea"/>
                  <a:cs typeface="+mn-cs"/>
                </a:rPr>
                <a:t>Doktora </a:t>
              </a:r>
              <a:endParaRPr lang="tr-TR" sz="1500" kern="1200" dirty="0">
                <a:solidFill>
                  <a:srgbClr val="555555"/>
                </a:solidFill>
                <a:latin typeface="+mn-lt"/>
                <a:ea typeface="+mn-ea"/>
                <a:cs typeface="+mn-cs"/>
              </a:endParaRPr>
            </a:p>
          </p:txBody>
        </p:sp>
      </p:grpSp>
      <p:graphicFrame>
        <p:nvGraphicFramePr>
          <p:cNvPr id="13" name="Tablo 12">
            <a:extLst>
              <a:ext uri="{FF2B5EF4-FFF2-40B4-BE49-F238E27FC236}">
                <a16:creationId xmlns:a16="http://schemas.microsoft.com/office/drawing/2014/main" id="{EF3518B3-68F6-2F18-2499-05AFF194E796}"/>
              </a:ext>
            </a:extLst>
          </p:cNvPr>
          <p:cNvGraphicFramePr>
            <a:graphicFrameLocks noGrp="1"/>
          </p:cNvGraphicFramePr>
          <p:nvPr>
            <p:extLst>
              <p:ext uri="{D42A27DB-BD31-4B8C-83A1-F6EECF244321}">
                <p14:modId xmlns:p14="http://schemas.microsoft.com/office/powerpoint/2010/main" val="1731274661"/>
              </p:ext>
            </p:extLst>
          </p:nvPr>
        </p:nvGraphicFramePr>
        <p:xfrm>
          <a:off x="3411073" y="4757822"/>
          <a:ext cx="4100846" cy="1965960"/>
        </p:xfrm>
        <a:graphic>
          <a:graphicData uri="http://schemas.openxmlformats.org/drawingml/2006/table">
            <a:tbl>
              <a:tblPr firstRow="1" bandRow="1">
                <a:tableStyleId>{5940675A-B579-460E-94D1-54222C63F5DA}</a:tableStyleId>
              </a:tblPr>
              <a:tblGrid>
                <a:gridCol w="2171737">
                  <a:extLst>
                    <a:ext uri="{9D8B030D-6E8A-4147-A177-3AD203B41FA5}">
                      <a16:colId xmlns:a16="http://schemas.microsoft.com/office/drawing/2014/main" val="2538433548"/>
                    </a:ext>
                  </a:extLst>
                </a:gridCol>
                <a:gridCol w="1929109">
                  <a:extLst>
                    <a:ext uri="{9D8B030D-6E8A-4147-A177-3AD203B41FA5}">
                      <a16:colId xmlns:a16="http://schemas.microsoft.com/office/drawing/2014/main" val="831817542"/>
                    </a:ext>
                  </a:extLst>
                </a:gridCol>
              </a:tblGrid>
              <a:tr h="1675369">
                <a:tc>
                  <a:txBody>
                    <a:bodyPr/>
                    <a:lstStyle/>
                    <a:p>
                      <a:pPr algn="l"/>
                      <a:r>
                        <a:rPr lang="tr-TR" dirty="0">
                          <a:solidFill>
                            <a:schemeClr val="bg1"/>
                          </a:solidFill>
                          <a:latin typeface="+mn-lt"/>
                        </a:rPr>
                        <a:t>YANDAL </a:t>
                      </a:r>
                      <a:endParaRPr lang="tr-TR" dirty="0">
                        <a:solidFill>
                          <a:schemeClr val="bg1"/>
                        </a:solidFill>
                        <a:effectLst/>
                        <a:latin typeface="+mn-lt"/>
                      </a:endParaRPr>
                    </a:p>
                    <a:p>
                      <a:pPr algn="l"/>
                      <a:endParaRPr lang="tr-TR" sz="1200" dirty="0">
                        <a:solidFill>
                          <a:schemeClr val="bg1"/>
                        </a:solidFill>
                        <a:effectLst/>
                        <a:latin typeface="+mn-lt"/>
                      </a:endParaRPr>
                    </a:p>
                    <a:p>
                      <a:pPr algn="l"/>
                      <a:r>
                        <a:rPr lang="tr-TR" sz="1200" dirty="0">
                          <a:solidFill>
                            <a:schemeClr val="bg1"/>
                          </a:solidFill>
                          <a:effectLst/>
                          <a:latin typeface="+mn-lt"/>
                        </a:rPr>
                        <a:t>Arkeoloji, Felsefe, Fransız Dili ve Edebiyatı, Sanat Tarihi, Sosyoloji, Tarih, İktisat, İşletme, Siyaset Bilimi ve Kamu Yönetimi, Uluslararası Ticaret ve Finansman bölümleriyle</a:t>
                      </a:r>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tc>
                  <a:txBody>
                    <a:bodyPr/>
                    <a:lstStyle/>
                    <a:p>
                      <a:pPr algn="l"/>
                      <a:r>
                        <a:rPr lang="tr-TR" dirty="0">
                          <a:solidFill>
                            <a:schemeClr val="bg1"/>
                          </a:solidFill>
                          <a:latin typeface="+mn-lt"/>
                        </a:rPr>
                        <a:t>ÇİFT ANADAL</a:t>
                      </a:r>
                      <a:endParaRPr lang="tr-TR" dirty="0">
                        <a:solidFill>
                          <a:schemeClr val="bg1"/>
                        </a:solidFill>
                        <a:effectLst/>
                        <a:latin typeface="+mn-lt"/>
                      </a:endParaRPr>
                    </a:p>
                    <a:p>
                      <a:pPr algn="l"/>
                      <a:endParaRPr lang="tr-TR" sz="1050" dirty="0">
                        <a:solidFill>
                          <a:schemeClr val="bg1"/>
                        </a:solidFill>
                        <a:effectLst/>
                        <a:latin typeface="+mn-lt"/>
                      </a:endParaRPr>
                    </a:p>
                    <a:p>
                      <a:pPr algn="l"/>
                      <a:r>
                        <a:rPr lang="tr-TR" sz="1050" dirty="0">
                          <a:solidFill>
                            <a:schemeClr val="bg1"/>
                          </a:solidFill>
                          <a:effectLst/>
                          <a:latin typeface="+mn-lt"/>
                        </a:rPr>
                        <a:t>Arkeoloji, Felsefe, Fransız Dili ve Edebiyatı, Sanat Tarihi, Sosyoloji, Tarih, İktisat, İşletme, Siyaset Bilimi ve Kamu Yönetimi, Uluslararası Ticaret ve Finansman, Gastronomi ve Mutfak Sanatları, Turizm İşletmeciliği ve Turizm Rehberliği bölümleriyle</a:t>
                      </a:r>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extLst>
                  <a:ext uri="{0D108BD9-81ED-4DB2-BD59-A6C34878D82A}">
                    <a16:rowId xmlns:a16="http://schemas.microsoft.com/office/drawing/2014/main" val="3338961980"/>
                  </a:ext>
                </a:extLst>
              </a:tr>
            </a:tbl>
          </a:graphicData>
        </a:graphic>
      </p:graphicFrame>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7273" t="2804" r="2426" b="6784"/>
          <a:stretch/>
        </p:blipFill>
        <p:spPr>
          <a:xfrm>
            <a:off x="4863294" y="286745"/>
            <a:ext cx="2614143" cy="1793935"/>
          </a:xfrm>
          <a:prstGeom prst="rect">
            <a:avLst/>
          </a:prstGeom>
        </p:spPr>
      </p:pic>
    </p:spTree>
    <p:extLst>
      <p:ext uri="{BB962C8B-B14F-4D97-AF65-F5344CB8AC3E}">
        <p14:creationId xmlns:p14="http://schemas.microsoft.com/office/powerpoint/2010/main" val="344554184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E6BB4E-7134-474A-7122-FD7F3B3FECA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6D06013-DE41-195D-9699-CA6F80D25543}"/>
              </a:ext>
            </a:extLst>
          </p:cNvPr>
          <p:cNvSpPr>
            <a:spLocks noGrp="1"/>
          </p:cNvSpPr>
          <p:nvPr>
            <p:ph type="title"/>
          </p:nvPr>
        </p:nvSpPr>
        <p:spPr>
          <a:xfrm>
            <a:off x="774574" y="3520000"/>
            <a:ext cx="5046196" cy="2029933"/>
          </a:xfrm>
        </p:spPr>
        <p:txBody>
          <a:bodyPr vert="horz" lIns="91440" tIns="45720" rIns="91440" bIns="45720" rtlCol="0" anchor="b">
            <a:normAutofit/>
          </a:bodyPr>
          <a:lstStyle/>
          <a:p>
            <a:r>
              <a:rPr lang="en-US" sz="3700" b="1" kern="1200">
                <a:solidFill>
                  <a:schemeClr val="tx1"/>
                </a:solidFill>
                <a:latin typeface="+mj-lt"/>
                <a:ea typeface="+mj-ea"/>
                <a:cs typeface="+mj-cs"/>
              </a:rPr>
              <a:t>İNGİLİZ DİLİ VE EDEBİYATI  BÖLÜMÜNÜN ETKİNLİKLERİ</a:t>
            </a:r>
          </a:p>
        </p:txBody>
      </p:sp>
      <p:sp>
        <p:nvSpPr>
          <p:cNvPr id="1064" name="Freeform: Shape 1063">
            <a:extLst>
              <a:ext uri="{FF2B5EF4-FFF2-40B4-BE49-F238E27FC236}">
                <a16:creationId xmlns:a16="http://schemas.microsoft.com/office/drawing/2014/main" id="{7BC0F8B1-F985-469B-8332-13DBC76655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txBody>
          <a:bodyPr/>
          <a:lstStyle/>
          <a:p>
            <a:endParaRPr lang="tr-TR"/>
          </a:p>
        </p:txBody>
      </p:sp>
      <p:sp>
        <p:nvSpPr>
          <p:cNvPr id="1066" name="Freeform: Shape 1065">
            <a:extLst>
              <a:ext uri="{FF2B5EF4-FFF2-40B4-BE49-F238E27FC236}">
                <a16:creationId xmlns:a16="http://schemas.microsoft.com/office/drawing/2014/main" id="{89D15953-1642-4DD6-AD9E-01AA19247F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txBody>
          <a:bodyPr/>
          <a:lstStyle/>
          <a:p>
            <a:endParaRPr lang="tr-TR"/>
          </a:p>
        </p:txBody>
      </p:sp>
      <p:cxnSp>
        <p:nvCxnSpPr>
          <p:cNvPr id="1068" name="Straight Connector 1067">
            <a:extLst>
              <a:ext uri="{FF2B5EF4-FFF2-40B4-BE49-F238E27FC236}">
                <a16:creationId xmlns:a16="http://schemas.microsoft.com/office/drawing/2014/main" id="{1918D9D3-1370-4FF6-9DFC-9F87F90395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70"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txBody>
          <a:bodyPr/>
          <a:lstStyle/>
          <a:p>
            <a:endParaRPr lang="tr-TR"/>
          </a:p>
        </p:txBody>
      </p:sp>
      <p:grpSp>
        <p:nvGrpSpPr>
          <p:cNvPr id="3" name="Grup 2">
            <a:extLst>
              <a:ext uri="{FF2B5EF4-FFF2-40B4-BE49-F238E27FC236}">
                <a16:creationId xmlns:a16="http://schemas.microsoft.com/office/drawing/2014/main" id="{C7FB9242-CDE9-3E02-C1D2-BB835ACBDA4C}"/>
              </a:ext>
            </a:extLst>
          </p:cNvPr>
          <p:cNvGrpSpPr/>
          <p:nvPr/>
        </p:nvGrpSpPr>
        <p:grpSpPr>
          <a:xfrm>
            <a:off x="4354603" y="477694"/>
            <a:ext cx="4122230" cy="3042306"/>
            <a:chOff x="639280" y="994514"/>
            <a:chExt cx="3696020" cy="2551979"/>
          </a:xfrm>
        </p:grpSpPr>
        <p:sp>
          <p:nvSpPr>
            <p:cNvPr id="38" name="Metin kutusu 37">
              <a:extLst>
                <a:ext uri="{FF2B5EF4-FFF2-40B4-BE49-F238E27FC236}">
                  <a16:creationId xmlns:a16="http://schemas.microsoft.com/office/drawing/2014/main" id="{1DA90B27-9B5B-2A62-8E46-C744FEBDB32E}"/>
                </a:ext>
              </a:extLst>
            </p:cNvPr>
            <p:cNvSpPr txBox="1"/>
            <p:nvPr/>
          </p:nvSpPr>
          <p:spPr>
            <a:xfrm>
              <a:off x="762907" y="3300272"/>
              <a:ext cx="3435019" cy="246221"/>
            </a:xfrm>
            <a:prstGeom prst="rect">
              <a:avLst/>
            </a:prstGeom>
            <a:noFill/>
          </p:spPr>
          <p:txBody>
            <a:bodyPr wrap="square" rtlCol="0">
              <a:spAutoFit/>
            </a:bodyPr>
            <a:lstStyle/>
            <a:p>
              <a:pPr defTabSz="950976">
                <a:spcAft>
                  <a:spcPts val="600"/>
                </a:spcAft>
              </a:pPr>
              <a:r>
                <a:rPr lang="tr-TR" sz="1040" b="1" kern="1200">
                  <a:solidFill>
                    <a:schemeClr val="tx1"/>
                  </a:solidFill>
                  <a:latin typeface="Arial Black" panose="020B0A04020102020204" pitchFamily="34" charset="0"/>
                  <a:ea typeface="+mn-ea"/>
                  <a:cs typeface="+mn-cs"/>
                </a:rPr>
                <a:t>BATI EDEBİYATILARI VE SANAT TOPLULUĞU </a:t>
              </a:r>
              <a:endParaRPr lang="tr-TR" sz="1000" b="1">
                <a:latin typeface="Arial Black" panose="020B0A04020102020204" pitchFamily="34" charset="0"/>
              </a:endParaRP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794" t="11440"/>
            <a:stretch/>
          </p:blipFill>
          <p:spPr>
            <a:xfrm rot="16200000">
              <a:off x="1322824" y="310970"/>
              <a:ext cx="2328932" cy="3696020"/>
            </a:xfrm>
            <a:prstGeom prst="rect">
              <a:avLst/>
            </a:prstGeom>
          </p:spPr>
        </p:pic>
      </p:grpSp>
      <p:grpSp>
        <p:nvGrpSpPr>
          <p:cNvPr id="13" name="Grup 12">
            <a:extLst>
              <a:ext uri="{FF2B5EF4-FFF2-40B4-BE49-F238E27FC236}">
                <a16:creationId xmlns:a16="http://schemas.microsoft.com/office/drawing/2014/main" id="{044F55A5-347A-7D5C-24CB-AE52DD8414E8}"/>
              </a:ext>
            </a:extLst>
          </p:cNvPr>
          <p:cNvGrpSpPr/>
          <p:nvPr/>
        </p:nvGrpSpPr>
        <p:grpSpPr>
          <a:xfrm>
            <a:off x="8476833" y="853358"/>
            <a:ext cx="3011941" cy="2025073"/>
            <a:chOff x="4778374" y="527817"/>
            <a:chExt cx="3491277" cy="2366130"/>
          </a:xfrm>
        </p:grpSpPr>
        <p:sp>
          <p:nvSpPr>
            <p:cNvPr id="34" name="Metin kutusu 33">
              <a:extLst>
                <a:ext uri="{FF2B5EF4-FFF2-40B4-BE49-F238E27FC236}">
                  <a16:creationId xmlns:a16="http://schemas.microsoft.com/office/drawing/2014/main" id="{E81FAA6C-CFCF-BB50-AD81-55AE23B96EC6}"/>
                </a:ext>
              </a:extLst>
            </p:cNvPr>
            <p:cNvSpPr txBox="1"/>
            <p:nvPr/>
          </p:nvSpPr>
          <p:spPr>
            <a:xfrm>
              <a:off x="4837682" y="2647726"/>
              <a:ext cx="3372660" cy="246221"/>
            </a:xfrm>
            <a:prstGeom prst="rect">
              <a:avLst/>
            </a:prstGeom>
            <a:noFill/>
          </p:spPr>
          <p:txBody>
            <a:bodyPr wrap="square" rtlCol="0">
              <a:spAutoFit/>
            </a:bodyPr>
            <a:lstStyle/>
            <a:p>
              <a:pPr algn="ctr" defTabSz="713232">
                <a:spcAft>
                  <a:spcPts val="600"/>
                </a:spcAft>
              </a:pPr>
              <a:r>
                <a:rPr lang="tr-TR" sz="780" kern="1200">
                  <a:solidFill>
                    <a:schemeClr val="tx1"/>
                  </a:solidFill>
                  <a:latin typeface="Arial Black" panose="020B0A04020102020204" pitchFamily="34" charset="0"/>
                  <a:ea typeface="+mn-ea"/>
                  <a:cs typeface="+mn-cs"/>
                </a:rPr>
                <a:t>PACES 2022 LİSANS ÖĞRENCİ KONFERANSI</a:t>
              </a:r>
              <a:endParaRPr lang="tr-TR" sz="1000">
                <a:latin typeface="Arial Black" panose="020B0A04020102020204" pitchFamily="34" charset="0"/>
              </a:endParaRPr>
            </a:p>
          </p:txBody>
        </p:sp>
        <p:pic>
          <p:nvPicPr>
            <p:cNvPr id="12" name="İçerik Yer Tutucusu 3"/>
            <p:cNvPicPr>
              <a:picLocks noChangeAspect="1"/>
            </p:cNvPicPr>
            <p:nvPr/>
          </p:nvPicPr>
          <p:blipFill rotWithShape="1">
            <a:blip r:embed="rId3" cstate="print">
              <a:extLst>
                <a:ext uri="{28A0092B-C50C-407E-A947-70E740481C1C}">
                  <a14:useLocalDpi xmlns:a14="http://schemas.microsoft.com/office/drawing/2010/main" val="0"/>
                </a:ext>
              </a:extLst>
            </a:blip>
            <a:srcRect l="5643" t="28292"/>
            <a:stretch/>
          </p:blipFill>
          <p:spPr>
            <a:xfrm>
              <a:off x="4778374" y="527817"/>
              <a:ext cx="3491277" cy="1989929"/>
            </a:xfrm>
            <a:prstGeom prst="rect">
              <a:avLst/>
            </a:prstGeom>
          </p:spPr>
        </p:pic>
      </p:grpSp>
      <p:grpSp>
        <p:nvGrpSpPr>
          <p:cNvPr id="6" name="Grup 5">
            <a:extLst>
              <a:ext uri="{FF2B5EF4-FFF2-40B4-BE49-F238E27FC236}">
                <a16:creationId xmlns:a16="http://schemas.microsoft.com/office/drawing/2014/main" id="{CFD41962-1BAE-2EAE-EEFA-9F9A91467BD7}"/>
              </a:ext>
            </a:extLst>
          </p:cNvPr>
          <p:cNvGrpSpPr/>
          <p:nvPr/>
        </p:nvGrpSpPr>
        <p:grpSpPr>
          <a:xfrm>
            <a:off x="8865952" y="3520000"/>
            <a:ext cx="2909610" cy="2233849"/>
            <a:chOff x="1454621" y="3657403"/>
            <a:chExt cx="4177973" cy="3001258"/>
          </a:xfrm>
        </p:grpSpPr>
        <p:sp>
          <p:nvSpPr>
            <p:cNvPr id="46" name="Metin kutusu 45">
              <a:extLst>
                <a:ext uri="{FF2B5EF4-FFF2-40B4-BE49-F238E27FC236}">
                  <a16:creationId xmlns:a16="http://schemas.microsoft.com/office/drawing/2014/main" id="{15F431E6-5F54-F6AF-3638-3CD75F63312E}"/>
                </a:ext>
              </a:extLst>
            </p:cNvPr>
            <p:cNvSpPr txBox="1"/>
            <p:nvPr/>
          </p:nvSpPr>
          <p:spPr>
            <a:xfrm>
              <a:off x="1523975" y="6412440"/>
              <a:ext cx="3886939" cy="246221"/>
            </a:xfrm>
            <a:prstGeom prst="rect">
              <a:avLst/>
            </a:prstGeom>
            <a:noFill/>
          </p:spPr>
          <p:txBody>
            <a:bodyPr wrap="square" rtlCol="0">
              <a:spAutoFit/>
            </a:bodyPr>
            <a:lstStyle/>
            <a:p>
              <a:pPr defTabSz="603504">
                <a:spcAft>
                  <a:spcPts val="600"/>
                </a:spcAft>
              </a:pPr>
              <a:r>
                <a:rPr lang="tr-TR" sz="660" kern="1200">
                  <a:solidFill>
                    <a:schemeClr val="tx1"/>
                  </a:solidFill>
                  <a:latin typeface="Arial Black" panose="020B0A04020102020204" pitchFamily="34" charset="0"/>
                  <a:ea typeface="+mn-ea"/>
                  <a:cs typeface="+mn-cs"/>
                </a:rPr>
                <a:t>KENAN DURSUN İLE İNGİLİZCE ÖĞRETİMİ SEMİNERİ </a:t>
              </a:r>
              <a:endParaRPr lang="tr-TR" sz="1000">
                <a:latin typeface="Arial Black" panose="020B0A04020102020204" pitchFamily="34" charset="0"/>
              </a:endParaRPr>
            </a:p>
          </p:txBody>
        </p:sp>
        <p:pic>
          <p:nvPicPr>
            <p:cNvPr id="8" name="Resim 7"/>
            <p:cNvPicPr>
              <a:picLocks noChangeAspect="1"/>
            </p:cNvPicPr>
            <p:nvPr/>
          </p:nvPicPr>
          <p:blipFill rotWithShape="1">
            <a:blip r:embed="rId4" cstate="print">
              <a:extLst>
                <a:ext uri="{28A0092B-C50C-407E-A947-70E740481C1C}">
                  <a14:useLocalDpi xmlns:a14="http://schemas.microsoft.com/office/drawing/2010/main" val="0"/>
                </a:ext>
              </a:extLst>
            </a:blip>
            <a:srcRect r="1818" b="14546"/>
            <a:stretch/>
          </p:blipFill>
          <p:spPr>
            <a:xfrm>
              <a:off x="1454621" y="3657403"/>
              <a:ext cx="4177973" cy="2727289"/>
            </a:xfrm>
            <a:prstGeom prst="rect">
              <a:avLst/>
            </a:prstGeom>
          </p:spPr>
        </p:pic>
      </p:grpSp>
      <p:grpSp>
        <p:nvGrpSpPr>
          <p:cNvPr id="7" name="Grup 6">
            <a:extLst>
              <a:ext uri="{FF2B5EF4-FFF2-40B4-BE49-F238E27FC236}">
                <a16:creationId xmlns:a16="http://schemas.microsoft.com/office/drawing/2014/main" id="{6D411C55-3CA2-028F-685D-F344B90F6E0F}"/>
              </a:ext>
            </a:extLst>
          </p:cNvPr>
          <p:cNvGrpSpPr/>
          <p:nvPr/>
        </p:nvGrpSpPr>
        <p:grpSpPr>
          <a:xfrm>
            <a:off x="191537" y="750953"/>
            <a:ext cx="3518795" cy="2914807"/>
            <a:chOff x="6379819" y="3441086"/>
            <a:chExt cx="4778077" cy="3329899"/>
          </a:xfrm>
        </p:grpSpPr>
        <p:sp>
          <p:nvSpPr>
            <p:cNvPr id="42" name="Metin kutusu 41">
              <a:extLst>
                <a:ext uri="{FF2B5EF4-FFF2-40B4-BE49-F238E27FC236}">
                  <a16:creationId xmlns:a16="http://schemas.microsoft.com/office/drawing/2014/main" id="{26B05EA6-A26A-297B-5FBC-7D56B1CEB2BE}"/>
                </a:ext>
              </a:extLst>
            </p:cNvPr>
            <p:cNvSpPr txBox="1"/>
            <p:nvPr/>
          </p:nvSpPr>
          <p:spPr>
            <a:xfrm>
              <a:off x="6424621" y="6370875"/>
              <a:ext cx="4492755" cy="400110"/>
            </a:xfrm>
            <a:prstGeom prst="rect">
              <a:avLst/>
            </a:prstGeom>
            <a:noFill/>
          </p:spPr>
          <p:txBody>
            <a:bodyPr wrap="square" rtlCol="0">
              <a:spAutoFit/>
            </a:bodyPr>
            <a:lstStyle/>
            <a:p>
              <a:pPr defTabSz="557784">
                <a:spcAft>
                  <a:spcPts val="600"/>
                </a:spcAft>
              </a:pPr>
              <a:r>
                <a:rPr lang="tr-TR" sz="610" kern="1200">
                  <a:solidFill>
                    <a:schemeClr val="tx1"/>
                  </a:solidFill>
                  <a:latin typeface="Arial Black" panose="020B0A04020102020204" pitchFamily="34" charset="0"/>
                  <a:ea typeface="+mn-ea"/>
                  <a:cs typeface="+mn-cs"/>
                </a:rPr>
                <a:t>GEÇMİŞTEN GÜNÜMÜZE PAÜ İNGİLİZ DİLİ VE DEBİYATI BÖLÜMÜ: BİR KURULUŞ HİKAYESİ</a:t>
              </a:r>
              <a:endParaRPr lang="tr-TR" sz="1000">
                <a:latin typeface="Arial Black" panose="020B0A04020102020204" pitchFamily="34" charset="0"/>
              </a:endParaRPr>
            </a:p>
          </p:txBody>
        </p:sp>
        <p:pic>
          <p:nvPicPr>
            <p:cNvPr id="9" name="Resim 8"/>
            <p:cNvPicPr>
              <a:picLocks noChangeAspect="1"/>
            </p:cNvPicPr>
            <p:nvPr/>
          </p:nvPicPr>
          <p:blipFill rotWithShape="1">
            <a:blip r:embed="rId5" cstate="print">
              <a:extLst>
                <a:ext uri="{28A0092B-C50C-407E-A947-70E740481C1C}">
                  <a14:useLocalDpi xmlns:a14="http://schemas.microsoft.com/office/drawing/2010/main" val="0"/>
                </a:ext>
              </a:extLst>
            </a:blip>
            <a:srcRect t="3839" r="390" b="15959"/>
            <a:stretch/>
          </p:blipFill>
          <p:spPr>
            <a:xfrm>
              <a:off x="6379819" y="3441086"/>
              <a:ext cx="4778077" cy="2889097"/>
            </a:xfrm>
            <a:prstGeom prst="rect">
              <a:avLst/>
            </a:prstGeom>
          </p:spPr>
        </p:pic>
      </p:grpSp>
    </p:spTree>
    <p:extLst>
      <p:ext uri="{BB962C8B-B14F-4D97-AF65-F5344CB8AC3E}">
        <p14:creationId xmlns:p14="http://schemas.microsoft.com/office/powerpoint/2010/main" val="2634754452"/>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176CF0-2A60-465B-E911-D2F6C926B1F2}"/>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F63D3A6-CE25-C6AC-E027-3F5B4A1ED3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24F348BE-946A-B78E-71DC-310F68245B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689C60B-ED21-8CFF-A9DD-C339744393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75EC8241-8E64-1A49-6D9E-DE94E60AA565}"/>
              </a:ext>
            </a:extLst>
          </p:cNvPr>
          <p:cNvSpPr txBox="1">
            <a:spLocks/>
          </p:cNvSpPr>
          <p:nvPr/>
        </p:nvSpPr>
        <p:spPr>
          <a:xfrm>
            <a:off x="6740014" y="770855"/>
            <a:ext cx="4542502" cy="762977"/>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gn="ctr">
              <a:spcAft>
                <a:spcPts val="600"/>
              </a:spcAft>
              <a:buFont typeface="Arial" panose="020B0604020202020204" pitchFamily="34" charset="0"/>
              <a:buChar char="•"/>
            </a:pPr>
            <a:r>
              <a:rPr lang="tr-TR" sz="2400" b="1" dirty="0">
                <a:latin typeface="+mn-lt"/>
                <a:ea typeface="+mn-ea"/>
                <a:cs typeface="+mn-cs"/>
              </a:rPr>
              <a:t>KÜLTÜR VARLIKLARINI KORUMA VE ONARIM BÖLÜMÜ</a:t>
            </a:r>
          </a:p>
          <a:p>
            <a:pPr>
              <a:spcAft>
                <a:spcPts val="600"/>
              </a:spcAft>
            </a:pPr>
            <a:r>
              <a:rPr lang="tr-TR" sz="2000" b="1" dirty="0">
                <a:latin typeface="+mn-lt"/>
                <a:ea typeface="+mn-ea"/>
                <a:cs typeface="+mn-cs"/>
              </a:rPr>
              <a:t> </a:t>
            </a:r>
            <a:endParaRPr lang="en-US" sz="2000" b="1" dirty="0">
              <a:latin typeface="+mn-lt"/>
              <a:ea typeface="+mn-ea"/>
              <a:cs typeface="+mn-cs"/>
            </a:endParaRPr>
          </a:p>
        </p:txBody>
      </p:sp>
      <p:sp>
        <p:nvSpPr>
          <p:cNvPr id="17" name="Metin kutusu 16">
            <a:extLst>
              <a:ext uri="{FF2B5EF4-FFF2-40B4-BE49-F238E27FC236}">
                <a16:creationId xmlns:a16="http://schemas.microsoft.com/office/drawing/2014/main" id="{2A67204F-3607-FBA5-783E-80776E335345}"/>
              </a:ext>
            </a:extLst>
          </p:cNvPr>
          <p:cNvSpPr txBox="1"/>
          <p:nvPr/>
        </p:nvSpPr>
        <p:spPr>
          <a:xfrm>
            <a:off x="1969361" y="5754956"/>
            <a:ext cx="3291840" cy="89340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1600" b="1" dirty="0"/>
              <a:t>ANABİLİM DALLARI</a:t>
            </a:r>
          </a:p>
          <a:p>
            <a:r>
              <a:rPr lang="tr-TR" dirty="0"/>
              <a:t>Kültür Varlıklarını Koruma ve Onarım Anabilim Dalı</a:t>
            </a:r>
          </a:p>
        </p:txBody>
      </p:sp>
      <p:sp>
        <p:nvSpPr>
          <p:cNvPr id="18" name="Metin kutusu 17">
            <a:extLst>
              <a:ext uri="{FF2B5EF4-FFF2-40B4-BE49-F238E27FC236}">
                <a16:creationId xmlns:a16="http://schemas.microsoft.com/office/drawing/2014/main" id="{1E613F65-FE4E-A6D0-CE66-3A522A00FBA2}"/>
              </a:ext>
            </a:extLst>
          </p:cNvPr>
          <p:cNvSpPr txBox="1"/>
          <p:nvPr/>
        </p:nvSpPr>
        <p:spPr>
          <a:xfrm>
            <a:off x="417230" y="98963"/>
            <a:ext cx="5786800" cy="5139869"/>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b="1" dirty="0"/>
              <a:t>Kültür Varlıklarını Koruma ve Onarım Bölümü ve Mesleğin Tanıtımı</a:t>
            </a:r>
          </a:p>
          <a:p>
            <a:r>
              <a:rPr lang="tr-TR" dirty="0"/>
              <a:t>Ülkemiz, binlerce yıllık geçmişe ait çok sayıda taşınır ve taşınmaz kültür varlığına ev sahipliği yapmaktadır. Bu eserlerin önemli bir bölümü arkeoloji ve sanat tarihi disiplinlerinin çalışmalarıyla gün ışığına çıkarılmıştır. Ancak uzun yıllar toprak altında korunaklı koşullarda kalan bu eserler, açığa çıkarıldıkları andan itibaren çevresel etkiler nedeniyle bozulma riskiyle karşı karşıya kalmaktadır. Bu noktada, yalnızca arkeolog ve sanat tarihçilerinin çabası yeterli olmamakta; bilimsel koruma ve onarıma yönelik uzmanlık gerekmektedir. Kültür Varlıklarını Koruma ve Onarım programı, kültürel mirasın bozulma süreçlerini analiz edebilen, ideal saklama ve koruma koşullarını belirleyebilen, etik ilkelere uygun müdahale yöntemleri geliştirebilen uzmanlar yetiştirmeyi amaçlar. Program, geçmişin izlerini geleceğe taşımayı hedefleyen çok disiplinli bir yaklaşım sunmaktadır.</a:t>
            </a:r>
            <a:endParaRPr lang="tr-TR" sz="2000" dirty="0">
              <a:solidFill>
                <a:schemeClr val="bg1"/>
              </a:solidFill>
            </a:endParaRPr>
          </a:p>
        </p:txBody>
      </p:sp>
      <p:pic>
        <p:nvPicPr>
          <p:cNvPr id="3" name="Picture 2">
            <a:extLst>
              <a:ext uri="{FF2B5EF4-FFF2-40B4-BE49-F238E27FC236}">
                <a16:creationId xmlns:a16="http://schemas.microsoft.com/office/drawing/2014/main" id="{6BBAA0B8-C02D-A019-D708-AB017ACBBE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687" t="4223" r="19805"/>
          <a:stretch>
            <a:fillRect/>
          </a:stretch>
        </p:blipFill>
        <p:spPr>
          <a:xfrm>
            <a:off x="6854115" y="1245966"/>
            <a:ext cx="4491541" cy="4955694"/>
          </a:xfrm>
          <a:prstGeom prst="rect">
            <a:avLst/>
          </a:prstGeom>
        </p:spPr>
      </p:pic>
    </p:spTree>
    <p:extLst>
      <p:ext uri="{BB962C8B-B14F-4D97-AF65-F5344CB8AC3E}">
        <p14:creationId xmlns:p14="http://schemas.microsoft.com/office/powerpoint/2010/main" val="2755953372"/>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343DD-7AA4-FD8B-C4CE-3166CC1FB52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F2A777F-07D1-FA01-8610-70D87EE682EB}"/>
              </a:ext>
            </a:extLst>
          </p:cNvPr>
          <p:cNvSpPr>
            <a:spLocks noGrp="1"/>
          </p:cNvSpPr>
          <p:nvPr>
            <p:ph type="title"/>
          </p:nvPr>
        </p:nvSpPr>
        <p:spPr>
          <a:xfrm>
            <a:off x="7742047" y="199413"/>
            <a:ext cx="4449953" cy="1094370"/>
          </a:xfrm>
        </p:spPr>
        <p:txBody>
          <a:bodyPr vert="horz" lIns="91440" tIns="45720" rIns="91440" bIns="45720" rtlCol="0" anchor="ctr">
            <a:noAutofit/>
          </a:bodyPr>
          <a:lstStyle/>
          <a:p>
            <a:r>
              <a:rPr lang="tr-TR" sz="2300" b="1" kern="1200" dirty="0">
                <a:solidFill>
                  <a:schemeClr val="tx1"/>
                </a:solidFill>
                <a:latin typeface="+mj-lt"/>
                <a:ea typeface="+mj-ea"/>
                <a:cs typeface="+mj-cs"/>
              </a:rPr>
              <a:t>KÜLTÜR VARLIKLARINI KORUMA VE ONARIM BÖLÜMÜN</a:t>
            </a:r>
            <a:r>
              <a:rPr lang="en-US" sz="2300" b="1" kern="1200" dirty="0">
                <a:solidFill>
                  <a:schemeClr val="tx1"/>
                </a:solidFill>
                <a:latin typeface="+mj-lt"/>
                <a:ea typeface="+mj-ea"/>
                <a:cs typeface="+mj-cs"/>
              </a:rPr>
              <a:t>DE EĞİTİM VE İSTİHDAM OLANAKLARI</a:t>
            </a:r>
          </a:p>
        </p:txBody>
      </p:sp>
      <p:cxnSp>
        <p:nvCxnSpPr>
          <p:cNvPr id="3096" name="Straight Connector 3095">
            <a:extLst>
              <a:ext uri="{FF2B5EF4-FFF2-40B4-BE49-F238E27FC236}">
                <a16:creationId xmlns:a16="http://schemas.microsoft.com/office/drawing/2014/main" id="{0A39F5BE-DD1F-A5FE-CFC8-83FE94D1ACA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5CE20193-7B4A-A7BB-A770-F1204BDCA7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29D8AB6E-5AA8-CD56-36DA-B66A15AC65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839FE1C7-FF53-D5AF-DECE-0D052D41D5C7}"/>
              </a:ext>
            </a:extLst>
          </p:cNvPr>
          <p:cNvSpPr txBox="1"/>
          <p:nvPr/>
        </p:nvSpPr>
        <p:spPr>
          <a:xfrm>
            <a:off x="69897" y="4728336"/>
            <a:ext cx="2733468" cy="1956949"/>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endParaRPr lang="tr-TR" sz="1500" b="1" dirty="0">
              <a:solidFill>
                <a:schemeClr val="tx1"/>
              </a:solidFill>
            </a:endParaRPr>
          </a:p>
          <a:p>
            <a:pPr algn="ctr">
              <a:lnSpc>
                <a:spcPct val="90000"/>
              </a:lnSpc>
              <a:spcAft>
                <a:spcPts val="600"/>
              </a:spcAft>
            </a:pPr>
            <a:endParaRPr lang="en-US" sz="1500" b="1" dirty="0">
              <a:solidFill>
                <a:schemeClr val="tx1"/>
              </a:solidFill>
            </a:endParaRPr>
          </a:p>
        </p:txBody>
      </p:sp>
      <p:cxnSp>
        <p:nvCxnSpPr>
          <p:cNvPr id="3102" name="Straight Connector 3101">
            <a:extLst>
              <a:ext uri="{FF2B5EF4-FFF2-40B4-BE49-F238E27FC236}">
                <a16:creationId xmlns:a16="http://schemas.microsoft.com/office/drawing/2014/main" id="{79E1E59E-336E-D546-B25C-7F55701643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B7B96F93-2F44-3BC8-7C39-759097130571}"/>
              </a:ext>
            </a:extLst>
          </p:cNvPr>
          <p:cNvGrpSpPr/>
          <p:nvPr/>
        </p:nvGrpSpPr>
        <p:grpSpPr>
          <a:xfrm>
            <a:off x="218482" y="-11955"/>
            <a:ext cx="4372787" cy="4276716"/>
            <a:chOff x="-13042312" y="5983462"/>
            <a:chExt cx="11665509" cy="2020780"/>
          </a:xfrm>
        </p:grpSpPr>
        <p:sp>
          <p:nvSpPr>
            <p:cNvPr id="17" name="Metin kutusu 16">
              <a:extLst>
                <a:ext uri="{FF2B5EF4-FFF2-40B4-BE49-F238E27FC236}">
                  <a16:creationId xmlns:a16="http://schemas.microsoft.com/office/drawing/2014/main" id="{EF289E3A-CE45-8CF1-D21B-C166CA65073C}"/>
                </a:ext>
              </a:extLst>
            </p:cNvPr>
            <p:cNvSpPr txBox="1"/>
            <p:nvPr/>
          </p:nvSpPr>
          <p:spPr>
            <a:xfrm>
              <a:off x="-13015760" y="5983462"/>
              <a:ext cx="11548123" cy="181904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İSTİHDAM OLANAKLARI</a:t>
              </a:r>
              <a:endParaRPr lang="tr-TR" sz="1500" b="1" dirty="0">
                <a:solidFill>
                  <a:srgbClr val="555555"/>
                </a:solidFill>
              </a:endParaRPr>
            </a:p>
            <a:p>
              <a:pPr defTabSz="725119">
                <a:spcAft>
                  <a:spcPts val="732"/>
                </a:spcAft>
              </a:pPr>
              <a:r>
                <a:rPr lang="tr-TR" sz="1500" dirty="0">
                  <a:solidFill>
                    <a:srgbClr val="555555"/>
                  </a:solidFill>
                </a:rPr>
                <a:t>Kültür ve Turizm Bakanlığı</a:t>
              </a:r>
            </a:p>
            <a:p>
              <a:pPr defTabSz="725119">
                <a:spcAft>
                  <a:spcPts val="732"/>
                </a:spcAft>
              </a:pPr>
              <a:r>
                <a:rPr lang="tr-TR" sz="1500" dirty="0">
                  <a:solidFill>
                    <a:srgbClr val="555555"/>
                  </a:solidFill>
                </a:rPr>
                <a:t>Vakıflar Genel Müdürlüğü</a:t>
              </a:r>
            </a:p>
            <a:p>
              <a:pPr defTabSz="725119">
                <a:spcAft>
                  <a:spcPts val="732"/>
                </a:spcAft>
              </a:pPr>
              <a:r>
                <a:rPr lang="tr-TR" sz="1500" dirty="0">
                  <a:solidFill>
                    <a:srgbClr val="555555"/>
                  </a:solidFill>
                </a:rPr>
                <a:t>Belediyelerin kültür varlıkları birimleri</a:t>
              </a:r>
            </a:p>
            <a:p>
              <a:pPr defTabSz="725119">
                <a:spcAft>
                  <a:spcPts val="732"/>
                </a:spcAft>
              </a:pPr>
              <a:r>
                <a:rPr lang="tr-TR" sz="1500" dirty="0">
                  <a:solidFill>
                    <a:srgbClr val="555555"/>
                  </a:solidFill>
                </a:rPr>
                <a:t>Müzeler ve Ören Yerleri</a:t>
              </a:r>
            </a:p>
            <a:p>
              <a:pPr defTabSz="725119">
                <a:spcAft>
                  <a:spcPts val="732"/>
                </a:spcAft>
              </a:pPr>
              <a:r>
                <a:rPr lang="tr-TR" sz="1500" dirty="0">
                  <a:solidFill>
                    <a:srgbClr val="555555"/>
                  </a:solidFill>
                </a:rPr>
                <a:t>Arkeolojik Kazılar</a:t>
              </a:r>
            </a:p>
            <a:p>
              <a:pPr defTabSz="725119">
                <a:spcAft>
                  <a:spcPts val="732"/>
                </a:spcAft>
              </a:pPr>
              <a:r>
                <a:rPr lang="tr-TR" sz="1500" dirty="0">
                  <a:solidFill>
                    <a:srgbClr val="555555"/>
                  </a:solidFill>
                </a:rPr>
                <a:t>Restorasyon Şantiyeleri</a:t>
              </a:r>
            </a:p>
            <a:p>
              <a:pPr defTabSz="725119">
                <a:spcAft>
                  <a:spcPts val="732"/>
                </a:spcAft>
              </a:pPr>
              <a:r>
                <a:rPr lang="tr-TR" sz="1500" dirty="0">
                  <a:solidFill>
                    <a:srgbClr val="555555"/>
                  </a:solidFill>
                </a:rPr>
                <a:t>Koruma Laboratuvarları ve Araştırma Merkezleri</a:t>
              </a:r>
            </a:p>
            <a:p>
              <a:pPr defTabSz="725119">
                <a:spcAft>
                  <a:spcPts val="732"/>
                </a:spcAft>
              </a:pPr>
              <a:r>
                <a:rPr lang="tr-TR" sz="1500" dirty="0">
                  <a:solidFill>
                    <a:srgbClr val="555555"/>
                  </a:solidFill>
                </a:rPr>
                <a:t>Özel Sektör ve Hizmet Firmaları</a:t>
              </a:r>
            </a:p>
            <a:p>
              <a:pPr defTabSz="725119">
                <a:spcAft>
                  <a:spcPts val="732"/>
                </a:spcAft>
              </a:pPr>
              <a:r>
                <a:rPr lang="tr-TR" sz="1500" dirty="0">
                  <a:solidFill>
                    <a:srgbClr val="555555"/>
                  </a:solidFill>
                </a:rPr>
                <a:t>Koleksiyonlar ve Galeriler</a:t>
              </a:r>
            </a:p>
            <a:p>
              <a:pPr defTabSz="725119">
                <a:spcAft>
                  <a:spcPts val="732"/>
                </a:spcAft>
              </a:pPr>
              <a:r>
                <a:rPr lang="tr-TR" sz="1500" dirty="0">
                  <a:solidFill>
                    <a:srgbClr val="555555"/>
                  </a:solidFill>
                </a:rPr>
                <a:t>Akademik Kariyer ve Eğitim Kurumları</a:t>
              </a:r>
            </a:p>
            <a:p>
              <a:pPr algn="ctr" defTabSz="725119">
                <a:spcAft>
                  <a:spcPts val="732"/>
                </a:spcAft>
              </a:pPr>
              <a:endParaRPr lang="tr-TR" sz="1500" b="1" kern="1200" dirty="0">
                <a:solidFill>
                  <a:srgbClr val="555555"/>
                </a:solidFill>
                <a:latin typeface="+mn-lt"/>
                <a:ea typeface="+mn-ea"/>
                <a:cs typeface="+mn-cs"/>
              </a:endParaRPr>
            </a:p>
          </p:txBody>
        </p:sp>
        <p:sp>
          <p:nvSpPr>
            <p:cNvPr id="18" name="Metin kutusu 17">
              <a:extLst>
                <a:ext uri="{FF2B5EF4-FFF2-40B4-BE49-F238E27FC236}">
                  <a16:creationId xmlns:a16="http://schemas.microsoft.com/office/drawing/2014/main" id="{3E6F3DA3-F869-DE08-F297-DA341A9574AE}"/>
                </a:ext>
              </a:extLst>
            </p:cNvPr>
            <p:cNvSpPr txBox="1"/>
            <p:nvPr/>
          </p:nvSpPr>
          <p:spPr>
            <a:xfrm>
              <a:off x="-13042312" y="7714601"/>
              <a:ext cx="11665509" cy="2896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STAJ</a:t>
              </a:r>
            </a:p>
            <a:p>
              <a:r>
                <a:rPr lang="tr-TR" sz="1300" dirty="0"/>
                <a:t>Öğrencilerimize yönelik zorunlu staj uygulamamız  vardır.</a:t>
              </a:r>
            </a:p>
          </p:txBody>
        </p:sp>
      </p:grpSp>
      <p:grpSp>
        <p:nvGrpSpPr>
          <p:cNvPr id="14" name="Grup 13">
            <a:extLst>
              <a:ext uri="{FF2B5EF4-FFF2-40B4-BE49-F238E27FC236}">
                <a16:creationId xmlns:a16="http://schemas.microsoft.com/office/drawing/2014/main" id="{FDC8FCBA-1FD7-4F98-3CD3-B65DF1A0BF36}"/>
              </a:ext>
            </a:extLst>
          </p:cNvPr>
          <p:cNvGrpSpPr/>
          <p:nvPr/>
        </p:nvGrpSpPr>
        <p:grpSpPr>
          <a:xfrm>
            <a:off x="7742047" y="1281555"/>
            <a:ext cx="4185343" cy="5438588"/>
            <a:chOff x="-12853905" y="6875227"/>
            <a:chExt cx="15203134" cy="8047084"/>
          </a:xfrm>
        </p:grpSpPr>
        <p:sp>
          <p:nvSpPr>
            <p:cNvPr id="9" name="İçerik Yer Tutucusu 2">
              <a:extLst>
                <a:ext uri="{FF2B5EF4-FFF2-40B4-BE49-F238E27FC236}">
                  <a16:creationId xmlns:a16="http://schemas.microsoft.com/office/drawing/2014/main" id="{07A055A8-B01E-1992-EDAE-49DE50345326}"/>
                </a:ext>
              </a:extLst>
            </p:cNvPr>
            <p:cNvSpPr txBox="1">
              <a:spLocks/>
            </p:cNvSpPr>
            <p:nvPr/>
          </p:nvSpPr>
          <p:spPr>
            <a:xfrm>
              <a:off x="-12853905" y="6875227"/>
              <a:ext cx="15203134" cy="7317774"/>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algn="ctr"/>
              <a:r>
                <a:rPr lang="tr-TR" sz="1600" b="1" dirty="0"/>
                <a:t>LİSANS DERSLERİ</a:t>
              </a:r>
            </a:p>
            <a:p>
              <a:pPr marL="0" indent="0">
                <a:buNone/>
              </a:pPr>
              <a:endParaRPr lang="tr-TR" sz="1600" dirty="0"/>
            </a:p>
            <a:p>
              <a:pPr marL="0" indent="0">
                <a:buNone/>
              </a:pPr>
              <a:endParaRPr lang="tr-TR" sz="1600" dirty="0"/>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a:buFont typeface="Tw Cen MT" panose="020B0602020104020603" pitchFamily="34" charset="0"/>
                <a:buNone/>
              </a:pPr>
              <a:endParaRPr lang="tr-TR" sz="1600" dirty="0"/>
            </a:p>
          </p:txBody>
        </p:sp>
        <p:sp>
          <p:nvSpPr>
            <p:cNvPr id="19" name="Metin kutusu 18">
              <a:extLst>
                <a:ext uri="{FF2B5EF4-FFF2-40B4-BE49-F238E27FC236}">
                  <a16:creationId xmlns:a16="http://schemas.microsoft.com/office/drawing/2014/main" id="{2BDC7860-F2D0-A5A6-1135-5A0BFF788557}"/>
                </a:ext>
              </a:extLst>
            </p:cNvPr>
            <p:cNvSpPr txBox="1"/>
            <p:nvPr/>
          </p:nvSpPr>
          <p:spPr>
            <a:xfrm>
              <a:off x="-11063766" y="13586487"/>
              <a:ext cx="12584036" cy="133582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115032">
                <a:spcAft>
                  <a:spcPts val="204"/>
                </a:spcAft>
              </a:pPr>
              <a:r>
                <a:rPr lang="tr-TR" sz="1500" b="1" kern="1200" dirty="0">
                  <a:solidFill>
                    <a:srgbClr val="555555"/>
                  </a:solidFill>
                  <a:latin typeface="+mn-lt"/>
                  <a:ea typeface="+mn-ea"/>
                  <a:cs typeface="+mn-cs"/>
                </a:rPr>
                <a:t>LİSANÜSTÜ EĞİTİM</a:t>
              </a:r>
            </a:p>
            <a:p>
              <a:r>
                <a:rPr lang="tr-TR" dirty="0"/>
                <a:t>Kültür Varlıklarını Koruma ve Onarım Yüksek Lisans Programı</a:t>
              </a:r>
            </a:p>
          </p:txBody>
        </p:sp>
      </p:grpSp>
      <p:graphicFrame>
        <p:nvGraphicFramePr>
          <p:cNvPr id="13" name="Tablo 12">
            <a:extLst>
              <a:ext uri="{FF2B5EF4-FFF2-40B4-BE49-F238E27FC236}">
                <a16:creationId xmlns:a16="http://schemas.microsoft.com/office/drawing/2014/main" id="{0D41C3B5-7730-04DC-2744-18AEC73A2B6A}"/>
              </a:ext>
            </a:extLst>
          </p:cNvPr>
          <p:cNvGraphicFramePr>
            <a:graphicFrameLocks noGrp="1"/>
          </p:cNvGraphicFramePr>
          <p:nvPr>
            <p:extLst>
              <p:ext uri="{D42A27DB-BD31-4B8C-83A1-F6EECF244321}">
                <p14:modId xmlns:p14="http://schemas.microsoft.com/office/powerpoint/2010/main" val="3184855286"/>
              </p:ext>
            </p:extLst>
          </p:nvPr>
        </p:nvGraphicFramePr>
        <p:xfrm>
          <a:off x="3411073" y="4757822"/>
          <a:ext cx="4100846" cy="1675369"/>
        </p:xfrm>
        <a:graphic>
          <a:graphicData uri="http://schemas.openxmlformats.org/drawingml/2006/table">
            <a:tbl>
              <a:tblPr firstRow="1" bandRow="1">
                <a:tableStyleId>{5940675A-B579-460E-94D1-54222C63F5DA}</a:tableStyleId>
              </a:tblPr>
              <a:tblGrid>
                <a:gridCol w="2171737">
                  <a:extLst>
                    <a:ext uri="{9D8B030D-6E8A-4147-A177-3AD203B41FA5}">
                      <a16:colId xmlns:a16="http://schemas.microsoft.com/office/drawing/2014/main" val="2538433548"/>
                    </a:ext>
                  </a:extLst>
                </a:gridCol>
                <a:gridCol w="1929109">
                  <a:extLst>
                    <a:ext uri="{9D8B030D-6E8A-4147-A177-3AD203B41FA5}">
                      <a16:colId xmlns:a16="http://schemas.microsoft.com/office/drawing/2014/main" val="831817542"/>
                    </a:ext>
                  </a:extLst>
                </a:gridCol>
              </a:tblGrid>
              <a:tr h="1675369">
                <a:tc>
                  <a:txBody>
                    <a:bodyPr/>
                    <a:lstStyle/>
                    <a:p>
                      <a:pPr algn="l"/>
                      <a:r>
                        <a:rPr lang="tr-TR" dirty="0">
                          <a:solidFill>
                            <a:schemeClr val="bg1"/>
                          </a:solidFill>
                          <a:latin typeface="+mn-lt"/>
                        </a:rPr>
                        <a:t>YANDAL </a:t>
                      </a:r>
                      <a:endParaRPr lang="tr-TR" dirty="0">
                        <a:solidFill>
                          <a:schemeClr val="bg1"/>
                        </a:solidFill>
                        <a:effectLst/>
                        <a:latin typeface="+mn-lt"/>
                      </a:endParaRPr>
                    </a:p>
                    <a:p>
                      <a:pPr algn="l"/>
                      <a:endParaRPr lang="tr-TR" sz="1200" dirty="0">
                        <a:solidFill>
                          <a:schemeClr val="bg1"/>
                        </a:solidFill>
                        <a:effectLst/>
                        <a:latin typeface="+mn-lt"/>
                      </a:endParaRPr>
                    </a:p>
                    <a:p>
                      <a:pPr algn="l"/>
                      <a:endParaRPr lang="tr-TR" sz="1200" dirty="0">
                        <a:solidFill>
                          <a:schemeClr val="bg1"/>
                        </a:solidFill>
                        <a:effectLst/>
                        <a:latin typeface="+mn-lt"/>
                      </a:endParaRPr>
                    </a:p>
                    <a:p>
                      <a:pPr algn="l"/>
                      <a:r>
                        <a:rPr lang="tr-TR" sz="1200" dirty="0">
                          <a:solidFill>
                            <a:srgbClr val="FF0000"/>
                          </a:solidFill>
                          <a:effectLst/>
                          <a:latin typeface="+mn-lt"/>
                        </a:rPr>
                        <a:t>ARKEOLOJİ</a:t>
                      </a:r>
                    </a:p>
                    <a:p>
                      <a:pPr algn="l"/>
                      <a:endParaRPr lang="tr-TR" sz="1200" dirty="0">
                        <a:solidFill>
                          <a:srgbClr val="FF0000"/>
                        </a:solidFill>
                        <a:effectLst/>
                        <a:latin typeface="+mn-lt"/>
                      </a:endParaRPr>
                    </a:p>
                    <a:p>
                      <a:pPr algn="l"/>
                      <a:r>
                        <a:rPr lang="tr-TR" sz="1200" dirty="0">
                          <a:solidFill>
                            <a:srgbClr val="FF0000"/>
                          </a:solidFill>
                          <a:effectLst/>
                          <a:latin typeface="+mn-lt"/>
                        </a:rPr>
                        <a:t>SANAT</a:t>
                      </a:r>
                      <a:r>
                        <a:rPr lang="tr-TR" sz="1200" baseline="0" dirty="0">
                          <a:solidFill>
                            <a:srgbClr val="FF0000"/>
                          </a:solidFill>
                          <a:effectLst/>
                          <a:latin typeface="+mn-lt"/>
                        </a:rPr>
                        <a:t> TARİHİ</a:t>
                      </a:r>
                      <a:endParaRPr lang="tr-TR" sz="1200" dirty="0">
                        <a:solidFill>
                          <a:srgbClr val="FF0000"/>
                        </a:solidFill>
                        <a:effectLst/>
                        <a:latin typeface="+mn-lt"/>
                      </a:endParaRPr>
                    </a:p>
                    <a:p>
                      <a:pPr algn="l"/>
                      <a:endParaRPr lang="tr-TR" sz="1200" dirty="0">
                        <a:solidFill>
                          <a:schemeClr val="bg1"/>
                        </a:solidFill>
                        <a:effectLst/>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tc>
                  <a:txBody>
                    <a:bodyPr/>
                    <a:lstStyle/>
                    <a:p>
                      <a:pPr algn="l"/>
                      <a:r>
                        <a:rPr lang="tr-TR" dirty="0">
                          <a:solidFill>
                            <a:schemeClr val="bg1"/>
                          </a:solidFill>
                          <a:latin typeface="+mn-lt"/>
                        </a:rPr>
                        <a:t>ÇİFT ANADAL</a:t>
                      </a:r>
                      <a:endParaRPr lang="tr-TR" dirty="0">
                        <a:solidFill>
                          <a:schemeClr val="bg1"/>
                        </a:solidFill>
                        <a:effectLst/>
                        <a:latin typeface="+mn-lt"/>
                      </a:endParaRPr>
                    </a:p>
                    <a:p>
                      <a:pPr algn="l"/>
                      <a:endParaRPr lang="tr-TR" sz="1050" dirty="0">
                        <a:solidFill>
                          <a:schemeClr val="bg1"/>
                        </a:solidFill>
                        <a:effectLst/>
                        <a:latin typeface="+mn-lt"/>
                      </a:endParaRPr>
                    </a:p>
                    <a:p>
                      <a:pPr algn="l"/>
                      <a:endParaRPr lang="tr-TR" sz="1050" dirty="0">
                        <a:solidFill>
                          <a:schemeClr val="bg1"/>
                        </a:solidFill>
                        <a:effectLst/>
                        <a:latin typeface="+mn-lt"/>
                      </a:endParaRPr>
                    </a:p>
                    <a:p>
                      <a:pPr algn="l"/>
                      <a:r>
                        <a:rPr lang="tr-TR" sz="1050" b="1" dirty="0">
                          <a:solidFill>
                            <a:srgbClr val="FF0000"/>
                          </a:solidFill>
                          <a:effectLst/>
                          <a:latin typeface="+mn-lt"/>
                        </a:rPr>
                        <a:t>ARKEOLOJİ</a:t>
                      </a:r>
                    </a:p>
                    <a:p>
                      <a:pPr algn="l"/>
                      <a:endParaRPr lang="tr-TR" sz="1050" b="1" dirty="0">
                        <a:solidFill>
                          <a:srgbClr val="FF0000"/>
                        </a:solidFill>
                        <a:effectLst/>
                        <a:latin typeface="+mn-lt"/>
                      </a:endParaRPr>
                    </a:p>
                    <a:p>
                      <a:pPr algn="l"/>
                      <a:r>
                        <a:rPr lang="tr-TR" sz="1050" b="1" dirty="0">
                          <a:solidFill>
                            <a:srgbClr val="FF0000"/>
                          </a:solidFill>
                          <a:effectLst/>
                          <a:latin typeface="+mn-lt"/>
                        </a:rPr>
                        <a:t>SANAT</a:t>
                      </a:r>
                      <a:r>
                        <a:rPr lang="tr-TR" sz="1050" b="1" baseline="0" dirty="0">
                          <a:solidFill>
                            <a:srgbClr val="FF0000"/>
                          </a:solidFill>
                          <a:effectLst/>
                          <a:latin typeface="+mn-lt"/>
                        </a:rPr>
                        <a:t> TARİHİ</a:t>
                      </a:r>
                      <a:endParaRPr lang="tr-TR" sz="1050" b="1" dirty="0">
                        <a:solidFill>
                          <a:srgbClr val="FF0000"/>
                        </a:solidFill>
                        <a:effectLst/>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extLst>
                  <a:ext uri="{0D108BD9-81ED-4DB2-BD59-A6C34878D82A}">
                    <a16:rowId xmlns:a16="http://schemas.microsoft.com/office/drawing/2014/main" val="3338961980"/>
                  </a:ext>
                </a:extLst>
              </a:tr>
            </a:tbl>
          </a:graphicData>
        </a:graphic>
      </p:graphicFrame>
      <p:sp>
        <p:nvSpPr>
          <p:cNvPr id="5" name="Metin kutusu 4">
            <a:extLst>
              <a:ext uri="{FF2B5EF4-FFF2-40B4-BE49-F238E27FC236}">
                <a16:creationId xmlns:a16="http://schemas.microsoft.com/office/drawing/2014/main" id="{6543DF2D-1E41-F2D6-6D13-379CD736801E}"/>
              </a:ext>
            </a:extLst>
          </p:cNvPr>
          <p:cNvSpPr txBox="1"/>
          <p:nvPr/>
        </p:nvSpPr>
        <p:spPr>
          <a:xfrm>
            <a:off x="7779962" y="1580274"/>
            <a:ext cx="4147428" cy="2585323"/>
          </a:xfrm>
          <a:prstGeom prst="rect">
            <a:avLst/>
          </a:prstGeom>
          <a:noFill/>
        </p:spPr>
        <p:txBody>
          <a:bodyPr wrap="square">
            <a:spAutoFit/>
          </a:bodyPr>
          <a:lstStyle/>
          <a:p>
            <a:r>
              <a:rPr lang="tr-TR" dirty="0"/>
              <a:t>Kültür Varlıkları Koruma ve Onarım Bölümü öğrencileri toplamda 4 yıl yani 8 yarıyıl eğitim vermektedir. Öğrenciler bu süreç içerisinde mezun olabilmek için 3. yıl ikinci dönemi yani 7. yarı yılda bir zorunlu staj tamamlamak ve toplamda 240 </a:t>
            </a:r>
            <a:r>
              <a:rPr lang="tr-TR" dirty="0" err="1"/>
              <a:t>aktslik</a:t>
            </a:r>
            <a:r>
              <a:rPr lang="tr-TR" dirty="0"/>
              <a:t> dersten başarılı olmak zorundadır.</a:t>
            </a:r>
            <a:endParaRPr lang="tr-TR" sz="1800" dirty="0"/>
          </a:p>
          <a:p>
            <a:pPr marL="0" indent="0">
              <a:buNone/>
            </a:pPr>
            <a:r>
              <a:rPr lang="en-US" sz="1800" dirty="0" err="1"/>
              <a:t>Bölümdeki</a:t>
            </a:r>
            <a:r>
              <a:rPr lang="tr-TR" sz="1800" dirty="0"/>
              <a:t> dersler, 48 zorunlu 42 de seçmeli ders imkanı </a:t>
            </a:r>
            <a:r>
              <a:rPr lang="tr-TR" sz="1800" dirty="0">
                <a:highlight>
                  <a:srgbClr val="FFFF00"/>
                </a:highlight>
              </a:rPr>
              <a:t>vardır. </a:t>
            </a:r>
            <a:endParaRPr lang="tr-TR" dirty="0">
              <a:highlight>
                <a:srgbClr val="FFFF00"/>
              </a:highlight>
            </a:endParaRPr>
          </a:p>
        </p:txBody>
      </p:sp>
      <p:pic>
        <p:nvPicPr>
          <p:cNvPr id="3" name="Picture 3">
            <a:extLst>
              <a:ext uri="{FF2B5EF4-FFF2-40B4-BE49-F238E27FC236}">
                <a16:creationId xmlns:a16="http://schemas.microsoft.com/office/drawing/2014/main" id="{97A7524F-C2B2-CE1E-CC64-301650C38B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626" t="8609" r="19728" b="12268"/>
          <a:stretch>
            <a:fillRect/>
          </a:stretch>
        </p:blipFill>
        <p:spPr>
          <a:xfrm>
            <a:off x="4883756" y="142703"/>
            <a:ext cx="2329130" cy="2031114"/>
          </a:xfrm>
          <a:prstGeom prst="rect">
            <a:avLst/>
          </a:prstGeom>
        </p:spPr>
      </p:pic>
    </p:spTree>
    <p:extLst>
      <p:ext uri="{BB962C8B-B14F-4D97-AF65-F5344CB8AC3E}">
        <p14:creationId xmlns:p14="http://schemas.microsoft.com/office/powerpoint/2010/main" val="344029694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D5D456-E177-8482-212A-360EA81A784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D555043-A3F6-02E6-893F-10E494F6E19C}"/>
              </a:ext>
            </a:extLst>
          </p:cNvPr>
          <p:cNvSpPr>
            <a:spLocks noGrp="1"/>
          </p:cNvSpPr>
          <p:nvPr>
            <p:ph type="title"/>
          </p:nvPr>
        </p:nvSpPr>
        <p:spPr>
          <a:xfrm>
            <a:off x="8017254" y="525439"/>
            <a:ext cx="3336545" cy="1657614"/>
          </a:xfrm>
        </p:spPr>
        <p:txBody>
          <a:bodyPr vert="horz" lIns="91440" tIns="45720" rIns="91440" bIns="45720" rtlCol="0">
            <a:normAutofit/>
          </a:bodyPr>
          <a:lstStyle/>
          <a:p>
            <a:r>
              <a:rPr lang="en-US" sz="2500" b="1" kern="1200">
                <a:latin typeface="+mj-lt"/>
                <a:ea typeface="+mj-ea"/>
                <a:cs typeface="+mj-cs"/>
              </a:rPr>
              <a:t>KÜLTÜR VARLIKLARINI KORUMA VE ONARIMBÖLÜMÜNÜN ETKİNLİKLERİ</a:t>
            </a:r>
          </a:p>
        </p:txBody>
      </p:sp>
      <p:pic>
        <p:nvPicPr>
          <p:cNvPr id="7" name="Picture 2">
            <a:extLst>
              <a:ext uri="{FF2B5EF4-FFF2-40B4-BE49-F238E27FC236}">
                <a16:creationId xmlns:a16="http://schemas.microsoft.com/office/drawing/2014/main" id="{CDA230C8-BF4C-C4A8-4ED3-FE4E2D69C6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759" y="211266"/>
            <a:ext cx="3158789" cy="4268635"/>
          </a:xfrm>
          <a:prstGeom prst="rect">
            <a:avLst/>
          </a:prstGeom>
        </p:spPr>
      </p:pic>
      <p:cxnSp>
        <p:nvCxnSpPr>
          <p:cNvPr id="1093" name="Straight Connector 1087">
            <a:extLst>
              <a:ext uri="{FF2B5EF4-FFF2-40B4-BE49-F238E27FC236}">
                <a16:creationId xmlns:a16="http://schemas.microsoft.com/office/drawing/2014/main" id="{822A5670-0F7B-4199-AEAB-33FBA9CEA4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89">
            <a:extLst>
              <a:ext uri="{FF2B5EF4-FFF2-40B4-BE49-F238E27FC236}">
                <a16:creationId xmlns:a16="http://schemas.microsoft.com/office/drawing/2014/main" id="{8BB1744D-A7DF-4B65-B6E3-DCF12BB2D86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A394AF93-4246-FCB3-AC81-9B2C1EB9AA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6888" y="2299649"/>
            <a:ext cx="1972331" cy="2638572"/>
          </a:xfrm>
          <a:prstGeom prst="rect">
            <a:avLst/>
          </a:prstGeom>
        </p:spPr>
      </p:pic>
      <p:cxnSp>
        <p:nvCxnSpPr>
          <p:cNvPr id="1092" name="Straight Connector 1091">
            <a:extLst>
              <a:ext uri="{FF2B5EF4-FFF2-40B4-BE49-F238E27FC236}">
                <a16:creationId xmlns:a16="http://schemas.microsoft.com/office/drawing/2014/main" id="{882DD753-EA38-4E86-91FB-05041A44A28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84B32B4-825F-F496-7014-810467D4C0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372" y="4721384"/>
            <a:ext cx="1486518" cy="1962401"/>
          </a:xfrm>
          <a:prstGeom prst="rect">
            <a:avLst/>
          </a:prstGeom>
        </p:spPr>
      </p:pic>
      <p:pic>
        <p:nvPicPr>
          <p:cNvPr id="5" name="Picture 2">
            <a:extLst>
              <a:ext uri="{FF2B5EF4-FFF2-40B4-BE49-F238E27FC236}">
                <a16:creationId xmlns:a16="http://schemas.microsoft.com/office/drawing/2014/main" id="{E2424642-CF35-B87C-9700-B69B5BE5B8A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96523" y="4608493"/>
            <a:ext cx="3890103" cy="2188184"/>
          </a:xfrm>
          <a:prstGeom prst="rect">
            <a:avLst/>
          </a:prstGeom>
        </p:spPr>
      </p:pic>
      <p:sp>
        <p:nvSpPr>
          <p:cNvPr id="1074" name="Content Placeholder 1073">
            <a:extLst>
              <a:ext uri="{FF2B5EF4-FFF2-40B4-BE49-F238E27FC236}">
                <a16:creationId xmlns:a16="http://schemas.microsoft.com/office/drawing/2014/main" id="{8B64EFFB-99B7-AA73-E34E-483C3244BCA5}"/>
              </a:ext>
            </a:extLst>
          </p:cNvPr>
          <p:cNvSpPr>
            <a:spLocks noGrp="1"/>
          </p:cNvSpPr>
          <p:nvPr>
            <p:ph idx="1"/>
          </p:nvPr>
        </p:nvSpPr>
        <p:spPr>
          <a:xfrm>
            <a:off x="8017254" y="2274491"/>
            <a:ext cx="3336546" cy="3902472"/>
          </a:xfrm>
        </p:spPr>
        <p:txBody>
          <a:bodyPr>
            <a:normAutofit/>
          </a:bodyPr>
          <a:lstStyle/>
          <a:p>
            <a:endParaRPr lang="en-US" sz="2000" dirty="0"/>
          </a:p>
        </p:txBody>
      </p:sp>
      <p:cxnSp>
        <p:nvCxnSpPr>
          <p:cNvPr id="1094" name="Straight Connector 1093">
            <a:extLst>
              <a:ext uri="{FF2B5EF4-FFF2-40B4-BE49-F238E27FC236}">
                <a16:creationId xmlns:a16="http://schemas.microsoft.com/office/drawing/2014/main" id="{6DA63E78-7704-45EF-B5D3-EADDF5D826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B62BD2DB-CB3C-D899-A10E-BAFCF9CEFB4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17254" y="2183053"/>
            <a:ext cx="3011808" cy="4436545"/>
          </a:xfrm>
          <a:prstGeom prst="rect">
            <a:avLst/>
          </a:prstGeom>
        </p:spPr>
      </p:pic>
    </p:spTree>
    <p:extLst>
      <p:ext uri="{BB962C8B-B14F-4D97-AF65-F5344CB8AC3E}">
        <p14:creationId xmlns:p14="http://schemas.microsoft.com/office/powerpoint/2010/main" val="1111696432"/>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126463-6FA5-5D95-3A91-CFE768D4A0A2}"/>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0640B4-2815-981D-460B-2B7E6A1DF1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A893C6AD-674C-8872-CDA3-74D1E76C7B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F41E5CA8-03E3-BFC9-35AD-7B5EA29263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2E8DB7B5-5010-2565-EEB6-C812556CAB01}"/>
              </a:ext>
            </a:extLst>
          </p:cNvPr>
          <p:cNvSpPr txBox="1">
            <a:spLocks/>
          </p:cNvSpPr>
          <p:nvPr/>
        </p:nvSpPr>
        <p:spPr>
          <a:xfrm>
            <a:off x="7489149" y="770855"/>
            <a:ext cx="2965492" cy="4686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tr-TR" sz="2000" b="1" dirty="0">
                <a:latin typeface="+mn-lt"/>
                <a:ea typeface="+mn-ea"/>
                <a:cs typeface="+mn-cs"/>
              </a:rPr>
              <a:t>PSİKOLOJİ BÖLÜMÜ</a:t>
            </a:r>
            <a:endParaRPr lang="en-US" sz="2000" b="1" dirty="0">
              <a:latin typeface="+mn-lt"/>
              <a:ea typeface="+mn-ea"/>
              <a:cs typeface="+mn-cs"/>
            </a:endParaRPr>
          </a:p>
        </p:txBody>
      </p:sp>
      <p:sp>
        <p:nvSpPr>
          <p:cNvPr id="17" name="Metin kutusu 16">
            <a:extLst>
              <a:ext uri="{FF2B5EF4-FFF2-40B4-BE49-F238E27FC236}">
                <a16:creationId xmlns:a16="http://schemas.microsoft.com/office/drawing/2014/main" id="{ADAF3F7A-763D-FADF-FB32-3CE8B1B38BF0}"/>
              </a:ext>
            </a:extLst>
          </p:cNvPr>
          <p:cNvSpPr txBox="1"/>
          <p:nvPr/>
        </p:nvSpPr>
        <p:spPr>
          <a:xfrm>
            <a:off x="2131283" y="4679540"/>
            <a:ext cx="2878461" cy="169277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1600" b="1" dirty="0"/>
              <a:t>ANABİLİM DALLARI</a:t>
            </a:r>
          </a:p>
          <a:p>
            <a:pPr marL="342900" indent="-342900">
              <a:buFont typeface="+mj-lt"/>
              <a:buAutoNum type="arabicPeriod"/>
            </a:pPr>
            <a:r>
              <a:rPr lang="tr-TR" sz="1600" dirty="0"/>
              <a:t>Klinik Psikoloji</a:t>
            </a:r>
          </a:p>
          <a:p>
            <a:pPr marL="342900" indent="-342900">
              <a:buFont typeface="+mj-lt"/>
              <a:buAutoNum type="arabicPeriod"/>
            </a:pPr>
            <a:r>
              <a:rPr lang="tr-TR" sz="1600" dirty="0"/>
              <a:t>Sosyal Psikoloji</a:t>
            </a:r>
          </a:p>
          <a:p>
            <a:pPr marL="342900" indent="-342900">
              <a:buFont typeface="+mj-lt"/>
              <a:buAutoNum type="arabicPeriod"/>
            </a:pPr>
            <a:r>
              <a:rPr lang="tr-TR" sz="1600" dirty="0"/>
              <a:t>Gelişim Psikolojisi</a:t>
            </a:r>
          </a:p>
          <a:p>
            <a:pPr marL="342900" indent="-342900">
              <a:buFont typeface="+mj-lt"/>
              <a:buAutoNum type="arabicPeriod"/>
            </a:pPr>
            <a:r>
              <a:rPr lang="tr-TR" sz="1600" dirty="0"/>
              <a:t>Deneysel Psikoloji</a:t>
            </a:r>
          </a:p>
          <a:p>
            <a:pPr>
              <a:spcAft>
                <a:spcPts val="600"/>
              </a:spcAft>
            </a:pPr>
            <a:endParaRPr lang="tr-TR" sz="2400" dirty="0"/>
          </a:p>
        </p:txBody>
      </p:sp>
      <p:sp>
        <p:nvSpPr>
          <p:cNvPr id="18" name="Metin kutusu 17">
            <a:extLst>
              <a:ext uri="{FF2B5EF4-FFF2-40B4-BE49-F238E27FC236}">
                <a16:creationId xmlns:a16="http://schemas.microsoft.com/office/drawing/2014/main" id="{D2574022-3D27-97DC-0E26-FDBCBA2CB70C}"/>
              </a:ext>
            </a:extLst>
          </p:cNvPr>
          <p:cNvSpPr txBox="1"/>
          <p:nvPr/>
        </p:nvSpPr>
        <p:spPr>
          <a:xfrm>
            <a:off x="253022" y="831394"/>
            <a:ext cx="6089039" cy="3477875"/>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b="1" dirty="0"/>
              <a:t>Psikoloji Bölümü ve Mesleğin Tanıtımı</a:t>
            </a:r>
          </a:p>
          <a:p>
            <a:r>
              <a:rPr lang="tr-TR" sz="2000" dirty="0">
                <a:solidFill>
                  <a:schemeClr val="bg1"/>
                </a:solidFill>
              </a:rPr>
              <a:t>Bölümümüz 2013 yılında kurulmuş olmakla beraber </a:t>
            </a:r>
            <a:r>
              <a:rPr lang="en-US" sz="2000" dirty="0">
                <a:solidFill>
                  <a:schemeClr val="bg1"/>
                </a:solidFill>
              </a:rPr>
              <a:t>2021-2022 </a:t>
            </a:r>
            <a:r>
              <a:rPr lang="en-US" sz="2000" dirty="0" err="1">
                <a:solidFill>
                  <a:schemeClr val="bg1"/>
                </a:solidFill>
              </a:rPr>
              <a:t>eğitim</a:t>
            </a:r>
            <a:r>
              <a:rPr lang="en-US" sz="2000" dirty="0">
                <a:solidFill>
                  <a:schemeClr val="bg1"/>
                </a:solidFill>
              </a:rPr>
              <a:t> </a:t>
            </a:r>
            <a:r>
              <a:rPr lang="en-US" sz="2000" dirty="0" err="1">
                <a:solidFill>
                  <a:schemeClr val="bg1"/>
                </a:solidFill>
              </a:rPr>
              <a:t>öğretim</a:t>
            </a:r>
            <a:r>
              <a:rPr lang="en-US" sz="2000" dirty="0">
                <a:solidFill>
                  <a:schemeClr val="bg1"/>
                </a:solidFill>
              </a:rPr>
              <a:t> </a:t>
            </a:r>
            <a:r>
              <a:rPr lang="en-US" sz="2000" dirty="0" err="1">
                <a:solidFill>
                  <a:schemeClr val="bg1"/>
                </a:solidFill>
              </a:rPr>
              <a:t>yılında</a:t>
            </a:r>
            <a:r>
              <a:rPr lang="en-US" sz="2000" dirty="0">
                <a:solidFill>
                  <a:schemeClr val="bg1"/>
                </a:solidFill>
              </a:rPr>
              <a:t> </a:t>
            </a:r>
            <a:r>
              <a:rPr lang="en-US" sz="2000" dirty="0" err="1">
                <a:solidFill>
                  <a:schemeClr val="bg1"/>
                </a:solidFill>
              </a:rPr>
              <a:t>lisans</a:t>
            </a:r>
            <a:r>
              <a:rPr lang="en-US" sz="2000" dirty="0">
                <a:solidFill>
                  <a:schemeClr val="bg1"/>
                </a:solidFill>
              </a:rPr>
              <a:t> </a:t>
            </a:r>
            <a:r>
              <a:rPr lang="en-US" sz="2000" dirty="0" err="1">
                <a:solidFill>
                  <a:schemeClr val="bg1"/>
                </a:solidFill>
              </a:rPr>
              <a:t>düzeyinde</a:t>
            </a:r>
            <a:r>
              <a:rPr lang="en-US" sz="2000" dirty="0">
                <a:solidFill>
                  <a:schemeClr val="bg1"/>
                </a:solidFill>
              </a:rPr>
              <a:t> </a:t>
            </a:r>
            <a:r>
              <a:rPr lang="en-US" sz="2000" dirty="0" err="1">
                <a:solidFill>
                  <a:schemeClr val="bg1"/>
                </a:solidFill>
              </a:rPr>
              <a:t>eğitim</a:t>
            </a:r>
            <a:r>
              <a:rPr lang="en-US" sz="2000" dirty="0">
                <a:solidFill>
                  <a:schemeClr val="bg1"/>
                </a:solidFill>
              </a:rPr>
              <a:t> </a:t>
            </a:r>
            <a:r>
              <a:rPr lang="en-US" sz="2000" dirty="0" err="1">
                <a:solidFill>
                  <a:schemeClr val="bg1"/>
                </a:solidFill>
              </a:rPr>
              <a:t>ve</a:t>
            </a:r>
            <a:r>
              <a:rPr lang="en-US" sz="2000" dirty="0">
                <a:solidFill>
                  <a:schemeClr val="bg1"/>
                </a:solidFill>
              </a:rPr>
              <a:t> </a:t>
            </a:r>
            <a:r>
              <a:rPr lang="en-US" sz="2000" dirty="0" err="1">
                <a:solidFill>
                  <a:schemeClr val="bg1"/>
                </a:solidFill>
              </a:rPr>
              <a:t>öğretim</a:t>
            </a:r>
            <a:r>
              <a:rPr lang="en-US" sz="2000" dirty="0">
                <a:solidFill>
                  <a:schemeClr val="bg1"/>
                </a:solidFill>
              </a:rPr>
              <a:t> </a:t>
            </a:r>
            <a:r>
              <a:rPr lang="en-US" sz="2000" dirty="0" err="1">
                <a:solidFill>
                  <a:schemeClr val="bg1"/>
                </a:solidFill>
              </a:rPr>
              <a:t>faaliyetlerine</a:t>
            </a:r>
            <a:r>
              <a:rPr lang="en-US" sz="2000" dirty="0">
                <a:solidFill>
                  <a:schemeClr val="bg1"/>
                </a:solidFill>
              </a:rPr>
              <a:t> </a:t>
            </a:r>
            <a:r>
              <a:rPr lang="en-US" sz="2000" dirty="0" err="1">
                <a:solidFill>
                  <a:schemeClr val="bg1"/>
                </a:solidFill>
              </a:rPr>
              <a:t>başlamıştır</a:t>
            </a:r>
            <a:r>
              <a:rPr lang="en-US" sz="2000" dirty="0">
                <a:solidFill>
                  <a:schemeClr val="bg1"/>
                </a:solidFill>
              </a:rPr>
              <a:t>.</a:t>
            </a:r>
            <a:endParaRPr lang="tr-TR" sz="2000" dirty="0">
              <a:solidFill>
                <a:schemeClr val="bg1"/>
              </a:solidFill>
            </a:endParaRPr>
          </a:p>
          <a:p>
            <a:r>
              <a:rPr lang="en-US" sz="2000" dirty="0" err="1">
                <a:solidFill>
                  <a:schemeClr val="bg1"/>
                </a:solidFill>
              </a:rPr>
              <a:t>Bölümde</a:t>
            </a:r>
            <a:r>
              <a:rPr lang="en-US" sz="2000" dirty="0">
                <a:solidFill>
                  <a:schemeClr val="bg1"/>
                </a:solidFill>
              </a:rPr>
              <a:t> </a:t>
            </a:r>
            <a:r>
              <a:rPr lang="en-US" sz="2000" dirty="0" err="1">
                <a:solidFill>
                  <a:schemeClr val="bg1"/>
                </a:solidFill>
              </a:rPr>
              <a:t>Sosyal</a:t>
            </a:r>
            <a:r>
              <a:rPr lang="en-US" sz="2000" dirty="0">
                <a:solidFill>
                  <a:schemeClr val="bg1"/>
                </a:solidFill>
              </a:rPr>
              <a:t> </a:t>
            </a:r>
            <a:r>
              <a:rPr lang="en-US" sz="2000" dirty="0" err="1">
                <a:solidFill>
                  <a:schemeClr val="bg1"/>
                </a:solidFill>
              </a:rPr>
              <a:t>Psikoloji</a:t>
            </a:r>
            <a:r>
              <a:rPr lang="en-US" sz="2000" dirty="0">
                <a:solidFill>
                  <a:schemeClr val="bg1"/>
                </a:solidFill>
              </a:rPr>
              <a:t>, </a:t>
            </a:r>
            <a:r>
              <a:rPr lang="en-US" sz="2000" dirty="0" err="1">
                <a:solidFill>
                  <a:schemeClr val="bg1"/>
                </a:solidFill>
              </a:rPr>
              <a:t>Deneysel</a:t>
            </a:r>
            <a:r>
              <a:rPr lang="en-US" sz="2000" dirty="0">
                <a:solidFill>
                  <a:schemeClr val="bg1"/>
                </a:solidFill>
              </a:rPr>
              <a:t> </a:t>
            </a:r>
            <a:r>
              <a:rPr lang="en-US" sz="2000" dirty="0" err="1">
                <a:solidFill>
                  <a:schemeClr val="bg1"/>
                </a:solidFill>
              </a:rPr>
              <a:t>Psikoloji</a:t>
            </a:r>
            <a:r>
              <a:rPr lang="en-US" sz="2000" dirty="0">
                <a:solidFill>
                  <a:schemeClr val="bg1"/>
                </a:solidFill>
              </a:rPr>
              <a:t>, </a:t>
            </a:r>
            <a:r>
              <a:rPr lang="en-US" sz="2000" dirty="0" err="1">
                <a:solidFill>
                  <a:schemeClr val="bg1"/>
                </a:solidFill>
              </a:rPr>
              <a:t>Klinik</a:t>
            </a:r>
            <a:r>
              <a:rPr lang="en-US" sz="2000" dirty="0">
                <a:solidFill>
                  <a:schemeClr val="bg1"/>
                </a:solidFill>
              </a:rPr>
              <a:t> </a:t>
            </a:r>
            <a:r>
              <a:rPr lang="en-US" sz="2000" dirty="0" err="1">
                <a:solidFill>
                  <a:schemeClr val="bg1"/>
                </a:solidFill>
              </a:rPr>
              <a:t>Psikoloji</a:t>
            </a:r>
            <a:r>
              <a:rPr lang="en-US" sz="2000" dirty="0">
                <a:solidFill>
                  <a:schemeClr val="bg1"/>
                </a:solidFill>
              </a:rPr>
              <a:t> </a:t>
            </a:r>
            <a:r>
              <a:rPr lang="en-US" sz="2000" dirty="0" err="1">
                <a:solidFill>
                  <a:schemeClr val="bg1"/>
                </a:solidFill>
              </a:rPr>
              <a:t>ve</a:t>
            </a:r>
            <a:r>
              <a:rPr lang="en-US" sz="2000" dirty="0">
                <a:solidFill>
                  <a:schemeClr val="bg1"/>
                </a:solidFill>
              </a:rPr>
              <a:t> </a:t>
            </a:r>
            <a:r>
              <a:rPr lang="en-US" sz="2000" dirty="0" err="1">
                <a:solidFill>
                  <a:schemeClr val="bg1"/>
                </a:solidFill>
              </a:rPr>
              <a:t>Gelişim</a:t>
            </a:r>
            <a:r>
              <a:rPr lang="en-US" sz="2000" dirty="0">
                <a:solidFill>
                  <a:schemeClr val="bg1"/>
                </a:solidFill>
              </a:rPr>
              <a:t> </a:t>
            </a:r>
            <a:r>
              <a:rPr lang="en-US" sz="2000" dirty="0" err="1">
                <a:solidFill>
                  <a:schemeClr val="bg1"/>
                </a:solidFill>
              </a:rPr>
              <a:t>Psikolojisi</a:t>
            </a:r>
            <a:r>
              <a:rPr lang="en-US" sz="2000" dirty="0">
                <a:solidFill>
                  <a:schemeClr val="bg1"/>
                </a:solidFill>
              </a:rPr>
              <a:t> </a:t>
            </a:r>
            <a:r>
              <a:rPr lang="en-US" sz="2000" dirty="0" err="1">
                <a:solidFill>
                  <a:schemeClr val="bg1"/>
                </a:solidFill>
              </a:rPr>
              <a:t>olmak</a:t>
            </a:r>
            <a:r>
              <a:rPr lang="en-US" sz="2000" dirty="0">
                <a:solidFill>
                  <a:schemeClr val="bg1"/>
                </a:solidFill>
              </a:rPr>
              <a:t> </a:t>
            </a:r>
            <a:r>
              <a:rPr lang="en-US" sz="2000" dirty="0" err="1">
                <a:solidFill>
                  <a:schemeClr val="bg1"/>
                </a:solidFill>
              </a:rPr>
              <a:t>üzere</a:t>
            </a:r>
            <a:r>
              <a:rPr lang="en-US" sz="2000" dirty="0">
                <a:solidFill>
                  <a:schemeClr val="bg1"/>
                </a:solidFill>
              </a:rPr>
              <a:t> </a:t>
            </a:r>
            <a:r>
              <a:rPr lang="en-US" sz="2000" dirty="0" err="1">
                <a:solidFill>
                  <a:schemeClr val="bg1"/>
                </a:solidFill>
              </a:rPr>
              <a:t>dört</a:t>
            </a:r>
            <a:r>
              <a:rPr lang="en-US" sz="2000" dirty="0">
                <a:solidFill>
                  <a:schemeClr val="bg1"/>
                </a:solidFill>
              </a:rPr>
              <a:t> </a:t>
            </a:r>
            <a:r>
              <a:rPr lang="en-US" sz="2000" dirty="0" err="1">
                <a:solidFill>
                  <a:schemeClr val="bg1"/>
                </a:solidFill>
              </a:rPr>
              <a:t>anabilim</a:t>
            </a:r>
            <a:r>
              <a:rPr lang="en-US" sz="2000" dirty="0">
                <a:solidFill>
                  <a:schemeClr val="bg1"/>
                </a:solidFill>
              </a:rPr>
              <a:t> </a:t>
            </a:r>
            <a:r>
              <a:rPr lang="en-US" sz="2000" dirty="0" err="1">
                <a:solidFill>
                  <a:schemeClr val="bg1"/>
                </a:solidFill>
              </a:rPr>
              <a:t>dalı</a:t>
            </a:r>
            <a:r>
              <a:rPr lang="en-US" sz="2000" dirty="0">
                <a:solidFill>
                  <a:schemeClr val="bg1"/>
                </a:solidFill>
              </a:rPr>
              <a:t> </a:t>
            </a:r>
            <a:r>
              <a:rPr lang="en-US" sz="2000" dirty="0" err="1">
                <a:solidFill>
                  <a:schemeClr val="bg1"/>
                </a:solidFill>
              </a:rPr>
              <a:t>mevcuttur</a:t>
            </a:r>
            <a:r>
              <a:rPr lang="en-US" sz="2000" dirty="0">
                <a:solidFill>
                  <a:schemeClr val="bg1"/>
                </a:solidFill>
              </a:rPr>
              <a:t>. Akademik </a:t>
            </a:r>
            <a:r>
              <a:rPr lang="en-US" sz="2000" dirty="0" err="1">
                <a:solidFill>
                  <a:schemeClr val="bg1"/>
                </a:solidFill>
              </a:rPr>
              <a:t>kadromuzda</a:t>
            </a:r>
            <a:r>
              <a:rPr lang="en-US" sz="2000" dirty="0">
                <a:solidFill>
                  <a:schemeClr val="bg1"/>
                </a:solidFill>
              </a:rPr>
              <a:t> </a:t>
            </a:r>
            <a:r>
              <a:rPr lang="en-US" sz="2000" dirty="0" err="1">
                <a:solidFill>
                  <a:schemeClr val="bg1"/>
                </a:solidFill>
              </a:rPr>
              <a:t>bir</a:t>
            </a:r>
            <a:r>
              <a:rPr lang="en-US" sz="2000" dirty="0">
                <a:solidFill>
                  <a:schemeClr val="bg1"/>
                </a:solidFill>
              </a:rPr>
              <a:t> </a:t>
            </a:r>
            <a:r>
              <a:rPr lang="en-US" sz="2000" dirty="0" err="1">
                <a:solidFill>
                  <a:schemeClr val="bg1"/>
                </a:solidFill>
              </a:rPr>
              <a:t>profesör</a:t>
            </a:r>
            <a:r>
              <a:rPr lang="en-US" sz="2000" dirty="0">
                <a:solidFill>
                  <a:schemeClr val="bg1"/>
                </a:solidFill>
              </a:rPr>
              <a:t>, </a:t>
            </a:r>
            <a:r>
              <a:rPr lang="en-US" sz="2000" dirty="0" err="1">
                <a:solidFill>
                  <a:schemeClr val="bg1"/>
                </a:solidFill>
              </a:rPr>
              <a:t>üç</a:t>
            </a:r>
            <a:r>
              <a:rPr lang="en-US" sz="2000" dirty="0">
                <a:solidFill>
                  <a:schemeClr val="bg1"/>
                </a:solidFill>
              </a:rPr>
              <a:t> </a:t>
            </a:r>
            <a:r>
              <a:rPr lang="en-US" sz="2000" dirty="0" err="1">
                <a:solidFill>
                  <a:schemeClr val="bg1"/>
                </a:solidFill>
              </a:rPr>
              <a:t>doktor</a:t>
            </a:r>
            <a:r>
              <a:rPr lang="en-US" sz="2000" dirty="0">
                <a:solidFill>
                  <a:schemeClr val="bg1"/>
                </a:solidFill>
              </a:rPr>
              <a:t> </a:t>
            </a:r>
            <a:r>
              <a:rPr lang="en-US" sz="2000" dirty="0" err="1">
                <a:solidFill>
                  <a:schemeClr val="bg1"/>
                </a:solidFill>
              </a:rPr>
              <a:t>öğretim</a:t>
            </a:r>
            <a:r>
              <a:rPr lang="en-US" sz="2000" dirty="0">
                <a:solidFill>
                  <a:schemeClr val="bg1"/>
                </a:solidFill>
              </a:rPr>
              <a:t> </a:t>
            </a:r>
            <a:r>
              <a:rPr lang="en-US" sz="2000" dirty="0" err="1">
                <a:solidFill>
                  <a:schemeClr val="bg1"/>
                </a:solidFill>
              </a:rPr>
              <a:t>üyesi</a:t>
            </a:r>
            <a:r>
              <a:rPr lang="en-US" sz="2000" dirty="0">
                <a:solidFill>
                  <a:schemeClr val="bg1"/>
                </a:solidFill>
              </a:rPr>
              <a:t>, </a:t>
            </a:r>
            <a:r>
              <a:rPr lang="en-US" sz="2000" dirty="0" err="1">
                <a:solidFill>
                  <a:schemeClr val="bg1"/>
                </a:solidFill>
              </a:rPr>
              <a:t>iki</a:t>
            </a:r>
            <a:r>
              <a:rPr lang="en-US" sz="2000" dirty="0">
                <a:solidFill>
                  <a:schemeClr val="bg1"/>
                </a:solidFill>
              </a:rPr>
              <a:t> </a:t>
            </a:r>
            <a:r>
              <a:rPr lang="en-US" sz="2000" dirty="0" err="1">
                <a:solidFill>
                  <a:schemeClr val="bg1"/>
                </a:solidFill>
              </a:rPr>
              <a:t>araştırma</a:t>
            </a:r>
            <a:r>
              <a:rPr lang="en-US" sz="2000" dirty="0">
                <a:solidFill>
                  <a:schemeClr val="bg1"/>
                </a:solidFill>
              </a:rPr>
              <a:t> </a:t>
            </a:r>
            <a:r>
              <a:rPr lang="en-US" sz="2000" dirty="0" err="1">
                <a:solidFill>
                  <a:schemeClr val="bg1"/>
                </a:solidFill>
              </a:rPr>
              <a:t>görevlisi</a:t>
            </a:r>
            <a:r>
              <a:rPr lang="en-US" sz="2000" dirty="0">
                <a:solidFill>
                  <a:schemeClr val="bg1"/>
                </a:solidFill>
              </a:rPr>
              <a:t> </a:t>
            </a:r>
            <a:r>
              <a:rPr lang="en-US" sz="2000" dirty="0" err="1">
                <a:solidFill>
                  <a:schemeClr val="bg1"/>
                </a:solidFill>
              </a:rPr>
              <a:t>ve</a:t>
            </a:r>
            <a:r>
              <a:rPr lang="en-US" sz="2000" dirty="0">
                <a:solidFill>
                  <a:schemeClr val="bg1"/>
                </a:solidFill>
              </a:rPr>
              <a:t> </a:t>
            </a:r>
            <a:r>
              <a:rPr lang="tr-TR" sz="2000" dirty="0">
                <a:solidFill>
                  <a:schemeClr val="bg1"/>
                </a:solidFill>
              </a:rPr>
              <a:t>üç</a:t>
            </a:r>
            <a:r>
              <a:rPr lang="en-US" sz="2000" dirty="0">
                <a:solidFill>
                  <a:schemeClr val="bg1"/>
                </a:solidFill>
              </a:rPr>
              <a:t> </a:t>
            </a:r>
            <a:r>
              <a:rPr lang="en-US" sz="2000" dirty="0" err="1">
                <a:solidFill>
                  <a:schemeClr val="bg1"/>
                </a:solidFill>
              </a:rPr>
              <a:t>araştırma</a:t>
            </a:r>
            <a:r>
              <a:rPr lang="en-US" sz="2000" dirty="0">
                <a:solidFill>
                  <a:schemeClr val="bg1"/>
                </a:solidFill>
              </a:rPr>
              <a:t> </a:t>
            </a:r>
            <a:r>
              <a:rPr lang="en-US" sz="2000" dirty="0" err="1">
                <a:solidFill>
                  <a:schemeClr val="bg1"/>
                </a:solidFill>
              </a:rPr>
              <a:t>görevlisi</a:t>
            </a:r>
            <a:r>
              <a:rPr lang="en-US" sz="2000" dirty="0">
                <a:solidFill>
                  <a:schemeClr val="bg1"/>
                </a:solidFill>
              </a:rPr>
              <a:t> </a:t>
            </a:r>
            <a:r>
              <a:rPr lang="en-US" sz="2000" dirty="0" err="1">
                <a:solidFill>
                  <a:schemeClr val="bg1"/>
                </a:solidFill>
              </a:rPr>
              <a:t>doktor</a:t>
            </a:r>
            <a:r>
              <a:rPr lang="en-US" sz="2000" dirty="0">
                <a:solidFill>
                  <a:schemeClr val="bg1"/>
                </a:solidFill>
              </a:rPr>
              <a:t> </a:t>
            </a:r>
            <a:r>
              <a:rPr lang="en-US" sz="2000" dirty="0" err="1">
                <a:solidFill>
                  <a:schemeClr val="bg1"/>
                </a:solidFill>
              </a:rPr>
              <a:t>bulunmaktadır</a:t>
            </a:r>
            <a:r>
              <a:rPr lang="tr-TR" sz="2000" dirty="0">
                <a:solidFill>
                  <a:schemeClr val="bg1"/>
                </a:solidFill>
              </a:rPr>
              <a:t>. Bölümüzde 5 odalı bir laboratuvarla birlikte Göz İzleme Birimi ve Gözlem-Görüşme Laboratuvarı bulunmaktadır. </a:t>
            </a:r>
          </a:p>
        </p:txBody>
      </p:sp>
      <p:pic>
        <p:nvPicPr>
          <p:cNvPr id="2" name="Resim 1">
            <a:extLst>
              <a:ext uri="{FF2B5EF4-FFF2-40B4-BE49-F238E27FC236}">
                <a16:creationId xmlns:a16="http://schemas.microsoft.com/office/drawing/2014/main" id="{690B226F-CCF3-4A09-9F38-D1D5DEE52C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95" r="9835" b="20153"/>
          <a:stretch/>
        </p:blipFill>
        <p:spPr>
          <a:xfrm>
            <a:off x="6484640" y="1239520"/>
            <a:ext cx="4974509" cy="4675026"/>
          </a:xfrm>
          <a:prstGeom prst="rect">
            <a:avLst/>
          </a:prstGeom>
        </p:spPr>
      </p:pic>
    </p:spTree>
    <p:extLst>
      <p:ext uri="{BB962C8B-B14F-4D97-AF65-F5344CB8AC3E}">
        <p14:creationId xmlns:p14="http://schemas.microsoft.com/office/powerpoint/2010/main" val="188566826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036E2D-3F2E-B826-86E1-51131262502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9E4D9BA-0240-BAAC-5550-2F764035A016}"/>
              </a:ext>
            </a:extLst>
          </p:cNvPr>
          <p:cNvSpPr>
            <a:spLocks noGrp="1"/>
          </p:cNvSpPr>
          <p:nvPr>
            <p:ph type="title"/>
          </p:nvPr>
        </p:nvSpPr>
        <p:spPr>
          <a:xfrm>
            <a:off x="7742047" y="199413"/>
            <a:ext cx="4449953" cy="1094370"/>
          </a:xfrm>
        </p:spPr>
        <p:txBody>
          <a:bodyPr vert="horz" lIns="91440" tIns="45720" rIns="91440" bIns="45720" rtlCol="0" anchor="ctr">
            <a:noAutofit/>
          </a:bodyPr>
          <a:lstStyle/>
          <a:p>
            <a:r>
              <a:rPr lang="tr-TR" sz="2300" b="1" kern="1200" dirty="0">
                <a:solidFill>
                  <a:schemeClr val="tx1"/>
                </a:solidFill>
                <a:latin typeface="+mj-lt"/>
                <a:ea typeface="+mj-ea"/>
                <a:cs typeface="+mj-cs"/>
              </a:rPr>
              <a:t>PSİKOLOJİ </a:t>
            </a:r>
            <a:r>
              <a:rPr lang="en-US" sz="2300" b="1" kern="1200" dirty="0">
                <a:solidFill>
                  <a:schemeClr val="tx1"/>
                </a:solidFill>
                <a:latin typeface="+mj-lt"/>
                <a:ea typeface="+mj-ea"/>
                <a:cs typeface="+mj-cs"/>
              </a:rPr>
              <a:t>BÖLÜMÜNDE EĞİTİM VE İSTİHDAM OLANAKLARI</a:t>
            </a:r>
          </a:p>
        </p:txBody>
      </p:sp>
      <p:cxnSp>
        <p:nvCxnSpPr>
          <p:cNvPr id="3096" name="Straight Connector 3095">
            <a:extLst>
              <a:ext uri="{FF2B5EF4-FFF2-40B4-BE49-F238E27FC236}">
                <a16:creationId xmlns:a16="http://schemas.microsoft.com/office/drawing/2014/main" id="{71F547C3-C3C1-AA3F-1930-072B79EBD85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D20604BF-2A36-2BC9-91AC-3E176FE1AF8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5D46C0EC-8929-4F9A-600F-151765B1F4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11E59771-777B-CFE4-10D0-594FEB2B3E30}"/>
              </a:ext>
            </a:extLst>
          </p:cNvPr>
          <p:cNvSpPr txBox="1"/>
          <p:nvPr/>
        </p:nvSpPr>
        <p:spPr>
          <a:xfrm>
            <a:off x="69897" y="4728336"/>
            <a:ext cx="2733468" cy="1956949"/>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endParaRPr lang="tr-TR" sz="1500" b="1" dirty="0">
              <a:solidFill>
                <a:schemeClr val="tx1"/>
              </a:solidFill>
            </a:endParaRPr>
          </a:p>
          <a:p>
            <a:pPr algn="ctr">
              <a:lnSpc>
                <a:spcPct val="90000"/>
              </a:lnSpc>
              <a:spcAft>
                <a:spcPts val="600"/>
              </a:spcAft>
            </a:pPr>
            <a:r>
              <a:rPr lang="en-US" sz="1600" dirty="0" err="1"/>
              <a:t>Bölümümüzün</a:t>
            </a:r>
            <a:r>
              <a:rPr lang="en-US" sz="1600" dirty="0"/>
              <a:t>, </a:t>
            </a:r>
            <a:r>
              <a:rPr lang="en-US" sz="1600" dirty="0" err="1"/>
              <a:t>Polonya’da</a:t>
            </a:r>
            <a:r>
              <a:rPr lang="en-US" sz="1600" dirty="0"/>
              <a:t> </a:t>
            </a:r>
            <a:r>
              <a:rPr lang="en-US" sz="1600" dirty="0" err="1"/>
              <a:t>bulunan</a:t>
            </a:r>
            <a:r>
              <a:rPr lang="en-US" sz="1600" dirty="0"/>
              <a:t> Szczecin </a:t>
            </a:r>
            <a:r>
              <a:rPr lang="en-US" sz="1600" dirty="0" err="1"/>
              <a:t>Üniversitesi</a:t>
            </a:r>
            <a:r>
              <a:rPr lang="en-US" sz="1600" dirty="0"/>
              <a:t> </a:t>
            </a:r>
            <a:r>
              <a:rPr lang="en-US" sz="1600" dirty="0" err="1"/>
              <a:t>ile</a:t>
            </a:r>
            <a:r>
              <a:rPr lang="en-US" sz="1600" dirty="0"/>
              <a:t> Erasmus+ </a:t>
            </a:r>
            <a:r>
              <a:rPr lang="en-US" sz="1600" dirty="0" err="1"/>
              <a:t>Öğrenim</a:t>
            </a:r>
            <a:r>
              <a:rPr lang="en-US" sz="1600" dirty="0"/>
              <a:t> </a:t>
            </a:r>
            <a:r>
              <a:rPr lang="en-US" sz="1600" dirty="0" err="1"/>
              <a:t>hareketliliği</a:t>
            </a:r>
            <a:r>
              <a:rPr lang="en-US" sz="1600" dirty="0"/>
              <a:t> </a:t>
            </a:r>
            <a:r>
              <a:rPr lang="en-US" sz="1600" dirty="0" err="1"/>
              <a:t>anlaşması</a:t>
            </a:r>
            <a:r>
              <a:rPr lang="en-US" sz="1600" dirty="0"/>
              <a:t> </a:t>
            </a:r>
            <a:r>
              <a:rPr lang="en-US" sz="1600" dirty="0" err="1"/>
              <a:t>vardır</a:t>
            </a:r>
            <a:r>
              <a:rPr lang="en-US" sz="1600" dirty="0"/>
              <a:t>.</a:t>
            </a:r>
            <a:endParaRPr lang="tr-TR" sz="1600" dirty="0"/>
          </a:p>
          <a:p>
            <a:pPr algn="ctr">
              <a:lnSpc>
                <a:spcPct val="90000"/>
              </a:lnSpc>
              <a:spcAft>
                <a:spcPts val="600"/>
              </a:spcAft>
            </a:pPr>
            <a:endParaRPr lang="en-US" sz="1500" b="1" dirty="0">
              <a:solidFill>
                <a:schemeClr val="tx1"/>
              </a:solidFill>
            </a:endParaRPr>
          </a:p>
        </p:txBody>
      </p:sp>
      <p:cxnSp>
        <p:nvCxnSpPr>
          <p:cNvPr id="3102" name="Straight Connector 3101">
            <a:extLst>
              <a:ext uri="{FF2B5EF4-FFF2-40B4-BE49-F238E27FC236}">
                <a16:creationId xmlns:a16="http://schemas.microsoft.com/office/drawing/2014/main" id="{D1D9A01C-1E0A-FBD6-46EF-15F2FC484B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8749107D-8126-7DFA-B53F-AD1E32017E85}"/>
              </a:ext>
            </a:extLst>
          </p:cNvPr>
          <p:cNvGrpSpPr/>
          <p:nvPr/>
        </p:nvGrpSpPr>
        <p:grpSpPr>
          <a:xfrm>
            <a:off x="218482" y="-11955"/>
            <a:ext cx="4372787" cy="4276716"/>
            <a:chOff x="-13042312" y="5983462"/>
            <a:chExt cx="11665509" cy="2020780"/>
          </a:xfrm>
        </p:grpSpPr>
        <p:sp>
          <p:nvSpPr>
            <p:cNvPr id="17" name="Metin kutusu 16">
              <a:extLst>
                <a:ext uri="{FF2B5EF4-FFF2-40B4-BE49-F238E27FC236}">
                  <a16:creationId xmlns:a16="http://schemas.microsoft.com/office/drawing/2014/main" id="{90BED4A5-47E2-C020-B1A4-DFF673FDAADE}"/>
                </a:ext>
              </a:extLst>
            </p:cNvPr>
            <p:cNvSpPr txBox="1"/>
            <p:nvPr/>
          </p:nvSpPr>
          <p:spPr>
            <a:xfrm>
              <a:off x="-13015759" y="5983462"/>
              <a:ext cx="11548122" cy="172209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İSTİHDAM OLANAKLARI</a:t>
              </a:r>
              <a:endParaRPr lang="tr-TR" sz="1500" b="1" dirty="0">
                <a:solidFill>
                  <a:srgbClr val="555555"/>
                </a:solidFill>
              </a:endParaRPr>
            </a:p>
            <a:p>
              <a:pPr algn="just" defTabSz="725119"/>
              <a:r>
                <a:rPr lang="tr-TR" sz="1500" dirty="0"/>
                <a:t>Resmi ve özel hastaneler</a:t>
              </a:r>
            </a:p>
            <a:p>
              <a:pPr algn="just" defTabSz="725119"/>
              <a:r>
                <a:rPr lang="tr-TR" sz="1500" dirty="0"/>
                <a:t>Aile mahkemeleri ile Ceza ve </a:t>
              </a:r>
              <a:r>
                <a:rPr lang="tr-TR" sz="1500" dirty="0" err="1"/>
                <a:t>Tevkifevleri</a:t>
              </a:r>
              <a:r>
                <a:rPr lang="tr-TR" sz="1500" dirty="0"/>
                <a:t> gibi adli kurumlar</a:t>
              </a:r>
            </a:p>
            <a:p>
              <a:pPr algn="just" defTabSz="725119"/>
              <a:r>
                <a:rPr lang="tr-TR" sz="1500" dirty="0"/>
                <a:t>Milli Eğitim Bakanlığına bağlı kurumlar (Formasyon aldıkları takdirde)</a:t>
              </a:r>
            </a:p>
            <a:p>
              <a:pPr algn="just" defTabSz="725119"/>
              <a:r>
                <a:rPr lang="tr-TR" sz="1500" dirty="0"/>
                <a:t>Kreş ve anaokulları</a:t>
              </a:r>
            </a:p>
            <a:p>
              <a:pPr algn="just" defTabSz="725119"/>
              <a:r>
                <a:rPr lang="tr-TR" sz="1500" dirty="0"/>
                <a:t>Sanayi ve endüstri kuruluşları</a:t>
              </a:r>
            </a:p>
            <a:p>
              <a:pPr algn="just" defTabSz="725119"/>
              <a:r>
                <a:rPr lang="tr-TR" sz="1500" dirty="0"/>
                <a:t>Reklamcılık firmaları</a:t>
              </a:r>
            </a:p>
            <a:p>
              <a:pPr algn="just" defTabSz="725119"/>
              <a:r>
                <a:rPr lang="tr-TR" sz="1500" dirty="0"/>
                <a:t>Araştırma kurumları</a:t>
              </a:r>
            </a:p>
            <a:p>
              <a:pPr algn="just" defTabSz="725119"/>
              <a:r>
                <a:rPr lang="tr-TR" sz="1500" dirty="0"/>
                <a:t>Anket firmaları</a:t>
              </a:r>
            </a:p>
            <a:p>
              <a:pPr algn="just" defTabSz="725119"/>
              <a:r>
                <a:rPr lang="tr-TR" sz="1500" dirty="0"/>
                <a:t>Rehberlik merkezleri</a:t>
              </a:r>
            </a:p>
            <a:p>
              <a:pPr algn="just" defTabSz="725119"/>
              <a:r>
                <a:rPr lang="tr-TR" sz="1500" dirty="0"/>
                <a:t>Psikoteknik merkezleri</a:t>
              </a:r>
            </a:p>
            <a:p>
              <a:pPr algn="just" defTabSz="725119"/>
              <a:r>
                <a:rPr lang="tr-TR" sz="1500" dirty="0"/>
                <a:t>Özel eğitim merkezleri</a:t>
              </a:r>
            </a:p>
            <a:p>
              <a:pPr algn="ctr" defTabSz="725119">
                <a:spcAft>
                  <a:spcPts val="732"/>
                </a:spcAft>
              </a:pPr>
              <a:endParaRPr lang="tr-TR" sz="1500" b="1" kern="1200" dirty="0">
                <a:solidFill>
                  <a:srgbClr val="555555"/>
                </a:solidFill>
                <a:latin typeface="+mn-lt"/>
                <a:ea typeface="+mn-ea"/>
                <a:cs typeface="+mn-cs"/>
              </a:endParaRPr>
            </a:p>
          </p:txBody>
        </p:sp>
        <p:sp>
          <p:nvSpPr>
            <p:cNvPr id="18" name="Metin kutusu 17">
              <a:extLst>
                <a:ext uri="{FF2B5EF4-FFF2-40B4-BE49-F238E27FC236}">
                  <a16:creationId xmlns:a16="http://schemas.microsoft.com/office/drawing/2014/main" id="{3C02FCE7-CD51-9E93-8342-455160E880AF}"/>
                </a:ext>
              </a:extLst>
            </p:cNvPr>
            <p:cNvSpPr txBox="1"/>
            <p:nvPr/>
          </p:nvSpPr>
          <p:spPr>
            <a:xfrm>
              <a:off x="-13042312" y="7714601"/>
              <a:ext cx="11665509" cy="2896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STAJ</a:t>
              </a:r>
            </a:p>
            <a:p>
              <a:r>
                <a:rPr lang="tr-TR" sz="1300" dirty="0"/>
                <a:t>Öğrencilerimize yönelik zorunlu staj uygulamamız yoktur. </a:t>
              </a:r>
            </a:p>
          </p:txBody>
        </p:sp>
      </p:grpSp>
      <p:grpSp>
        <p:nvGrpSpPr>
          <p:cNvPr id="14" name="Grup 13">
            <a:extLst>
              <a:ext uri="{FF2B5EF4-FFF2-40B4-BE49-F238E27FC236}">
                <a16:creationId xmlns:a16="http://schemas.microsoft.com/office/drawing/2014/main" id="{5BC8B221-3B65-9A41-890E-26D7B616B7B2}"/>
              </a:ext>
            </a:extLst>
          </p:cNvPr>
          <p:cNvGrpSpPr/>
          <p:nvPr/>
        </p:nvGrpSpPr>
        <p:grpSpPr>
          <a:xfrm>
            <a:off x="7742047" y="1281555"/>
            <a:ext cx="4185343" cy="5377033"/>
            <a:chOff x="-12853905" y="6875227"/>
            <a:chExt cx="15203134" cy="7956006"/>
          </a:xfrm>
        </p:grpSpPr>
        <p:sp>
          <p:nvSpPr>
            <p:cNvPr id="9" name="İçerik Yer Tutucusu 2">
              <a:extLst>
                <a:ext uri="{FF2B5EF4-FFF2-40B4-BE49-F238E27FC236}">
                  <a16:creationId xmlns:a16="http://schemas.microsoft.com/office/drawing/2014/main" id="{31281D94-8F94-AEC9-6F6C-6587B04E9941}"/>
                </a:ext>
              </a:extLst>
            </p:cNvPr>
            <p:cNvSpPr txBox="1">
              <a:spLocks/>
            </p:cNvSpPr>
            <p:nvPr/>
          </p:nvSpPr>
          <p:spPr>
            <a:xfrm>
              <a:off x="-12853905" y="6875227"/>
              <a:ext cx="15203134" cy="7317774"/>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algn="ctr"/>
              <a:r>
                <a:rPr lang="tr-TR" sz="1600" b="1" dirty="0"/>
                <a:t>LİSANS DERSLERİ</a:t>
              </a:r>
            </a:p>
            <a:p>
              <a:pPr marL="0" indent="0">
                <a:buNone/>
              </a:pPr>
              <a:endParaRPr lang="tr-TR" sz="1600" dirty="0"/>
            </a:p>
            <a:p>
              <a:pPr marL="0" indent="0">
                <a:buNone/>
              </a:pPr>
              <a:endParaRPr lang="tr-TR" sz="1600" dirty="0"/>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a:buFont typeface="Tw Cen MT" panose="020B0602020104020603" pitchFamily="34" charset="0"/>
                <a:buNone/>
              </a:pPr>
              <a:endParaRPr lang="tr-TR" sz="1600" dirty="0"/>
            </a:p>
          </p:txBody>
        </p:sp>
        <p:sp>
          <p:nvSpPr>
            <p:cNvPr id="19" name="Metin kutusu 18">
              <a:extLst>
                <a:ext uri="{FF2B5EF4-FFF2-40B4-BE49-F238E27FC236}">
                  <a16:creationId xmlns:a16="http://schemas.microsoft.com/office/drawing/2014/main" id="{2C80DAA9-08E9-CB67-59DA-4AD8DB8DA95E}"/>
                </a:ext>
              </a:extLst>
            </p:cNvPr>
            <p:cNvSpPr txBox="1"/>
            <p:nvPr/>
          </p:nvSpPr>
          <p:spPr>
            <a:xfrm>
              <a:off x="-11063766" y="13586487"/>
              <a:ext cx="12584036" cy="124474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115032">
                <a:spcAft>
                  <a:spcPts val="204"/>
                </a:spcAft>
              </a:pPr>
              <a:r>
                <a:rPr lang="tr-TR" sz="1500" b="1" kern="1200" dirty="0">
                  <a:solidFill>
                    <a:srgbClr val="555555"/>
                  </a:solidFill>
                  <a:latin typeface="+mn-lt"/>
                  <a:ea typeface="+mn-ea"/>
                  <a:cs typeface="+mn-cs"/>
                </a:rPr>
                <a:t>LİSANÜSTÜ EĞİTİM</a:t>
              </a:r>
            </a:p>
            <a:p>
              <a:pPr defTabSz="115032">
                <a:spcAft>
                  <a:spcPts val="204"/>
                </a:spcAft>
              </a:pPr>
              <a:r>
                <a:rPr lang="en-US" sz="1600" dirty="0" err="1"/>
                <a:t>Bölümümüzde</a:t>
              </a:r>
              <a:r>
                <a:rPr lang="en-US" sz="1600" dirty="0"/>
                <a:t> </a:t>
              </a:r>
              <a:r>
                <a:rPr lang="en-US" sz="1600" dirty="0" err="1"/>
                <a:t>henüz</a:t>
              </a:r>
              <a:r>
                <a:rPr lang="en-US" sz="1600" dirty="0"/>
                <a:t> </a:t>
              </a:r>
              <a:r>
                <a:rPr lang="en-US" sz="1600" dirty="0" err="1"/>
                <a:t>lisansüstü</a:t>
              </a:r>
              <a:r>
                <a:rPr lang="en-US" sz="1600" dirty="0"/>
                <a:t> </a:t>
              </a:r>
              <a:r>
                <a:rPr lang="en-US" sz="1600" dirty="0" err="1"/>
                <a:t>eğitim</a:t>
              </a:r>
              <a:r>
                <a:rPr lang="en-US" sz="1600" dirty="0"/>
                <a:t> </a:t>
              </a:r>
              <a:r>
                <a:rPr lang="en-US" sz="1600" dirty="0" err="1"/>
                <a:t>verilmemektedir</a:t>
              </a:r>
              <a:r>
                <a:rPr lang="tr-TR" sz="1600" dirty="0"/>
                <a:t>.</a:t>
              </a:r>
              <a:endParaRPr lang="tr-TR" sz="1500" kern="1200" dirty="0">
                <a:solidFill>
                  <a:srgbClr val="555555"/>
                </a:solidFill>
                <a:latin typeface="+mn-lt"/>
                <a:ea typeface="+mn-ea"/>
                <a:cs typeface="+mn-cs"/>
              </a:endParaRPr>
            </a:p>
          </p:txBody>
        </p:sp>
      </p:grpSp>
      <p:graphicFrame>
        <p:nvGraphicFramePr>
          <p:cNvPr id="13" name="Tablo 12">
            <a:extLst>
              <a:ext uri="{FF2B5EF4-FFF2-40B4-BE49-F238E27FC236}">
                <a16:creationId xmlns:a16="http://schemas.microsoft.com/office/drawing/2014/main" id="{86B1F66B-038D-12B7-7D71-A6ED0CB51B32}"/>
              </a:ext>
            </a:extLst>
          </p:cNvPr>
          <p:cNvGraphicFramePr>
            <a:graphicFrameLocks noGrp="1"/>
          </p:cNvGraphicFramePr>
          <p:nvPr>
            <p:extLst>
              <p:ext uri="{D42A27DB-BD31-4B8C-83A1-F6EECF244321}">
                <p14:modId xmlns:p14="http://schemas.microsoft.com/office/powerpoint/2010/main" val="3932554312"/>
              </p:ext>
            </p:extLst>
          </p:nvPr>
        </p:nvGraphicFramePr>
        <p:xfrm>
          <a:off x="3411073" y="4757822"/>
          <a:ext cx="4100846" cy="1675369"/>
        </p:xfrm>
        <a:graphic>
          <a:graphicData uri="http://schemas.openxmlformats.org/drawingml/2006/table">
            <a:tbl>
              <a:tblPr firstRow="1" bandRow="1">
                <a:tableStyleId>{5940675A-B579-460E-94D1-54222C63F5DA}</a:tableStyleId>
              </a:tblPr>
              <a:tblGrid>
                <a:gridCol w="2171737">
                  <a:extLst>
                    <a:ext uri="{9D8B030D-6E8A-4147-A177-3AD203B41FA5}">
                      <a16:colId xmlns:a16="http://schemas.microsoft.com/office/drawing/2014/main" val="2538433548"/>
                    </a:ext>
                  </a:extLst>
                </a:gridCol>
                <a:gridCol w="1929109">
                  <a:extLst>
                    <a:ext uri="{9D8B030D-6E8A-4147-A177-3AD203B41FA5}">
                      <a16:colId xmlns:a16="http://schemas.microsoft.com/office/drawing/2014/main" val="831817542"/>
                    </a:ext>
                  </a:extLst>
                </a:gridCol>
              </a:tblGrid>
              <a:tr h="1675369">
                <a:tc>
                  <a:txBody>
                    <a:bodyPr/>
                    <a:lstStyle/>
                    <a:p>
                      <a:pPr algn="l"/>
                      <a:r>
                        <a:rPr lang="tr-TR" dirty="0">
                          <a:solidFill>
                            <a:schemeClr val="bg1"/>
                          </a:solidFill>
                          <a:latin typeface="+mn-lt"/>
                        </a:rPr>
                        <a:t>YANDAL </a:t>
                      </a:r>
                      <a:endParaRPr lang="tr-TR" dirty="0">
                        <a:solidFill>
                          <a:schemeClr val="bg1"/>
                        </a:solidFill>
                        <a:effectLst/>
                        <a:latin typeface="+mn-lt"/>
                      </a:endParaRPr>
                    </a:p>
                    <a:p>
                      <a:pPr algn="l"/>
                      <a:endParaRPr lang="tr-TR" sz="1200" dirty="0">
                        <a:solidFill>
                          <a:schemeClr val="bg1"/>
                        </a:solidFill>
                        <a:effectLst/>
                        <a:latin typeface="+mn-lt"/>
                      </a:endParaRPr>
                    </a:p>
                    <a:p>
                      <a:pPr algn="l"/>
                      <a:r>
                        <a:rPr lang="en-US" dirty="0" err="1"/>
                        <a:t>Bölümümüzde</a:t>
                      </a:r>
                      <a:r>
                        <a:rPr lang="en-US" dirty="0"/>
                        <a:t> </a:t>
                      </a:r>
                      <a:r>
                        <a:rPr lang="en-US" dirty="0" err="1"/>
                        <a:t>çift</a:t>
                      </a:r>
                      <a:r>
                        <a:rPr lang="en-US" dirty="0"/>
                        <a:t> </a:t>
                      </a:r>
                      <a:r>
                        <a:rPr lang="en-US" dirty="0" err="1"/>
                        <a:t>anadal</a:t>
                      </a:r>
                      <a:r>
                        <a:rPr lang="en-US" dirty="0"/>
                        <a:t> </a:t>
                      </a:r>
                      <a:r>
                        <a:rPr lang="en-US" dirty="0" err="1"/>
                        <a:t>programları</a:t>
                      </a:r>
                      <a:r>
                        <a:rPr lang="en-US" dirty="0"/>
                        <a:t> </a:t>
                      </a:r>
                      <a:r>
                        <a:rPr lang="en-US" dirty="0" err="1"/>
                        <a:t>bulunmamaktadır</a:t>
                      </a:r>
                      <a:endParaRPr lang="tr-TR" dirty="0">
                        <a:solidFill>
                          <a:schemeClr val="bg1"/>
                        </a:solidFill>
                        <a:latin typeface="+mn-lt"/>
                      </a:endParaRP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tc>
                  <a:txBody>
                    <a:bodyPr/>
                    <a:lstStyle/>
                    <a:p>
                      <a:pPr algn="l"/>
                      <a:r>
                        <a:rPr lang="tr-TR" dirty="0">
                          <a:solidFill>
                            <a:schemeClr val="bg1"/>
                          </a:solidFill>
                          <a:latin typeface="+mn-lt"/>
                        </a:rPr>
                        <a:t>ÇİFT ANADAL</a:t>
                      </a:r>
                      <a:endParaRPr lang="tr-TR" dirty="0">
                        <a:solidFill>
                          <a:schemeClr val="bg1"/>
                        </a:solidFill>
                        <a:effectLst/>
                        <a:latin typeface="+mn-lt"/>
                      </a:endParaRPr>
                    </a:p>
                    <a:p>
                      <a:pPr algn="l"/>
                      <a:endParaRPr lang="tr-TR" sz="1050" dirty="0">
                        <a:solidFill>
                          <a:schemeClr val="bg1"/>
                        </a:solidFill>
                        <a:effectLst/>
                        <a:latin typeface="+mn-lt"/>
                      </a:endParaRPr>
                    </a:p>
                    <a:p>
                      <a:pPr algn="l"/>
                      <a:r>
                        <a:rPr lang="tr-TR" sz="1800" dirty="0">
                          <a:solidFill>
                            <a:schemeClr val="tx1"/>
                          </a:solidFill>
                          <a:effectLst/>
                          <a:latin typeface="+mn-lt"/>
                        </a:rPr>
                        <a:t>Bölümümüzde çift anadal ve </a:t>
                      </a:r>
                      <a:r>
                        <a:rPr lang="tr-TR" sz="1800" dirty="0" err="1">
                          <a:solidFill>
                            <a:schemeClr val="tx1"/>
                          </a:solidFill>
                          <a:effectLst/>
                          <a:latin typeface="+mn-lt"/>
                        </a:rPr>
                        <a:t>yandal</a:t>
                      </a:r>
                      <a:r>
                        <a:rPr lang="tr-TR" sz="1800" dirty="0">
                          <a:solidFill>
                            <a:schemeClr val="tx1"/>
                          </a:solidFill>
                          <a:effectLst/>
                          <a:latin typeface="+mn-lt"/>
                        </a:rPr>
                        <a:t> programları bulunmamaktadır</a:t>
                      </a: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extLst>
                  <a:ext uri="{0D108BD9-81ED-4DB2-BD59-A6C34878D82A}">
                    <a16:rowId xmlns:a16="http://schemas.microsoft.com/office/drawing/2014/main" val="3338961980"/>
                  </a:ext>
                </a:extLst>
              </a:tr>
            </a:tbl>
          </a:graphicData>
        </a:graphic>
      </p:graphicFrame>
      <p:sp>
        <p:nvSpPr>
          <p:cNvPr id="5" name="Metin kutusu 4">
            <a:extLst>
              <a:ext uri="{FF2B5EF4-FFF2-40B4-BE49-F238E27FC236}">
                <a16:creationId xmlns:a16="http://schemas.microsoft.com/office/drawing/2014/main" id="{5344CF9D-2382-DC57-9817-A02A2EC6FC14}"/>
              </a:ext>
            </a:extLst>
          </p:cNvPr>
          <p:cNvSpPr txBox="1"/>
          <p:nvPr/>
        </p:nvSpPr>
        <p:spPr>
          <a:xfrm>
            <a:off x="7779962" y="1580274"/>
            <a:ext cx="4147428" cy="4247317"/>
          </a:xfrm>
          <a:prstGeom prst="rect">
            <a:avLst/>
          </a:prstGeom>
          <a:noFill/>
        </p:spPr>
        <p:txBody>
          <a:bodyPr wrap="square">
            <a:spAutoFit/>
          </a:bodyPr>
          <a:lstStyle/>
          <a:p>
            <a:pPr marL="0" indent="0">
              <a:buNone/>
            </a:pPr>
            <a:r>
              <a:rPr lang="en-US" sz="1800" dirty="0" err="1"/>
              <a:t>Bölümdeki</a:t>
            </a:r>
            <a:r>
              <a:rPr lang="tr-TR" sz="1800" dirty="0"/>
              <a:t> dersler,</a:t>
            </a:r>
            <a:r>
              <a:rPr lang="en-US" sz="1800" dirty="0"/>
              <a:t> </a:t>
            </a:r>
            <a:r>
              <a:rPr lang="tr-TR" sz="1800" dirty="0"/>
              <a:t>Psikoloji biliminin tüm anabilim dallarına dair t</a:t>
            </a:r>
            <a:r>
              <a:rPr lang="en-US" sz="1800" dirty="0" err="1"/>
              <a:t>emel</a:t>
            </a:r>
            <a:r>
              <a:rPr lang="en-US" sz="1800" dirty="0"/>
              <a:t> </a:t>
            </a:r>
            <a:r>
              <a:rPr lang="en-US" sz="1800" dirty="0" err="1"/>
              <a:t>kuramsal</a:t>
            </a:r>
            <a:r>
              <a:rPr lang="en-US" sz="1800" dirty="0"/>
              <a:t> </a:t>
            </a:r>
            <a:r>
              <a:rPr lang="tr-TR" sz="1800" dirty="0"/>
              <a:t>bilgeleri içerek şekilde yapılandırılmıştır.</a:t>
            </a:r>
            <a:r>
              <a:rPr lang="en-US" sz="1800" dirty="0"/>
              <a:t> </a:t>
            </a:r>
            <a:r>
              <a:rPr lang="tr-TR" sz="1800" dirty="0"/>
              <a:t>Öğrencilerimiz Psikoloji biliminin sahip olduğu temel</a:t>
            </a:r>
            <a:r>
              <a:rPr lang="en-US" sz="1800" dirty="0"/>
              <a:t> </a:t>
            </a:r>
            <a:r>
              <a:rPr lang="en-US" sz="1800" dirty="0" err="1"/>
              <a:t>kuramların</a:t>
            </a:r>
            <a:r>
              <a:rPr lang="en-US" sz="1800" dirty="0"/>
              <a:t> </a:t>
            </a:r>
            <a:r>
              <a:rPr lang="en-US" sz="1800" dirty="0" err="1"/>
              <a:t>yöntem</a:t>
            </a:r>
            <a:r>
              <a:rPr lang="tr-TR" sz="1800" dirty="0"/>
              <a:t> ve</a:t>
            </a:r>
            <a:r>
              <a:rPr lang="en-US" sz="1800" dirty="0"/>
              <a:t> </a:t>
            </a:r>
            <a:r>
              <a:rPr lang="en-US" sz="1800" dirty="0" err="1"/>
              <a:t>tekniklerini</a:t>
            </a:r>
            <a:r>
              <a:rPr lang="en-US" sz="1800" dirty="0"/>
              <a:t> </a:t>
            </a:r>
            <a:r>
              <a:rPr lang="en-US" sz="1800" dirty="0" err="1"/>
              <a:t>kavrayabil</a:t>
            </a:r>
            <a:r>
              <a:rPr lang="tr-TR" sz="1800" dirty="0" err="1"/>
              <a:t>ecekleri</a:t>
            </a:r>
            <a:r>
              <a:rPr lang="tr-TR" sz="1800" dirty="0"/>
              <a:t> 23 adet zorunlu ve 14 adet seçmeli bölüm içi dersler alabilmektedir. Bölüm dersleri dışında fakültemizin farklı bölümlerinden 6 adet zorunlu ve 10 adet seçmeli ders almaları gerekmektedir. Bu derslerin çoğunluğu teorik olmak üzere bölüm içinde derslerimizden «Topluma Hizmet Uygulamaları» ve «Laboratuvar Teknikleri» adlı dersler uygulamalı nitelik taşımaktadır.</a:t>
            </a:r>
            <a:endParaRPr lang="tr-TR" dirty="0"/>
          </a:p>
        </p:txBody>
      </p:sp>
      <p:pic>
        <p:nvPicPr>
          <p:cNvPr id="11" name="Resim 10">
            <a:extLst>
              <a:ext uri="{FF2B5EF4-FFF2-40B4-BE49-F238E27FC236}">
                <a16:creationId xmlns:a16="http://schemas.microsoft.com/office/drawing/2014/main" id="{6B5622F6-B08F-4A54-B18B-68302156E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55" r="14074" b="-2222"/>
          <a:stretch/>
        </p:blipFill>
        <p:spPr>
          <a:xfrm>
            <a:off x="4759988" y="75196"/>
            <a:ext cx="2717447" cy="2055655"/>
          </a:xfrm>
          <a:prstGeom prst="rect">
            <a:avLst/>
          </a:prstGeom>
        </p:spPr>
      </p:pic>
    </p:spTree>
    <p:extLst>
      <p:ext uri="{BB962C8B-B14F-4D97-AF65-F5344CB8AC3E}">
        <p14:creationId xmlns:p14="http://schemas.microsoft.com/office/powerpoint/2010/main" val="81441947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56ACF3-9E7C-A7A4-16C5-A2298E43E9D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F2AF3E1-1D39-40A9-A8DC-611BF36E34E5}"/>
              </a:ext>
            </a:extLst>
          </p:cNvPr>
          <p:cNvSpPr>
            <a:spLocks noGrp="1"/>
          </p:cNvSpPr>
          <p:nvPr>
            <p:ph type="title"/>
          </p:nvPr>
        </p:nvSpPr>
        <p:spPr>
          <a:xfrm>
            <a:off x="8017254" y="525439"/>
            <a:ext cx="3336545" cy="1657614"/>
          </a:xfrm>
        </p:spPr>
        <p:txBody>
          <a:bodyPr vert="horz" lIns="91440" tIns="45720" rIns="91440" bIns="45720" rtlCol="0">
            <a:normAutofit/>
          </a:bodyPr>
          <a:lstStyle/>
          <a:p>
            <a:r>
              <a:rPr lang="en-US" sz="3600" b="1" kern="1200">
                <a:latin typeface="+mj-lt"/>
                <a:ea typeface="+mj-ea"/>
                <a:cs typeface="+mj-cs"/>
              </a:rPr>
              <a:t>PSİKOLOJİ BÖLÜMÜNÜN ETKİNLİKLERİ</a:t>
            </a:r>
          </a:p>
        </p:txBody>
      </p:sp>
      <p:pic>
        <p:nvPicPr>
          <p:cNvPr id="10" name="Resim 9">
            <a:extLst>
              <a:ext uri="{FF2B5EF4-FFF2-40B4-BE49-F238E27FC236}">
                <a16:creationId xmlns:a16="http://schemas.microsoft.com/office/drawing/2014/main" id="{3A614302-B008-4CB7-893A-CA43A14D0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38" y="375320"/>
            <a:ext cx="2713305" cy="3848658"/>
          </a:xfrm>
          <a:prstGeom prst="rect">
            <a:avLst/>
          </a:prstGeom>
        </p:spPr>
      </p:pic>
      <p:pic>
        <p:nvPicPr>
          <p:cNvPr id="4" name="İçerik Yer Tutucusu 4">
            <a:extLst>
              <a:ext uri="{FF2B5EF4-FFF2-40B4-BE49-F238E27FC236}">
                <a16:creationId xmlns:a16="http://schemas.microsoft.com/office/drawing/2014/main" id="{AB3607AB-B600-4AAD-A920-03EE7962E1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5438" y="375320"/>
            <a:ext cx="2210148" cy="1657612"/>
          </a:xfrm>
          <a:prstGeom prst="rect">
            <a:avLst/>
          </a:prstGeom>
        </p:spPr>
      </p:pic>
      <p:pic>
        <p:nvPicPr>
          <p:cNvPr id="11" name="Resim 10">
            <a:extLst>
              <a:ext uri="{FF2B5EF4-FFF2-40B4-BE49-F238E27FC236}">
                <a16:creationId xmlns:a16="http://schemas.microsoft.com/office/drawing/2014/main" id="{7A5F1B92-EBBC-4633-BDBB-137FE9C09A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640" y="2317321"/>
            <a:ext cx="1573024" cy="2223356"/>
          </a:xfrm>
          <a:prstGeom prst="rect">
            <a:avLst/>
          </a:prstGeom>
        </p:spPr>
      </p:pic>
      <p:pic>
        <p:nvPicPr>
          <p:cNvPr id="14" name="Resim 13">
            <a:extLst>
              <a:ext uri="{FF2B5EF4-FFF2-40B4-BE49-F238E27FC236}">
                <a16:creationId xmlns:a16="http://schemas.microsoft.com/office/drawing/2014/main" id="{16DD7B5F-2BBD-4591-9314-C2A2C244A6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422" y="4911833"/>
            <a:ext cx="1060677" cy="1448024"/>
          </a:xfrm>
          <a:prstGeom prst="rect">
            <a:avLst/>
          </a:prstGeom>
        </p:spPr>
      </p:pic>
      <p:pic>
        <p:nvPicPr>
          <p:cNvPr id="15" name="Resim 14">
            <a:extLst>
              <a:ext uri="{FF2B5EF4-FFF2-40B4-BE49-F238E27FC236}">
                <a16:creationId xmlns:a16="http://schemas.microsoft.com/office/drawing/2014/main" id="{132FA22F-9F46-4995-9C36-AE757AAC4738}"/>
              </a:ext>
            </a:extLst>
          </p:cNvPr>
          <p:cNvPicPr>
            <a:picLocks noChangeAspect="1"/>
          </p:cNvPicPr>
          <p:nvPr/>
        </p:nvPicPr>
        <p:blipFill rotWithShape="1">
          <a:blip r:embed="rId6">
            <a:extLst>
              <a:ext uri="{28A0092B-C50C-407E-A947-70E740481C1C}">
                <a14:useLocalDpi xmlns:a14="http://schemas.microsoft.com/office/drawing/2010/main" val="0"/>
              </a:ext>
            </a:extLst>
          </a:blip>
          <a:srcRect t="29514" r="1666" b="22322"/>
          <a:stretch/>
        </p:blipFill>
        <p:spPr>
          <a:xfrm>
            <a:off x="4869935" y="4623434"/>
            <a:ext cx="5871751" cy="2156986"/>
          </a:xfrm>
          <a:prstGeom prst="rect">
            <a:avLst/>
          </a:prstGeom>
        </p:spPr>
      </p:pic>
      <p:sp>
        <p:nvSpPr>
          <p:cNvPr id="1074" name="Content Placeholder 1073">
            <a:extLst>
              <a:ext uri="{FF2B5EF4-FFF2-40B4-BE49-F238E27FC236}">
                <a16:creationId xmlns:a16="http://schemas.microsoft.com/office/drawing/2014/main" id="{BB1DA3E7-0E4F-C48F-9212-391CADFCAF15}"/>
              </a:ext>
            </a:extLst>
          </p:cNvPr>
          <p:cNvSpPr>
            <a:spLocks noGrp="1"/>
          </p:cNvSpPr>
          <p:nvPr>
            <p:ph idx="1"/>
          </p:nvPr>
        </p:nvSpPr>
        <p:spPr>
          <a:xfrm>
            <a:off x="7538374" y="2274491"/>
            <a:ext cx="4572559" cy="2064045"/>
          </a:xfrm>
        </p:spPr>
        <p:txBody>
          <a:bodyPr>
            <a:normAutofit fontScale="70000" lnSpcReduction="20000"/>
          </a:bodyPr>
          <a:lstStyle/>
          <a:p>
            <a:r>
              <a:rPr lang="tr-TR" sz="2100" dirty="0"/>
              <a:t>Bölümümüzde her dönem bilimsel ve sosyal nitelikte farklı etkinlikler düzenlenmektedir. Her sene güz dönemi başında yeni gelen öğrencilerimizle tüm öğrenci ve öğretim üyelerimizin buluştuğu bir tanışma çayı etkinliği düzenlenmektedir. Her aralık ayında yeni yıl etkinliği olarak öğrencilerimiz ve öğretim üyeleri kitap çekilişi yaparak birbirlerine kitap hediye etmektedir. Bunun dışında 10 Mayıs Psikologlar günü buluşması ve Psikoloji Topluluğumuzla birlikte düzenlediğimiz çeşitli bilimsel sunumlar gerçekleştirilmektedir. </a:t>
            </a:r>
          </a:p>
          <a:p>
            <a:endParaRPr lang="en-US" sz="2000" dirty="0"/>
          </a:p>
        </p:txBody>
      </p:sp>
      <p:cxnSp>
        <p:nvCxnSpPr>
          <p:cNvPr id="1077" name="Straight Connector 1076">
            <a:extLst>
              <a:ext uri="{FF2B5EF4-FFF2-40B4-BE49-F238E27FC236}">
                <a16:creationId xmlns:a16="http://schemas.microsoft.com/office/drawing/2014/main" id="{822A5670-0F7B-4199-AEAB-33FBA9CEA4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6858001"/>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8BB1744D-A7DF-4B65-B6E3-DCF12BB2D86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882DD753-EA38-4E86-91FB-05041A44A28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6DA63E78-7704-45EF-B5D3-EADDF5D826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218591"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25913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454723-A9A6-ECAB-80EB-4F7B3A2DFBBA}"/>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B479A5DC-2804-1FAC-43C7-6BC275317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33211413-2EEA-DEBA-03ED-C0D163B109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627EB9A-7252-B76B-7EAA-1D50F161E1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9B29E850-E31B-2849-B788-FE4005C139FE}"/>
              </a:ext>
            </a:extLst>
          </p:cNvPr>
          <p:cNvSpPr txBox="1">
            <a:spLocks/>
          </p:cNvSpPr>
          <p:nvPr/>
        </p:nvSpPr>
        <p:spPr>
          <a:xfrm>
            <a:off x="7489149" y="770855"/>
            <a:ext cx="2965492" cy="4686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000" b="1" dirty="0">
                <a:latin typeface="+mn-lt"/>
                <a:ea typeface="+mn-ea"/>
                <a:cs typeface="+mn-cs"/>
              </a:rPr>
              <a:t>SANAT TARİHİ BÖLÜMÜ</a:t>
            </a:r>
          </a:p>
        </p:txBody>
      </p:sp>
      <p:sp>
        <p:nvSpPr>
          <p:cNvPr id="17" name="Metin kutusu 16">
            <a:extLst>
              <a:ext uri="{FF2B5EF4-FFF2-40B4-BE49-F238E27FC236}">
                <a16:creationId xmlns:a16="http://schemas.microsoft.com/office/drawing/2014/main" id="{5CBA801A-FD39-9A34-34F6-5EC93166C312}"/>
              </a:ext>
            </a:extLst>
          </p:cNvPr>
          <p:cNvSpPr txBox="1"/>
          <p:nvPr/>
        </p:nvSpPr>
        <p:spPr>
          <a:xfrm>
            <a:off x="1955840" y="4148153"/>
            <a:ext cx="2878461" cy="1938992"/>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1600" b="1" dirty="0"/>
              <a:t>ANABİLİM DALLARI</a:t>
            </a:r>
          </a:p>
          <a:p>
            <a:pPr marL="342900" indent="-342900">
              <a:buFont typeface="+mj-lt"/>
              <a:buAutoNum type="arabicPeriod"/>
            </a:pPr>
            <a:r>
              <a:rPr lang="tr-TR" sz="1600" dirty="0">
                <a:solidFill>
                  <a:schemeClr val="tx1"/>
                </a:solidFill>
              </a:rPr>
              <a:t>Türk ve İslam Sanatı Anabilim Dalı</a:t>
            </a:r>
          </a:p>
          <a:p>
            <a:pPr marL="342900" indent="-342900">
              <a:buFont typeface="+mj-lt"/>
              <a:buAutoNum type="arabicPeriod"/>
            </a:pPr>
            <a:r>
              <a:rPr lang="tr-TR" sz="1600" dirty="0">
                <a:solidFill>
                  <a:schemeClr val="tx1"/>
                </a:solidFill>
              </a:rPr>
              <a:t>Batı Sanatı ve Çağdaş Sanat Anabilim Dalı</a:t>
            </a:r>
          </a:p>
          <a:p>
            <a:pPr marL="342900" indent="-342900">
              <a:buFont typeface="+mj-lt"/>
              <a:buAutoNum type="arabicPeriod"/>
            </a:pPr>
            <a:r>
              <a:rPr lang="tr-TR" sz="1600" dirty="0">
                <a:solidFill>
                  <a:schemeClr val="tx1"/>
                </a:solidFill>
              </a:rPr>
              <a:t>Bizans Sanatı Anabilim Dalı</a:t>
            </a:r>
          </a:p>
          <a:p>
            <a:pPr>
              <a:spcAft>
                <a:spcPts val="600"/>
              </a:spcAft>
            </a:pPr>
            <a:endParaRPr lang="tr-TR" sz="2400" dirty="0"/>
          </a:p>
        </p:txBody>
      </p:sp>
      <p:sp>
        <p:nvSpPr>
          <p:cNvPr id="18" name="Metin kutusu 17">
            <a:extLst>
              <a:ext uri="{FF2B5EF4-FFF2-40B4-BE49-F238E27FC236}">
                <a16:creationId xmlns:a16="http://schemas.microsoft.com/office/drawing/2014/main" id="{D13749A1-3973-D07D-554F-2B03F0060C9D}"/>
              </a:ext>
            </a:extLst>
          </p:cNvPr>
          <p:cNvSpPr txBox="1"/>
          <p:nvPr/>
        </p:nvSpPr>
        <p:spPr>
          <a:xfrm>
            <a:off x="243737" y="1271774"/>
            <a:ext cx="6089039" cy="2554545"/>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b="1" dirty="0"/>
              <a:t>Sanat Tarihi Bölümü ve Mesleğin Tanıtımı</a:t>
            </a:r>
          </a:p>
          <a:p>
            <a:pPr algn="just"/>
            <a:r>
              <a:rPr lang="tr-TR" sz="2000" dirty="0">
                <a:solidFill>
                  <a:schemeClr val="tx1"/>
                </a:solidFill>
              </a:rPr>
              <a:t>Sanat Tarihi Bölümü'nün hedefi, Türk-İslam, Bizans ve Batı Sanatı alanlarında yetkin bilim insanları yetiştirmektir. Bölümden mezun olan bir öğrenci, Türk ve Avrupa mimarlığı, dünya resim ve heykel sanatı ve süsleme sanatları hakkında yetkin bir bilgiye sahip olur ve “</a:t>
            </a:r>
            <a:r>
              <a:rPr lang="tr-TR" sz="2000" b="1" i="1" dirty="0">
                <a:solidFill>
                  <a:schemeClr val="tx1"/>
                </a:solidFill>
              </a:rPr>
              <a:t>Sanat Tarihçi</a:t>
            </a:r>
            <a:r>
              <a:rPr lang="tr-TR" sz="2000" dirty="0">
                <a:solidFill>
                  <a:schemeClr val="tx1"/>
                </a:solidFill>
              </a:rPr>
              <a:t>” unvanı alarak mezun olur.</a:t>
            </a:r>
          </a:p>
          <a:p>
            <a:endParaRPr lang="tr-TR" sz="2000" i="1" dirty="0">
              <a:solidFill>
                <a:schemeClr val="tx1"/>
              </a:solidFill>
            </a:endParaRPr>
          </a:p>
        </p:txBody>
      </p:sp>
      <p:pic>
        <p:nvPicPr>
          <p:cNvPr id="3" name="Picture 4" descr="Няма налично описание на снимката.">
            <a:extLst>
              <a:ext uri="{FF2B5EF4-FFF2-40B4-BE49-F238E27FC236}">
                <a16:creationId xmlns:a16="http://schemas.microsoft.com/office/drawing/2014/main" id="{868EBC4A-E046-2286-18C4-6DC3EE3C5E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61" r="428" b="41456"/>
          <a:stretch/>
        </p:blipFill>
        <p:spPr bwMode="auto">
          <a:xfrm>
            <a:off x="6737403" y="1080252"/>
            <a:ext cx="4736999" cy="35910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nat Tarihi Bölümü"/>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540128" y="4132401"/>
            <a:ext cx="2934274" cy="1954744"/>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rotWithShape="1">
          <a:blip r:embed="rId4"/>
          <a:srcRect r="21792"/>
          <a:stretch/>
        </p:blipFill>
        <p:spPr>
          <a:xfrm>
            <a:off x="6489395" y="1071246"/>
            <a:ext cx="2616508" cy="5015899"/>
          </a:xfrm>
          <a:prstGeom prst="rect">
            <a:avLst/>
          </a:prstGeom>
        </p:spPr>
      </p:pic>
      <p:pic>
        <p:nvPicPr>
          <p:cNvPr id="6" name="Resim 5" descr="giyim, kişi, şahıs, gülümsemek, gülüş, mavi içeren bir resim&#10;&#10;Yapay zeka tarafından oluşturulmuş içerik yanlış olabilir.">
            <a:extLst>
              <a:ext uri="{FF2B5EF4-FFF2-40B4-BE49-F238E27FC236}">
                <a16:creationId xmlns:a16="http://schemas.microsoft.com/office/drawing/2014/main" id="{F252A014-A61D-71ED-262A-6A0F99BC103D}"/>
              </a:ext>
            </a:extLst>
          </p:cNvPr>
          <p:cNvPicPr>
            <a:picLocks noChangeAspect="1"/>
          </p:cNvPicPr>
          <p:nvPr/>
        </p:nvPicPr>
        <p:blipFill>
          <a:blip r:embed="rId5" cstate="print">
            <a:extLst>
              <a:ext uri="{28A0092B-C50C-407E-A947-70E740481C1C}">
                <a14:useLocalDpi xmlns:a14="http://schemas.microsoft.com/office/drawing/2010/main" val="0"/>
              </a:ext>
            </a:extLst>
          </a:blip>
          <a:srcRect t="17213" r="1823" b="5452"/>
          <a:stretch>
            <a:fillRect/>
          </a:stretch>
        </p:blipFill>
        <p:spPr>
          <a:xfrm>
            <a:off x="6489395" y="2129425"/>
            <a:ext cx="4985007" cy="3338364"/>
          </a:xfrm>
          <a:prstGeom prst="rect">
            <a:avLst/>
          </a:prstGeom>
        </p:spPr>
      </p:pic>
    </p:spTree>
    <p:extLst>
      <p:ext uri="{BB962C8B-B14F-4D97-AF65-F5344CB8AC3E}">
        <p14:creationId xmlns:p14="http://schemas.microsoft.com/office/powerpoint/2010/main" val="414813741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8D436A-94B2-17EF-13D8-8390424C996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2E94C21-6A4F-79DB-0B66-5570BC172E63}"/>
              </a:ext>
            </a:extLst>
          </p:cNvPr>
          <p:cNvSpPr>
            <a:spLocks noGrp="1"/>
          </p:cNvSpPr>
          <p:nvPr>
            <p:ph type="title"/>
          </p:nvPr>
        </p:nvSpPr>
        <p:spPr>
          <a:xfrm>
            <a:off x="7742047" y="199413"/>
            <a:ext cx="4449953" cy="1094370"/>
          </a:xfrm>
        </p:spPr>
        <p:txBody>
          <a:bodyPr vert="horz" lIns="91440" tIns="45720" rIns="91440" bIns="45720" rtlCol="0" anchor="ctr">
            <a:noAutofit/>
          </a:bodyPr>
          <a:lstStyle/>
          <a:p>
            <a:r>
              <a:rPr lang="tr-TR" sz="2300" b="1" kern="1200" dirty="0">
                <a:solidFill>
                  <a:schemeClr val="tx1"/>
                </a:solidFill>
                <a:latin typeface="+mj-lt"/>
                <a:ea typeface="+mj-ea"/>
                <a:cs typeface="+mj-cs"/>
              </a:rPr>
              <a:t>SANAT TARİHİ </a:t>
            </a:r>
            <a:r>
              <a:rPr lang="en-US" sz="2300" b="1" kern="1200" dirty="0">
                <a:solidFill>
                  <a:schemeClr val="tx1"/>
                </a:solidFill>
                <a:latin typeface="+mj-lt"/>
                <a:ea typeface="+mj-ea"/>
                <a:cs typeface="+mj-cs"/>
              </a:rPr>
              <a:t>BÖLÜMÜNDE EĞİTİM VE İSTİHDAM OLANAKLARI</a:t>
            </a:r>
          </a:p>
        </p:txBody>
      </p:sp>
      <p:cxnSp>
        <p:nvCxnSpPr>
          <p:cNvPr id="3096" name="Straight Connector 3095">
            <a:extLst>
              <a:ext uri="{FF2B5EF4-FFF2-40B4-BE49-F238E27FC236}">
                <a16:creationId xmlns:a16="http://schemas.microsoft.com/office/drawing/2014/main" id="{9D77E75D-93D1-734C-A541-2295F9160CF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CE47926D-6E96-5C36-9D85-778F59C6038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9AAB084F-1385-0D47-BD68-4805A05DBA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837D11BA-CBA1-14DE-84A8-FDE1F405EB30}"/>
              </a:ext>
            </a:extLst>
          </p:cNvPr>
          <p:cNvSpPr txBox="1"/>
          <p:nvPr/>
        </p:nvSpPr>
        <p:spPr>
          <a:xfrm>
            <a:off x="69897" y="4648121"/>
            <a:ext cx="2733468" cy="2121475"/>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endParaRPr lang="tr-TR" sz="1500" b="1" dirty="0">
              <a:solidFill>
                <a:schemeClr val="tx1"/>
              </a:solidFill>
            </a:endParaRPr>
          </a:p>
          <a:p>
            <a:r>
              <a:rPr lang="tr-TR" sz="1400" b="1" dirty="0">
                <a:solidFill>
                  <a:schemeClr val="tx1"/>
                </a:solidFill>
              </a:rPr>
              <a:t>ERASMUS</a:t>
            </a:r>
            <a:r>
              <a:rPr lang="tr-TR" sz="1400" dirty="0">
                <a:solidFill>
                  <a:schemeClr val="tx1"/>
                </a:solidFill>
              </a:rPr>
              <a:t> kapsamında</a:t>
            </a:r>
          </a:p>
          <a:p>
            <a:r>
              <a:rPr lang="tr-TR" sz="1400" dirty="0">
                <a:solidFill>
                  <a:schemeClr val="tx1"/>
                </a:solidFill>
              </a:rPr>
              <a:t>Kore </a:t>
            </a:r>
            <a:r>
              <a:rPr lang="tr-TR" sz="1400" dirty="0" err="1">
                <a:solidFill>
                  <a:schemeClr val="tx1"/>
                </a:solidFill>
              </a:rPr>
              <a:t>di</a:t>
            </a:r>
            <a:r>
              <a:rPr lang="tr-TR" sz="1400" dirty="0">
                <a:solidFill>
                  <a:schemeClr val="tx1"/>
                </a:solidFill>
              </a:rPr>
              <a:t> </a:t>
            </a:r>
            <a:r>
              <a:rPr lang="tr-TR" sz="1400" dirty="0" err="1">
                <a:solidFill>
                  <a:schemeClr val="tx1"/>
                </a:solidFill>
              </a:rPr>
              <a:t>Enna</a:t>
            </a:r>
            <a:r>
              <a:rPr lang="tr-TR" sz="1400" dirty="0">
                <a:solidFill>
                  <a:schemeClr val="tx1"/>
                </a:solidFill>
              </a:rPr>
              <a:t> Üniversitesi/İtalya,</a:t>
            </a:r>
          </a:p>
          <a:p>
            <a:r>
              <a:rPr lang="tr-TR" sz="1400" b="1" dirty="0">
                <a:solidFill>
                  <a:schemeClr val="tx1"/>
                </a:solidFill>
              </a:rPr>
              <a:t>MEVLANA </a:t>
            </a:r>
            <a:r>
              <a:rPr lang="tr-TR" sz="1400" dirty="0">
                <a:solidFill>
                  <a:schemeClr val="tx1"/>
                </a:solidFill>
              </a:rPr>
              <a:t>kapsamında</a:t>
            </a:r>
          </a:p>
          <a:p>
            <a:r>
              <a:rPr lang="tr-TR" sz="1400" dirty="0">
                <a:solidFill>
                  <a:schemeClr val="tx1"/>
                </a:solidFill>
              </a:rPr>
              <a:t>Türkiye’deki tüm üniversiteler,</a:t>
            </a:r>
          </a:p>
          <a:p>
            <a:r>
              <a:rPr lang="tr-TR" sz="1400" b="1" dirty="0">
                <a:solidFill>
                  <a:schemeClr val="tx1"/>
                </a:solidFill>
              </a:rPr>
              <a:t>FARABİ </a:t>
            </a:r>
            <a:r>
              <a:rPr lang="tr-TR" sz="1400" dirty="0">
                <a:solidFill>
                  <a:schemeClr val="tx1"/>
                </a:solidFill>
              </a:rPr>
              <a:t>kapsamında</a:t>
            </a:r>
          </a:p>
          <a:p>
            <a:r>
              <a:rPr lang="tr-TR" sz="1400" dirty="0">
                <a:solidFill>
                  <a:schemeClr val="tx1"/>
                </a:solidFill>
              </a:rPr>
              <a:t>Türkiye’de protokole imza atan</a:t>
            </a:r>
          </a:p>
          <a:p>
            <a:r>
              <a:rPr lang="tr-TR" sz="1400" dirty="0">
                <a:solidFill>
                  <a:schemeClr val="tx1"/>
                </a:solidFill>
              </a:rPr>
              <a:t>97 üniversite</a:t>
            </a:r>
          </a:p>
          <a:p>
            <a:r>
              <a:rPr lang="tr-TR" sz="1400" dirty="0">
                <a:solidFill>
                  <a:schemeClr val="tx1"/>
                </a:solidFill>
              </a:rPr>
              <a:t>İle anlaşmamız bulunmaktadır. </a:t>
            </a:r>
          </a:p>
          <a:p>
            <a:pPr algn="ctr">
              <a:lnSpc>
                <a:spcPct val="90000"/>
              </a:lnSpc>
              <a:spcAft>
                <a:spcPts val="600"/>
              </a:spcAft>
            </a:pPr>
            <a:endParaRPr lang="tr-TR" sz="1500" b="1" dirty="0">
              <a:solidFill>
                <a:schemeClr val="tx1"/>
              </a:solidFill>
            </a:endParaRPr>
          </a:p>
          <a:p>
            <a:pPr algn="ctr">
              <a:lnSpc>
                <a:spcPct val="90000"/>
              </a:lnSpc>
              <a:spcAft>
                <a:spcPts val="600"/>
              </a:spcAft>
            </a:pPr>
            <a:endParaRPr lang="en-US" sz="1500" b="1" dirty="0">
              <a:solidFill>
                <a:schemeClr val="tx1"/>
              </a:solidFill>
            </a:endParaRPr>
          </a:p>
        </p:txBody>
      </p:sp>
      <p:cxnSp>
        <p:nvCxnSpPr>
          <p:cNvPr id="3102" name="Straight Connector 3101">
            <a:extLst>
              <a:ext uri="{FF2B5EF4-FFF2-40B4-BE49-F238E27FC236}">
                <a16:creationId xmlns:a16="http://schemas.microsoft.com/office/drawing/2014/main" id="{B5C10AF6-F8BA-109A-5F52-EC782FBDD5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A7A83BB0-1E5A-F824-63D3-0FB23AEF37C6}"/>
              </a:ext>
            </a:extLst>
          </p:cNvPr>
          <p:cNvGrpSpPr/>
          <p:nvPr/>
        </p:nvGrpSpPr>
        <p:grpSpPr>
          <a:xfrm>
            <a:off x="140420" y="548197"/>
            <a:ext cx="4398143" cy="3607129"/>
            <a:chOff x="-13250562" y="6248138"/>
            <a:chExt cx="11733153" cy="1704395"/>
          </a:xfrm>
        </p:grpSpPr>
        <p:sp>
          <p:nvSpPr>
            <p:cNvPr id="17" name="Metin kutusu 16">
              <a:extLst>
                <a:ext uri="{FF2B5EF4-FFF2-40B4-BE49-F238E27FC236}">
                  <a16:creationId xmlns:a16="http://schemas.microsoft.com/office/drawing/2014/main" id="{50F05936-C1CC-97AD-CD9C-44A34079BC66}"/>
                </a:ext>
              </a:extLst>
            </p:cNvPr>
            <p:cNvSpPr txBox="1"/>
            <p:nvPr/>
          </p:nvSpPr>
          <p:spPr>
            <a:xfrm>
              <a:off x="-13065532" y="6248138"/>
              <a:ext cx="11548123" cy="92224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İSTİHDAM OLANAKLARI</a:t>
              </a:r>
              <a:endParaRPr lang="tr-TR" sz="1500" b="1" dirty="0">
                <a:solidFill>
                  <a:srgbClr val="555555"/>
                </a:solidFill>
              </a:endParaRPr>
            </a:p>
            <a:p>
              <a:r>
                <a:rPr lang="tr-TR" sz="1700" b="1" dirty="0">
                  <a:solidFill>
                    <a:schemeClr val="tx1"/>
                  </a:solidFill>
                </a:rPr>
                <a:t>Sanat Tarihçi </a:t>
              </a:r>
              <a:r>
                <a:rPr lang="tr-TR" sz="1700" dirty="0">
                  <a:solidFill>
                    <a:schemeClr val="tx1"/>
                  </a:solidFill>
                </a:rPr>
                <a:t>unvanıyla;</a:t>
              </a:r>
            </a:p>
            <a:p>
              <a:r>
                <a:rPr lang="tr-TR" sz="1700" dirty="0">
                  <a:solidFill>
                    <a:schemeClr val="tx1"/>
                  </a:solidFill>
                </a:rPr>
                <a:t>*Kültür ve Turizm Bakanlığı,</a:t>
              </a:r>
            </a:p>
            <a:p>
              <a:r>
                <a:rPr lang="tr-TR" sz="1700" dirty="0">
                  <a:solidFill>
                    <a:schemeClr val="tx1"/>
                  </a:solidFill>
                </a:rPr>
                <a:t>*Arkeolojik Kazılar,</a:t>
              </a:r>
            </a:p>
            <a:p>
              <a:r>
                <a:rPr lang="tr-TR" sz="1700" dirty="0">
                  <a:solidFill>
                    <a:schemeClr val="tx1"/>
                  </a:solidFill>
                </a:rPr>
                <a:t>*Müzeler,</a:t>
              </a:r>
            </a:p>
            <a:p>
              <a:r>
                <a:rPr lang="tr-TR" sz="1700" dirty="0">
                  <a:solidFill>
                    <a:schemeClr val="tx1"/>
                  </a:solidFill>
                </a:rPr>
                <a:t>*Sanat Galerileri</a:t>
              </a:r>
            </a:p>
            <a:p>
              <a:pPr algn="ctr" defTabSz="725119">
                <a:spcAft>
                  <a:spcPts val="732"/>
                </a:spcAft>
              </a:pPr>
              <a:endParaRPr lang="tr-TR" sz="1500" b="1" kern="1200" dirty="0">
                <a:solidFill>
                  <a:srgbClr val="555555"/>
                </a:solidFill>
                <a:latin typeface="+mn-lt"/>
                <a:ea typeface="+mn-ea"/>
                <a:cs typeface="+mn-cs"/>
              </a:endParaRPr>
            </a:p>
          </p:txBody>
        </p:sp>
        <p:sp>
          <p:nvSpPr>
            <p:cNvPr id="18" name="Metin kutusu 17">
              <a:extLst>
                <a:ext uri="{FF2B5EF4-FFF2-40B4-BE49-F238E27FC236}">
                  <a16:creationId xmlns:a16="http://schemas.microsoft.com/office/drawing/2014/main" id="{05950DAB-CDB2-3723-B274-F567B82B673A}"/>
                </a:ext>
              </a:extLst>
            </p:cNvPr>
            <p:cNvSpPr txBox="1"/>
            <p:nvPr/>
          </p:nvSpPr>
          <p:spPr>
            <a:xfrm>
              <a:off x="-13250562" y="7262968"/>
              <a:ext cx="11665509" cy="6895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STAJ</a:t>
              </a:r>
            </a:p>
            <a:p>
              <a:r>
                <a:rPr lang="tr-TR" sz="1700" dirty="0">
                  <a:solidFill>
                    <a:schemeClr val="tx1"/>
                  </a:solidFill>
                </a:rPr>
                <a:t>Seçmeli Staj Dersi</a:t>
              </a:r>
            </a:p>
            <a:p>
              <a:r>
                <a:rPr lang="tr-TR" sz="1700" dirty="0">
                  <a:solidFill>
                    <a:schemeClr val="tx1"/>
                  </a:solidFill>
                </a:rPr>
                <a:t>*Arkeolojik kazılar</a:t>
              </a:r>
            </a:p>
            <a:p>
              <a:r>
                <a:rPr lang="tr-TR" sz="1700" dirty="0">
                  <a:solidFill>
                    <a:schemeClr val="tx1"/>
                  </a:solidFill>
                </a:rPr>
                <a:t>*Müzeler</a:t>
              </a:r>
            </a:p>
            <a:p>
              <a:r>
                <a:rPr lang="tr-TR" sz="1700" dirty="0">
                  <a:solidFill>
                    <a:schemeClr val="tx1"/>
                  </a:solidFill>
                </a:rPr>
                <a:t>*Sanat Galerileri</a:t>
              </a:r>
            </a:p>
          </p:txBody>
        </p:sp>
      </p:grpSp>
      <p:grpSp>
        <p:nvGrpSpPr>
          <p:cNvPr id="14" name="Grup 13">
            <a:extLst>
              <a:ext uri="{FF2B5EF4-FFF2-40B4-BE49-F238E27FC236}">
                <a16:creationId xmlns:a16="http://schemas.microsoft.com/office/drawing/2014/main" id="{C77BF621-1DDF-8884-8B70-4793EEBF2DE7}"/>
              </a:ext>
            </a:extLst>
          </p:cNvPr>
          <p:cNvGrpSpPr/>
          <p:nvPr/>
        </p:nvGrpSpPr>
        <p:grpSpPr>
          <a:xfrm>
            <a:off x="7742047" y="1281555"/>
            <a:ext cx="4185343" cy="5312667"/>
            <a:chOff x="-12853905" y="6875227"/>
            <a:chExt cx="15203134" cy="7860768"/>
          </a:xfrm>
        </p:grpSpPr>
        <p:sp>
          <p:nvSpPr>
            <p:cNvPr id="9" name="İçerik Yer Tutucusu 2">
              <a:extLst>
                <a:ext uri="{FF2B5EF4-FFF2-40B4-BE49-F238E27FC236}">
                  <a16:creationId xmlns:a16="http://schemas.microsoft.com/office/drawing/2014/main" id="{8194310D-9E29-6BF6-AEF8-76051BC04F92}"/>
                </a:ext>
              </a:extLst>
            </p:cNvPr>
            <p:cNvSpPr txBox="1">
              <a:spLocks/>
            </p:cNvSpPr>
            <p:nvPr/>
          </p:nvSpPr>
          <p:spPr>
            <a:xfrm>
              <a:off x="-12853905" y="6875227"/>
              <a:ext cx="15203134" cy="7317774"/>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algn="ctr"/>
              <a:r>
                <a:rPr lang="tr-TR" sz="1600" b="1" dirty="0"/>
                <a:t>LİSANS DERSLERİ</a:t>
              </a:r>
            </a:p>
            <a:p>
              <a:pPr marL="0" indent="0">
                <a:buNone/>
              </a:pPr>
              <a:endParaRPr lang="tr-TR" sz="1600" dirty="0"/>
            </a:p>
            <a:p>
              <a:pPr marL="0" indent="0">
                <a:buNone/>
              </a:pPr>
              <a:endParaRPr lang="tr-TR" sz="1600" dirty="0"/>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a:buFont typeface="Tw Cen MT" panose="020B0602020104020603" pitchFamily="34" charset="0"/>
                <a:buNone/>
              </a:pPr>
              <a:endParaRPr lang="tr-TR" sz="1600" dirty="0"/>
            </a:p>
          </p:txBody>
        </p:sp>
        <p:sp>
          <p:nvSpPr>
            <p:cNvPr id="19" name="Metin kutusu 18">
              <a:extLst>
                <a:ext uri="{FF2B5EF4-FFF2-40B4-BE49-F238E27FC236}">
                  <a16:creationId xmlns:a16="http://schemas.microsoft.com/office/drawing/2014/main" id="{B38A633C-A026-82AC-AD57-E34195EBCC6C}"/>
                </a:ext>
              </a:extLst>
            </p:cNvPr>
            <p:cNvSpPr txBox="1"/>
            <p:nvPr/>
          </p:nvSpPr>
          <p:spPr>
            <a:xfrm>
              <a:off x="-12853905" y="12018807"/>
              <a:ext cx="15203127" cy="271718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115032">
                <a:spcAft>
                  <a:spcPts val="204"/>
                </a:spcAft>
              </a:pPr>
              <a:r>
                <a:rPr lang="tr-TR" sz="1500" b="1" kern="1200" dirty="0">
                  <a:solidFill>
                    <a:srgbClr val="555555"/>
                  </a:solidFill>
                  <a:latin typeface="+mn-lt"/>
                  <a:ea typeface="+mn-ea"/>
                  <a:cs typeface="+mn-cs"/>
                </a:rPr>
                <a:t>LİSANÜSTÜ EĞİTİM</a:t>
              </a:r>
            </a:p>
            <a:p>
              <a:pPr defTabSz="115032">
                <a:spcAft>
                  <a:spcPts val="204"/>
                </a:spcAft>
              </a:pPr>
              <a:r>
                <a:rPr lang="tr-TR" sz="1600" dirty="0"/>
                <a:t>.</a:t>
              </a:r>
              <a:r>
                <a:rPr lang="tr-TR" sz="1600" dirty="0">
                  <a:solidFill>
                    <a:schemeClr val="tx1"/>
                  </a:solidFill>
                </a:rPr>
                <a:t> Mezun öğrencilerimiz Sanat Tarihi ve ona bağlı anabilim dallarında (Genel Sanat Tarihi, Türk-İslam Sanatı, Geç Antik Çağ ve Bizans Sanatı, Batı Sanatı ve Çağdaş Sanatlar…) yüksek lisans ve doktora eğitimlerini tamamlayabilmektedir.</a:t>
              </a:r>
            </a:p>
            <a:p>
              <a:pPr defTabSz="115032">
                <a:spcAft>
                  <a:spcPts val="204"/>
                </a:spcAft>
              </a:pPr>
              <a:endParaRPr lang="tr-TR" sz="1500" kern="1200" dirty="0">
                <a:solidFill>
                  <a:srgbClr val="555555"/>
                </a:solidFill>
                <a:latin typeface="+mn-lt"/>
                <a:ea typeface="+mn-ea"/>
                <a:cs typeface="+mn-cs"/>
              </a:endParaRPr>
            </a:p>
          </p:txBody>
        </p:sp>
      </p:grpSp>
      <p:sp>
        <p:nvSpPr>
          <p:cNvPr id="5" name="Metin kutusu 4">
            <a:extLst>
              <a:ext uri="{FF2B5EF4-FFF2-40B4-BE49-F238E27FC236}">
                <a16:creationId xmlns:a16="http://schemas.microsoft.com/office/drawing/2014/main" id="{721E9E7D-9B48-6200-4C77-D2987E1FDEB2}"/>
              </a:ext>
            </a:extLst>
          </p:cNvPr>
          <p:cNvSpPr txBox="1"/>
          <p:nvPr/>
        </p:nvSpPr>
        <p:spPr>
          <a:xfrm>
            <a:off x="7779962" y="1580274"/>
            <a:ext cx="4147428" cy="369332"/>
          </a:xfrm>
          <a:prstGeom prst="rect">
            <a:avLst/>
          </a:prstGeom>
          <a:noFill/>
        </p:spPr>
        <p:txBody>
          <a:bodyPr wrap="square">
            <a:spAutoFit/>
          </a:bodyPr>
          <a:lstStyle/>
          <a:p>
            <a:pPr marL="0" indent="0">
              <a:buNone/>
            </a:pPr>
            <a:r>
              <a:rPr lang="tr-TR" sz="1800" dirty="0"/>
              <a:t>.</a:t>
            </a:r>
            <a:endParaRPr lang="tr-TR" dirty="0"/>
          </a:p>
        </p:txBody>
      </p:sp>
      <p:sp>
        <p:nvSpPr>
          <p:cNvPr id="6" name="Metin kutusu 5">
            <a:extLst>
              <a:ext uri="{FF2B5EF4-FFF2-40B4-BE49-F238E27FC236}">
                <a16:creationId xmlns:a16="http://schemas.microsoft.com/office/drawing/2014/main" id="{D6F1E6BA-4965-7FA2-B8EE-F5D26234B081}"/>
              </a:ext>
            </a:extLst>
          </p:cNvPr>
          <p:cNvSpPr txBox="1"/>
          <p:nvPr/>
        </p:nvSpPr>
        <p:spPr>
          <a:xfrm>
            <a:off x="7779961" y="1575948"/>
            <a:ext cx="4048873" cy="3693319"/>
          </a:xfrm>
          <a:prstGeom prst="rect">
            <a:avLst/>
          </a:prstGeom>
          <a:noFill/>
        </p:spPr>
        <p:txBody>
          <a:bodyPr wrap="square">
            <a:spAutoFit/>
          </a:bodyPr>
          <a:lstStyle/>
          <a:p>
            <a:r>
              <a:rPr lang="tr-TR" dirty="0">
                <a:solidFill>
                  <a:schemeClr val="tx1"/>
                </a:solidFill>
              </a:rPr>
              <a:t>Sanat Tarihi eğitimi alan öğrenciler hem Türk Kültürü ve sanatı hem de diğer ülkelerin kültür ve sanatları hakkında dersler almaktadır. Bu bağlamda, </a:t>
            </a:r>
            <a:r>
              <a:rPr lang="tr-TR" b="1" dirty="0">
                <a:solidFill>
                  <a:schemeClr val="tx1"/>
                </a:solidFill>
              </a:rPr>
              <a:t>İslamiyet öncesi Türk sanatı,  İslam el sanatları ve mimarisi, Bizans sanatı ve mimarisi, Selçuklu sanatı, Osmanlı sanatı, estetik, mitoloji ve ikonografi, nümizmatik, Batı sanatı ve çağdaş sanatlar </a:t>
            </a:r>
            <a:r>
              <a:rPr lang="tr-TR" dirty="0">
                <a:solidFill>
                  <a:schemeClr val="tx1"/>
                </a:solidFill>
              </a:rPr>
              <a:t>ile </a:t>
            </a:r>
            <a:r>
              <a:rPr lang="tr-TR" b="1" dirty="0">
                <a:solidFill>
                  <a:schemeClr val="tx1"/>
                </a:solidFill>
              </a:rPr>
              <a:t>modern sanat akımları</a:t>
            </a:r>
            <a:r>
              <a:rPr lang="tr-TR" dirty="0">
                <a:solidFill>
                  <a:schemeClr val="tx1"/>
                </a:solidFill>
              </a:rPr>
              <a:t> gibi dersleri görmektedirler.</a:t>
            </a:r>
          </a:p>
          <a:p>
            <a:pPr marL="0" indent="0">
              <a:buNone/>
            </a:pPr>
            <a:endParaRPr lang="tr-TR" dirty="0">
              <a:solidFill>
                <a:schemeClr val="tx1"/>
              </a:solidFill>
            </a:endParaRPr>
          </a:p>
          <a:p>
            <a:pPr marL="0" indent="0">
              <a:buNone/>
            </a:pPr>
            <a:endParaRPr lang="tr-TR" dirty="0">
              <a:solidFill>
                <a:schemeClr val="tx1"/>
              </a:solidFill>
            </a:endParaRPr>
          </a:p>
        </p:txBody>
      </p:sp>
      <p:sp>
        <p:nvSpPr>
          <p:cNvPr id="7" name="Dikdörtgen 6">
            <a:extLst>
              <a:ext uri="{FF2B5EF4-FFF2-40B4-BE49-F238E27FC236}">
                <a16:creationId xmlns:a16="http://schemas.microsoft.com/office/drawing/2014/main" id="{A1602ECE-D589-1CBA-A55D-199CFDB8C1BC}"/>
              </a:ext>
            </a:extLst>
          </p:cNvPr>
          <p:cNvSpPr/>
          <p:nvPr/>
        </p:nvSpPr>
        <p:spPr>
          <a:xfrm>
            <a:off x="3696293" y="4693275"/>
            <a:ext cx="3732970" cy="1989585"/>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mn-lt"/>
              </a:rPr>
              <a:t>YANDAL  VE ÇİFT ANADAL</a:t>
            </a:r>
            <a:endParaRPr lang="tr-TR" b="1" dirty="0">
              <a:solidFill>
                <a:schemeClr val="bg1"/>
              </a:solidFill>
              <a:effectLst/>
              <a:latin typeface="+mn-lt"/>
            </a:endParaRPr>
          </a:p>
          <a:p>
            <a:pPr algn="ctr"/>
            <a:r>
              <a:rPr lang="tr-TR" dirty="0"/>
              <a:t>Arkeoloji, Fransız Dili ve Edebiyatı, İngiliz Dili ve Edebiyatı, Sosyoloji ve Tarih bölümü öğrencileri bölümümüzde Çift Anadal/</a:t>
            </a:r>
            <a:r>
              <a:rPr lang="tr-TR" dirty="0" err="1"/>
              <a:t>Yandal</a:t>
            </a:r>
            <a:r>
              <a:rPr lang="tr-TR" dirty="0"/>
              <a:t> yapabilmektedir.</a:t>
            </a:r>
          </a:p>
          <a:p>
            <a:pPr algn="ctr"/>
            <a:endParaRPr lang="tr-TR" dirty="0"/>
          </a:p>
        </p:txBody>
      </p:sp>
      <p:pic>
        <p:nvPicPr>
          <p:cNvPr id="2050" name="Picture 2" descr="Arkeolog kimdir? Arkeolog atamalarında son durum nedir? - Arkeone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620" y="328858"/>
            <a:ext cx="2877035" cy="172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91398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A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F2D4AD0-587E-C0CD-77DD-CBE8830D44B8}"/>
              </a:ext>
            </a:extLst>
          </p:cNvPr>
          <p:cNvSpPr>
            <a:spLocks noGrp="1"/>
          </p:cNvSpPr>
          <p:nvPr>
            <p:ph type="title"/>
          </p:nvPr>
        </p:nvSpPr>
        <p:spPr>
          <a:xfrm>
            <a:off x="132080" y="2074362"/>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dirty="0" err="1">
                <a:solidFill>
                  <a:srgbClr val="FFFFFF"/>
                </a:solidFill>
                <a:latin typeface="+mj-lt"/>
                <a:ea typeface="+mj-ea"/>
                <a:cs typeface="+mj-cs"/>
              </a:rPr>
              <a:t>Cumhuriyetin</a:t>
            </a:r>
            <a:r>
              <a:rPr lang="en-US" sz="2200" kern="1200" dirty="0">
                <a:solidFill>
                  <a:srgbClr val="FFFFFF"/>
                </a:solidFill>
                <a:latin typeface="+mj-lt"/>
                <a:ea typeface="+mj-ea"/>
                <a:cs typeface="+mj-cs"/>
              </a:rPr>
              <a:t> 100. </a:t>
            </a:r>
            <a:r>
              <a:rPr lang="en-US" sz="2200" kern="1200" dirty="0" err="1">
                <a:solidFill>
                  <a:srgbClr val="FFFFFF"/>
                </a:solidFill>
                <a:latin typeface="+mj-lt"/>
                <a:ea typeface="+mj-ea"/>
                <a:cs typeface="+mj-cs"/>
              </a:rPr>
              <a:t>Yılında</a:t>
            </a:r>
            <a:r>
              <a:rPr lang="en-US" sz="2200" kern="1200" dirty="0">
                <a:solidFill>
                  <a:srgbClr val="FFFFFF"/>
                </a:solidFill>
                <a:latin typeface="+mj-lt"/>
                <a:ea typeface="+mj-ea"/>
                <a:cs typeface="+mj-cs"/>
              </a:rPr>
              <a:t/>
            </a:r>
            <a:br>
              <a:rPr lang="en-US" sz="2200" kern="1200" dirty="0">
                <a:solidFill>
                  <a:srgbClr val="FFFFFF"/>
                </a:solidFill>
                <a:latin typeface="+mj-lt"/>
                <a:ea typeface="+mj-ea"/>
                <a:cs typeface="+mj-cs"/>
              </a:rPr>
            </a:br>
            <a:r>
              <a:rPr lang="en-US" sz="2200" kern="1200" dirty="0" err="1">
                <a:solidFill>
                  <a:srgbClr val="FFFFFF"/>
                </a:solidFill>
                <a:latin typeface="+mj-lt"/>
                <a:ea typeface="+mj-ea"/>
                <a:cs typeface="+mj-cs"/>
              </a:rPr>
              <a:t>Fakültemizin</a:t>
            </a:r>
            <a:r>
              <a:rPr lang="en-US" sz="2200" kern="1200" dirty="0">
                <a:solidFill>
                  <a:srgbClr val="FFFFFF"/>
                </a:solidFill>
                <a:latin typeface="+mj-lt"/>
                <a:ea typeface="+mj-ea"/>
                <a:cs typeface="+mj-cs"/>
              </a:rPr>
              <a:t> </a:t>
            </a:r>
            <a:r>
              <a:rPr lang="en-US" sz="2200" kern="1200" dirty="0" err="1">
                <a:solidFill>
                  <a:srgbClr val="FFFFFF"/>
                </a:solidFill>
                <a:latin typeface="+mj-lt"/>
                <a:ea typeface="+mj-ea"/>
                <a:cs typeface="+mj-cs"/>
              </a:rPr>
              <a:t>tarihi</a:t>
            </a:r>
            <a:r>
              <a:rPr lang="en-US" sz="2200" kern="1200" dirty="0">
                <a:solidFill>
                  <a:srgbClr val="FFFFFF"/>
                </a:solidFill>
                <a:latin typeface="+mj-lt"/>
                <a:ea typeface="+mj-ea"/>
                <a:cs typeface="+mj-cs"/>
              </a:rPr>
              <a:t> </a:t>
            </a:r>
            <a:r>
              <a:rPr lang="en-US" sz="2200" kern="1200" dirty="0" err="1">
                <a:solidFill>
                  <a:srgbClr val="FFFFFF"/>
                </a:solidFill>
                <a:latin typeface="+mj-lt"/>
                <a:ea typeface="+mj-ea"/>
                <a:cs typeface="+mj-cs"/>
              </a:rPr>
              <a:t>kitaplaştı</a:t>
            </a:r>
            <a:r>
              <a:rPr lang="tr-TR" sz="2200" kern="1200" dirty="0">
                <a:solidFill>
                  <a:srgbClr val="FFFFFF"/>
                </a:solidFill>
                <a:latin typeface="+mj-lt"/>
                <a:ea typeface="+mj-ea"/>
                <a:cs typeface="+mj-cs"/>
              </a:rPr>
              <a:t>.</a:t>
            </a:r>
            <a:r>
              <a:rPr lang="en-US" sz="2200" kern="1200" dirty="0">
                <a:solidFill>
                  <a:srgbClr val="FFFFFF"/>
                </a:solidFill>
                <a:latin typeface="+mj-lt"/>
                <a:ea typeface="+mj-ea"/>
                <a:cs typeface="+mj-cs"/>
              </a:rPr>
              <a:t> </a:t>
            </a:r>
            <a:r>
              <a:rPr lang="tr-TR" sz="2200" kern="1200" dirty="0">
                <a:solidFill>
                  <a:srgbClr val="FFFFFF"/>
                </a:solidFill>
                <a:latin typeface="+mj-lt"/>
                <a:ea typeface="+mj-ea"/>
                <a:cs typeface="+mj-cs"/>
              </a:rPr>
              <a:t>(</a:t>
            </a:r>
            <a:r>
              <a:rPr lang="en-US" sz="2200" kern="1200" dirty="0">
                <a:solidFill>
                  <a:srgbClr val="FFFFFF"/>
                </a:solidFill>
                <a:latin typeface="+mj-lt"/>
                <a:ea typeface="+mj-ea"/>
                <a:cs typeface="+mj-cs"/>
              </a:rPr>
              <a:t>2023</a:t>
            </a:r>
            <a:r>
              <a:rPr lang="tr-TR" sz="2200" kern="1200" dirty="0">
                <a:solidFill>
                  <a:srgbClr val="FFFFFF"/>
                </a:solidFill>
                <a:latin typeface="+mj-lt"/>
                <a:ea typeface="+mj-ea"/>
                <a:cs typeface="+mj-cs"/>
              </a:rPr>
              <a:t>)</a:t>
            </a:r>
            <a:endParaRPr lang="en-US" sz="2200" kern="1200" dirty="0">
              <a:solidFill>
                <a:srgbClr val="FFFFFF"/>
              </a:solidFill>
              <a:latin typeface="+mj-lt"/>
              <a:ea typeface="+mj-ea"/>
              <a:cs typeface="+mj-cs"/>
            </a:endParaRPr>
          </a:p>
        </p:txBody>
      </p:sp>
      <p:pic>
        <p:nvPicPr>
          <p:cNvPr id="4" name="İçerik Yer Tutucusu 3" descr="metin, ekran görüntüsü, tasarım içeren bir resim&#10;&#10;Açıklama otomatik olarak oluşturuldu">
            <a:extLst>
              <a:ext uri="{FF2B5EF4-FFF2-40B4-BE49-F238E27FC236}">
                <a16:creationId xmlns:a16="http://schemas.microsoft.com/office/drawing/2014/main" id="{B808B974-D828-1293-39AD-C2A89B7EBB3B}"/>
              </a:ext>
            </a:extLst>
          </p:cNvPr>
          <p:cNvPicPr>
            <a:picLocks noGrp="1" noChangeAspect="1"/>
          </p:cNvPicPr>
          <p:nvPr>
            <p:ph idx="1"/>
          </p:nvPr>
        </p:nvPicPr>
        <p:blipFill>
          <a:blip r:embed="rId2"/>
          <a:srcRect l="3391" t="805" r="3743"/>
          <a:stretch/>
        </p:blipFill>
        <p:spPr>
          <a:xfrm>
            <a:off x="3016514" y="399288"/>
            <a:ext cx="8962126" cy="6222364"/>
          </a:xfrm>
          <a:prstGeom prst="rect">
            <a:avLst/>
          </a:prstGeom>
        </p:spPr>
      </p:pic>
    </p:spTree>
    <p:extLst>
      <p:ext uri="{BB962C8B-B14F-4D97-AF65-F5344CB8AC3E}">
        <p14:creationId xmlns:p14="http://schemas.microsoft.com/office/powerpoint/2010/main" val="42810020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809D68-614A-DF08-A3EC-FC06C0A664B0}"/>
            </a:ext>
          </a:extLst>
        </p:cNvPr>
        <p:cNvGrpSpPr/>
        <p:nvPr/>
      </p:nvGrpSpPr>
      <p:grpSpPr>
        <a:xfrm>
          <a:off x="0" y="0"/>
          <a:ext cx="0" cy="0"/>
          <a:chOff x="0" y="0"/>
          <a:chExt cx="0" cy="0"/>
        </a:xfrm>
      </p:grpSpPr>
      <p:sp useBgFill="1">
        <p:nvSpPr>
          <p:cNvPr id="1103" name="Rectangle 1098">
            <a:extLst>
              <a:ext uri="{FF2B5EF4-FFF2-40B4-BE49-F238E27FC236}">
                <a16:creationId xmlns:a16="http://schemas.microsoft.com/office/drawing/2014/main" id="{33E72FA3-BD00-444A-AD9B-E6C3D069CD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7DC85F1-7BC6-2EF0-92D0-A20041213776}"/>
              </a:ext>
            </a:extLst>
          </p:cNvPr>
          <p:cNvSpPr>
            <a:spLocks noGrp="1"/>
          </p:cNvSpPr>
          <p:nvPr>
            <p:ph type="title"/>
          </p:nvPr>
        </p:nvSpPr>
        <p:spPr>
          <a:xfrm>
            <a:off x="838200" y="401646"/>
            <a:ext cx="10515600" cy="1110537"/>
          </a:xfrm>
        </p:spPr>
        <p:txBody>
          <a:bodyPr vert="horz" lIns="91440" tIns="45720" rIns="91440" bIns="45720" rtlCol="0" anchor="ctr">
            <a:normAutofit/>
          </a:bodyPr>
          <a:lstStyle/>
          <a:p>
            <a:r>
              <a:rPr lang="en-US" sz="4800" b="1" kern="1200">
                <a:solidFill>
                  <a:schemeClr val="tx1"/>
                </a:solidFill>
                <a:latin typeface="+mj-lt"/>
                <a:ea typeface="+mj-ea"/>
                <a:cs typeface="+mj-cs"/>
              </a:rPr>
              <a:t>SANAT TARİHİ BÖLÜMÜNÜN ETKİNLİKLERİ</a:t>
            </a:r>
          </a:p>
        </p:txBody>
      </p:sp>
      <p:pic>
        <p:nvPicPr>
          <p:cNvPr id="16" name="Resim 15"/>
          <p:cNvPicPr>
            <a:picLocks noChangeAspect="1"/>
          </p:cNvPicPr>
          <p:nvPr/>
        </p:nvPicPr>
        <p:blipFill rotWithShape="1">
          <a:blip r:embed="rId2" cstate="print">
            <a:extLst>
              <a:ext uri="{28A0092B-C50C-407E-A947-70E740481C1C}">
                <a14:useLocalDpi xmlns:a14="http://schemas.microsoft.com/office/drawing/2010/main" val="0"/>
              </a:ext>
            </a:extLst>
          </a:blip>
          <a:srcRect r="-572"/>
          <a:stretch/>
        </p:blipFill>
        <p:spPr>
          <a:xfrm>
            <a:off x="6482303" y="4063625"/>
            <a:ext cx="5590560" cy="1862188"/>
          </a:xfrm>
          <a:prstGeom prst="rect">
            <a:avLst/>
          </a:prstGeom>
        </p:spPr>
      </p:pic>
      <p:grpSp>
        <p:nvGrpSpPr>
          <p:cNvPr id="18" name="Grup 17">
            <a:extLst>
              <a:ext uri="{FF2B5EF4-FFF2-40B4-BE49-F238E27FC236}">
                <a16:creationId xmlns:a16="http://schemas.microsoft.com/office/drawing/2014/main" id="{8445E066-8601-A4D8-8181-D1E0A916A4C5}"/>
              </a:ext>
            </a:extLst>
          </p:cNvPr>
          <p:cNvGrpSpPr/>
          <p:nvPr/>
        </p:nvGrpSpPr>
        <p:grpSpPr>
          <a:xfrm>
            <a:off x="3045928" y="3969148"/>
            <a:ext cx="3222941" cy="2334579"/>
            <a:chOff x="628076" y="4162862"/>
            <a:chExt cx="3301067" cy="2861514"/>
          </a:xfrm>
        </p:grpSpPr>
        <p:sp>
          <p:nvSpPr>
            <p:cNvPr id="34" name="Metin kutusu 33">
              <a:extLst>
                <a:ext uri="{FF2B5EF4-FFF2-40B4-BE49-F238E27FC236}">
                  <a16:creationId xmlns:a16="http://schemas.microsoft.com/office/drawing/2014/main" id="{E81FAA6C-CFCF-BB50-AD81-55AE23B96EC6}"/>
                </a:ext>
              </a:extLst>
            </p:cNvPr>
            <p:cNvSpPr txBox="1"/>
            <p:nvPr/>
          </p:nvSpPr>
          <p:spPr>
            <a:xfrm>
              <a:off x="628076" y="6682086"/>
              <a:ext cx="2978075" cy="342290"/>
            </a:xfrm>
            <a:prstGeom prst="rect">
              <a:avLst/>
            </a:prstGeom>
            <a:noFill/>
          </p:spPr>
          <p:txBody>
            <a:bodyPr wrap="square" rtlCol="0">
              <a:spAutoFit/>
            </a:bodyPr>
            <a:lstStyle/>
            <a:p>
              <a:pPr algn="ctr" defTabSz="319294">
                <a:spcAft>
                  <a:spcPts val="338"/>
                </a:spcAft>
              </a:pPr>
              <a:r>
                <a:rPr lang="tr-TR" sz="1056" b="1" kern="1200">
                  <a:solidFill>
                    <a:schemeClr val="tx1"/>
                  </a:solidFill>
                  <a:latin typeface="+mn-lt"/>
                  <a:ea typeface="+mn-ea"/>
                  <a:cs typeface="+mn-cs"/>
                </a:rPr>
                <a:t>Kale-i Tavas (</a:t>
              </a:r>
              <a:r>
                <a:rPr lang="tr-TR" sz="1056" b="1" kern="1200" err="1">
                  <a:solidFill>
                    <a:schemeClr val="tx1"/>
                  </a:solidFill>
                  <a:latin typeface="+mn-lt"/>
                  <a:ea typeface="+mn-ea"/>
                  <a:cs typeface="+mn-cs"/>
                </a:rPr>
                <a:t>Tabae</a:t>
              </a:r>
              <a:r>
                <a:rPr lang="tr-TR" sz="1056" b="1" kern="1200">
                  <a:solidFill>
                    <a:schemeClr val="tx1"/>
                  </a:solidFill>
                  <a:latin typeface="+mn-lt"/>
                  <a:ea typeface="+mn-ea"/>
                  <a:cs typeface="+mn-cs"/>
                </a:rPr>
                <a:t>) Kazısı</a:t>
              </a:r>
              <a:endParaRPr lang="tr-TR" sz="1200" b="1"/>
            </a:p>
          </p:txBody>
        </p:sp>
        <p:pic>
          <p:nvPicPr>
            <p:cNvPr id="17" name="Resim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9121" y="4162862"/>
              <a:ext cx="3240022" cy="2519412"/>
            </a:xfrm>
            <a:prstGeom prst="rect">
              <a:avLst/>
            </a:prstGeom>
          </p:spPr>
        </p:pic>
      </p:grpSp>
      <p:grpSp>
        <p:nvGrpSpPr>
          <p:cNvPr id="5" name="Grup 4">
            <a:extLst>
              <a:ext uri="{FF2B5EF4-FFF2-40B4-BE49-F238E27FC236}">
                <a16:creationId xmlns:a16="http://schemas.microsoft.com/office/drawing/2014/main" id="{448EF97D-CC5E-2458-85FC-AFF955D4C088}"/>
              </a:ext>
            </a:extLst>
          </p:cNvPr>
          <p:cNvGrpSpPr/>
          <p:nvPr/>
        </p:nvGrpSpPr>
        <p:grpSpPr>
          <a:xfrm>
            <a:off x="1523857" y="1302665"/>
            <a:ext cx="3163341" cy="2589242"/>
            <a:chOff x="3376919" y="3848426"/>
            <a:chExt cx="4175930" cy="2852313"/>
          </a:xfrm>
        </p:grpSpPr>
        <p:sp>
          <p:nvSpPr>
            <p:cNvPr id="38" name="Metin kutusu 37">
              <a:extLst>
                <a:ext uri="{FF2B5EF4-FFF2-40B4-BE49-F238E27FC236}">
                  <a16:creationId xmlns:a16="http://schemas.microsoft.com/office/drawing/2014/main" id="{1DA90B27-9B5B-2A62-8E46-C744FEBDB32E}"/>
                </a:ext>
              </a:extLst>
            </p:cNvPr>
            <p:cNvSpPr txBox="1"/>
            <p:nvPr/>
          </p:nvSpPr>
          <p:spPr>
            <a:xfrm>
              <a:off x="4639151" y="6428709"/>
              <a:ext cx="2913698" cy="272030"/>
            </a:xfrm>
            <a:prstGeom prst="rect">
              <a:avLst/>
            </a:prstGeom>
            <a:noFill/>
          </p:spPr>
          <p:txBody>
            <a:bodyPr wrap="square" rtlCol="0">
              <a:spAutoFit/>
            </a:bodyPr>
            <a:lstStyle/>
            <a:p>
              <a:pPr defTabSz="418228">
                <a:spcAft>
                  <a:spcPts val="416"/>
                </a:spcAft>
              </a:pPr>
              <a:r>
                <a:rPr lang="tr-TR" sz="840" b="1" kern="1200">
                  <a:solidFill>
                    <a:schemeClr val="tx1"/>
                  </a:solidFill>
                  <a:latin typeface="+mn-lt"/>
                  <a:ea typeface="+mn-ea"/>
                  <a:cs typeface="+mn-cs"/>
                </a:rPr>
                <a:t>Aphrodisias Gezisi</a:t>
              </a:r>
              <a:endParaRPr lang="tr-TR" sz="1200" b="1"/>
            </a:p>
          </p:txBody>
        </p:sp>
        <p:pic>
          <p:nvPicPr>
            <p:cNvPr id="6" name="Resim 5">
              <a:extLst>
                <a:ext uri="{FF2B5EF4-FFF2-40B4-BE49-F238E27FC236}">
                  <a16:creationId xmlns:a16="http://schemas.microsoft.com/office/drawing/2014/main" id="{BE600CB3-9107-A5D2-92D7-39CE59F9C540}"/>
                </a:ext>
              </a:extLst>
            </p:cNvPr>
            <p:cNvPicPr>
              <a:picLocks noChangeAspect="1"/>
            </p:cNvPicPr>
            <p:nvPr/>
          </p:nvPicPr>
          <p:blipFill>
            <a:blip r:embed="rId4"/>
            <a:stretch>
              <a:fillRect/>
            </a:stretch>
          </p:blipFill>
          <p:spPr>
            <a:xfrm>
              <a:off x="3376919" y="3848426"/>
              <a:ext cx="3966051" cy="2622105"/>
            </a:xfrm>
            <a:prstGeom prst="rect">
              <a:avLst/>
            </a:prstGeom>
          </p:spPr>
        </p:pic>
      </p:grpSp>
      <p:grpSp>
        <p:nvGrpSpPr>
          <p:cNvPr id="8" name="Grup 7">
            <a:extLst>
              <a:ext uri="{FF2B5EF4-FFF2-40B4-BE49-F238E27FC236}">
                <a16:creationId xmlns:a16="http://schemas.microsoft.com/office/drawing/2014/main" id="{43341F51-9687-F5CC-43A6-EE692CF5313E}"/>
              </a:ext>
            </a:extLst>
          </p:cNvPr>
          <p:cNvGrpSpPr/>
          <p:nvPr/>
        </p:nvGrpSpPr>
        <p:grpSpPr>
          <a:xfrm>
            <a:off x="7350531" y="1376452"/>
            <a:ext cx="2919949" cy="2515455"/>
            <a:chOff x="6052992" y="813299"/>
            <a:chExt cx="3753938" cy="2212865"/>
          </a:xfrm>
        </p:grpSpPr>
        <p:sp>
          <p:nvSpPr>
            <p:cNvPr id="42" name="Metin kutusu 41">
              <a:extLst>
                <a:ext uri="{FF2B5EF4-FFF2-40B4-BE49-F238E27FC236}">
                  <a16:creationId xmlns:a16="http://schemas.microsoft.com/office/drawing/2014/main" id="{26B05EA6-A26A-297B-5FBC-7D56B1CEB2BE}"/>
                </a:ext>
              </a:extLst>
            </p:cNvPr>
            <p:cNvSpPr txBox="1"/>
            <p:nvPr/>
          </p:nvSpPr>
          <p:spPr>
            <a:xfrm>
              <a:off x="6052992" y="2833174"/>
              <a:ext cx="2376278" cy="192990"/>
            </a:xfrm>
            <a:prstGeom prst="rect">
              <a:avLst/>
            </a:prstGeom>
            <a:noFill/>
          </p:spPr>
          <p:txBody>
            <a:bodyPr wrap="square" rtlCol="0">
              <a:spAutoFit/>
            </a:bodyPr>
            <a:lstStyle/>
            <a:p>
              <a:pPr algn="ctr" defTabSz="388349">
                <a:spcAft>
                  <a:spcPts val="323"/>
                </a:spcAft>
              </a:pPr>
              <a:r>
                <a:rPr lang="tr-TR" sz="768" b="1" kern="1200">
                  <a:solidFill>
                    <a:schemeClr val="tx1"/>
                  </a:solidFill>
                  <a:latin typeface="+mn-lt"/>
                  <a:ea typeface="+mn-ea"/>
                  <a:cs typeface="+mn-cs"/>
                </a:rPr>
                <a:t>Öğrenci Topluluğu Etkinlikleri</a:t>
              </a:r>
              <a:endParaRPr lang="tr-TR" sz="1200" b="1"/>
            </a:p>
          </p:txBody>
        </p:sp>
        <p:pic>
          <p:nvPicPr>
            <p:cNvPr id="7" name="Resim 6">
              <a:extLst>
                <a:ext uri="{FF2B5EF4-FFF2-40B4-BE49-F238E27FC236}">
                  <a16:creationId xmlns:a16="http://schemas.microsoft.com/office/drawing/2014/main" id="{1F8B12E9-56E8-63B7-B8FC-A4944E75A982}"/>
                </a:ext>
              </a:extLst>
            </p:cNvPr>
            <p:cNvPicPr>
              <a:picLocks noChangeAspect="1"/>
            </p:cNvPicPr>
            <p:nvPr/>
          </p:nvPicPr>
          <p:blipFill>
            <a:blip r:embed="rId5"/>
            <a:stretch>
              <a:fillRect/>
            </a:stretch>
          </p:blipFill>
          <p:spPr>
            <a:xfrm>
              <a:off x="6134780" y="813299"/>
              <a:ext cx="3672150" cy="1941185"/>
            </a:xfrm>
            <a:prstGeom prst="rect">
              <a:avLst/>
            </a:prstGeom>
          </p:spPr>
        </p:pic>
      </p:grpSp>
      <p:grpSp>
        <p:nvGrpSpPr>
          <p:cNvPr id="13" name="Grup 12">
            <a:extLst>
              <a:ext uri="{FF2B5EF4-FFF2-40B4-BE49-F238E27FC236}">
                <a16:creationId xmlns:a16="http://schemas.microsoft.com/office/drawing/2014/main" id="{3688C8B6-F074-A978-D44B-5E7DF739F0EB}"/>
              </a:ext>
            </a:extLst>
          </p:cNvPr>
          <p:cNvGrpSpPr/>
          <p:nvPr/>
        </p:nvGrpSpPr>
        <p:grpSpPr>
          <a:xfrm>
            <a:off x="53849" y="4059128"/>
            <a:ext cx="2907592" cy="2334584"/>
            <a:chOff x="7710472" y="3593087"/>
            <a:chExt cx="4115356" cy="3166561"/>
          </a:xfrm>
        </p:grpSpPr>
        <p:sp>
          <p:nvSpPr>
            <p:cNvPr id="46" name="Metin kutusu 45">
              <a:extLst>
                <a:ext uri="{FF2B5EF4-FFF2-40B4-BE49-F238E27FC236}">
                  <a16:creationId xmlns:a16="http://schemas.microsoft.com/office/drawing/2014/main" id="{15F431E6-5F54-F6AF-3638-3CD75F63312E}"/>
                </a:ext>
              </a:extLst>
            </p:cNvPr>
            <p:cNvSpPr txBox="1"/>
            <p:nvPr/>
          </p:nvSpPr>
          <p:spPr>
            <a:xfrm>
              <a:off x="8851589" y="6315070"/>
              <a:ext cx="2344561" cy="444578"/>
            </a:xfrm>
            <a:prstGeom prst="rect">
              <a:avLst/>
            </a:prstGeom>
            <a:noFill/>
          </p:spPr>
          <p:txBody>
            <a:bodyPr wrap="square" rtlCol="0">
              <a:spAutoFit/>
            </a:bodyPr>
            <a:lstStyle/>
            <a:p>
              <a:pPr defTabSz="434040">
                <a:spcAft>
                  <a:spcPts val="459"/>
                </a:spcAft>
              </a:pPr>
              <a:r>
                <a:rPr lang="tr-TR" sz="1056" b="1" kern="1200">
                  <a:solidFill>
                    <a:schemeClr val="tx1"/>
                  </a:solidFill>
                  <a:latin typeface="+mn-lt"/>
                  <a:ea typeface="+mn-ea"/>
                  <a:cs typeface="+mn-cs"/>
                </a:rPr>
                <a:t>Olympos Kazısı</a:t>
              </a:r>
              <a:endParaRPr lang="tr-TR" sz="1200" b="1"/>
            </a:p>
          </p:txBody>
        </p:sp>
        <p:pic>
          <p:nvPicPr>
            <p:cNvPr id="19" name="Resim 18" descr="giyim, yürüyüş yapma, dış mekan, gökyüzü içeren bir resim&#10;&#10;Açıklama otomatik olarak oluşturuldu">
              <a:extLst>
                <a:ext uri="{FF2B5EF4-FFF2-40B4-BE49-F238E27FC236}">
                  <a16:creationId xmlns:a16="http://schemas.microsoft.com/office/drawing/2014/main" id="{4A5BC419-0CCD-86F2-0D57-B03965114E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0472" y="3593087"/>
              <a:ext cx="4115356" cy="2740054"/>
            </a:xfrm>
            <a:prstGeom prst="rect">
              <a:avLst/>
            </a:prstGeom>
          </p:spPr>
        </p:pic>
      </p:grpSp>
    </p:spTree>
    <p:extLst>
      <p:ext uri="{BB962C8B-B14F-4D97-AF65-F5344CB8AC3E}">
        <p14:creationId xmlns:p14="http://schemas.microsoft.com/office/powerpoint/2010/main" val="210187953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C311A1-DAB5-BE25-4465-0BDAA0B6E712}"/>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8835BB73-59E2-E263-25E3-95DFB52A6D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FF66A337-EB42-CA1D-1AC6-244F53353C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6CE1A5C4-0377-6CE6-B453-B80749F01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9C1EBDC2-81E0-4DD2-54AD-1D18A639EF9B}"/>
              </a:ext>
            </a:extLst>
          </p:cNvPr>
          <p:cNvSpPr txBox="1">
            <a:spLocks/>
          </p:cNvSpPr>
          <p:nvPr/>
        </p:nvSpPr>
        <p:spPr>
          <a:xfrm>
            <a:off x="7489149" y="770855"/>
            <a:ext cx="2965492" cy="4686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000" b="1" dirty="0">
                <a:latin typeface="+mn-lt"/>
                <a:ea typeface="+mn-ea"/>
                <a:cs typeface="+mn-cs"/>
              </a:rPr>
              <a:t>SOSYOLOJİ BÖLÜMÜ</a:t>
            </a:r>
          </a:p>
        </p:txBody>
      </p:sp>
      <p:sp>
        <p:nvSpPr>
          <p:cNvPr id="17" name="Metin kutusu 16">
            <a:extLst>
              <a:ext uri="{FF2B5EF4-FFF2-40B4-BE49-F238E27FC236}">
                <a16:creationId xmlns:a16="http://schemas.microsoft.com/office/drawing/2014/main" id="{94D3C699-945C-89B6-F2B4-521D9A7F36B8}"/>
              </a:ext>
            </a:extLst>
          </p:cNvPr>
          <p:cNvSpPr txBox="1"/>
          <p:nvPr/>
        </p:nvSpPr>
        <p:spPr>
          <a:xfrm>
            <a:off x="1955840" y="4148153"/>
            <a:ext cx="2878461" cy="1938992"/>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1600" b="1" dirty="0"/>
              <a:t>ANABİLİM DALLARI</a:t>
            </a:r>
          </a:p>
          <a:p>
            <a:pPr marL="342900" indent="-342900">
              <a:buFont typeface="+mj-lt"/>
              <a:buAutoNum type="arabicPeriod"/>
            </a:pPr>
            <a:r>
              <a:rPr lang="tr-TR" sz="1600" dirty="0"/>
              <a:t>Uygulamalı Sosyoloji</a:t>
            </a:r>
          </a:p>
          <a:p>
            <a:pPr marL="342900" indent="-342900">
              <a:buFont typeface="+mj-lt"/>
              <a:buAutoNum type="arabicPeriod"/>
            </a:pPr>
            <a:r>
              <a:rPr lang="tr-TR" sz="1600" dirty="0"/>
              <a:t>Genel Sosyoloji ve Metodoloji</a:t>
            </a:r>
          </a:p>
          <a:p>
            <a:pPr marL="342900" indent="-342900">
              <a:buFont typeface="+mj-lt"/>
              <a:buAutoNum type="arabicPeriod"/>
            </a:pPr>
            <a:r>
              <a:rPr lang="tr-TR" sz="1600" dirty="0"/>
              <a:t>Kurumlar Sosyolojisi</a:t>
            </a:r>
          </a:p>
          <a:p>
            <a:pPr marL="342900" indent="-342900">
              <a:buFont typeface="+mj-lt"/>
              <a:buAutoNum type="arabicPeriod"/>
            </a:pPr>
            <a:r>
              <a:rPr lang="tr-TR" sz="1600" dirty="0"/>
              <a:t>Sosyometri</a:t>
            </a:r>
          </a:p>
          <a:p>
            <a:pPr>
              <a:spcAft>
                <a:spcPts val="600"/>
              </a:spcAft>
            </a:pPr>
            <a:endParaRPr lang="tr-TR" sz="2400" dirty="0"/>
          </a:p>
        </p:txBody>
      </p:sp>
      <p:sp>
        <p:nvSpPr>
          <p:cNvPr id="18" name="Metin kutusu 17">
            <a:extLst>
              <a:ext uri="{FF2B5EF4-FFF2-40B4-BE49-F238E27FC236}">
                <a16:creationId xmlns:a16="http://schemas.microsoft.com/office/drawing/2014/main" id="{3D9DF91E-00BB-DDFA-8120-953E271C784C}"/>
              </a:ext>
            </a:extLst>
          </p:cNvPr>
          <p:cNvSpPr txBox="1"/>
          <p:nvPr/>
        </p:nvSpPr>
        <p:spPr>
          <a:xfrm>
            <a:off x="156270" y="519805"/>
            <a:ext cx="6089039" cy="3108543"/>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b="1" dirty="0"/>
              <a:t>Sosyoloji Bölümü ve Mesleğin Tanıtımı</a:t>
            </a:r>
          </a:p>
          <a:p>
            <a:r>
              <a:rPr lang="tr-TR" sz="1600" dirty="0"/>
              <a:t>Sosyoloji Bölümü, öğrencilere sosyolojik bakış açısı veya sosyolojik düşünme biçimini kazandırmayı; insan davranışlarının sosyolojik yorumları hakkında neyin belirgin olduğunu öğretmeyi; toplumsal olayları kavrama ve toplumsal olaylara karşı eleştirel bir bakış geliştirmeyi amaçlamaktadır. Sosyolojik bir araştırma yapmanın amacı, insanın sosyal davranışı konusunda derin bir anlayış elde etmektir. Sosyologlar insan davranışlarını farklı biçimlerde araştırmaktadırlar. Bölümün amacı bireysel ve toplumsal sorunları çok boyutlu çerçevede değerlendirebilecek, özelde yaşadığı toplumun ve genelde diğer toplumların sorunlarını sosyolojik bir bakışla analiz edebilecek bireyler yetiştirmektir.  </a:t>
            </a:r>
            <a:endParaRPr lang="tr-TR" sz="2000" i="1" dirty="0">
              <a:solidFill>
                <a:schemeClr val="tx1"/>
              </a:solidFill>
            </a:endParaRPr>
          </a:p>
        </p:txBody>
      </p:sp>
      <p:pic>
        <p:nvPicPr>
          <p:cNvPr id="4" name="Resim 3">
            <a:extLst>
              <a:ext uri="{FF2B5EF4-FFF2-40B4-BE49-F238E27FC236}">
                <a16:creationId xmlns:a16="http://schemas.microsoft.com/office/drawing/2014/main" id="{BBB2A1DB-86F8-49EB-B74D-A454F83D7D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70037" y="1167484"/>
            <a:ext cx="4603716" cy="3686433"/>
          </a:xfrm>
          <a:prstGeom prst="rect">
            <a:avLst/>
          </a:prstGeom>
        </p:spPr>
      </p:pic>
      <p:pic>
        <p:nvPicPr>
          <p:cNvPr id="6" name="Resim 5">
            <a:extLst>
              <a:ext uri="{FF2B5EF4-FFF2-40B4-BE49-F238E27FC236}">
                <a16:creationId xmlns:a16="http://schemas.microsoft.com/office/drawing/2014/main" id="{83AC8026-9452-EB77-8854-2AFE4CA50477}"/>
              </a:ext>
            </a:extLst>
          </p:cNvPr>
          <p:cNvPicPr>
            <a:picLocks noChangeAspect="1"/>
          </p:cNvPicPr>
          <p:nvPr/>
        </p:nvPicPr>
        <p:blipFill>
          <a:blip r:embed="rId3"/>
          <a:srcRect l="2799" t="9171" r="7030" b="7767"/>
          <a:stretch/>
        </p:blipFill>
        <p:spPr>
          <a:xfrm>
            <a:off x="6405201" y="3734244"/>
            <a:ext cx="5022363" cy="2352901"/>
          </a:xfrm>
          <a:prstGeom prst="rect">
            <a:avLst/>
          </a:prstGeom>
          <a:ln>
            <a:solidFill>
              <a:schemeClr val="tx1"/>
            </a:solidFill>
          </a:ln>
        </p:spPr>
      </p:pic>
    </p:spTree>
    <p:extLst>
      <p:ext uri="{BB962C8B-B14F-4D97-AF65-F5344CB8AC3E}">
        <p14:creationId xmlns:p14="http://schemas.microsoft.com/office/powerpoint/2010/main" val="206082510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F3D487-1BBC-1B71-E4B1-75A153F450F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5A7408-EDAB-C0C6-0554-DD21A2D5C6B9}"/>
              </a:ext>
            </a:extLst>
          </p:cNvPr>
          <p:cNvSpPr>
            <a:spLocks noGrp="1"/>
          </p:cNvSpPr>
          <p:nvPr>
            <p:ph type="title"/>
          </p:nvPr>
        </p:nvSpPr>
        <p:spPr>
          <a:xfrm>
            <a:off x="7742047" y="199413"/>
            <a:ext cx="4449953" cy="1094370"/>
          </a:xfrm>
        </p:spPr>
        <p:txBody>
          <a:bodyPr vert="horz" lIns="91440" tIns="45720" rIns="91440" bIns="45720" rtlCol="0" anchor="ctr">
            <a:noAutofit/>
          </a:bodyPr>
          <a:lstStyle/>
          <a:p>
            <a:r>
              <a:rPr lang="tr-TR" sz="2300" b="1" kern="1200" dirty="0">
                <a:solidFill>
                  <a:schemeClr val="tx1"/>
                </a:solidFill>
                <a:latin typeface="+mj-lt"/>
                <a:ea typeface="+mj-ea"/>
                <a:cs typeface="+mj-cs"/>
              </a:rPr>
              <a:t>SOSYOLOJİ BÖLÜMÜNDE EĞİTİM VE İSTİHDAM OLANAKLARI</a:t>
            </a:r>
            <a:endParaRPr lang="en-US" sz="2300" b="1" kern="1200" dirty="0">
              <a:solidFill>
                <a:schemeClr val="tx1"/>
              </a:solidFill>
              <a:latin typeface="+mj-lt"/>
              <a:ea typeface="+mj-ea"/>
              <a:cs typeface="+mj-cs"/>
            </a:endParaRPr>
          </a:p>
        </p:txBody>
      </p:sp>
      <p:cxnSp>
        <p:nvCxnSpPr>
          <p:cNvPr id="3096" name="Straight Connector 3095">
            <a:extLst>
              <a:ext uri="{FF2B5EF4-FFF2-40B4-BE49-F238E27FC236}">
                <a16:creationId xmlns:a16="http://schemas.microsoft.com/office/drawing/2014/main" id="{0AEBAA28-CF0E-6FE4-0277-935CBA0961A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7135297B-CA33-0ACF-3EF7-4C7328FE467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D0B76E36-52F5-FF60-B80E-F58780A7AF1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F5D1B865-AB58-CB7B-DFC4-7296658FF709}"/>
              </a:ext>
            </a:extLst>
          </p:cNvPr>
          <p:cNvSpPr txBox="1"/>
          <p:nvPr/>
        </p:nvSpPr>
        <p:spPr>
          <a:xfrm>
            <a:off x="3464789" y="4656372"/>
            <a:ext cx="3783913" cy="2121475"/>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endParaRPr lang="tr-TR" sz="1500" b="1" dirty="0">
              <a:solidFill>
                <a:schemeClr val="tx1"/>
              </a:solidFill>
            </a:endParaRPr>
          </a:p>
          <a:p>
            <a:r>
              <a:rPr lang="tr-TR" sz="1400" dirty="0">
                <a:solidFill>
                  <a:schemeClr val="bg1"/>
                </a:solidFill>
              </a:rPr>
              <a:t>1. </a:t>
            </a:r>
            <a:r>
              <a:rPr lang="tr-TR" sz="1400" dirty="0">
                <a:solidFill>
                  <a:schemeClr val="bg1"/>
                </a:solidFill>
                <a:hlinkClick r:id="rId3">
                  <a:extLst>
                    <a:ext uri="{A12FA001-AC4F-418D-AE19-62706E023703}">
                      <ahyp:hlinkClr xmlns:ahyp="http://schemas.microsoft.com/office/drawing/2018/hyperlinkcolor" xmlns="" val="tx"/>
                    </a:ext>
                  </a:extLst>
                </a:hlinkClick>
              </a:rPr>
              <a:t>Adam </a:t>
            </a:r>
            <a:r>
              <a:rPr lang="tr-TR" sz="1400" dirty="0" err="1">
                <a:solidFill>
                  <a:schemeClr val="bg1"/>
                </a:solidFill>
                <a:hlinkClick r:id="rId3">
                  <a:extLst>
                    <a:ext uri="{A12FA001-AC4F-418D-AE19-62706E023703}">
                      <ahyp:hlinkClr xmlns:ahyp="http://schemas.microsoft.com/office/drawing/2018/hyperlinkcolor" xmlns="" val="tx"/>
                    </a:ext>
                  </a:extLst>
                </a:hlinkClick>
              </a:rPr>
              <a:t>Mickiewicz</a:t>
            </a:r>
            <a:r>
              <a:rPr lang="tr-TR" sz="1400" dirty="0">
                <a:solidFill>
                  <a:schemeClr val="bg1"/>
                </a:solidFill>
                <a:hlinkClick r:id="rId3">
                  <a:extLst>
                    <a:ext uri="{A12FA001-AC4F-418D-AE19-62706E023703}">
                      <ahyp:hlinkClr xmlns:ahyp="http://schemas.microsoft.com/office/drawing/2018/hyperlinkcolor" xmlns="" val="tx"/>
                    </a:ext>
                  </a:extLst>
                </a:hlinkClick>
              </a:rPr>
              <a:t> </a:t>
            </a:r>
            <a:r>
              <a:rPr lang="tr-TR" sz="1400" dirty="0" err="1">
                <a:solidFill>
                  <a:schemeClr val="bg1"/>
                </a:solidFill>
                <a:hlinkClick r:id="rId3">
                  <a:extLst>
                    <a:ext uri="{A12FA001-AC4F-418D-AE19-62706E023703}">
                      <ahyp:hlinkClr xmlns:ahyp="http://schemas.microsoft.com/office/drawing/2018/hyperlinkcolor" xmlns="" val="tx"/>
                    </a:ext>
                  </a:extLst>
                </a:hlinkClick>
              </a:rPr>
              <a:t>University</a:t>
            </a:r>
            <a:r>
              <a:rPr lang="tr-TR" sz="1400" dirty="0">
                <a:solidFill>
                  <a:schemeClr val="bg1"/>
                </a:solidFill>
                <a:hlinkClick r:id="rId3">
                  <a:extLst>
                    <a:ext uri="{A12FA001-AC4F-418D-AE19-62706E023703}">
                      <ahyp:hlinkClr xmlns:ahyp="http://schemas.microsoft.com/office/drawing/2018/hyperlinkcolor" xmlns="" val="tx"/>
                    </a:ext>
                  </a:extLst>
                </a:hlinkClick>
              </a:rPr>
              <a:t>-Polonya (</a:t>
            </a:r>
            <a:r>
              <a:rPr lang="tr-TR" sz="1400" dirty="0" err="1">
                <a:solidFill>
                  <a:schemeClr val="bg1"/>
                </a:solidFill>
                <a:hlinkClick r:id="rId3">
                  <a:extLst>
                    <a:ext uri="{A12FA001-AC4F-418D-AE19-62706E023703}">
                      <ahyp:hlinkClr xmlns:ahyp="http://schemas.microsoft.com/office/drawing/2018/hyperlinkcolor" xmlns="" val="tx"/>
                    </a:ext>
                  </a:extLst>
                </a:hlinkClick>
              </a:rPr>
              <a:t>Poznan</a:t>
            </a:r>
            <a:r>
              <a:rPr lang="tr-TR" sz="1400" dirty="0">
                <a:solidFill>
                  <a:schemeClr val="bg1"/>
                </a:solidFill>
                <a:hlinkClick r:id="rId3">
                  <a:extLst>
                    <a:ext uri="{A12FA001-AC4F-418D-AE19-62706E023703}">
                      <ahyp:hlinkClr xmlns:ahyp="http://schemas.microsoft.com/office/drawing/2018/hyperlinkcolor" xmlns="" val="tx"/>
                    </a:ext>
                  </a:extLst>
                </a:hlinkClick>
              </a:rPr>
              <a:t>)</a:t>
            </a:r>
            <a:endParaRPr lang="tr-TR" sz="1400" dirty="0">
              <a:solidFill>
                <a:schemeClr val="bg1"/>
              </a:solidFill>
            </a:endParaRPr>
          </a:p>
          <a:p>
            <a:r>
              <a:rPr lang="tr-TR" sz="1400" dirty="0">
                <a:solidFill>
                  <a:schemeClr val="bg1"/>
                </a:solidFill>
              </a:rPr>
              <a:t>2. </a:t>
            </a:r>
            <a:r>
              <a:rPr lang="tr-TR" sz="1400" dirty="0" err="1">
                <a:solidFill>
                  <a:schemeClr val="bg1"/>
                </a:solidFill>
                <a:hlinkClick r:id="rId4">
                  <a:extLst>
                    <a:ext uri="{A12FA001-AC4F-418D-AE19-62706E023703}">
                      <ahyp:hlinkClr xmlns:ahyp="http://schemas.microsoft.com/office/drawing/2018/hyperlinkcolor" xmlns="" val="tx"/>
                    </a:ext>
                  </a:extLst>
                </a:hlinkClick>
              </a:rPr>
              <a:t>Universita</a:t>
            </a:r>
            <a:r>
              <a:rPr lang="tr-TR" sz="1400" dirty="0">
                <a:solidFill>
                  <a:schemeClr val="bg1"/>
                </a:solidFill>
                <a:hlinkClick r:id="rId4">
                  <a:extLst>
                    <a:ext uri="{A12FA001-AC4F-418D-AE19-62706E023703}">
                      <ahyp:hlinkClr xmlns:ahyp="http://schemas.microsoft.com/office/drawing/2018/hyperlinkcolor" xmlns="" val="tx"/>
                    </a:ext>
                  </a:extLst>
                </a:hlinkClick>
              </a:rPr>
              <a:t> </a:t>
            </a:r>
            <a:r>
              <a:rPr lang="tr-TR" sz="1400" dirty="0" err="1">
                <a:solidFill>
                  <a:schemeClr val="bg1"/>
                </a:solidFill>
                <a:hlinkClick r:id="rId4">
                  <a:extLst>
                    <a:ext uri="{A12FA001-AC4F-418D-AE19-62706E023703}">
                      <ahyp:hlinkClr xmlns:ahyp="http://schemas.microsoft.com/office/drawing/2018/hyperlinkcolor" xmlns="" val="tx"/>
                    </a:ext>
                  </a:extLst>
                </a:hlinkClick>
              </a:rPr>
              <a:t>Cattolica</a:t>
            </a:r>
            <a:r>
              <a:rPr lang="tr-TR" sz="1400" dirty="0">
                <a:solidFill>
                  <a:schemeClr val="bg1"/>
                </a:solidFill>
                <a:hlinkClick r:id="rId4">
                  <a:extLst>
                    <a:ext uri="{A12FA001-AC4F-418D-AE19-62706E023703}">
                      <ahyp:hlinkClr xmlns:ahyp="http://schemas.microsoft.com/office/drawing/2018/hyperlinkcolor" xmlns="" val="tx"/>
                    </a:ext>
                  </a:extLst>
                </a:hlinkClick>
              </a:rPr>
              <a:t> Del </a:t>
            </a:r>
            <a:r>
              <a:rPr lang="tr-TR" sz="1400" dirty="0" err="1">
                <a:solidFill>
                  <a:schemeClr val="bg1"/>
                </a:solidFill>
                <a:hlinkClick r:id="rId4">
                  <a:extLst>
                    <a:ext uri="{A12FA001-AC4F-418D-AE19-62706E023703}">
                      <ahyp:hlinkClr xmlns:ahyp="http://schemas.microsoft.com/office/drawing/2018/hyperlinkcolor" xmlns="" val="tx"/>
                    </a:ext>
                  </a:extLst>
                </a:hlinkClick>
              </a:rPr>
              <a:t>Sacro</a:t>
            </a:r>
            <a:r>
              <a:rPr lang="tr-TR" sz="1400" dirty="0">
                <a:solidFill>
                  <a:schemeClr val="bg1"/>
                </a:solidFill>
                <a:hlinkClick r:id="rId4">
                  <a:extLst>
                    <a:ext uri="{A12FA001-AC4F-418D-AE19-62706E023703}">
                      <ahyp:hlinkClr xmlns:ahyp="http://schemas.microsoft.com/office/drawing/2018/hyperlinkcolor" xmlns="" val="tx"/>
                    </a:ext>
                  </a:extLst>
                </a:hlinkClick>
              </a:rPr>
              <a:t> </a:t>
            </a:r>
            <a:r>
              <a:rPr lang="tr-TR" sz="1400" dirty="0" err="1">
                <a:solidFill>
                  <a:schemeClr val="bg1"/>
                </a:solidFill>
                <a:hlinkClick r:id="rId4">
                  <a:extLst>
                    <a:ext uri="{A12FA001-AC4F-418D-AE19-62706E023703}">
                      <ahyp:hlinkClr xmlns:ahyp="http://schemas.microsoft.com/office/drawing/2018/hyperlinkcolor" xmlns="" val="tx"/>
                    </a:ext>
                  </a:extLst>
                </a:hlinkClick>
              </a:rPr>
              <a:t>Cuore</a:t>
            </a:r>
            <a:r>
              <a:rPr lang="tr-TR" sz="1400" dirty="0">
                <a:solidFill>
                  <a:schemeClr val="bg1"/>
                </a:solidFill>
                <a:hlinkClick r:id="rId4">
                  <a:extLst>
                    <a:ext uri="{A12FA001-AC4F-418D-AE19-62706E023703}">
                      <ahyp:hlinkClr xmlns:ahyp="http://schemas.microsoft.com/office/drawing/2018/hyperlinkcolor" xmlns="" val="tx"/>
                    </a:ext>
                  </a:extLst>
                </a:hlinkClick>
              </a:rPr>
              <a:t>-İtalya (Milano)</a:t>
            </a:r>
            <a:endParaRPr lang="tr-TR" sz="1400" dirty="0">
              <a:solidFill>
                <a:schemeClr val="bg1"/>
              </a:solidFill>
            </a:endParaRPr>
          </a:p>
          <a:p>
            <a:r>
              <a:rPr lang="tr-TR" sz="1400" dirty="0">
                <a:solidFill>
                  <a:schemeClr val="bg1"/>
                </a:solidFill>
              </a:rPr>
              <a:t>3. </a:t>
            </a:r>
            <a:r>
              <a:rPr lang="tr-TR" sz="1400" dirty="0" err="1">
                <a:solidFill>
                  <a:schemeClr val="bg1"/>
                </a:solidFill>
                <a:hlinkClick r:id="rId5">
                  <a:extLst>
                    <a:ext uri="{A12FA001-AC4F-418D-AE19-62706E023703}">
                      <ahyp:hlinkClr xmlns:ahyp="http://schemas.microsoft.com/office/drawing/2018/hyperlinkcolor" xmlns="" val="tx"/>
                    </a:ext>
                  </a:extLst>
                </a:hlinkClick>
              </a:rPr>
              <a:t>Corvinus</a:t>
            </a:r>
            <a:r>
              <a:rPr lang="tr-TR" sz="1400" dirty="0">
                <a:solidFill>
                  <a:schemeClr val="bg1"/>
                </a:solidFill>
                <a:hlinkClick r:id="rId5">
                  <a:extLst>
                    <a:ext uri="{A12FA001-AC4F-418D-AE19-62706E023703}">
                      <ahyp:hlinkClr xmlns:ahyp="http://schemas.microsoft.com/office/drawing/2018/hyperlinkcolor" xmlns="" val="tx"/>
                    </a:ext>
                  </a:extLst>
                </a:hlinkClick>
              </a:rPr>
              <a:t> </a:t>
            </a:r>
            <a:r>
              <a:rPr lang="tr-TR" sz="1400" dirty="0" err="1">
                <a:solidFill>
                  <a:schemeClr val="bg1"/>
                </a:solidFill>
                <a:hlinkClick r:id="rId5">
                  <a:extLst>
                    <a:ext uri="{A12FA001-AC4F-418D-AE19-62706E023703}">
                      <ahyp:hlinkClr xmlns:ahyp="http://schemas.microsoft.com/office/drawing/2018/hyperlinkcolor" xmlns="" val="tx"/>
                    </a:ext>
                  </a:extLst>
                </a:hlinkClick>
              </a:rPr>
              <a:t>University</a:t>
            </a:r>
            <a:r>
              <a:rPr lang="tr-TR" sz="1400" dirty="0">
                <a:solidFill>
                  <a:schemeClr val="bg1"/>
                </a:solidFill>
                <a:hlinkClick r:id="rId5">
                  <a:extLst>
                    <a:ext uri="{A12FA001-AC4F-418D-AE19-62706E023703}">
                      <ahyp:hlinkClr xmlns:ahyp="http://schemas.microsoft.com/office/drawing/2018/hyperlinkcolor" xmlns="" val="tx"/>
                    </a:ext>
                  </a:extLst>
                </a:hlinkClick>
              </a:rPr>
              <a:t> of </a:t>
            </a:r>
            <a:r>
              <a:rPr lang="tr-TR" sz="1400" dirty="0" err="1">
                <a:solidFill>
                  <a:schemeClr val="bg1"/>
                </a:solidFill>
                <a:hlinkClick r:id="rId5">
                  <a:extLst>
                    <a:ext uri="{A12FA001-AC4F-418D-AE19-62706E023703}">
                      <ahyp:hlinkClr xmlns:ahyp="http://schemas.microsoft.com/office/drawing/2018/hyperlinkcolor" xmlns="" val="tx"/>
                    </a:ext>
                  </a:extLst>
                </a:hlinkClick>
              </a:rPr>
              <a:t>Budapest</a:t>
            </a:r>
            <a:r>
              <a:rPr lang="tr-TR" sz="1400" dirty="0">
                <a:solidFill>
                  <a:schemeClr val="bg1"/>
                </a:solidFill>
                <a:hlinkClick r:id="rId5">
                  <a:extLst>
                    <a:ext uri="{A12FA001-AC4F-418D-AE19-62706E023703}">
                      <ahyp:hlinkClr xmlns:ahyp="http://schemas.microsoft.com/office/drawing/2018/hyperlinkcolor" xmlns="" val="tx"/>
                    </a:ext>
                  </a:extLst>
                </a:hlinkClick>
              </a:rPr>
              <a:t> (Macaristan)</a:t>
            </a:r>
            <a:endParaRPr lang="tr-TR" sz="1400" dirty="0">
              <a:solidFill>
                <a:schemeClr val="bg1"/>
              </a:solidFill>
            </a:endParaRPr>
          </a:p>
          <a:p>
            <a:r>
              <a:rPr lang="tr-TR" sz="1400" dirty="0">
                <a:solidFill>
                  <a:schemeClr val="bg1"/>
                </a:solidFill>
              </a:rPr>
              <a:t>4. </a:t>
            </a:r>
            <a:r>
              <a:rPr lang="tr-TR" sz="1400" dirty="0" err="1">
                <a:solidFill>
                  <a:schemeClr val="bg1"/>
                </a:solidFill>
                <a:hlinkClick r:id="rId6">
                  <a:extLst>
                    <a:ext uri="{A12FA001-AC4F-418D-AE19-62706E023703}">
                      <ahyp:hlinkClr xmlns:ahyp="http://schemas.microsoft.com/office/drawing/2018/hyperlinkcolor" xmlns="" val="tx"/>
                    </a:ext>
                  </a:extLst>
                </a:hlinkClick>
              </a:rPr>
              <a:t>Universita</a:t>
            </a:r>
            <a:r>
              <a:rPr lang="tr-TR" sz="1400" dirty="0">
                <a:solidFill>
                  <a:schemeClr val="bg1"/>
                </a:solidFill>
                <a:hlinkClick r:id="rId6">
                  <a:extLst>
                    <a:ext uri="{A12FA001-AC4F-418D-AE19-62706E023703}">
                      <ahyp:hlinkClr xmlns:ahyp="http://schemas.microsoft.com/office/drawing/2018/hyperlinkcolor" xmlns="" val="tx"/>
                    </a:ext>
                  </a:extLst>
                </a:hlinkClick>
              </a:rPr>
              <a:t> </a:t>
            </a:r>
            <a:r>
              <a:rPr lang="tr-TR" sz="1400" dirty="0" err="1">
                <a:solidFill>
                  <a:schemeClr val="bg1"/>
                </a:solidFill>
                <a:hlinkClick r:id="rId6">
                  <a:extLst>
                    <a:ext uri="{A12FA001-AC4F-418D-AE19-62706E023703}">
                      <ahyp:hlinkClr xmlns:ahyp="http://schemas.microsoft.com/office/drawing/2018/hyperlinkcolor" xmlns="" val="tx"/>
                    </a:ext>
                  </a:extLst>
                </a:hlinkClick>
              </a:rPr>
              <a:t>di</a:t>
            </a:r>
            <a:r>
              <a:rPr lang="tr-TR" sz="1400" dirty="0">
                <a:solidFill>
                  <a:schemeClr val="bg1"/>
                </a:solidFill>
                <a:hlinkClick r:id="rId6">
                  <a:extLst>
                    <a:ext uri="{A12FA001-AC4F-418D-AE19-62706E023703}">
                      <ahyp:hlinkClr xmlns:ahyp="http://schemas.microsoft.com/office/drawing/2018/hyperlinkcolor" xmlns="" val="tx"/>
                    </a:ext>
                  </a:extLst>
                </a:hlinkClick>
              </a:rPr>
              <a:t> Napoli Federico II (İtalya)</a:t>
            </a:r>
            <a:endParaRPr lang="tr-TR" sz="1400" dirty="0">
              <a:solidFill>
                <a:schemeClr val="bg1"/>
              </a:solidFill>
            </a:endParaRPr>
          </a:p>
          <a:p>
            <a:r>
              <a:rPr lang="tr-TR" sz="1400" dirty="0">
                <a:solidFill>
                  <a:schemeClr val="bg1"/>
                </a:solidFill>
              </a:rPr>
              <a:t>5. </a:t>
            </a:r>
            <a:r>
              <a:rPr lang="tr-TR" sz="1400" dirty="0" err="1">
                <a:solidFill>
                  <a:schemeClr val="bg1"/>
                </a:solidFill>
              </a:rPr>
              <a:t>University</a:t>
            </a:r>
            <a:r>
              <a:rPr lang="tr-TR" sz="1400" dirty="0">
                <a:solidFill>
                  <a:schemeClr val="bg1"/>
                </a:solidFill>
              </a:rPr>
              <a:t> of Ljubljana (Slovenya)</a:t>
            </a:r>
          </a:p>
          <a:p>
            <a:r>
              <a:rPr lang="tr-TR" sz="1400" dirty="0">
                <a:solidFill>
                  <a:schemeClr val="bg1"/>
                </a:solidFill>
              </a:rPr>
              <a:t>6. </a:t>
            </a:r>
            <a:r>
              <a:rPr lang="tr-TR" sz="1400" dirty="0" err="1">
                <a:solidFill>
                  <a:schemeClr val="bg1"/>
                </a:solidFill>
                <a:hlinkClick r:id="rId7">
                  <a:extLst>
                    <a:ext uri="{A12FA001-AC4F-418D-AE19-62706E023703}">
                      <ahyp:hlinkClr xmlns:ahyp="http://schemas.microsoft.com/office/drawing/2018/hyperlinkcolor" xmlns="" val="tx"/>
                    </a:ext>
                  </a:extLst>
                </a:hlinkClick>
              </a:rPr>
              <a:t>University</a:t>
            </a:r>
            <a:r>
              <a:rPr lang="tr-TR" sz="1400" dirty="0">
                <a:solidFill>
                  <a:schemeClr val="bg1"/>
                </a:solidFill>
                <a:hlinkClick r:id="rId7">
                  <a:extLst>
                    <a:ext uri="{A12FA001-AC4F-418D-AE19-62706E023703}">
                      <ahyp:hlinkClr xmlns:ahyp="http://schemas.microsoft.com/office/drawing/2018/hyperlinkcolor" xmlns="" val="tx"/>
                    </a:ext>
                  </a:extLst>
                </a:hlinkClick>
              </a:rPr>
              <a:t> of </a:t>
            </a:r>
            <a:r>
              <a:rPr lang="tr-TR" sz="1400" dirty="0" err="1">
                <a:solidFill>
                  <a:schemeClr val="bg1"/>
                </a:solidFill>
                <a:hlinkClick r:id="rId7">
                  <a:extLst>
                    <a:ext uri="{A12FA001-AC4F-418D-AE19-62706E023703}">
                      <ahyp:hlinkClr xmlns:ahyp="http://schemas.microsoft.com/office/drawing/2018/hyperlinkcolor" xmlns="" val="tx"/>
                    </a:ext>
                  </a:extLst>
                </a:hlinkClick>
              </a:rPr>
              <a:t>Aegean</a:t>
            </a:r>
            <a:r>
              <a:rPr lang="tr-TR" sz="1400" dirty="0">
                <a:solidFill>
                  <a:schemeClr val="bg1"/>
                </a:solidFill>
                <a:hlinkClick r:id="rId7">
                  <a:extLst>
                    <a:ext uri="{A12FA001-AC4F-418D-AE19-62706E023703}">
                      <ahyp:hlinkClr xmlns:ahyp="http://schemas.microsoft.com/office/drawing/2018/hyperlinkcolor" xmlns="" val="tx"/>
                    </a:ext>
                  </a:extLst>
                </a:hlinkClick>
              </a:rPr>
              <a:t> (Yunanistan)</a:t>
            </a:r>
            <a:endParaRPr lang="tr-TR" sz="1400" dirty="0">
              <a:solidFill>
                <a:schemeClr val="bg1"/>
              </a:solidFill>
            </a:endParaRPr>
          </a:p>
          <a:p>
            <a:r>
              <a:rPr lang="tr-TR" sz="1400" dirty="0"/>
              <a:t>Üniversiteleriyle, toplam 6 anlaşma</a:t>
            </a:r>
          </a:p>
          <a:p>
            <a:pPr algn="ctr">
              <a:lnSpc>
                <a:spcPct val="90000"/>
              </a:lnSpc>
              <a:spcAft>
                <a:spcPts val="600"/>
              </a:spcAft>
            </a:pPr>
            <a:endParaRPr lang="tr-TR" sz="1500" b="1" dirty="0">
              <a:solidFill>
                <a:schemeClr val="tx1"/>
              </a:solidFill>
            </a:endParaRPr>
          </a:p>
          <a:p>
            <a:pPr algn="ctr">
              <a:lnSpc>
                <a:spcPct val="90000"/>
              </a:lnSpc>
              <a:spcAft>
                <a:spcPts val="600"/>
              </a:spcAft>
            </a:pPr>
            <a:endParaRPr lang="en-US" sz="1500" b="1" dirty="0">
              <a:solidFill>
                <a:schemeClr val="tx1"/>
              </a:solidFill>
            </a:endParaRPr>
          </a:p>
        </p:txBody>
      </p:sp>
      <p:cxnSp>
        <p:nvCxnSpPr>
          <p:cNvPr id="3102" name="Straight Connector 3101">
            <a:extLst>
              <a:ext uri="{FF2B5EF4-FFF2-40B4-BE49-F238E27FC236}">
                <a16:creationId xmlns:a16="http://schemas.microsoft.com/office/drawing/2014/main" id="{CC64EA6E-8BA8-87AA-CD8C-6368C443A0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9EAB5EF5-5B9A-AE2B-521C-A4E15EAB9A36}"/>
              </a:ext>
            </a:extLst>
          </p:cNvPr>
          <p:cNvGrpSpPr/>
          <p:nvPr/>
        </p:nvGrpSpPr>
        <p:grpSpPr>
          <a:xfrm>
            <a:off x="209778" y="175139"/>
            <a:ext cx="4328785" cy="4198424"/>
            <a:chOff x="-13065532" y="6248138"/>
            <a:chExt cx="11548123" cy="1826441"/>
          </a:xfrm>
        </p:grpSpPr>
        <p:sp>
          <p:nvSpPr>
            <p:cNvPr id="17" name="Metin kutusu 16">
              <a:extLst>
                <a:ext uri="{FF2B5EF4-FFF2-40B4-BE49-F238E27FC236}">
                  <a16:creationId xmlns:a16="http://schemas.microsoft.com/office/drawing/2014/main" id="{EA6DD55B-2655-0F20-A045-8351A522A1F5}"/>
                </a:ext>
              </a:extLst>
            </p:cNvPr>
            <p:cNvSpPr txBox="1"/>
            <p:nvPr/>
          </p:nvSpPr>
          <p:spPr>
            <a:xfrm>
              <a:off x="-13065532" y="6248138"/>
              <a:ext cx="11548123" cy="9367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300" b="1" kern="1200" dirty="0">
                  <a:solidFill>
                    <a:srgbClr val="555555"/>
                  </a:solidFill>
                  <a:latin typeface="+mn-lt"/>
                  <a:ea typeface="+mn-ea"/>
                  <a:cs typeface="+mn-cs"/>
                </a:rPr>
                <a:t>İSTİHDAM OLANAKLARI</a:t>
              </a:r>
              <a:endParaRPr lang="tr-TR" sz="1300" b="1" dirty="0">
                <a:solidFill>
                  <a:srgbClr val="555555"/>
                </a:solidFill>
              </a:endParaRPr>
            </a:p>
            <a:p>
              <a:pPr marL="285750" indent="-285750">
                <a:buFont typeface="Arial" panose="020B0604020202020204" pitchFamily="34" charset="0"/>
                <a:buChar char="•"/>
              </a:pPr>
              <a:r>
                <a:rPr lang="tr-TR" sz="1300" dirty="0"/>
                <a:t>Akademisyenlik</a:t>
              </a:r>
            </a:p>
            <a:p>
              <a:pPr marL="285750" indent="-285750">
                <a:buFont typeface="Arial" panose="020B0604020202020204" pitchFamily="34" charset="0"/>
                <a:buChar char="•"/>
              </a:pPr>
              <a:r>
                <a:rPr lang="tr-TR" sz="1300" dirty="0"/>
                <a:t>Sosyal hizmetler ve halkla ilişkiler alanlarında sosyolog</a:t>
              </a:r>
            </a:p>
            <a:p>
              <a:pPr marL="285750" indent="-285750">
                <a:buFont typeface="Arial" panose="020B0604020202020204" pitchFamily="34" charset="0"/>
                <a:buChar char="•"/>
              </a:pPr>
              <a:r>
                <a:rPr lang="tr-TR" sz="1300" dirty="0"/>
                <a:t>Dershanelerde rehberlik ve psikolojik danışmanlık ile felsefe grubu öğretmenliği</a:t>
              </a:r>
            </a:p>
            <a:p>
              <a:pPr marL="285750" indent="-285750">
                <a:buFont typeface="Arial" panose="020B0604020202020204" pitchFamily="34" charset="0"/>
                <a:buChar char="•"/>
              </a:pPr>
              <a:r>
                <a:rPr lang="tr-TR" sz="1300" dirty="0"/>
                <a:t>Kamuoyu araştırma şirketlerinde araştırmacı</a:t>
              </a:r>
            </a:p>
            <a:p>
              <a:pPr marL="285750" indent="-285750">
                <a:buFont typeface="Arial" panose="020B0604020202020204" pitchFamily="34" charset="0"/>
                <a:buChar char="•"/>
              </a:pPr>
              <a:r>
                <a:rPr lang="tr-TR" sz="1300" dirty="0"/>
                <a:t>Devlet istatistik enstitüsünde uzmanlık</a:t>
              </a:r>
            </a:p>
            <a:p>
              <a:pPr marL="285750" indent="-285750">
                <a:buFont typeface="Arial" panose="020B0604020202020204" pitchFamily="34" charset="0"/>
                <a:buChar char="•"/>
              </a:pPr>
              <a:r>
                <a:rPr lang="tr-TR" sz="1300" dirty="0"/>
                <a:t>Reklam sektöründe metin yazarlığı</a:t>
              </a:r>
            </a:p>
            <a:p>
              <a:pPr marL="285750" indent="-285750">
                <a:buFont typeface="Arial" panose="020B0604020202020204" pitchFamily="34" charset="0"/>
                <a:buChar char="•"/>
              </a:pPr>
              <a:r>
                <a:rPr lang="tr-TR" sz="1300" dirty="0"/>
                <a:t>Proje ofislerinde proje koordinatörlüğü</a:t>
              </a:r>
              <a:endParaRPr lang="tr-TR" sz="1300" b="1" kern="1200" dirty="0">
                <a:solidFill>
                  <a:srgbClr val="555555"/>
                </a:solidFill>
                <a:latin typeface="+mn-lt"/>
                <a:ea typeface="+mn-ea"/>
                <a:cs typeface="+mn-cs"/>
              </a:endParaRPr>
            </a:p>
          </p:txBody>
        </p:sp>
        <p:sp>
          <p:nvSpPr>
            <p:cNvPr id="18" name="Metin kutusu 17">
              <a:extLst>
                <a:ext uri="{FF2B5EF4-FFF2-40B4-BE49-F238E27FC236}">
                  <a16:creationId xmlns:a16="http://schemas.microsoft.com/office/drawing/2014/main" id="{7CA2BDCE-98E5-E150-DC9F-190C1BF8E5B9}"/>
                </a:ext>
              </a:extLst>
            </p:cNvPr>
            <p:cNvSpPr txBox="1"/>
            <p:nvPr/>
          </p:nvSpPr>
          <p:spPr>
            <a:xfrm>
              <a:off x="-13003709" y="7125061"/>
              <a:ext cx="11266554" cy="9495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300" b="1" kern="1200" dirty="0">
                  <a:solidFill>
                    <a:srgbClr val="555555"/>
                  </a:solidFill>
                  <a:latin typeface="+mn-lt"/>
                  <a:ea typeface="+mn-ea"/>
                  <a:cs typeface="+mn-cs"/>
                </a:rPr>
                <a:t>STAJ</a:t>
              </a:r>
            </a:p>
            <a:p>
              <a:r>
                <a:rPr lang="tr-TR" sz="1300" dirty="0"/>
                <a:t>İsteğe Bağlı Staj Uygulaması</a:t>
              </a:r>
            </a:p>
            <a:p>
              <a:r>
                <a:rPr lang="tr-TR" sz="1300" dirty="0"/>
                <a:t>◦Aile ve Sosyal Hizmetler Bakanlığı</a:t>
              </a:r>
            </a:p>
            <a:p>
              <a:r>
                <a:rPr lang="tr-TR" sz="1300" dirty="0"/>
                <a:t>◦Kültür ve Turizm Bakanlığı</a:t>
              </a:r>
            </a:p>
            <a:p>
              <a:r>
                <a:rPr lang="tr-TR" sz="1300" dirty="0"/>
                <a:t>◦Denizli Büyükşehir Belediyesi</a:t>
              </a:r>
            </a:p>
            <a:p>
              <a:r>
                <a:rPr lang="tr-TR" sz="1300" dirty="0"/>
                <a:t>◦Denizli </a:t>
              </a:r>
              <a:r>
                <a:rPr lang="tr-TR" sz="1300" dirty="0" err="1"/>
                <a:t>Merkezefendi</a:t>
              </a:r>
              <a:r>
                <a:rPr lang="tr-TR" sz="1300" dirty="0"/>
                <a:t> Belediyesi</a:t>
              </a:r>
            </a:p>
            <a:p>
              <a:r>
                <a:rPr lang="tr-TR" sz="1300" dirty="0"/>
                <a:t>◦Kadın Haklarını Koruma Derneği</a:t>
              </a:r>
            </a:p>
            <a:p>
              <a:r>
                <a:rPr lang="tr-TR" sz="1300" dirty="0"/>
                <a:t>◦Denizli Otizm Derneği</a:t>
              </a:r>
            </a:p>
            <a:p>
              <a:r>
                <a:rPr lang="tr-TR" sz="1300" dirty="0"/>
                <a:t>◦Türkiye Alzheimer Derneği</a:t>
              </a:r>
            </a:p>
            <a:p>
              <a:r>
                <a:rPr lang="tr-TR" sz="1300" dirty="0"/>
                <a:t>◦Özel sektör kurum ve kuruluşları</a:t>
              </a:r>
            </a:p>
          </p:txBody>
        </p:sp>
      </p:grpSp>
      <p:grpSp>
        <p:nvGrpSpPr>
          <p:cNvPr id="14" name="Grup 13">
            <a:extLst>
              <a:ext uri="{FF2B5EF4-FFF2-40B4-BE49-F238E27FC236}">
                <a16:creationId xmlns:a16="http://schemas.microsoft.com/office/drawing/2014/main" id="{D89F12E7-06C0-3699-37DC-0A9A482016DA}"/>
              </a:ext>
            </a:extLst>
          </p:cNvPr>
          <p:cNvGrpSpPr/>
          <p:nvPr/>
        </p:nvGrpSpPr>
        <p:grpSpPr>
          <a:xfrm>
            <a:off x="225416" y="1281555"/>
            <a:ext cx="11701974" cy="4945687"/>
            <a:chOff x="-40157844" y="6875227"/>
            <a:chExt cx="42507073" cy="7317774"/>
          </a:xfrm>
        </p:grpSpPr>
        <p:sp>
          <p:nvSpPr>
            <p:cNvPr id="9" name="İçerik Yer Tutucusu 2">
              <a:extLst>
                <a:ext uri="{FF2B5EF4-FFF2-40B4-BE49-F238E27FC236}">
                  <a16:creationId xmlns:a16="http://schemas.microsoft.com/office/drawing/2014/main" id="{14F5C5D5-A980-B155-7427-2E49E0C4612C}"/>
                </a:ext>
              </a:extLst>
            </p:cNvPr>
            <p:cNvSpPr txBox="1">
              <a:spLocks/>
            </p:cNvSpPr>
            <p:nvPr/>
          </p:nvSpPr>
          <p:spPr>
            <a:xfrm>
              <a:off x="-12853905" y="6875227"/>
              <a:ext cx="15203134" cy="7317774"/>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algn="ctr"/>
              <a:r>
                <a:rPr lang="tr-TR" sz="1400" b="1" dirty="0"/>
                <a:t>LİSANS DERSLERİ</a:t>
              </a:r>
            </a:p>
            <a:p>
              <a:pPr marL="0" indent="0">
                <a:buNone/>
              </a:pPr>
              <a:r>
                <a:rPr lang="tr-TR" sz="1400" dirty="0"/>
                <a:t>Sosyoloji bölümünde sosyolojik teorik düşünce ve araştırma derslerinin yanı sıra; antropoloji, psikoloji, felsefe, mantık ve tarih alanlarından zorunlu dersler verilmektedir. Ayrıca toplumsal cinsiyet, kültür, siyaset, suç, medya, iletişim, hukuk ve kent sosyolojisi gibi alanlarda zorunlu ve seçmeli dersler bulunmaktadır. </a:t>
              </a:r>
            </a:p>
            <a:p>
              <a:pPr marL="0" indent="0">
                <a:buNone/>
              </a:pPr>
              <a:r>
                <a:rPr lang="tr-TR" sz="1400" dirty="0"/>
                <a:t>Sosyoloji bölümünde, uygulamalı olarak Bitirme Çalışması dersi verilmektedir. Bu ders mezuniyet için zorunlu olmak ile birlikte;</a:t>
              </a:r>
            </a:p>
            <a:p>
              <a:pPr>
                <a:buFont typeface="Wingdings" panose="05000000000000000000" pitchFamily="2" charset="2"/>
                <a:buChar char="v"/>
              </a:pPr>
              <a:r>
                <a:rPr lang="tr-TR" sz="1400" dirty="0"/>
                <a:t>öğretim üyesinin gözetiminde ilgi duyulan araştırma konusunun belirlenmesi </a:t>
              </a:r>
            </a:p>
            <a:p>
              <a:pPr>
                <a:buFont typeface="Wingdings" panose="05000000000000000000" pitchFamily="2" charset="2"/>
                <a:buChar char="v"/>
              </a:pPr>
              <a:r>
                <a:rPr lang="tr-TR" sz="1400" dirty="0"/>
                <a:t>ilgili literatürün gözden geçirilmesi</a:t>
              </a:r>
            </a:p>
            <a:p>
              <a:pPr>
                <a:buFont typeface="Wingdings" panose="05000000000000000000" pitchFamily="2" charset="2"/>
                <a:buChar char="v"/>
              </a:pPr>
              <a:r>
                <a:rPr lang="tr-TR" sz="1400" dirty="0"/>
                <a:t> bir tez araştırmasının yapılması</a:t>
              </a:r>
            </a:p>
            <a:p>
              <a:pPr>
                <a:buFont typeface="Wingdings" panose="05000000000000000000" pitchFamily="2" charset="2"/>
                <a:buChar char="v"/>
              </a:pPr>
              <a:r>
                <a:rPr lang="tr-TR" sz="1400" dirty="0"/>
                <a:t> araştırmanın bilimsel metin haline getirilmesi</a:t>
              </a:r>
            </a:p>
            <a:p>
              <a:pPr marL="0" indent="0">
                <a:buNone/>
              </a:pPr>
              <a:r>
                <a:rPr lang="tr-TR" sz="1400" dirty="0"/>
                <a:t>şeklinde işlenmektedir.</a:t>
              </a:r>
            </a:p>
            <a:p>
              <a:pPr marL="0" indent="0">
                <a:buNone/>
              </a:pPr>
              <a:endParaRPr lang="tr-TR" sz="1400" dirty="0"/>
            </a:p>
            <a:p>
              <a:pPr marL="0" indent="0" algn="just" defTabSz="115032">
                <a:spcBef>
                  <a:spcPts val="151"/>
                </a:spcBef>
                <a:spcAft>
                  <a:spcPts val="25"/>
                </a:spcAft>
                <a:buNone/>
              </a:pPr>
              <a:endParaRPr lang="tr-TR" sz="1400" kern="1200" dirty="0">
                <a:solidFill>
                  <a:srgbClr val="555555"/>
                </a:solidFill>
                <a:latin typeface="+mn-lt"/>
                <a:ea typeface="+mn-ea"/>
                <a:cs typeface="+mn-cs"/>
              </a:endParaRPr>
            </a:p>
            <a:p>
              <a:pPr marL="0" indent="0" algn="just" defTabSz="115032">
                <a:spcBef>
                  <a:spcPts val="151"/>
                </a:spcBef>
                <a:spcAft>
                  <a:spcPts val="25"/>
                </a:spcAft>
                <a:buNone/>
              </a:pPr>
              <a:endParaRPr lang="tr-TR" sz="1400" kern="1200" dirty="0">
                <a:solidFill>
                  <a:srgbClr val="555555"/>
                </a:solidFill>
                <a:latin typeface="+mn-lt"/>
                <a:ea typeface="+mn-ea"/>
                <a:cs typeface="+mn-cs"/>
              </a:endParaRPr>
            </a:p>
            <a:p>
              <a:pPr marL="0" indent="0" algn="just">
                <a:buFont typeface="Tw Cen MT" panose="020B0602020104020603" pitchFamily="34" charset="0"/>
                <a:buNone/>
              </a:pPr>
              <a:endParaRPr lang="tr-TR" sz="1400" dirty="0"/>
            </a:p>
          </p:txBody>
        </p:sp>
        <p:sp>
          <p:nvSpPr>
            <p:cNvPr id="19" name="Metin kutusu 18">
              <a:extLst>
                <a:ext uri="{FF2B5EF4-FFF2-40B4-BE49-F238E27FC236}">
                  <a16:creationId xmlns:a16="http://schemas.microsoft.com/office/drawing/2014/main" id="{6EBC1CAE-95E9-44F2-79B7-EA829D039339}"/>
                </a:ext>
              </a:extLst>
            </p:cNvPr>
            <p:cNvSpPr txBox="1"/>
            <p:nvPr/>
          </p:nvSpPr>
          <p:spPr>
            <a:xfrm>
              <a:off x="-40157844" y="12242393"/>
              <a:ext cx="8017854" cy="195060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115032">
                <a:spcAft>
                  <a:spcPts val="204"/>
                </a:spcAft>
              </a:pPr>
              <a:r>
                <a:rPr lang="tr-TR" sz="1300" b="1" kern="1200" dirty="0">
                  <a:solidFill>
                    <a:srgbClr val="555555"/>
                  </a:solidFill>
                  <a:latin typeface="+mn-lt"/>
                  <a:ea typeface="+mn-ea"/>
                  <a:cs typeface="+mn-cs"/>
                </a:rPr>
                <a:t>LİSANÜSTÜ EĞİTİM</a:t>
              </a:r>
            </a:p>
            <a:p>
              <a:r>
                <a:rPr lang="tr-TR" sz="1300" dirty="0"/>
                <a:t>Genel Sosyoloji ve Metodoloji Yüksek Lisans Programı</a:t>
              </a:r>
            </a:p>
            <a:p>
              <a:r>
                <a:rPr lang="tr-TR" sz="1300" dirty="0"/>
                <a:t>Sosyoloji Doktora Programı</a:t>
              </a:r>
            </a:p>
            <a:p>
              <a:r>
                <a:rPr lang="tr-TR" sz="1300" dirty="0"/>
                <a:t>Sosyoloji Tezsiz Yüksek Lisans Programı</a:t>
              </a:r>
            </a:p>
          </p:txBody>
        </p:sp>
      </p:grpSp>
      <p:pic>
        <p:nvPicPr>
          <p:cNvPr id="3" name="Resim 2">
            <a:extLst>
              <a:ext uri="{FF2B5EF4-FFF2-40B4-BE49-F238E27FC236}">
                <a16:creationId xmlns:a16="http://schemas.microsoft.com/office/drawing/2014/main" id="{9F5DB8B6-49DC-44B3-9830-13B9F1555DDE}"/>
              </a:ext>
            </a:extLst>
          </p:cNvPr>
          <p:cNvPicPr>
            <a:picLocks noChangeAspect="1"/>
          </p:cNvPicPr>
          <p:nvPr/>
        </p:nvPicPr>
        <p:blipFill>
          <a:blip r:embed="rId8"/>
          <a:stretch>
            <a:fillRect/>
          </a:stretch>
        </p:blipFill>
        <p:spPr>
          <a:xfrm>
            <a:off x="4683362" y="491377"/>
            <a:ext cx="3028950" cy="1514475"/>
          </a:xfrm>
          <a:prstGeom prst="rect">
            <a:avLst/>
          </a:prstGeom>
        </p:spPr>
      </p:pic>
    </p:spTree>
    <p:extLst>
      <p:ext uri="{BB962C8B-B14F-4D97-AF65-F5344CB8AC3E}">
        <p14:creationId xmlns:p14="http://schemas.microsoft.com/office/powerpoint/2010/main" val="307219681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4">
            <a:extLst>
              <a:ext uri="{FF2B5EF4-FFF2-40B4-BE49-F238E27FC236}">
                <a16:creationId xmlns:a16="http://schemas.microsoft.com/office/drawing/2014/main"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9BC38D28-5919-A292-897E-0C95210653C0}"/>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3100" kern="1200">
                <a:solidFill>
                  <a:srgbClr val="FFFFFF"/>
                </a:solidFill>
                <a:latin typeface="+mj-lt"/>
                <a:ea typeface="+mj-ea"/>
                <a:cs typeface="+mj-cs"/>
              </a:rPr>
              <a:t>SOSYOLOJİ BÖLÜMÜNÜN ETKİNLİKLERİ</a:t>
            </a:r>
          </a:p>
        </p:txBody>
      </p:sp>
      <p:cxnSp>
        <p:nvCxnSpPr>
          <p:cNvPr id="57" name="Straight Connector 56">
            <a:extLst>
              <a:ext uri="{FF2B5EF4-FFF2-40B4-BE49-F238E27FC236}">
                <a16:creationId xmlns:a16="http://schemas.microsoft.com/office/drawing/2014/main"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3" name="Grup 2">
            <a:extLst>
              <a:ext uri="{FF2B5EF4-FFF2-40B4-BE49-F238E27FC236}">
                <a16:creationId xmlns:a16="http://schemas.microsoft.com/office/drawing/2014/main" id="{807C843A-AB8D-A918-0E64-67B8C0E709E4}"/>
              </a:ext>
            </a:extLst>
          </p:cNvPr>
          <p:cNvGrpSpPr/>
          <p:nvPr/>
        </p:nvGrpSpPr>
        <p:grpSpPr>
          <a:xfrm>
            <a:off x="804294" y="4611601"/>
            <a:ext cx="2751701" cy="2140964"/>
            <a:chOff x="0" y="1414238"/>
            <a:chExt cx="3608021" cy="2711988"/>
          </a:xfrm>
        </p:grpSpPr>
        <p:sp>
          <p:nvSpPr>
            <p:cNvPr id="28" name="Metin kutusu 27">
              <a:extLst>
                <a:ext uri="{FF2B5EF4-FFF2-40B4-BE49-F238E27FC236}">
                  <a16:creationId xmlns:a16="http://schemas.microsoft.com/office/drawing/2014/main" id="{658782F3-9B92-4CA8-9DD2-032FDC9B589A}"/>
                </a:ext>
              </a:extLst>
            </p:cNvPr>
            <p:cNvSpPr txBox="1"/>
            <p:nvPr/>
          </p:nvSpPr>
          <p:spPr>
            <a:xfrm>
              <a:off x="443882" y="3787672"/>
              <a:ext cx="2778712" cy="338554"/>
            </a:xfrm>
            <a:prstGeom prst="rect">
              <a:avLst/>
            </a:prstGeom>
            <a:noFill/>
          </p:spPr>
          <p:txBody>
            <a:bodyPr wrap="square" rtlCol="0">
              <a:spAutoFit/>
            </a:bodyPr>
            <a:lstStyle/>
            <a:p>
              <a:pPr defTabSz="630936">
                <a:spcAft>
                  <a:spcPts val="600"/>
                </a:spcAft>
              </a:pPr>
              <a:r>
                <a:rPr lang="tr-TR" sz="1104" kern="1200">
                  <a:solidFill>
                    <a:schemeClr val="tx1"/>
                  </a:solidFill>
                  <a:latin typeface="+mn-lt"/>
                  <a:ea typeface="+mn-ea"/>
                  <a:cs typeface="+mn-cs"/>
                </a:rPr>
                <a:t>Mesleki Kariyer Yolculuğu</a:t>
              </a:r>
              <a:endParaRPr lang="tr-TR" sz="1600"/>
            </a:p>
          </p:txBody>
        </p:sp>
        <p:pic>
          <p:nvPicPr>
            <p:cNvPr id="6" name="Resim 5">
              <a:extLst>
                <a:ext uri="{FF2B5EF4-FFF2-40B4-BE49-F238E27FC236}">
                  <a16:creationId xmlns:a16="http://schemas.microsoft.com/office/drawing/2014/main" id="{E927DF81-D65C-4C85-B79A-000BDF2A1F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14238"/>
              <a:ext cx="3608021" cy="2330388"/>
            </a:xfrm>
            <a:prstGeom prst="rect">
              <a:avLst/>
            </a:prstGeom>
          </p:spPr>
        </p:pic>
      </p:grpSp>
      <p:grpSp>
        <p:nvGrpSpPr>
          <p:cNvPr id="4" name="Grup 3">
            <a:extLst>
              <a:ext uri="{FF2B5EF4-FFF2-40B4-BE49-F238E27FC236}">
                <a16:creationId xmlns:a16="http://schemas.microsoft.com/office/drawing/2014/main" id="{18A4C9F0-E168-6151-DFDA-DAFCCA9D87BA}"/>
              </a:ext>
            </a:extLst>
          </p:cNvPr>
          <p:cNvGrpSpPr/>
          <p:nvPr/>
        </p:nvGrpSpPr>
        <p:grpSpPr>
          <a:xfrm>
            <a:off x="804294" y="2532824"/>
            <a:ext cx="2843602" cy="2078777"/>
            <a:chOff x="4027178" y="1414239"/>
            <a:chExt cx="4087012" cy="2723184"/>
          </a:xfrm>
        </p:grpSpPr>
        <p:sp>
          <p:nvSpPr>
            <p:cNvPr id="27" name="Metin kutusu 26">
              <a:extLst>
                <a:ext uri="{FF2B5EF4-FFF2-40B4-BE49-F238E27FC236}">
                  <a16:creationId xmlns:a16="http://schemas.microsoft.com/office/drawing/2014/main" id="{410CB283-5A16-46CB-A2CF-A738D4F80574}"/>
                </a:ext>
              </a:extLst>
            </p:cNvPr>
            <p:cNvSpPr txBox="1"/>
            <p:nvPr/>
          </p:nvSpPr>
          <p:spPr>
            <a:xfrm>
              <a:off x="4027178" y="3798869"/>
              <a:ext cx="4087012" cy="338554"/>
            </a:xfrm>
            <a:prstGeom prst="rect">
              <a:avLst/>
            </a:prstGeom>
            <a:noFill/>
          </p:spPr>
          <p:txBody>
            <a:bodyPr wrap="square" rtlCol="0">
              <a:spAutoFit/>
            </a:bodyPr>
            <a:lstStyle/>
            <a:p>
              <a:pPr defTabSz="603504">
                <a:spcAft>
                  <a:spcPts val="600"/>
                </a:spcAft>
              </a:pPr>
              <a:r>
                <a:rPr lang="tr-TR" sz="1056" kern="1200">
                  <a:solidFill>
                    <a:schemeClr val="tx1"/>
                  </a:solidFill>
                  <a:latin typeface="+mn-lt"/>
                  <a:ea typeface="+mn-ea"/>
                  <a:cs typeface="+mn-cs"/>
                </a:rPr>
                <a:t>Otizm Farkındalığı ve Birlikte Yaşama Kültürü</a:t>
              </a:r>
              <a:endParaRPr lang="tr-TR" sz="1600"/>
            </a:p>
          </p:txBody>
        </p:sp>
        <p:pic>
          <p:nvPicPr>
            <p:cNvPr id="7" name="Resim 6">
              <a:extLst>
                <a:ext uri="{FF2B5EF4-FFF2-40B4-BE49-F238E27FC236}">
                  <a16:creationId xmlns:a16="http://schemas.microsoft.com/office/drawing/2014/main" id="{0D73E6F3-3C42-4B65-BCC5-5F3D74220B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7178" y="1414239"/>
              <a:ext cx="4087012" cy="2330388"/>
            </a:xfrm>
            <a:prstGeom prst="rect">
              <a:avLst/>
            </a:prstGeom>
          </p:spPr>
        </p:pic>
      </p:grpSp>
      <p:grpSp>
        <p:nvGrpSpPr>
          <p:cNvPr id="5" name="Grup 4">
            <a:extLst>
              <a:ext uri="{FF2B5EF4-FFF2-40B4-BE49-F238E27FC236}">
                <a16:creationId xmlns:a16="http://schemas.microsoft.com/office/drawing/2014/main" id="{DA92A2B3-4BB0-C741-3A70-C17F197EE424}"/>
              </a:ext>
            </a:extLst>
          </p:cNvPr>
          <p:cNvGrpSpPr/>
          <p:nvPr/>
        </p:nvGrpSpPr>
        <p:grpSpPr>
          <a:xfrm>
            <a:off x="8472473" y="172648"/>
            <a:ext cx="3467722" cy="2360176"/>
            <a:chOff x="8114190" y="1411312"/>
            <a:chExt cx="4077810" cy="2734461"/>
          </a:xfrm>
        </p:grpSpPr>
        <p:sp>
          <p:nvSpPr>
            <p:cNvPr id="49" name="Metin kutusu 48">
              <a:extLst>
                <a:ext uri="{FF2B5EF4-FFF2-40B4-BE49-F238E27FC236}">
                  <a16:creationId xmlns:a16="http://schemas.microsoft.com/office/drawing/2014/main" id="{C942D844-7E4F-C4B2-F2BD-58B2E32AD3DB}"/>
                </a:ext>
              </a:extLst>
            </p:cNvPr>
            <p:cNvSpPr txBox="1"/>
            <p:nvPr/>
          </p:nvSpPr>
          <p:spPr>
            <a:xfrm>
              <a:off x="8114190" y="3622553"/>
              <a:ext cx="4077810" cy="523220"/>
            </a:xfrm>
            <a:prstGeom prst="rect">
              <a:avLst/>
            </a:prstGeom>
            <a:noFill/>
          </p:spPr>
          <p:txBody>
            <a:bodyPr wrap="square" rtlCol="0">
              <a:spAutoFit/>
            </a:bodyPr>
            <a:lstStyle/>
            <a:p>
              <a:pPr defTabSz="630936">
                <a:spcAft>
                  <a:spcPts val="600"/>
                </a:spcAft>
              </a:pPr>
              <a:r>
                <a:rPr lang="tr-TR" sz="966" kern="1200">
                  <a:solidFill>
                    <a:schemeClr val="tx1"/>
                  </a:solidFill>
                  <a:latin typeface="+mn-lt"/>
                  <a:ea typeface="+mn-ea"/>
                  <a:cs typeface="+mn-cs"/>
                </a:rPr>
                <a:t>Dinleri ve Politikayı Göbeklitepe Üzerinden Sosyolojik Okumak</a:t>
              </a:r>
              <a:endParaRPr lang="tr-TR" sz="1400"/>
            </a:p>
          </p:txBody>
        </p:sp>
        <p:pic>
          <p:nvPicPr>
            <p:cNvPr id="8" name="Resim 7">
              <a:extLst>
                <a:ext uri="{FF2B5EF4-FFF2-40B4-BE49-F238E27FC236}">
                  <a16:creationId xmlns:a16="http://schemas.microsoft.com/office/drawing/2014/main" id="{A30F7339-2AE2-4A8A-B16B-20E8AC8CF8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3208" y="1411312"/>
              <a:ext cx="3533992" cy="2288627"/>
            </a:xfrm>
            <a:prstGeom prst="rect">
              <a:avLst/>
            </a:prstGeom>
          </p:spPr>
        </p:pic>
      </p:grpSp>
      <p:grpSp>
        <p:nvGrpSpPr>
          <p:cNvPr id="14" name="Grup 13">
            <a:extLst>
              <a:ext uri="{FF2B5EF4-FFF2-40B4-BE49-F238E27FC236}">
                <a16:creationId xmlns:a16="http://schemas.microsoft.com/office/drawing/2014/main" id="{71C32915-07CD-D88C-7654-090C4E51C8A3}"/>
              </a:ext>
            </a:extLst>
          </p:cNvPr>
          <p:cNvGrpSpPr/>
          <p:nvPr/>
        </p:nvGrpSpPr>
        <p:grpSpPr>
          <a:xfrm>
            <a:off x="4261224" y="794521"/>
            <a:ext cx="4001565" cy="3354453"/>
            <a:chOff x="94183" y="4108270"/>
            <a:chExt cx="3513838" cy="2691510"/>
          </a:xfrm>
        </p:grpSpPr>
        <p:sp>
          <p:nvSpPr>
            <p:cNvPr id="26" name="Metin kutusu 25">
              <a:extLst>
                <a:ext uri="{FF2B5EF4-FFF2-40B4-BE49-F238E27FC236}">
                  <a16:creationId xmlns:a16="http://schemas.microsoft.com/office/drawing/2014/main" id="{FE668FCB-BAFA-4177-AD92-E0C6205D50D3}"/>
                </a:ext>
              </a:extLst>
            </p:cNvPr>
            <p:cNvSpPr txBox="1"/>
            <p:nvPr/>
          </p:nvSpPr>
          <p:spPr>
            <a:xfrm>
              <a:off x="443881" y="6430448"/>
              <a:ext cx="2920755" cy="369332"/>
            </a:xfrm>
            <a:prstGeom prst="rect">
              <a:avLst/>
            </a:prstGeom>
            <a:noFill/>
          </p:spPr>
          <p:txBody>
            <a:bodyPr wrap="square" rtlCol="0">
              <a:spAutoFit/>
            </a:bodyPr>
            <a:lstStyle/>
            <a:p>
              <a:pPr defTabSz="923544">
                <a:spcAft>
                  <a:spcPts val="600"/>
                </a:spcAft>
              </a:pPr>
              <a:r>
                <a:rPr lang="tr-TR" sz="1818" kern="1200">
                  <a:solidFill>
                    <a:schemeClr val="tx1"/>
                  </a:solidFill>
                  <a:latin typeface="+mn-lt"/>
                  <a:ea typeface="+mn-ea"/>
                  <a:cs typeface="+mn-cs"/>
                </a:rPr>
                <a:t>Madde Bağımlılığı ve Etkileri</a:t>
              </a:r>
              <a:endParaRPr lang="tr-TR"/>
            </a:p>
          </p:txBody>
        </p:sp>
        <p:pic>
          <p:nvPicPr>
            <p:cNvPr id="9" name="Resim 8">
              <a:extLst>
                <a:ext uri="{FF2B5EF4-FFF2-40B4-BE49-F238E27FC236}">
                  <a16:creationId xmlns:a16="http://schemas.microsoft.com/office/drawing/2014/main" id="{F9A8C903-2AB7-400E-803D-26421989A2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83" y="4108270"/>
              <a:ext cx="3513838" cy="2346308"/>
            </a:xfrm>
            <a:prstGeom prst="rect">
              <a:avLst/>
            </a:prstGeom>
          </p:spPr>
        </p:pic>
      </p:grpSp>
      <p:grpSp>
        <p:nvGrpSpPr>
          <p:cNvPr id="13" name="Grup 12">
            <a:extLst>
              <a:ext uri="{FF2B5EF4-FFF2-40B4-BE49-F238E27FC236}">
                <a16:creationId xmlns:a16="http://schemas.microsoft.com/office/drawing/2014/main" id="{50E6070F-EEFE-C909-5C5E-17D89014B379}"/>
              </a:ext>
            </a:extLst>
          </p:cNvPr>
          <p:cNvGrpSpPr/>
          <p:nvPr/>
        </p:nvGrpSpPr>
        <p:grpSpPr>
          <a:xfrm>
            <a:off x="8544106" y="2423837"/>
            <a:ext cx="3150353" cy="2078777"/>
            <a:chOff x="3714334" y="4126226"/>
            <a:chExt cx="4513140" cy="2673554"/>
          </a:xfrm>
        </p:grpSpPr>
        <p:sp>
          <p:nvSpPr>
            <p:cNvPr id="50" name="Metin kutusu 49">
              <a:extLst>
                <a:ext uri="{FF2B5EF4-FFF2-40B4-BE49-F238E27FC236}">
                  <a16:creationId xmlns:a16="http://schemas.microsoft.com/office/drawing/2014/main" id="{7CC2C359-BEAD-4E20-BA5A-E80D19B9E0E8}"/>
                </a:ext>
              </a:extLst>
            </p:cNvPr>
            <p:cNvSpPr txBox="1"/>
            <p:nvPr/>
          </p:nvSpPr>
          <p:spPr>
            <a:xfrm>
              <a:off x="3714334" y="6430448"/>
              <a:ext cx="4513140" cy="369332"/>
            </a:xfrm>
            <a:prstGeom prst="rect">
              <a:avLst/>
            </a:prstGeom>
            <a:noFill/>
          </p:spPr>
          <p:txBody>
            <a:bodyPr wrap="square" rtlCol="0">
              <a:spAutoFit/>
            </a:bodyPr>
            <a:lstStyle/>
            <a:p>
              <a:pPr defTabSz="603504">
                <a:spcAft>
                  <a:spcPts val="600"/>
                </a:spcAft>
              </a:pPr>
              <a:r>
                <a:rPr lang="tr-TR" sz="1188" kern="1200">
                  <a:solidFill>
                    <a:schemeClr val="tx1"/>
                  </a:solidFill>
                  <a:latin typeface="+mn-lt"/>
                  <a:ea typeface="+mn-ea"/>
                  <a:cs typeface="+mn-cs"/>
                </a:rPr>
                <a:t>Cumhuriyetin 100. Yılında Türkiye’de Sosyoloji</a:t>
              </a:r>
              <a:endParaRPr lang="tr-TR"/>
            </a:p>
          </p:txBody>
        </p:sp>
        <p:pic>
          <p:nvPicPr>
            <p:cNvPr id="11" name="Resim 10">
              <a:extLst>
                <a:ext uri="{FF2B5EF4-FFF2-40B4-BE49-F238E27FC236}">
                  <a16:creationId xmlns:a16="http://schemas.microsoft.com/office/drawing/2014/main" id="{9E98E61D-5622-4684-9835-D0A7C7C1C7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72505" y="4126226"/>
              <a:ext cx="3808520" cy="2236709"/>
            </a:xfrm>
            <a:prstGeom prst="rect">
              <a:avLst/>
            </a:prstGeom>
          </p:spPr>
        </p:pic>
      </p:grpSp>
      <p:grpSp>
        <p:nvGrpSpPr>
          <p:cNvPr id="10" name="Grup 9">
            <a:extLst>
              <a:ext uri="{FF2B5EF4-FFF2-40B4-BE49-F238E27FC236}">
                <a16:creationId xmlns:a16="http://schemas.microsoft.com/office/drawing/2014/main" id="{18B8EE80-8161-9C23-E7B6-79E43A97D6A3}"/>
              </a:ext>
            </a:extLst>
          </p:cNvPr>
          <p:cNvGrpSpPr/>
          <p:nvPr/>
        </p:nvGrpSpPr>
        <p:grpSpPr>
          <a:xfrm>
            <a:off x="830315" y="321738"/>
            <a:ext cx="2843602" cy="2211086"/>
            <a:chOff x="8202967" y="4175354"/>
            <a:chExt cx="3684233" cy="2624426"/>
          </a:xfrm>
        </p:grpSpPr>
        <p:sp>
          <p:nvSpPr>
            <p:cNvPr id="25" name="Metin kutusu 24">
              <a:extLst>
                <a:ext uri="{FF2B5EF4-FFF2-40B4-BE49-F238E27FC236}">
                  <a16:creationId xmlns:a16="http://schemas.microsoft.com/office/drawing/2014/main" id="{C3ED687C-47D6-4C53-A8DF-E250DD47C9BF}"/>
                </a:ext>
              </a:extLst>
            </p:cNvPr>
            <p:cNvSpPr txBox="1"/>
            <p:nvPr/>
          </p:nvSpPr>
          <p:spPr>
            <a:xfrm>
              <a:off x="8642927" y="6430448"/>
              <a:ext cx="2954554" cy="369332"/>
            </a:xfrm>
            <a:prstGeom prst="rect">
              <a:avLst/>
            </a:prstGeom>
            <a:noFill/>
          </p:spPr>
          <p:txBody>
            <a:bodyPr wrap="square" rtlCol="0">
              <a:spAutoFit/>
            </a:bodyPr>
            <a:lstStyle/>
            <a:p>
              <a:pPr defTabSz="649224">
                <a:spcAft>
                  <a:spcPts val="600"/>
                </a:spcAft>
              </a:pPr>
              <a:r>
                <a:rPr lang="tr-TR" sz="1278" kern="1200">
                  <a:solidFill>
                    <a:schemeClr val="tx1"/>
                  </a:solidFill>
                  <a:latin typeface="+mn-lt"/>
                  <a:ea typeface="+mn-ea"/>
                  <a:cs typeface="+mn-cs"/>
                </a:rPr>
                <a:t>Kazakistan’da Aile Yapısı</a:t>
              </a:r>
              <a:endParaRPr lang="tr-TR"/>
            </a:p>
          </p:txBody>
        </p:sp>
        <p:pic>
          <p:nvPicPr>
            <p:cNvPr id="12" name="Resim 11">
              <a:extLst>
                <a:ext uri="{FF2B5EF4-FFF2-40B4-BE49-F238E27FC236}">
                  <a16:creationId xmlns:a16="http://schemas.microsoft.com/office/drawing/2014/main" id="{5FD5198A-A733-4BE7-9AF9-9213085BDC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02967" y="4175354"/>
              <a:ext cx="3684233" cy="2183976"/>
            </a:xfrm>
            <a:prstGeom prst="rect">
              <a:avLst/>
            </a:prstGeom>
          </p:spPr>
        </p:pic>
      </p:grpSp>
    </p:spTree>
    <p:extLst>
      <p:ext uri="{BB962C8B-B14F-4D97-AF65-F5344CB8AC3E}">
        <p14:creationId xmlns:p14="http://schemas.microsoft.com/office/powerpoint/2010/main" val="181287488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920E1B-C605-DBE4-4144-99E2471C9403}"/>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F523CEFC-A706-3B34-853B-FA547490DB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63CA0620-224C-D173-BE88-262017C481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B92E29E8-EECD-83BD-3DA9-24C97263E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03AF070E-11F1-9BE5-9166-07540FC04F87}"/>
              </a:ext>
            </a:extLst>
          </p:cNvPr>
          <p:cNvSpPr txBox="1">
            <a:spLocks/>
          </p:cNvSpPr>
          <p:nvPr/>
        </p:nvSpPr>
        <p:spPr>
          <a:xfrm>
            <a:off x="7489149" y="770855"/>
            <a:ext cx="2965492" cy="4686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000" b="1" dirty="0">
                <a:latin typeface="+mn-lt"/>
                <a:ea typeface="+mn-ea"/>
                <a:cs typeface="+mn-cs"/>
              </a:rPr>
              <a:t>TARİH BÖLÜMÜ</a:t>
            </a:r>
          </a:p>
        </p:txBody>
      </p:sp>
      <p:sp>
        <p:nvSpPr>
          <p:cNvPr id="17" name="Metin kutusu 16">
            <a:extLst>
              <a:ext uri="{FF2B5EF4-FFF2-40B4-BE49-F238E27FC236}">
                <a16:creationId xmlns:a16="http://schemas.microsoft.com/office/drawing/2014/main" id="{D1732E5E-D93F-BF57-223F-C9BA8D640DEA}"/>
              </a:ext>
            </a:extLst>
          </p:cNvPr>
          <p:cNvSpPr txBox="1"/>
          <p:nvPr/>
        </p:nvSpPr>
        <p:spPr>
          <a:xfrm>
            <a:off x="2014088" y="4226934"/>
            <a:ext cx="2835201" cy="249299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1400" b="1" dirty="0"/>
              <a:t>ANABİLİM DALLARI</a:t>
            </a:r>
          </a:p>
          <a:p>
            <a:pPr>
              <a:spcAft>
                <a:spcPts val="600"/>
              </a:spcAft>
            </a:pPr>
            <a:r>
              <a:rPr lang="tr-TR" sz="1400" dirty="0"/>
              <a:t>Eskiçağ Tarihi</a:t>
            </a:r>
          </a:p>
          <a:p>
            <a:pPr>
              <a:spcAft>
                <a:spcPts val="600"/>
              </a:spcAft>
            </a:pPr>
            <a:r>
              <a:rPr lang="tr-TR" sz="1400" dirty="0"/>
              <a:t>Yeniçağ Tarihi</a:t>
            </a:r>
          </a:p>
          <a:p>
            <a:pPr>
              <a:spcAft>
                <a:spcPts val="600"/>
              </a:spcAft>
            </a:pPr>
            <a:r>
              <a:rPr lang="tr-TR" sz="1400" dirty="0"/>
              <a:t>Yakınçağ Tarihi</a:t>
            </a:r>
          </a:p>
          <a:p>
            <a:pPr>
              <a:spcAft>
                <a:spcPts val="600"/>
              </a:spcAft>
            </a:pPr>
            <a:r>
              <a:rPr lang="tr-TR" sz="1400" dirty="0"/>
              <a:t>Türkiye Cumhuriyeti Tarihi</a:t>
            </a:r>
          </a:p>
          <a:p>
            <a:pPr>
              <a:spcAft>
                <a:spcPts val="600"/>
              </a:spcAft>
            </a:pPr>
            <a:r>
              <a:rPr lang="tr-TR" sz="1400" dirty="0"/>
              <a:t> Osmanlı Müesseseleri ve Medeniyeti Tarihi</a:t>
            </a:r>
          </a:p>
          <a:p>
            <a:pPr>
              <a:spcAft>
                <a:spcPts val="600"/>
              </a:spcAft>
            </a:pPr>
            <a:r>
              <a:rPr lang="tr-TR" sz="1400" dirty="0"/>
              <a:t> Genel Türk Tarihi</a:t>
            </a:r>
          </a:p>
          <a:p>
            <a:pPr>
              <a:spcAft>
                <a:spcPts val="600"/>
              </a:spcAft>
            </a:pPr>
            <a:r>
              <a:rPr lang="tr-TR" sz="1400" dirty="0"/>
              <a:t>Ortaçağ Tarihi</a:t>
            </a:r>
          </a:p>
        </p:txBody>
      </p:sp>
      <p:sp>
        <p:nvSpPr>
          <p:cNvPr id="18" name="Metin kutusu 17">
            <a:extLst>
              <a:ext uri="{FF2B5EF4-FFF2-40B4-BE49-F238E27FC236}">
                <a16:creationId xmlns:a16="http://schemas.microsoft.com/office/drawing/2014/main" id="{99E1DADC-3B26-025C-6E9A-0250768A8623}"/>
              </a:ext>
            </a:extLst>
          </p:cNvPr>
          <p:cNvSpPr txBox="1"/>
          <p:nvPr/>
        </p:nvSpPr>
        <p:spPr>
          <a:xfrm>
            <a:off x="156270" y="226263"/>
            <a:ext cx="6188437" cy="3862596"/>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b="1" dirty="0"/>
              <a:t>Tarih Bölümü ve Mesleğin Tanıtımı</a:t>
            </a:r>
          </a:p>
          <a:p>
            <a:r>
              <a:rPr lang="tr-TR" sz="1500" dirty="0"/>
              <a:t>Pamukkale Üniversitesi Tarih Bölümü, öğrencilerine tarih araştırmaları yapabilmeleri için gereken tarih bilgisini ve metodolojik bakış açısını kazandırmak amacıyla Doç. Dr. Mahmut Pehlivan tarafından 1992 yılında kurulmuştur. Pamukkale Üniversitesi Tarih bölümü, bilimin temel ilkelerini ve bilimsel etik kurallarını benimsemiş, yaratıcı, evrensel bilimin geliştirilmesine katkıda bulunmak için çalışan, farklılıklara saygı gösteren, tarih ve çevre bilincine sahip, nitelikli tarihçiler yetiştirmeyi ve çağın gereklerine uygun araştırma olanaklarını kullanarak, bilginin ortaya çıkarılmasını, yayılmasını ve uygulanmasını görev edinen öğrenciler mezun vermeyi; mezunların uluslararası düzeyde rekabet edebilecek bilgi ve beceri ile donatılmasını amaç edinmiştir. Pamukkale Üniversitesi Tarih Bölümü, Türkiye’deki ilk ve en büyük Denizli Tarihi Sempozyumuna ev sahipliği yaptığı gibi, Denizli’ye bağlı ilçelerin hemen hemen tümüne dair müstakil sempozyumların gerçekleşmesinde de önemli katkılarda bulunmuştur. Mezun öğrenciler öğretmenlik ve akademisyenlik başta olmak üzere farklı görevler yapmaktadır.</a:t>
            </a:r>
          </a:p>
        </p:txBody>
      </p:sp>
      <p:pic>
        <p:nvPicPr>
          <p:cNvPr id="2" name="Resim 1">
            <a:extLst>
              <a:ext uri="{FF2B5EF4-FFF2-40B4-BE49-F238E27FC236}">
                <a16:creationId xmlns:a16="http://schemas.microsoft.com/office/drawing/2014/main" id="{FBAC6C89-7ADC-EAE7-64CD-85C1A0F8CF89}"/>
              </a:ext>
            </a:extLst>
          </p:cNvPr>
          <p:cNvPicPr>
            <a:picLocks noChangeAspect="1"/>
          </p:cNvPicPr>
          <p:nvPr/>
        </p:nvPicPr>
        <p:blipFill>
          <a:blip r:embed="rId2"/>
          <a:srcRect l="2577" t="14916" r="6716" b="1662"/>
          <a:stretch/>
        </p:blipFill>
        <p:spPr>
          <a:xfrm>
            <a:off x="6405201" y="1862795"/>
            <a:ext cx="5081132" cy="3600851"/>
          </a:xfrm>
          <a:prstGeom prst="rect">
            <a:avLst/>
          </a:prstGeom>
        </p:spPr>
      </p:pic>
    </p:spTree>
    <p:extLst>
      <p:ext uri="{BB962C8B-B14F-4D97-AF65-F5344CB8AC3E}">
        <p14:creationId xmlns:p14="http://schemas.microsoft.com/office/powerpoint/2010/main" val="1489460429"/>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99A7B0-B38C-EA17-FA71-0D1F6753D77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95C41C0-0B16-40C5-2EE9-301F82D5674B}"/>
              </a:ext>
            </a:extLst>
          </p:cNvPr>
          <p:cNvSpPr>
            <a:spLocks noGrp="1"/>
          </p:cNvSpPr>
          <p:nvPr>
            <p:ph type="title"/>
          </p:nvPr>
        </p:nvSpPr>
        <p:spPr>
          <a:xfrm>
            <a:off x="7742047" y="75196"/>
            <a:ext cx="4449953" cy="917025"/>
          </a:xfrm>
        </p:spPr>
        <p:txBody>
          <a:bodyPr vert="horz" lIns="91440" tIns="45720" rIns="91440" bIns="45720" rtlCol="0" anchor="ctr">
            <a:noAutofit/>
          </a:bodyPr>
          <a:lstStyle/>
          <a:p>
            <a:r>
              <a:rPr lang="tr-TR" sz="2300" b="1" dirty="0"/>
              <a:t>TARİH</a:t>
            </a:r>
            <a:r>
              <a:rPr lang="tr-TR" sz="2300" b="1" kern="1200" dirty="0">
                <a:solidFill>
                  <a:schemeClr val="tx1"/>
                </a:solidFill>
                <a:latin typeface="+mj-lt"/>
                <a:ea typeface="+mj-ea"/>
                <a:cs typeface="+mj-cs"/>
              </a:rPr>
              <a:t> </a:t>
            </a:r>
            <a:r>
              <a:rPr lang="en-US" sz="2300" b="1" kern="1200" dirty="0">
                <a:solidFill>
                  <a:schemeClr val="tx1"/>
                </a:solidFill>
                <a:latin typeface="+mj-lt"/>
                <a:ea typeface="+mj-ea"/>
                <a:cs typeface="+mj-cs"/>
              </a:rPr>
              <a:t>BÖLÜMÜNDE EĞİTİM VE İSTİHDAM OLANAKLARI</a:t>
            </a:r>
          </a:p>
        </p:txBody>
      </p:sp>
      <p:cxnSp>
        <p:nvCxnSpPr>
          <p:cNvPr id="3096" name="Straight Connector 3095">
            <a:extLst>
              <a:ext uri="{FF2B5EF4-FFF2-40B4-BE49-F238E27FC236}">
                <a16:creationId xmlns:a16="http://schemas.microsoft.com/office/drawing/2014/main" id="{A0C028F4-485B-6486-CC1C-07270ECE0DD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A2FB9E23-E761-402C-92DB-B31257A00C2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370ED0E0-639B-24B9-FF51-3B9D21D0ED6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8ABCF8F9-7842-4002-2F9B-F47006C09EBC}"/>
              </a:ext>
            </a:extLst>
          </p:cNvPr>
          <p:cNvSpPr txBox="1"/>
          <p:nvPr/>
        </p:nvSpPr>
        <p:spPr>
          <a:xfrm>
            <a:off x="69898" y="4641979"/>
            <a:ext cx="2803364" cy="2129664"/>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500" b="1" dirty="0">
                <a:solidFill>
                  <a:schemeClr val="tx1"/>
                </a:solidFill>
              </a:rPr>
              <a:t>ERASMUS </a:t>
            </a:r>
            <a:r>
              <a:rPr lang="en-US" sz="1500" b="1" dirty="0" err="1">
                <a:solidFill>
                  <a:schemeClr val="tx1"/>
                </a:solidFill>
              </a:rPr>
              <a:t>ve</a:t>
            </a:r>
            <a:r>
              <a:rPr lang="en-US" sz="1500" b="1" dirty="0">
                <a:solidFill>
                  <a:schemeClr val="tx1"/>
                </a:solidFill>
              </a:rPr>
              <a:t> MEVLANA</a:t>
            </a:r>
            <a:endParaRPr lang="tr-TR" sz="1500" b="1" dirty="0">
              <a:solidFill>
                <a:schemeClr val="tx1"/>
              </a:solidFill>
            </a:endParaRPr>
          </a:p>
          <a:p>
            <a:r>
              <a:rPr lang="tr-TR" sz="1500" dirty="0" err="1"/>
              <a:t>University</a:t>
            </a:r>
            <a:r>
              <a:rPr lang="tr-TR" sz="1500" dirty="0"/>
              <a:t> of </a:t>
            </a:r>
            <a:r>
              <a:rPr lang="tr-TR" sz="1500" dirty="0" err="1"/>
              <a:t>Łódź</a:t>
            </a:r>
            <a:r>
              <a:rPr lang="tr-TR" sz="1500" dirty="0"/>
              <a:t> (Polonya) Üniversitesiyle anlaşmalıdır.</a:t>
            </a:r>
          </a:p>
          <a:p>
            <a:r>
              <a:rPr lang="tr-TR" sz="1500" b="1" dirty="0"/>
              <a:t>MEVLANA: </a:t>
            </a:r>
            <a:r>
              <a:rPr lang="tr-TR" sz="1500" dirty="0" err="1"/>
              <a:t>Lviv</a:t>
            </a:r>
            <a:r>
              <a:rPr lang="tr-TR" sz="1500" dirty="0"/>
              <a:t> </a:t>
            </a:r>
            <a:r>
              <a:rPr lang="tr-TR" sz="1500" dirty="0" err="1"/>
              <a:t>Politechnic</a:t>
            </a:r>
            <a:r>
              <a:rPr lang="tr-TR" sz="1500" dirty="0"/>
              <a:t> </a:t>
            </a:r>
            <a:r>
              <a:rPr lang="tr-TR" sz="1500" dirty="0" err="1"/>
              <a:t>National</a:t>
            </a:r>
            <a:r>
              <a:rPr lang="tr-TR" sz="1500" dirty="0"/>
              <a:t> </a:t>
            </a:r>
            <a:r>
              <a:rPr lang="tr-TR" sz="1500" dirty="0" err="1"/>
              <a:t>University</a:t>
            </a:r>
            <a:r>
              <a:rPr lang="tr-TR" sz="1500" dirty="0"/>
              <a:t>,  </a:t>
            </a:r>
            <a:r>
              <a:rPr lang="en-US" sz="1500" dirty="0"/>
              <a:t>L.N. </a:t>
            </a:r>
            <a:r>
              <a:rPr lang="en-US" sz="1500" dirty="0" err="1"/>
              <a:t>Gumilyov</a:t>
            </a:r>
            <a:r>
              <a:rPr lang="en-US" sz="1500" dirty="0"/>
              <a:t> Eurasian National University</a:t>
            </a:r>
            <a:r>
              <a:rPr lang="tr-TR" sz="1500" dirty="0"/>
              <a:t> ve </a:t>
            </a:r>
            <a:r>
              <a:rPr lang="tr-TR" sz="1500" dirty="0" err="1"/>
              <a:t>Toraighyrov</a:t>
            </a:r>
            <a:r>
              <a:rPr lang="tr-TR" sz="1500" dirty="0"/>
              <a:t> </a:t>
            </a:r>
            <a:r>
              <a:rPr lang="tr-TR" sz="1500" dirty="0" err="1"/>
              <a:t>Pavlodar</a:t>
            </a:r>
            <a:r>
              <a:rPr lang="tr-TR" sz="1500" dirty="0"/>
              <a:t> </a:t>
            </a:r>
            <a:r>
              <a:rPr lang="tr-TR" sz="1500" dirty="0" err="1"/>
              <a:t>State</a:t>
            </a:r>
            <a:r>
              <a:rPr lang="tr-TR" sz="1500" dirty="0"/>
              <a:t> </a:t>
            </a:r>
            <a:r>
              <a:rPr lang="tr-TR" sz="1500" dirty="0" err="1"/>
              <a:t>Universiteleriyle</a:t>
            </a:r>
            <a:r>
              <a:rPr lang="tr-TR" sz="1500" dirty="0"/>
              <a:t> anlaşmalıdır.  </a:t>
            </a:r>
          </a:p>
          <a:p>
            <a:pPr algn="ctr">
              <a:lnSpc>
                <a:spcPct val="90000"/>
              </a:lnSpc>
              <a:spcAft>
                <a:spcPts val="600"/>
              </a:spcAft>
            </a:pPr>
            <a:r>
              <a:rPr lang="en-US" sz="1500" dirty="0"/>
              <a:t>.</a:t>
            </a:r>
            <a:endParaRPr lang="tr-TR" sz="1500" dirty="0"/>
          </a:p>
          <a:p>
            <a:pPr algn="ctr">
              <a:lnSpc>
                <a:spcPct val="90000"/>
              </a:lnSpc>
              <a:spcAft>
                <a:spcPts val="600"/>
              </a:spcAft>
            </a:pPr>
            <a:endParaRPr lang="en-US" sz="1500" b="1" dirty="0">
              <a:solidFill>
                <a:schemeClr val="tx1"/>
              </a:solidFill>
            </a:endParaRPr>
          </a:p>
        </p:txBody>
      </p:sp>
      <p:cxnSp>
        <p:nvCxnSpPr>
          <p:cNvPr id="3102" name="Straight Connector 3101">
            <a:extLst>
              <a:ext uri="{FF2B5EF4-FFF2-40B4-BE49-F238E27FC236}">
                <a16:creationId xmlns:a16="http://schemas.microsoft.com/office/drawing/2014/main" id="{BC94A4EC-5B50-5025-DFAA-05B2B8A4F38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0" name="Grup 9">
            <a:extLst>
              <a:ext uri="{FF2B5EF4-FFF2-40B4-BE49-F238E27FC236}">
                <a16:creationId xmlns:a16="http://schemas.microsoft.com/office/drawing/2014/main" id="{3A3A0EB3-EFFA-8766-0F00-D6937CEE9845}"/>
              </a:ext>
            </a:extLst>
          </p:cNvPr>
          <p:cNvGrpSpPr/>
          <p:nvPr/>
        </p:nvGrpSpPr>
        <p:grpSpPr>
          <a:xfrm>
            <a:off x="379378" y="558418"/>
            <a:ext cx="3803515" cy="3144038"/>
            <a:chOff x="-12547989" y="6137009"/>
            <a:chExt cx="10146833" cy="1695074"/>
          </a:xfrm>
        </p:grpSpPr>
        <p:sp>
          <p:nvSpPr>
            <p:cNvPr id="17" name="Metin kutusu 16">
              <a:extLst>
                <a:ext uri="{FF2B5EF4-FFF2-40B4-BE49-F238E27FC236}">
                  <a16:creationId xmlns:a16="http://schemas.microsoft.com/office/drawing/2014/main" id="{B8A86473-8D94-1ABC-421F-5955E9188192}"/>
                </a:ext>
              </a:extLst>
            </p:cNvPr>
            <p:cNvSpPr txBox="1"/>
            <p:nvPr/>
          </p:nvSpPr>
          <p:spPr>
            <a:xfrm>
              <a:off x="-12547988" y="6137009"/>
              <a:ext cx="10146832" cy="101081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İSTİHDAM OLANAKLARI</a:t>
              </a:r>
              <a:endParaRPr lang="tr-TR" sz="1500" b="1" dirty="0">
                <a:solidFill>
                  <a:srgbClr val="555555"/>
                </a:solidFill>
              </a:endParaRPr>
            </a:p>
            <a:p>
              <a:pPr algn="just"/>
              <a:r>
                <a:rPr lang="tr-TR" sz="1600" dirty="0"/>
                <a:t>Mezunlar, tarihçi unvanı edinir ve arşivlerde uzman olarak görev yaparlar. Bunun yanı sıra Pedagojik Formasyon Eğitimi alınarak Milli Eğitim ve Özel kurumlarda Tarih Öğretmenliği yapılabilir.</a:t>
              </a:r>
            </a:p>
            <a:p>
              <a:pPr algn="ctr" defTabSz="725119">
                <a:spcAft>
                  <a:spcPts val="732"/>
                </a:spcAft>
              </a:pPr>
              <a:endParaRPr lang="tr-TR" sz="1500" b="1" kern="1200" dirty="0">
                <a:solidFill>
                  <a:srgbClr val="555555"/>
                </a:solidFill>
                <a:latin typeface="+mn-lt"/>
                <a:ea typeface="+mn-ea"/>
                <a:cs typeface="+mn-cs"/>
              </a:endParaRPr>
            </a:p>
          </p:txBody>
        </p:sp>
        <p:sp>
          <p:nvSpPr>
            <p:cNvPr id="18" name="Metin kutusu 17">
              <a:extLst>
                <a:ext uri="{FF2B5EF4-FFF2-40B4-BE49-F238E27FC236}">
                  <a16:creationId xmlns:a16="http://schemas.microsoft.com/office/drawing/2014/main" id="{E2BD449D-B211-9002-DEF0-4C567BB1941B}"/>
                </a:ext>
              </a:extLst>
            </p:cNvPr>
            <p:cNvSpPr txBox="1"/>
            <p:nvPr/>
          </p:nvSpPr>
          <p:spPr>
            <a:xfrm>
              <a:off x="-12547989" y="7310773"/>
              <a:ext cx="10146830" cy="52131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725119">
                <a:spcAft>
                  <a:spcPts val="732"/>
                </a:spcAft>
              </a:pPr>
              <a:r>
                <a:rPr lang="tr-TR" sz="1700" b="1" kern="1200" dirty="0">
                  <a:solidFill>
                    <a:srgbClr val="555555"/>
                  </a:solidFill>
                  <a:latin typeface="+mn-lt"/>
                  <a:ea typeface="+mn-ea"/>
                  <a:cs typeface="+mn-cs"/>
                </a:rPr>
                <a:t>STAJ</a:t>
              </a:r>
            </a:p>
            <a:p>
              <a:r>
                <a:rPr lang="tr-TR" sz="1700" dirty="0"/>
                <a:t>Öğrencilerimize yönelik zorunlu staj uygulamamız yoktur. </a:t>
              </a:r>
            </a:p>
          </p:txBody>
        </p:sp>
      </p:grpSp>
      <p:grpSp>
        <p:nvGrpSpPr>
          <p:cNvPr id="14" name="Grup 13">
            <a:extLst>
              <a:ext uri="{FF2B5EF4-FFF2-40B4-BE49-F238E27FC236}">
                <a16:creationId xmlns:a16="http://schemas.microsoft.com/office/drawing/2014/main" id="{79A58DCC-E4ED-04D2-635F-FD2B93400B48}"/>
              </a:ext>
            </a:extLst>
          </p:cNvPr>
          <p:cNvGrpSpPr/>
          <p:nvPr/>
        </p:nvGrpSpPr>
        <p:grpSpPr>
          <a:xfrm>
            <a:off x="7742047" y="836582"/>
            <a:ext cx="4185343" cy="5946222"/>
            <a:chOff x="-12853905" y="6656698"/>
            <a:chExt cx="15203134" cy="8348944"/>
          </a:xfrm>
        </p:grpSpPr>
        <p:sp>
          <p:nvSpPr>
            <p:cNvPr id="9" name="İçerik Yer Tutucusu 2">
              <a:extLst>
                <a:ext uri="{FF2B5EF4-FFF2-40B4-BE49-F238E27FC236}">
                  <a16:creationId xmlns:a16="http://schemas.microsoft.com/office/drawing/2014/main" id="{1172313F-D57A-6177-D692-8031CFF897DB}"/>
                </a:ext>
              </a:extLst>
            </p:cNvPr>
            <p:cNvSpPr txBox="1">
              <a:spLocks/>
            </p:cNvSpPr>
            <p:nvPr/>
          </p:nvSpPr>
          <p:spPr>
            <a:xfrm>
              <a:off x="-12853905" y="6656698"/>
              <a:ext cx="15203134" cy="7536303"/>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algn="ctr"/>
              <a:r>
                <a:rPr lang="tr-TR" sz="1600" b="1" dirty="0"/>
                <a:t>LİSANS DERSLERİ</a:t>
              </a:r>
            </a:p>
            <a:p>
              <a:pPr marL="0" indent="0">
                <a:buNone/>
              </a:pPr>
              <a:endParaRPr lang="tr-TR" sz="1600" dirty="0"/>
            </a:p>
            <a:p>
              <a:pPr marL="0" indent="0">
                <a:buNone/>
              </a:pPr>
              <a:endParaRPr lang="tr-TR" sz="1600" dirty="0"/>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a:buFont typeface="Tw Cen MT" panose="020B0602020104020603" pitchFamily="34" charset="0"/>
                <a:buNone/>
              </a:pPr>
              <a:endParaRPr lang="tr-TR" sz="1600" dirty="0"/>
            </a:p>
          </p:txBody>
        </p:sp>
        <p:sp>
          <p:nvSpPr>
            <p:cNvPr id="19" name="Metin kutusu 18">
              <a:extLst>
                <a:ext uri="{FF2B5EF4-FFF2-40B4-BE49-F238E27FC236}">
                  <a16:creationId xmlns:a16="http://schemas.microsoft.com/office/drawing/2014/main" id="{710E5F0B-D94D-9E57-66FC-49E5A2CF75FD}"/>
                </a:ext>
              </a:extLst>
            </p:cNvPr>
            <p:cNvSpPr txBox="1"/>
            <p:nvPr/>
          </p:nvSpPr>
          <p:spPr>
            <a:xfrm>
              <a:off x="-11417474" y="13003387"/>
              <a:ext cx="13196677" cy="200225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115032">
                <a:spcAft>
                  <a:spcPts val="204"/>
                </a:spcAft>
              </a:pPr>
              <a:r>
                <a:rPr lang="tr-TR" sz="1500" b="1" kern="1200" dirty="0">
                  <a:solidFill>
                    <a:srgbClr val="555555"/>
                  </a:solidFill>
                  <a:latin typeface="+mn-lt"/>
                  <a:ea typeface="+mn-ea"/>
                  <a:cs typeface="+mn-cs"/>
                </a:rPr>
                <a:t>LİSANÜSTÜ EĞİTİM</a:t>
              </a:r>
            </a:p>
            <a:p>
              <a:r>
                <a:rPr lang="tr-TR" sz="1400" b="1" dirty="0"/>
                <a:t>Yüksek Lisans: </a:t>
              </a:r>
              <a:r>
                <a:rPr lang="tr-TR" sz="1400" dirty="0"/>
                <a:t>Eskiçağ, Yeniçağ, Yakınçağ ve Türkiye Cumhuriyeti Tarihi Alanlarında Yüksek Lisans Programları mevcuttur.</a:t>
              </a:r>
            </a:p>
            <a:p>
              <a:r>
                <a:rPr lang="tr-TR" sz="1400" b="1" dirty="0"/>
                <a:t>Doktora: </a:t>
              </a:r>
              <a:r>
                <a:rPr lang="tr-TR" sz="1400" dirty="0"/>
                <a:t>Tarih Anabilim Dalı Doktora Programı mevcuttur.</a:t>
              </a:r>
            </a:p>
          </p:txBody>
        </p:sp>
      </p:grpSp>
      <p:graphicFrame>
        <p:nvGraphicFramePr>
          <p:cNvPr id="13" name="Tablo 12">
            <a:extLst>
              <a:ext uri="{FF2B5EF4-FFF2-40B4-BE49-F238E27FC236}">
                <a16:creationId xmlns:a16="http://schemas.microsoft.com/office/drawing/2014/main" id="{19509CF7-E0B7-9A2F-257B-97D1EA6122D9}"/>
              </a:ext>
            </a:extLst>
          </p:cNvPr>
          <p:cNvGraphicFramePr>
            <a:graphicFrameLocks noGrp="1"/>
          </p:cNvGraphicFramePr>
          <p:nvPr>
            <p:extLst>
              <p:ext uri="{D42A27DB-BD31-4B8C-83A1-F6EECF244321}">
                <p14:modId xmlns:p14="http://schemas.microsoft.com/office/powerpoint/2010/main" val="4154994501"/>
              </p:ext>
            </p:extLst>
          </p:nvPr>
        </p:nvGraphicFramePr>
        <p:xfrm>
          <a:off x="3608962" y="4757822"/>
          <a:ext cx="3902957" cy="1920240"/>
        </p:xfrm>
        <a:graphic>
          <a:graphicData uri="http://schemas.openxmlformats.org/drawingml/2006/table">
            <a:tbl>
              <a:tblPr firstRow="1" bandRow="1">
                <a:tableStyleId>{5940675A-B579-460E-94D1-54222C63F5DA}</a:tableStyleId>
              </a:tblPr>
              <a:tblGrid>
                <a:gridCol w="1973848">
                  <a:extLst>
                    <a:ext uri="{9D8B030D-6E8A-4147-A177-3AD203B41FA5}">
                      <a16:colId xmlns:a16="http://schemas.microsoft.com/office/drawing/2014/main" val="2538433548"/>
                    </a:ext>
                  </a:extLst>
                </a:gridCol>
                <a:gridCol w="1929109">
                  <a:extLst>
                    <a:ext uri="{9D8B030D-6E8A-4147-A177-3AD203B41FA5}">
                      <a16:colId xmlns:a16="http://schemas.microsoft.com/office/drawing/2014/main" val="831817542"/>
                    </a:ext>
                  </a:extLst>
                </a:gridCol>
              </a:tblGrid>
              <a:tr h="1675369">
                <a:tc>
                  <a:txBody>
                    <a:bodyPr/>
                    <a:lstStyle/>
                    <a:p>
                      <a:pPr algn="l"/>
                      <a:r>
                        <a:rPr lang="tr-TR" dirty="0">
                          <a:solidFill>
                            <a:schemeClr val="bg1"/>
                          </a:solidFill>
                          <a:latin typeface="+mn-lt"/>
                        </a:rPr>
                        <a:t>YANDAL </a:t>
                      </a:r>
                      <a:endParaRPr lang="tr-TR" dirty="0">
                        <a:solidFill>
                          <a:schemeClr val="bg1"/>
                        </a:solidFill>
                        <a:effectLst/>
                        <a:latin typeface="+mn-lt"/>
                      </a:endParaRPr>
                    </a:p>
                    <a:p>
                      <a:pPr algn="l"/>
                      <a:endParaRPr lang="tr-TR" sz="1200" dirty="0">
                        <a:solidFill>
                          <a:schemeClr val="bg1"/>
                        </a:solidFill>
                        <a:effectLst/>
                        <a:latin typeface="+mn-lt"/>
                      </a:endParaRPr>
                    </a:p>
                    <a:p>
                      <a:r>
                        <a:rPr lang="tr-TR" sz="1800" dirty="0"/>
                        <a:t>Türk Dili ve Edebiyatı, Sosyoloji, Sanat Tarihi, Felsefe ve Arkeoloji Bölümü</a:t>
                      </a: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tc>
                  <a:txBody>
                    <a:bodyPr/>
                    <a:lstStyle/>
                    <a:p>
                      <a:pPr algn="l"/>
                      <a:r>
                        <a:rPr lang="tr-TR" dirty="0">
                          <a:solidFill>
                            <a:schemeClr val="bg1"/>
                          </a:solidFill>
                          <a:latin typeface="+mn-lt"/>
                        </a:rPr>
                        <a:t>ÇİFT ANADAL</a:t>
                      </a:r>
                      <a:endParaRPr lang="tr-TR" dirty="0">
                        <a:solidFill>
                          <a:schemeClr val="bg1"/>
                        </a:solidFill>
                        <a:effectLst/>
                        <a:latin typeface="+mn-lt"/>
                      </a:endParaRPr>
                    </a:p>
                    <a:p>
                      <a:pPr algn="l"/>
                      <a:endParaRPr lang="tr-TR" sz="1050" dirty="0">
                        <a:solidFill>
                          <a:schemeClr val="bg1"/>
                        </a:solidFill>
                        <a:effectLst/>
                        <a:latin typeface="+mn-lt"/>
                      </a:endParaRPr>
                    </a:p>
                    <a:p>
                      <a:r>
                        <a:rPr lang="tr-TR" sz="1800" dirty="0"/>
                        <a:t>Türk Dili ve Edebiyatı, Sanat Tarihi, Arkeoloji, Sosyoloji ve Felsefe</a:t>
                      </a: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extLst>
                  <a:ext uri="{0D108BD9-81ED-4DB2-BD59-A6C34878D82A}">
                    <a16:rowId xmlns:a16="http://schemas.microsoft.com/office/drawing/2014/main" val="3338961980"/>
                  </a:ext>
                </a:extLst>
              </a:tr>
            </a:tbl>
          </a:graphicData>
        </a:graphic>
      </p:graphicFrame>
      <p:sp>
        <p:nvSpPr>
          <p:cNvPr id="5" name="Metin kutusu 4">
            <a:extLst>
              <a:ext uri="{FF2B5EF4-FFF2-40B4-BE49-F238E27FC236}">
                <a16:creationId xmlns:a16="http://schemas.microsoft.com/office/drawing/2014/main" id="{780D573F-90B9-C9BD-AB5C-C3DC1119AF45}"/>
              </a:ext>
            </a:extLst>
          </p:cNvPr>
          <p:cNvSpPr txBox="1"/>
          <p:nvPr/>
        </p:nvSpPr>
        <p:spPr>
          <a:xfrm>
            <a:off x="7795274" y="1079770"/>
            <a:ext cx="4132115" cy="4401205"/>
          </a:xfrm>
          <a:prstGeom prst="rect">
            <a:avLst/>
          </a:prstGeom>
          <a:noFill/>
        </p:spPr>
        <p:txBody>
          <a:bodyPr wrap="square">
            <a:spAutoFit/>
          </a:bodyPr>
          <a:lstStyle/>
          <a:p>
            <a:pPr marL="0" indent="0" algn="just">
              <a:buNone/>
            </a:pPr>
            <a:r>
              <a:rPr lang="tr-TR" sz="1400" dirty="0"/>
              <a:t>Lisans Eğitiminde 47 zorunlu ve 184 seçmeli ders ile 8 dönemden oluşan bir eğitim programı yürütülmektedir. bulunmaktadır. </a:t>
            </a:r>
          </a:p>
          <a:p>
            <a:pPr marL="0" indent="0" algn="just">
              <a:buNone/>
            </a:pPr>
            <a:r>
              <a:rPr lang="tr-TR" sz="1400" dirty="0"/>
              <a:t>Dersler Eskiçağ Uygarlıklarından Türkiye Cumhuriyeti dönemi ve Çağdaş Dünya Tarihine değin genel olarak İnsanlık Tarihini kapsayan bir içerikle sürdürülmektedir. </a:t>
            </a:r>
          </a:p>
          <a:p>
            <a:pPr marL="0" indent="0" algn="just">
              <a:buNone/>
            </a:pPr>
            <a:r>
              <a:rPr lang="tr-TR" sz="1400" dirty="0"/>
              <a:t>Medeniyetin ortaya çıkış süreçlerini incelemek, karşılaştırmalı medeniyetler tarihi incelemeleri yapmak, Türklerin dünya medeniyeti ve kültürüne olan katkılarını öğretmek, tarih boyunca ortaya çıkan siyasi, sosyal, ekonomik ve felsefi süreçlerin incelenmesini sağlamak, tarih-insan ve coğrafya-insan ilişkisini ortaya koymak, coğrafi faktörlerin tarihi olayların oluşum ve gelişimindeki rolünü ortaya koymak ve Öğrencilere akademik tarihçiliğe adım atmalarını sağlayacak tahlil ve sentez yeteneği kazandırmak için Öğrencilere teorik dersler verilmekte, belirli dönemlerde seyahatler düzenleyerek teorik bilgilerin pratiğe dökülmesi sağlanmaktadır.</a:t>
            </a:r>
          </a:p>
        </p:txBody>
      </p:sp>
      <p:pic>
        <p:nvPicPr>
          <p:cNvPr id="3" name="Resim 2">
            <a:extLst>
              <a:ext uri="{FF2B5EF4-FFF2-40B4-BE49-F238E27FC236}">
                <a16:creationId xmlns:a16="http://schemas.microsoft.com/office/drawing/2014/main" id="{1354A9E8-FC56-C712-6829-18A65A75E3E7}"/>
              </a:ext>
            </a:extLst>
          </p:cNvPr>
          <p:cNvPicPr>
            <a:picLocks noChangeAspect="1"/>
          </p:cNvPicPr>
          <p:nvPr/>
        </p:nvPicPr>
        <p:blipFill>
          <a:blip r:embed="rId3"/>
          <a:srcRect l="5477" t="23714" r="6472" b="1751"/>
          <a:stretch/>
        </p:blipFill>
        <p:spPr>
          <a:xfrm>
            <a:off x="4672561" y="240789"/>
            <a:ext cx="3050553" cy="1476881"/>
          </a:xfrm>
          <a:prstGeom prst="rect">
            <a:avLst/>
          </a:prstGeom>
        </p:spPr>
      </p:pic>
      <p:sp>
        <p:nvSpPr>
          <p:cNvPr id="7" name="Metin kutusu 6">
            <a:extLst>
              <a:ext uri="{FF2B5EF4-FFF2-40B4-BE49-F238E27FC236}">
                <a16:creationId xmlns:a16="http://schemas.microsoft.com/office/drawing/2014/main" id="{F0026640-1773-82E0-EE7D-9833CD8CEEA3}"/>
              </a:ext>
            </a:extLst>
          </p:cNvPr>
          <p:cNvSpPr txBox="1"/>
          <p:nvPr/>
        </p:nvSpPr>
        <p:spPr>
          <a:xfrm>
            <a:off x="4653626" y="1724841"/>
            <a:ext cx="3315797" cy="461665"/>
          </a:xfrm>
          <a:prstGeom prst="rect">
            <a:avLst/>
          </a:prstGeom>
          <a:noFill/>
        </p:spPr>
        <p:txBody>
          <a:bodyPr wrap="square">
            <a:spAutoFit/>
          </a:bodyPr>
          <a:lstStyle/>
          <a:p>
            <a:r>
              <a:rPr lang="tr-TR" sz="1200" b="1" dirty="0"/>
              <a:t>Türk Tarih Kurumu Başkanı Prof. Dr. Yüksel Özgen’in Bölümümüzü ziyareti.</a:t>
            </a:r>
          </a:p>
        </p:txBody>
      </p:sp>
    </p:spTree>
    <p:extLst>
      <p:ext uri="{BB962C8B-B14F-4D97-AF65-F5344CB8AC3E}">
        <p14:creationId xmlns:p14="http://schemas.microsoft.com/office/powerpoint/2010/main" val="978114035"/>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DF9906-58A5-405E-F058-F08839605E5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CE4E518-27BF-2FF6-542A-09FA776CCD2B}"/>
              </a:ext>
            </a:extLst>
          </p:cNvPr>
          <p:cNvSpPr>
            <a:spLocks noGrp="1"/>
          </p:cNvSpPr>
          <p:nvPr>
            <p:ph type="title"/>
          </p:nvPr>
        </p:nvSpPr>
        <p:spPr>
          <a:xfrm>
            <a:off x="774574" y="3520000"/>
            <a:ext cx="5046196" cy="1795803"/>
          </a:xfrm>
        </p:spPr>
        <p:txBody>
          <a:bodyPr vert="horz" lIns="91440" tIns="45720" rIns="91440" bIns="45720" rtlCol="0" anchor="b">
            <a:normAutofit/>
          </a:bodyPr>
          <a:lstStyle/>
          <a:p>
            <a:r>
              <a:rPr lang="en-US" b="1" kern="1200">
                <a:solidFill>
                  <a:schemeClr val="tx1"/>
                </a:solidFill>
                <a:latin typeface="+mj-lt"/>
                <a:ea typeface="+mj-ea"/>
                <a:cs typeface="+mj-cs"/>
              </a:rPr>
              <a:t>TARİH BÖLÜMÜNÜN ETKİNLİKLERİ</a:t>
            </a:r>
          </a:p>
        </p:txBody>
      </p:sp>
      <p:sp>
        <p:nvSpPr>
          <p:cNvPr id="1053" name="Freeform: Shape 1052">
            <a:extLst>
              <a:ext uri="{FF2B5EF4-FFF2-40B4-BE49-F238E27FC236}">
                <a16:creationId xmlns:a16="http://schemas.microsoft.com/office/drawing/2014/main" id="{7BC0F8B1-F985-469B-8332-13DBC76655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txBody>
          <a:bodyPr/>
          <a:lstStyle/>
          <a:p>
            <a:endParaRPr lang="tr-TR"/>
          </a:p>
        </p:txBody>
      </p:sp>
      <p:sp>
        <p:nvSpPr>
          <p:cNvPr id="1055" name="Freeform: Shape 1054">
            <a:extLst>
              <a:ext uri="{FF2B5EF4-FFF2-40B4-BE49-F238E27FC236}">
                <a16:creationId xmlns:a16="http://schemas.microsoft.com/office/drawing/2014/main" id="{89D15953-1642-4DD6-AD9E-01AA19247F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txBody>
          <a:bodyPr/>
          <a:lstStyle/>
          <a:p>
            <a:endParaRPr lang="tr-TR"/>
          </a:p>
        </p:txBody>
      </p:sp>
      <p:cxnSp>
        <p:nvCxnSpPr>
          <p:cNvPr id="1057" name="Straight Connector 1056">
            <a:extLst>
              <a:ext uri="{FF2B5EF4-FFF2-40B4-BE49-F238E27FC236}">
                <a16:creationId xmlns:a16="http://schemas.microsoft.com/office/drawing/2014/main" id="{1918D9D3-1370-4FF6-9DFC-9F87F90395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59"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txBody>
          <a:bodyPr/>
          <a:lstStyle/>
          <a:p>
            <a:endParaRPr lang="tr-TR"/>
          </a:p>
        </p:txBody>
      </p:sp>
      <p:grpSp>
        <p:nvGrpSpPr>
          <p:cNvPr id="22" name="Grup 21">
            <a:extLst>
              <a:ext uri="{FF2B5EF4-FFF2-40B4-BE49-F238E27FC236}">
                <a16:creationId xmlns:a16="http://schemas.microsoft.com/office/drawing/2014/main" id="{0267E1C2-317B-A36F-02F8-5D0551F05F07}"/>
              </a:ext>
            </a:extLst>
          </p:cNvPr>
          <p:cNvGrpSpPr/>
          <p:nvPr/>
        </p:nvGrpSpPr>
        <p:grpSpPr>
          <a:xfrm>
            <a:off x="8868397" y="2925312"/>
            <a:ext cx="3051307" cy="3144748"/>
            <a:chOff x="144791" y="125621"/>
            <a:chExt cx="5401535" cy="6422437"/>
          </a:xfrm>
        </p:grpSpPr>
        <p:sp>
          <p:nvSpPr>
            <p:cNvPr id="16" name="Metin kutusu 15">
              <a:extLst>
                <a:ext uri="{FF2B5EF4-FFF2-40B4-BE49-F238E27FC236}">
                  <a16:creationId xmlns:a16="http://schemas.microsoft.com/office/drawing/2014/main" id="{801628D4-F482-2C36-6953-9ED2B0F4CEF4}"/>
                </a:ext>
              </a:extLst>
            </p:cNvPr>
            <p:cNvSpPr txBox="1"/>
            <p:nvPr/>
          </p:nvSpPr>
          <p:spPr>
            <a:xfrm>
              <a:off x="144791" y="5116968"/>
              <a:ext cx="5401535" cy="1431090"/>
            </a:xfrm>
            <a:prstGeom prst="rect">
              <a:avLst/>
            </a:prstGeom>
            <a:noFill/>
          </p:spPr>
          <p:txBody>
            <a:bodyPr wrap="square">
              <a:spAutoFit/>
            </a:bodyPr>
            <a:lstStyle/>
            <a:p>
              <a:pPr algn="ctr" defTabSz="370332">
                <a:spcAft>
                  <a:spcPts val="600"/>
                </a:spcAft>
                <a:defRPr/>
              </a:pPr>
              <a:r>
                <a:rPr lang="tr-TR" sz="1134" b="1" kern="1200">
                  <a:solidFill>
                    <a:schemeClr val="tx1"/>
                  </a:solidFill>
                  <a:latin typeface="Times New Roman" panose="02020603050405020304" pitchFamily="18" charset="0"/>
                  <a:ea typeface="+mn-ea"/>
                  <a:cs typeface="Times New Roman" panose="02020603050405020304" pitchFamily="18" charset="0"/>
                </a:rPr>
                <a:t>Kudüs’te İmparatorluk Politikaları:</a:t>
              </a:r>
            </a:p>
            <a:p>
              <a:pPr algn="ctr" defTabSz="370332">
                <a:spcAft>
                  <a:spcPts val="600"/>
                </a:spcAft>
                <a:defRPr/>
              </a:pPr>
              <a:r>
                <a:rPr lang="tr-TR" sz="1134" b="1" kern="1200">
                  <a:solidFill>
                    <a:schemeClr val="tx1"/>
                  </a:solidFill>
                  <a:latin typeface="Times New Roman" panose="02020603050405020304" pitchFamily="18" charset="0"/>
                  <a:ea typeface="+mn-ea"/>
                  <a:cs typeface="Times New Roman" panose="02020603050405020304" pitchFamily="18" charset="0"/>
                </a:rPr>
                <a:t>Kamusal Mekan Ve Toplumsal Kimlik (1871-1948) Çalıştayı</a:t>
              </a:r>
              <a:endParaRPr kumimoji="0" lang="tr-TR" sz="14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endParaRPr>
            </a:p>
          </p:txBody>
        </p:sp>
        <p:pic>
          <p:nvPicPr>
            <p:cNvPr id="21" name="İçerik Yer Tutucusu 6">
              <a:extLst>
                <a:ext uri="{FF2B5EF4-FFF2-40B4-BE49-F238E27FC236}">
                  <a16:creationId xmlns:a16="http://schemas.microsoft.com/office/drawing/2014/main" id="{17921666-3FB8-7D7D-F63D-29ED1F40EC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825" y="125621"/>
              <a:ext cx="3506908" cy="4909433"/>
            </a:xfrm>
            <a:prstGeom prst="rect">
              <a:avLst/>
            </a:prstGeom>
          </p:spPr>
        </p:pic>
      </p:grpSp>
      <p:grpSp>
        <p:nvGrpSpPr>
          <p:cNvPr id="4" name="Grup 3">
            <a:extLst>
              <a:ext uri="{FF2B5EF4-FFF2-40B4-BE49-F238E27FC236}">
                <a16:creationId xmlns:a16="http://schemas.microsoft.com/office/drawing/2014/main" id="{F9B329E5-6C6A-9C97-1F9F-FB55A291AE05}"/>
              </a:ext>
            </a:extLst>
          </p:cNvPr>
          <p:cNvGrpSpPr/>
          <p:nvPr/>
        </p:nvGrpSpPr>
        <p:grpSpPr>
          <a:xfrm>
            <a:off x="4398044" y="433996"/>
            <a:ext cx="3699081" cy="2935955"/>
            <a:chOff x="123093" y="1447057"/>
            <a:chExt cx="3024005" cy="2436721"/>
          </a:xfrm>
        </p:grpSpPr>
        <p:sp>
          <p:nvSpPr>
            <p:cNvPr id="6" name="Metin kutusu 5">
              <a:extLst>
                <a:ext uri="{FF2B5EF4-FFF2-40B4-BE49-F238E27FC236}">
                  <a16:creationId xmlns:a16="http://schemas.microsoft.com/office/drawing/2014/main" id="{A149F704-44AB-76F7-773C-1B8E535F0810}"/>
                </a:ext>
              </a:extLst>
            </p:cNvPr>
            <p:cNvSpPr txBox="1"/>
            <p:nvPr/>
          </p:nvSpPr>
          <p:spPr>
            <a:xfrm>
              <a:off x="123093" y="3545986"/>
              <a:ext cx="2884683" cy="337792"/>
            </a:xfrm>
            <a:prstGeom prst="rect">
              <a:avLst/>
            </a:prstGeom>
            <a:noFill/>
          </p:spPr>
          <p:txBody>
            <a:bodyPr wrap="square" rtlCol="0">
              <a:spAutoFit/>
            </a:bodyPr>
            <a:lstStyle/>
            <a:p>
              <a:pPr defTabSz="1133856">
                <a:spcAft>
                  <a:spcPts val="600"/>
                </a:spcAft>
              </a:pPr>
              <a:r>
                <a:rPr lang="tr-TR" sz="1736" b="1" kern="1200" err="1">
                  <a:solidFill>
                    <a:schemeClr val="tx1"/>
                  </a:solidFill>
                  <a:latin typeface="+mn-lt"/>
                  <a:ea typeface="+mn-ea"/>
                  <a:cs typeface="+mn-cs"/>
                </a:rPr>
                <a:t>Miryokefalon</a:t>
              </a:r>
              <a:r>
                <a:rPr lang="tr-TR" sz="1736" b="1" kern="1200">
                  <a:solidFill>
                    <a:schemeClr val="tx1"/>
                  </a:solidFill>
                  <a:latin typeface="+mn-lt"/>
                  <a:ea typeface="+mn-ea"/>
                  <a:cs typeface="+mn-cs"/>
                </a:rPr>
                <a:t> Savaş Alanı Ziyareti</a:t>
              </a:r>
              <a:endParaRPr lang="tr-TR" sz="1400" b="1"/>
            </a:p>
          </p:txBody>
        </p:sp>
        <p:pic>
          <p:nvPicPr>
            <p:cNvPr id="11" name="Picture 4" descr="Tarih Bölümü Öğrencileri Miryakefalon Savaş Alanı'nı Ziyaret Ett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849" y="1447057"/>
              <a:ext cx="2914249" cy="19422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up 12">
            <a:extLst>
              <a:ext uri="{FF2B5EF4-FFF2-40B4-BE49-F238E27FC236}">
                <a16:creationId xmlns:a16="http://schemas.microsoft.com/office/drawing/2014/main" id="{B9D326C8-73B2-A3E7-57AB-44109680F702}"/>
              </a:ext>
            </a:extLst>
          </p:cNvPr>
          <p:cNvGrpSpPr/>
          <p:nvPr/>
        </p:nvGrpSpPr>
        <p:grpSpPr>
          <a:xfrm>
            <a:off x="8476833" y="787940"/>
            <a:ext cx="2900800" cy="2090953"/>
            <a:chOff x="3794982" y="1284953"/>
            <a:chExt cx="2752212" cy="2649516"/>
          </a:xfrm>
        </p:grpSpPr>
        <p:pic>
          <p:nvPicPr>
            <p:cNvPr id="14" name="Resim 13">
              <a:extLst>
                <a:ext uri="{FF2B5EF4-FFF2-40B4-BE49-F238E27FC236}">
                  <a16:creationId xmlns:a16="http://schemas.microsoft.com/office/drawing/2014/main" id="{1CEE50B7-179A-4D05-13DD-B288E943310F}"/>
                </a:ext>
              </a:extLst>
            </p:cNvPr>
            <p:cNvPicPr>
              <a:picLocks noChangeAspect="1"/>
            </p:cNvPicPr>
            <p:nvPr/>
          </p:nvPicPr>
          <p:blipFill>
            <a:blip r:embed="rId5"/>
            <a:stretch>
              <a:fillRect/>
            </a:stretch>
          </p:blipFill>
          <p:spPr>
            <a:xfrm>
              <a:off x="3794982" y="1284953"/>
              <a:ext cx="2625290" cy="2192856"/>
            </a:xfrm>
            <a:prstGeom prst="rect">
              <a:avLst/>
            </a:prstGeom>
          </p:spPr>
        </p:pic>
        <p:sp>
          <p:nvSpPr>
            <p:cNvPr id="20" name="Metin kutusu 19">
              <a:extLst>
                <a:ext uri="{FF2B5EF4-FFF2-40B4-BE49-F238E27FC236}">
                  <a16:creationId xmlns:a16="http://schemas.microsoft.com/office/drawing/2014/main" id="{9ED9260B-99BD-4745-6001-841478E6D218}"/>
                </a:ext>
              </a:extLst>
            </p:cNvPr>
            <p:cNvSpPr txBox="1"/>
            <p:nvPr/>
          </p:nvSpPr>
          <p:spPr>
            <a:xfrm>
              <a:off x="3794982" y="3626692"/>
              <a:ext cx="2752212" cy="307777"/>
            </a:xfrm>
            <a:prstGeom prst="rect">
              <a:avLst/>
            </a:prstGeom>
            <a:noFill/>
          </p:spPr>
          <p:txBody>
            <a:bodyPr wrap="square" rtlCol="0">
              <a:spAutoFit/>
            </a:bodyPr>
            <a:lstStyle/>
            <a:p>
              <a:pPr defTabSz="749808">
                <a:spcAft>
                  <a:spcPts val="600"/>
                </a:spcAft>
              </a:pPr>
              <a:r>
                <a:rPr lang="tr-TR" sz="1148" b="1" kern="1200">
                  <a:solidFill>
                    <a:schemeClr val="tx1"/>
                  </a:solidFill>
                  <a:latin typeface="+mn-lt"/>
                  <a:ea typeface="+mn-ea"/>
                  <a:cs typeface="+mn-cs"/>
                </a:rPr>
                <a:t>100. Yılında Cumhuriyetimiz Paneli</a:t>
              </a:r>
              <a:endParaRPr lang="tr-TR" sz="1400" b="1"/>
            </a:p>
          </p:txBody>
        </p:sp>
      </p:grpSp>
      <p:grpSp>
        <p:nvGrpSpPr>
          <p:cNvPr id="23" name="Grup 22">
            <a:extLst>
              <a:ext uri="{FF2B5EF4-FFF2-40B4-BE49-F238E27FC236}">
                <a16:creationId xmlns:a16="http://schemas.microsoft.com/office/drawing/2014/main" id="{9E5EEA0E-2D33-6C5C-B6FC-8C461F215058}"/>
              </a:ext>
            </a:extLst>
          </p:cNvPr>
          <p:cNvGrpSpPr/>
          <p:nvPr/>
        </p:nvGrpSpPr>
        <p:grpSpPr>
          <a:xfrm>
            <a:off x="351494" y="968992"/>
            <a:ext cx="3489972" cy="2912343"/>
            <a:chOff x="3150192" y="4161649"/>
            <a:chExt cx="3419620" cy="2554995"/>
          </a:xfrm>
        </p:grpSpPr>
        <p:sp>
          <p:nvSpPr>
            <p:cNvPr id="24" name="Metin kutusu 23">
              <a:extLst>
                <a:ext uri="{FF2B5EF4-FFF2-40B4-BE49-F238E27FC236}">
                  <a16:creationId xmlns:a16="http://schemas.microsoft.com/office/drawing/2014/main" id="{1DA90B27-9B5B-2A62-8E46-C744FEBDB32E}"/>
                </a:ext>
              </a:extLst>
            </p:cNvPr>
            <p:cNvSpPr txBox="1"/>
            <p:nvPr/>
          </p:nvSpPr>
          <p:spPr>
            <a:xfrm>
              <a:off x="3150192" y="6268008"/>
              <a:ext cx="3419620" cy="448636"/>
            </a:xfrm>
            <a:prstGeom prst="rect">
              <a:avLst/>
            </a:prstGeom>
            <a:noFill/>
          </p:spPr>
          <p:txBody>
            <a:bodyPr wrap="square" rtlCol="0">
              <a:spAutoFit/>
            </a:bodyPr>
            <a:lstStyle/>
            <a:p>
              <a:pPr defTabSz="795528">
                <a:spcAft>
                  <a:spcPts val="600"/>
                </a:spcAft>
              </a:pPr>
              <a:r>
                <a:rPr lang="tr-TR" sz="1218" b="1" kern="1200" dirty="0">
                  <a:solidFill>
                    <a:schemeClr val="tx1"/>
                  </a:solidFill>
                  <a:latin typeface="+mn-lt"/>
                  <a:ea typeface="+mn-ea"/>
                  <a:cs typeface="+mn-cs"/>
                </a:rPr>
                <a:t>Maveraünnehir’den Anadolu’ya Tarihin Derin Kökleri ve Tarihçilik Çalıştayı</a:t>
              </a:r>
              <a:endParaRPr lang="tr-TR" sz="1400" b="1" dirty="0"/>
            </a:p>
          </p:txBody>
        </p:sp>
        <p:pic>
          <p:nvPicPr>
            <p:cNvPr id="25" name="Resim 24"/>
            <p:cNvPicPr>
              <a:picLocks noChangeAspect="1"/>
            </p:cNvPicPr>
            <p:nvPr/>
          </p:nvPicPr>
          <p:blipFill rotWithShape="1">
            <a:blip r:embed="rId6"/>
            <a:srcRect t="18753" b="4208"/>
            <a:stretch/>
          </p:blipFill>
          <p:spPr>
            <a:xfrm>
              <a:off x="3567885" y="4161649"/>
              <a:ext cx="2516248" cy="2139315"/>
            </a:xfrm>
            <a:prstGeom prst="rect">
              <a:avLst/>
            </a:prstGeom>
          </p:spPr>
        </p:pic>
      </p:grpSp>
      <p:sp>
        <p:nvSpPr>
          <p:cNvPr id="27" name="Metin kutusu 26">
            <a:extLst>
              <a:ext uri="{FF2B5EF4-FFF2-40B4-BE49-F238E27FC236}">
                <a16:creationId xmlns:a16="http://schemas.microsoft.com/office/drawing/2014/main" id="{19683BFD-48EB-E677-FC4B-0DB0B5FFC071}"/>
              </a:ext>
            </a:extLst>
          </p:cNvPr>
          <p:cNvSpPr txBox="1"/>
          <p:nvPr/>
        </p:nvSpPr>
        <p:spPr>
          <a:xfrm>
            <a:off x="481303" y="5482231"/>
            <a:ext cx="6094378" cy="1200329"/>
          </a:xfrm>
          <a:prstGeom prst="rect">
            <a:avLst/>
          </a:prstGeom>
          <a:noFill/>
        </p:spPr>
        <p:txBody>
          <a:bodyPr wrap="square">
            <a:spAutoFit/>
          </a:bodyPr>
          <a:lstStyle/>
          <a:p>
            <a:r>
              <a:rPr lang="tr-TR" sz="1800" b="1" dirty="0"/>
              <a:t>Bölüm üyelerimiz, çeşitli seyahat, sempozyum, panel, konferans ve çalıştayların yanı sıra Tübitak ve BAP Koordinatörlüğü gibi kurumların çeşitli projelerinden destek sağlayıp akademik çalışmalarını zenginleştirmektedirler.</a:t>
            </a:r>
          </a:p>
        </p:txBody>
      </p:sp>
    </p:spTree>
    <p:extLst>
      <p:ext uri="{BB962C8B-B14F-4D97-AF65-F5344CB8AC3E}">
        <p14:creationId xmlns:p14="http://schemas.microsoft.com/office/powerpoint/2010/main" val="134355885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490E8E-F970-7A6B-8FCF-402F60802AA3}"/>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E29E3265-9147-4609-8E84-8B36CDED3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9DAB798F-8308-4ADF-F07B-1C83F445E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0BFC97F4-7617-C433-AF09-3AD3569A4C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şlık 3">
            <a:extLst>
              <a:ext uri="{FF2B5EF4-FFF2-40B4-BE49-F238E27FC236}">
                <a16:creationId xmlns:a16="http://schemas.microsoft.com/office/drawing/2014/main" id="{37EAF98A-E544-4BB3-298F-94062D5A3AEA}"/>
              </a:ext>
            </a:extLst>
          </p:cNvPr>
          <p:cNvSpPr txBox="1">
            <a:spLocks/>
          </p:cNvSpPr>
          <p:nvPr/>
        </p:nvSpPr>
        <p:spPr>
          <a:xfrm>
            <a:off x="7489148" y="770855"/>
            <a:ext cx="3542017" cy="468665"/>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000" b="1" dirty="0">
                <a:latin typeface="+mn-lt"/>
                <a:ea typeface="+mn-ea"/>
                <a:cs typeface="+mn-cs"/>
              </a:rPr>
              <a:t>TÜRK DİLİ VE EDEBİYATI BÖLÜMÜ</a:t>
            </a:r>
          </a:p>
        </p:txBody>
      </p:sp>
      <p:sp>
        <p:nvSpPr>
          <p:cNvPr id="17" name="Metin kutusu 16">
            <a:extLst>
              <a:ext uri="{FF2B5EF4-FFF2-40B4-BE49-F238E27FC236}">
                <a16:creationId xmlns:a16="http://schemas.microsoft.com/office/drawing/2014/main" id="{5208DB15-68A2-732B-57A1-2254FDD73907}"/>
              </a:ext>
            </a:extLst>
          </p:cNvPr>
          <p:cNvSpPr txBox="1"/>
          <p:nvPr/>
        </p:nvSpPr>
        <p:spPr>
          <a:xfrm>
            <a:off x="2014088" y="4226934"/>
            <a:ext cx="3462584" cy="1815882"/>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1400" b="1" dirty="0"/>
              <a:t>ANABİLİM DALLARI</a:t>
            </a:r>
          </a:p>
          <a:p>
            <a:pPr marL="342900" indent="-342900" algn="just">
              <a:buFont typeface="+mj-lt"/>
              <a:buAutoNum type="arabicPeriod"/>
            </a:pPr>
            <a:r>
              <a:rPr lang="tr-TR" sz="1400" dirty="0"/>
              <a:t>Yeni Türk Dili</a:t>
            </a:r>
          </a:p>
          <a:p>
            <a:pPr marL="342900" indent="-342900" algn="just">
              <a:buFont typeface="+mj-lt"/>
              <a:buAutoNum type="arabicPeriod"/>
            </a:pPr>
            <a:r>
              <a:rPr lang="tr-TR" sz="1400" dirty="0"/>
              <a:t>Eski Türk Dili</a:t>
            </a:r>
          </a:p>
          <a:p>
            <a:pPr marL="342900" indent="-342900" algn="just">
              <a:buFont typeface="+mj-lt"/>
              <a:buAutoNum type="arabicPeriod"/>
            </a:pPr>
            <a:r>
              <a:rPr lang="tr-TR" sz="1400" dirty="0"/>
              <a:t>Yeni Türk Edebiyatı</a:t>
            </a:r>
          </a:p>
          <a:p>
            <a:pPr marL="342900" indent="-342900" algn="just">
              <a:buFont typeface="+mj-lt"/>
              <a:buAutoNum type="arabicPeriod"/>
            </a:pPr>
            <a:r>
              <a:rPr lang="tr-TR" sz="1400" dirty="0"/>
              <a:t>Eski Türk Edebiyatı</a:t>
            </a:r>
          </a:p>
          <a:p>
            <a:pPr marL="342900" indent="-342900" algn="just">
              <a:buFont typeface="+mj-lt"/>
              <a:buAutoNum type="arabicPeriod"/>
            </a:pPr>
            <a:r>
              <a:rPr lang="tr-TR" sz="1400" dirty="0"/>
              <a:t>Halk Bilimi</a:t>
            </a:r>
          </a:p>
          <a:p>
            <a:pPr marL="342900" indent="-342900" algn="just">
              <a:buFont typeface="+mj-lt"/>
              <a:buAutoNum type="arabicPeriod"/>
            </a:pPr>
            <a:r>
              <a:rPr lang="tr-TR" sz="1400" dirty="0"/>
              <a:t>Çağdaş Türk Lehçeleri ve Edebiyatları</a:t>
            </a:r>
          </a:p>
          <a:p>
            <a:pPr>
              <a:spcAft>
                <a:spcPts val="600"/>
              </a:spcAft>
            </a:pPr>
            <a:endParaRPr lang="tr-TR" sz="1400" dirty="0"/>
          </a:p>
        </p:txBody>
      </p:sp>
      <p:sp>
        <p:nvSpPr>
          <p:cNvPr id="18" name="Metin kutusu 17">
            <a:extLst>
              <a:ext uri="{FF2B5EF4-FFF2-40B4-BE49-F238E27FC236}">
                <a16:creationId xmlns:a16="http://schemas.microsoft.com/office/drawing/2014/main" id="{42B3EB15-668D-17B1-9AD1-34DBECE494A4}"/>
              </a:ext>
            </a:extLst>
          </p:cNvPr>
          <p:cNvSpPr txBox="1"/>
          <p:nvPr/>
        </p:nvSpPr>
        <p:spPr>
          <a:xfrm>
            <a:off x="156270" y="226263"/>
            <a:ext cx="6188437" cy="3862596"/>
          </a:xfrm>
          <a:prstGeom prst="rect">
            <a:avLst/>
          </a:prstGeom>
          <a:gradFill flip="none"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b="1" dirty="0"/>
              <a:t>Türk Dili ve Edebiyatı Bölümü ve Mesleğin Tanıtımı</a:t>
            </a:r>
          </a:p>
          <a:p>
            <a:r>
              <a:rPr lang="tr-TR" sz="1500" dirty="0"/>
              <a:t>Pamukkale Üniversitesi Tarih Bölümü, öğrencilerine tarih araştırmaları yapabilmeleri için gereken tarih bilgisini ve metodolojik bakış açısını kazandırmak amacıyla Doç. Dr. Mahmut Pehlivan tarafından 1992 yılında kurulmuştur. Pamukkale Üniversitesi Tarih bölümü, bilimin temel ilkelerini ve bilimsel etik kurallarını benimsemiş, yaratıcı, evrensel bilimin geliştirilmesine katkıda bulunmak için çalışan, farklılıklara saygı gösteren, tarih ve çevre bilincine sahip, nitelikli tarihçiler yetiştirmeyi ve çağın gereklerine uygun araştırma olanaklarını kullanarak, bilginin ortaya çıkarılmasını, yayılmasını ve uygulanmasını görev edinen öğrenciler mezun vermeyi; mezunların uluslararası düzeyde rekabet edebilecek bilgi ve beceri ile donatılmasını amaç edinmiştir. Pamukkale Üniversitesi Tarih Bölümü, Türkiye’deki ilk ve en büyük Denizli Tarihi Sempozyumuna ev sahipliği yaptığı gibi, Denizli’ye bağlı ilçelerin hemen hemen tümüne dair müstakil sempozyumların gerçekleşmesinde de önemli katkılarda bulunmuştur. Mezun öğrenciler öğretmenlik ve akademisyenlik başta olmak üzere farklı görevler yapmaktadır.</a:t>
            </a:r>
          </a:p>
        </p:txBody>
      </p:sp>
      <p:pic>
        <p:nvPicPr>
          <p:cNvPr id="3" name="İçerik Yer Tutucusu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3744" y="1239520"/>
            <a:ext cx="5016301" cy="4844057"/>
          </a:xfrm>
        </p:spPr>
      </p:pic>
    </p:spTree>
    <p:extLst>
      <p:ext uri="{BB962C8B-B14F-4D97-AF65-F5344CB8AC3E}">
        <p14:creationId xmlns:p14="http://schemas.microsoft.com/office/powerpoint/2010/main" val="74164597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A2E061-7E05-19AB-C164-1740376B385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FDCB96C-4974-ED15-D113-B264D0062374}"/>
              </a:ext>
            </a:extLst>
          </p:cNvPr>
          <p:cNvSpPr>
            <a:spLocks noGrp="1"/>
          </p:cNvSpPr>
          <p:nvPr>
            <p:ph type="title"/>
          </p:nvPr>
        </p:nvSpPr>
        <p:spPr>
          <a:xfrm>
            <a:off x="7742047" y="75196"/>
            <a:ext cx="4449953" cy="917025"/>
          </a:xfrm>
        </p:spPr>
        <p:txBody>
          <a:bodyPr vert="horz" lIns="91440" tIns="45720" rIns="91440" bIns="45720" rtlCol="0" anchor="ctr">
            <a:noAutofit/>
          </a:bodyPr>
          <a:lstStyle/>
          <a:p>
            <a:r>
              <a:rPr lang="tr-TR" sz="2300" b="1" dirty="0"/>
              <a:t>TÜRK DİLİ VE EDEBİYATI</a:t>
            </a:r>
            <a:r>
              <a:rPr lang="tr-TR" sz="2300" b="1" kern="1200" dirty="0">
                <a:solidFill>
                  <a:schemeClr val="tx1"/>
                </a:solidFill>
                <a:latin typeface="+mj-lt"/>
                <a:ea typeface="+mj-ea"/>
                <a:cs typeface="+mj-cs"/>
              </a:rPr>
              <a:t> </a:t>
            </a:r>
            <a:r>
              <a:rPr lang="en-US" sz="2300" b="1" kern="1200" dirty="0">
                <a:solidFill>
                  <a:schemeClr val="tx1"/>
                </a:solidFill>
                <a:latin typeface="+mj-lt"/>
                <a:ea typeface="+mj-ea"/>
                <a:cs typeface="+mj-cs"/>
              </a:rPr>
              <a:t>BÖLÜMÜNDE EĞİTİM VE İSTİHDAM OLANAKLARI</a:t>
            </a:r>
          </a:p>
        </p:txBody>
      </p:sp>
      <p:cxnSp>
        <p:nvCxnSpPr>
          <p:cNvPr id="3096" name="Straight Connector 3095">
            <a:extLst>
              <a:ext uri="{FF2B5EF4-FFF2-40B4-BE49-F238E27FC236}">
                <a16:creationId xmlns:a16="http://schemas.microsoft.com/office/drawing/2014/main" id="{FE446D3B-B40F-B312-7A6A-AA01EB39EA4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345D173A-4EA2-D8A0-4126-4F0115E4F85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66545B1F-C918-4BC0-BE19-94FFBD34B6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3230F0A7-5D09-E6AA-3D3C-A72AD43D841A}"/>
              </a:ext>
            </a:extLst>
          </p:cNvPr>
          <p:cNvSpPr txBox="1"/>
          <p:nvPr/>
        </p:nvSpPr>
        <p:spPr>
          <a:xfrm>
            <a:off x="69898" y="4641979"/>
            <a:ext cx="2803364" cy="2129664"/>
          </a:xfrm>
          <a:prstGeom prst="rect">
            <a:avLst/>
          </a:prstGeom>
          <a:solidFill>
            <a:schemeClr val="accent6">
              <a:lumMod val="60000"/>
              <a:lumOff val="40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Autofit/>
          </a:bodyPr>
          <a:lstStyle/>
          <a:p>
            <a:pPr algn="ctr">
              <a:lnSpc>
                <a:spcPct val="90000"/>
              </a:lnSpc>
              <a:spcAft>
                <a:spcPts val="600"/>
              </a:spcAft>
            </a:pPr>
            <a:r>
              <a:rPr lang="en-US" sz="1400" b="1" dirty="0">
                <a:solidFill>
                  <a:schemeClr val="tx1"/>
                </a:solidFill>
              </a:rPr>
              <a:t>ERASMUS </a:t>
            </a:r>
            <a:r>
              <a:rPr lang="en-US" sz="1400" b="1" dirty="0" err="1">
                <a:solidFill>
                  <a:schemeClr val="tx1"/>
                </a:solidFill>
              </a:rPr>
              <a:t>ve</a:t>
            </a:r>
            <a:r>
              <a:rPr lang="en-US" sz="1400" b="1" dirty="0">
                <a:solidFill>
                  <a:schemeClr val="tx1"/>
                </a:solidFill>
              </a:rPr>
              <a:t> MEVLANA</a:t>
            </a:r>
            <a:endParaRPr lang="tr-TR" sz="1400" b="1" dirty="0">
              <a:solidFill>
                <a:schemeClr val="tx1"/>
              </a:solidFill>
            </a:endParaRPr>
          </a:p>
          <a:p>
            <a:r>
              <a:rPr lang="tr-TR" sz="1400" b="1" dirty="0"/>
              <a:t>Personel KA107 Kapsamında Anlaşmamız Bulunan Üniversiteler</a:t>
            </a:r>
            <a:endParaRPr lang="tr-TR" sz="1400" dirty="0"/>
          </a:p>
          <a:p>
            <a:r>
              <a:rPr lang="tr-TR" sz="1400" dirty="0"/>
              <a:t>Hoca Ahmet Yesevi Uluslararası Kazak Türk Üniversitesi (Kazakistan)</a:t>
            </a:r>
          </a:p>
          <a:p>
            <a:r>
              <a:rPr lang="tr-TR" sz="1400" dirty="0" err="1"/>
              <a:t>University</a:t>
            </a:r>
            <a:r>
              <a:rPr lang="tr-TR" sz="1400" dirty="0"/>
              <a:t> of Tuzla (Bosna Hersek)</a:t>
            </a:r>
          </a:p>
          <a:p>
            <a:r>
              <a:rPr lang="tr-TR" sz="1400" dirty="0" err="1"/>
              <a:t>Comrat</a:t>
            </a:r>
            <a:r>
              <a:rPr lang="tr-TR" sz="1400" dirty="0"/>
              <a:t> </a:t>
            </a:r>
            <a:r>
              <a:rPr lang="tr-TR" sz="1400" dirty="0" err="1"/>
              <a:t>State</a:t>
            </a:r>
            <a:r>
              <a:rPr lang="tr-TR" sz="1400" dirty="0"/>
              <a:t> </a:t>
            </a:r>
            <a:r>
              <a:rPr lang="tr-TR" sz="1400" dirty="0" err="1"/>
              <a:t>University</a:t>
            </a:r>
            <a:r>
              <a:rPr lang="tr-TR" sz="1400" dirty="0"/>
              <a:t> (Moldova) Üniversiteleriyle, toplam 3 adet anlaşma </a:t>
            </a:r>
          </a:p>
          <a:p>
            <a:pPr algn="ctr">
              <a:lnSpc>
                <a:spcPct val="90000"/>
              </a:lnSpc>
              <a:spcAft>
                <a:spcPts val="600"/>
              </a:spcAft>
            </a:pPr>
            <a:r>
              <a:rPr lang="en-US" sz="1400" dirty="0"/>
              <a:t>.</a:t>
            </a:r>
            <a:endParaRPr lang="tr-TR" sz="1400" dirty="0"/>
          </a:p>
          <a:p>
            <a:pPr algn="ctr">
              <a:lnSpc>
                <a:spcPct val="90000"/>
              </a:lnSpc>
              <a:spcAft>
                <a:spcPts val="600"/>
              </a:spcAft>
            </a:pPr>
            <a:endParaRPr lang="en-US" sz="1400" b="1" dirty="0">
              <a:solidFill>
                <a:schemeClr val="tx1"/>
              </a:solidFill>
            </a:endParaRPr>
          </a:p>
        </p:txBody>
      </p:sp>
      <p:cxnSp>
        <p:nvCxnSpPr>
          <p:cNvPr id="3102" name="Straight Connector 3101">
            <a:extLst>
              <a:ext uri="{FF2B5EF4-FFF2-40B4-BE49-F238E27FC236}">
                <a16:creationId xmlns:a16="http://schemas.microsoft.com/office/drawing/2014/main" id="{645C2F6D-8F2C-CA62-53E9-5688B6B91D2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Metin kutusu 16">
            <a:extLst>
              <a:ext uri="{FF2B5EF4-FFF2-40B4-BE49-F238E27FC236}">
                <a16:creationId xmlns:a16="http://schemas.microsoft.com/office/drawing/2014/main" id="{49ADAA7E-992E-2C41-A101-3896ECDF9884}"/>
              </a:ext>
            </a:extLst>
          </p:cNvPr>
          <p:cNvSpPr txBox="1"/>
          <p:nvPr/>
        </p:nvSpPr>
        <p:spPr>
          <a:xfrm>
            <a:off x="379378" y="558419"/>
            <a:ext cx="3803515" cy="359842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25119">
              <a:spcAft>
                <a:spcPts val="732"/>
              </a:spcAft>
            </a:pPr>
            <a:r>
              <a:rPr lang="tr-TR" sz="1500" b="1" kern="1200" dirty="0">
                <a:solidFill>
                  <a:srgbClr val="555555"/>
                </a:solidFill>
                <a:latin typeface="+mn-lt"/>
                <a:ea typeface="+mn-ea"/>
                <a:cs typeface="+mn-cs"/>
              </a:rPr>
              <a:t>İSTİHDAM OLANAKLARI</a:t>
            </a:r>
            <a:endParaRPr lang="tr-TR" sz="1500" b="1" dirty="0">
              <a:solidFill>
                <a:srgbClr val="555555"/>
              </a:solidFill>
            </a:endParaRPr>
          </a:p>
          <a:p>
            <a:pPr algn="just"/>
            <a:r>
              <a:rPr lang="tr-TR" sz="1600" dirty="0"/>
              <a:t>1.Bölümden mezun olanlar, formasyon alarak Milli Eğitim Bakanlığına bağlı liselere edebiyat öğretmeni olarak atanabilirler. </a:t>
            </a:r>
          </a:p>
          <a:p>
            <a:pPr algn="just"/>
            <a:r>
              <a:rPr lang="tr-TR" sz="1600" dirty="0"/>
              <a:t>2. Lisans üstü eğitim yapabilirler. </a:t>
            </a:r>
          </a:p>
          <a:p>
            <a:pPr algn="just"/>
            <a:r>
              <a:rPr lang="tr-TR" sz="1600" dirty="0"/>
              <a:t>3. Özel eğitim kurumlarında (dershaneler, özel okullar vb.) çalışabilirler. </a:t>
            </a:r>
          </a:p>
          <a:p>
            <a:pPr algn="just"/>
            <a:r>
              <a:rPr lang="tr-TR" sz="1600" dirty="0"/>
              <a:t>4. Alanıyla ilgili özel iş yerlerinde (matbaa, basın-yayın kuruluşları vb.) veya kütüphane arşivlerinde çalışabilirler. </a:t>
            </a:r>
          </a:p>
          <a:p>
            <a:pPr algn="just"/>
            <a:r>
              <a:rPr lang="tr-TR" sz="1600" dirty="0"/>
              <a:t>5. Yurt içi ve yurt dışı üniversitelerinde Türk Dili okutmanı ve araştırma görevlisi olarak çalışabilirler.</a:t>
            </a:r>
          </a:p>
          <a:p>
            <a:pPr algn="ctr" defTabSz="725119">
              <a:spcAft>
                <a:spcPts val="732"/>
              </a:spcAft>
            </a:pPr>
            <a:endParaRPr lang="tr-TR" sz="1500" b="1" kern="1200" dirty="0">
              <a:solidFill>
                <a:srgbClr val="555555"/>
              </a:solidFill>
              <a:latin typeface="+mn-lt"/>
              <a:ea typeface="+mn-ea"/>
              <a:cs typeface="+mn-cs"/>
            </a:endParaRPr>
          </a:p>
        </p:txBody>
      </p:sp>
      <p:grpSp>
        <p:nvGrpSpPr>
          <p:cNvPr id="14" name="Grup 13">
            <a:extLst>
              <a:ext uri="{FF2B5EF4-FFF2-40B4-BE49-F238E27FC236}">
                <a16:creationId xmlns:a16="http://schemas.microsoft.com/office/drawing/2014/main" id="{982AF51D-010B-8A1D-EA26-E94B6CEB2EBF}"/>
              </a:ext>
            </a:extLst>
          </p:cNvPr>
          <p:cNvGrpSpPr/>
          <p:nvPr/>
        </p:nvGrpSpPr>
        <p:grpSpPr>
          <a:xfrm>
            <a:off x="7742047" y="992221"/>
            <a:ext cx="4147429" cy="5377176"/>
            <a:chOff x="-12992885" y="6888463"/>
            <a:chExt cx="15203134" cy="7536303"/>
          </a:xfrm>
        </p:grpSpPr>
        <p:sp>
          <p:nvSpPr>
            <p:cNvPr id="9" name="İçerik Yer Tutucusu 2">
              <a:extLst>
                <a:ext uri="{FF2B5EF4-FFF2-40B4-BE49-F238E27FC236}">
                  <a16:creationId xmlns:a16="http://schemas.microsoft.com/office/drawing/2014/main" id="{6DC7A802-D1C6-97ED-7265-52B854BF4729}"/>
                </a:ext>
              </a:extLst>
            </p:cNvPr>
            <p:cNvSpPr txBox="1">
              <a:spLocks/>
            </p:cNvSpPr>
            <p:nvPr/>
          </p:nvSpPr>
          <p:spPr>
            <a:xfrm>
              <a:off x="-12992885" y="6888463"/>
              <a:ext cx="15203134" cy="7536303"/>
            </a:xfrm>
            <a:prstGeom prst="rect">
              <a:avLst/>
            </a:prstGeom>
            <a:gradFill flip="none"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lt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lt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lt1"/>
                  </a:solidFill>
                  <a:latin typeface="+mn-lt"/>
                  <a:ea typeface="+mn-ea"/>
                  <a:cs typeface="+mn-cs"/>
                </a:defRPr>
              </a:lvl9pPr>
            </a:lstStyle>
            <a:p>
              <a:pPr algn="ctr"/>
              <a:r>
                <a:rPr lang="tr-TR" sz="1600" b="1" dirty="0"/>
                <a:t>LİSANS DERSLERİ</a:t>
              </a:r>
            </a:p>
            <a:p>
              <a:pPr marL="0" indent="0">
                <a:lnSpc>
                  <a:spcPct val="100000"/>
                </a:lnSpc>
                <a:spcBef>
                  <a:spcPts val="0"/>
                </a:spcBef>
                <a:spcAft>
                  <a:spcPts val="0"/>
                </a:spcAft>
                <a:buNone/>
              </a:pPr>
              <a:r>
                <a:rPr lang="tr-TR" sz="1700" dirty="0"/>
                <a:t>Temel alanlardaki ders dağılımı şu şekildedir: </a:t>
              </a:r>
            </a:p>
            <a:p>
              <a:pPr marL="0" indent="0">
                <a:lnSpc>
                  <a:spcPct val="100000"/>
                </a:lnSpc>
                <a:spcBef>
                  <a:spcPts val="0"/>
                </a:spcBef>
                <a:spcAft>
                  <a:spcPts val="0"/>
                </a:spcAft>
                <a:buNone/>
              </a:pPr>
              <a:r>
                <a:rPr lang="tr-TR" sz="1700" dirty="0"/>
                <a:t>Yeni Türk Edebiyatı 4, </a:t>
              </a:r>
            </a:p>
            <a:p>
              <a:pPr marL="0" indent="0">
                <a:lnSpc>
                  <a:spcPct val="100000"/>
                </a:lnSpc>
                <a:spcBef>
                  <a:spcPts val="0"/>
                </a:spcBef>
                <a:spcAft>
                  <a:spcPts val="0"/>
                </a:spcAft>
                <a:buNone/>
              </a:pPr>
              <a:r>
                <a:rPr lang="tr-TR" sz="1700" dirty="0"/>
                <a:t>Eski Türk Edebiyatı  4, </a:t>
              </a:r>
            </a:p>
            <a:p>
              <a:pPr marL="0" indent="0">
                <a:lnSpc>
                  <a:spcPct val="100000"/>
                </a:lnSpc>
                <a:spcBef>
                  <a:spcPts val="0"/>
                </a:spcBef>
                <a:spcAft>
                  <a:spcPts val="0"/>
                </a:spcAft>
                <a:buNone/>
              </a:pPr>
              <a:r>
                <a:rPr lang="tr-TR" sz="1700" dirty="0"/>
                <a:t>Halk Bilimi 5, </a:t>
              </a:r>
            </a:p>
            <a:p>
              <a:pPr marL="0" indent="0">
                <a:lnSpc>
                  <a:spcPct val="100000"/>
                </a:lnSpc>
                <a:spcBef>
                  <a:spcPts val="0"/>
                </a:spcBef>
                <a:spcAft>
                  <a:spcPts val="0"/>
                </a:spcAft>
                <a:buNone/>
              </a:pPr>
              <a:r>
                <a:rPr lang="tr-TR" sz="1700" dirty="0"/>
                <a:t>Yeni Türk Dili 10, </a:t>
              </a:r>
            </a:p>
            <a:p>
              <a:pPr marL="0" indent="0">
                <a:lnSpc>
                  <a:spcPct val="100000"/>
                </a:lnSpc>
                <a:spcBef>
                  <a:spcPts val="0"/>
                </a:spcBef>
                <a:spcAft>
                  <a:spcPts val="0"/>
                </a:spcAft>
                <a:buNone/>
              </a:pPr>
              <a:r>
                <a:rPr lang="tr-TR" sz="1700" dirty="0"/>
                <a:t>Eski Türk Dili 4, </a:t>
              </a:r>
            </a:p>
            <a:p>
              <a:pPr marL="0" indent="0">
                <a:lnSpc>
                  <a:spcPct val="100000"/>
                </a:lnSpc>
                <a:spcBef>
                  <a:spcPts val="0"/>
                </a:spcBef>
                <a:spcAft>
                  <a:spcPts val="0"/>
                </a:spcAft>
                <a:buNone/>
              </a:pPr>
              <a:r>
                <a:rPr lang="tr-TR" sz="1700" dirty="0"/>
                <a:t>Çağdaş Türk Lehçeleri ve Edebiyatları 3</a:t>
              </a:r>
            </a:p>
            <a:p>
              <a:pPr marL="0" indent="0">
                <a:lnSpc>
                  <a:spcPct val="100000"/>
                </a:lnSpc>
                <a:spcBef>
                  <a:spcPts val="0"/>
                </a:spcBef>
                <a:spcAft>
                  <a:spcPts val="0"/>
                </a:spcAft>
                <a:buNone/>
              </a:pPr>
              <a:r>
                <a:rPr lang="tr-TR" sz="1700" dirty="0"/>
                <a:t>Zorunlu-Seçmeli Ders Dağılımı:</a:t>
              </a:r>
            </a:p>
            <a:p>
              <a:pPr marL="0" indent="0">
                <a:lnSpc>
                  <a:spcPct val="100000"/>
                </a:lnSpc>
                <a:spcBef>
                  <a:spcPts val="0"/>
                </a:spcBef>
                <a:spcAft>
                  <a:spcPts val="0"/>
                </a:spcAft>
                <a:buNone/>
              </a:pPr>
              <a:r>
                <a:rPr lang="tr-TR" sz="1700" dirty="0"/>
                <a:t>Zorunlu ders: 33</a:t>
              </a:r>
            </a:p>
            <a:p>
              <a:pPr marL="0" indent="0">
                <a:lnSpc>
                  <a:spcPct val="100000"/>
                </a:lnSpc>
                <a:spcBef>
                  <a:spcPts val="0"/>
                </a:spcBef>
                <a:spcAft>
                  <a:spcPts val="0"/>
                </a:spcAft>
                <a:buNone/>
              </a:pPr>
              <a:r>
                <a:rPr lang="tr-TR" sz="1700" dirty="0"/>
                <a:t>Seçmeli ders 25</a:t>
              </a:r>
            </a:p>
            <a:p>
              <a:pPr marL="0" indent="0">
                <a:lnSpc>
                  <a:spcPct val="100000"/>
                </a:lnSpc>
                <a:spcBef>
                  <a:spcPts val="0"/>
                </a:spcBef>
                <a:spcAft>
                  <a:spcPts val="0"/>
                </a:spcAft>
                <a:buNone/>
              </a:pPr>
              <a:r>
                <a:rPr lang="tr-TR" sz="1700" dirty="0"/>
                <a:t>Bölümün müfredatında teorik 55 ders; uygulamalı 7 ders bulunmaktadır. </a:t>
              </a:r>
            </a:p>
            <a:p>
              <a:pPr marL="0" indent="0" algn="just" defTabSz="115032">
                <a:lnSpc>
                  <a:spcPct val="100000"/>
                </a:lnSpc>
                <a:spcBef>
                  <a:spcPts val="0"/>
                </a:spcBef>
                <a:spcAft>
                  <a:spcPts val="0"/>
                </a:spcAft>
                <a:buNone/>
              </a:pPr>
              <a:endParaRPr lang="tr-TR" sz="1700" kern="1200" dirty="0">
                <a:solidFill>
                  <a:srgbClr val="555555"/>
                </a:solidFill>
                <a:latin typeface="+mn-lt"/>
                <a:ea typeface="+mn-ea"/>
                <a:cs typeface="+mn-cs"/>
              </a:endParaRPr>
            </a:p>
            <a:p>
              <a:pPr marL="0" indent="0" algn="just" defTabSz="115032">
                <a:spcBef>
                  <a:spcPts val="151"/>
                </a:spcBef>
                <a:spcAft>
                  <a:spcPts val="25"/>
                </a:spcAft>
                <a:buNone/>
              </a:pPr>
              <a:endParaRPr lang="tr-TR" sz="1600" kern="1200" dirty="0">
                <a:solidFill>
                  <a:srgbClr val="555555"/>
                </a:solidFill>
                <a:latin typeface="+mn-lt"/>
                <a:ea typeface="+mn-ea"/>
                <a:cs typeface="+mn-cs"/>
              </a:endParaRPr>
            </a:p>
            <a:p>
              <a:pPr marL="0" indent="0" algn="just">
                <a:buFont typeface="Tw Cen MT" panose="020B0602020104020603" pitchFamily="34" charset="0"/>
                <a:buNone/>
              </a:pPr>
              <a:endParaRPr lang="tr-TR" sz="1600" dirty="0"/>
            </a:p>
          </p:txBody>
        </p:sp>
        <p:sp>
          <p:nvSpPr>
            <p:cNvPr id="19" name="Metin kutusu 18">
              <a:extLst>
                <a:ext uri="{FF2B5EF4-FFF2-40B4-BE49-F238E27FC236}">
                  <a16:creationId xmlns:a16="http://schemas.microsoft.com/office/drawing/2014/main" id="{2C13AA9A-FFB3-DD08-4DC6-70EABE83A47F}"/>
                </a:ext>
              </a:extLst>
            </p:cNvPr>
            <p:cNvSpPr txBox="1"/>
            <p:nvPr/>
          </p:nvSpPr>
          <p:spPr>
            <a:xfrm>
              <a:off x="-12174750" y="12280803"/>
              <a:ext cx="13196678" cy="199863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115032">
                <a:spcAft>
                  <a:spcPts val="204"/>
                </a:spcAft>
              </a:pPr>
              <a:r>
                <a:rPr lang="tr-TR" sz="1500" b="1" kern="1200" dirty="0">
                  <a:solidFill>
                    <a:srgbClr val="555555"/>
                  </a:solidFill>
                  <a:latin typeface="+mn-lt"/>
                  <a:ea typeface="+mn-ea"/>
                  <a:cs typeface="+mn-cs"/>
                </a:rPr>
                <a:t>LİSANÜSTÜ EĞİTİM</a:t>
              </a:r>
            </a:p>
            <a:p>
              <a:r>
                <a:rPr lang="tr-TR" sz="1400" b="1" dirty="0"/>
                <a:t>Yüksek Lisans: </a:t>
              </a:r>
              <a:r>
                <a:rPr lang="tr-TR" sz="1400" dirty="0"/>
                <a:t>Yeni Türk Edebiyatı, Eski Türk Edebiyatı, Halk Bilimi, Yeni Türk Dili YLP</a:t>
              </a:r>
            </a:p>
            <a:p>
              <a:r>
                <a:rPr lang="tr-TR" sz="1400" b="1" dirty="0"/>
                <a:t>Doktora: </a:t>
              </a:r>
              <a:r>
                <a:rPr lang="tr-TR" sz="1400" dirty="0"/>
                <a:t>Türk Dili ve Edebiyatı Doktora Programı</a:t>
              </a:r>
            </a:p>
            <a:p>
              <a:endParaRPr lang="tr-TR" sz="1400" dirty="0"/>
            </a:p>
          </p:txBody>
        </p:sp>
      </p:grpSp>
      <p:graphicFrame>
        <p:nvGraphicFramePr>
          <p:cNvPr id="13" name="Tablo 12">
            <a:extLst>
              <a:ext uri="{FF2B5EF4-FFF2-40B4-BE49-F238E27FC236}">
                <a16:creationId xmlns:a16="http://schemas.microsoft.com/office/drawing/2014/main" id="{4E3B8E05-9E8D-0807-0969-485D4BCB6228}"/>
              </a:ext>
            </a:extLst>
          </p:cNvPr>
          <p:cNvGraphicFramePr>
            <a:graphicFrameLocks noGrp="1"/>
          </p:cNvGraphicFramePr>
          <p:nvPr>
            <p:extLst>
              <p:ext uri="{D42A27DB-BD31-4B8C-83A1-F6EECF244321}">
                <p14:modId xmlns:p14="http://schemas.microsoft.com/office/powerpoint/2010/main" val="1623926651"/>
              </p:ext>
            </p:extLst>
          </p:nvPr>
        </p:nvGraphicFramePr>
        <p:xfrm>
          <a:off x="3326578" y="4757822"/>
          <a:ext cx="4185342" cy="1915351"/>
        </p:xfrm>
        <a:graphic>
          <a:graphicData uri="http://schemas.openxmlformats.org/drawingml/2006/table">
            <a:tbl>
              <a:tblPr firstRow="1" bandRow="1">
                <a:tableStyleId>{5940675A-B579-460E-94D1-54222C63F5DA}</a:tableStyleId>
              </a:tblPr>
              <a:tblGrid>
                <a:gridCol w="2116659">
                  <a:extLst>
                    <a:ext uri="{9D8B030D-6E8A-4147-A177-3AD203B41FA5}">
                      <a16:colId xmlns:a16="http://schemas.microsoft.com/office/drawing/2014/main" val="2538433548"/>
                    </a:ext>
                  </a:extLst>
                </a:gridCol>
                <a:gridCol w="2068683">
                  <a:extLst>
                    <a:ext uri="{9D8B030D-6E8A-4147-A177-3AD203B41FA5}">
                      <a16:colId xmlns:a16="http://schemas.microsoft.com/office/drawing/2014/main" val="831817542"/>
                    </a:ext>
                  </a:extLst>
                </a:gridCol>
              </a:tblGrid>
              <a:tr h="1915351">
                <a:tc>
                  <a:txBody>
                    <a:bodyPr/>
                    <a:lstStyle/>
                    <a:p>
                      <a:pPr algn="l"/>
                      <a:r>
                        <a:rPr lang="tr-TR" sz="1400" dirty="0">
                          <a:solidFill>
                            <a:schemeClr val="bg1"/>
                          </a:solidFill>
                          <a:latin typeface="+mn-lt"/>
                        </a:rPr>
                        <a:t>YANDAL </a:t>
                      </a:r>
                      <a:endParaRPr lang="tr-TR" sz="1400" dirty="0">
                        <a:solidFill>
                          <a:schemeClr val="bg1"/>
                        </a:solidFill>
                        <a:effectLst/>
                        <a:latin typeface="+mn-lt"/>
                      </a:endParaRPr>
                    </a:p>
                    <a:p>
                      <a:pPr algn="l"/>
                      <a:endParaRPr lang="tr-TR" sz="1400" dirty="0">
                        <a:solidFill>
                          <a:schemeClr val="bg1"/>
                        </a:solidFill>
                        <a:effectLst/>
                        <a:latin typeface="+mn-lt"/>
                      </a:endParaRPr>
                    </a:p>
                    <a:p>
                      <a:r>
                        <a:rPr lang="tr-TR" sz="1400" dirty="0"/>
                        <a:t>İngiliz Dili ve Edebiyatı, Fransız Dili ve Edebiyatı, Sosyoloji, Sanat Tarihi, Tarih ve Felsefe bölümleriyle</a:t>
                      </a: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tc>
                  <a:txBody>
                    <a:bodyPr/>
                    <a:lstStyle/>
                    <a:p>
                      <a:pPr algn="l"/>
                      <a:r>
                        <a:rPr lang="tr-TR" sz="1400" dirty="0">
                          <a:solidFill>
                            <a:schemeClr val="bg1"/>
                          </a:solidFill>
                          <a:latin typeface="+mn-lt"/>
                        </a:rPr>
                        <a:t>ÇİFT ANADAL</a:t>
                      </a:r>
                      <a:endParaRPr lang="tr-TR" sz="1400" dirty="0">
                        <a:solidFill>
                          <a:schemeClr val="bg1"/>
                        </a:solidFill>
                        <a:effectLst/>
                        <a:latin typeface="+mn-lt"/>
                      </a:endParaRPr>
                    </a:p>
                    <a:p>
                      <a:pPr algn="l"/>
                      <a:endParaRPr lang="tr-TR" sz="1400" dirty="0">
                        <a:solidFill>
                          <a:schemeClr val="bg1"/>
                        </a:solidFill>
                        <a:effectLst/>
                        <a:latin typeface="+mn-lt"/>
                      </a:endParaRPr>
                    </a:p>
                    <a:p>
                      <a:r>
                        <a:rPr lang="tr-TR" sz="1400" dirty="0"/>
                        <a:t>İngiliz Dili ve Edebiyatı, Fransız Dili ve Edebiyatı, Sosyoloji, Sanat Tarihi, Tarih ve Felsefe bölümleriyle</a:t>
                      </a:r>
                    </a:p>
                  </a:txBody>
                  <a:tcPr>
                    <a:gradFill>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tcPr>
                </a:tc>
                <a:extLst>
                  <a:ext uri="{0D108BD9-81ED-4DB2-BD59-A6C34878D82A}">
                    <a16:rowId xmlns:a16="http://schemas.microsoft.com/office/drawing/2014/main" val="3338961980"/>
                  </a:ext>
                </a:extLst>
              </a:tr>
            </a:tbl>
          </a:graphicData>
        </a:graphic>
      </p:graphicFrame>
      <p:pic>
        <p:nvPicPr>
          <p:cNvPr id="1026" name="Picture 2">
            <a:extLst>
              <a:ext uri="{FF2B5EF4-FFF2-40B4-BE49-F238E27FC236}">
                <a16:creationId xmlns:a16="http://schemas.microsoft.com/office/drawing/2014/main" id="{7923374A-D28B-CFEF-2C18-3224A54D1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013" y="116347"/>
            <a:ext cx="2551018"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6444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C38D28-5919-A292-897E-0C95210653C0}"/>
              </a:ext>
            </a:extLst>
          </p:cNvPr>
          <p:cNvSpPr>
            <a:spLocks noGrp="1"/>
          </p:cNvSpPr>
          <p:nvPr>
            <p:ph type="title"/>
          </p:nvPr>
        </p:nvSpPr>
        <p:spPr>
          <a:xfrm>
            <a:off x="774573" y="4210259"/>
            <a:ext cx="5998015" cy="1105544"/>
          </a:xfrm>
        </p:spPr>
        <p:txBody>
          <a:bodyPr vert="horz" lIns="91440" tIns="45720" rIns="91440" bIns="45720" rtlCol="0" anchor="b">
            <a:normAutofit fontScale="90000"/>
          </a:bodyPr>
          <a:lstStyle/>
          <a:p>
            <a:r>
              <a:rPr lang="en-US" sz="3700" kern="1200" dirty="0">
                <a:solidFill>
                  <a:schemeClr val="tx1"/>
                </a:solidFill>
                <a:latin typeface="+mj-lt"/>
                <a:ea typeface="+mj-ea"/>
                <a:cs typeface="+mj-cs"/>
              </a:rPr>
              <a:t>TÜRK DİLİ VE EDEBİYATI BÖLÜMÜNÜN ETKİNLİKLERİ</a:t>
            </a:r>
          </a:p>
        </p:txBody>
      </p:sp>
      <p:sp>
        <p:nvSpPr>
          <p:cNvPr id="53" name="Freeform: Shape 52">
            <a:extLst>
              <a:ext uri="{FF2B5EF4-FFF2-40B4-BE49-F238E27FC236}">
                <a16:creationId xmlns:a16="http://schemas.microsoft.com/office/drawing/2014/main" id="{7BC0F8B1-F985-469B-8332-13DBC76655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txBody>
          <a:bodyPr/>
          <a:lstStyle/>
          <a:p>
            <a:endParaRPr lang="tr-TR"/>
          </a:p>
        </p:txBody>
      </p:sp>
      <p:sp>
        <p:nvSpPr>
          <p:cNvPr id="55" name="Freeform: Shape 54">
            <a:extLst>
              <a:ext uri="{FF2B5EF4-FFF2-40B4-BE49-F238E27FC236}">
                <a16:creationId xmlns:a16="http://schemas.microsoft.com/office/drawing/2014/main" id="{89D15953-1642-4DD6-AD9E-01AA19247F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txBody>
          <a:bodyPr/>
          <a:lstStyle/>
          <a:p>
            <a:endParaRPr lang="tr-TR"/>
          </a:p>
        </p:txBody>
      </p:sp>
      <p:cxnSp>
        <p:nvCxnSpPr>
          <p:cNvPr id="57" name="Straight Connector 56">
            <a:extLst>
              <a:ext uri="{FF2B5EF4-FFF2-40B4-BE49-F238E27FC236}">
                <a16:creationId xmlns:a16="http://schemas.microsoft.com/office/drawing/2014/main" id="{1918D9D3-1370-4FF6-9DFC-9F87F90395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9"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txBody>
          <a:bodyPr/>
          <a:lstStyle/>
          <a:p>
            <a:endParaRPr lang="tr-TR"/>
          </a:p>
        </p:txBody>
      </p:sp>
      <p:grpSp>
        <p:nvGrpSpPr>
          <p:cNvPr id="6" name="Grup 5">
            <a:extLst>
              <a:ext uri="{FF2B5EF4-FFF2-40B4-BE49-F238E27FC236}">
                <a16:creationId xmlns:a16="http://schemas.microsoft.com/office/drawing/2014/main" id="{301832E4-4E2C-B8BB-4E32-8E79D97A72D2}"/>
              </a:ext>
            </a:extLst>
          </p:cNvPr>
          <p:cNvGrpSpPr/>
          <p:nvPr/>
        </p:nvGrpSpPr>
        <p:grpSpPr>
          <a:xfrm>
            <a:off x="4541855" y="122178"/>
            <a:ext cx="3455595" cy="3348048"/>
            <a:chOff x="-683243" y="822966"/>
            <a:chExt cx="4764209" cy="4615936"/>
          </a:xfrm>
        </p:grpSpPr>
        <p:pic>
          <p:nvPicPr>
            <p:cNvPr id="32" name="İçerik Yer Tutucusu 6" descr="metin, giyim, insan yüzü, adam, insan içeren bir resim&#10;&#10;Açıklama otomatik olarak oluşturuldu">
              <a:extLst>
                <a:ext uri="{FF2B5EF4-FFF2-40B4-BE49-F238E27FC236}">
                  <a16:creationId xmlns:a16="http://schemas.microsoft.com/office/drawing/2014/main" id="{94186BD7-9E37-F7D3-11BA-F15EB97D969D}"/>
                </a:ext>
              </a:extLst>
            </p:cNvPr>
            <p:cNvPicPr>
              <a:picLocks noChangeAspect="1"/>
            </p:cNvPicPr>
            <p:nvPr/>
          </p:nvPicPr>
          <p:blipFill>
            <a:blip r:embed="rId2"/>
            <a:stretch>
              <a:fillRect/>
            </a:stretch>
          </p:blipFill>
          <p:spPr>
            <a:xfrm>
              <a:off x="-198367" y="822966"/>
              <a:ext cx="3404614" cy="3682506"/>
            </a:xfrm>
            <a:prstGeom prst="rect">
              <a:avLst/>
            </a:prstGeom>
          </p:spPr>
        </p:pic>
        <p:sp>
          <p:nvSpPr>
            <p:cNvPr id="34" name="Metin kutusu 33">
              <a:extLst>
                <a:ext uri="{FF2B5EF4-FFF2-40B4-BE49-F238E27FC236}">
                  <a16:creationId xmlns:a16="http://schemas.microsoft.com/office/drawing/2014/main" id="{E81FAA6C-CFCF-BB50-AD81-55AE23B96EC6}"/>
                </a:ext>
              </a:extLst>
            </p:cNvPr>
            <p:cNvSpPr txBox="1"/>
            <p:nvPr/>
          </p:nvSpPr>
          <p:spPr>
            <a:xfrm>
              <a:off x="-683243" y="4547809"/>
              <a:ext cx="4764209" cy="891093"/>
            </a:xfrm>
            <a:prstGeom prst="rect">
              <a:avLst/>
            </a:prstGeom>
            <a:noFill/>
          </p:spPr>
          <p:txBody>
            <a:bodyPr wrap="square" lIns="91440" tIns="45720" rIns="91440" bIns="45720" rtlCol="0" anchor="t">
              <a:spAutoFit/>
            </a:bodyPr>
            <a:lstStyle/>
            <a:p>
              <a:pPr defTabSz="658368">
                <a:spcAft>
                  <a:spcPts val="600"/>
                </a:spcAft>
              </a:pPr>
              <a:r>
                <a:rPr lang="tr-TR" sz="1200" kern="1200" dirty="0">
                  <a:solidFill>
                    <a:schemeClr val="tx1"/>
                  </a:solidFill>
                  <a:latin typeface="Tw Cen MT"/>
                  <a:ea typeface="+mn-ea"/>
                  <a:cs typeface="Times New Roman"/>
                </a:rPr>
                <a:t>ER-TURAN ETNO/ FOLK MÜZIK SÖYLEŞİSİ VE CUMHURIYET’İN YÜZÜNCÜ YILINDA TÜRK DÜNYASI İLE İLİŞKİLERİMİZ</a:t>
              </a:r>
              <a:endParaRPr lang="tr-TR" sz="1200" dirty="0"/>
            </a:p>
          </p:txBody>
        </p:sp>
      </p:grpSp>
      <p:grpSp>
        <p:nvGrpSpPr>
          <p:cNvPr id="4" name="Grup 3">
            <a:extLst>
              <a:ext uri="{FF2B5EF4-FFF2-40B4-BE49-F238E27FC236}">
                <a16:creationId xmlns:a16="http://schemas.microsoft.com/office/drawing/2014/main" id="{D4671CAB-8B51-316E-DC5D-FD92BD9922BF}"/>
              </a:ext>
            </a:extLst>
          </p:cNvPr>
          <p:cNvGrpSpPr/>
          <p:nvPr/>
        </p:nvGrpSpPr>
        <p:grpSpPr>
          <a:xfrm>
            <a:off x="5124185" y="3429000"/>
            <a:ext cx="3368570" cy="3364815"/>
            <a:chOff x="5409779" y="949558"/>
            <a:chExt cx="3546233" cy="5553714"/>
          </a:xfrm>
        </p:grpSpPr>
        <p:pic>
          <p:nvPicPr>
            <p:cNvPr id="40" name="İçerik Yer Tutucusu 6" descr="metin, insan yüzü, ekran görüntüsü, kişi, şahıs içeren bir resim&#10;&#10;Açıklama otomatik olarak oluşturuldu">
              <a:extLst>
                <a:ext uri="{FF2B5EF4-FFF2-40B4-BE49-F238E27FC236}">
                  <a16:creationId xmlns:a16="http://schemas.microsoft.com/office/drawing/2014/main" id="{639EB791-6665-F08D-41D6-6FCD321705A3}"/>
                </a:ext>
              </a:extLst>
            </p:cNvPr>
            <p:cNvPicPr>
              <a:picLocks noChangeAspect="1"/>
            </p:cNvPicPr>
            <p:nvPr/>
          </p:nvPicPr>
          <p:blipFill>
            <a:blip r:embed="rId3"/>
            <a:stretch>
              <a:fillRect/>
            </a:stretch>
          </p:blipFill>
          <p:spPr>
            <a:xfrm>
              <a:off x="5997135" y="949558"/>
              <a:ext cx="2380519" cy="4638148"/>
            </a:xfrm>
            <a:prstGeom prst="rect">
              <a:avLst/>
            </a:prstGeom>
          </p:spPr>
        </p:pic>
        <p:sp>
          <p:nvSpPr>
            <p:cNvPr id="42" name="Metin kutusu 41">
              <a:extLst>
                <a:ext uri="{FF2B5EF4-FFF2-40B4-BE49-F238E27FC236}">
                  <a16:creationId xmlns:a16="http://schemas.microsoft.com/office/drawing/2014/main" id="{26B05EA6-A26A-297B-5FBC-7D56B1CEB2BE}"/>
                </a:ext>
              </a:extLst>
            </p:cNvPr>
            <p:cNvSpPr txBox="1"/>
            <p:nvPr/>
          </p:nvSpPr>
          <p:spPr>
            <a:xfrm>
              <a:off x="5409779" y="5741282"/>
              <a:ext cx="3546233" cy="761990"/>
            </a:xfrm>
            <a:prstGeom prst="rect">
              <a:avLst/>
            </a:prstGeom>
            <a:noFill/>
          </p:spPr>
          <p:txBody>
            <a:bodyPr wrap="square" lIns="91440" tIns="45720" rIns="91440" bIns="45720" rtlCol="0" anchor="t">
              <a:spAutoFit/>
            </a:bodyPr>
            <a:lstStyle/>
            <a:p>
              <a:pPr defTabSz="484632">
                <a:spcAft>
                  <a:spcPts val="600"/>
                </a:spcAft>
              </a:pPr>
              <a:r>
                <a:rPr lang="tr-TR" sz="1200" kern="1200" dirty="0">
                  <a:solidFill>
                    <a:schemeClr val="tx1"/>
                  </a:solidFill>
                  <a:latin typeface="+mn-lt"/>
                  <a:ea typeface="+mn-ea"/>
                  <a:cs typeface="+mn-cs"/>
                </a:rPr>
                <a:t>CUMHURİYETİN YAŞAYAN BİLİM İNSANLARI I PROF. DR. ALİ İHSAN KOLCU </a:t>
              </a:r>
              <a:r>
                <a:rPr lang="tr-TR" sz="1200" kern="1200" dirty="0">
                  <a:solidFill>
                    <a:schemeClr val="tx1"/>
                  </a:solidFill>
                  <a:latin typeface="+mn-lt"/>
                  <a:ea typeface="+mn-lt"/>
                  <a:cs typeface="+mn-lt"/>
                </a:rPr>
                <a:t>–</a:t>
              </a:r>
              <a:r>
                <a:rPr lang="tr-TR" sz="1200" kern="1200" dirty="0">
                  <a:solidFill>
                    <a:schemeClr val="tx1"/>
                  </a:solidFill>
                  <a:latin typeface="+mn-lt"/>
                  <a:ea typeface="+mn-ea"/>
                  <a:cs typeface="+mn-cs"/>
                </a:rPr>
                <a:t> TÜRK ŞİİRİNİN KARAKTERİ</a:t>
              </a:r>
              <a:endParaRPr lang="tr-TR" sz="1200" dirty="0"/>
            </a:p>
          </p:txBody>
        </p:sp>
      </p:grpSp>
      <p:pic>
        <p:nvPicPr>
          <p:cNvPr id="7" name="Resim 6" descr="metin, çiçek, insan yüzü, giyim içeren bir resim&#10;&#10;Açıklama otomatik olarak oluşturuldu">
            <a:extLst>
              <a:ext uri="{FF2B5EF4-FFF2-40B4-BE49-F238E27FC236}">
                <a16:creationId xmlns:a16="http://schemas.microsoft.com/office/drawing/2014/main" id="{B297B87B-D83D-73A5-9ED9-83E5E038A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8761" y="2844092"/>
            <a:ext cx="2438666" cy="3048333"/>
          </a:xfrm>
          <a:prstGeom prst="rect">
            <a:avLst/>
          </a:prstGeom>
          <a:ln>
            <a:noFill/>
          </a:ln>
          <a:effectLst>
            <a:outerShdw blurRad="292100" dist="139700" dir="2700000" algn="tl" rotWithShape="0">
              <a:srgbClr val="333333">
                <a:alpha val="65000"/>
              </a:srgbClr>
            </a:outerShdw>
          </a:effectLst>
        </p:spPr>
      </p:pic>
      <p:pic>
        <p:nvPicPr>
          <p:cNvPr id="8" name="Resim 7" descr="metin, insan yüzü, ekran görüntüsü, kadın içeren bir resim&#10;&#10;Açıklama otomatik olarak oluşturuldu">
            <a:extLst>
              <a:ext uri="{FF2B5EF4-FFF2-40B4-BE49-F238E27FC236}">
                <a16:creationId xmlns:a16="http://schemas.microsoft.com/office/drawing/2014/main" id="{7790CC1A-27C7-3DAA-57F7-BA2FA03B8C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3581" y="878602"/>
            <a:ext cx="2439182" cy="34506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442429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73A0082-0378-D0B0-46EB-6A4DAB8E8DA5}"/>
              </a:ext>
            </a:extLst>
          </p:cNvPr>
          <p:cNvSpPr>
            <a:spLocks noGrp="1"/>
          </p:cNvSpPr>
          <p:nvPr>
            <p:ph type="title"/>
          </p:nvPr>
        </p:nvSpPr>
        <p:spPr>
          <a:xfrm>
            <a:off x="686834" y="1153572"/>
            <a:ext cx="3200400" cy="4461163"/>
          </a:xfrm>
        </p:spPr>
        <p:txBody>
          <a:bodyPr>
            <a:normAutofit/>
          </a:bodyPr>
          <a:lstStyle/>
          <a:p>
            <a:r>
              <a:rPr lang="tr-TR" b="1" dirty="0">
                <a:solidFill>
                  <a:srgbClr val="FFFFFF"/>
                </a:solidFill>
                <a:ea typeface="Calibri Light"/>
                <a:cs typeface="Calibri Light"/>
              </a:rPr>
              <a:t>MİSYON</a:t>
            </a:r>
            <a:endParaRPr lang="tr-TR" b="1"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13E8A37F-FC41-73C7-572D-66F3E97CA3D8}"/>
              </a:ext>
            </a:extLst>
          </p:cNvPr>
          <p:cNvSpPr>
            <a:spLocks noGrp="1"/>
          </p:cNvSpPr>
          <p:nvPr>
            <p:ph idx="1"/>
          </p:nvPr>
        </p:nvSpPr>
        <p:spPr>
          <a:xfrm>
            <a:off x="4447308" y="591344"/>
            <a:ext cx="7511012" cy="6053296"/>
          </a:xfrm>
        </p:spPr>
        <p:txBody>
          <a:bodyPr vert="horz" lIns="91440" tIns="45720" rIns="91440" bIns="45720" rtlCol="0" anchor="ctr">
            <a:normAutofit/>
          </a:bodyPr>
          <a:lstStyle/>
          <a:p>
            <a:r>
              <a:rPr lang="tr-TR" dirty="0">
                <a:ea typeface="+mn-lt"/>
                <a:cs typeface="+mn-lt"/>
              </a:rPr>
              <a:t>İnsan ve Toplum Bilimleri Fakültesi’nin temel misyonu, analitik düşünebilme yetisine sahip, eleştirel yaklaşabilen, çözüm odaklı; insanı ve toplumu, bilimsel veriler ışığında değerlendirebilen bireyler yetiştirmektir. Fakültemiz, mezun ettiği çok yönlü bakış açısına sahip, çağdaş bilim insanları ile toplum ve insanlık yararına üretilen bilgi alanına katkı sunmayı hedeflemektedir.</a:t>
            </a:r>
            <a:endParaRPr lang="tr-TR" dirty="0">
              <a:ea typeface="Calibri"/>
              <a:cs typeface="Calibri"/>
            </a:endParaRPr>
          </a:p>
        </p:txBody>
      </p:sp>
    </p:spTree>
    <p:extLst>
      <p:ext uri="{BB962C8B-B14F-4D97-AF65-F5344CB8AC3E}">
        <p14:creationId xmlns:p14="http://schemas.microsoft.com/office/powerpoint/2010/main" val="300605850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4908A-CD6E-273C-BF37-E378E9EC5CD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663B93-6555-F402-83DE-EBBAD4936429}"/>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3" name="Freeform 3">
            <a:extLst>
              <a:ext uri="{FF2B5EF4-FFF2-40B4-BE49-F238E27FC236}">
                <a16:creationId xmlns:a16="http://schemas.microsoft.com/office/drawing/2014/main" id="{CEE46F20-4157-813B-7ACF-B079EA7DA6D4}"/>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2"/>
            <a:stretch>
              <a:fillRect/>
            </a:stretch>
          </a:blipFill>
        </p:spPr>
        <p:txBody>
          <a:bodyPr/>
          <a:lstStyle/>
          <a:p>
            <a:endParaRPr lang="tr-TR" sz="1200"/>
          </a:p>
        </p:txBody>
      </p:sp>
      <p:sp>
        <p:nvSpPr>
          <p:cNvPr id="4" name="Freeform 4">
            <a:extLst>
              <a:ext uri="{FF2B5EF4-FFF2-40B4-BE49-F238E27FC236}">
                <a16:creationId xmlns:a16="http://schemas.microsoft.com/office/drawing/2014/main" id="{7B50FE98-1EDB-A25C-FE3E-F7857AAF1732}"/>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5" name="Freeform 5">
            <a:extLst>
              <a:ext uri="{FF2B5EF4-FFF2-40B4-BE49-F238E27FC236}">
                <a16:creationId xmlns:a16="http://schemas.microsoft.com/office/drawing/2014/main" id="{14861A70-5B9C-A72D-3249-81CEFAFC82A7}"/>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3"/>
            <a:stretch>
              <a:fillRect/>
            </a:stretch>
          </a:blipFill>
        </p:spPr>
        <p:txBody>
          <a:bodyPr/>
          <a:lstStyle/>
          <a:p>
            <a:endParaRPr lang="tr-TR" sz="1200"/>
          </a:p>
        </p:txBody>
      </p:sp>
      <p:sp>
        <p:nvSpPr>
          <p:cNvPr id="6" name="Freeform 6">
            <a:extLst>
              <a:ext uri="{FF2B5EF4-FFF2-40B4-BE49-F238E27FC236}">
                <a16:creationId xmlns:a16="http://schemas.microsoft.com/office/drawing/2014/main" id="{A4FB1B54-121B-7FF9-32E2-8E3F8B7AAD72}"/>
              </a:ext>
            </a:extLst>
          </p:cNvPr>
          <p:cNvSpPr/>
          <p:nvPr/>
        </p:nvSpPr>
        <p:spPr>
          <a:xfrm>
            <a:off x="-46360" y="29817"/>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4">
              <a:alphaModFix amt="43000"/>
            </a:blip>
            <a:stretch>
              <a:fillRect t="-19187" r="-3388" b="-19187"/>
            </a:stretch>
          </a:blipFill>
        </p:spPr>
        <p:txBody>
          <a:bodyPr/>
          <a:lstStyle/>
          <a:p>
            <a:endParaRPr lang="tr-TR" sz="1200" dirty="0"/>
          </a:p>
        </p:txBody>
      </p:sp>
      <p:sp>
        <p:nvSpPr>
          <p:cNvPr id="7" name="Freeform 7">
            <a:extLst>
              <a:ext uri="{FF2B5EF4-FFF2-40B4-BE49-F238E27FC236}">
                <a16:creationId xmlns:a16="http://schemas.microsoft.com/office/drawing/2014/main" id="{61DDC3CF-675F-25FE-5017-9A850E75042F}"/>
              </a:ext>
            </a:extLst>
          </p:cNvPr>
          <p:cNvSpPr/>
          <p:nvPr/>
        </p:nvSpPr>
        <p:spPr>
          <a:xfrm>
            <a:off x="149077" y="117657"/>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5"/>
            <a:stretch>
              <a:fillRect/>
            </a:stretch>
          </a:blipFill>
        </p:spPr>
        <p:txBody>
          <a:bodyPr/>
          <a:lstStyle/>
          <a:p>
            <a:endParaRPr lang="tr-TR" sz="1200"/>
          </a:p>
        </p:txBody>
      </p:sp>
      <p:grpSp>
        <p:nvGrpSpPr>
          <p:cNvPr id="8" name="Group 8">
            <a:extLst>
              <a:ext uri="{FF2B5EF4-FFF2-40B4-BE49-F238E27FC236}">
                <a16:creationId xmlns:a16="http://schemas.microsoft.com/office/drawing/2014/main" id="{282D3EA3-A01B-34F8-EE26-2398226E6BD5}"/>
              </a:ext>
            </a:extLst>
          </p:cNvPr>
          <p:cNvGrpSpPr/>
          <p:nvPr/>
        </p:nvGrpSpPr>
        <p:grpSpPr>
          <a:xfrm>
            <a:off x="10507002" y="117657"/>
            <a:ext cx="1540487" cy="1540487"/>
            <a:chOff x="0" y="0"/>
            <a:chExt cx="3080975" cy="3080975"/>
          </a:xfrm>
        </p:grpSpPr>
        <p:grpSp>
          <p:nvGrpSpPr>
            <p:cNvPr id="9" name="Group 9">
              <a:extLst>
                <a:ext uri="{FF2B5EF4-FFF2-40B4-BE49-F238E27FC236}">
                  <a16:creationId xmlns:a16="http://schemas.microsoft.com/office/drawing/2014/main" id="{37D5C24D-073F-F916-6105-603F9D129BAE}"/>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F0ED63E4-C18A-B074-12C0-B7AB98E5B9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3C1ED88B-20E8-CABE-3A6C-792E1998F291}"/>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12" name="Freeform 12">
              <a:extLst>
                <a:ext uri="{FF2B5EF4-FFF2-40B4-BE49-F238E27FC236}">
                  <a16:creationId xmlns:a16="http://schemas.microsoft.com/office/drawing/2014/main" id="{AA9FF874-0D70-FA0B-990C-E56D24B75EBF}"/>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6"/>
              <a:stretch>
                <a:fillRect/>
              </a:stretch>
            </a:blipFill>
          </p:spPr>
          <p:txBody>
            <a:bodyPr/>
            <a:lstStyle/>
            <a:p>
              <a:endParaRPr lang="tr-TR" sz="1200"/>
            </a:p>
          </p:txBody>
        </p:sp>
      </p:grpSp>
      <p:sp>
        <p:nvSpPr>
          <p:cNvPr id="14" name="İçerik Yer Tutucusu 13"/>
          <p:cNvSpPr>
            <a:spLocks noGrp="1"/>
          </p:cNvSpPr>
          <p:nvPr>
            <p:ph idx="1"/>
          </p:nvPr>
        </p:nvSpPr>
        <p:spPr>
          <a:xfrm>
            <a:off x="1004046" y="2977596"/>
            <a:ext cx="10349753" cy="3199367"/>
          </a:xfrm>
        </p:spPr>
        <p:txBody>
          <a:bodyPr/>
          <a:lstStyle/>
          <a:p>
            <a:pPr marL="0" indent="0">
              <a:buNone/>
            </a:pPr>
            <a:r>
              <a:rPr lang="tr-TR" sz="9600" dirty="0">
                <a:latin typeface="Brush Script MT" panose="03060802040406070304" pitchFamily="66" charset="0"/>
              </a:rPr>
              <a:t>…HOŞÇAKALIN</a:t>
            </a:r>
            <a:r>
              <a:rPr lang="tr-TR" sz="8000" dirty="0">
                <a:latin typeface="Brush Script MT" panose="03060802040406070304" pitchFamily="66" charset="0"/>
              </a:rPr>
              <a:t>…</a:t>
            </a:r>
            <a:endParaRPr lang="tr-TR" sz="8000" dirty="0"/>
          </a:p>
          <a:p>
            <a:endParaRPr lang="tr-TR" dirty="0"/>
          </a:p>
        </p:txBody>
      </p:sp>
    </p:spTree>
    <p:extLst>
      <p:ext uri="{BB962C8B-B14F-4D97-AF65-F5344CB8AC3E}">
        <p14:creationId xmlns:p14="http://schemas.microsoft.com/office/powerpoint/2010/main" val="428579788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DA6F74B-EA51-EEDB-F950-44A38113CB78}"/>
              </a:ext>
            </a:extLst>
          </p:cNvPr>
          <p:cNvSpPr>
            <a:spLocks noGrp="1"/>
          </p:cNvSpPr>
          <p:nvPr>
            <p:ph type="title"/>
          </p:nvPr>
        </p:nvSpPr>
        <p:spPr>
          <a:xfrm>
            <a:off x="686834" y="1153572"/>
            <a:ext cx="3200400" cy="4461163"/>
          </a:xfrm>
        </p:spPr>
        <p:txBody>
          <a:bodyPr>
            <a:normAutofit/>
          </a:bodyPr>
          <a:lstStyle/>
          <a:p>
            <a:r>
              <a:rPr lang="tr-TR" b="1" dirty="0">
                <a:solidFill>
                  <a:srgbClr val="FFFFFF"/>
                </a:solidFill>
                <a:ea typeface="Calibri Light"/>
                <a:cs typeface="Calibri Light"/>
              </a:rPr>
              <a:t>VİZYON</a:t>
            </a:r>
            <a:endParaRPr lang="tr-TR" b="1"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65AEB4C0-442D-4EA0-31CC-EEE89476E0AC}"/>
              </a:ext>
            </a:extLst>
          </p:cNvPr>
          <p:cNvSpPr>
            <a:spLocks noGrp="1"/>
          </p:cNvSpPr>
          <p:nvPr>
            <p:ph idx="1"/>
          </p:nvPr>
        </p:nvSpPr>
        <p:spPr>
          <a:xfrm>
            <a:off x="4447308" y="591344"/>
            <a:ext cx="7277332" cy="5947568"/>
          </a:xfrm>
        </p:spPr>
        <p:txBody>
          <a:bodyPr vert="horz" lIns="91440" tIns="45720" rIns="91440" bIns="45720" rtlCol="0" anchor="ctr">
            <a:normAutofit/>
          </a:bodyPr>
          <a:lstStyle/>
          <a:p>
            <a:r>
              <a:rPr lang="tr-TR" dirty="0">
                <a:ea typeface="+mn-lt"/>
                <a:cs typeface="+mn-lt"/>
              </a:rPr>
              <a:t>Pamukkale Üniversitesi, İnsan ve Toplum Bilimleri Fakültesi, gerek akademik personelinin nitelik düzeyi gerekse öğrenci kalitesi ile ulusal ve uluslararası arenada saygınlığını ve yetkinliğini kanıtlamış bir fakülte hüviyeti taşımayı amaçlamaktadır. Fakültemizin hedefi, sosyal ve beşeri bilim disiplinlerinde eğitim, araştırma ve uygulama alanlarındaki iddiası ile üst düzey bir akademik kurum olma özelliği göstererek üniversite ve toplum işbirliğini sağlama noktasında aktif rol oynamaktır.</a:t>
            </a:r>
            <a:endParaRPr lang="tr-TR" dirty="0">
              <a:ea typeface="Calibri"/>
              <a:cs typeface="Calibri"/>
            </a:endParaRPr>
          </a:p>
        </p:txBody>
      </p:sp>
    </p:spTree>
    <p:extLst>
      <p:ext uri="{BB962C8B-B14F-4D97-AF65-F5344CB8AC3E}">
        <p14:creationId xmlns:p14="http://schemas.microsoft.com/office/powerpoint/2010/main" val="2489432705"/>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FA3E84D-74A1-5604-BF4B-FED2EBE6D98D}"/>
              </a:ext>
            </a:extLst>
          </p:cNvPr>
          <p:cNvSpPr>
            <a:spLocks noGrp="1"/>
          </p:cNvSpPr>
          <p:nvPr>
            <p:ph type="title"/>
          </p:nvPr>
        </p:nvSpPr>
        <p:spPr>
          <a:xfrm>
            <a:off x="589560" y="856180"/>
            <a:ext cx="4560584" cy="1128068"/>
          </a:xfrm>
        </p:spPr>
        <p:txBody>
          <a:bodyPr anchor="ctr">
            <a:normAutofit/>
          </a:bodyPr>
          <a:lstStyle/>
          <a:p>
            <a:r>
              <a:rPr lang="tr-TR" sz="4000" b="1">
                <a:ea typeface="Calibri Light"/>
                <a:cs typeface="Calibri Light"/>
              </a:rPr>
              <a:t>LOGOMUZ</a:t>
            </a:r>
            <a:endParaRPr lang="tr-TR" sz="4000" b="1" dirty="0"/>
          </a:p>
        </p:txBody>
      </p:sp>
      <p:grpSp>
        <p:nvGrpSpPr>
          <p:cNvPr id="44"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402B80E6-5B66-ED32-5290-C1B6AEDC2158}"/>
              </a:ext>
            </a:extLst>
          </p:cNvPr>
          <p:cNvSpPr>
            <a:spLocks noGrp="1"/>
          </p:cNvSpPr>
          <p:nvPr>
            <p:ph idx="1"/>
          </p:nvPr>
        </p:nvSpPr>
        <p:spPr>
          <a:xfrm>
            <a:off x="355196" y="2200297"/>
            <a:ext cx="5115367" cy="4109793"/>
          </a:xfrm>
        </p:spPr>
        <p:txBody>
          <a:bodyPr vert="horz" lIns="91440" tIns="45720" rIns="91440" bIns="45720" rtlCol="0" anchor="ctr">
            <a:normAutofit/>
          </a:bodyPr>
          <a:lstStyle/>
          <a:p>
            <a:pPr marL="0" indent="0">
              <a:buNone/>
            </a:pPr>
            <a:r>
              <a:rPr lang="tr-TR" sz="1600" dirty="0">
                <a:ea typeface="+mn-lt"/>
                <a:cs typeface="+mn-lt"/>
              </a:rPr>
              <a:t>Üniversitemizin sembolü olan Pamukkale travertenleri üzerinde yükselen üç insan en genel manada </a:t>
            </a:r>
            <a:r>
              <a:rPr lang="tr-TR" sz="1600" b="1" dirty="0">
                <a:ea typeface="+mn-lt"/>
                <a:cs typeface="+mn-lt"/>
              </a:rPr>
              <a:t>geçmişi, bugünü ve geleceği</a:t>
            </a:r>
            <a:r>
              <a:rPr lang="tr-TR" sz="1600" dirty="0">
                <a:ea typeface="+mn-lt"/>
                <a:cs typeface="+mn-lt"/>
              </a:rPr>
              <a:t> temsil eder. </a:t>
            </a:r>
          </a:p>
          <a:p>
            <a:pPr marL="0" indent="0">
              <a:buNone/>
            </a:pPr>
            <a:r>
              <a:rPr lang="tr-TR" sz="1600" dirty="0">
                <a:ea typeface="+mn-lt"/>
                <a:cs typeface="+mn-lt"/>
              </a:rPr>
              <a:t>Özel manada ise </a:t>
            </a:r>
            <a:r>
              <a:rPr lang="tr-TR" sz="1600" b="1" dirty="0">
                <a:ea typeface="+mn-lt"/>
                <a:cs typeface="+mn-lt"/>
              </a:rPr>
              <a:t>tarih bilimlerini</a:t>
            </a:r>
            <a:r>
              <a:rPr lang="tr-TR" sz="1600" dirty="0">
                <a:ea typeface="+mn-lt"/>
                <a:cs typeface="+mn-lt"/>
              </a:rPr>
              <a:t> (Coğrafya, Arkeoloji, Sanat Tarihi, Tarih </a:t>
            </a:r>
            <a:r>
              <a:rPr lang="tr-TR" sz="1600" dirty="0" err="1">
                <a:ea typeface="+mn-lt"/>
                <a:cs typeface="+mn-lt"/>
              </a:rPr>
              <a:t>vd</a:t>
            </a:r>
            <a:r>
              <a:rPr lang="tr-TR" sz="1600" dirty="0">
                <a:ea typeface="+mn-lt"/>
                <a:cs typeface="+mn-lt"/>
              </a:rPr>
              <a:t>), </a:t>
            </a:r>
            <a:r>
              <a:rPr lang="tr-TR" sz="1600" b="1" dirty="0">
                <a:ea typeface="+mn-lt"/>
                <a:cs typeface="+mn-lt"/>
              </a:rPr>
              <a:t>edebiyatı </a:t>
            </a:r>
            <a:r>
              <a:rPr lang="tr-TR" sz="1600" dirty="0">
                <a:ea typeface="+mn-lt"/>
                <a:cs typeface="+mn-lt"/>
              </a:rPr>
              <a:t>( Batı Dilleri, Türk Dili ve Edebiyatı, Çağdaş Türk Lehçeleri) ve </a:t>
            </a:r>
            <a:r>
              <a:rPr lang="tr-TR" sz="1600" b="1" dirty="0">
                <a:ea typeface="+mn-lt"/>
                <a:cs typeface="+mn-lt"/>
              </a:rPr>
              <a:t>felsefe bilimlerini </a:t>
            </a:r>
            <a:r>
              <a:rPr lang="tr-TR" sz="1600" dirty="0">
                <a:ea typeface="+mn-lt"/>
                <a:cs typeface="+mn-lt"/>
              </a:rPr>
              <a:t>(Sosyoloji, Psikoloji, Felsefe vd.) sembolize etmektedir.</a:t>
            </a:r>
          </a:p>
          <a:p>
            <a:pPr marL="0" indent="0">
              <a:buNone/>
            </a:pPr>
            <a:r>
              <a:rPr lang="tr-TR" sz="1600" dirty="0">
                <a:ea typeface="+mn-lt"/>
                <a:cs typeface="+mn-lt"/>
              </a:rPr>
              <a:t> Ortadaki yuvarlak içinde Ak Han kervansarayının Taç kapısında yer alan "</a:t>
            </a:r>
            <a:r>
              <a:rPr lang="tr-TR" sz="1600" b="1" dirty="0" err="1">
                <a:ea typeface="+mn-lt"/>
                <a:cs typeface="+mn-lt"/>
              </a:rPr>
              <a:t>meandr</a:t>
            </a:r>
            <a:r>
              <a:rPr lang="tr-TR" sz="1600" dirty="0">
                <a:ea typeface="+mn-lt"/>
                <a:cs typeface="+mn-lt"/>
              </a:rPr>
              <a:t>" süslemesi bulunmaktadır. </a:t>
            </a:r>
            <a:r>
              <a:rPr lang="tr-TR" sz="1600" dirty="0" err="1">
                <a:ea typeface="+mn-lt"/>
                <a:cs typeface="+mn-lt"/>
              </a:rPr>
              <a:t>Meandr</a:t>
            </a:r>
            <a:r>
              <a:rPr lang="tr-TR" sz="1600" dirty="0">
                <a:ea typeface="+mn-lt"/>
                <a:cs typeface="+mn-lt"/>
              </a:rPr>
              <a:t>, bölgeden geçen ve tüm Batı Anadolu'ya bolluk bereket sağlayan ve uygarlıkların doğuşuna alt yapı oluşturan Menderes nehrine işaret etmektedir. </a:t>
            </a:r>
            <a:r>
              <a:rPr lang="tr-TR" sz="1600" dirty="0" err="1">
                <a:ea typeface="+mn-lt"/>
                <a:cs typeface="+mn-lt"/>
              </a:rPr>
              <a:t>Meander</a:t>
            </a:r>
            <a:r>
              <a:rPr lang="tr-TR" sz="1600" dirty="0">
                <a:ea typeface="+mn-lt"/>
                <a:cs typeface="+mn-lt"/>
              </a:rPr>
              <a:t> içinde üniversitemizin logosundaki travertenler içinden çıkan ve travertene dayanak olan </a:t>
            </a:r>
            <a:r>
              <a:rPr lang="tr-TR" sz="1600" b="1" dirty="0">
                <a:ea typeface="+mn-lt"/>
                <a:cs typeface="+mn-lt"/>
              </a:rPr>
              <a:t>İ (İnsan) </a:t>
            </a:r>
            <a:r>
              <a:rPr lang="tr-TR" sz="1600" dirty="0">
                <a:ea typeface="+mn-lt"/>
                <a:cs typeface="+mn-lt"/>
              </a:rPr>
              <a:t>ve </a:t>
            </a:r>
            <a:r>
              <a:rPr lang="tr-TR" sz="1600" b="1" dirty="0">
                <a:ea typeface="+mn-lt"/>
                <a:cs typeface="+mn-lt"/>
              </a:rPr>
              <a:t>T (Toplum</a:t>
            </a:r>
            <a:r>
              <a:rPr lang="tr-TR" sz="1600" dirty="0">
                <a:ea typeface="+mn-lt"/>
                <a:cs typeface="+mn-lt"/>
              </a:rPr>
              <a:t>) harfleri yer almaktadır.</a:t>
            </a:r>
            <a:endParaRPr lang="tr-TR" sz="1600" dirty="0">
              <a:ea typeface="Calibri" panose="020F0502020204030204"/>
              <a:cs typeface="Calibri" panose="020F0502020204030204"/>
            </a:endParaRPr>
          </a:p>
          <a:p>
            <a:pPr marL="0" indent="0">
              <a:buNone/>
            </a:pPr>
            <a:endParaRPr lang="tr-TR" sz="1600" dirty="0">
              <a:ea typeface="Calibri" panose="020F0502020204030204"/>
              <a:cs typeface="Calibri" panose="020F0502020204030204"/>
            </a:endParaRPr>
          </a:p>
        </p:txBody>
      </p:sp>
      <p:sp>
        <p:nvSpPr>
          <p:cNvPr id="47"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logo, metin, yazı tipi, simge, sembol içeren bir resim&#10;&#10;Açıklama otomatik olarak oluşturuldu">
            <a:extLst>
              <a:ext uri="{FF2B5EF4-FFF2-40B4-BE49-F238E27FC236}">
                <a16:creationId xmlns:a16="http://schemas.microsoft.com/office/drawing/2014/main" id="{9C11C147-6754-80D8-9F2E-9080CA7B17CE}"/>
              </a:ext>
            </a:extLst>
          </p:cNvPr>
          <p:cNvPicPr>
            <a:picLocks noChangeAspect="1"/>
          </p:cNvPicPr>
          <p:nvPr/>
        </p:nvPicPr>
        <p:blipFill>
          <a:blip r:embed="rId2"/>
          <a:srcRect t="3062" r="4" b="4"/>
          <a:stretch/>
        </p:blipFill>
        <p:spPr>
          <a:xfrm>
            <a:off x="5977788" y="856180"/>
            <a:ext cx="5425410" cy="5259296"/>
          </a:xfrm>
          <a:prstGeom prst="rect">
            <a:avLst/>
          </a:prstGeom>
        </p:spPr>
      </p:pic>
      <p:pic>
        <p:nvPicPr>
          <p:cNvPr id="4" name="Resim 3">
            <a:extLst>
              <a:ext uri="{FF2B5EF4-FFF2-40B4-BE49-F238E27FC236}">
                <a16:creationId xmlns:a16="http://schemas.microsoft.com/office/drawing/2014/main" id="{D2795B3B-4AEE-61A7-5EF6-03143FFE738D}"/>
              </a:ext>
            </a:extLst>
          </p:cNvPr>
          <p:cNvPicPr>
            <a:picLocks noChangeAspect="1"/>
          </p:cNvPicPr>
          <p:nvPr/>
        </p:nvPicPr>
        <p:blipFill>
          <a:blip r:embed="rId3"/>
          <a:stretch>
            <a:fillRect/>
          </a:stretch>
        </p:blipFill>
        <p:spPr>
          <a:xfrm>
            <a:off x="5873189" y="556348"/>
            <a:ext cx="5745256" cy="5753742"/>
          </a:xfrm>
          <a:prstGeom prst="rect">
            <a:avLst/>
          </a:prstGeom>
        </p:spPr>
      </p:pic>
    </p:spTree>
    <p:extLst>
      <p:ext uri="{BB962C8B-B14F-4D97-AF65-F5344CB8AC3E}">
        <p14:creationId xmlns:p14="http://schemas.microsoft.com/office/powerpoint/2010/main" val="242572234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5D328-8AB9-9060-1072-644BD64B87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79366F-2EC5-FDE3-20B9-473D177E7AC2}"/>
              </a:ext>
            </a:extLst>
          </p:cNvPr>
          <p:cNvSpPr/>
          <p:nvPr/>
        </p:nvSpPr>
        <p:spPr>
          <a:xfrm rot="-10800000">
            <a:off x="1" y="1"/>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3"/>
            <a:stretch>
              <a:fillRect/>
            </a:stretch>
          </a:blipFill>
        </p:spPr>
        <p:txBody>
          <a:bodyPr/>
          <a:lstStyle/>
          <a:p>
            <a:endParaRPr lang="tr-TR" sz="1200"/>
          </a:p>
        </p:txBody>
      </p:sp>
      <p:sp>
        <p:nvSpPr>
          <p:cNvPr id="3" name="Freeform 3">
            <a:extLst>
              <a:ext uri="{FF2B5EF4-FFF2-40B4-BE49-F238E27FC236}">
                <a16:creationId xmlns:a16="http://schemas.microsoft.com/office/drawing/2014/main" id="{5EB50967-33F2-C2D0-570C-FC027DAA4C59}"/>
              </a:ext>
            </a:extLst>
          </p:cNvPr>
          <p:cNvSpPr/>
          <p:nvPr/>
        </p:nvSpPr>
        <p:spPr>
          <a:xfrm>
            <a:off x="9584729" y="4127873"/>
            <a:ext cx="2607271" cy="2730127"/>
          </a:xfrm>
          <a:custGeom>
            <a:avLst/>
            <a:gdLst/>
            <a:ahLst/>
            <a:cxnLst/>
            <a:rect l="l" t="t" r="r" b="b"/>
            <a:pathLst>
              <a:path w="3910907" h="4095191">
                <a:moveTo>
                  <a:pt x="0" y="0"/>
                </a:moveTo>
                <a:lnTo>
                  <a:pt x="3910907" y="0"/>
                </a:lnTo>
                <a:lnTo>
                  <a:pt x="3910907" y="4095191"/>
                </a:lnTo>
                <a:lnTo>
                  <a:pt x="0" y="4095191"/>
                </a:lnTo>
                <a:lnTo>
                  <a:pt x="0" y="0"/>
                </a:lnTo>
                <a:close/>
              </a:path>
            </a:pathLst>
          </a:custGeom>
          <a:blipFill>
            <a:blip r:embed="rId3"/>
            <a:stretch>
              <a:fillRect/>
            </a:stretch>
          </a:blipFill>
        </p:spPr>
        <p:txBody>
          <a:bodyPr/>
          <a:lstStyle/>
          <a:p>
            <a:endParaRPr lang="tr-TR" sz="1200"/>
          </a:p>
        </p:txBody>
      </p:sp>
      <p:sp>
        <p:nvSpPr>
          <p:cNvPr id="4" name="Freeform 4">
            <a:extLst>
              <a:ext uri="{FF2B5EF4-FFF2-40B4-BE49-F238E27FC236}">
                <a16:creationId xmlns:a16="http://schemas.microsoft.com/office/drawing/2014/main" id="{2A96D912-49C9-712A-6D7E-7A4BF33A65D5}"/>
              </a:ext>
            </a:extLst>
          </p:cNvPr>
          <p:cNvSpPr/>
          <p:nvPr/>
        </p:nvSpPr>
        <p:spPr>
          <a:xfrm>
            <a:off x="-1818122" y="4695175"/>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4"/>
            <a:stretch>
              <a:fillRect/>
            </a:stretch>
          </a:blipFill>
        </p:spPr>
        <p:txBody>
          <a:bodyPr/>
          <a:lstStyle/>
          <a:p>
            <a:endParaRPr lang="tr-TR" sz="1200"/>
          </a:p>
        </p:txBody>
      </p:sp>
      <p:sp>
        <p:nvSpPr>
          <p:cNvPr id="5" name="Freeform 5">
            <a:extLst>
              <a:ext uri="{FF2B5EF4-FFF2-40B4-BE49-F238E27FC236}">
                <a16:creationId xmlns:a16="http://schemas.microsoft.com/office/drawing/2014/main" id="{55BA8371-C09C-8BFE-8381-C9B94C2FFADF}"/>
              </a:ext>
            </a:extLst>
          </p:cNvPr>
          <p:cNvSpPr/>
          <p:nvPr/>
        </p:nvSpPr>
        <p:spPr>
          <a:xfrm>
            <a:off x="10119239" y="-1745747"/>
            <a:ext cx="3934398" cy="3934398"/>
          </a:xfrm>
          <a:custGeom>
            <a:avLst/>
            <a:gdLst/>
            <a:ahLst/>
            <a:cxnLst/>
            <a:rect l="l" t="t" r="r" b="b"/>
            <a:pathLst>
              <a:path w="5901597" h="5901597">
                <a:moveTo>
                  <a:pt x="0" y="0"/>
                </a:moveTo>
                <a:lnTo>
                  <a:pt x="5901597" y="0"/>
                </a:lnTo>
                <a:lnTo>
                  <a:pt x="5901597" y="5901597"/>
                </a:lnTo>
                <a:lnTo>
                  <a:pt x="0" y="5901597"/>
                </a:lnTo>
                <a:lnTo>
                  <a:pt x="0" y="0"/>
                </a:lnTo>
                <a:close/>
              </a:path>
            </a:pathLst>
          </a:custGeom>
          <a:blipFill>
            <a:blip r:embed="rId4"/>
            <a:stretch>
              <a:fillRect/>
            </a:stretch>
          </a:blipFill>
        </p:spPr>
        <p:txBody>
          <a:bodyPr/>
          <a:lstStyle/>
          <a:p>
            <a:endParaRPr lang="tr-TR" sz="1200"/>
          </a:p>
        </p:txBody>
      </p:sp>
      <p:sp>
        <p:nvSpPr>
          <p:cNvPr id="6" name="Freeform 6">
            <a:extLst>
              <a:ext uri="{FF2B5EF4-FFF2-40B4-BE49-F238E27FC236}">
                <a16:creationId xmlns:a16="http://schemas.microsoft.com/office/drawing/2014/main" id="{15B96768-5D91-0240-B826-57820FE114EE}"/>
              </a:ext>
            </a:extLst>
          </p:cNvPr>
          <p:cNvSpPr/>
          <p:nvPr/>
        </p:nvSpPr>
        <p:spPr>
          <a:xfrm>
            <a:off x="-46360" y="0"/>
            <a:ext cx="12238360" cy="6858000"/>
          </a:xfrm>
          <a:custGeom>
            <a:avLst/>
            <a:gdLst/>
            <a:ahLst/>
            <a:cxnLst/>
            <a:rect l="l" t="t" r="r" b="b"/>
            <a:pathLst>
              <a:path w="18357540" h="10287000">
                <a:moveTo>
                  <a:pt x="0" y="0"/>
                </a:moveTo>
                <a:lnTo>
                  <a:pt x="18357540" y="0"/>
                </a:lnTo>
                <a:lnTo>
                  <a:pt x="18357540" y="10287000"/>
                </a:lnTo>
                <a:lnTo>
                  <a:pt x="0" y="10287000"/>
                </a:lnTo>
                <a:lnTo>
                  <a:pt x="0" y="0"/>
                </a:lnTo>
                <a:close/>
              </a:path>
            </a:pathLst>
          </a:custGeom>
          <a:blipFill>
            <a:blip r:embed="rId5">
              <a:alphaModFix amt="43000"/>
            </a:blip>
            <a:stretch>
              <a:fillRect t="-19187" r="-3388" b="-19187"/>
            </a:stretch>
          </a:blipFill>
        </p:spPr>
        <p:txBody>
          <a:bodyPr/>
          <a:lstStyle/>
          <a:p>
            <a:endParaRPr lang="tr-TR" sz="1200"/>
          </a:p>
        </p:txBody>
      </p:sp>
      <p:sp>
        <p:nvSpPr>
          <p:cNvPr id="7" name="Freeform 7">
            <a:extLst>
              <a:ext uri="{FF2B5EF4-FFF2-40B4-BE49-F238E27FC236}">
                <a16:creationId xmlns:a16="http://schemas.microsoft.com/office/drawing/2014/main" id="{A4A8BA0F-ABEB-9E05-3D04-926B30A33107}"/>
              </a:ext>
            </a:extLst>
          </p:cNvPr>
          <p:cNvSpPr/>
          <p:nvPr/>
        </p:nvSpPr>
        <p:spPr>
          <a:xfrm>
            <a:off x="149077" y="117657"/>
            <a:ext cx="1543815" cy="1540487"/>
          </a:xfrm>
          <a:custGeom>
            <a:avLst/>
            <a:gdLst/>
            <a:ahLst/>
            <a:cxnLst/>
            <a:rect l="l" t="t" r="r" b="b"/>
            <a:pathLst>
              <a:path w="2315722" h="2310731">
                <a:moveTo>
                  <a:pt x="0" y="0"/>
                </a:moveTo>
                <a:lnTo>
                  <a:pt x="2315722" y="0"/>
                </a:lnTo>
                <a:lnTo>
                  <a:pt x="2315722" y="2310732"/>
                </a:lnTo>
                <a:lnTo>
                  <a:pt x="0" y="2310732"/>
                </a:lnTo>
                <a:lnTo>
                  <a:pt x="0" y="0"/>
                </a:lnTo>
                <a:close/>
              </a:path>
            </a:pathLst>
          </a:custGeom>
          <a:blipFill>
            <a:blip r:embed="rId6"/>
            <a:stretch>
              <a:fillRect/>
            </a:stretch>
          </a:blipFill>
        </p:spPr>
        <p:txBody>
          <a:bodyPr/>
          <a:lstStyle/>
          <a:p>
            <a:endParaRPr lang="tr-TR" sz="1200"/>
          </a:p>
        </p:txBody>
      </p:sp>
      <p:grpSp>
        <p:nvGrpSpPr>
          <p:cNvPr id="8" name="Group 8">
            <a:extLst>
              <a:ext uri="{FF2B5EF4-FFF2-40B4-BE49-F238E27FC236}">
                <a16:creationId xmlns:a16="http://schemas.microsoft.com/office/drawing/2014/main" id="{29F713BC-7ABE-9DB4-F03D-FC0DBBDACB47}"/>
              </a:ext>
            </a:extLst>
          </p:cNvPr>
          <p:cNvGrpSpPr/>
          <p:nvPr/>
        </p:nvGrpSpPr>
        <p:grpSpPr>
          <a:xfrm>
            <a:off x="10507002" y="117657"/>
            <a:ext cx="1540487" cy="1540487"/>
            <a:chOff x="0" y="0"/>
            <a:chExt cx="3080975" cy="3080975"/>
          </a:xfrm>
        </p:grpSpPr>
        <p:grpSp>
          <p:nvGrpSpPr>
            <p:cNvPr id="9" name="Group 9">
              <a:extLst>
                <a:ext uri="{FF2B5EF4-FFF2-40B4-BE49-F238E27FC236}">
                  <a16:creationId xmlns:a16="http://schemas.microsoft.com/office/drawing/2014/main" id="{C036E605-D49D-5E70-3F1B-25F16307D9F0}"/>
                </a:ext>
              </a:extLst>
            </p:cNvPr>
            <p:cNvGrpSpPr/>
            <p:nvPr/>
          </p:nvGrpSpPr>
          <p:grpSpPr>
            <a:xfrm>
              <a:off x="47639" y="47639"/>
              <a:ext cx="2985698" cy="2985698"/>
              <a:chOff x="0" y="0"/>
              <a:chExt cx="812800" cy="812800"/>
            </a:xfrm>
          </p:grpSpPr>
          <p:sp>
            <p:nvSpPr>
              <p:cNvPr id="10" name="Freeform 10">
                <a:extLst>
                  <a:ext uri="{FF2B5EF4-FFF2-40B4-BE49-F238E27FC236}">
                    <a16:creationId xmlns:a16="http://schemas.microsoft.com/office/drawing/2014/main" id="{27D3A834-8DAD-6510-326A-15B7850362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sz="1200"/>
              </a:p>
            </p:txBody>
          </p:sp>
          <p:sp>
            <p:nvSpPr>
              <p:cNvPr id="11" name="TextBox 11">
                <a:extLst>
                  <a:ext uri="{FF2B5EF4-FFF2-40B4-BE49-F238E27FC236}">
                    <a16:creationId xmlns:a16="http://schemas.microsoft.com/office/drawing/2014/main" id="{67B5B271-FD33-0216-C8EE-DE6A68A6337F}"/>
                  </a:ext>
                </a:extLst>
              </p:cNvPr>
              <p:cNvSpPr txBox="1"/>
              <p:nvPr/>
            </p:nvSpPr>
            <p:spPr>
              <a:xfrm>
                <a:off x="76200" y="76200"/>
                <a:ext cx="660400" cy="660400"/>
              </a:xfrm>
              <a:prstGeom prst="rect">
                <a:avLst/>
              </a:prstGeom>
            </p:spPr>
            <p:txBody>
              <a:bodyPr lIns="33867" tIns="33867" rIns="33867" bIns="33867" rtlCol="0" anchor="ctr"/>
              <a:lstStyle/>
              <a:p>
                <a:pPr algn="ctr">
                  <a:lnSpc>
                    <a:spcPts val="1140"/>
                  </a:lnSpc>
                </a:pPr>
                <a:endParaRPr sz="1200"/>
              </a:p>
            </p:txBody>
          </p:sp>
        </p:grpSp>
        <p:sp>
          <p:nvSpPr>
            <p:cNvPr id="12" name="Freeform 12">
              <a:extLst>
                <a:ext uri="{FF2B5EF4-FFF2-40B4-BE49-F238E27FC236}">
                  <a16:creationId xmlns:a16="http://schemas.microsoft.com/office/drawing/2014/main" id="{45CD1DEE-8522-93BA-0CA5-01DDF4C143BE}"/>
                </a:ext>
              </a:extLst>
            </p:cNvPr>
            <p:cNvSpPr/>
            <p:nvPr/>
          </p:nvSpPr>
          <p:spPr>
            <a:xfrm>
              <a:off x="0" y="0"/>
              <a:ext cx="3080975" cy="3080975"/>
            </a:xfrm>
            <a:custGeom>
              <a:avLst/>
              <a:gdLst/>
              <a:ahLst/>
              <a:cxnLst/>
              <a:rect l="l" t="t" r="r" b="b"/>
              <a:pathLst>
                <a:path w="3080975" h="3080975">
                  <a:moveTo>
                    <a:pt x="0" y="0"/>
                  </a:moveTo>
                  <a:lnTo>
                    <a:pt x="3080975" y="0"/>
                  </a:lnTo>
                  <a:lnTo>
                    <a:pt x="3080975" y="3080975"/>
                  </a:lnTo>
                  <a:lnTo>
                    <a:pt x="0" y="3080975"/>
                  </a:lnTo>
                  <a:lnTo>
                    <a:pt x="0" y="0"/>
                  </a:lnTo>
                  <a:close/>
                </a:path>
              </a:pathLst>
            </a:custGeom>
            <a:blipFill>
              <a:blip r:embed="rId7"/>
              <a:stretch>
                <a:fillRect/>
              </a:stretch>
            </a:blipFill>
          </p:spPr>
          <p:txBody>
            <a:bodyPr/>
            <a:lstStyle/>
            <a:p>
              <a:endParaRPr lang="tr-TR" sz="1200"/>
            </a:p>
          </p:txBody>
        </p:sp>
      </p:grpSp>
      <p:sp>
        <p:nvSpPr>
          <p:cNvPr id="19" name="Başlık 18">
            <a:extLst>
              <a:ext uri="{FF2B5EF4-FFF2-40B4-BE49-F238E27FC236}">
                <a16:creationId xmlns:a16="http://schemas.microsoft.com/office/drawing/2014/main" id="{3A67EC37-8478-CD9B-79B6-34B6D3E1A085}"/>
              </a:ext>
            </a:extLst>
          </p:cNvPr>
          <p:cNvSpPr>
            <a:spLocks noGrp="1"/>
          </p:cNvSpPr>
          <p:nvPr>
            <p:ph type="title"/>
          </p:nvPr>
        </p:nvSpPr>
        <p:spPr/>
        <p:txBody>
          <a:bodyPr/>
          <a:lstStyle/>
          <a:p>
            <a:endParaRPr lang="tr-TR" dirty="0"/>
          </a:p>
        </p:txBody>
      </p:sp>
      <p:graphicFrame>
        <p:nvGraphicFramePr>
          <p:cNvPr id="22" name="İçerik Yer Tutucusu 19">
            <a:extLst>
              <a:ext uri="{FF2B5EF4-FFF2-40B4-BE49-F238E27FC236}">
                <a16:creationId xmlns:a16="http://schemas.microsoft.com/office/drawing/2014/main" id="{60D9913D-192A-11D7-894D-4811E09B3C8F}"/>
              </a:ext>
            </a:extLst>
          </p:cNvPr>
          <p:cNvGraphicFramePr>
            <a:graphicFrameLocks noGrp="1"/>
          </p:cNvGraphicFramePr>
          <p:nvPr>
            <p:ph idx="1"/>
          </p:nvPr>
        </p:nvGraphicFramePr>
        <p:xfrm>
          <a:off x="308284" y="811530"/>
          <a:ext cx="11281736" cy="58417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07101385"/>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TM03090434[[fn=Tahta Yazı]]</Template>
  <TotalTime>604</TotalTime>
  <Words>4651</Words>
  <Application>Microsoft Office PowerPoint</Application>
  <PresentationFormat>Geniş ekran</PresentationFormat>
  <Paragraphs>767</Paragraphs>
  <Slides>60</Slides>
  <Notes>18</Notes>
  <HiddenSlides>0</HiddenSlides>
  <MMClips>1</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60</vt:i4>
      </vt:variant>
    </vt:vector>
  </HeadingPairs>
  <TitlesOfParts>
    <vt:vector size="74" baseType="lpstr">
      <vt:lpstr>Anton</vt:lpstr>
      <vt:lpstr>Aptos</vt:lpstr>
      <vt:lpstr>Arial</vt:lpstr>
      <vt:lpstr>Arial Black</vt:lpstr>
      <vt:lpstr>Brush Script MT</vt:lpstr>
      <vt:lpstr>Calibri</vt:lpstr>
      <vt:lpstr>Calibri Light</vt:lpstr>
      <vt:lpstr>Helvetica Neue</vt:lpstr>
      <vt:lpstr>Mercury SSm A</vt:lpstr>
      <vt:lpstr>Myriad Pro 1</vt:lpstr>
      <vt:lpstr>Times New Roman</vt:lpstr>
      <vt:lpstr>Tw Cen MT</vt:lpstr>
      <vt:lpstr>Wingdings</vt:lpstr>
      <vt:lpstr>Office Teması</vt:lpstr>
      <vt:lpstr>PowerPoint Sunusu</vt:lpstr>
      <vt:lpstr>PowerPoint Sunusu</vt:lpstr>
      <vt:lpstr>YÖNETİM KADROMUZ</vt:lpstr>
      <vt:lpstr>PowerPoint Sunusu</vt:lpstr>
      <vt:lpstr>Cumhuriyetin 100. Yılında Fakültemizin tarihi kitaplaştı. (2023)</vt:lpstr>
      <vt:lpstr>MİSYON</vt:lpstr>
      <vt:lpstr>VİZYON</vt:lpstr>
      <vt:lpstr>LOGOMUZ</vt:lpstr>
      <vt:lpstr>PowerPoint Sunusu</vt:lpstr>
      <vt:lpstr>AKADEMİK PERSONEL SAYISI</vt:lpstr>
      <vt:lpstr>Tarihi, Mekânı ve Kültürel Mirası Araştıran Bölümlerimiz </vt:lpstr>
      <vt:lpstr>Dil Bölümlerimiz</vt:lpstr>
      <vt:lpstr>Felsefe-Sosyololi-Psikoloji Grubu Bölümlerimiz</vt:lpstr>
      <vt:lpstr>&lt;a&gt;</vt:lpstr>
      <vt:lpstr>PowerPoint Sunusu</vt:lpstr>
      <vt:lpstr>PowerPoint Sunusu</vt:lpstr>
      <vt:lpstr>Bilgisayar ve Dil Laboratuvarımız </vt:lpstr>
      <vt:lpstr>PowerPoint Sunusu</vt:lpstr>
      <vt:lpstr>PowerPoint Sunusu</vt:lpstr>
      <vt:lpstr>Öğrenci Destek Birimi  Yıl Sonu Etkinliği</vt:lpstr>
      <vt:lpstr>PowerPoint Sunusu</vt:lpstr>
      <vt:lpstr>PowerPoint Sunusu</vt:lpstr>
      <vt:lpstr>PowerPoint Sunusu</vt:lpstr>
      <vt:lpstr>PowerPoint Sunusu</vt:lpstr>
      <vt:lpstr>ARKEOLOJİ BÖLÜMÜNDE EĞİTİM VE İSTİHDAM OLANAKLARI</vt:lpstr>
      <vt:lpstr>ARKEOLOJİ BÖLÜMÜNÜN ETKİNLİKLERİ</vt:lpstr>
      <vt:lpstr>PowerPoint Sunusu</vt:lpstr>
      <vt:lpstr>COĞRAFYA BÖLÜMÜNDE EĞİTİM VE İSTİHDAM OLANAKLARI</vt:lpstr>
      <vt:lpstr>COĞRAFYA BÖLÜMÜNÜN ETKİNLİKLERİ</vt:lpstr>
      <vt:lpstr>PowerPoint Sunusu</vt:lpstr>
      <vt:lpstr>ÇAĞDAŞ TÜRK LEHÇELERİ VE EDEBİYATLARI BÖLÜMÜNDE  EĞİTİM VE İSTİHDAM OLANAKLARI</vt:lpstr>
      <vt:lpstr>ÇAĞDAŞ TÜRK LEHÇELERİ VE EDEBİYATLARI BÖLÜMÜNÜN ETKİNLİKLERİ</vt:lpstr>
      <vt:lpstr>PowerPoint Sunusu</vt:lpstr>
      <vt:lpstr>FELSEFE BÖLÜMÜNDE EĞİTİM VE İSTİHDAM OLANAKLARI</vt:lpstr>
      <vt:lpstr>FELSEFE BÖLÜMÜNÜN ETKİNLİKLERİ</vt:lpstr>
      <vt:lpstr>PowerPoint Sunusu</vt:lpstr>
      <vt:lpstr>FRANSIZ DİLİ ve EDEBİYATI EĞİTİM VE İSTİHDAM OLANAKLARI</vt:lpstr>
      <vt:lpstr>BÖLÜM ETKİNLİKLERİ</vt:lpstr>
      <vt:lpstr>PowerPoint Sunusu</vt:lpstr>
      <vt:lpstr>İNGİLİZ DİLİ VE EDEBİYATI BÖLÜMÜNDE EĞİTİM VE İSTİHDAM OLANAKLARI</vt:lpstr>
      <vt:lpstr>İNGİLİZ DİLİ VE EDEBİYATI  BÖLÜMÜNÜN ETKİNLİKLERİ</vt:lpstr>
      <vt:lpstr>PowerPoint Sunusu</vt:lpstr>
      <vt:lpstr>KÜLTÜR VARLIKLARINI KORUMA VE ONARIM BÖLÜMÜNDE EĞİTİM VE İSTİHDAM OLANAKLARI</vt:lpstr>
      <vt:lpstr>KÜLTÜR VARLIKLARINI KORUMA VE ONARIMBÖLÜMÜNÜN ETKİNLİKLERİ</vt:lpstr>
      <vt:lpstr>PowerPoint Sunusu</vt:lpstr>
      <vt:lpstr>PSİKOLOJİ BÖLÜMÜNDE EĞİTİM VE İSTİHDAM OLANAKLARI</vt:lpstr>
      <vt:lpstr>PSİKOLOJİ BÖLÜMÜNÜN ETKİNLİKLERİ</vt:lpstr>
      <vt:lpstr>PowerPoint Sunusu</vt:lpstr>
      <vt:lpstr>SANAT TARİHİ BÖLÜMÜNDE EĞİTİM VE İSTİHDAM OLANAKLARI</vt:lpstr>
      <vt:lpstr>SANAT TARİHİ BÖLÜMÜNÜN ETKİNLİKLERİ</vt:lpstr>
      <vt:lpstr>PowerPoint Sunusu</vt:lpstr>
      <vt:lpstr>SOSYOLOJİ BÖLÜMÜNDE EĞİTİM VE İSTİHDAM OLANAKLARI</vt:lpstr>
      <vt:lpstr>SOSYOLOJİ BÖLÜMÜNÜN ETKİNLİKLERİ</vt:lpstr>
      <vt:lpstr>PowerPoint Sunusu</vt:lpstr>
      <vt:lpstr>TARİH BÖLÜMÜNDE EĞİTİM VE İSTİHDAM OLANAKLARI</vt:lpstr>
      <vt:lpstr>TARİH BÖLÜMÜNÜN ETKİNLİKLERİ</vt:lpstr>
      <vt:lpstr>PowerPoint Sunusu</vt:lpstr>
      <vt:lpstr>TÜRK DİLİ VE EDEBİYATI BÖLÜMÜNDE EĞİTİM VE İSTİHDAM OLANAKLARI</vt:lpstr>
      <vt:lpstr>TÜRK DİLİ VE EDEBİYATI BÖLÜMÜNÜN ETKİNLİKLERİ</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Windows Kullanıcısı</cp:lastModifiedBy>
  <cp:revision>121</cp:revision>
  <dcterms:created xsi:type="dcterms:W3CDTF">2023-11-07T08:47:40Z</dcterms:created>
  <dcterms:modified xsi:type="dcterms:W3CDTF">2025-07-02T05:30:18Z</dcterms:modified>
</cp:coreProperties>
</file>