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603" r:id="rId1"/>
  </p:sldMasterIdLst>
  <p:notesMasterIdLst>
    <p:notesMasterId r:id="rId21"/>
  </p:notesMasterIdLst>
  <p:sldIdLst>
    <p:sldId id="256" r:id="rId2"/>
    <p:sldId id="285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311" r:id="rId13"/>
    <p:sldId id="307" r:id="rId14"/>
    <p:sldId id="310" r:id="rId15"/>
    <p:sldId id="312" r:id="rId16"/>
    <p:sldId id="304" r:id="rId17"/>
    <p:sldId id="308" r:id="rId18"/>
    <p:sldId id="309" r:id="rId19"/>
    <p:sldId id="306" r:id="rId20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Başlıksız Bölüm" id="{74D36A56-AA52-40B7-B207-2E52366657A3}">
          <p14:sldIdLst>
            <p14:sldId id="256"/>
            <p14:sldId id="285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311"/>
            <p14:sldId id="307"/>
            <p14:sldId id="310"/>
            <p14:sldId id="312"/>
            <p14:sldId id="304"/>
            <p14:sldId id="308"/>
            <p14:sldId id="309"/>
            <p14:sldId id="30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56" autoAdjust="0"/>
    <p:restoredTop sz="94660"/>
  </p:normalViewPr>
  <p:slideViewPr>
    <p:cSldViewPr>
      <p:cViewPr varScale="1">
        <p:scale>
          <a:sx n="108" d="100"/>
          <a:sy n="108" d="100"/>
        </p:scale>
        <p:origin x="9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D129C67-79E3-4E85-A254-058AC6AC42E6}" type="datetimeFigureOut">
              <a:rPr lang="tr-TR"/>
              <a:pPr>
                <a:defRPr/>
              </a:pPr>
              <a:t>31.12.15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r-TR" noProof="0" smtClean="0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noProof="0" smtClean="0"/>
              <a:t>Asıl metin stillerini düzenlemek için tıklatın</a:t>
            </a:r>
          </a:p>
          <a:p>
            <a:pPr lvl="1"/>
            <a:r>
              <a:rPr lang="tr-TR" noProof="0" smtClean="0"/>
              <a:t>İkinci düzey</a:t>
            </a:r>
          </a:p>
          <a:p>
            <a:pPr lvl="2"/>
            <a:r>
              <a:rPr lang="tr-TR" noProof="0" smtClean="0"/>
              <a:t>Üçüncü düzey</a:t>
            </a:r>
          </a:p>
          <a:p>
            <a:pPr lvl="3"/>
            <a:r>
              <a:rPr lang="tr-TR" noProof="0" smtClean="0"/>
              <a:t>Dördüncü düzey</a:t>
            </a:r>
          </a:p>
          <a:p>
            <a:pPr lvl="4"/>
            <a:r>
              <a:rPr lang="tr-TR" noProof="0" smtClean="0"/>
              <a:t>Beşinci düzey</a:t>
            </a: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2520E95-6551-41C7-9A0D-CB69FDD6CC77}" type="slidenum">
              <a:rPr lang="tr-TR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95523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aşlık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22" name="Alt Başlık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B004919-56B7-4612-B933-AB28C108A573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20" name="Altbilgi Yer Tutucusu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10" name="Slayt Numarası Yer Tutucus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30F51B-7329-4A52-B4F6-65B8A3C151F4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9A383C0-41ED-4DFC-983A-C7DC58AAA08B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1E12A6-F97A-4665-84F6-336BEAC41384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1C916B0-702A-457E-A39C-D8778344043A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F81741-F72A-45FF-B9F6-1BFF657B0038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1780C77-741D-4A6F-A2AC-6E30142FA245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51A7B5-7323-4000-9AEE-CF18278280D3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İçerik Yer Tutucusu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87D82D3-23A4-47C5-892A-30EF88EB21FD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9626AE-4C8C-4DE3-8821-AAE8259742ED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BDF0038-83E0-4048-AC13-639C8CBFA2AD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535CC7-F18A-4BFC-AFF3-2B97EBB3B59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FB0C8FB-874C-4ACA-9803-C2788046E7DD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8C71CA-956D-4E38-8555-660F7FACEC7A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6" name="Dikdörtgen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600C6F-294D-48D5-812D-5E37471DF0C0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364E7B-08D2-4E75-B176-29A152FDB503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B034CE-B194-4B85-96C8-CFAA7FEFB855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BAB3D7-E621-48BB-8042-FC2948356216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Dikdörtgen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9" name="Akış Çizelgesi: İşlem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Akış Çizelgesi: İşlem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36B5599-835D-4F89-9FA0-937B32430E59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7733C-D441-4F3F-84DB-D90662EAE094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3B4D7D2-C803-43FE-B9D3-AF08C4278292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053E99-9698-4439-920D-A8FAF9A28FF4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"/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115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 l="-4000" t="-4000" r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ast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Halka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Dikdörtgen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Başlık Yer Tutucusu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Metin Yer Tutucusu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24" name="Veri Yer Tutucusu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BF49DE3F-8C65-4D85-B5D0-8109B3116292}" type="datetime1">
              <a:rPr lang="tr-TR" smtClean="0"/>
              <a:pPr>
                <a:defRPr/>
              </a:pPr>
              <a:t>31.12.15</a:t>
            </a:fld>
            <a:endParaRPr lang="tr-TR"/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tr-TR"/>
          </a:p>
        </p:txBody>
      </p:sp>
      <p:sp>
        <p:nvSpPr>
          <p:cNvPr id="22" name="Slayt Numarası Yer Tutucus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4846302-F244-444E-A65D-E9F1198ACE2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5" name="Dikdörtgen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4" r:id="rId1"/>
    <p:sldLayoutId id="2147484605" r:id="rId2"/>
    <p:sldLayoutId id="2147484606" r:id="rId3"/>
    <p:sldLayoutId id="2147484607" r:id="rId4"/>
    <p:sldLayoutId id="2147484608" r:id="rId5"/>
    <p:sldLayoutId id="2147484609" r:id="rId6"/>
    <p:sldLayoutId id="2147484610" r:id="rId7"/>
    <p:sldLayoutId id="2147484611" r:id="rId8"/>
    <p:sldLayoutId id="2147484612" r:id="rId9"/>
    <p:sldLayoutId id="2147484613" r:id="rId10"/>
    <p:sldLayoutId id="2147484614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java.com/tr/download/manual.jsp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kamusm.gov.tr/islemler/surucu_yukleme_servisi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kamusm.gov.tr/islemler/surucu_yukleme_servisi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turkiye.gov.tr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962726" y="1772816"/>
            <a:ext cx="7218548" cy="1323439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outerShdw blurRad="63500" dist="25400" dir="5400000" rotWithShape="0">
              <a:srgbClr val="000000">
                <a:alpha val="43137"/>
              </a:srgbClr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r-TR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PAMUKKALE ÜNİVERSİTESİ</a:t>
            </a:r>
            <a:endParaRPr lang="tr-T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7" name="2 Alt Başlık"/>
          <p:cNvSpPr>
            <a:spLocks noGrp="1"/>
          </p:cNvSpPr>
          <p:nvPr/>
        </p:nvSpPr>
        <p:spPr>
          <a:xfrm>
            <a:off x="2411760" y="3861048"/>
            <a:ext cx="5256584" cy="1512168"/>
          </a:xfrm>
          <a:prstGeom prst="rect">
            <a:avLst/>
          </a:prstGeom>
        </p:spPr>
        <p:txBody>
          <a:bodyPr tIns="0">
            <a:normAutofit fontScale="85000" lnSpcReduction="20000"/>
          </a:bodyPr>
          <a:lstStyle>
            <a:lvl1pPr marL="27432" indent="0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600" kern="120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26988"/>
            <a:r>
              <a:rPr lang="tr-TR" sz="2400" b="1" u="sng" dirty="0">
                <a:solidFill>
                  <a:schemeClr val="bg2">
                    <a:lumMod val="25000"/>
                  </a:schemeClr>
                </a:solidFill>
              </a:rPr>
              <a:t>E-İMZA KULLANIM </a:t>
            </a:r>
            <a:r>
              <a:rPr lang="tr-TR" sz="2400" b="1" u="sng" dirty="0" smtClean="0">
                <a:solidFill>
                  <a:schemeClr val="bg2">
                    <a:lumMod val="25000"/>
                  </a:schemeClr>
                </a:solidFill>
              </a:rPr>
              <a:t>REHBERİ</a:t>
            </a:r>
          </a:p>
          <a:p>
            <a:pPr marL="26988"/>
            <a:endParaRPr lang="tr-TR" sz="2400" b="1" i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8" eaLnBrk="1" hangingPunct="1"/>
            <a:r>
              <a:rPr lang="tr-TR" sz="2000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E-imza PIN numarasını öğrenme</a:t>
            </a:r>
          </a:p>
          <a:p>
            <a:pPr marL="26988" eaLnBrk="1" hangingPunct="1"/>
            <a:r>
              <a:rPr lang="tr-TR" sz="2000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tr-TR" sz="2000" b="1" i="1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Java </a:t>
            </a:r>
            <a:r>
              <a:rPr lang="tr-TR" sz="2000" b="1" i="1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kurulumu</a:t>
            </a:r>
            <a:endParaRPr lang="tr-TR" sz="2000" b="1" i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8" eaLnBrk="1" hangingPunct="1"/>
            <a:r>
              <a:rPr lang="tr-TR" sz="2000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E-imza sürücü kurulumu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0" y="5813425"/>
            <a:ext cx="1079500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1116013" y="2206625"/>
            <a:ext cx="6911975" cy="13843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endParaRPr lang="tr-TR" sz="2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FontTx/>
              <a:buAutoNum type="arabicPeriod"/>
              <a:defRPr/>
            </a:pPr>
            <a:r>
              <a:rPr lang="tr-TR" sz="28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E-imza PIN numarasını öğrenme</a:t>
            </a:r>
          </a:p>
          <a:p>
            <a:pPr marL="514350" indent="-514350" algn="ctr">
              <a:defRPr/>
            </a:pPr>
            <a:endParaRPr lang="tr-TR" sz="2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39CF8AB-7615-447B-8EE0-F1338E7177A9}" type="slidenum">
              <a:rPr lang="tr-TR">
                <a:solidFill>
                  <a:srgbClr val="B5A788"/>
                </a:solidFill>
              </a:rPr>
              <a:pPr eaLnBrk="1" hangingPunct="1"/>
              <a:t>2</a:t>
            </a:fld>
            <a:endParaRPr lang="tr-TR">
              <a:solidFill>
                <a:srgbClr val="B5A78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etin kutusu"/>
          <p:cNvSpPr txBox="1"/>
          <p:nvPr/>
        </p:nvSpPr>
        <p:spPr>
          <a:xfrm>
            <a:off x="1711325" y="404813"/>
            <a:ext cx="5721350" cy="120015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b="1" dirty="0">
                <a:solidFill>
                  <a:srgbClr val="FF0000"/>
                </a:solidFill>
              </a:rPr>
              <a:t>Kamu Sertifikasyon Merkezi’nden almış olduğunuz sertifikanızı kullanabilmeniz için gerekli adımları aşağıdaki sıra ile gerçekleştiriniz.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r-TR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43" name="9 Resim" descr="jpeg_2_3.pn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325" y="1780928"/>
            <a:ext cx="5721350" cy="4532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D30D4C2-2847-41A9-ACC7-3C35DE3D2279}" type="slidenum">
              <a:rPr lang="tr-TR">
                <a:solidFill>
                  <a:srgbClr val="B5A788"/>
                </a:solidFill>
              </a:rPr>
              <a:pPr eaLnBrk="1" hangingPunct="1"/>
              <a:t>3</a:t>
            </a:fld>
            <a:endParaRPr lang="tr-TR">
              <a:solidFill>
                <a:srgbClr val="B5A78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Resim" descr="jpeg_2_4.pn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330200"/>
            <a:ext cx="8061325" cy="619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8E33C60-02EB-4E95-B55B-D565581AC295}" type="slidenum">
              <a:rPr lang="tr-TR">
                <a:solidFill>
                  <a:srgbClr val="B5A788"/>
                </a:solidFill>
              </a:rPr>
              <a:pPr eaLnBrk="1" hangingPunct="1"/>
              <a:t>4</a:t>
            </a:fld>
            <a:endParaRPr lang="tr-TR">
              <a:solidFill>
                <a:srgbClr val="B5A78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 Resim" descr="jpeg_2_5.pn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07" y="201613"/>
            <a:ext cx="7977187" cy="645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427DF5A-8696-4179-B9EB-60B6EA161BFB}" type="slidenum">
              <a:rPr lang="tr-TR">
                <a:solidFill>
                  <a:srgbClr val="B5A788"/>
                </a:solidFill>
              </a:rPr>
              <a:pPr eaLnBrk="1" hangingPunct="1"/>
              <a:t>5</a:t>
            </a:fld>
            <a:endParaRPr lang="tr-TR">
              <a:solidFill>
                <a:srgbClr val="B5A78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056D369-0BAF-44BC-B213-4F9C475299DB}" type="slidenum">
              <a:rPr lang="tr-TR">
                <a:solidFill>
                  <a:srgbClr val="B5A788"/>
                </a:solidFill>
              </a:rPr>
              <a:pPr eaLnBrk="1" hangingPunct="1"/>
              <a:t>6</a:t>
            </a:fld>
            <a:endParaRPr lang="tr-TR">
              <a:solidFill>
                <a:srgbClr val="B5A788"/>
              </a:solidFill>
            </a:endParaRPr>
          </a:p>
        </p:txBody>
      </p:sp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4" y="386557"/>
            <a:ext cx="8101012" cy="608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Resim" descr="jpeg_2_7.pn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213" y="261000"/>
            <a:ext cx="6505575" cy="63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19ACBA5-B509-4EE2-A041-9FFCC4FC7DD1}" type="slidenum">
              <a:rPr lang="tr-TR">
                <a:solidFill>
                  <a:srgbClr val="B5A788"/>
                </a:solidFill>
              </a:rPr>
              <a:pPr eaLnBrk="1" hangingPunct="1"/>
              <a:t>7</a:t>
            </a:fld>
            <a:endParaRPr lang="tr-TR">
              <a:solidFill>
                <a:srgbClr val="B5A78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Resim" descr="jpeg_2_8.pn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169" y="279000"/>
            <a:ext cx="7205663" cy="63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8E6D533-8839-44C4-9926-1C304A2BD193}" type="slidenum">
              <a:rPr lang="tr-TR">
                <a:solidFill>
                  <a:srgbClr val="B5A788"/>
                </a:solidFill>
              </a:rPr>
              <a:pPr eaLnBrk="1" hangingPunct="1"/>
              <a:t>8</a:t>
            </a:fld>
            <a:endParaRPr lang="tr-TR">
              <a:solidFill>
                <a:srgbClr val="B5A78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Resim" descr="jpeg_2_8_1.pn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9" y="427038"/>
            <a:ext cx="8094663" cy="600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DB7E573-78CF-4324-999E-89B9D6F156D0}" type="slidenum">
              <a:rPr lang="tr-TR">
                <a:solidFill>
                  <a:srgbClr val="B5A788"/>
                </a:solidFill>
              </a:rPr>
              <a:pPr eaLnBrk="1" hangingPunct="1"/>
              <a:t>9</a:t>
            </a:fld>
            <a:endParaRPr lang="tr-TR">
              <a:solidFill>
                <a:srgbClr val="B5A78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Resim" descr="jpeg_2_9.pn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369" y="279000"/>
            <a:ext cx="4005263" cy="63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A0258E7-C88A-4693-A40C-305A5797CC07}" type="slidenum">
              <a:rPr lang="tr-TR">
                <a:solidFill>
                  <a:srgbClr val="B5A788"/>
                </a:solidFill>
              </a:rPr>
              <a:pPr eaLnBrk="1" hangingPunct="1"/>
              <a:t>10</a:t>
            </a:fld>
            <a:endParaRPr lang="tr-TR">
              <a:solidFill>
                <a:srgbClr val="B5A78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Resim" descr="jpeg_2_10.pn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219" y="138113"/>
            <a:ext cx="4119563" cy="658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5012BF4-8811-43FF-AEB7-032EBDC5765D}" type="slidenum">
              <a:rPr lang="tr-TR">
                <a:solidFill>
                  <a:srgbClr val="B5A788"/>
                </a:solidFill>
              </a:rPr>
              <a:pPr eaLnBrk="1" hangingPunct="1"/>
              <a:t>11</a:t>
            </a:fld>
            <a:endParaRPr lang="tr-TR">
              <a:solidFill>
                <a:srgbClr val="B5A78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1116013" y="2206625"/>
            <a:ext cx="6911975" cy="13843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endParaRPr lang="tr-TR" sz="2800" b="1" dirty="0">
              <a:solidFill>
                <a:srgbClr val="4F81BD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tr-TR" sz="2800" b="1" dirty="0" smtClean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2.  JAVA kurulumu</a:t>
            </a:r>
            <a:endParaRPr lang="tr-TR" sz="2800" b="1" dirty="0">
              <a:solidFill>
                <a:srgbClr val="4F81BD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defRPr/>
            </a:pPr>
            <a:endParaRPr lang="tr-TR" sz="2800" b="1" dirty="0">
              <a:solidFill>
                <a:srgbClr val="4F81B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39CF8AB-7615-447B-8EE0-F1338E7177A9}" type="slidenum">
              <a:rPr lang="tr-TR">
                <a:solidFill>
                  <a:srgbClr val="B5A788"/>
                </a:solidFill>
              </a:rPr>
              <a:pPr eaLnBrk="1" hangingPunct="1"/>
              <a:t>12</a:t>
            </a:fld>
            <a:endParaRPr lang="tr-TR">
              <a:solidFill>
                <a:srgbClr val="B5A78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4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1125343" y="266165"/>
            <a:ext cx="7488306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514350" indent="-514350">
              <a:defRPr/>
            </a:pPr>
            <a:r>
              <a:rPr lang="tr-TR" b="1" dirty="0" smtClean="0">
                <a:solidFill>
                  <a:schemeClr val="accent1"/>
                </a:solidFill>
              </a:rPr>
              <a:t>        Bilgisayarınıza Java ve E-imza sürücü kurulumunda gerekli sürücüleri indirmek için kullandığınız bilgisayarın özelliklerini bilmeniz gerekmektedir. Bunun için Masaüstünde bulunan ‘Bilgisayar’ simgesine sağ tıkladığınızda aşağıdaki gibi bir pencere açılacaktır. Bilgisayar özelliklerini buradan öğrenebilirsiniz.</a:t>
            </a:r>
            <a:endParaRPr lang="tr-TR" b="1" dirty="0">
              <a:solidFill>
                <a:schemeClr val="accent1"/>
              </a:solidFill>
            </a:endParaRP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E5A26C0-859F-467A-A245-FA72FCF94203}" type="slidenum">
              <a:rPr lang="tr-TR">
                <a:solidFill>
                  <a:srgbClr val="B5A788"/>
                </a:solidFill>
              </a:rPr>
              <a:pPr eaLnBrk="1" hangingPunct="1"/>
              <a:t>13</a:t>
            </a:fld>
            <a:endParaRPr lang="tr-TR">
              <a:solidFill>
                <a:srgbClr val="B5A788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343" y="2154957"/>
            <a:ext cx="7488305" cy="438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27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1059394" y="704748"/>
            <a:ext cx="7570039" cy="8771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514350" indent="-514350">
              <a:defRPr/>
            </a:pPr>
            <a:r>
              <a:rPr lang="tr-TR" sz="1700" b="1" dirty="0" smtClean="0">
                <a:solidFill>
                  <a:schemeClr val="accent1"/>
                </a:solidFill>
              </a:rPr>
              <a:t>        Bilgisayarımızın </a:t>
            </a:r>
            <a:r>
              <a:rPr lang="tr-TR" sz="1700" b="1" dirty="0">
                <a:solidFill>
                  <a:schemeClr val="accent1"/>
                </a:solidFill>
              </a:rPr>
              <a:t>tipi 32 bit ise sadece 32 bit </a:t>
            </a:r>
            <a:r>
              <a:rPr lang="tr-TR" sz="1700" b="1" dirty="0" err="1">
                <a:solidFill>
                  <a:schemeClr val="accent1"/>
                </a:solidFill>
              </a:rPr>
              <a:t>java</a:t>
            </a:r>
            <a:r>
              <a:rPr lang="tr-TR" sz="1700" b="1" dirty="0">
                <a:solidFill>
                  <a:schemeClr val="accent1"/>
                </a:solidFill>
              </a:rPr>
              <a:t> kurulumu yapıyoruz. Bilgisayarımızın tipi 64 bit ise, hem 32 bit </a:t>
            </a:r>
            <a:r>
              <a:rPr lang="tr-TR" sz="1700" b="1" dirty="0" err="1">
                <a:solidFill>
                  <a:schemeClr val="accent1"/>
                </a:solidFill>
              </a:rPr>
              <a:t>java</a:t>
            </a:r>
            <a:r>
              <a:rPr lang="tr-TR" sz="1700" b="1" dirty="0">
                <a:solidFill>
                  <a:schemeClr val="accent1"/>
                </a:solidFill>
              </a:rPr>
              <a:t> hem de 64 bit </a:t>
            </a:r>
            <a:r>
              <a:rPr lang="tr-TR" sz="1700" b="1" dirty="0" err="1">
                <a:solidFill>
                  <a:schemeClr val="accent1"/>
                </a:solidFill>
              </a:rPr>
              <a:t>java</a:t>
            </a:r>
            <a:r>
              <a:rPr lang="tr-TR" sz="1700" b="1" dirty="0">
                <a:solidFill>
                  <a:schemeClr val="accent1"/>
                </a:solidFill>
              </a:rPr>
              <a:t> kurulumu </a:t>
            </a:r>
            <a:r>
              <a:rPr lang="tr-TR" sz="1700" b="1" dirty="0" smtClean="0">
                <a:solidFill>
                  <a:schemeClr val="accent1"/>
                </a:solidFill>
              </a:rPr>
              <a:t>yapıyoruz. </a:t>
            </a:r>
            <a:r>
              <a:rPr lang="tr-TR" sz="1700" b="1" dirty="0">
                <a:solidFill>
                  <a:schemeClr val="accent1"/>
                </a:solidFill>
                <a:hlinkClick r:id="rId2"/>
              </a:rPr>
              <a:t>Java indirme sayfasına erişmek için </a:t>
            </a:r>
            <a:r>
              <a:rPr lang="tr-TR" sz="1700" b="1" dirty="0" smtClean="0">
                <a:solidFill>
                  <a:schemeClr val="accent1"/>
                </a:solidFill>
                <a:hlinkClick r:id="rId2"/>
              </a:rPr>
              <a:t>tıklayınız.</a:t>
            </a:r>
            <a:r>
              <a:rPr lang="tr-TR" sz="1700" b="1" dirty="0" smtClean="0">
                <a:solidFill>
                  <a:schemeClr val="accent1"/>
                </a:solidFill>
              </a:rPr>
              <a:t> </a:t>
            </a:r>
            <a:endParaRPr lang="tr-TR" sz="1700" b="1" dirty="0">
              <a:solidFill>
                <a:schemeClr val="accent1"/>
              </a:solidFill>
            </a:endParaRP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E5A26C0-859F-467A-A245-FA72FCF94203}" type="slidenum">
              <a:rPr lang="tr-TR">
                <a:solidFill>
                  <a:srgbClr val="B5A788"/>
                </a:solidFill>
              </a:rPr>
              <a:pPr eaLnBrk="1" hangingPunct="1"/>
              <a:t>14</a:t>
            </a:fld>
            <a:endParaRPr lang="tr-TR">
              <a:solidFill>
                <a:srgbClr val="B5A788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394" y="1916764"/>
            <a:ext cx="7570039" cy="460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74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1116013" y="2206625"/>
            <a:ext cx="6911975" cy="13843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endParaRPr lang="tr-TR" sz="2800" b="1" dirty="0">
              <a:solidFill>
                <a:srgbClr val="4F81BD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tr-TR" sz="2800" b="1" dirty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tr-TR" sz="2800" b="1" dirty="0" smtClean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.  E-imza sürücü kurulumu</a:t>
            </a:r>
            <a:endParaRPr lang="tr-TR" sz="2800" b="1" dirty="0">
              <a:solidFill>
                <a:srgbClr val="4F81BD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defRPr/>
            </a:pPr>
            <a:endParaRPr lang="tr-TR" sz="2800" b="1" dirty="0">
              <a:solidFill>
                <a:srgbClr val="4F81B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39CF8AB-7615-447B-8EE0-F1338E7177A9}" type="slidenum">
              <a:rPr lang="tr-TR">
                <a:solidFill>
                  <a:srgbClr val="B5A788"/>
                </a:solidFill>
              </a:rPr>
              <a:pPr eaLnBrk="1" hangingPunct="1"/>
              <a:t>15</a:t>
            </a:fld>
            <a:endParaRPr lang="tr-TR">
              <a:solidFill>
                <a:srgbClr val="B5A78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09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1125342" y="337592"/>
            <a:ext cx="7331393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endParaRPr lang="tr-TR" b="1" dirty="0">
              <a:solidFill>
                <a:schemeClr val="accent1"/>
              </a:solidFill>
            </a:endParaRPr>
          </a:p>
          <a:p>
            <a:pPr marL="514350" indent="-514350">
              <a:defRPr/>
            </a:pPr>
            <a:r>
              <a:rPr lang="tr-TR" b="1" dirty="0">
                <a:solidFill>
                  <a:schemeClr val="accent1"/>
                </a:solidFill>
              </a:rPr>
              <a:t>     </a:t>
            </a:r>
            <a:r>
              <a:rPr lang="tr-TR" b="1" dirty="0" smtClean="0">
                <a:solidFill>
                  <a:schemeClr val="accent1"/>
                </a:solidFill>
              </a:rPr>
              <a:t>   Bilgisayarınıza </a:t>
            </a:r>
            <a:r>
              <a:rPr lang="tr-TR" b="1" dirty="0">
                <a:solidFill>
                  <a:schemeClr val="accent1"/>
                </a:solidFill>
              </a:rPr>
              <a:t>E-imza </a:t>
            </a:r>
            <a:r>
              <a:rPr lang="tr-TR" b="1" dirty="0" smtClean="0">
                <a:solidFill>
                  <a:schemeClr val="accent1"/>
                </a:solidFill>
              </a:rPr>
              <a:t>sürücü kurulumu için </a:t>
            </a:r>
            <a:r>
              <a:rPr lang="tr-TR" b="1" dirty="0" smtClean="0">
                <a:solidFill>
                  <a:srgbClr val="FF0000"/>
                </a:solidFill>
                <a:hlinkClick r:id="rId2"/>
              </a:rPr>
              <a:t>http://kamusm.gov.tr/islemler/surucu_yukleme_servisi/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b="1" dirty="0" smtClean="0">
                <a:solidFill>
                  <a:schemeClr val="accent1"/>
                </a:solidFill>
              </a:rPr>
              <a:t>tıklayınız.</a:t>
            </a:r>
            <a:endParaRPr lang="tr-TR" b="1" dirty="0">
              <a:solidFill>
                <a:schemeClr val="accent1"/>
              </a:solidFill>
            </a:endParaRP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E5A26C0-859F-467A-A245-FA72FCF94203}" type="slidenum">
              <a:rPr lang="tr-TR">
                <a:solidFill>
                  <a:srgbClr val="B5A788"/>
                </a:solidFill>
              </a:rPr>
              <a:pPr eaLnBrk="1" hangingPunct="1"/>
              <a:t>16</a:t>
            </a:fld>
            <a:endParaRPr lang="tr-TR">
              <a:solidFill>
                <a:srgbClr val="B5A788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343" y="1700808"/>
            <a:ext cx="7331392" cy="4715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1125343" y="681662"/>
            <a:ext cx="7488306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514350" lvl="0" indent="-514350">
              <a:defRPr/>
            </a:pPr>
            <a:r>
              <a:rPr lang="tr-TR" b="1" dirty="0" smtClean="0">
                <a:solidFill>
                  <a:schemeClr val="accent1"/>
                </a:solidFill>
              </a:rPr>
              <a:t>        </a:t>
            </a:r>
            <a:r>
              <a:rPr lang="tr-TR" b="1" dirty="0">
                <a:solidFill>
                  <a:srgbClr val="4F81BD"/>
                </a:solidFill>
              </a:rPr>
              <a:t>Bilgisayarınıza E-imza sürücü kurulumu için </a:t>
            </a:r>
            <a:r>
              <a:rPr lang="tr-TR" b="1" dirty="0">
                <a:solidFill>
                  <a:srgbClr val="FF0000"/>
                </a:solidFill>
                <a:hlinkClick r:id="rId2"/>
              </a:rPr>
              <a:t>http://kamusm.gov.tr/islemler/surucu_yukleme_servisi/</a:t>
            </a:r>
            <a:r>
              <a:rPr lang="tr-TR" b="1" dirty="0">
                <a:solidFill>
                  <a:srgbClr val="FF0000"/>
                </a:solidFill>
              </a:rPr>
              <a:t> </a:t>
            </a:r>
            <a:r>
              <a:rPr lang="tr-TR" b="1" dirty="0" smtClean="0">
                <a:solidFill>
                  <a:srgbClr val="4F81BD"/>
                </a:solidFill>
              </a:rPr>
              <a:t>tıkladığımızda aşağıdaki pencere açılıyor.</a:t>
            </a:r>
            <a:endParaRPr lang="tr-TR" b="1" dirty="0">
              <a:solidFill>
                <a:srgbClr val="4F81BD"/>
              </a:solidFill>
            </a:endParaRP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E5A26C0-859F-467A-A245-FA72FCF94203}" type="slidenum">
              <a:rPr lang="tr-TR">
                <a:solidFill>
                  <a:srgbClr val="B5A788"/>
                </a:solidFill>
              </a:rPr>
              <a:pPr eaLnBrk="1" hangingPunct="1"/>
              <a:t>17</a:t>
            </a:fld>
            <a:endParaRPr lang="tr-TR">
              <a:solidFill>
                <a:srgbClr val="B5A788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343" y="1732550"/>
            <a:ext cx="7488305" cy="472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82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1125343" y="681664"/>
            <a:ext cx="7488306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514350" indent="-514350">
              <a:defRPr/>
            </a:pPr>
            <a:r>
              <a:rPr lang="tr-TR" b="1" dirty="0" smtClean="0">
                <a:solidFill>
                  <a:schemeClr val="accent1"/>
                </a:solidFill>
              </a:rPr>
              <a:t>        Sürücüleri Göster butonuna tıkladığınızda aşağıdaki pencere açılıyor. 2 tane sürücüyü bilgisayarınıza indiriniz. İndirdiğiniz sürücülerin </a:t>
            </a:r>
            <a:r>
              <a:rPr lang="tr-TR" b="1" dirty="0" err="1">
                <a:solidFill>
                  <a:schemeClr val="accent1"/>
                </a:solidFill>
              </a:rPr>
              <a:t>d</a:t>
            </a:r>
            <a:r>
              <a:rPr lang="tr-TR" b="1" dirty="0" err="1" smtClean="0">
                <a:solidFill>
                  <a:schemeClr val="accent1"/>
                </a:solidFill>
              </a:rPr>
              <a:t>efault</a:t>
            </a:r>
            <a:r>
              <a:rPr lang="tr-TR" b="1" dirty="0" smtClean="0">
                <a:solidFill>
                  <a:schemeClr val="accent1"/>
                </a:solidFill>
              </a:rPr>
              <a:t> olarak kurulumlarını yapınız.</a:t>
            </a:r>
            <a:endParaRPr lang="tr-TR" b="1" dirty="0">
              <a:solidFill>
                <a:schemeClr val="accent1"/>
              </a:solidFill>
            </a:endParaRP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E5A26C0-859F-467A-A245-FA72FCF94203}" type="slidenum">
              <a:rPr lang="tr-TR">
                <a:solidFill>
                  <a:srgbClr val="B5A788"/>
                </a:solidFill>
              </a:rPr>
              <a:pPr eaLnBrk="1" hangingPunct="1"/>
              <a:t>18</a:t>
            </a:fld>
            <a:endParaRPr lang="tr-TR">
              <a:solidFill>
                <a:srgbClr val="B5A788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76" y="1871114"/>
            <a:ext cx="7570040" cy="467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4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634207" y="2305844"/>
            <a:ext cx="7875587" cy="22463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endParaRPr lang="tr-TR" sz="2800" b="1" dirty="0">
              <a:solidFill>
                <a:schemeClr val="accent1"/>
              </a:solidFill>
            </a:endParaRPr>
          </a:p>
          <a:p>
            <a:pPr marL="514350" indent="-514350">
              <a:defRPr/>
            </a:pPr>
            <a:r>
              <a:rPr lang="tr-TR" sz="2800" b="1" dirty="0">
                <a:solidFill>
                  <a:schemeClr val="accent1"/>
                </a:solidFill>
              </a:rPr>
              <a:t>     Bilgisayarınızda E-imza kullanıma hazırdır. </a:t>
            </a:r>
          </a:p>
          <a:p>
            <a:pPr marL="514350" indent="-514350">
              <a:defRPr/>
            </a:pPr>
            <a:r>
              <a:rPr lang="tr-TR" sz="2800" b="1" dirty="0">
                <a:solidFill>
                  <a:schemeClr val="accent1"/>
                </a:solidFill>
              </a:rPr>
              <a:t>	E-imza’yı Doküman Yönetim Sistemi ve </a:t>
            </a:r>
            <a:r>
              <a:rPr lang="tr-TR" sz="2800" b="1" dirty="0">
                <a:solidFill>
                  <a:schemeClr val="accent3"/>
                </a:solidFill>
                <a:hlinkClick r:id="rId2"/>
              </a:rPr>
              <a:t>www.</a:t>
            </a:r>
            <a:r>
              <a:rPr lang="tr-TR" sz="2800" b="1" dirty="0" err="1">
                <a:solidFill>
                  <a:schemeClr val="accent3"/>
                </a:solidFill>
                <a:hlinkClick r:id="rId2"/>
              </a:rPr>
              <a:t>turkiye</a:t>
            </a:r>
            <a:r>
              <a:rPr lang="tr-TR" sz="2800" b="1" dirty="0">
                <a:solidFill>
                  <a:schemeClr val="accent3"/>
                </a:solidFill>
                <a:hlinkClick r:id="rId2"/>
              </a:rPr>
              <a:t>.gov.tr</a:t>
            </a:r>
            <a:r>
              <a:rPr lang="tr-TR" sz="2800" b="1" dirty="0">
                <a:solidFill>
                  <a:schemeClr val="accent1"/>
                </a:solidFill>
              </a:rPr>
              <a:t> de kullanabilirsiniz.</a:t>
            </a:r>
          </a:p>
          <a:p>
            <a:pPr marL="514350" indent="-514350">
              <a:defRPr/>
            </a:pPr>
            <a:endParaRPr lang="tr-TR" sz="2800" b="1" dirty="0">
              <a:solidFill>
                <a:schemeClr val="accent1"/>
              </a:solidFill>
            </a:endParaRP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E5A26C0-859F-467A-A245-FA72FCF94203}" type="slidenum">
              <a:rPr lang="tr-TR">
                <a:solidFill>
                  <a:srgbClr val="B5A788"/>
                </a:solidFill>
              </a:rPr>
              <a:pPr eaLnBrk="1" hangingPunct="1"/>
              <a:t>19</a:t>
            </a:fld>
            <a:endParaRPr lang="tr-TR">
              <a:solidFill>
                <a:srgbClr val="B5A788"/>
              </a:solidFill>
            </a:endParaRP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0" y="5813425"/>
            <a:ext cx="1079500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332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ündönümü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Gündönümü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Gündönümü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379</TotalTime>
  <Words>194</Words>
  <Application>Microsoft Office PowerPoint</Application>
  <PresentationFormat>Ekran Gösterisi (4:3)</PresentationFormat>
  <Paragraphs>40</Paragraphs>
  <Slides>19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19</vt:i4>
      </vt:variant>
    </vt:vector>
  </HeadingPairs>
  <TitlesOfParts>
    <vt:vector size="27" baseType="lpstr">
      <vt:lpstr>Arial</vt:lpstr>
      <vt:lpstr>Arial Black</vt:lpstr>
      <vt:lpstr>Calibri</vt:lpstr>
      <vt:lpstr>Gill Sans MT</vt:lpstr>
      <vt:lpstr>Times New Roman</vt:lpstr>
      <vt:lpstr>Verdana</vt:lpstr>
      <vt:lpstr>Wingdings 2</vt:lpstr>
      <vt:lpstr>Gündönümü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Pamukkale Üniversitesi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E-İMZA KULLANIM REHBERİ</dc:title>
  <dc:creator>hg</dc:creator>
  <cp:lastModifiedBy>HG</cp:lastModifiedBy>
  <cp:revision>78</cp:revision>
  <dcterms:created xsi:type="dcterms:W3CDTF">2013-07-24T11:09:41Z</dcterms:created>
  <dcterms:modified xsi:type="dcterms:W3CDTF">2015-12-31T09:08:31Z</dcterms:modified>
</cp:coreProperties>
</file>