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7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2" r:id="rId3"/>
    <p:sldId id="281" r:id="rId4"/>
    <p:sldId id="324" r:id="rId5"/>
    <p:sldId id="316" r:id="rId6"/>
    <p:sldId id="327" r:id="rId7"/>
    <p:sldId id="262" r:id="rId8"/>
    <p:sldId id="350" r:id="rId9"/>
    <p:sldId id="340" r:id="rId10"/>
    <p:sldId id="341" r:id="rId11"/>
    <p:sldId id="342" r:id="rId12"/>
    <p:sldId id="337" r:id="rId13"/>
    <p:sldId id="361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3" r:id="rId24"/>
    <p:sldId id="372" r:id="rId25"/>
  </p:sldIdLst>
  <p:sldSz cx="12192000" cy="6858000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" initials="P" lastIdx="1" clrIdx="0">
    <p:extLst>
      <p:ext uri="{19B8F6BF-5375-455C-9EA6-DF929625EA0E}">
        <p15:presenceInfo xmlns:p15="http://schemas.microsoft.com/office/powerpoint/2012/main" userId="P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 autoAdjust="0"/>
  </p:normalViewPr>
  <p:slideViewPr>
    <p:cSldViewPr snapToGrid="0">
      <p:cViewPr varScale="1">
        <p:scale>
          <a:sx n="51" d="100"/>
          <a:sy n="51" d="100"/>
        </p:scale>
        <p:origin x="84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tasarlanır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Öğrenme deneyimleri paylaşılır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Öğrencilerin gelişmesi sağlanır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İhtiyaçlar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2DFB30DC-BC1B-4711-BBCB-6D6A6F1D8F75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Programın sonlandığı kanıtlanır</a:t>
          </a:r>
          <a:endParaRPr lang="en-US" sz="900" dirty="0">
            <a:solidFill>
              <a:schemeClr val="tx1"/>
            </a:solidFill>
          </a:endParaRPr>
        </a:p>
      </dgm:t>
    </dgm:pt>
    <dgm:pt modelId="{370FB985-4538-4BBD-B5E3-F6CCE9B05827}" type="parTrans" cxnId="{16E6301E-88DF-4B11-8AF8-3DD41FBC782B}">
      <dgm:prSet/>
      <dgm:spPr/>
      <dgm:t>
        <a:bodyPr/>
        <a:lstStyle/>
        <a:p>
          <a:endParaRPr lang="en-US"/>
        </a:p>
      </dgm:t>
    </dgm:pt>
    <dgm:pt modelId="{6489AD54-301D-471E-9F77-65E0EB55FD34}" type="sibTrans" cxnId="{16E6301E-88DF-4B11-8AF8-3DD41FBC782B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82263" custLinFactNeighborX="30136" custLinFactNeighborY="-24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82263" custLinFactNeighborX="19326" custLinFactNeighborY="-19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18DD3EE4-4192-4B01-A11E-3CB6C2A9B1CB}" type="pres">
      <dgm:prSet presAssocID="{2DFB30DC-BC1B-4711-BBCB-6D6A6F1D8F75}" presName="parTxOnly" presStyleLbl="node1" presStyleIdx="4" presStyleCnt="5" custScaleY="82263" custLinFactNeighborX="1124" custLinFactNeighborY="-1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8439AC-085A-4F4B-B7C9-F126271330BE}" type="presOf" srcId="{2DFB30DC-BC1B-4711-BBCB-6D6A6F1D8F75}" destId="{18DD3EE4-4192-4B01-A11E-3CB6C2A9B1CB}" srcOrd="0" destOrd="0" presId="urn:microsoft.com/office/officeart/2005/8/layout/chevron1"/>
    <dgm:cxn modelId="{B6573E23-F25F-4208-9B76-042A360BEA3E}" type="presOf" srcId="{73E5BB12-C44F-4C61-B20D-2B80B2EC2ED0}" destId="{0A392B87-AE7F-4BBB-8426-F182698D0DED}" srcOrd="0" destOrd="0" presId="urn:microsoft.com/office/officeart/2005/8/layout/chevron1"/>
    <dgm:cxn modelId="{873A2BFD-4FCB-4DD5-9AF0-8985D3A322E0}" type="presOf" srcId="{A340430A-4193-4C8F-84D1-DBB688540576}" destId="{B54F4E42-830B-4E29-A922-8E2E829F2255}" srcOrd="0" destOrd="0" presId="urn:microsoft.com/office/officeart/2005/8/layout/chevron1"/>
    <dgm:cxn modelId="{B4620C61-7574-475D-92A8-001AD35539F0}" type="presOf" srcId="{AD3C1A60-1D27-4AD6-A1A7-6D948168F1B3}" destId="{7135398E-C829-4BBE-91C4-A6956859C04F}" srcOrd="0" destOrd="0" presId="urn:microsoft.com/office/officeart/2005/8/layout/chevron1"/>
    <dgm:cxn modelId="{27AE00BE-9739-4866-87A1-3DB455B9D7EC}" type="presOf" srcId="{50C89AC5-65BE-4B5B-9A3E-E696A623C1F5}" destId="{A050CB54-2AA3-4C69-93CC-31F729B157B0}" srcOrd="0" destOrd="0" presId="urn:microsoft.com/office/officeart/2005/8/layout/chevron1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16E6301E-88DF-4B11-8AF8-3DD41FBC782B}" srcId="{AD3C1A60-1D27-4AD6-A1A7-6D948168F1B3}" destId="{2DFB30DC-BC1B-4711-BBCB-6D6A6F1D8F75}" srcOrd="4" destOrd="0" parTransId="{370FB985-4538-4BBD-B5E3-F6CCE9B05827}" sibTransId="{6489AD54-301D-471E-9F77-65E0EB55FD34}"/>
    <dgm:cxn modelId="{40840E06-B6F0-470C-B191-08B042E13562}" type="presOf" srcId="{1D250294-71E6-4B71-9AD5-5E66C3F96013}" destId="{5EA9F7A3-A808-421A-B075-5D1773DF8B0E}" srcOrd="0" destOrd="0" presId="urn:microsoft.com/office/officeart/2005/8/layout/chevron1"/>
    <dgm:cxn modelId="{8438D089-7403-4B45-9758-783ACF22CAE4}" type="presParOf" srcId="{7135398E-C829-4BBE-91C4-A6956859C04F}" destId="{5EA9F7A3-A808-421A-B075-5D1773DF8B0E}" srcOrd="0" destOrd="0" presId="urn:microsoft.com/office/officeart/2005/8/layout/chevron1"/>
    <dgm:cxn modelId="{5F04C095-F300-42A4-81B6-AED67E9552D1}" type="presParOf" srcId="{7135398E-C829-4BBE-91C4-A6956859C04F}" destId="{828B882F-31DA-4666-9BD9-69368E26BC00}" srcOrd="1" destOrd="0" presId="urn:microsoft.com/office/officeart/2005/8/layout/chevron1"/>
    <dgm:cxn modelId="{B287BB80-3749-4E74-A44B-AB5CB5323A39}" type="presParOf" srcId="{7135398E-C829-4BBE-91C4-A6956859C04F}" destId="{0A392B87-AE7F-4BBB-8426-F182698D0DED}" srcOrd="2" destOrd="0" presId="urn:microsoft.com/office/officeart/2005/8/layout/chevron1"/>
    <dgm:cxn modelId="{100CE20D-C5EA-465E-9C2E-26A811465FAD}" type="presParOf" srcId="{7135398E-C829-4BBE-91C4-A6956859C04F}" destId="{E09DFC15-C436-461A-A7E8-20CDA592A669}" srcOrd="3" destOrd="0" presId="urn:microsoft.com/office/officeart/2005/8/layout/chevron1"/>
    <dgm:cxn modelId="{75111139-21ED-4D81-95E2-F8A9BF12F631}" type="presParOf" srcId="{7135398E-C829-4BBE-91C4-A6956859C04F}" destId="{B54F4E42-830B-4E29-A922-8E2E829F2255}" srcOrd="4" destOrd="0" presId="urn:microsoft.com/office/officeart/2005/8/layout/chevron1"/>
    <dgm:cxn modelId="{C4D43ADF-2266-492F-A377-ADDDF117C550}" type="presParOf" srcId="{7135398E-C829-4BBE-91C4-A6956859C04F}" destId="{C1A1E9D6-C803-4888-AD85-5E45386B06E8}" srcOrd="5" destOrd="0" presId="urn:microsoft.com/office/officeart/2005/8/layout/chevron1"/>
    <dgm:cxn modelId="{78F4D6E8-EA79-48CE-A286-CD494FB6ECBF}" type="presParOf" srcId="{7135398E-C829-4BBE-91C4-A6956859C04F}" destId="{A050CB54-2AA3-4C69-93CC-31F729B157B0}" srcOrd="6" destOrd="0" presId="urn:microsoft.com/office/officeart/2005/8/layout/chevron1"/>
    <dgm:cxn modelId="{9BCC85FF-BE32-4781-8935-D7C3BA05BAD9}" type="presParOf" srcId="{7135398E-C829-4BBE-91C4-A6956859C04F}" destId="{DD16E15A-FF74-4E40-995A-B750C747E076}" srcOrd="7" destOrd="0" presId="urn:microsoft.com/office/officeart/2005/8/layout/chevron1"/>
    <dgm:cxn modelId="{A57D7FF2-0CB1-418F-B580-9A206E9CCB4B}" type="presParOf" srcId="{7135398E-C829-4BBE-91C4-A6956859C04F}" destId="{18DD3EE4-4192-4B01-A11E-3CB6C2A9B1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</a:t>
          </a:r>
          <a:r>
            <a:rPr lang="tr-TR" sz="900" dirty="0" err="1" smtClean="0">
              <a:solidFill>
                <a:schemeClr val="tx1"/>
              </a:solidFill>
            </a:rPr>
            <a:t>tanımlanı</a:t>
          </a:r>
          <a:endParaRPr lang="tr-TR" sz="900" dirty="0" smtClean="0">
            <a:solidFill>
              <a:schemeClr val="tx1"/>
            </a:solidFill>
          </a:endParaRP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71712" custLinFactNeighborX="24871" custLinFactNeighborY="-1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71712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A99F97A1-83FD-457C-8382-EFDFCEF93F30}" type="presOf" srcId="{73E5BB12-C44F-4C61-B20D-2B80B2EC2ED0}" destId="{0A392B87-AE7F-4BBB-8426-F182698D0DED}" srcOrd="0" destOrd="0" presId="urn:microsoft.com/office/officeart/2005/8/layout/chevron1"/>
    <dgm:cxn modelId="{0F584640-DC99-4F7F-9373-CEF7451EC01E}" type="presOf" srcId="{AD3C1A60-1D27-4AD6-A1A7-6D948168F1B3}" destId="{7135398E-C829-4BBE-91C4-A6956859C04F}" srcOrd="0" destOrd="0" presId="urn:microsoft.com/office/officeart/2005/8/layout/chevron1"/>
    <dgm:cxn modelId="{4985DFE8-412C-43F8-9087-55185D48A062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10AC3464-57DF-404E-81E2-94CCDB2D9E12}" type="presOf" srcId="{516C261C-B3D8-45BC-A9D8-ECE4087819F0}" destId="{37C08375-7917-4746-97FB-4B6E13D2E4C0}" srcOrd="0" destOrd="0" presId="urn:microsoft.com/office/officeart/2005/8/layout/chevron1"/>
    <dgm:cxn modelId="{A5EF2F21-46FA-4AF2-924D-215BE1AD8F43}" type="presOf" srcId="{A340430A-4193-4C8F-84D1-DBB688540576}" destId="{B54F4E42-830B-4E29-A922-8E2E829F2255}" srcOrd="0" destOrd="0" presId="urn:microsoft.com/office/officeart/2005/8/layout/chevron1"/>
    <dgm:cxn modelId="{51EACBF3-911A-4C4E-9E5C-B12F767BDDE3}" type="presOf" srcId="{50C89AC5-65BE-4B5B-9A3E-E696A623C1F5}" destId="{A050CB54-2AA3-4C69-93CC-31F729B157B0}" srcOrd="0" destOrd="0" presId="urn:microsoft.com/office/officeart/2005/8/layout/chevron1"/>
    <dgm:cxn modelId="{7F5E4477-222D-4BC2-96F9-487AB80E7FE1}" type="presParOf" srcId="{7135398E-C829-4BBE-91C4-A6956859C04F}" destId="{5EA9F7A3-A808-421A-B075-5D1773DF8B0E}" srcOrd="0" destOrd="0" presId="urn:microsoft.com/office/officeart/2005/8/layout/chevron1"/>
    <dgm:cxn modelId="{AA4172E9-FDD7-4D75-B6A2-7122EBC856B2}" type="presParOf" srcId="{7135398E-C829-4BBE-91C4-A6956859C04F}" destId="{828B882F-31DA-4666-9BD9-69368E26BC00}" srcOrd="1" destOrd="0" presId="urn:microsoft.com/office/officeart/2005/8/layout/chevron1"/>
    <dgm:cxn modelId="{FC4E1AF9-99A0-482A-8E56-38129034CA20}" type="presParOf" srcId="{7135398E-C829-4BBE-91C4-A6956859C04F}" destId="{0A392B87-AE7F-4BBB-8426-F182698D0DED}" srcOrd="2" destOrd="0" presId="urn:microsoft.com/office/officeart/2005/8/layout/chevron1"/>
    <dgm:cxn modelId="{95DAA529-1DE9-43BB-AC2F-024F23292466}" type="presParOf" srcId="{7135398E-C829-4BBE-91C4-A6956859C04F}" destId="{E09DFC15-C436-461A-A7E8-20CDA592A669}" srcOrd="3" destOrd="0" presId="urn:microsoft.com/office/officeart/2005/8/layout/chevron1"/>
    <dgm:cxn modelId="{DC7167F7-78D2-4272-9E36-A52855310C4B}" type="presParOf" srcId="{7135398E-C829-4BBE-91C4-A6956859C04F}" destId="{B54F4E42-830B-4E29-A922-8E2E829F2255}" srcOrd="4" destOrd="0" presId="urn:microsoft.com/office/officeart/2005/8/layout/chevron1"/>
    <dgm:cxn modelId="{48F8C4E1-8A99-4498-B0F6-7D2099B93894}" type="presParOf" srcId="{7135398E-C829-4BBE-91C4-A6956859C04F}" destId="{C1A1E9D6-C803-4888-AD85-5E45386B06E8}" srcOrd="5" destOrd="0" presId="urn:microsoft.com/office/officeart/2005/8/layout/chevron1"/>
    <dgm:cxn modelId="{0D2ECED7-A86B-48EB-9FDF-018B4A46959A}" type="presParOf" srcId="{7135398E-C829-4BBE-91C4-A6956859C04F}" destId="{A050CB54-2AA3-4C69-93CC-31F729B157B0}" srcOrd="6" destOrd="0" presId="urn:microsoft.com/office/officeart/2005/8/layout/chevron1"/>
    <dgm:cxn modelId="{0159E4D9-0B44-4003-9EA3-5C45E4A75C4D}" type="presParOf" srcId="{7135398E-C829-4BBE-91C4-A6956859C04F}" destId="{DD16E15A-FF74-4E40-995A-B750C747E076}" srcOrd="7" destOrd="0" presId="urn:microsoft.com/office/officeart/2005/8/layout/chevron1"/>
    <dgm:cxn modelId="{236DE5C4-6546-4054-9E37-2729102035D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fonu sağlanır 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veya proje tasarlanır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yapılır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planı  yaratılır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Sonuçları yayılır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1818" custLinFactNeighborX="24871" custLinFactNeighborY="-13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1818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F5EA5-2FE2-4737-A879-7F5C7C8EC455}" type="presOf" srcId="{73E5BB12-C44F-4C61-B20D-2B80B2EC2ED0}" destId="{0A392B87-AE7F-4BBB-8426-F182698D0DED}" srcOrd="0" destOrd="0" presId="urn:microsoft.com/office/officeart/2005/8/layout/chevron1"/>
    <dgm:cxn modelId="{6B2805F9-9628-4ED8-BDE7-796EE2876358}" type="presOf" srcId="{50C89AC5-65BE-4B5B-9A3E-E696A623C1F5}" destId="{A050CB54-2AA3-4C69-93CC-31F729B157B0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8E7728A9-7C97-4248-9201-A2D54D2F56FD}" type="presOf" srcId="{1D250294-71E6-4B71-9AD5-5E66C3F96013}" destId="{5EA9F7A3-A808-421A-B075-5D1773DF8B0E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CFA7633-9913-437B-AF4F-EDB78249E09F}" type="presOf" srcId="{AD3C1A60-1D27-4AD6-A1A7-6D948168F1B3}" destId="{7135398E-C829-4BBE-91C4-A6956859C04F}" srcOrd="0" destOrd="0" presId="urn:microsoft.com/office/officeart/2005/8/layout/chevron1"/>
    <dgm:cxn modelId="{E37580B3-5DDC-4128-9069-57EE6D03FBB4}" type="presOf" srcId="{516C261C-B3D8-45BC-A9D8-ECE4087819F0}" destId="{37C08375-7917-4746-97FB-4B6E13D2E4C0}" srcOrd="0" destOrd="0" presId="urn:microsoft.com/office/officeart/2005/8/layout/chevron1"/>
    <dgm:cxn modelId="{380037D2-5C45-41C1-8456-7716A26C269E}" type="presOf" srcId="{A340430A-4193-4C8F-84D1-DBB688540576}" destId="{B54F4E42-830B-4E29-A922-8E2E829F2255}" srcOrd="0" destOrd="0" presId="urn:microsoft.com/office/officeart/2005/8/layout/chevron1"/>
    <dgm:cxn modelId="{38D43AE3-9751-45EB-BBB8-59BABBD56117}" type="presParOf" srcId="{7135398E-C829-4BBE-91C4-A6956859C04F}" destId="{5EA9F7A3-A808-421A-B075-5D1773DF8B0E}" srcOrd="0" destOrd="0" presId="urn:microsoft.com/office/officeart/2005/8/layout/chevron1"/>
    <dgm:cxn modelId="{C96A97ED-C147-49AE-8C05-49EDED8DB24D}" type="presParOf" srcId="{7135398E-C829-4BBE-91C4-A6956859C04F}" destId="{828B882F-31DA-4666-9BD9-69368E26BC00}" srcOrd="1" destOrd="0" presId="urn:microsoft.com/office/officeart/2005/8/layout/chevron1"/>
    <dgm:cxn modelId="{8E803570-E72C-497F-BD21-6DAE8C222F08}" type="presParOf" srcId="{7135398E-C829-4BBE-91C4-A6956859C04F}" destId="{0A392B87-AE7F-4BBB-8426-F182698D0DED}" srcOrd="2" destOrd="0" presId="urn:microsoft.com/office/officeart/2005/8/layout/chevron1"/>
    <dgm:cxn modelId="{B4172CDF-A4B3-4574-8B40-5BD469117765}" type="presParOf" srcId="{7135398E-C829-4BBE-91C4-A6956859C04F}" destId="{E09DFC15-C436-461A-A7E8-20CDA592A669}" srcOrd="3" destOrd="0" presId="urn:microsoft.com/office/officeart/2005/8/layout/chevron1"/>
    <dgm:cxn modelId="{789958CB-1610-4C8D-B0E2-9245335B0602}" type="presParOf" srcId="{7135398E-C829-4BBE-91C4-A6956859C04F}" destId="{B54F4E42-830B-4E29-A922-8E2E829F2255}" srcOrd="4" destOrd="0" presId="urn:microsoft.com/office/officeart/2005/8/layout/chevron1"/>
    <dgm:cxn modelId="{70CCF9E6-3CB3-4223-9BE4-16CD0BDC1B93}" type="presParOf" srcId="{7135398E-C829-4BBE-91C4-A6956859C04F}" destId="{C1A1E9D6-C803-4888-AD85-5E45386B06E8}" srcOrd="5" destOrd="0" presId="urn:microsoft.com/office/officeart/2005/8/layout/chevron1"/>
    <dgm:cxn modelId="{C8B7D4C9-003E-4613-B042-0768764FFAC3}" type="presParOf" srcId="{7135398E-C829-4BBE-91C4-A6956859C04F}" destId="{A050CB54-2AA3-4C69-93CC-31F729B157B0}" srcOrd="6" destOrd="0" presId="urn:microsoft.com/office/officeart/2005/8/layout/chevron1"/>
    <dgm:cxn modelId="{0CD127F7-84E6-4BC3-8CE4-015460BF18F3}" type="presParOf" srcId="{7135398E-C829-4BBE-91C4-A6956859C04F}" destId="{DD16E15A-FF74-4E40-995A-B750C747E076}" srcOrd="7" destOrd="0" presId="urn:microsoft.com/office/officeart/2005/8/layout/chevron1"/>
    <dgm:cxn modelId="{052B4F98-F92E-4A4E-9670-9295D2F76246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F96884-7D06-44AE-A1AD-A3725474E9B4}" type="presOf" srcId="{516C261C-B3D8-45BC-A9D8-ECE4087819F0}" destId="{37C08375-7917-4746-97FB-4B6E13D2E4C0}" srcOrd="0" destOrd="0" presId="urn:microsoft.com/office/officeart/2005/8/layout/chevron1"/>
    <dgm:cxn modelId="{15EFE36A-7166-4DE0-BA97-8B57394A82D2}" type="presOf" srcId="{1D250294-71E6-4B71-9AD5-5E66C3F96013}" destId="{5EA9F7A3-A808-421A-B075-5D1773DF8B0E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C3531A61-B6D4-4E96-ACA3-AD15606B46D7}" type="presOf" srcId="{73E5BB12-C44F-4C61-B20D-2B80B2EC2ED0}" destId="{0A392B87-AE7F-4BBB-8426-F182698D0DED}" srcOrd="0" destOrd="0" presId="urn:microsoft.com/office/officeart/2005/8/layout/chevron1"/>
    <dgm:cxn modelId="{515B3CD3-F02C-4639-981F-EC49C7123864}" type="presOf" srcId="{AD3C1A60-1D27-4AD6-A1A7-6D948168F1B3}" destId="{7135398E-C829-4BBE-91C4-A6956859C04F}" srcOrd="0" destOrd="0" presId="urn:microsoft.com/office/officeart/2005/8/layout/chevron1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8181C6D0-5EFC-4DF4-94AE-33D00A11049D}" type="presOf" srcId="{A340430A-4193-4C8F-84D1-DBB688540576}" destId="{B54F4E42-830B-4E29-A922-8E2E829F2255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EFFCACAB-9966-4D07-B897-3B0076557834}" type="presOf" srcId="{50C89AC5-65BE-4B5B-9A3E-E696A623C1F5}" destId="{A050CB54-2AA3-4C69-93CC-31F729B157B0}" srcOrd="0" destOrd="0" presId="urn:microsoft.com/office/officeart/2005/8/layout/chevron1"/>
    <dgm:cxn modelId="{CBC4A9F2-D8BB-45B6-89C6-14DE0DB49F91}" type="presParOf" srcId="{7135398E-C829-4BBE-91C4-A6956859C04F}" destId="{5EA9F7A3-A808-421A-B075-5D1773DF8B0E}" srcOrd="0" destOrd="0" presId="urn:microsoft.com/office/officeart/2005/8/layout/chevron1"/>
    <dgm:cxn modelId="{72E1C13B-A8E0-44A1-9448-163658746635}" type="presParOf" srcId="{7135398E-C829-4BBE-91C4-A6956859C04F}" destId="{828B882F-31DA-4666-9BD9-69368E26BC00}" srcOrd="1" destOrd="0" presId="urn:microsoft.com/office/officeart/2005/8/layout/chevron1"/>
    <dgm:cxn modelId="{74841D86-2579-402F-B057-5B25CBDAC5FE}" type="presParOf" srcId="{7135398E-C829-4BBE-91C4-A6956859C04F}" destId="{0A392B87-AE7F-4BBB-8426-F182698D0DED}" srcOrd="2" destOrd="0" presId="urn:microsoft.com/office/officeart/2005/8/layout/chevron1"/>
    <dgm:cxn modelId="{D4978023-18AF-4909-ABCB-27F2E5DEA6A4}" type="presParOf" srcId="{7135398E-C829-4BBE-91C4-A6956859C04F}" destId="{E09DFC15-C436-461A-A7E8-20CDA592A669}" srcOrd="3" destOrd="0" presId="urn:microsoft.com/office/officeart/2005/8/layout/chevron1"/>
    <dgm:cxn modelId="{EBF33185-167A-4EB3-B4B8-237D0F99DAB9}" type="presParOf" srcId="{7135398E-C829-4BBE-91C4-A6956859C04F}" destId="{B54F4E42-830B-4E29-A922-8E2E829F2255}" srcOrd="4" destOrd="0" presId="urn:microsoft.com/office/officeart/2005/8/layout/chevron1"/>
    <dgm:cxn modelId="{960426A9-494B-43AE-A012-22B7786FB031}" type="presParOf" srcId="{7135398E-C829-4BBE-91C4-A6956859C04F}" destId="{C1A1E9D6-C803-4888-AD85-5E45386B06E8}" srcOrd="5" destOrd="0" presId="urn:microsoft.com/office/officeart/2005/8/layout/chevron1"/>
    <dgm:cxn modelId="{83CBE0F5-B524-4200-AD0C-266B41AAA063}" type="presParOf" srcId="{7135398E-C829-4BBE-91C4-A6956859C04F}" destId="{A050CB54-2AA3-4C69-93CC-31F729B157B0}" srcOrd="6" destOrd="0" presId="urn:microsoft.com/office/officeart/2005/8/layout/chevron1"/>
    <dgm:cxn modelId="{FE726C0B-45CF-4455-A9B8-4F16DE7C5AA6}" type="presParOf" srcId="{7135398E-C829-4BBE-91C4-A6956859C04F}" destId="{DD16E15A-FF74-4E40-995A-B750C747E076}" srcOrd="7" destOrd="0" presId="urn:microsoft.com/office/officeart/2005/8/layout/chevron1"/>
    <dgm:cxn modelId="{3A358E0C-D110-4583-B7F3-11E843DE84B9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AC3A5-4572-4ECE-A02A-6BD45364DF24}" type="presOf" srcId="{AD3C1A60-1D27-4AD6-A1A7-6D948168F1B3}" destId="{7135398E-C829-4BBE-91C4-A6956859C04F}" srcOrd="0" destOrd="0" presId="urn:microsoft.com/office/officeart/2005/8/layout/chevron1"/>
    <dgm:cxn modelId="{87A56DAF-AE9D-47D8-BE1E-A77DF05D937B}" type="presOf" srcId="{73E5BB12-C44F-4C61-B20D-2B80B2EC2ED0}" destId="{0A392B87-AE7F-4BBB-8426-F182698D0DED}" srcOrd="0" destOrd="0" presId="urn:microsoft.com/office/officeart/2005/8/layout/chevron1"/>
    <dgm:cxn modelId="{91185ADF-7EFC-4C08-9D4C-EE4DCE8CBB85}" type="presOf" srcId="{A340430A-4193-4C8F-84D1-DBB688540576}" destId="{B54F4E42-830B-4E29-A922-8E2E829F2255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84AC48BB-DFB8-450D-B566-F33688FD9478}" type="presOf" srcId="{1D250294-71E6-4B71-9AD5-5E66C3F96013}" destId="{5EA9F7A3-A808-421A-B075-5D1773DF8B0E}" srcOrd="0" destOrd="0" presId="urn:microsoft.com/office/officeart/2005/8/layout/chevron1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5655673D-BE1C-4BF8-8977-4264EB4DD85F}" type="presOf" srcId="{50C89AC5-65BE-4B5B-9A3E-E696A623C1F5}" destId="{A050CB54-2AA3-4C69-93CC-31F729B157B0}" srcOrd="0" destOrd="0" presId="urn:microsoft.com/office/officeart/2005/8/layout/chevron1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449E1494-3CF3-4C0D-A634-C5B787E8A1C3}" type="presOf" srcId="{516C261C-B3D8-45BC-A9D8-ECE4087819F0}" destId="{37C08375-7917-4746-97FB-4B6E13D2E4C0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19EA205A-09A4-4095-BB2C-5681A79CF65A}" type="presParOf" srcId="{7135398E-C829-4BBE-91C4-A6956859C04F}" destId="{5EA9F7A3-A808-421A-B075-5D1773DF8B0E}" srcOrd="0" destOrd="0" presId="urn:microsoft.com/office/officeart/2005/8/layout/chevron1"/>
    <dgm:cxn modelId="{B6AF486B-AC73-4293-B15E-886A1545D5A8}" type="presParOf" srcId="{7135398E-C829-4BBE-91C4-A6956859C04F}" destId="{828B882F-31DA-4666-9BD9-69368E26BC00}" srcOrd="1" destOrd="0" presId="urn:microsoft.com/office/officeart/2005/8/layout/chevron1"/>
    <dgm:cxn modelId="{9A45A89C-A334-48D5-8410-54DCC27EEC49}" type="presParOf" srcId="{7135398E-C829-4BBE-91C4-A6956859C04F}" destId="{0A392B87-AE7F-4BBB-8426-F182698D0DED}" srcOrd="2" destOrd="0" presId="urn:microsoft.com/office/officeart/2005/8/layout/chevron1"/>
    <dgm:cxn modelId="{4CD1583B-D786-45DD-A3D3-094D03615B43}" type="presParOf" srcId="{7135398E-C829-4BBE-91C4-A6956859C04F}" destId="{E09DFC15-C436-461A-A7E8-20CDA592A669}" srcOrd="3" destOrd="0" presId="urn:microsoft.com/office/officeart/2005/8/layout/chevron1"/>
    <dgm:cxn modelId="{BC84734A-44A0-4042-880F-F60FE5AE9BA4}" type="presParOf" srcId="{7135398E-C829-4BBE-91C4-A6956859C04F}" destId="{B54F4E42-830B-4E29-A922-8E2E829F2255}" srcOrd="4" destOrd="0" presId="urn:microsoft.com/office/officeart/2005/8/layout/chevron1"/>
    <dgm:cxn modelId="{B7377A18-BA78-457B-BA2D-A9EDFFC13AE0}" type="presParOf" srcId="{7135398E-C829-4BBE-91C4-A6956859C04F}" destId="{C1A1E9D6-C803-4888-AD85-5E45386B06E8}" srcOrd="5" destOrd="0" presId="urn:microsoft.com/office/officeart/2005/8/layout/chevron1"/>
    <dgm:cxn modelId="{9C48164A-37E2-44B4-BC22-9FAE31E7DE31}" type="presParOf" srcId="{7135398E-C829-4BBE-91C4-A6956859C04F}" destId="{A050CB54-2AA3-4C69-93CC-31F729B157B0}" srcOrd="6" destOrd="0" presId="urn:microsoft.com/office/officeart/2005/8/layout/chevron1"/>
    <dgm:cxn modelId="{CB9BC66A-166B-40AF-9C2A-DD1C2C057BEC}" type="presParOf" srcId="{7135398E-C829-4BBE-91C4-A6956859C04F}" destId="{DD16E15A-FF74-4E40-995A-B750C747E076}" srcOrd="7" destOrd="0" presId="urn:microsoft.com/office/officeart/2005/8/layout/chevron1"/>
    <dgm:cxn modelId="{1F5FEFAF-C1E8-4F2B-97FE-AA5889CBCE00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9C7731-F6FC-4E51-BC0A-52E9518BB32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07764F-873C-4D90-8C69-8A7FE206B50C}">
      <dgm:prSet phldrT="[Metin]"/>
      <dgm:spPr/>
      <dgm:t>
        <a:bodyPr/>
        <a:lstStyle/>
        <a:p>
          <a:r>
            <a:rPr lang="tr-TR" b="1" dirty="0" smtClean="0">
              <a:solidFill>
                <a:srgbClr val="C00000"/>
              </a:solidFill>
              <a:latin typeface="Century Gothic" panose="020B0502020202020204" pitchFamily="34" charset="0"/>
            </a:rPr>
            <a:t>Birim Fonksiyonları          (Ana süreçler)</a:t>
          </a:r>
          <a:endParaRPr lang="tr-TR" b="1" dirty="0">
            <a:solidFill>
              <a:srgbClr val="C00000"/>
            </a:solidFill>
          </a:endParaRPr>
        </a:p>
      </dgm:t>
    </dgm:pt>
    <dgm:pt modelId="{2D5DE73B-D9A6-4DEF-99FD-34313423A604}" type="parTrans" cxnId="{D2488244-DB97-4748-8B62-3C134C66834A}">
      <dgm:prSet/>
      <dgm:spPr/>
      <dgm:t>
        <a:bodyPr/>
        <a:lstStyle/>
        <a:p>
          <a:endParaRPr lang="tr-TR"/>
        </a:p>
      </dgm:t>
    </dgm:pt>
    <dgm:pt modelId="{FB28C129-157B-4B3E-BCED-DA5A7A8EAC75}" type="sibTrans" cxnId="{D2488244-DB97-4748-8B62-3C134C66834A}">
      <dgm:prSet/>
      <dgm:spPr/>
      <dgm:t>
        <a:bodyPr/>
        <a:lstStyle/>
        <a:p>
          <a:endParaRPr lang="tr-TR"/>
        </a:p>
      </dgm:t>
    </dgm:pt>
    <dgm:pt modelId="{9642605A-E6D5-4304-85B8-421A2A58DA03}">
      <dgm:prSet phldrT="[Metin]"/>
      <dgm:spPr/>
      <dgm:t>
        <a:bodyPr/>
        <a:lstStyle/>
        <a:p>
          <a:r>
            <a:rPr lang="tr-TR" dirty="0" smtClean="0"/>
            <a:t>Teknik Destek Süreçleri</a:t>
          </a:r>
          <a:endParaRPr lang="tr-TR" dirty="0"/>
        </a:p>
      </dgm:t>
    </dgm:pt>
    <dgm:pt modelId="{C5E18B08-8224-48E0-8FC6-933178A05E08}" type="parTrans" cxnId="{2903F519-2D4C-45C3-B497-F21FAFAF8FD6}">
      <dgm:prSet/>
      <dgm:spPr/>
      <dgm:t>
        <a:bodyPr/>
        <a:lstStyle/>
        <a:p>
          <a:endParaRPr lang="tr-TR"/>
        </a:p>
      </dgm:t>
    </dgm:pt>
    <dgm:pt modelId="{77A63ADD-F6EF-4BFC-B1E3-F8892043E22E}" type="sibTrans" cxnId="{2903F519-2D4C-45C3-B497-F21FAFAF8FD6}">
      <dgm:prSet/>
      <dgm:spPr/>
      <dgm:t>
        <a:bodyPr/>
        <a:lstStyle/>
        <a:p>
          <a:endParaRPr lang="tr-TR"/>
        </a:p>
      </dgm:t>
    </dgm:pt>
    <dgm:pt modelId="{75AB6856-F946-4D14-8078-82F9889CFDAF}">
      <dgm:prSet/>
      <dgm:spPr/>
      <dgm:t>
        <a:bodyPr/>
        <a:lstStyle/>
        <a:p>
          <a:r>
            <a:rPr lang="tr-TR" dirty="0" smtClean="0"/>
            <a:t>Sistem ve Analiz Süreçleri</a:t>
          </a:r>
        </a:p>
      </dgm:t>
    </dgm:pt>
    <dgm:pt modelId="{AE21E048-840C-4366-8B95-AD6F34CE1C4A}" type="parTrans" cxnId="{79B9F428-1271-4A39-985A-024596CCCD83}">
      <dgm:prSet/>
      <dgm:spPr/>
      <dgm:t>
        <a:bodyPr/>
        <a:lstStyle/>
        <a:p>
          <a:endParaRPr lang="tr-TR"/>
        </a:p>
      </dgm:t>
    </dgm:pt>
    <dgm:pt modelId="{7F1392EB-6869-46BD-82D9-F0E77797E915}" type="sibTrans" cxnId="{79B9F428-1271-4A39-985A-024596CCCD83}">
      <dgm:prSet/>
      <dgm:spPr/>
      <dgm:t>
        <a:bodyPr/>
        <a:lstStyle/>
        <a:p>
          <a:endParaRPr lang="tr-TR"/>
        </a:p>
      </dgm:t>
    </dgm:pt>
    <dgm:pt modelId="{B47CD300-10D9-44E6-AB7D-E0D001E441EF}">
      <dgm:prSet/>
      <dgm:spPr/>
      <dgm:t>
        <a:bodyPr/>
        <a:lstStyle/>
        <a:p>
          <a:r>
            <a:rPr lang="tr-TR" dirty="0" smtClean="0"/>
            <a:t>Yazılım Geliştirme Süreçleri</a:t>
          </a:r>
          <a:endParaRPr lang="tr-TR" dirty="0"/>
        </a:p>
      </dgm:t>
    </dgm:pt>
    <dgm:pt modelId="{997505A5-7F12-44F4-8BC3-5D6FCB199616}" type="parTrans" cxnId="{D6DA5600-CB2C-452D-9403-E1950A8577C2}">
      <dgm:prSet/>
      <dgm:spPr/>
      <dgm:t>
        <a:bodyPr/>
        <a:lstStyle/>
        <a:p>
          <a:endParaRPr lang="tr-TR"/>
        </a:p>
      </dgm:t>
    </dgm:pt>
    <dgm:pt modelId="{91DF35E8-E1C1-49E1-BB04-FC83E563E682}" type="sibTrans" cxnId="{D6DA5600-CB2C-452D-9403-E1950A8577C2}">
      <dgm:prSet/>
      <dgm:spPr/>
      <dgm:t>
        <a:bodyPr/>
        <a:lstStyle/>
        <a:p>
          <a:endParaRPr lang="tr-TR"/>
        </a:p>
      </dgm:t>
    </dgm:pt>
    <dgm:pt modelId="{22B24108-E708-415D-A743-A60E1E8F53DB}">
      <dgm:prSet/>
      <dgm:spPr/>
      <dgm:t>
        <a:bodyPr/>
        <a:lstStyle/>
        <a:p>
          <a:r>
            <a:rPr lang="tr-TR" dirty="0" smtClean="0"/>
            <a:t>Sistem ve Bilişim Ağları Hizmetleri Süreci</a:t>
          </a:r>
          <a:endParaRPr lang="tr-TR" dirty="0"/>
        </a:p>
      </dgm:t>
    </dgm:pt>
    <dgm:pt modelId="{1CB509B1-ECA2-4D79-821A-00BAA0DAF0AD}" type="parTrans" cxnId="{98B1B493-4FB0-49E1-919A-3F44CA2C9E9D}">
      <dgm:prSet/>
      <dgm:spPr/>
      <dgm:t>
        <a:bodyPr/>
        <a:lstStyle/>
        <a:p>
          <a:endParaRPr lang="tr-TR"/>
        </a:p>
      </dgm:t>
    </dgm:pt>
    <dgm:pt modelId="{8C032274-C715-4F89-8E6C-13889EDD5135}" type="sibTrans" cxnId="{98B1B493-4FB0-49E1-919A-3F44CA2C9E9D}">
      <dgm:prSet/>
      <dgm:spPr/>
      <dgm:t>
        <a:bodyPr/>
        <a:lstStyle/>
        <a:p>
          <a:endParaRPr lang="tr-TR"/>
        </a:p>
      </dgm:t>
    </dgm:pt>
    <dgm:pt modelId="{A6341CF1-C143-4BF5-B93E-769713CBAA6E}">
      <dgm:prSet/>
      <dgm:spPr/>
      <dgm:t>
        <a:bodyPr/>
        <a:lstStyle/>
        <a:p>
          <a:r>
            <a:rPr lang="tr-TR" dirty="0" smtClean="0"/>
            <a:t>Genel ve İdari Süreçler</a:t>
          </a:r>
          <a:endParaRPr lang="tr-TR" dirty="0"/>
        </a:p>
      </dgm:t>
    </dgm:pt>
    <dgm:pt modelId="{140C31C9-CA07-42C9-98E6-1A434B94AB59}" type="parTrans" cxnId="{DAFD7428-47E1-454E-8804-D68DCAE47F10}">
      <dgm:prSet/>
      <dgm:spPr/>
      <dgm:t>
        <a:bodyPr/>
        <a:lstStyle/>
        <a:p>
          <a:endParaRPr lang="tr-TR"/>
        </a:p>
      </dgm:t>
    </dgm:pt>
    <dgm:pt modelId="{A9216F6E-4149-42AF-AD48-7FF632747064}" type="sibTrans" cxnId="{DAFD7428-47E1-454E-8804-D68DCAE47F10}">
      <dgm:prSet/>
      <dgm:spPr/>
      <dgm:t>
        <a:bodyPr/>
        <a:lstStyle/>
        <a:p>
          <a:endParaRPr lang="tr-TR"/>
        </a:p>
      </dgm:t>
    </dgm:pt>
    <dgm:pt modelId="{CF68F4C7-D1F5-4D83-B77E-AA4F7B0D6D53}">
      <dgm:prSet/>
      <dgm:spPr/>
      <dgm:t>
        <a:bodyPr/>
        <a:lstStyle/>
        <a:p>
          <a:r>
            <a:rPr lang="tr-TR" dirty="0" smtClean="0"/>
            <a:t>Hizmet Destek Süreçleri</a:t>
          </a:r>
          <a:endParaRPr lang="tr-TR" dirty="0"/>
        </a:p>
      </dgm:t>
    </dgm:pt>
    <dgm:pt modelId="{66349673-DA77-48B5-9E34-40100551554B}" type="parTrans" cxnId="{7EC4A24D-6B97-4599-88AA-4400ABDE0698}">
      <dgm:prSet/>
      <dgm:spPr/>
      <dgm:t>
        <a:bodyPr/>
        <a:lstStyle/>
        <a:p>
          <a:endParaRPr lang="tr-TR"/>
        </a:p>
      </dgm:t>
    </dgm:pt>
    <dgm:pt modelId="{A9DD2759-8313-422E-AA83-6BEAC704E392}" type="sibTrans" cxnId="{7EC4A24D-6B97-4599-88AA-4400ABDE0698}">
      <dgm:prSet/>
      <dgm:spPr/>
      <dgm:t>
        <a:bodyPr/>
        <a:lstStyle/>
        <a:p>
          <a:endParaRPr lang="tr-TR"/>
        </a:p>
      </dgm:t>
    </dgm:pt>
    <dgm:pt modelId="{C7ED29D9-EB69-4807-A31F-800E059C82F5}" type="pres">
      <dgm:prSet presAssocID="{C29C7731-F6FC-4E51-BC0A-52E9518BB3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46C8901-2371-46F5-BDB4-93FBE1A78DCC}" type="pres">
      <dgm:prSet presAssocID="{6A07764F-873C-4D90-8C69-8A7FE206B50C}" presName="root1" presStyleCnt="0"/>
      <dgm:spPr/>
    </dgm:pt>
    <dgm:pt modelId="{3E9658D9-21E9-47AE-AECC-C7CFC5FCBE49}" type="pres">
      <dgm:prSet presAssocID="{6A07764F-873C-4D90-8C69-8A7FE206B50C}" presName="LevelOneTextNode" presStyleLbl="node0" presStyleIdx="0" presStyleCnt="1" custScaleX="176204" custLinFactNeighborX="-18857" custLinFactNeighborY="147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F54F83-8575-4EDE-AE83-92ADDD037D65}" type="pres">
      <dgm:prSet presAssocID="{6A07764F-873C-4D90-8C69-8A7FE206B50C}" presName="level2hierChild" presStyleCnt="0"/>
      <dgm:spPr/>
    </dgm:pt>
    <dgm:pt modelId="{B333EF4C-B65A-43F7-BBB3-14BFE7BFC2D4}" type="pres">
      <dgm:prSet presAssocID="{AE21E048-840C-4366-8B95-AD6F34CE1C4A}" presName="conn2-1" presStyleLbl="parChTrans1D2" presStyleIdx="0" presStyleCnt="6"/>
      <dgm:spPr/>
      <dgm:t>
        <a:bodyPr/>
        <a:lstStyle/>
        <a:p>
          <a:endParaRPr lang="tr-TR"/>
        </a:p>
      </dgm:t>
    </dgm:pt>
    <dgm:pt modelId="{29F4617B-1666-43D3-ABE0-2948FCD274EC}" type="pres">
      <dgm:prSet presAssocID="{AE21E048-840C-4366-8B95-AD6F34CE1C4A}" presName="connTx" presStyleLbl="parChTrans1D2" presStyleIdx="0" presStyleCnt="6"/>
      <dgm:spPr/>
      <dgm:t>
        <a:bodyPr/>
        <a:lstStyle/>
        <a:p>
          <a:endParaRPr lang="tr-TR"/>
        </a:p>
      </dgm:t>
    </dgm:pt>
    <dgm:pt modelId="{9CE3A54D-8368-4C4B-95C4-CDF73E9B547C}" type="pres">
      <dgm:prSet presAssocID="{75AB6856-F946-4D14-8078-82F9889CFDAF}" presName="root2" presStyleCnt="0"/>
      <dgm:spPr/>
    </dgm:pt>
    <dgm:pt modelId="{FF6359AC-4E9F-4AFD-ACDE-BE5DADE526E5}" type="pres">
      <dgm:prSet presAssocID="{75AB6856-F946-4D14-8078-82F9889CFDAF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0D2152E-A4FB-4CF1-A4D4-61332E4DA856}" type="pres">
      <dgm:prSet presAssocID="{75AB6856-F946-4D14-8078-82F9889CFDAF}" presName="level3hierChild" presStyleCnt="0"/>
      <dgm:spPr/>
    </dgm:pt>
    <dgm:pt modelId="{C34623EE-93C8-4F26-8611-3506D76A2069}" type="pres">
      <dgm:prSet presAssocID="{997505A5-7F12-44F4-8BC3-5D6FCB199616}" presName="conn2-1" presStyleLbl="parChTrans1D2" presStyleIdx="1" presStyleCnt="6"/>
      <dgm:spPr/>
      <dgm:t>
        <a:bodyPr/>
        <a:lstStyle/>
        <a:p>
          <a:endParaRPr lang="tr-TR"/>
        </a:p>
      </dgm:t>
    </dgm:pt>
    <dgm:pt modelId="{87D90D40-076D-4E8C-B9D8-D7F64DADF7C7}" type="pres">
      <dgm:prSet presAssocID="{997505A5-7F12-44F4-8BC3-5D6FCB199616}" presName="connTx" presStyleLbl="parChTrans1D2" presStyleIdx="1" presStyleCnt="6"/>
      <dgm:spPr/>
      <dgm:t>
        <a:bodyPr/>
        <a:lstStyle/>
        <a:p>
          <a:endParaRPr lang="tr-TR"/>
        </a:p>
      </dgm:t>
    </dgm:pt>
    <dgm:pt modelId="{7CFA1458-EB6E-450E-B8A6-B9C94A05A31A}" type="pres">
      <dgm:prSet presAssocID="{B47CD300-10D9-44E6-AB7D-E0D001E441EF}" presName="root2" presStyleCnt="0"/>
      <dgm:spPr/>
    </dgm:pt>
    <dgm:pt modelId="{D8FA6549-B5A1-4218-AAB0-55B15FE81753}" type="pres">
      <dgm:prSet presAssocID="{B47CD300-10D9-44E6-AB7D-E0D001E441E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5CFFB4-8F09-4158-AEC0-0B5AB500EA4E}" type="pres">
      <dgm:prSet presAssocID="{B47CD300-10D9-44E6-AB7D-E0D001E441EF}" presName="level3hierChild" presStyleCnt="0"/>
      <dgm:spPr/>
    </dgm:pt>
    <dgm:pt modelId="{37A1BF0D-E085-4C61-9EF5-82B16CAA4F73}" type="pres">
      <dgm:prSet presAssocID="{66349673-DA77-48B5-9E34-40100551554B}" presName="conn2-1" presStyleLbl="parChTrans1D2" presStyleIdx="2" presStyleCnt="6"/>
      <dgm:spPr/>
      <dgm:t>
        <a:bodyPr/>
        <a:lstStyle/>
        <a:p>
          <a:endParaRPr lang="tr-TR"/>
        </a:p>
      </dgm:t>
    </dgm:pt>
    <dgm:pt modelId="{13402C48-E93A-49A2-AEA8-7DADDEBCE7CB}" type="pres">
      <dgm:prSet presAssocID="{66349673-DA77-48B5-9E34-40100551554B}" presName="connTx" presStyleLbl="parChTrans1D2" presStyleIdx="2" presStyleCnt="6"/>
      <dgm:spPr/>
      <dgm:t>
        <a:bodyPr/>
        <a:lstStyle/>
        <a:p>
          <a:endParaRPr lang="tr-TR"/>
        </a:p>
      </dgm:t>
    </dgm:pt>
    <dgm:pt modelId="{398FAB56-A965-49D4-87D5-6783E13F59B0}" type="pres">
      <dgm:prSet presAssocID="{CF68F4C7-D1F5-4D83-B77E-AA4F7B0D6D53}" presName="root2" presStyleCnt="0"/>
      <dgm:spPr/>
    </dgm:pt>
    <dgm:pt modelId="{42D58236-7FA4-4888-B153-B2A9D489ACA4}" type="pres">
      <dgm:prSet presAssocID="{CF68F4C7-D1F5-4D83-B77E-AA4F7B0D6D53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92D91F-E570-4660-916A-EFB33562D7FA}" type="pres">
      <dgm:prSet presAssocID="{CF68F4C7-D1F5-4D83-B77E-AA4F7B0D6D53}" presName="level3hierChild" presStyleCnt="0"/>
      <dgm:spPr/>
    </dgm:pt>
    <dgm:pt modelId="{A74FDD9A-445E-4075-B974-C8B5DE0BD6C6}" type="pres">
      <dgm:prSet presAssocID="{C5E18B08-8224-48E0-8FC6-933178A05E08}" presName="conn2-1" presStyleLbl="parChTrans1D2" presStyleIdx="3" presStyleCnt="6"/>
      <dgm:spPr/>
      <dgm:t>
        <a:bodyPr/>
        <a:lstStyle/>
        <a:p>
          <a:endParaRPr lang="tr-TR"/>
        </a:p>
      </dgm:t>
    </dgm:pt>
    <dgm:pt modelId="{5EC5D109-1575-47DA-BAEB-5D5D351F16B7}" type="pres">
      <dgm:prSet presAssocID="{C5E18B08-8224-48E0-8FC6-933178A05E08}" presName="connTx" presStyleLbl="parChTrans1D2" presStyleIdx="3" presStyleCnt="6"/>
      <dgm:spPr/>
      <dgm:t>
        <a:bodyPr/>
        <a:lstStyle/>
        <a:p>
          <a:endParaRPr lang="tr-TR"/>
        </a:p>
      </dgm:t>
    </dgm:pt>
    <dgm:pt modelId="{5AA0D521-0336-40B4-9D3A-072276E571C5}" type="pres">
      <dgm:prSet presAssocID="{9642605A-E6D5-4304-85B8-421A2A58DA03}" presName="root2" presStyleCnt="0"/>
      <dgm:spPr/>
    </dgm:pt>
    <dgm:pt modelId="{C843F43C-1040-4A07-9C89-8411F380DACF}" type="pres">
      <dgm:prSet presAssocID="{9642605A-E6D5-4304-85B8-421A2A58DA03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3C6D774-D0AE-4B20-BDDA-66DA91208701}" type="pres">
      <dgm:prSet presAssocID="{9642605A-E6D5-4304-85B8-421A2A58DA03}" presName="level3hierChild" presStyleCnt="0"/>
      <dgm:spPr/>
    </dgm:pt>
    <dgm:pt modelId="{1C037409-74B9-4F7F-9716-0007FA6A9E6F}" type="pres">
      <dgm:prSet presAssocID="{1CB509B1-ECA2-4D79-821A-00BAA0DAF0AD}" presName="conn2-1" presStyleLbl="parChTrans1D2" presStyleIdx="4" presStyleCnt="6"/>
      <dgm:spPr/>
      <dgm:t>
        <a:bodyPr/>
        <a:lstStyle/>
        <a:p>
          <a:endParaRPr lang="tr-TR"/>
        </a:p>
      </dgm:t>
    </dgm:pt>
    <dgm:pt modelId="{FAFF792C-6576-48B6-84C5-1DAF601F8212}" type="pres">
      <dgm:prSet presAssocID="{1CB509B1-ECA2-4D79-821A-00BAA0DAF0AD}" presName="connTx" presStyleLbl="parChTrans1D2" presStyleIdx="4" presStyleCnt="6"/>
      <dgm:spPr/>
      <dgm:t>
        <a:bodyPr/>
        <a:lstStyle/>
        <a:p>
          <a:endParaRPr lang="tr-TR"/>
        </a:p>
      </dgm:t>
    </dgm:pt>
    <dgm:pt modelId="{5AD601AA-7C6B-449C-92FC-725759A3472E}" type="pres">
      <dgm:prSet presAssocID="{22B24108-E708-415D-A743-A60E1E8F53DB}" presName="root2" presStyleCnt="0"/>
      <dgm:spPr/>
    </dgm:pt>
    <dgm:pt modelId="{0822AE75-41E1-44E4-89E3-B6C75746B701}" type="pres">
      <dgm:prSet presAssocID="{22B24108-E708-415D-A743-A60E1E8F53DB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8DD8081-608B-4D0F-9480-992524E622FA}" type="pres">
      <dgm:prSet presAssocID="{22B24108-E708-415D-A743-A60E1E8F53DB}" presName="level3hierChild" presStyleCnt="0"/>
      <dgm:spPr/>
    </dgm:pt>
    <dgm:pt modelId="{AF87D9DA-F5BD-4935-ACAE-1F863C859F28}" type="pres">
      <dgm:prSet presAssocID="{140C31C9-CA07-42C9-98E6-1A434B94AB59}" presName="conn2-1" presStyleLbl="parChTrans1D2" presStyleIdx="5" presStyleCnt="6"/>
      <dgm:spPr/>
      <dgm:t>
        <a:bodyPr/>
        <a:lstStyle/>
        <a:p>
          <a:endParaRPr lang="tr-TR"/>
        </a:p>
      </dgm:t>
    </dgm:pt>
    <dgm:pt modelId="{4683BF04-A094-460F-A555-2699D08950C6}" type="pres">
      <dgm:prSet presAssocID="{140C31C9-CA07-42C9-98E6-1A434B94AB59}" presName="connTx" presStyleLbl="parChTrans1D2" presStyleIdx="5" presStyleCnt="6"/>
      <dgm:spPr/>
      <dgm:t>
        <a:bodyPr/>
        <a:lstStyle/>
        <a:p>
          <a:endParaRPr lang="tr-TR"/>
        </a:p>
      </dgm:t>
    </dgm:pt>
    <dgm:pt modelId="{EBDE117C-EFEA-4073-BFCE-FAA3A382A72F}" type="pres">
      <dgm:prSet presAssocID="{A6341CF1-C143-4BF5-B93E-769713CBAA6E}" presName="root2" presStyleCnt="0"/>
      <dgm:spPr/>
    </dgm:pt>
    <dgm:pt modelId="{49183C62-EEBF-40DD-BE3B-9B51D30B5EDE}" type="pres">
      <dgm:prSet presAssocID="{A6341CF1-C143-4BF5-B93E-769713CBAA6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9BC206-28A9-48B8-9FA7-70ACFC048A02}" type="pres">
      <dgm:prSet presAssocID="{A6341CF1-C143-4BF5-B93E-769713CBAA6E}" presName="level3hierChild" presStyleCnt="0"/>
      <dgm:spPr/>
    </dgm:pt>
  </dgm:ptLst>
  <dgm:cxnLst>
    <dgm:cxn modelId="{79B9F428-1271-4A39-985A-024596CCCD83}" srcId="{6A07764F-873C-4D90-8C69-8A7FE206B50C}" destId="{75AB6856-F946-4D14-8078-82F9889CFDAF}" srcOrd="0" destOrd="0" parTransId="{AE21E048-840C-4366-8B95-AD6F34CE1C4A}" sibTransId="{7F1392EB-6869-46BD-82D9-F0E77797E915}"/>
    <dgm:cxn modelId="{8F8F3F47-3D56-449D-A44A-C803FD1AADF0}" type="presOf" srcId="{1CB509B1-ECA2-4D79-821A-00BAA0DAF0AD}" destId="{1C037409-74B9-4F7F-9716-0007FA6A9E6F}" srcOrd="0" destOrd="0" presId="urn:microsoft.com/office/officeart/2005/8/layout/hierarchy2"/>
    <dgm:cxn modelId="{D6DA5600-CB2C-452D-9403-E1950A8577C2}" srcId="{6A07764F-873C-4D90-8C69-8A7FE206B50C}" destId="{B47CD300-10D9-44E6-AB7D-E0D001E441EF}" srcOrd="1" destOrd="0" parTransId="{997505A5-7F12-44F4-8BC3-5D6FCB199616}" sibTransId="{91DF35E8-E1C1-49E1-BB04-FC83E563E682}"/>
    <dgm:cxn modelId="{E463AB0D-BCCB-4114-B4A8-04F3A3570A40}" type="presOf" srcId="{140C31C9-CA07-42C9-98E6-1A434B94AB59}" destId="{4683BF04-A094-460F-A555-2699D08950C6}" srcOrd="1" destOrd="0" presId="urn:microsoft.com/office/officeart/2005/8/layout/hierarchy2"/>
    <dgm:cxn modelId="{D2488244-DB97-4748-8B62-3C134C66834A}" srcId="{C29C7731-F6FC-4E51-BC0A-52E9518BB320}" destId="{6A07764F-873C-4D90-8C69-8A7FE206B50C}" srcOrd="0" destOrd="0" parTransId="{2D5DE73B-D9A6-4DEF-99FD-34313423A604}" sibTransId="{FB28C129-157B-4B3E-BCED-DA5A7A8EAC75}"/>
    <dgm:cxn modelId="{7654336B-85B8-408C-A9FF-BD4C09AE7E48}" type="presOf" srcId="{C5E18B08-8224-48E0-8FC6-933178A05E08}" destId="{A74FDD9A-445E-4075-B974-C8B5DE0BD6C6}" srcOrd="0" destOrd="0" presId="urn:microsoft.com/office/officeart/2005/8/layout/hierarchy2"/>
    <dgm:cxn modelId="{2903F519-2D4C-45C3-B497-F21FAFAF8FD6}" srcId="{6A07764F-873C-4D90-8C69-8A7FE206B50C}" destId="{9642605A-E6D5-4304-85B8-421A2A58DA03}" srcOrd="3" destOrd="0" parTransId="{C5E18B08-8224-48E0-8FC6-933178A05E08}" sibTransId="{77A63ADD-F6EF-4BFC-B1E3-F8892043E22E}"/>
    <dgm:cxn modelId="{7EC4A24D-6B97-4599-88AA-4400ABDE0698}" srcId="{6A07764F-873C-4D90-8C69-8A7FE206B50C}" destId="{CF68F4C7-D1F5-4D83-B77E-AA4F7B0D6D53}" srcOrd="2" destOrd="0" parTransId="{66349673-DA77-48B5-9E34-40100551554B}" sibTransId="{A9DD2759-8313-422E-AA83-6BEAC704E392}"/>
    <dgm:cxn modelId="{CE9792A8-2594-48F7-9B5A-AD226F84FD3F}" type="presOf" srcId="{22B24108-E708-415D-A743-A60E1E8F53DB}" destId="{0822AE75-41E1-44E4-89E3-B6C75746B701}" srcOrd="0" destOrd="0" presId="urn:microsoft.com/office/officeart/2005/8/layout/hierarchy2"/>
    <dgm:cxn modelId="{1582091B-EA81-4CB4-B834-BB5B8B0C1CE5}" type="presOf" srcId="{AE21E048-840C-4366-8B95-AD6F34CE1C4A}" destId="{B333EF4C-B65A-43F7-BBB3-14BFE7BFC2D4}" srcOrd="0" destOrd="0" presId="urn:microsoft.com/office/officeart/2005/8/layout/hierarchy2"/>
    <dgm:cxn modelId="{282DC6D5-6602-43C4-B661-FC7B5F3CE6A2}" type="presOf" srcId="{C5E18B08-8224-48E0-8FC6-933178A05E08}" destId="{5EC5D109-1575-47DA-BAEB-5D5D351F16B7}" srcOrd="1" destOrd="0" presId="urn:microsoft.com/office/officeart/2005/8/layout/hierarchy2"/>
    <dgm:cxn modelId="{E6150226-10FB-44D6-A3A5-F47E22A40CE8}" type="presOf" srcId="{997505A5-7F12-44F4-8BC3-5D6FCB199616}" destId="{C34623EE-93C8-4F26-8611-3506D76A2069}" srcOrd="0" destOrd="0" presId="urn:microsoft.com/office/officeart/2005/8/layout/hierarchy2"/>
    <dgm:cxn modelId="{DAFD7428-47E1-454E-8804-D68DCAE47F10}" srcId="{6A07764F-873C-4D90-8C69-8A7FE206B50C}" destId="{A6341CF1-C143-4BF5-B93E-769713CBAA6E}" srcOrd="5" destOrd="0" parTransId="{140C31C9-CA07-42C9-98E6-1A434B94AB59}" sibTransId="{A9216F6E-4149-42AF-AD48-7FF632747064}"/>
    <dgm:cxn modelId="{48826D5B-6EC7-4A9F-BF6C-6D97994AFFDA}" type="presOf" srcId="{B47CD300-10D9-44E6-AB7D-E0D001E441EF}" destId="{D8FA6549-B5A1-4218-AAB0-55B15FE81753}" srcOrd="0" destOrd="0" presId="urn:microsoft.com/office/officeart/2005/8/layout/hierarchy2"/>
    <dgm:cxn modelId="{A3B65943-8BB7-4258-B0BC-75D8799D7934}" type="presOf" srcId="{CF68F4C7-D1F5-4D83-B77E-AA4F7B0D6D53}" destId="{42D58236-7FA4-4888-B153-B2A9D489ACA4}" srcOrd="0" destOrd="0" presId="urn:microsoft.com/office/officeart/2005/8/layout/hierarchy2"/>
    <dgm:cxn modelId="{5894CCD7-D7F8-4B26-BC63-245D1C09FE82}" type="presOf" srcId="{66349673-DA77-48B5-9E34-40100551554B}" destId="{37A1BF0D-E085-4C61-9EF5-82B16CAA4F73}" srcOrd="0" destOrd="0" presId="urn:microsoft.com/office/officeart/2005/8/layout/hierarchy2"/>
    <dgm:cxn modelId="{9B80B976-D757-4BEA-9A32-1D2316590284}" type="presOf" srcId="{9642605A-E6D5-4304-85B8-421A2A58DA03}" destId="{C843F43C-1040-4A07-9C89-8411F380DACF}" srcOrd="0" destOrd="0" presId="urn:microsoft.com/office/officeart/2005/8/layout/hierarchy2"/>
    <dgm:cxn modelId="{98B1B493-4FB0-49E1-919A-3F44CA2C9E9D}" srcId="{6A07764F-873C-4D90-8C69-8A7FE206B50C}" destId="{22B24108-E708-415D-A743-A60E1E8F53DB}" srcOrd="4" destOrd="0" parTransId="{1CB509B1-ECA2-4D79-821A-00BAA0DAF0AD}" sibTransId="{8C032274-C715-4F89-8E6C-13889EDD5135}"/>
    <dgm:cxn modelId="{8904243E-4AFE-498E-A5B2-5648BD3B79CE}" type="presOf" srcId="{75AB6856-F946-4D14-8078-82F9889CFDAF}" destId="{FF6359AC-4E9F-4AFD-ACDE-BE5DADE526E5}" srcOrd="0" destOrd="0" presId="urn:microsoft.com/office/officeart/2005/8/layout/hierarchy2"/>
    <dgm:cxn modelId="{8E22BE59-70CC-4A11-A45D-CC8180A29643}" type="presOf" srcId="{C29C7731-F6FC-4E51-BC0A-52E9518BB320}" destId="{C7ED29D9-EB69-4807-A31F-800E059C82F5}" srcOrd="0" destOrd="0" presId="urn:microsoft.com/office/officeart/2005/8/layout/hierarchy2"/>
    <dgm:cxn modelId="{12BB38E9-CDA6-4AE8-BDBB-91E721DE44E7}" type="presOf" srcId="{1CB509B1-ECA2-4D79-821A-00BAA0DAF0AD}" destId="{FAFF792C-6576-48B6-84C5-1DAF601F8212}" srcOrd="1" destOrd="0" presId="urn:microsoft.com/office/officeart/2005/8/layout/hierarchy2"/>
    <dgm:cxn modelId="{34D2FBAF-8A9E-427A-A408-1665154DD26E}" type="presOf" srcId="{140C31C9-CA07-42C9-98E6-1A434B94AB59}" destId="{AF87D9DA-F5BD-4935-ACAE-1F863C859F28}" srcOrd="0" destOrd="0" presId="urn:microsoft.com/office/officeart/2005/8/layout/hierarchy2"/>
    <dgm:cxn modelId="{48CB0183-756A-4FCE-A8E6-761CC46F7EAB}" type="presOf" srcId="{6A07764F-873C-4D90-8C69-8A7FE206B50C}" destId="{3E9658D9-21E9-47AE-AECC-C7CFC5FCBE49}" srcOrd="0" destOrd="0" presId="urn:microsoft.com/office/officeart/2005/8/layout/hierarchy2"/>
    <dgm:cxn modelId="{B926F3D6-C382-456B-8E28-F191AEE10972}" type="presOf" srcId="{A6341CF1-C143-4BF5-B93E-769713CBAA6E}" destId="{49183C62-EEBF-40DD-BE3B-9B51D30B5EDE}" srcOrd="0" destOrd="0" presId="urn:microsoft.com/office/officeart/2005/8/layout/hierarchy2"/>
    <dgm:cxn modelId="{234B9160-A510-46DA-B2AA-1412B4A11677}" type="presOf" srcId="{66349673-DA77-48B5-9E34-40100551554B}" destId="{13402C48-E93A-49A2-AEA8-7DADDEBCE7CB}" srcOrd="1" destOrd="0" presId="urn:microsoft.com/office/officeart/2005/8/layout/hierarchy2"/>
    <dgm:cxn modelId="{C2C6B640-B2A8-4ED3-ADCF-EFA7D6A3E104}" type="presOf" srcId="{997505A5-7F12-44F4-8BC3-5D6FCB199616}" destId="{87D90D40-076D-4E8C-B9D8-D7F64DADF7C7}" srcOrd="1" destOrd="0" presId="urn:microsoft.com/office/officeart/2005/8/layout/hierarchy2"/>
    <dgm:cxn modelId="{8EC41F89-8944-4412-8D40-1117356D6F42}" type="presOf" srcId="{AE21E048-840C-4366-8B95-AD6F34CE1C4A}" destId="{29F4617B-1666-43D3-ABE0-2948FCD274EC}" srcOrd="1" destOrd="0" presId="urn:microsoft.com/office/officeart/2005/8/layout/hierarchy2"/>
    <dgm:cxn modelId="{15FE2B9F-33B1-4C4C-84F4-7A35489436D9}" type="presParOf" srcId="{C7ED29D9-EB69-4807-A31F-800E059C82F5}" destId="{C46C8901-2371-46F5-BDB4-93FBE1A78DCC}" srcOrd="0" destOrd="0" presId="urn:microsoft.com/office/officeart/2005/8/layout/hierarchy2"/>
    <dgm:cxn modelId="{84C56FE1-ADF3-4FEB-B030-2656A03CD559}" type="presParOf" srcId="{C46C8901-2371-46F5-BDB4-93FBE1A78DCC}" destId="{3E9658D9-21E9-47AE-AECC-C7CFC5FCBE49}" srcOrd="0" destOrd="0" presId="urn:microsoft.com/office/officeart/2005/8/layout/hierarchy2"/>
    <dgm:cxn modelId="{46182D2E-330E-495C-A0DB-A5DCD410C36D}" type="presParOf" srcId="{C46C8901-2371-46F5-BDB4-93FBE1A78DCC}" destId="{9BF54F83-8575-4EDE-AE83-92ADDD037D65}" srcOrd="1" destOrd="0" presId="urn:microsoft.com/office/officeart/2005/8/layout/hierarchy2"/>
    <dgm:cxn modelId="{087D37BC-BD0A-47D4-9AF4-132CEFCA2C08}" type="presParOf" srcId="{9BF54F83-8575-4EDE-AE83-92ADDD037D65}" destId="{B333EF4C-B65A-43F7-BBB3-14BFE7BFC2D4}" srcOrd="0" destOrd="0" presId="urn:microsoft.com/office/officeart/2005/8/layout/hierarchy2"/>
    <dgm:cxn modelId="{5E2B5E13-CC1E-47B7-A118-FFBCA063BA6F}" type="presParOf" srcId="{B333EF4C-B65A-43F7-BBB3-14BFE7BFC2D4}" destId="{29F4617B-1666-43D3-ABE0-2948FCD274EC}" srcOrd="0" destOrd="0" presId="urn:microsoft.com/office/officeart/2005/8/layout/hierarchy2"/>
    <dgm:cxn modelId="{D45FA351-EF62-43B8-9F01-F84DD2A57164}" type="presParOf" srcId="{9BF54F83-8575-4EDE-AE83-92ADDD037D65}" destId="{9CE3A54D-8368-4C4B-95C4-CDF73E9B547C}" srcOrd="1" destOrd="0" presId="urn:microsoft.com/office/officeart/2005/8/layout/hierarchy2"/>
    <dgm:cxn modelId="{2AC95ED4-2487-4AC4-AE79-0B39C8FE5E97}" type="presParOf" srcId="{9CE3A54D-8368-4C4B-95C4-CDF73E9B547C}" destId="{FF6359AC-4E9F-4AFD-ACDE-BE5DADE526E5}" srcOrd="0" destOrd="0" presId="urn:microsoft.com/office/officeart/2005/8/layout/hierarchy2"/>
    <dgm:cxn modelId="{19270F2C-8014-4347-8283-7488B82B75E9}" type="presParOf" srcId="{9CE3A54D-8368-4C4B-95C4-CDF73E9B547C}" destId="{00D2152E-A4FB-4CF1-A4D4-61332E4DA856}" srcOrd="1" destOrd="0" presId="urn:microsoft.com/office/officeart/2005/8/layout/hierarchy2"/>
    <dgm:cxn modelId="{3839A3EB-5F8D-4F0F-B511-25037089B8B4}" type="presParOf" srcId="{9BF54F83-8575-4EDE-AE83-92ADDD037D65}" destId="{C34623EE-93C8-4F26-8611-3506D76A2069}" srcOrd="2" destOrd="0" presId="urn:microsoft.com/office/officeart/2005/8/layout/hierarchy2"/>
    <dgm:cxn modelId="{40A4B989-3870-423F-88DC-BE4EDD551D14}" type="presParOf" srcId="{C34623EE-93C8-4F26-8611-3506D76A2069}" destId="{87D90D40-076D-4E8C-B9D8-D7F64DADF7C7}" srcOrd="0" destOrd="0" presId="urn:microsoft.com/office/officeart/2005/8/layout/hierarchy2"/>
    <dgm:cxn modelId="{8E3064D0-9F45-4A5D-A552-13ECAF44B798}" type="presParOf" srcId="{9BF54F83-8575-4EDE-AE83-92ADDD037D65}" destId="{7CFA1458-EB6E-450E-B8A6-B9C94A05A31A}" srcOrd="3" destOrd="0" presId="urn:microsoft.com/office/officeart/2005/8/layout/hierarchy2"/>
    <dgm:cxn modelId="{E3468BFE-96B2-4286-8E58-9FAEE1A25651}" type="presParOf" srcId="{7CFA1458-EB6E-450E-B8A6-B9C94A05A31A}" destId="{D8FA6549-B5A1-4218-AAB0-55B15FE81753}" srcOrd="0" destOrd="0" presId="urn:microsoft.com/office/officeart/2005/8/layout/hierarchy2"/>
    <dgm:cxn modelId="{5254C2F9-7986-4876-B72F-E585D9370D60}" type="presParOf" srcId="{7CFA1458-EB6E-450E-B8A6-B9C94A05A31A}" destId="{285CFFB4-8F09-4158-AEC0-0B5AB500EA4E}" srcOrd="1" destOrd="0" presId="urn:microsoft.com/office/officeart/2005/8/layout/hierarchy2"/>
    <dgm:cxn modelId="{BA6F48AA-187E-4DC0-89FA-ED40E702DD90}" type="presParOf" srcId="{9BF54F83-8575-4EDE-AE83-92ADDD037D65}" destId="{37A1BF0D-E085-4C61-9EF5-82B16CAA4F73}" srcOrd="4" destOrd="0" presId="urn:microsoft.com/office/officeart/2005/8/layout/hierarchy2"/>
    <dgm:cxn modelId="{F242CBAD-AD9A-481D-B76B-0C6BB300EFB1}" type="presParOf" srcId="{37A1BF0D-E085-4C61-9EF5-82B16CAA4F73}" destId="{13402C48-E93A-49A2-AEA8-7DADDEBCE7CB}" srcOrd="0" destOrd="0" presId="urn:microsoft.com/office/officeart/2005/8/layout/hierarchy2"/>
    <dgm:cxn modelId="{48C02BCB-8EFF-4B71-A17F-58932D10622D}" type="presParOf" srcId="{9BF54F83-8575-4EDE-AE83-92ADDD037D65}" destId="{398FAB56-A965-49D4-87D5-6783E13F59B0}" srcOrd="5" destOrd="0" presId="urn:microsoft.com/office/officeart/2005/8/layout/hierarchy2"/>
    <dgm:cxn modelId="{9F244FBD-230A-48E5-9691-BA2D1138E94D}" type="presParOf" srcId="{398FAB56-A965-49D4-87D5-6783E13F59B0}" destId="{42D58236-7FA4-4888-B153-B2A9D489ACA4}" srcOrd="0" destOrd="0" presId="urn:microsoft.com/office/officeart/2005/8/layout/hierarchy2"/>
    <dgm:cxn modelId="{B5C4B6AE-659D-46F6-9163-3592DFABDC6B}" type="presParOf" srcId="{398FAB56-A965-49D4-87D5-6783E13F59B0}" destId="{0292D91F-E570-4660-916A-EFB33562D7FA}" srcOrd="1" destOrd="0" presId="urn:microsoft.com/office/officeart/2005/8/layout/hierarchy2"/>
    <dgm:cxn modelId="{A494E57B-988A-4B02-9415-1C6425BCC341}" type="presParOf" srcId="{9BF54F83-8575-4EDE-AE83-92ADDD037D65}" destId="{A74FDD9A-445E-4075-B974-C8B5DE0BD6C6}" srcOrd="6" destOrd="0" presId="urn:microsoft.com/office/officeart/2005/8/layout/hierarchy2"/>
    <dgm:cxn modelId="{D3D09D11-8EA2-4F1C-95D5-8D70CBAED1F0}" type="presParOf" srcId="{A74FDD9A-445E-4075-B974-C8B5DE0BD6C6}" destId="{5EC5D109-1575-47DA-BAEB-5D5D351F16B7}" srcOrd="0" destOrd="0" presId="urn:microsoft.com/office/officeart/2005/8/layout/hierarchy2"/>
    <dgm:cxn modelId="{4641A1C6-DC78-4078-8C54-3E4DDCE2E7F2}" type="presParOf" srcId="{9BF54F83-8575-4EDE-AE83-92ADDD037D65}" destId="{5AA0D521-0336-40B4-9D3A-072276E571C5}" srcOrd="7" destOrd="0" presId="urn:microsoft.com/office/officeart/2005/8/layout/hierarchy2"/>
    <dgm:cxn modelId="{20E36EA5-3290-4B9D-BB8D-047665C98DAF}" type="presParOf" srcId="{5AA0D521-0336-40B4-9D3A-072276E571C5}" destId="{C843F43C-1040-4A07-9C89-8411F380DACF}" srcOrd="0" destOrd="0" presId="urn:microsoft.com/office/officeart/2005/8/layout/hierarchy2"/>
    <dgm:cxn modelId="{2CC52265-F9E9-436D-957C-C8E9DAB412DC}" type="presParOf" srcId="{5AA0D521-0336-40B4-9D3A-072276E571C5}" destId="{E3C6D774-D0AE-4B20-BDDA-66DA91208701}" srcOrd="1" destOrd="0" presId="urn:microsoft.com/office/officeart/2005/8/layout/hierarchy2"/>
    <dgm:cxn modelId="{2CB3490E-1351-4DA8-9A51-1A3AA84C79E2}" type="presParOf" srcId="{9BF54F83-8575-4EDE-AE83-92ADDD037D65}" destId="{1C037409-74B9-4F7F-9716-0007FA6A9E6F}" srcOrd="8" destOrd="0" presId="urn:microsoft.com/office/officeart/2005/8/layout/hierarchy2"/>
    <dgm:cxn modelId="{EB5E21DD-2804-4810-B7F9-07A622278E12}" type="presParOf" srcId="{1C037409-74B9-4F7F-9716-0007FA6A9E6F}" destId="{FAFF792C-6576-48B6-84C5-1DAF601F8212}" srcOrd="0" destOrd="0" presId="urn:microsoft.com/office/officeart/2005/8/layout/hierarchy2"/>
    <dgm:cxn modelId="{0334FFBD-0D67-4E1B-B527-2684593CD749}" type="presParOf" srcId="{9BF54F83-8575-4EDE-AE83-92ADDD037D65}" destId="{5AD601AA-7C6B-449C-92FC-725759A3472E}" srcOrd="9" destOrd="0" presId="urn:microsoft.com/office/officeart/2005/8/layout/hierarchy2"/>
    <dgm:cxn modelId="{45CF06F7-1E43-4D41-9DB7-57A701AA4B01}" type="presParOf" srcId="{5AD601AA-7C6B-449C-92FC-725759A3472E}" destId="{0822AE75-41E1-44E4-89E3-B6C75746B701}" srcOrd="0" destOrd="0" presId="urn:microsoft.com/office/officeart/2005/8/layout/hierarchy2"/>
    <dgm:cxn modelId="{5AAB4C56-7A91-41CE-BDC4-B2CDC57C7A5C}" type="presParOf" srcId="{5AD601AA-7C6B-449C-92FC-725759A3472E}" destId="{68DD8081-608B-4D0F-9480-992524E622FA}" srcOrd="1" destOrd="0" presId="urn:microsoft.com/office/officeart/2005/8/layout/hierarchy2"/>
    <dgm:cxn modelId="{2BF7FC89-4C8A-4F93-A15B-D2FDD616E165}" type="presParOf" srcId="{9BF54F83-8575-4EDE-AE83-92ADDD037D65}" destId="{AF87D9DA-F5BD-4935-ACAE-1F863C859F28}" srcOrd="10" destOrd="0" presId="urn:microsoft.com/office/officeart/2005/8/layout/hierarchy2"/>
    <dgm:cxn modelId="{98CE955B-3FA3-4700-A231-06C9D51BA7F8}" type="presParOf" srcId="{AF87D9DA-F5BD-4935-ACAE-1F863C859F28}" destId="{4683BF04-A094-460F-A555-2699D08950C6}" srcOrd="0" destOrd="0" presId="urn:microsoft.com/office/officeart/2005/8/layout/hierarchy2"/>
    <dgm:cxn modelId="{C8F62095-0F3F-447B-9294-1736E4D623D5}" type="presParOf" srcId="{9BF54F83-8575-4EDE-AE83-92ADDD037D65}" destId="{EBDE117C-EFEA-4073-BFCE-FAA3A382A72F}" srcOrd="11" destOrd="0" presId="urn:microsoft.com/office/officeart/2005/8/layout/hierarchy2"/>
    <dgm:cxn modelId="{1E3548AB-55CD-41F5-8040-9CF7B8893619}" type="presParOf" srcId="{EBDE117C-EFEA-4073-BFCE-FAA3A382A72F}" destId="{49183C62-EEBF-40DD-BE3B-9B51D30B5EDE}" srcOrd="0" destOrd="0" presId="urn:microsoft.com/office/officeart/2005/8/layout/hierarchy2"/>
    <dgm:cxn modelId="{381361D8-1924-43D9-A990-2275A49D12B9}" type="presParOf" srcId="{EBDE117C-EFEA-4073-BFCE-FAA3A382A72F}" destId="{6A9BC206-28A9-48B8-9FA7-70ACFC048A0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51081" y="419046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İhtiyaçlar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19935" y="419046"/>
        <a:ext cx="1096404" cy="537707"/>
      </dsp:txXfrm>
    </dsp:sp>
    <dsp:sp modelId="{0A392B87-AE7F-4BBB-8426-F182698D0DED}">
      <dsp:nvSpPr>
        <dsp:cNvPr id="0" name=""/>
        <dsp:cNvSpPr/>
      </dsp:nvSpPr>
      <dsp:spPr>
        <a:xfrm>
          <a:off x="1504117" y="450519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tasarlanır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72971" y="450519"/>
        <a:ext cx="1096404" cy="537707"/>
      </dsp:txXfrm>
    </dsp:sp>
    <dsp:sp modelId="{B54F4E42-830B-4E29-A922-8E2E829F2255}">
      <dsp:nvSpPr>
        <dsp:cNvPr id="0" name=""/>
        <dsp:cNvSpPr/>
      </dsp:nvSpPr>
      <dsp:spPr>
        <a:xfrm>
          <a:off x="2983878" y="449761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Öğrenme deneyimleri paylaşılır</a:t>
          </a:r>
        </a:p>
      </dsp:txBody>
      <dsp:txXfrm>
        <a:off x="3252732" y="449761"/>
        <a:ext cx="1096404" cy="537707"/>
      </dsp:txXfrm>
    </dsp:sp>
    <dsp:sp modelId="{A050CB54-2AA3-4C69-93CC-31F729B157B0}">
      <dsp:nvSpPr>
        <dsp:cNvPr id="0" name=""/>
        <dsp:cNvSpPr/>
      </dsp:nvSpPr>
      <dsp:spPr>
        <a:xfrm>
          <a:off x="4454578" y="449761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Öğrencilerin gelişmesi sağlanır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23432" y="449761"/>
        <a:ext cx="1096404" cy="537707"/>
      </dsp:txXfrm>
    </dsp:sp>
    <dsp:sp modelId="{18DD3EE4-4192-4B01-A11E-3CB6C2A9B1CB}">
      <dsp:nvSpPr>
        <dsp:cNvPr id="0" name=""/>
        <dsp:cNvSpPr/>
      </dsp:nvSpPr>
      <dsp:spPr>
        <a:xfrm>
          <a:off x="5886472" y="456095"/>
          <a:ext cx="1634111" cy="53770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Programın sonlandığı kanıtlanır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155326" y="456095"/>
        <a:ext cx="1096404" cy="537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3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78330" y="504053"/>
        <a:ext cx="1171608" cy="471250"/>
      </dsp:txXfrm>
    </dsp:sp>
    <dsp:sp modelId="{0A392B87-AE7F-4BBB-8426-F182698D0DED}">
      <dsp:nvSpPr>
        <dsp:cNvPr id="0" name=""/>
        <dsp:cNvSpPr/>
      </dsp:nvSpPr>
      <dsp:spPr>
        <a:xfrm>
          <a:off x="1521277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56902" y="535504"/>
        <a:ext cx="1171608" cy="471250"/>
      </dsp:txXfrm>
    </dsp:sp>
    <dsp:sp modelId="{B54F4E42-830B-4E29-A922-8E2E829F2255}">
      <dsp:nvSpPr>
        <dsp:cNvPr id="0" name=""/>
        <dsp:cNvSpPr/>
      </dsp:nvSpPr>
      <dsp:spPr>
        <a:xfrm>
          <a:off x="2999850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</a:t>
          </a:r>
          <a:r>
            <a:rPr lang="tr-TR" sz="900" kern="1200" dirty="0" err="1" smtClean="0">
              <a:solidFill>
                <a:schemeClr val="tx1"/>
              </a:solidFill>
            </a:rPr>
            <a:t>tanımlanı</a:t>
          </a:r>
          <a:endParaRPr lang="tr-TR" sz="900" kern="1200" dirty="0" smtClean="0">
            <a:solidFill>
              <a:schemeClr val="tx1"/>
            </a:solidFill>
          </a:endParaRPr>
        </a:p>
      </dsp:txBody>
      <dsp:txXfrm>
        <a:off x="3235475" y="535504"/>
        <a:ext cx="1171608" cy="471250"/>
      </dsp:txXfrm>
    </dsp:sp>
    <dsp:sp modelId="{A050CB54-2AA3-4C69-93CC-31F729B157B0}">
      <dsp:nvSpPr>
        <dsp:cNvPr id="0" name=""/>
        <dsp:cNvSpPr/>
      </dsp:nvSpPr>
      <dsp:spPr>
        <a:xfrm>
          <a:off x="4478422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14047" y="535504"/>
        <a:ext cx="1171608" cy="471250"/>
      </dsp:txXfrm>
    </dsp:sp>
    <dsp:sp modelId="{37C08375-7917-4746-97FB-4B6E13D2E4C0}">
      <dsp:nvSpPr>
        <dsp:cNvPr id="0" name=""/>
        <dsp:cNvSpPr/>
      </dsp:nvSpPr>
      <dsp:spPr>
        <a:xfrm>
          <a:off x="5916135" y="535504"/>
          <a:ext cx="1642858" cy="47125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51760" y="535504"/>
        <a:ext cx="1171608" cy="471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6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planı  yaratılır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5821" y="504056"/>
        <a:ext cx="1236626" cy="406232"/>
      </dsp:txXfrm>
    </dsp:sp>
    <dsp:sp modelId="{0A392B87-AE7F-4BBB-8426-F182698D0DED}">
      <dsp:nvSpPr>
        <dsp:cNvPr id="0" name=""/>
        <dsp:cNvSpPr/>
      </dsp:nvSpPr>
      <dsp:spPr>
        <a:xfrm>
          <a:off x="1521277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fonu sağlanır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24393" y="535507"/>
        <a:ext cx="1236626" cy="406232"/>
      </dsp:txXfrm>
    </dsp:sp>
    <dsp:sp modelId="{B54F4E42-830B-4E29-A922-8E2E829F2255}">
      <dsp:nvSpPr>
        <dsp:cNvPr id="0" name=""/>
        <dsp:cNvSpPr/>
      </dsp:nvSpPr>
      <dsp:spPr>
        <a:xfrm>
          <a:off x="2999850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veya proje tasarlanır</a:t>
          </a:r>
        </a:p>
      </dsp:txBody>
      <dsp:txXfrm>
        <a:off x="3202966" y="535507"/>
        <a:ext cx="1236626" cy="406232"/>
      </dsp:txXfrm>
    </dsp:sp>
    <dsp:sp modelId="{A050CB54-2AA3-4C69-93CC-31F729B157B0}">
      <dsp:nvSpPr>
        <dsp:cNvPr id="0" name=""/>
        <dsp:cNvSpPr/>
      </dsp:nvSpPr>
      <dsp:spPr>
        <a:xfrm>
          <a:off x="4478422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yapılır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81538" y="535507"/>
        <a:ext cx="1236626" cy="406232"/>
      </dsp:txXfrm>
    </dsp:sp>
    <dsp:sp modelId="{37C08375-7917-4746-97FB-4B6E13D2E4C0}">
      <dsp:nvSpPr>
        <dsp:cNvPr id="0" name=""/>
        <dsp:cNvSpPr/>
      </dsp:nvSpPr>
      <dsp:spPr>
        <a:xfrm>
          <a:off x="5916135" y="535507"/>
          <a:ext cx="1642858" cy="406232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Sonuçları yayılır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9251" y="535507"/>
        <a:ext cx="1236626" cy="406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469862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469862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501313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501313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501313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501313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501313"/>
        <a:ext cx="1202980" cy="439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329726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329726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361177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361177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361177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361177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361177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361177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361177"/>
          <a:ext cx="1642858" cy="43987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361177"/>
        <a:ext cx="1202980" cy="43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658D9-21E9-47AE-AECC-C7CFC5FCBE49}">
      <dsp:nvSpPr>
        <dsp:cNvPr id="0" name=""/>
        <dsp:cNvSpPr/>
      </dsp:nvSpPr>
      <dsp:spPr>
        <a:xfrm>
          <a:off x="2494346" y="2640191"/>
          <a:ext cx="3073428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C00000"/>
              </a:solidFill>
              <a:latin typeface="Century Gothic" panose="020B0502020202020204" pitchFamily="34" charset="0"/>
            </a:rPr>
            <a:t>Birim Fonksiyonları          (Ana süreçler)</a:t>
          </a:r>
          <a:endParaRPr lang="tr-TR" sz="1800" b="1" kern="1200" dirty="0">
            <a:solidFill>
              <a:srgbClr val="C00000"/>
            </a:solidFill>
          </a:endParaRPr>
        </a:p>
      </dsp:txBody>
      <dsp:txXfrm>
        <a:off x="2519890" y="2665735"/>
        <a:ext cx="3022340" cy="821034"/>
      </dsp:txXfrm>
    </dsp:sp>
    <dsp:sp modelId="{B333EF4C-B65A-43F7-BBB3-14BFE7BFC2D4}">
      <dsp:nvSpPr>
        <dsp:cNvPr id="0" name=""/>
        <dsp:cNvSpPr/>
      </dsp:nvSpPr>
      <dsp:spPr>
        <a:xfrm rot="17476625">
          <a:off x="4666543" y="1744820"/>
          <a:ext cx="282907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29073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6010353" y="1687408"/>
        <a:ext cx="141453" cy="141453"/>
      </dsp:txXfrm>
    </dsp:sp>
    <dsp:sp modelId="{FF6359AC-4E9F-4AFD-ACDE-BE5DADE526E5}">
      <dsp:nvSpPr>
        <dsp:cNvPr id="0" name=""/>
        <dsp:cNvSpPr/>
      </dsp:nvSpPr>
      <dsp:spPr>
        <a:xfrm>
          <a:off x="6594385" y="3957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Sistem ve Analiz Süreçleri</a:t>
          </a:r>
        </a:p>
      </dsp:txBody>
      <dsp:txXfrm>
        <a:off x="6619929" y="29501"/>
        <a:ext cx="1693156" cy="821034"/>
      </dsp:txXfrm>
    </dsp:sp>
    <dsp:sp modelId="{C34623EE-93C8-4F26-8611-3506D76A2069}">
      <dsp:nvSpPr>
        <dsp:cNvPr id="0" name=""/>
        <dsp:cNvSpPr/>
      </dsp:nvSpPr>
      <dsp:spPr>
        <a:xfrm rot="18129090">
          <a:off x="5116511" y="2246290"/>
          <a:ext cx="192913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29138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6032852" y="2211377"/>
        <a:ext cx="96456" cy="96456"/>
      </dsp:txXfrm>
    </dsp:sp>
    <dsp:sp modelId="{D8FA6549-B5A1-4218-AAB0-55B15FE81753}">
      <dsp:nvSpPr>
        <dsp:cNvPr id="0" name=""/>
        <dsp:cNvSpPr/>
      </dsp:nvSpPr>
      <dsp:spPr>
        <a:xfrm>
          <a:off x="6594385" y="1006898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Yazılım Geliştirme Süreçleri</a:t>
          </a:r>
          <a:endParaRPr lang="tr-TR" sz="1800" kern="1200" dirty="0"/>
        </a:p>
      </dsp:txBody>
      <dsp:txXfrm>
        <a:off x="6619929" y="1032442"/>
        <a:ext cx="1693156" cy="821034"/>
      </dsp:txXfrm>
    </dsp:sp>
    <dsp:sp modelId="{37A1BF0D-E085-4C61-9EF5-82B16CAA4F73}">
      <dsp:nvSpPr>
        <dsp:cNvPr id="0" name=""/>
        <dsp:cNvSpPr/>
      </dsp:nvSpPr>
      <dsp:spPr>
        <a:xfrm rot="19706970">
          <a:off x="5478736" y="2747761"/>
          <a:ext cx="120468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04687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50963" y="2730959"/>
        <a:ext cx="60234" cy="60234"/>
      </dsp:txXfrm>
    </dsp:sp>
    <dsp:sp modelId="{42D58236-7FA4-4888-B153-B2A9D489ACA4}">
      <dsp:nvSpPr>
        <dsp:cNvPr id="0" name=""/>
        <dsp:cNvSpPr/>
      </dsp:nvSpPr>
      <dsp:spPr>
        <a:xfrm>
          <a:off x="6594385" y="2009838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Hizmet Destek Süreçleri</a:t>
          </a:r>
          <a:endParaRPr lang="tr-TR" sz="1800" kern="1200" dirty="0"/>
        </a:p>
      </dsp:txBody>
      <dsp:txXfrm>
        <a:off x="6619929" y="2035382"/>
        <a:ext cx="1693156" cy="821034"/>
      </dsp:txXfrm>
    </dsp:sp>
    <dsp:sp modelId="{A74FDD9A-445E-4075-B974-C8B5DE0BD6C6}">
      <dsp:nvSpPr>
        <dsp:cNvPr id="0" name=""/>
        <dsp:cNvSpPr/>
      </dsp:nvSpPr>
      <dsp:spPr>
        <a:xfrm rot="1196843">
          <a:off x="5535014" y="3249231"/>
          <a:ext cx="10921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9213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53777" y="3235243"/>
        <a:ext cx="54606" cy="54606"/>
      </dsp:txXfrm>
    </dsp:sp>
    <dsp:sp modelId="{C843F43C-1040-4A07-9C89-8411F380DACF}">
      <dsp:nvSpPr>
        <dsp:cNvPr id="0" name=""/>
        <dsp:cNvSpPr/>
      </dsp:nvSpPr>
      <dsp:spPr>
        <a:xfrm>
          <a:off x="6594385" y="3012779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Teknik Destek Süreçleri</a:t>
          </a:r>
          <a:endParaRPr lang="tr-TR" sz="1800" kern="1200" dirty="0"/>
        </a:p>
      </dsp:txBody>
      <dsp:txXfrm>
        <a:off x="6619929" y="3038323"/>
        <a:ext cx="1693156" cy="821034"/>
      </dsp:txXfrm>
    </dsp:sp>
    <dsp:sp modelId="{1C037409-74B9-4F7F-9716-0007FA6A9E6F}">
      <dsp:nvSpPr>
        <dsp:cNvPr id="0" name=""/>
        <dsp:cNvSpPr/>
      </dsp:nvSpPr>
      <dsp:spPr>
        <a:xfrm rot="3195876">
          <a:off x="5222883" y="3750701"/>
          <a:ext cx="171639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716393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6038170" y="3721107"/>
        <a:ext cx="85819" cy="85819"/>
      </dsp:txXfrm>
    </dsp:sp>
    <dsp:sp modelId="{0822AE75-41E1-44E4-89E3-B6C75746B701}">
      <dsp:nvSpPr>
        <dsp:cNvPr id="0" name=""/>
        <dsp:cNvSpPr/>
      </dsp:nvSpPr>
      <dsp:spPr>
        <a:xfrm>
          <a:off x="6594385" y="4015720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Sistem ve Bilişim Ağları Hizmetleri Süreci</a:t>
          </a:r>
          <a:endParaRPr lang="tr-TR" sz="1800" kern="1200" dirty="0"/>
        </a:p>
      </dsp:txBody>
      <dsp:txXfrm>
        <a:off x="6619929" y="4041264"/>
        <a:ext cx="1693156" cy="821034"/>
      </dsp:txXfrm>
    </dsp:sp>
    <dsp:sp modelId="{AF87D9DA-F5BD-4935-ACAE-1F863C859F28}">
      <dsp:nvSpPr>
        <dsp:cNvPr id="0" name=""/>
        <dsp:cNvSpPr/>
      </dsp:nvSpPr>
      <dsp:spPr>
        <a:xfrm rot="3999222">
          <a:off x="4785796" y="4252172"/>
          <a:ext cx="25905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590568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6016316" y="4200723"/>
        <a:ext cx="129528" cy="129528"/>
      </dsp:txXfrm>
    </dsp:sp>
    <dsp:sp modelId="{49183C62-EEBF-40DD-BE3B-9B51D30B5EDE}">
      <dsp:nvSpPr>
        <dsp:cNvPr id="0" name=""/>
        <dsp:cNvSpPr/>
      </dsp:nvSpPr>
      <dsp:spPr>
        <a:xfrm>
          <a:off x="6594385" y="5018661"/>
          <a:ext cx="1744244" cy="872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Genel ve İdari Süreçler</a:t>
          </a:r>
          <a:endParaRPr lang="tr-TR" sz="1800" kern="1200" dirty="0"/>
        </a:p>
      </dsp:txBody>
      <dsp:txXfrm>
        <a:off x="6619929" y="5044205"/>
        <a:ext cx="1693156" cy="821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0A442-B625-4FBA-AA3B-AD5E5BE5F708}" type="datetimeFigureOut">
              <a:rPr lang="tr-TR" smtClean="0"/>
              <a:t>13.02.2019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4055-59CC-4099-8137-2E98CD116E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59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5EDC9-7DB9-47CB-8AE6-CBFB567C704D}" type="datetimeFigureOut">
              <a:rPr lang="tr-TR" smtClean="0"/>
              <a:t>13.02.2019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04DC1-6927-40D3-9608-AE8980EB395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01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04DC1-6927-40D3-9608-AE8980EB395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26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04DC1-6927-40D3-9608-AE8980EB395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030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smtClean="0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CA1B-0137-49F0-8839-1EA868C749D7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51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13F9-1B1C-4627-A541-CB5A65304AAF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4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EA2C-4E23-406E-97CB-B62F9B2FC935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530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2897-BF36-434E-AE9C-03E1D2F082A4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892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1C42-6E5F-4487-B0FB-182EE5F9EAE4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210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76C84-7E1B-48D5-8C09-A6E3B50AA1C7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987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814F-41D1-4CB7-B8A9-2BA242CCCA1E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2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4DD-6C22-482D-B7BD-C6CF77729904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985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754-3C8C-403D-9782-31FF770959E3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88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E98-5BB8-46BB-B266-DD1DC8B3BFAF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11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1CC5-8361-4FE2-B4E0-D3EE31180733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747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4E92-BDAB-40FB-869F-41313D9E9B95}" type="datetime1">
              <a:rPr lang="tr-TR" smtClean="0"/>
              <a:t>13.02.2019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E190A-FFC3-4768-8C67-FDDF76F0E9B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541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.edu.tr/bidb/tr/sayfa/hizmet-standartlari-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27837" y="2195390"/>
            <a:ext cx="7336325" cy="2830953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İdari ve Destek Süreçleri</a:t>
            </a:r>
            <a: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Bilgi Yönetim Süreci</a:t>
            </a:r>
            <a:b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altLang="en-US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Bilgi İşlem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Daire </a:t>
            </a: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Başkanlığı)</a:t>
            </a:r>
            <a:r>
              <a:rPr lang="tr-TR" altLang="en-US" sz="3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altLang="en-US" sz="3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altLang="en-US" sz="3200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endParaRPr lang="tr-TR" sz="3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70" y="0"/>
            <a:ext cx="1972457" cy="2034405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408698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sz="3500" dirty="0" smtClean="0"/>
          </a:p>
          <a:p>
            <a:endParaRPr lang="tr-TR" sz="3200" dirty="0" smtClean="0"/>
          </a:p>
          <a:p>
            <a:r>
              <a:rPr lang="tr-TR" sz="2000" b="1" dirty="0" smtClean="0">
                <a:latin typeface="Century Gothic" panose="020B0502020202020204" pitchFamily="34" charset="0"/>
              </a:rPr>
              <a:t>Tevfik YILDIRIM</a:t>
            </a:r>
          </a:p>
          <a:p>
            <a:r>
              <a:rPr lang="tr-TR" sz="2000" b="1" dirty="0" smtClean="0">
                <a:latin typeface="Century Gothic" panose="020B0502020202020204" pitchFamily="34" charset="0"/>
              </a:rPr>
              <a:t>Şube Müdürü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815622" y="0"/>
            <a:ext cx="10515600" cy="1056318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rgbClr val="C00000"/>
                </a:solidFill>
              </a:rPr>
              <a:t>İş ve </a:t>
            </a:r>
            <a:r>
              <a:rPr lang="tr-TR" sz="3200" dirty="0">
                <a:solidFill>
                  <a:srgbClr val="C00000"/>
                </a:solidFill>
              </a:rPr>
              <a:t>Süreç </a:t>
            </a:r>
            <a:r>
              <a:rPr lang="tr-TR" sz="3200" dirty="0" smtClean="0">
                <a:solidFill>
                  <a:srgbClr val="C00000"/>
                </a:solidFill>
              </a:rPr>
              <a:t>Analizleri</a:t>
            </a:r>
            <a:endParaRPr lang="tr-TR" sz="2000" dirty="0">
              <a:solidFill>
                <a:srgbClr val="C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10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7" y="1056318"/>
            <a:ext cx="7096125" cy="657225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 rot="19363992">
            <a:off x="3629712" y="2703317"/>
            <a:ext cx="5236440" cy="1714500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REVİZE EDİLMELİ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99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31504" y="44624"/>
            <a:ext cx="8604448" cy="2160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en-US" sz="4000" kern="0" dirty="0">
                <a:solidFill>
                  <a:srgbClr val="A50021"/>
                </a:solidFill>
                <a:latin typeface="Comic Sans MS" pitchFamily="66" charset="0"/>
              </a:rPr>
              <a:t/>
            </a:r>
            <a:br>
              <a:rPr lang="en-US" altLang="en-US" sz="4000" kern="0" dirty="0">
                <a:solidFill>
                  <a:srgbClr val="A50021"/>
                </a:solidFill>
                <a:latin typeface="Comic Sans MS" pitchFamily="66" charset="0"/>
              </a:rPr>
            </a:b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87" y="185737"/>
            <a:ext cx="7134225" cy="648652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 rot="19363992">
            <a:off x="3629712" y="2703317"/>
            <a:ext cx="5236440" cy="1714500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REVİZE EDİLMELİ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123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863346"/>
              </p:ext>
            </p:extLst>
          </p:nvPr>
        </p:nvGraphicFramePr>
        <p:xfrm>
          <a:off x="191911" y="282222"/>
          <a:ext cx="11161889" cy="589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12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94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Sistem </a:t>
            </a:r>
            <a:r>
              <a:rPr lang="tr-TR" sz="2000" dirty="0">
                <a:latin typeface="Century Gothic" panose="020B0502020202020204" pitchFamily="34" charset="0"/>
              </a:rPr>
              <a:t>ve Analiz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Yazılım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Sistem ve Analiz Süreci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13</a:t>
            </a:fld>
            <a:endParaRPr lang="tr-TR" dirty="0"/>
          </a:p>
        </p:txBody>
      </p:sp>
      <p:sp>
        <p:nvSpPr>
          <p:cNvPr id="16" name="Dikey Kaydırma 15"/>
          <p:cNvSpPr/>
          <p:nvPr/>
        </p:nvSpPr>
        <p:spPr>
          <a:xfrm>
            <a:off x="5600826" y="3016251"/>
            <a:ext cx="1837113" cy="14962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-Yönetmelikler</a:t>
            </a:r>
          </a:p>
          <a:p>
            <a:pPr algn="ctr"/>
            <a:r>
              <a:rPr lang="tr-TR" sz="1400" dirty="0" smtClean="0"/>
              <a:t>-Yönergeler</a:t>
            </a:r>
          </a:p>
          <a:p>
            <a:pPr algn="ctr"/>
            <a:r>
              <a:rPr lang="tr-TR" sz="1400" dirty="0" smtClean="0"/>
              <a:t>-Mevzuatlar</a:t>
            </a:r>
          </a:p>
          <a:p>
            <a:pPr algn="ctr"/>
            <a:r>
              <a:rPr lang="tr-TR" sz="1400" dirty="0" smtClean="0"/>
              <a:t>-Proje Talepleri</a:t>
            </a:r>
            <a:endParaRPr lang="tr-TR" sz="1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22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Yazılım Teknolojileri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Akademik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İdari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entury Gothic" panose="020B0502020202020204" pitchFamily="34" charset="0"/>
              </a:rPr>
              <a:t>Öğrenciler</a:t>
            </a: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Dış </a:t>
            </a:r>
            <a:r>
              <a:rPr lang="tr-TR" sz="2000" b="1" dirty="0" smtClean="0">
                <a:latin typeface="Century Gothic" panose="020B0502020202020204" pitchFamily="34" charset="0"/>
              </a:rPr>
              <a:t>Paydaşlar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Gerçek/Tüzel </a:t>
            </a:r>
            <a:r>
              <a:rPr lang="tr-TR" sz="2000" b="1" dirty="0" smtClean="0">
                <a:latin typeface="Century Gothic" panose="020B0502020202020204" pitchFamily="34" charset="0"/>
              </a:rPr>
              <a:t>kişiler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Yazılım Geliştirme Süreci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14</a:t>
            </a:fld>
            <a:endParaRPr lang="tr-TR" dirty="0"/>
          </a:p>
        </p:txBody>
      </p:sp>
      <p:sp>
        <p:nvSpPr>
          <p:cNvPr id="16" name="Dikey Kaydırma 15"/>
          <p:cNvSpPr/>
          <p:nvPr/>
        </p:nvSpPr>
        <p:spPr>
          <a:xfrm>
            <a:off x="5004004" y="4515397"/>
            <a:ext cx="1837113" cy="14962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-Analiz ve Tasarım Dokümanı</a:t>
            </a:r>
          </a:p>
          <a:p>
            <a:pPr algn="ctr"/>
            <a:r>
              <a:rPr lang="tr-TR" sz="1400" dirty="0" smtClean="0"/>
              <a:t>-Bildirim Talebi</a:t>
            </a:r>
          </a:p>
          <a:p>
            <a:pPr algn="ctr"/>
            <a:r>
              <a:rPr lang="tr-TR" sz="1400" dirty="0" smtClean="0"/>
              <a:t>-Resmi Yazı</a:t>
            </a:r>
          </a:p>
          <a:p>
            <a:pPr algn="ctr"/>
            <a:r>
              <a:rPr lang="tr-TR" sz="1400" dirty="0" smtClean="0"/>
              <a:t>-Proje Talepleri</a:t>
            </a:r>
            <a:endParaRPr lang="tr-TR" sz="1400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>
                <a:latin typeface="Century Gothic" panose="020B0502020202020204" pitchFamily="34" charset="0"/>
              </a:rPr>
              <a:t>Sistem ve Analiz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Akademik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İdari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entury Gothic" panose="020B0502020202020204" pitchFamily="34" charset="0"/>
              </a:rPr>
              <a:t>Öğrenciler</a:t>
            </a: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Hizmet Destek Süreci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15</a:t>
            </a:fld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37866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Sahibi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Dikey Kaydırma 15"/>
          <p:cNvSpPr/>
          <p:nvPr/>
        </p:nvSpPr>
        <p:spPr>
          <a:xfrm>
            <a:off x="5319887" y="4282641"/>
            <a:ext cx="1837113" cy="14962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-Telefon ile Bildirimler</a:t>
            </a:r>
          </a:p>
          <a:p>
            <a:pPr algn="ctr"/>
            <a:r>
              <a:rPr lang="tr-TR" sz="1400" dirty="0" smtClean="0"/>
              <a:t>-F1 ile Bildirimler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6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Teknik Destek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Akademik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İdari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entury Gothic" panose="020B0502020202020204" pitchFamily="34" charset="0"/>
              </a:rPr>
              <a:t>Öğrenciler</a:t>
            </a: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Teknik Destek Süreci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16</a:t>
            </a:fld>
            <a:endParaRPr lang="tr-TR" dirty="0"/>
          </a:p>
        </p:txBody>
      </p:sp>
      <p:sp>
        <p:nvSpPr>
          <p:cNvPr id="16" name="Dikey Kaydırma 15"/>
          <p:cNvSpPr/>
          <p:nvPr/>
        </p:nvSpPr>
        <p:spPr>
          <a:xfrm>
            <a:off x="5177443" y="2751066"/>
            <a:ext cx="1837113" cy="149629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-Telefon ile Bildirimler</a:t>
            </a:r>
          </a:p>
          <a:p>
            <a:pPr algn="ctr"/>
            <a:r>
              <a:rPr lang="tr-TR" sz="1400" dirty="0" smtClean="0"/>
              <a:t>-Arıza ve Talep Bildirim Formu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50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Sistem ve Bilişim Ağları Şube Müdürlüğü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Akademik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>
                <a:latin typeface="Century Gothic" panose="020B0502020202020204" pitchFamily="34" charset="0"/>
              </a:rPr>
              <a:t>İdari Birimler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entury Gothic" panose="020B0502020202020204" pitchFamily="34" charset="0"/>
              </a:rPr>
              <a:t>Öğrenciler</a:t>
            </a: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Sistem ve Bilişim Ağları Hizmetleri Süreci</a:t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17</a:t>
            </a:fld>
            <a:endParaRPr lang="tr-TR" dirty="0"/>
          </a:p>
        </p:txBody>
      </p:sp>
      <p:sp>
        <p:nvSpPr>
          <p:cNvPr id="10" name="Dikey Kaydırma 9"/>
          <p:cNvSpPr/>
          <p:nvPr/>
        </p:nvSpPr>
        <p:spPr>
          <a:xfrm>
            <a:off x="4648892" y="3622633"/>
            <a:ext cx="2894215" cy="181262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smtClean="0"/>
              <a:t>-Telefon ile Bildirimler</a:t>
            </a:r>
          </a:p>
          <a:p>
            <a:r>
              <a:rPr lang="tr-TR" sz="1400" dirty="0" smtClean="0"/>
              <a:t>-Arıza ve Talep Bildirim Formu</a:t>
            </a:r>
          </a:p>
          <a:p>
            <a:r>
              <a:rPr lang="tr-TR" sz="1400" dirty="0" smtClean="0"/>
              <a:t>-Yeni Sistem İstekleri</a:t>
            </a:r>
          </a:p>
          <a:p>
            <a:r>
              <a:rPr lang="tr-TR" sz="1400" dirty="0" smtClean="0"/>
              <a:t>-Yeni Ağ İstekleri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25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19642" y="1690688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Sağlayıcılar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66222" y="1773511"/>
            <a:ext cx="360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Yararlananlar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09510" y="2308365"/>
            <a:ext cx="302142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Century Gothic" panose="020B0502020202020204" pitchFamily="34" charset="0"/>
              </a:rPr>
              <a:t>Daire Başkanlığı</a:t>
            </a: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153400" y="2308365"/>
            <a:ext cx="36011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Century Gothic" panose="020B0502020202020204" pitchFamily="34" charset="0"/>
              </a:rPr>
              <a:t>Başkanlık Personeli</a:t>
            </a:r>
            <a:endParaRPr lang="tr-TR" sz="2000" b="1" dirty="0">
              <a:latin typeface="Century Gothic" panose="020B0502020202020204" pitchFamily="34" charset="0"/>
            </a:endParaRPr>
          </a:p>
          <a:p>
            <a:pPr marL="457200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Genel ve İdari Süreçler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18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654" y="1825625"/>
            <a:ext cx="6142691" cy="4351338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19</a:t>
            </a:fld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Hizmet Standartları</a:t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tr-T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etin kutusu 7">
            <a:hlinkClick r:id="rId3"/>
          </p:cNvPr>
          <p:cNvSpPr txBox="1"/>
          <p:nvPr/>
        </p:nvSpPr>
        <p:spPr>
          <a:xfrm>
            <a:off x="3308465" y="1276906"/>
            <a:ext cx="572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http://www.pau.edu.tr/bidb/tr/sayfa/hizmet-standartlari-3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7506393" y="2194560"/>
            <a:ext cx="1660952" cy="4161790"/>
          </a:xfrm>
          <a:prstGeom prst="roundRect">
            <a:avLst/>
          </a:prstGeom>
          <a:solidFill>
            <a:srgbClr val="C0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9821100" y="1461572"/>
            <a:ext cx="1664110" cy="258588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Süreler bugüne kadar yapılan işlerin sürelerine göre belirlendi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9821100" y="4135591"/>
            <a:ext cx="1664110" cy="2585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Bilişim Süreçleri belirsizlik ve </a:t>
            </a:r>
            <a:r>
              <a:rPr lang="tr-TR" dirty="0" err="1" smtClean="0"/>
              <a:t>süprizlerle</a:t>
            </a:r>
            <a:r>
              <a:rPr lang="tr-TR" dirty="0" smtClean="0"/>
              <a:t> dolu</a:t>
            </a:r>
            <a:endParaRPr lang="tr-TR" dirty="0"/>
          </a:p>
        </p:txBody>
      </p:sp>
      <p:cxnSp>
        <p:nvCxnSpPr>
          <p:cNvPr id="14" name="Düz Ok Bağlayıcısı 13"/>
          <p:cNvCxnSpPr>
            <a:stCxn id="10" idx="3"/>
            <a:endCxn id="11" idx="1"/>
          </p:cNvCxnSpPr>
          <p:nvPr/>
        </p:nvCxnSpPr>
        <p:spPr>
          <a:xfrm flipV="1">
            <a:off x="9167345" y="2754514"/>
            <a:ext cx="653755" cy="1520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>
            <a:stCxn id="10" idx="3"/>
            <a:endCxn id="12" idx="1"/>
          </p:cNvCxnSpPr>
          <p:nvPr/>
        </p:nvCxnSpPr>
        <p:spPr>
          <a:xfrm>
            <a:off x="9167345" y="4275455"/>
            <a:ext cx="653755" cy="115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463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</a:t>
            </a:fld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4478593" y="1617406"/>
            <a:ext cx="2644877" cy="2556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BEKLENTİLERİMİZ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9108767" y="2212257"/>
            <a:ext cx="2369575" cy="13666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Hayattan Beklentiler</a:t>
            </a:r>
            <a:endParaRPr lang="tr-TR" dirty="0"/>
          </a:p>
        </p:txBody>
      </p:sp>
      <p:sp>
        <p:nvSpPr>
          <p:cNvPr id="6" name="İkizkenar Üçgen 5"/>
          <p:cNvSpPr/>
          <p:nvPr/>
        </p:nvSpPr>
        <p:spPr>
          <a:xfrm>
            <a:off x="997973" y="314631"/>
            <a:ext cx="2625214" cy="2182761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İnsanlardan Beklentiler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768644" y="4847303"/>
            <a:ext cx="2064774" cy="11503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İşimizden Beklentiler</a:t>
            </a:r>
            <a:endParaRPr lang="tr-TR" dirty="0"/>
          </a:p>
        </p:txBody>
      </p:sp>
      <p:cxnSp>
        <p:nvCxnSpPr>
          <p:cNvPr id="9" name="Düz Ok Bağlayıcısı 8"/>
          <p:cNvCxnSpPr>
            <a:stCxn id="6" idx="4"/>
            <a:endCxn id="4" idx="2"/>
          </p:cNvCxnSpPr>
          <p:nvPr/>
        </p:nvCxnSpPr>
        <p:spPr>
          <a:xfrm>
            <a:off x="3623187" y="2497392"/>
            <a:ext cx="855406" cy="39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>
            <a:stCxn id="5" idx="1"/>
            <a:endCxn id="4" idx="6"/>
          </p:cNvCxnSpPr>
          <p:nvPr/>
        </p:nvCxnSpPr>
        <p:spPr>
          <a:xfrm flipH="1">
            <a:off x="7123470" y="2895599"/>
            <a:ext cx="19852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>
            <a:stCxn id="7" idx="0"/>
            <a:endCxn id="4" idx="4"/>
          </p:cNvCxnSpPr>
          <p:nvPr/>
        </p:nvCxnSpPr>
        <p:spPr>
          <a:xfrm flipV="1">
            <a:off x="5801031" y="4173793"/>
            <a:ext cx="1" cy="673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utoShape 2" descr="mutlu insan ile ilgili gÃ¶rsel sonucu"/>
          <p:cNvSpPr>
            <a:spLocks noChangeAspect="1" noChangeArrowheads="1"/>
          </p:cNvSpPr>
          <p:nvPr/>
        </p:nvSpPr>
        <p:spPr bwMode="auto">
          <a:xfrm>
            <a:off x="155574" y="-144463"/>
            <a:ext cx="2854325" cy="28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59" y="1259142"/>
            <a:ext cx="5449809" cy="3051893"/>
          </a:xfrm>
          <a:prstGeom prst="rect">
            <a:avLst/>
          </a:prstGeom>
        </p:spPr>
      </p:pic>
      <p:sp>
        <p:nvSpPr>
          <p:cNvPr id="23" name="Yuvarlatılmış Dikdörtgen 22"/>
          <p:cNvSpPr/>
          <p:nvPr/>
        </p:nvSpPr>
        <p:spPr>
          <a:xfrm>
            <a:off x="1922345" y="704335"/>
            <a:ext cx="9431455" cy="38591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 smtClean="0">
                <a:latin typeface="HP Simplified" panose="020B0606020204020204" pitchFamily="34" charset="-94"/>
              </a:rPr>
              <a:t>KALİTE, BEKLENTİLERİ KARŞILAMAKTIR.</a:t>
            </a:r>
            <a:endParaRPr lang="tr-TR" sz="7200" dirty="0">
              <a:latin typeface="HP Simplified" panose="020B0606020204020204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143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20</a:t>
            </a:fld>
            <a:endParaRPr lang="tr-TR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Taleplerin Kayıt Altına Alınması</a:t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F1 BİLDİRİM TAKİP SİSTEMİ</a:t>
            </a: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915035" cy="4934642"/>
          </a:xfrm>
          <a:prstGeom prst="rect">
            <a:avLst/>
          </a:prstGeom>
          <a:gradFill flip="none" rotWithShape="1">
            <a:gsLst>
              <a:gs pos="79000">
                <a:schemeClr val="accent2">
                  <a:lumMod val="7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838200" y="2694039"/>
            <a:ext cx="10891684" cy="3923071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rgbClr val="7030A0"/>
                </a:solidFill>
              </a:rPr>
              <a:t>İŞLERİN TAKİBİ GÖRSEL OLARAK YAPILABİLİYOR.</a:t>
            </a:r>
          </a:p>
          <a:p>
            <a:pPr algn="ctr"/>
            <a:r>
              <a:rPr lang="tr-TR" sz="4400" b="1" dirty="0" smtClean="0">
                <a:solidFill>
                  <a:srgbClr val="7030A0"/>
                </a:solidFill>
              </a:rPr>
              <a:t>TAKİP EDEREK SÜRE ANLAMINDA KALİTELİ İŞ TESLİMİ HEDEFLENİYOR</a:t>
            </a:r>
            <a:endParaRPr lang="tr-TR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21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20" y="23812"/>
            <a:ext cx="6591300" cy="6515100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Taleplerin Raporlanması</a:t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tr-T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38200" y="1170039"/>
            <a:ext cx="4052120" cy="5006924"/>
          </a:xfrm>
          <a:prstGeom prst="roundRect">
            <a:avLst/>
          </a:prstGeom>
          <a:solidFill>
            <a:srgbClr val="7030A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HEDEF: BİLDİRİM TİPLERİNE SAYILARIN AZALTILMASI VE ARTTIRILMASI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8516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Dokümante</a:t>
            </a:r>
            <a:r>
              <a:rPr lang="tr-T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edilmiş </a:t>
            </a:r>
            <a:r>
              <a:rPr lang="tr-T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politikalar</a:t>
            </a:r>
          </a:p>
          <a:p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Süreçlerin gözden </a:t>
            </a:r>
            <a:r>
              <a:rPr lang="tr-T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geçirilmesi</a:t>
            </a:r>
          </a:p>
          <a:p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Süreçlerin kontrol </a:t>
            </a:r>
            <a:r>
              <a:rPr lang="tr-T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listeleri</a:t>
            </a:r>
          </a:p>
          <a:p>
            <a:endParaRPr lang="tr-TR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r-TR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hizmetlerin belirtilen sürelerde tamamlanma durumlarını ölçme-değerlendirme ve </a:t>
            </a:r>
            <a:r>
              <a:rPr lang="tr-TR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iyileştirme</a:t>
            </a:r>
            <a:endParaRPr lang="tr-TR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22</a:t>
            </a:fld>
            <a:endParaRPr lang="tr-TR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Kalite Politikaları</a:t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endParaRPr lang="tr-T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99990">
            <a:off x="5041900" y="1294745"/>
            <a:ext cx="5769296" cy="43934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1113904" y="840581"/>
            <a:ext cx="8131278" cy="5233066"/>
          </a:xfrm>
          <a:prstGeom prst="rect">
            <a:avLst/>
          </a:prstGeom>
          <a:solidFill>
            <a:srgbClr val="00B0F0">
              <a:alpha val="90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rgbClr val="FFFF00"/>
                </a:solidFill>
              </a:rPr>
              <a:t>NE YAPILACAK?</a:t>
            </a:r>
          </a:p>
          <a:p>
            <a:pPr algn="ctr"/>
            <a:r>
              <a:rPr lang="tr-TR" sz="4800" dirty="0" smtClean="0">
                <a:solidFill>
                  <a:srgbClr val="FFFF00"/>
                </a:solidFill>
              </a:rPr>
              <a:t>KALİTE GÜVENCE SİSTEMİNİN OLUŞTURULMASI SÜRECİNDE GÖZDEN GEÇİRİLEREK YAPILANDIRILACAK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429750" y="742950"/>
            <a:ext cx="2781300" cy="54340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ISO 27001</a:t>
            </a:r>
          </a:p>
          <a:p>
            <a:pPr algn="ctr"/>
            <a:r>
              <a:rPr lang="tr-TR" sz="2400" dirty="0" smtClean="0"/>
              <a:t>BİLGİ GÜVENLİĞİ STANDARTDINA GEÇEREK</a:t>
            </a:r>
          </a:p>
          <a:p>
            <a:pPr algn="ctr"/>
            <a:r>
              <a:rPr lang="tr-TR" sz="2400" dirty="0" smtClean="0"/>
              <a:t>SÜREÇLERİMİZİ KONTROL EDİLEBİLİR HALE GETİRMEYİ</a:t>
            </a:r>
          </a:p>
          <a:p>
            <a:pPr algn="ctr"/>
            <a:r>
              <a:rPr lang="tr-TR" sz="2400" dirty="0" smtClean="0"/>
              <a:t>HEDEFLİYORUZ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630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23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027134" y="889348"/>
            <a:ext cx="10158608" cy="51983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KARMAŞIKLIK KOLESTEROL GİBİDİR.</a:t>
            </a:r>
          </a:p>
          <a:p>
            <a:pPr algn="ctr"/>
            <a:r>
              <a:rPr lang="tr-TR" sz="4800" dirty="0" smtClean="0"/>
              <a:t>KURUMUNUZUN DAMARLARINI TIKAR.</a:t>
            </a:r>
            <a:endParaRPr lang="tr-TR" sz="4800" dirty="0"/>
          </a:p>
        </p:txBody>
      </p:sp>
      <p:sp>
        <p:nvSpPr>
          <p:cNvPr id="7" name="Dikdörtgen 6"/>
          <p:cNvSpPr/>
          <p:nvPr/>
        </p:nvSpPr>
        <p:spPr>
          <a:xfrm>
            <a:off x="3752850" y="1238250"/>
            <a:ext cx="329565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SÜREÇLERİ YALINLAŞTIRACAĞIZ</a:t>
            </a:r>
            <a:endParaRPr lang="tr-TR" sz="2400" b="1" dirty="0"/>
          </a:p>
        </p:txBody>
      </p:sp>
      <p:sp>
        <p:nvSpPr>
          <p:cNvPr id="8" name="Dikdörtgen 7"/>
          <p:cNvSpPr/>
          <p:nvPr/>
        </p:nvSpPr>
        <p:spPr>
          <a:xfrm>
            <a:off x="3752850" y="2942877"/>
            <a:ext cx="329565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STANDARLAŞTIRAĞIZ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752850" y="4493864"/>
            <a:ext cx="329565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YAYGINLAŞTIRACAĞIZ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4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C00000"/>
                </a:solidFill>
              </a:rPr>
              <a:t>Teşekkürler…</a:t>
            </a:r>
          </a:p>
          <a:p>
            <a:pPr algn="ctr"/>
            <a:r>
              <a:rPr lang="tr-TR" sz="6000" b="1" dirty="0" smtClean="0">
                <a:solidFill>
                  <a:srgbClr val="C00000"/>
                </a:solidFill>
              </a:rPr>
              <a:t>Sorular...</a:t>
            </a:r>
            <a:endParaRPr lang="tr-TR" sz="6000" b="1" dirty="0">
              <a:solidFill>
                <a:srgbClr val="C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8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7728" y="1995325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Eğitim-Öğretim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raştırma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Geliştirme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İdari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Destek </a:t>
            </a:r>
            <a:r>
              <a:rPr lang="en-US" sz="24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Süreçle</a:t>
            </a:r>
            <a:r>
              <a:rPr lang="tr-T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7768" y="4830896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http://www.pau.edu.tr/pau/tr/kurumsal/ana-surecler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31504" y="44624"/>
            <a:ext cx="8604448" cy="21602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altLang="en-US" sz="4000" kern="0" dirty="0">
                <a:solidFill>
                  <a:srgbClr val="A50021"/>
                </a:solidFill>
                <a:latin typeface="Comic Sans MS" pitchFamily="66" charset="0"/>
              </a:rPr>
              <a:t/>
            </a:r>
            <a:br>
              <a:rPr lang="en-US" altLang="en-US" sz="4000" kern="0" dirty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Pamukkale Üniversitesi Ana Süreçleri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64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29403" y="5736458"/>
            <a:ext cx="8429874" cy="1068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88651" y="-6866"/>
            <a:ext cx="6768752" cy="3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kern="0" dirty="0" smtClean="0">
                <a:solidFill>
                  <a:srgbClr val="A50021"/>
                </a:solidFill>
              </a:rPr>
              <a:t>Hangi Süreçlerdeyiz ?</a:t>
            </a:r>
            <a:endParaRPr lang="en-US" altLang="tr-TR" sz="1800" kern="0" dirty="0">
              <a:solidFill>
                <a:srgbClr val="A5002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14799" y="116632"/>
            <a:ext cx="8064896" cy="2774390"/>
            <a:chOff x="807488" y="424261"/>
            <a:chExt cx="8064896" cy="2774390"/>
          </a:xfrm>
        </p:grpSpPr>
        <p:sp>
          <p:nvSpPr>
            <p:cNvPr id="3" name="Rectangle 2"/>
            <p:cNvSpPr/>
            <p:nvPr/>
          </p:nvSpPr>
          <p:spPr>
            <a:xfrm>
              <a:off x="807488" y="741872"/>
              <a:ext cx="7704856" cy="882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79496" y="424261"/>
              <a:ext cx="7992888" cy="1694270"/>
              <a:chOff x="971600" y="404664"/>
              <a:chExt cx="7992888" cy="16942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71600" y="404664"/>
                <a:ext cx="7992888" cy="1694270"/>
              </a:xfrm>
              <a:prstGeom prst="rect">
                <a:avLst/>
              </a:prstGeom>
              <a:ln w="6350">
                <a:noFill/>
              </a:ln>
            </p:spPr>
          </p:sp>
          <p:sp>
            <p:nvSpPr>
              <p:cNvPr id="33" name="Freeform 32"/>
              <p:cNvSpPr/>
              <p:nvPr/>
            </p:nvSpPr>
            <p:spPr>
              <a:xfrm rot="5400000">
                <a:off x="1190881" y="793969"/>
                <a:ext cx="550900" cy="928540"/>
              </a:xfrm>
              <a:custGeom>
                <a:avLst/>
                <a:gdLst>
                  <a:gd name="connsiteX0" fmla="*/ 0 w 1233277"/>
                  <a:gd name="connsiteY0" fmla="*/ 0 h 1352027"/>
                  <a:gd name="connsiteX1" fmla="*/ 616639 w 1233277"/>
                  <a:gd name="connsiteY1" fmla="*/ 0 h 1352027"/>
                  <a:gd name="connsiteX2" fmla="*/ 1233277 w 1233277"/>
                  <a:gd name="connsiteY2" fmla="*/ 676014 h 1352027"/>
                  <a:gd name="connsiteX3" fmla="*/ 616639 w 1233277"/>
                  <a:gd name="connsiteY3" fmla="*/ 1352027 h 1352027"/>
                  <a:gd name="connsiteX4" fmla="*/ 0 w 1233277"/>
                  <a:gd name="connsiteY4" fmla="*/ 1352027 h 1352027"/>
                  <a:gd name="connsiteX5" fmla="*/ 0 w 1233277"/>
                  <a:gd name="connsiteY5" fmla="*/ 0 h 13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352027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676014"/>
                    </a:lnTo>
                    <a:lnTo>
                      <a:pt x="616639" y="1352027"/>
                    </a:lnTo>
                    <a:lnTo>
                      <a:pt x="0" y="13520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320320" bIns="12003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Vizyon ve değerler tanımlanır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2295216" y="784748"/>
                <a:ext cx="579474" cy="925420"/>
              </a:xfrm>
              <a:custGeom>
                <a:avLst/>
                <a:gdLst>
                  <a:gd name="connsiteX0" fmla="*/ 0 w 1233277"/>
                  <a:gd name="connsiteY0" fmla="*/ 0 h 1473796"/>
                  <a:gd name="connsiteX1" fmla="*/ 616639 w 1233277"/>
                  <a:gd name="connsiteY1" fmla="*/ 0 h 1473796"/>
                  <a:gd name="connsiteX2" fmla="*/ 1233277 w 1233277"/>
                  <a:gd name="connsiteY2" fmla="*/ 736898 h 1473796"/>
                  <a:gd name="connsiteX3" fmla="*/ 616639 w 1233277"/>
                  <a:gd name="connsiteY3" fmla="*/ 1473796 h 1473796"/>
                  <a:gd name="connsiteX4" fmla="*/ 0 w 1233277"/>
                  <a:gd name="connsiteY4" fmla="*/ 1473796 h 1473796"/>
                  <a:gd name="connsiteX5" fmla="*/ 0 w 1233277"/>
                  <a:gd name="connsiteY5" fmla="*/ 0 h 147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473796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736898"/>
                    </a:lnTo>
                    <a:lnTo>
                      <a:pt x="616639" y="1473796"/>
                    </a:lnTo>
                    <a:lnTo>
                      <a:pt x="0" y="1473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320322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Strateji ve Hedefler belirlenir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>
                <a:off x="3449057" y="694712"/>
                <a:ext cx="489341" cy="1065498"/>
              </a:xfrm>
              <a:custGeom>
                <a:avLst/>
                <a:gdLst>
                  <a:gd name="connsiteX0" fmla="*/ 0 w 1573822"/>
                  <a:gd name="connsiteY0" fmla="*/ 0 h 1841382"/>
                  <a:gd name="connsiteX1" fmla="*/ 786911 w 1573822"/>
                  <a:gd name="connsiteY1" fmla="*/ 0 h 1841382"/>
                  <a:gd name="connsiteX2" fmla="*/ 1573822 w 1573822"/>
                  <a:gd name="connsiteY2" fmla="*/ 920691 h 1841382"/>
                  <a:gd name="connsiteX3" fmla="*/ 786911 w 1573822"/>
                  <a:gd name="connsiteY3" fmla="*/ 1841382 h 1841382"/>
                  <a:gd name="connsiteX4" fmla="*/ 0 w 1573822"/>
                  <a:gd name="connsiteY4" fmla="*/ 1841382 h 1841382"/>
                  <a:gd name="connsiteX5" fmla="*/ 0 w 1573822"/>
                  <a:gd name="connsiteY5" fmla="*/ 0 h 184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822" h="1841382">
                    <a:moveTo>
                      <a:pt x="0" y="0"/>
                    </a:moveTo>
                    <a:lnTo>
                      <a:pt x="786911" y="0"/>
                    </a:lnTo>
                    <a:lnTo>
                      <a:pt x="1573822" y="920691"/>
                    </a:lnTo>
                    <a:lnTo>
                      <a:pt x="786911" y="1841382"/>
                    </a:lnTo>
                    <a:lnTo>
                      <a:pt x="0" y="1841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405457" bIns="12002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Disiplinlerin profili tanımlanır</a:t>
                </a:r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5400000">
                <a:off x="4550108" y="782389"/>
                <a:ext cx="550006" cy="901285"/>
              </a:xfrm>
              <a:custGeom>
                <a:avLst/>
                <a:gdLst>
                  <a:gd name="connsiteX0" fmla="*/ 0 w 1233277"/>
                  <a:gd name="connsiteY0" fmla="*/ 0 h 1135005"/>
                  <a:gd name="connsiteX1" fmla="*/ 665775 w 1233277"/>
                  <a:gd name="connsiteY1" fmla="*/ 0 h 1135005"/>
                  <a:gd name="connsiteX2" fmla="*/ 1233277 w 1233277"/>
                  <a:gd name="connsiteY2" fmla="*/ 567503 h 1135005"/>
                  <a:gd name="connsiteX3" fmla="*/ 665775 w 1233277"/>
                  <a:gd name="connsiteY3" fmla="*/ 1135005 h 1135005"/>
                  <a:gd name="connsiteX4" fmla="*/ 0 w 1233277"/>
                  <a:gd name="connsiteY4" fmla="*/ 1135005 h 1135005"/>
                  <a:gd name="connsiteX5" fmla="*/ 0 w 1233277"/>
                  <a:gd name="connsiteY5" fmla="*/ 0 h 11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135005">
                    <a:moveTo>
                      <a:pt x="0" y="0"/>
                    </a:moveTo>
                    <a:lnTo>
                      <a:pt x="665775" y="0"/>
                    </a:lnTo>
                    <a:lnTo>
                      <a:pt x="1233277" y="567503"/>
                    </a:lnTo>
                    <a:lnTo>
                      <a:pt x="665775" y="1135005"/>
                    </a:lnTo>
                    <a:lnTo>
                      <a:pt x="0" y="1135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295752" bIns="12003" numCol="1" spcCol="1270" anchor="t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Paydaşlarla takımlar oluşturulur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5400000">
                <a:off x="5524849" y="810926"/>
                <a:ext cx="435988" cy="749457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1" rIns="135330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Kaynaklar sağlanır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5400000">
                <a:off x="6372117" y="851138"/>
                <a:ext cx="542819" cy="699163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4008" tIns="21335" rIns="144664" bIns="21337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100" dirty="0">
                    <a:solidFill>
                      <a:schemeClr val="tx1"/>
                    </a:solidFill>
                  </a:rPr>
                  <a:t>Kaynaklar dağıtılır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5400000">
                <a:off x="7239668" y="932622"/>
                <a:ext cx="577457" cy="620654"/>
              </a:xfrm>
              <a:custGeom>
                <a:avLst/>
                <a:gdLst>
                  <a:gd name="connsiteX0" fmla="*/ 0 w 577457"/>
                  <a:gd name="connsiteY0" fmla="*/ 0 h 620654"/>
                  <a:gd name="connsiteX1" fmla="*/ 288729 w 577457"/>
                  <a:gd name="connsiteY1" fmla="*/ 0 h 620654"/>
                  <a:gd name="connsiteX2" fmla="*/ 577457 w 577457"/>
                  <a:gd name="connsiteY2" fmla="*/ 310327 h 620654"/>
                  <a:gd name="connsiteX3" fmla="*/ 288729 w 577457"/>
                  <a:gd name="connsiteY3" fmla="*/ 620654 h 620654"/>
                  <a:gd name="connsiteX4" fmla="*/ 0 w 577457"/>
                  <a:gd name="connsiteY4" fmla="*/ 620654 h 620654"/>
                  <a:gd name="connsiteX5" fmla="*/ 0 w 577457"/>
                  <a:gd name="connsiteY5" fmla="*/ 0 h 62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57" h="620654">
                    <a:moveTo>
                      <a:pt x="0" y="0"/>
                    </a:moveTo>
                    <a:lnTo>
                      <a:pt x="288729" y="0"/>
                    </a:lnTo>
                    <a:lnTo>
                      <a:pt x="577457" y="310327"/>
                    </a:lnTo>
                    <a:lnTo>
                      <a:pt x="288729" y="620654"/>
                    </a:lnTo>
                    <a:lnTo>
                      <a:pt x="0" y="6206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156366" bIns="12002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Yönetişim  oluşturulur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5400000">
                <a:off x="7911507" y="935386"/>
                <a:ext cx="536747" cy="601295"/>
              </a:xfrm>
              <a:custGeom>
                <a:avLst/>
                <a:gdLst>
                  <a:gd name="connsiteX0" fmla="*/ 0 w 536747"/>
                  <a:gd name="connsiteY0" fmla="*/ 0 h 1115287"/>
                  <a:gd name="connsiteX1" fmla="*/ 268374 w 536747"/>
                  <a:gd name="connsiteY1" fmla="*/ 0 h 1115287"/>
                  <a:gd name="connsiteX2" fmla="*/ 536747 w 536747"/>
                  <a:gd name="connsiteY2" fmla="*/ 557644 h 1115287"/>
                  <a:gd name="connsiteX3" fmla="*/ 268374 w 536747"/>
                  <a:gd name="connsiteY3" fmla="*/ 1115287 h 1115287"/>
                  <a:gd name="connsiteX4" fmla="*/ 0 w 536747"/>
                  <a:gd name="connsiteY4" fmla="*/ 1115287 h 1115287"/>
                  <a:gd name="connsiteX5" fmla="*/ 0 w 536747"/>
                  <a:gd name="connsiteY5" fmla="*/ 0 h 111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747" h="1115287">
                    <a:moveTo>
                      <a:pt x="0" y="0"/>
                    </a:moveTo>
                    <a:lnTo>
                      <a:pt x="268374" y="0"/>
                    </a:lnTo>
                    <a:lnTo>
                      <a:pt x="536747" y="557644"/>
                    </a:lnTo>
                    <a:lnTo>
                      <a:pt x="268374" y="1115287"/>
                    </a:lnTo>
                    <a:lnTo>
                      <a:pt x="0" y="1115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146188" bIns="12003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dirty="0">
                    <a:solidFill>
                      <a:schemeClr val="tx1"/>
                    </a:solidFill>
                  </a:rPr>
                  <a:t>Değişim yönetilir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24586" y="657449"/>
              <a:ext cx="16258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Yönetim süreçleri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48511" y="1504381"/>
              <a:ext cx="7663833" cy="1694270"/>
              <a:chOff x="899592" y="1477346"/>
              <a:chExt cx="7704856" cy="169427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899592" y="1643913"/>
                <a:ext cx="7704856" cy="913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aphicFrame>
            <p:nvGraphicFramePr>
              <p:cNvPr id="13" name="Diagram 12"/>
              <p:cNvGraphicFramePr/>
              <p:nvPr>
                <p:extLst/>
              </p:nvPr>
            </p:nvGraphicFramePr>
            <p:xfrm>
              <a:off x="899592" y="1477346"/>
              <a:ext cx="7560840" cy="16942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3525270" y="1586734"/>
                <a:ext cx="22415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/>
                  <a:t>Eğitim ve Öğretim Süreci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5794" y="2924944"/>
            <a:ext cx="7704856" cy="1694270"/>
            <a:chOff x="827584" y="2348880"/>
            <a:chExt cx="7704856" cy="1694270"/>
          </a:xfrm>
        </p:grpSpPr>
        <p:sp>
          <p:nvSpPr>
            <p:cNvPr id="45" name="Rectangle 44"/>
            <p:cNvSpPr/>
            <p:nvPr/>
          </p:nvSpPr>
          <p:spPr>
            <a:xfrm>
              <a:off x="827584" y="2566826"/>
              <a:ext cx="7704856" cy="8323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10" name="Diagram 9"/>
            <p:cNvGraphicFramePr/>
            <p:nvPr>
              <p:extLst/>
            </p:nvPr>
          </p:nvGraphicFramePr>
          <p:xfrm>
            <a:off x="971600" y="234888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636057" y="2568584"/>
              <a:ext cx="2087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Topluma Hizmet Süreci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01357" y="2092098"/>
            <a:ext cx="7704856" cy="1594706"/>
            <a:chOff x="827584" y="3239835"/>
            <a:chExt cx="7704856" cy="1694270"/>
          </a:xfrm>
        </p:grpSpPr>
        <p:sp>
          <p:nvSpPr>
            <p:cNvPr id="43" name="Rectangle 42"/>
            <p:cNvSpPr/>
            <p:nvPr/>
          </p:nvSpPr>
          <p:spPr>
            <a:xfrm>
              <a:off x="827584" y="3469346"/>
              <a:ext cx="7704856" cy="8400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16" name="Diagram 15"/>
            <p:cNvGraphicFramePr/>
            <p:nvPr>
              <p:extLst/>
            </p:nvPr>
          </p:nvGraphicFramePr>
          <p:xfrm>
            <a:off x="899592" y="3239835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173830" y="3436161"/>
              <a:ext cx="2692660" cy="359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Araştırma ve Geliştirme Süreci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53440" y="3861048"/>
            <a:ext cx="7776864" cy="1694270"/>
            <a:chOff x="755958" y="4061330"/>
            <a:chExt cx="7776864" cy="1694270"/>
          </a:xfrm>
        </p:grpSpPr>
        <p:sp>
          <p:nvSpPr>
            <p:cNvPr id="41" name="Rectangle 40"/>
            <p:cNvSpPr/>
            <p:nvPr/>
          </p:nvSpPr>
          <p:spPr>
            <a:xfrm>
              <a:off x="755958" y="426817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19" name="Diagram 18"/>
            <p:cNvGraphicFramePr/>
            <p:nvPr>
              <p:extLst/>
            </p:nvPr>
          </p:nvGraphicFramePr>
          <p:xfrm>
            <a:off x="859731" y="406133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591019" y="4246098"/>
              <a:ext cx="2129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/>
                <a:t>Sanayi İşbirlikleri Süreci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45718" y="5631930"/>
            <a:ext cx="1514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Destek süreçleri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5561" y="5864432"/>
            <a:ext cx="8240221" cy="676566"/>
            <a:chOff x="558380" y="5887784"/>
            <a:chExt cx="8240221" cy="823389"/>
          </a:xfrm>
          <a:solidFill>
            <a:srgbClr val="FFD347"/>
          </a:solidFill>
        </p:grpSpPr>
        <p:sp>
          <p:nvSpPr>
            <p:cNvPr id="5" name="Freeform 4"/>
            <p:cNvSpPr/>
            <p:nvPr/>
          </p:nvSpPr>
          <p:spPr>
            <a:xfrm rot="16200000">
              <a:off x="577952" y="5868214"/>
              <a:ext cx="80429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Personel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1400324" y="5868213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Öğrenci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2216878" y="5887307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Paydaşların yönetimi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3024575" y="5883612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Kalite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838379" y="5982691"/>
              <a:ext cx="725717" cy="705593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Tesislerin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4603515" y="5838302"/>
              <a:ext cx="819694" cy="918657"/>
            </a:xfrm>
            <a:custGeom>
              <a:avLst/>
              <a:gdLst>
                <a:gd name="connsiteX0" fmla="*/ 0 w 1200361"/>
                <a:gd name="connsiteY0" fmla="*/ 0 h 843437"/>
                <a:gd name="connsiteX1" fmla="*/ 778643 w 1200361"/>
                <a:gd name="connsiteY1" fmla="*/ 0 h 843437"/>
                <a:gd name="connsiteX2" fmla="*/ 1200361 w 1200361"/>
                <a:gd name="connsiteY2" fmla="*/ 421719 h 843437"/>
                <a:gd name="connsiteX3" fmla="*/ 778643 w 1200361"/>
                <a:gd name="connsiteY3" fmla="*/ 843437 h 843437"/>
                <a:gd name="connsiteX4" fmla="*/ 0 w 1200361"/>
                <a:gd name="connsiteY4" fmla="*/ 843437 h 843437"/>
                <a:gd name="connsiteX5" fmla="*/ 0 w 1200361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361" h="843437">
                  <a:moveTo>
                    <a:pt x="0" y="0"/>
                  </a:moveTo>
                  <a:lnTo>
                    <a:pt x="778643" y="0"/>
                  </a:lnTo>
                  <a:lnTo>
                    <a:pt x="1200361" y="421719"/>
                  </a:lnTo>
                  <a:lnTo>
                    <a:pt x="778643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0003" tIns="13335" rIns="224195" bIns="13334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>
                  <a:solidFill>
                    <a:srgbClr val="C00000"/>
                  </a:solidFill>
                </a:rPr>
                <a:t>Bilişim sisteminin yapılandırılması</a:t>
              </a:r>
              <a:endParaRPr lang="en-US" sz="105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5526988" y="5918336"/>
              <a:ext cx="734845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dirty="0">
                  <a:solidFill>
                    <a:srgbClr val="C00000"/>
                  </a:solidFill>
                </a:rPr>
                <a:t>Bilgi yönetimi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6396997" y="5905137"/>
              <a:ext cx="74298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Finansal kaynakların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7173183" y="5894964"/>
              <a:ext cx="781590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Şikayetlerin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8017159" y="5910636"/>
              <a:ext cx="719448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dirty="0">
                  <a:solidFill>
                    <a:schemeClr val="tx1"/>
                  </a:solidFill>
                </a:rPr>
                <a:t>Mezunlarla bağlantıların yönetimi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7106" y="4702550"/>
            <a:ext cx="7776864" cy="1413998"/>
            <a:chOff x="1156790" y="4311850"/>
            <a:chExt cx="7776864" cy="1694270"/>
          </a:xfrm>
        </p:grpSpPr>
        <p:sp>
          <p:nvSpPr>
            <p:cNvPr id="51" name="Rectangle 50"/>
            <p:cNvSpPr/>
            <p:nvPr/>
          </p:nvSpPr>
          <p:spPr>
            <a:xfrm>
              <a:off x="1156790" y="451869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52" name="Diagram 51"/>
            <p:cNvGraphicFramePr/>
            <p:nvPr>
              <p:extLst/>
            </p:nvPr>
          </p:nvGraphicFramePr>
          <p:xfrm>
            <a:off x="1298141" y="431185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4029429" y="4496618"/>
              <a:ext cx="21916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/>
                <a:t>Uluslararasılaşma</a:t>
              </a:r>
              <a:r>
                <a:rPr lang="tr-TR" sz="1600" dirty="0"/>
                <a:t> Süreci</a:t>
              </a: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4</a:t>
            </a:fld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6039097" y="5699485"/>
            <a:ext cx="1958029" cy="1172984"/>
          </a:xfrm>
          <a:prstGeom prst="ellipse">
            <a:avLst/>
          </a:prstGeom>
          <a:solidFill>
            <a:schemeClr val="accent2">
              <a:lumMod val="75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5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en-US" sz="40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Pamukkale Üniversitesi </a:t>
            </a:r>
            <a:r>
              <a:rPr lang="tr-TR" altLang="en-US" sz="40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 Sorumlulukları</a:t>
            </a:r>
            <a:endParaRPr lang="tr-TR" sz="4000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302812"/>
              </p:ext>
            </p:extLst>
          </p:nvPr>
        </p:nvGraphicFramePr>
        <p:xfrm>
          <a:off x="288099" y="1352817"/>
          <a:ext cx="11065701" cy="4724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3947">
                  <a:extLst>
                    <a:ext uri="{9D8B030D-6E8A-4147-A177-3AD203B41FA5}">
                      <a16:colId xmlns:a16="http://schemas.microsoft.com/office/drawing/2014/main" val="3370775994"/>
                    </a:ext>
                  </a:extLst>
                </a:gridCol>
                <a:gridCol w="2183951">
                  <a:extLst>
                    <a:ext uri="{9D8B030D-6E8A-4147-A177-3AD203B41FA5}">
                      <a16:colId xmlns:a16="http://schemas.microsoft.com/office/drawing/2014/main" val="3518977730"/>
                    </a:ext>
                  </a:extLst>
                </a:gridCol>
                <a:gridCol w="830325">
                  <a:extLst>
                    <a:ext uri="{9D8B030D-6E8A-4147-A177-3AD203B41FA5}">
                      <a16:colId xmlns:a16="http://schemas.microsoft.com/office/drawing/2014/main" val="415619593"/>
                    </a:ext>
                  </a:extLst>
                </a:gridCol>
                <a:gridCol w="830325">
                  <a:extLst>
                    <a:ext uri="{9D8B030D-6E8A-4147-A177-3AD203B41FA5}">
                      <a16:colId xmlns:a16="http://schemas.microsoft.com/office/drawing/2014/main" val="2027932486"/>
                    </a:ext>
                  </a:extLst>
                </a:gridCol>
                <a:gridCol w="954344">
                  <a:extLst>
                    <a:ext uri="{9D8B030D-6E8A-4147-A177-3AD203B41FA5}">
                      <a16:colId xmlns:a16="http://schemas.microsoft.com/office/drawing/2014/main" val="2561531946"/>
                    </a:ext>
                  </a:extLst>
                </a:gridCol>
                <a:gridCol w="1013329">
                  <a:extLst>
                    <a:ext uri="{9D8B030D-6E8A-4147-A177-3AD203B41FA5}">
                      <a16:colId xmlns:a16="http://schemas.microsoft.com/office/drawing/2014/main" val="2833209858"/>
                    </a:ext>
                  </a:extLst>
                </a:gridCol>
                <a:gridCol w="1154740">
                  <a:extLst>
                    <a:ext uri="{9D8B030D-6E8A-4147-A177-3AD203B41FA5}">
                      <a16:colId xmlns:a16="http://schemas.microsoft.com/office/drawing/2014/main" val="2042386159"/>
                    </a:ext>
                  </a:extLst>
                </a:gridCol>
                <a:gridCol w="1154740">
                  <a:extLst>
                    <a:ext uri="{9D8B030D-6E8A-4147-A177-3AD203B41FA5}">
                      <a16:colId xmlns:a16="http://schemas.microsoft.com/office/drawing/2014/main" val="1052875467"/>
                    </a:ext>
                  </a:extLst>
                </a:gridCol>
              </a:tblGrid>
              <a:tr h="238231">
                <a:tc gridSpan="8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Pamukkale Üniversitesi İnsan Kaynaklarının Süreç Sorumlulukları (Süreçlerin Yöneticileri) ve İşleyişlerde yer almaları açısından gruplandırılmaları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553061"/>
                  </a:ext>
                </a:extLst>
              </a:tr>
              <a:tr h="238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Süreçler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3061256"/>
                  </a:ext>
                </a:extLst>
              </a:tr>
              <a:tr h="626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Birimler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İnsan Kaynakları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Süreç Sahibi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Yönetim Süreçleri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Eğitim ve Öğretim Süreçleri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Araştırma ve Geliştirme Süreçleri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Topluma Hizmet Süreçleri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İdari ve Destek Süreçler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2101354"/>
                  </a:ext>
                </a:extLst>
              </a:tr>
              <a:tr h="2382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Rektörlük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92498260"/>
                  </a:ext>
                </a:extLst>
              </a:tr>
              <a:tr h="250144">
                <a:tc rowSpan="1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Rektör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·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0329059"/>
                  </a:ext>
                </a:extLst>
              </a:tr>
              <a:tr h="2501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Senato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·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7496911"/>
                  </a:ext>
                </a:extLst>
              </a:tr>
              <a:tr h="2501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Üniversite Yönetim Kurulu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·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5101214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Rektör Yardımcısı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2901641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Rektör Yardımcısı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x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0667123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Rektör Yardımcısı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95901327"/>
                  </a:ext>
                </a:extLst>
              </a:tr>
              <a:tr h="25014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Genel Sekreter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·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1784527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Genel Sekreter Yardımcıları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48418738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Daire Başkanları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highlight>
                            <a:srgbClr val="FFFF00"/>
                          </a:highlight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20457889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Şube Müdürleri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12344088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Kurullar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6314145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Komisyonlar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6857414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Koordinatörlükler*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x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4510863"/>
                  </a:ext>
                </a:extLst>
              </a:tr>
              <a:tr h="2382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Laboratuvarlar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x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3308351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5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5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19736" y="408225"/>
            <a:ext cx="5328592" cy="83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4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İdari ve destek süreçlerin sahipleri</a:t>
            </a:r>
            <a:endParaRPr lang="en-US" altLang="tr-TR" sz="18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3631" y="1585869"/>
            <a:ext cx="7531943" cy="15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Kurumda: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Sahibi: Genel Sekreter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sorumlular: Rektörlük Daire Başkanları</a:t>
            </a:r>
            <a:endParaRPr lang="tr-T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3632" y="3802601"/>
            <a:ext cx="6552728" cy="15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Akademik Birimlerde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Sahibi: </a:t>
            </a:r>
            <a:r>
              <a:rPr 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</a:t>
            </a: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/Fak/Yo/MYO  Sekreter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</a:pPr>
            <a:r>
              <a:rPr lang="tr-TR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sorumlular: Birimdeki alt birimler</a:t>
            </a:r>
          </a:p>
        </p:txBody>
      </p:sp>
      <p:sp>
        <p:nvSpPr>
          <p:cNvPr id="3" name="Oval 2"/>
          <p:cNvSpPr/>
          <p:nvPr/>
        </p:nvSpPr>
        <p:spPr>
          <a:xfrm>
            <a:off x="2319251" y="2417264"/>
            <a:ext cx="7897091" cy="1197032"/>
          </a:xfrm>
          <a:prstGeom prst="ellipse">
            <a:avLst/>
          </a:prstGeom>
          <a:solidFill>
            <a:srgbClr val="C0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8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5989" y="212942"/>
            <a:ext cx="11386159" cy="570571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5800" b="1" i="1" dirty="0" smtClean="0">
                <a:solidFill>
                  <a:srgbClr val="C00000"/>
                </a:solidFill>
              </a:rPr>
              <a:t>Misyonumuz</a:t>
            </a:r>
            <a:r>
              <a:rPr lang="tr-TR" sz="5800" b="1" i="1" dirty="0" smtClean="0"/>
              <a:t>  , Vizyonumuz</a:t>
            </a:r>
          </a:p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latin typeface="Century Gothic" panose="020B0502020202020204" pitchFamily="34" charset="0"/>
              </a:rPr>
              <a:t/>
            </a:r>
            <a:br>
              <a:rPr lang="tr-TR" sz="3600" dirty="0" smtClean="0">
                <a:latin typeface="Century Gothic" panose="020B0502020202020204" pitchFamily="34" charset="0"/>
              </a:rPr>
            </a:br>
            <a:endParaRPr lang="tr-TR" sz="3600" dirty="0" smtClean="0">
              <a:latin typeface="Century Gothic" panose="020B0502020202020204" pitchFamily="34" charset="0"/>
            </a:endParaRPr>
          </a:p>
          <a:p>
            <a:endParaRPr lang="tr-TR" sz="32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818217"/>
            <a:ext cx="6807200" cy="45381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868612"/>
            <a:ext cx="1524000" cy="1524000"/>
          </a:xfrm>
          <a:prstGeom prst="rect">
            <a:avLst/>
          </a:prstGeom>
          <a:solidFill>
            <a:schemeClr val="bg1">
              <a:alpha val="2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865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8</a:t>
            </a:fld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4" y="1825624"/>
            <a:ext cx="11833106" cy="3095625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59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39700" y="143271"/>
            <a:ext cx="3358126" cy="1325563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C00000"/>
                </a:solidFill>
              </a:rPr>
              <a:t>Süreçlerimiz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BİDB - Bilgi Yönetim Süreci 13.02.2019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E190A-FFC3-4768-8C67-FDDF76F0E9B5}" type="slidenum">
              <a:rPr lang="tr-TR" smtClean="0"/>
              <a:t>9</a:t>
            </a:fld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92" y="-97139"/>
            <a:ext cx="7495108" cy="939028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rot="19363992">
            <a:off x="4658412" y="2927430"/>
            <a:ext cx="5236440" cy="1714500"/>
          </a:xfrm>
          <a:prstGeom prst="rect">
            <a:avLst/>
          </a:prstGeom>
          <a:solidFill>
            <a:srgbClr val="C0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REVİZE EDİLMELİ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98773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2403</TotalTime>
  <Words>773</Words>
  <Application>Microsoft Office PowerPoint</Application>
  <PresentationFormat>Geniş ekran</PresentationFormat>
  <Paragraphs>376</Paragraphs>
  <Slides>24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Comic Sans MS</vt:lpstr>
      <vt:lpstr>HP Simplified</vt:lpstr>
      <vt:lpstr>Tahoma</vt:lpstr>
      <vt:lpstr>Times New Roman</vt:lpstr>
      <vt:lpstr>Wingdings</vt:lpstr>
      <vt:lpstr>Office Teması</vt:lpstr>
      <vt:lpstr>      İdari ve Destek Süreçleri  Bilgi Yönetim Süreci Bilgi İşlem Daire Başkanlığı)  </vt:lpstr>
      <vt:lpstr>PowerPoint Sunusu</vt:lpstr>
      <vt:lpstr>PowerPoint Sunusu</vt:lpstr>
      <vt:lpstr>PowerPoint Sunusu</vt:lpstr>
      <vt:lpstr>Pamukkale Üniversitesi Süreç Sorumlulukları</vt:lpstr>
      <vt:lpstr>PowerPoint Sunusu</vt:lpstr>
      <vt:lpstr>PowerPoint Sunusu</vt:lpstr>
      <vt:lpstr>PowerPoint Sunusu</vt:lpstr>
      <vt:lpstr>Süreçlerimiz</vt:lpstr>
      <vt:lpstr>İş ve Süreç Analizleri</vt:lpstr>
      <vt:lpstr>PowerPoint Sunusu</vt:lpstr>
      <vt:lpstr>PowerPoint Sunusu</vt:lpstr>
      <vt:lpstr>Sistem ve Analiz Süreci  </vt:lpstr>
      <vt:lpstr>Yazılım Geliştirme Süreci  </vt:lpstr>
      <vt:lpstr>Hizmet Destek Süreci  </vt:lpstr>
      <vt:lpstr>Teknik Destek Süreci  </vt:lpstr>
      <vt:lpstr>Sistem ve Bilişim Ağları Hizmetleri Süreci   </vt:lpstr>
      <vt:lpstr>Genel ve İdari Süreçler   </vt:lpstr>
      <vt:lpstr>PowerPoint Sunusu</vt:lpstr>
      <vt:lpstr>Taleplerin Kayıt Altına Alınması F1 BİLDİRİM TAKİP SİSTEMİ   </vt:lpstr>
      <vt:lpstr>PowerPoint Sunusu</vt:lpstr>
      <vt:lpstr>PowerPoint Sunusu</vt:lpstr>
      <vt:lpstr>PowerPoint Sunusu</vt:lpstr>
      <vt:lpstr>PowerPoint Sunusu</vt:lpstr>
    </vt:vector>
  </TitlesOfParts>
  <Company>Pamukkale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Pau</cp:lastModifiedBy>
  <cp:revision>197</cp:revision>
  <cp:lastPrinted>2019-02-05T16:29:01Z</cp:lastPrinted>
  <dcterms:created xsi:type="dcterms:W3CDTF">2019-02-01T10:49:52Z</dcterms:created>
  <dcterms:modified xsi:type="dcterms:W3CDTF">2019-02-13T12:12:24Z</dcterms:modified>
</cp:coreProperties>
</file>