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2.xml" ContentType="application/vnd.openxmlformats-officedocument.presentationml.notesSlide+xml"/>
  <Override PartName="/ppt/theme/themeOverride8.xml" ContentType="application/vnd.openxmlformats-officedocument.themeOverride+xml"/>
  <Override PartName="/ppt/notesSlides/notesSlide3.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notesSlides/notesSlide4.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5.xml" ContentType="application/vnd.openxmlformats-officedocument.presentationml.notesSlide+xml"/>
  <Override PartName="/ppt/theme/themeOverride21.xml" ContentType="application/vnd.openxmlformats-officedocument.themeOverride+xml"/>
  <Override PartName="/ppt/notesSlides/notesSlide6.xml" ContentType="application/vnd.openxmlformats-officedocument.presentationml.notesSlide+xml"/>
  <Override PartName="/ppt/theme/themeOverride22.xml" ContentType="application/vnd.openxmlformats-officedocument.themeOverride+xml"/>
  <Override PartName="/ppt/notesSlides/notesSlide7.xml" ContentType="application/vnd.openxmlformats-officedocument.presentationml.notesSlide+xml"/>
  <Override PartName="/ppt/theme/themeOverride23.xml" ContentType="application/vnd.openxmlformats-officedocument.themeOverride+xml"/>
  <Override PartName="/ppt/notesSlides/notesSlide8.xml" ContentType="application/vnd.openxmlformats-officedocument.presentationml.notesSlide+xml"/>
  <Override PartName="/ppt/theme/themeOverride24.xml" ContentType="application/vnd.openxmlformats-officedocument.themeOverride+xml"/>
  <Override PartName="/ppt/notesSlides/notesSlide9.xml" ContentType="application/vnd.openxmlformats-officedocument.presentationml.notesSlide+xml"/>
  <Override PartName="/ppt/theme/themeOverride25.xml" ContentType="application/vnd.openxmlformats-officedocument.themeOverr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 id="2147483852" r:id="rId3"/>
    <p:sldMasterId id="2147483864" r:id="rId4"/>
    <p:sldMasterId id="2147483878" r:id="rId5"/>
    <p:sldMasterId id="2147483890" r:id="rId6"/>
  </p:sldMasterIdLst>
  <p:notesMasterIdLst>
    <p:notesMasterId r:id="rId54"/>
  </p:notesMasterIdLst>
  <p:handoutMasterIdLst>
    <p:handoutMasterId r:id="rId55"/>
  </p:handoutMasterIdLst>
  <p:sldIdLst>
    <p:sldId id="257" r:id="rId7"/>
    <p:sldId id="371" r:id="rId8"/>
    <p:sldId id="372" r:id="rId9"/>
    <p:sldId id="393" r:id="rId10"/>
    <p:sldId id="392" r:id="rId11"/>
    <p:sldId id="412" r:id="rId12"/>
    <p:sldId id="373" r:id="rId13"/>
    <p:sldId id="374" r:id="rId14"/>
    <p:sldId id="394" r:id="rId15"/>
    <p:sldId id="375" r:id="rId16"/>
    <p:sldId id="376" r:id="rId17"/>
    <p:sldId id="380" r:id="rId18"/>
    <p:sldId id="381" r:id="rId19"/>
    <p:sldId id="382" r:id="rId20"/>
    <p:sldId id="383" r:id="rId21"/>
    <p:sldId id="384" r:id="rId22"/>
    <p:sldId id="385" r:id="rId23"/>
    <p:sldId id="377" r:id="rId24"/>
    <p:sldId id="386" r:id="rId25"/>
    <p:sldId id="387" r:id="rId26"/>
    <p:sldId id="388" r:id="rId27"/>
    <p:sldId id="389" r:id="rId28"/>
    <p:sldId id="363" r:id="rId29"/>
    <p:sldId id="364" r:id="rId30"/>
    <p:sldId id="365" r:id="rId31"/>
    <p:sldId id="366" r:id="rId32"/>
    <p:sldId id="367" r:id="rId33"/>
    <p:sldId id="368" r:id="rId34"/>
    <p:sldId id="396" r:id="rId35"/>
    <p:sldId id="395" r:id="rId36"/>
    <p:sldId id="397" r:id="rId37"/>
    <p:sldId id="399"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369" r:id="rId51"/>
    <p:sldId id="391" r:id="rId52"/>
    <p:sldId id="37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F0066"/>
    <a:srgbClr val="99CC00"/>
    <a:srgbClr val="FF9933"/>
    <a:srgbClr val="FF9966"/>
    <a:srgbClr val="3333FF"/>
    <a:srgbClr val="DE5A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8" autoAdjust="0"/>
    <p:restoredTop sz="94660"/>
  </p:normalViewPr>
  <p:slideViewPr>
    <p:cSldViewPr snapToGrid="0">
      <p:cViewPr varScale="1">
        <p:scale>
          <a:sx n="86" d="100"/>
          <a:sy n="86" d="100"/>
        </p:scale>
        <p:origin x="504" y="90"/>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141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4.xml"/><Relationship Id="rId19" Type="http://schemas.openxmlformats.org/officeDocument/2006/relationships/slide" Target="slides/slide13.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D2605C-AD3B-4CC7-AA97-B2819497FECB}" type="doc">
      <dgm:prSet loTypeId="urn:microsoft.com/office/officeart/2005/8/layout/process1" loCatId="process" qsTypeId="urn:microsoft.com/office/officeart/2005/8/quickstyle/simple1" qsCatId="simple" csTypeId="urn:microsoft.com/office/officeart/2005/8/colors/colorful1" csCatId="colorful" phldr="1"/>
      <dgm:spPr/>
    </dgm:pt>
    <dgm:pt modelId="{B13BF56B-E32A-4720-B703-F9BDD43E185D}">
      <dgm:prSet phldrT="[Metin]"/>
      <dgm:spPr/>
      <dgm:t>
        <a:bodyPr/>
        <a:lstStyle/>
        <a:p>
          <a:r>
            <a:rPr lang="tr-TR" smtClean="0"/>
            <a:t>Vizyon ve değerler tanımlanır</a:t>
          </a:r>
          <a:endParaRPr lang="tr-TR" dirty="0"/>
        </a:p>
      </dgm:t>
    </dgm:pt>
    <dgm:pt modelId="{D65CCC46-2A11-4137-884C-69029C225D4F}" type="parTrans" cxnId="{20BA09E7-33A7-4BA0-821F-1A9C226C0350}">
      <dgm:prSet/>
      <dgm:spPr/>
      <dgm:t>
        <a:bodyPr/>
        <a:lstStyle/>
        <a:p>
          <a:endParaRPr lang="tr-TR"/>
        </a:p>
      </dgm:t>
    </dgm:pt>
    <dgm:pt modelId="{2A03CB3D-A58C-47EE-9EE0-573B3D8A666F}" type="sibTrans" cxnId="{20BA09E7-33A7-4BA0-821F-1A9C226C0350}">
      <dgm:prSet/>
      <dgm:spPr/>
      <dgm:t>
        <a:bodyPr/>
        <a:lstStyle/>
        <a:p>
          <a:endParaRPr lang="tr-TR"/>
        </a:p>
      </dgm:t>
    </dgm:pt>
    <dgm:pt modelId="{CF819570-31C5-4383-859A-7B4FAAB4651E}">
      <dgm:prSet phldrT="[Metin]"/>
      <dgm:spPr/>
      <dgm:t>
        <a:bodyPr/>
        <a:lstStyle/>
        <a:p>
          <a:r>
            <a:rPr lang="tr-TR" smtClean="0"/>
            <a:t>Strateji ve Hedefler belirlenir</a:t>
          </a:r>
          <a:endParaRPr lang="tr-TR" dirty="0"/>
        </a:p>
      </dgm:t>
    </dgm:pt>
    <dgm:pt modelId="{FC92368E-9191-4159-BFE4-A6E76AB9543A}" type="parTrans" cxnId="{D063B337-EF5B-49FB-8DE8-19BBB644D8EC}">
      <dgm:prSet/>
      <dgm:spPr/>
      <dgm:t>
        <a:bodyPr/>
        <a:lstStyle/>
        <a:p>
          <a:endParaRPr lang="tr-TR"/>
        </a:p>
      </dgm:t>
    </dgm:pt>
    <dgm:pt modelId="{6E6D48DE-319F-46D8-8A9A-A5D763439011}" type="sibTrans" cxnId="{D063B337-EF5B-49FB-8DE8-19BBB644D8EC}">
      <dgm:prSet/>
      <dgm:spPr/>
      <dgm:t>
        <a:bodyPr/>
        <a:lstStyle/>
        <a:p>
          <a:endParaRPr lang="tr-TR"/>
        </a:p>
      </dgm:t>
    </dgm:pt>
    <dgm:pt modelId="{4150E4B6-D34C-4F28-962B-94F063057592}">
      <dgm:prSet phldrT="[Metin]"/>
      <dgm:spPr/>
      <dgm:t>
        <a:bodyPr/>
        <a:lstStyle/>
        <a:p>
          <a:r>
            <a:rPr lang="tr-TR" smtClean="0"/>
            <a:t>Paydaşlarla takımlar oluşturulur</a:t>
          </a:r>
          <a:endParaRPr lang="tr-TR" dirty="0"/>
        </a:p>
      </dgm:t>
    </dgm:pt>
    <dgm:pt modelId="{0BA77A01-539C-4FD9-BC84-08BCB9EC6CDA}" type="parTrans" cxnId="{A7F5CF3D-A3E3-41F7-8FEE-C61D0E1B927E}">
      <dgm:prSet/>
      <dgm:spPr/>
      <dgm:t>
        <a:bodyPr/>
        <a:lstStyle/>
        <a:p>
          <a:endParaRPr lang="tr-TR"/>
        </a:p>
      </dgm:t>
    </dgm:pt>
    <dgm:pt modelId="{DA1B3663-B7B9-4958-A58A-674476974506}" type="sibTrans" cxnId="{A7F5CF3D-A3E3-41F7-8FEE-C61D0E1B927E}">
      <dgm:prSet/>
      <dgm:spPr/>
      <dgm:t>
        <a:bodyPr/>
        <a:lstStyle/>
        <a:p>
          <a:endParaRPr lang="tr-TR"/>
        </a:p>
      </dgm:t>
    </dgm:pt>
    <dgm:pt modelId="{5650B8F6-76D5-4779-9236-7B1CAA2ECCD8}">
      <dgm:prSet/>
      <dgm:spPr/>
      <dgm:t>
        <a:bodyPr/>
        <a:lstStyle/>
        <a:p>
          <a:r>
            <a:rPr lang="tr-TR" smtClean="0"/>
            <a:t>Disiplinlerin profili tanımlanır</a:t>
          </a:r>
          <a:endParaRPr lang="tr-TR" dirty="0"/>
        </a:p>
      </dgm:t>
    </dgm:pt>
    <dgm:pt modelId="{60E9A3F4-2221-400E-9928-CA2553C30F66}" type="parTrans" cxnId="{C5F27FA1-EC17-43F1-847E-777211B4B915}">
      <dgm:prSet/>
      <dgm:spPr/>
      <dgm:t>
        <a:bodyPr/>
        <a:lstStyle/>
        <a:p>
          <a:endParaRPr lang="tr-TR"/>
        </a:p>
      </dgm:t>
    </dgm:pt>
    <dgm:pt modelId="{43DAF43D-57CC-4458-A07C-B07B7A097019}" type="sibTrans" cxnId="{C5F27FA1-EC17-43F1-847E-777211B4B915}">
      <dgm:prSet/>
      <dgm:spPr/>
      <dgm:t>
        <a:bodyPr/>
        <a:lstStyle/>
        <a:p>
          <a:endParaRPr lang="tr-TR"/>
        </a:p>
      </dgm:t>
    </dgm:pt>
    <dgm:pt modelId="{A23F90A3-ECBA-4347-A1CE-1AD3EAB5E6D6}">
      <dgm:prSet/>
      <dgm:spPr/>
      <dgm:t>
        <a:bodyPr/>
        <a:lstStyle/>
        <a:p>
          <a:r>
            <a:rPr lang="tr-TR" smtClean="0"/>
            <a:t>Kaynaklar sağlanır</a:t>
          </a:r>
          <a:endParaRPr lang="tr-TR" dirty="0"/>
        </a:p>
      </dgm:t>
    </dgm:pt>
    <dgm:pt modelId="{AC49C6FC-3BE9-42D5-9D6E-5996F850B7FB}" type="parTrans" cxnId="{7E34E9F1-D2E8-4C6A-9E01-F70678FDA7E6}">
      <dgm:prSet/>
      <dgm:spPr/>
      <dgm:t>
        <a:bodyPr/>
        <a:lstStyle/>
        <a:p>
          <a:endParaRPr lang="tr-TR"/>
        </a:p>
      </dgm:t>
    </dgm:pt>
    <dgm:pt modelId="{873AFDF4-64CA-4188-8FEE-EDFEA7BB7DE3}" type="sibTrans" cxnId="{7E34E9F1-D2E8-4C6A-9E01-F70678FDA7E6}">
      <dgm:prSet/>
      <dgm:spPr/>
      <dgm:t>
        <a:bodyPr/>
        <a:lstStyle/>
        <a:p>
          <a:endParaRPr lang="tr-TR"/>
        </a:p>
      </dgm:t>
    </dgm:pt>
    <dgm:pt modelId="{0AF986C7-F7B1-4C87-956B-5090BFEBE28E}">
      <dgm:prSet/>
      <dgm:spPr/>
      <dgm:t>
        <a:bodyPr/>
        <a:lstStyle/>
        <a:p>
          <a:r>
            <a:rPr lang="tr-TR" smtClean="0"/>
            <a:t>Yönetişim  oluşturulur</a:t>
          </a:r>
          <a:endParaRPr lang="tr-TR" dirty="0"/>
        </a:p>
      </dgm:t>
    </dgm:pt>
    <dgm:pt modelId="{D31DFF0D-357F-4A97-94E1-8A00448F57D5}" type="parTrans" cxnId="{C088BC24-1439-4633-8D26-8E17C9AC7E88}">
      <dgm:prSet/>
      <dgm:spPr/>
      <dgm:t>
        <a:bodyPr/>
        <a:lstStyle/>
        <a:p>
          <a:endParaRPr lang="tr-TR"/>
        </a:p>
      </dgm:t>
    </dgm:pt>
    <dgm:pt modelId="{DE54CA36-47BD-4836-9493-F42491B071BC}" type="sibTrans" cxnId="{C088BC24-1439-4633-8D26-8E17C9AC7E88}">
      <dgm:prSet/>
      <dgm:spPr/>
      <dgm:t>
        <a:bodyPr/>
        <a:lstStyle/>
        <a:p>
          <a:endParaRPr lang="tr-TR"/>
        </a:p>
      </dgm:t>
    </dgm:pt>
    <dgm:pt modelId="{76A0E622-1EC9-4D46-9CFB-D1C3E9D9DC54}">
      <dgm:prSet/>
      <dgm:spPr/>
      <dgm:t>
        <a:bodyPr/>
        <a:lstStyle/>
        <a:p>
          <a:r>
            <a:rPr lang="tr-TR" smtClean="0"/>
            <a:t>Değişim yönetilir</a:t>
          </a:r>
          <a:endParaRPr lang="tr-TR" dirty="0"/>
        </a:p>
      </dgm:t>
    </dgm:pt>
    <dgm:pt modelId="{21427E9F-1B1E-462D-88FC-664C888A1493}" type="parTrans" cxnId="{FB1D6AD7-3997-465A-A63B-70C5135F2ABD}">
      <dgm:prSet/>
      <dgm:spPr/>
      <dgm:t>
        <a:bodyPr/>
        <a:lstStyle/>
        <a:p>
          <a:endParaRPr lang="tr-TR"/>
        </a:p>
      </dgm:t>
    </dgm:pt>
    <dgm:pt modelId="{B3FE008A-7F55-4101-A894-9C1370335043}" type="sibTrans" cxnId="{FB1D6AD7-3997-465A-A63B-70C5135F2ABD}">
      <dgm:prSet/>
      <dgm:spPr/>
      <dgm:t>
        <a:bodyPr/>
        <a:lstStyle/>
        <a:p>
          <a:endParaRPr lang="tr-TR"/>
        </a:p>
      </dgm:t>
    </dgm:pt>
    <dgm:pt modelId="{90B58A4B-41D4-40B1-8F61-C8BB148B2C49}" type="pres">
      <dgm:prSet presAssocID="{7CD2605C-AD3B-4CC7-AA97-B2819497FECB}" presName="Name0" presStyleCnt="0">
        <dgm:presLayoutVars>
          <dgm:dir/>
          <dgm:resizeHandles val="exact"/>
        </dgm:presLayoutVars>
      </dgm:prSet>
      <dgm:spPr/>
    </dgm:pt>
    <dgm:pt modelId="{3695790B-183C-4B35-9435-EF9F888CAAB0}" type="pres">
      <dgm:prSet presAssocID="{B13BF56B-E32A-4720-B703-F9BDD43E185D}" presName="node" presStyleLbl="node1" presStyleIdx="0" presStyleCnt="7">
        <dgm:presLayoutVars>
          <dgm:bulletEnabled val="1"/>
        </dgm:presLayoutVars>
      </dgm:prSet>
      <dgm:spPr/>
      <dgm:t>
        <a:bodyPr/>
        <a:lstStyle/>
        <a:p>
          <a:endParaRPr lang="tr-TR"/>
        </a:p>
      </dgm:t>
    </dgm:pt>
    <dgm:pt modelId="{061DF92E-EF85-4C22-A4DF-C3DBAE4EAAAA}" type="pres">
      <dgm:prSet presAssocID="{2A03CB3D-A58C-47EE-9EE0-573B3D8A666F}" presName="sibTrans" presStyleLbl="sibTrans2D1" presStyleIdx="0" presStyleCnt="6"/>
      <dgm:spPr/>
      <dgm:t>
        <a:bodyPr/>
        <a:lstStyle/>
        <a:p>
          <a:endParaRPr lang="tr-TR"/>
        </a:p>
      </dgm:t>
    </dgm:pt>
    <dgm:pt modelId="{ACA10977-3338-4BC7-9997-C4955E591E09}" type="pres">
      <dgm:prSet presAssocID="{2A03CB3D-A58C-47EE-9EE0-573B3D8A666F}" presName="connectorText" presStyleLbl="sibTrans2D1" presStyleIdx="0" presStyleCnt="6"/>
      <dgm:spPr/>
      <dgm:t>
        <a:bodyPr/>
        <a:lstStyle/>
        <a:p>
          <a:endParaRPr lang="tr-TR"/>
        </a:p>
      </dgm:t>
    </dgm:pt>
    <dgm:pt modelId="{5928C5CB-17F1-4381-BC1F-E4DDB52BAD01}" type="pres">
      <dgm:prSet presAssocID="{CF819570-31C5-4383-859A-7B4FAAB4651E}" presName="node" presStyleLbl="node1" presStyleIdx="1" presStyleCnt="7">
        <dgm:presLayoutVars>
          <dgm:bulletEnabled val="1"/>
        </dgm:presLayoutVars>
      </dgm:prSet>
      <dgm:spPr/>
      <dgm:t>
        <a:bodyPr/>
        <a:lstStyle/>
        <a:p>
          <a:endParaRPr lang="tr-TR"/>
        </a:p>
      </dgm:t>
    </dgm:pt>
    <dgm:pt modelId="{AC040430-F61B-443E-B10C-4C610C9D7D41}" type="pres">
      <dgm:prSet presAssocID="{6E6D48DE-319F-46D8-8A9A-A5D763439011}" presName="sibTrans" presStyleLbl="sibTrans2D1" presStyleIdx="1" presStyleCnt="6"/>
      <dgm:spPr/>
      <dgm:t>
        <a:bodyPr/>
        <a:lstStyle/>
        <a:p>
          <a:endParaRPr lang="tr-TR"/>
        </a:p>
      </dgm:t>
    </dgm:pt>
    <dgm:pt modelId="{BF9C1845-3553-4C92-AF26-1BAF9D7F34F1}" type="pres">
      <dgm:prSet presAssocID="{6E6D48DE-319F-46D8-8A9A-A5D763439011}" presName="connectorText" presStyleLbl="sibTrans2D1" presStyleIdx="1" presStyleCnt="6"/>
      <dgm:spPr/>
      <dgm:t>
        <a:bodyPr/>
        <a:lstStyle/>
        <a:p>
          <a:endParaRPr lang="tr-TR"/>
        </a:p>
      </dgm:t>
    </dgm:pt>
    <dgm:pt modelId="{64184109-78E5-4A12-B587-82F26C1A3373}" type="pres">
      <dgm:prSet presAssocID="{5650B8F6-76D5-4779-9236-7B1CAA2ECCD8}" presName="node" presStyleLbl="node1" presStyleIdx="2" presStyleCnt="7">
        <dgm:presLayoutVars>
          <dgm:bulletEnabled val="1"/>
        </dgm:presLayoutVars>
      </dgm:prSet>
      <dgm:spPr/>
      <dgm:t>
        <a:bodyPr/>
        <a:lstStyle/>
        <a:p>
          <a:endParaRPr lang="tr-TR"/>
        </a:p>
      </dgm:t>
    </dgm:pt>
    <dgm:pt modelId="{FFA46EBD-5BF9-450B-B698-1EF89A7A0DA8}" type="pres">
      <dgm:prSet presAssocID="{43DAF43D-57CC-4458-A07C-B07B7A097019}" presName="sibTrans" presStyleLbl="sibTrans2D1" presStyleIdx="2" presStyleCnt="6"/>
      <dgm:spPr/>
      <dgm:t>
        <a:bodyPr/>
        <a:lstStyle/>
        <a:p>
          <a:endParaRPr lang="tr-TR"/>
        </a:p>
      </dgm:t>
    </dgm:pt>
    <dgm:pt modelId="{5C8CE7D5-CA29-4BAB-8445-8BCE9302FCB2}" type="pres">
      <dgm:prSet presAssocID="{43DAF43D-57CC-4458-A07C-B07B7A097019}" presName="connectorText" presStyleLbl="sibTrans2D1" presStyleIdx="2" presStyleCnt="6"/>
      <dgm:spPr/>
      <dgm:t>
        <a:bodyPr/>
        <a:lstStyle/>
        <a:p>
          <a:endParaRPr lang="tr-TR"/>
        </a:p>
      </dgm:t>
    </dgm:pt>
    <dgm:pt modelId="{8D34CD58-A0FB-4133-9C68-1D4C3AF7272B}" type="pres">
      <dgm:prSet presAssocID="{4150E4B6-D34C-4F28-962B-94F063057592}" presName="node" presStyleLbl="node1" presStyleIdx="3" presStyleCnt="7">
        <dgm:presLayoutVars>
          <dgm:bulletEnabled val="1"/>
        </dgm:presLayoutVars>
      </dgm:prSet>
      <dgm:spPr/>
      <dgm:t>
        <a:bodyPr/>
        <a:lstStyle/>
        <a:p>
          <a:endParaRPr lang="tr-TR"/>
        </a:p>
      </dgm:t>
    </dgm:pt>
    <dgm:pt modelId="{5536FE19-051F-4BF4-8CE8-E12B3F1B9C3C}" type="pres">
      <dgm:prSet presAssocID="{DA1B3663-B7B9-4958-A58A-674476974506}" presName="sibTrans" presStyleLbl="sibTrans2D1" presStyleIdx="3" presStyleCnt="6"/>
      <dgm:spPr/>
      <dgm:t>
        <a:bodyPr/>
        <a:lstStyle/>
        <a:p>
          <a:endParaRPr lang="tr-TR"/>
        </a:p>
      </dgm:t>
    </dgm:pt>
    <dgm:pt modelId="{40B5B917-2C13-47D2-9355-52B61E52B0D8}" type="pres">
      <dgm:prSet presAssocID="{DA1B3663-B7B9-4958-A58A-674476974506}" presName="connectorText" presStyleLbl="sibTrans2D1" presStyleIdx="3" presStyleCnt="6"/>
      <dgm:spPr/>
      <dgm:t>
        <a:bodyPr/>
        <a:lstStyle/>
        <a:p>
          <a:endParaRPr lang="tr-TR"/>
        </a:p>
      </dgm:t>
    </dgm:pt>
    <dgm:pt modelId="{55B76174-EC79-4B65-95AB-99B2A217A39C}" type="pres">
      <dgm:prSet presAssocID="{A23F90A3-ECBA-4347-A1CE-1AD3EAB5E6D6}" presName="node" presStyleLbl="node1" presStyleIdx="4" presStyleCnt="7">
        <dgm:presLayoutVars>
          <dgm:bulletEnabled val="1"/>
        </dgm:presLayoutVars>
      </dgm:prSet>
      <dgm:spPr/>
      <dgm:t>
        <a:bodyPr/>
        <a:lstStyle/>
        <a:p>
          <a:endParaRPr lang="tr-TR"/>
        </a:p>
      </dgm:t>
    </dgm:pt>
    <dgm:pt modelId="{655C84CE-EF29-4E3A-90BD-D5577214E148}" type="pres">
      <dgm:prSet presAssocID="{873AFDF4-64CA-4188-8FEE-EDFEA7BB7DE3}" presName="sibTrans" presStyleLbl="sibTrans2D1" presStyleIdx="4" presStyleCnt="6"/>
      <dgm:spPr/>
      <dgm:t>
        <a:bodyPr/>
        <a:lstStyle/>
        <a:p>
          <a:endParaRPr lang="tr-TR"/>
        </a:p>
      </dgm:t>
    </dgm:pt>
    <dgm:pt modelId="{249E2572-E80D-44FE-8B55-C91269705DE6}" type="pres">
      <dgm:prSet presAssocID="{873AFDF4-64CA-4188-8FEE-EDFEA7BB7DE3}" presName="connectorText" presStyleLbl="sibTrans2D1" presStyleIdx="4" presStyleCnt="6"/>
      <dgm:spPr/>
      <dgm:t>
        <a:bodyPr/>
        <a:lstStyle/>
        <a:p>
          <a:endParaRPr lang="tr-TR"/>
        </a:p>
      </dgm:t>
    </dgm:pt>
    <dgm:pt modelId="{9187D947-DA66-4D2E-B718-453910017283}" type="pres">
      <dgm:prSet presAssocID="{0AF986C7-F7B1-4C87-956B-5090BFEBE28E}" presName="node" presStyleLbl="node1" presStyleIdx="5" presStyleCnt="7">
        <dgm:presLayoutVars>
          <dgm:bulletEnabled val="1"/>
        </dgm:presLayoutVars>
      </dgm:prSet>
      <dgm:spPr/>
      <dgm:t>
        <a:bodyPr/>
        <a:lstStyle/>
        <a:p>
          <a:endParaRPr lang="tr-TR"/>
        </a:p>
      </dgm:t>
    </dgm:pt>
    <dgm:pt modelId="{238579D1-CDBE-44F2-A128-94252F9070EA}" type="pres">
      <dgm:prSet presAssocID="{DE54CA36-47BD-4836-9493-F42491B071BC}" presName="sibTrans" presStyleLbl="sibTrans2D1" presStyleIdx="5" presStyleCnt="6"/>
      <dgm:spPr/>
      <dgm:t>
        <a:bodyPr/>
        <a:lstStyle/>
        <a:p>
          <a:endParaRPr lang="tr-TR"/>
        </a:p>
      </dgm:t>
    </dgm:pt>
    <dgm:pt modelId="{14B55143-B71A-44A6-B533-A5362B114092}" type="pres">
      <dgm:prSet presAssocID="{DE54CA36-47BD-4836-9493-F42491B071BC}" presName="connectorText" presStyleLbl="sibTrans2D1" presStyleIdx="5" presStyleCnt="6"/>
      <dgm:spPr/>
      <dgm:t>
        <a:bodyPr/>
        <a:lstStyle/>
        <a:p>
          <a:endParaRPr lang="tr-TR"/>
        </a:p>
      </dgm:t>
    </dgm:pt>
    <dgm:pt modelId="{E6017CA8-D29E-43E0-A7C8-1240675E0DDC}" type="pres">
      <dgm:prSet presAssocID="{76A0E622-1EC9-4D46-9CFB-D1C3E9D9DC54}" presName="node" presStyleLbl="node1" presStyleIdx="6" presStyleCnt="7">
        <dgm:presLayoutVars>
          <dgm:bulletEnabled val="1"/>
        </dgm:presLayoutVars>
      </dgm:prSet>
      <dgm:spPr/>
      <dgm:t>
        <a:bodyPr/>
        <a:lstStyle/>
        <a:p>
          <a:endParaRPr lang="tr-TR"/>
        </a:p>
      </dgm:t>
    </dgm:pt>
  </dgm:ptLst>
  <dgm:cxnLst>
    <dgm:cxn modelId="{F29CAB99-F4E8-4A75-A812-E6204C0075C7}" type="presOf" srcId="{2A03CB3D-A58C-47EE-9EE0-573B3D8A666F}" destId="{061DF92E-EF85-4C22-A4DF-C3DBAE4EAAAA}" srcOrd="0" destOrd="0" presId="urn:microsoft.com/office/officeart/2005/8/layout/process1"/>
    <dgm:cxn modelId="{1116CBDA-3F8C-47D8-81FF-F9F6131375A8}" type="presOf" srcId="{0AF986C7-F7B1-4C87-956B-5090BFEBE28E}" destId="{9187D947-DA66-4D2E-B718-453910017283}" srcOrd="0" destOrd="0" presId="urn:microsoft.com/office/officeart/2005/8/layout/process1"/>
    <dgm:cxn modelId="{C088BC24-1439-4633-8D26-8E17C9AC7E88}" srcId="{7CD2605C-AD3B-4CC7-AA97-B2819497FECB}" destId="{0AF986C7-F7B1-4C87-956B-5090BFEBE28E}" srcOrd="5" destOrd="0" parTransId="{D31DFF0D-357F-4A97-94E1-8A00448F57D5}" sibTransId="{DE54CA36-47BD-4836-9493-F42491B071BC}"/>
    <dgm:cxn modelId="{74B72FF9-DB17-42DE-81BE-3119D884E620}" type="presOf" srcId="{43DAF43D-57CC-4458-A07C-B07B7A097019}" destId="{FFA46EBD-5BF9-450B-B698-1EF89A7A0DA8}" srcOrd="0" destOrd="0" presId="urn:microsoft.com/office/officeart/2005/8/layout/process1"/>
    <dgm:cxn modelId="{C110D866-3949-4575-AE62-D9118E1D89BD}" type="presOf" srcId="{DE54CA36-47BD-4836-9493-F42491B071BC}" destId="{238579D1-CDBE-44F2-A128-94252F9070EA}" srcOrd="0" destOrd="0" presId="urn:microsoft.com/office/officeart/2005/8/layout/process1"/>
    <dgm:cxn modelId="{C5AAD5EF-7806-49CB-BFEF-59E212BAA130}" type="presOf" srcId="{6E6D48DE-319F-46D8-8A9A-A5D763439011}" destId="{AC040430-F61B-443E-B10C-4C610C9D7D41}" srcOrd="0" destOrd="0" presId="urn:microsoft.com/office/officeart/2005/8/layout/process1"/>
    <dgm:cxn modelId="{09A5945F-0C47-4E0C-AA32-432634AB8951}" type="presOf" srcId="{6E6D48DE-319F-46D8-8A9A-A5D763439011}" destId="{BF9C1845-3553-4C92-AF26-1BAF9D7F34F1}" srcOrd="1" destOrd="0" presId="urn:microsoft.com/office/officeart/2005/8/layout/process1"/>
    <dgm:cxn modelId="{AB7BC151-A38F-4EBE-A756-A6A150800C03}" type="presOf" srcId="{B13BF56B-E32A-4720-B703-F9BDD43E185D}" destId="{3695790B-183C-4B35-9435-EF9F888CAAB0}" srcOrd="0" destOrd="0" presId="urn:microsoft.com/office/officeart/2005/8/layout/process1"/>
    <dgm:cxn modelId="{59D62020-1DC6-4A02-86D9-4A2E89EA5606}" type="presOf" srcId="{43DAF43D-57CC-4458-A07C-B07B7A097019}" destId="{5C8CE7D5-CA29-4BAB-8445-8BCE9302FCB2}" srcOrd="1" destOrd="0" presId="urn:microsoft.com/office/officeart/2005/8/layout/process1"/>
    <dgm:cxn modelId="{FB1D6AD7-3997-465A-A63B-70C5135F2ABD}" srcId="{7CD2605C-AD3B-4CC7-AA97-B2819497FECB}" destId="{76A0E622-1EC9-4D46-9CFB-D1C3E9D9DC54}" srcOrd="6" destOrd="0" parTransId="{21427E9F-1B1E-462D-88FC-664C888A1493}" sibTransId="{B3FE008A-7F55-4101-A894-9C1370335043}"/>
    <dgm:cxn modelId="{D063B337-EF5B-49FB-8DE8-19BBB644D8EC}" srcId="{7CD2605C-AD3B-4CC7-AA97-B2819497FECB}" destId="{CF819570-31C5-4383-859A-7B4FAAB4651E}" srcOrd="1" destOrd="0" parTransId="{FC92368E-9191-4159-BFE4-A6E76AB9543A}" sibTransId="{6E6D48DE-319F-46D8-8A9A-A5D763439011}"/>
    <dgm:cxn modelId="{607C2CA7-C76E-49E7-AC9D-CF988E648AF4}" type="presOf" srcId="{A23F90A3-ECBA-4347-A1CE-1AD3EAB5E6D6}" destId="{55B76174-EC79-4B65-95AB-99B2A217A39C}" srcOrd="0" destOrd="0" presId="urn:microsoft.com/office/officeart/2005/8/layout/process1"/>
    <dgm:cxn modelId="{54431061-15D7-46DD-BF43-4E493FCD6178}" type="presOf" srcId="{2A03CB3D-A58C-47EE-9EE0-573B3D8A666F}" destId="{ACA10977-3338-4BC7-9997-C4955E591E09}" srcOrd="1" destOrd="0" presId="urn:microsoft.com/office/officeart/2005/8/layout/process1"/>
    <dgm:cxn modelId="{20BA09E7-33A7-4BA0-821F-1A9C226C0350}" srcId="{7CD2605C-AD3B-4CC7-AA97-B2819497FECB}" destId="{B13BF56B-E32A-4720-B703-F9BDD43E185D}" srcOrd="0" destOrd="0" parTransId="{D65CCC46-2A11-4137-884C-69029C225D4F}" sibTransId="{2A03CB3D-A58C-47EE-9EE0-573B3D8A666F}"/>
    <dgm:cxn modelId="{D8FE6710-912D-48CE-816A-207C9AF81DC6}" type="presOf" srcId="{CF819570-31C5-4383-859A-7B4FAAB4651E}" destId="{5928C5CB-17F1-4381-BC1F-E4DDB52BAD01}" srcOrd="0" destOrd="0" presId="urn:microsoft.com/office/officeart/2005/8/layout/process1"/>
    <dgm:cxn modelId="{7E34E9F1-D2E8-4C6A-9E01-F70678FDA7E6}" srcId="{7CD2605C-AD3B-4CC7-AA97-B2819497FECB}" destId="{A23F90A3-ECBA-4347-A1CE-1AD3EAB5E6D6}" srcOrd="4" destOrd="0" parTransId="{AC49C6FC-3BE9-42D5-9D6E-5996F850B7FB}" sibTransId="{873AFDF4-64CA-4188-8FEE-EDFEA7BB7DE3}"/>
    <dgm:cxn modelId="{C83EC24A-4BD6-43AC-8B72-B74BD5577893}" type="presOf" srcId="{DA1B3663-B7B9-4958-A58A-674476974506}" destId="{40B5B917-2C13-47D2-9355-52B61E52B0D8}" srcOrd="1" destOrd="0" presId="urn:microsoft.com/office/officeart/2005/8/layout/process1"/>
    <dgm:cxn modelId="{9069EE9D-836D-4E61-973C-A1509545127A}" type="presOf" srcId="{7CD2605C-AD3B-4CC7-AA97-B2819497FECB}" destId="{90B58A4B-41D4-40B1-8F61-C8BB148B2C49}" srcOrd="0" destOrd="0" presId="urn:microsoft.com/office/officeart/2005/8/layout/process1"/>
    <dgm:cxn modelId="{C5F27FA1-EC17-43F1-847E-777211B4B915}" srcId="{7CD2605C-AD3B-4CC7-AA97-B2819497FECB}" destId="{5650B8F6-76D5-4779-9236-7B1CAA2ECCD8}" srcOrd="2" destOrd="0" parTransId="{60E9A3F4-2221-400E-9928-CA2553C30F66}" sibTransId="{43DAF43D-57CC-4458-A07C-B07B7A097019}"/>
    <dgm:cxn modelId="{A7F5CF3D-A3E3-41F7-8FEE-C61D0E1B927E}" srcId="{7CD2605C-AD3B-4CC7-AA97-B2819497FECB}" destId="{4150E4B6-D34C-4F28-962B-94F063057592}" srcOrd="3" destOrd="0" parTransId="{0BA77A01-539C-4FD9-BC84-08BCB9EC6CDA}" sibTransId="{DA1B3663-B7B9-4958-A58A-674476974506}"/>
    <dgm:cxn modelId="{CA5F1569-C84B-433C-B5EB-5A65353E71EA}" type="presOf" srcId="{873AFDF4-64CA-4188-8FEE-EDFEA7BB7DE3}" destId="{249E2572-E80D-44FE-8B55-C91269705DE6}" srcOrd="1" destOrd="0" presId="urn:microsoft.com/office/officeart/2005/8/layout/process1"/>
    <dgm:cxn modelId="{748E4F1D-D4AB-40FF-87CA-DF54F0F141D6}" type="presOf" srcId="{5650B8F6-76D5-4779-9236-7B1CAA2ECCD8}" destId="{64184109-78E5-4A12-B587-82F26C1A3373}" srcOrd="0" destOrd="0" presId="urn:microsoft.com/office/officeart/2005/8/layout/process1"/>
    <dgm:cxn modelId="{E4715C3A-2817-4E30-B951-C6A64DB15648}" type="presOf" srcId="{4150E4B6-D34C-4F28-962B-94F063057592}" destId="{8D34CD58-A0FB-4133-9C68-1D4C3AF7272B}" srcOrd="0" destOrd="0" presId="urn:microsoft.com/office/officeart/2005/8/layout/process1"/>
    <dgm:cxn modelId="{A6AE47F1-AA99-49E2-82C4-2B9351D61215}" type="presOf" srcId="{76A0E622-1EC9-4D46-9CFB-D1C3E9D9DC54}" destId="{E6017CA8-D29E-43E0-A7C8-1240675E0DDC}" srcOrd="0" destOrd="0" presId="urn:microsoft.com/office/officeart/2005/8/layout/process1"/>
    <dgm:cxn modelId="{64D64BD0-00CA-4247-8463-7E5631893645}" type="presOf" srcId="{DA1B3663-B7B9-4958-A58A-674476974506}" destId="{5536FE19-051F-4BF4-8CE8-E12B3F1B9C3C}" srcOrd="0" destOrd="0" presId="urn:microsoft.com/office/officeart/2005/8/layout/process1"/>
    <dgm:cxn modelId="{60932513-D9F2-42A1-A447-71DE633D3A8E}" type="presOf" srcId="{DE54CA36-47BD-4836-9493-F42491B071BC}" destId="{14B55143-B71A-44A6-B533-A5362B114092}" srcOrd="1" destOrd="0" presId="urn:microsoft.com/office/officeart/2005/8/layout/process1"/>
    <dgm:cxn modelId="{69F7AB87-164D-475E-9198-BCF90F26D824}" type="presOf" srcId="{873AFDF4-64CA-4188-8FEE-EDFEA7BB7DE3}" destId="{655C84CE-EF29-4E3A-90BD-D5577214E148}" srcOrd="0" destOrd="0" presId="urn:microsoft.com/office/officeart/2005/8/layout/process1"/>
    <dgm:cxn modelId="{AF691437-DADA-4629-9A57-B840856DC292}" type="presParOf" srcId="{90B58A4B-41D4-40B1-8F61-C8BB148B2C49}" destId="{3695790B-183C-4B35-9435-EF9F888CAAB0}" srcOrd="0" destOrd="0" presId="urn:microsoft.com/office/officeart/2005/8/layout/process1"/>
    <dgm:cxn modelId="{6BE7AE87-F7A4-420C-9FE7-BFDFD16696C3}" type="presParOf" srcId="{90B58A4B-41D4-40B1-8F61-C8BB148B2C49}" destId="{061DF92E-EF85-4C22-A4DF-C3DBAE4EAAAA}" srcOrd="1" destOrd="0" presId="urn:microsoft.com/office/officeart/2005/8/layout/process1"/>
    <dgm:cxn modelId="{9A162EF8-5342-4073-B63E-446CB359361B}" type="presParOf" srcId="{061DF92E-EF85-4C22-A4DF-C3DBAE4EAAAA}" destId="{ACA10977-3338-4BC7-9997-C4955E591E09}" srcOrd="0" destOrd="0" presId="urn:microsoft.com/office/officeart/2005/8/layout/process1"/>
    <dgm:cxn modelId="{82703392-CD57-40A2-A327-FB9827C0E5AC}" type="presParOf" srcId="{90B58A4B-41D4-40B1-8F61-C8BB148B2C49}" destId="{5928C5CB-17F1-4381-BC1F-E4DDB52BAD01}" srcOrd="2" destOrd="0" presId="urn:microsoft.com/office/officeart/2005/8/layout/process1"/>
    <dgm:cxn modelId="{201EF97A-D2DF-4DB9-8B32-7AFD2FEFE2F2}" type="presParOf" srcId="{90B58A4B-41D4-40B1-8F61-C8BB148B2C49}" destId="{AC040430-F61B-443E-B10C-4C610C9D7D41}" srcOrd="3" destOrd="0" presId="urn:microsoft.com/office/officeart/2005/8/layout/process1"/>
    <dgm:cxn modelId="{287992D1-37B0-46AF-B33A-F3242C4C8331}" type="presParOf" srcId="{AC040430-F61B-443E-B10C-4C610C9D7D41}" destId="{BF9C1845-3553-4C92-AF26-1BAF9D7F34F1}" srcOrd="0" destOrd="0" presId="urn:microsoft.com/office/officeart/2005/8/layout/process1"/>
    <dgm:cxn modelId="{A25B5759-CB0E-4E26-94DE-7CFC24A31843}" type="presParOf" srcId="{90B58A4B-41D4-40B1-8F61-C8BB148B2C49}" destId="{64184109-78E5-4A12-B587-82F26C1A3373}" srcOrd="4" destOrd="0" presId="urn:microsoft.com/office/officeart/2005/8/layout/process1"/>
    <dgm:cxn modelId="{1634A897-2B39-4A9E-BE95-CCF8F3C96C52}" type="presParOf" srcId="{90B58A4B-41D4-40B1-8F61-C8BB148B2C49}" destId="{FFA46EBD-5BF9-450B-B698-1EF89A7A0DA8}" srcOrd="5" destOrd="0" presId="urn:microsoft.com/office/officeart/2005/8/layout/process1"/>
    <dgm:cxn modelId="{61B8D9E9-ABBB-4EC8-9083-B0820BC9B94D}" type="presParOf" srcId="{FFA46EBD-5BF9-450B-B698-1EF89A7A0DA8}" destId="{5C8CE7D5-CA29-4BAB-8445-8BCE9302FCB2}" srcOrd="0" destOrd="0" presId="urn:microsoft.com/office/officeart/2005/8/layout/process1"/>
    <dgm:cxn modelId="{19578A54-AE7E-42B7-91FA-7E82F629BD6E}" type="presParOf" srcId="{90B58A4B-41D4-40B1-8F61-C8BB148B2C49}" destId="{8D34CD58-A0FB-4133-9C68-1D4C3AF7272B}" srcOrd="6" destOrd="0" presId="urn:microsoft.com/office/officeart/2005/8/layout/process1"/>
    <dgm:cxn modelId="{A2EDFE3C-D2BA-4E2B-872F-07C8F16508A4}" type="presParOf" srcId="{90B58A4B-41D4-40B1-8F61-C8BB148B2C49}" destId="{5536FE19-051F-4BF4-8CE8-E12B3F1B9C3C}" srcOrd="7" destOrd="0" presId="urn:microsoft.com/office/officeart/2005/8/layout/process1"/>
    <dgm:cxn modelId="{D29BB065-A8EF-4782-A862-8F4A38DA5BF0}" type="presParOf" srcId="{5536FE19-051F-4BF4-8CE8-E12B3F1B9C3C}" destId="{40B5B917-2C13-47D2-9355-52B61E52B0D8}" srcOrd="0" destOrd="0" presId="urn:microsoft.com/office/officeart/2005/8/layout/process1"/>
    <dgm:cxn modelId="{3A41B172-753B-4C04-9ADD-503B06FF8B7E}" type="presParOf" srcId="{90B58A4B-41D4-40B1-8F61-C8BB148B2C49}" destId="{55B76174-EC79-4B65-95AB-99B2A217A39C}" srcOrd="8" destOrd="0" presId="urn:microsoft.com/office/officeart/2005/8/layout/process1"/>
    <dgm:cxn modelId="{322C3D69-C946-431B-9123-153A4F9CE2E4}" type="presParOf" srcId="{90B58A4B-41D4-40B1-8F61-C8BB148B2C49}" destId="{655C84CE-EF29-4E3A-90BD-D5577214E148}" srcOrd="9" destOrd="0" presId="urn:microsoft.com/office/officeart/2005/8/layout/process1"/>
    <dgm:cxn modelId="{DE63A3A1-0B7B-434E-94B8-66512F5CB08D}" type="presParOf" srcId="{655C84CE-EF29-4E3A-90BD-D5577214E148}" destId="{249E2572-E80D-44FE-8B55-C91269705DE6}" srcOrd="0" destOrd="0" presId="urn:microsoft.com/office/officeart/2005/8/layout/process1"/>
    <dgm:cxn modelId="{CAA6BE90-E4AB-43DF-9A39-F91725DCE9C9}" type="presParOf" srcId="{90B58A4B-41D4-40B1-8F61-C8BB148B2C49}" destId="{9187D947-DA66-4D2E-B718-453910017283}" srcOrd="10" destOrd="0" presId="urn:microsoft.com/office/officeart/2005/8/layout/process1"/>
    <dgm:cxn modelId="{A8A06BC5-04DE-4543-9EC0-564CE87388A4}" type="presParOf" srcId="{90B58A4B-41D4-40B1-8F61-C8BB148B2C49}" destId="{238579D1-CDBE-44F2-A128-94252F9070EA}" srcOrd="11" destOrd="0" presId="urn:microsoft.com/office/officeart/2005/8/layout/process1"/>
    <dgm:cxn modelId="{93081D28-8BD7-4D6D-B993-CF3738C61D12}" type="presParOf" srcId="{238579D1-CDBE-44F2-A128-94252F9070EA}" destId="{14B55143-B71A-44A6-B533-A5362B114092}" srcOrd="0" destOrd="0" presId="urn:microsoft.com/office/officeart/2005/8/layout/process1"/>
    <dgm:cxn modelId="{2E1D9785-309F-499A-B83D-5F046640138E}" type="presParOf" srcId="{90B58A4B-41D4-40B1-8F61-C8BB148B2C49}" destId="{E6017CA8-D29E-43E0-A7C8-1240675E0DDC}"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CD8DF8-B8DD-42CC-8D5E-A5D88F7C3904}"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3DA4BB2D-EC35-472B-A5F2-89525B966AA0}">
      <dgm:prSet phldrT="[Text]" custT="1"/>
      <dgm:spPr/>
      <dgm:t>
        <a:bodyPr/>
        <a:lstStyle/>
        <a:p>
          <a:r>
            <a:rPr lang="tr-TR" sz="1800" dirty="0" smtClean="0"/>
            <a:t>Tasarlanır</a:t>
          </a:r>
          <a:endParaRPr lang="en-US" sz="1800" dirty="0"/>
        </a:p>
      </dgm:t>
    </dgm:pt>
    <dgm:pt modelId="{7DEAA3C1-4200-4A3B-8F29-90541B5A703C}" type="parTrans" cxnId="{1E1513C7-524F-45E8-B5AD-141D20565B97}">
      <dgm:prSet/>
      <dgm:spPr/>
      <dgm:t>
        <a:bodyPr/>
        <a:lstStyle/>
        <a:p>
          <a:endParaRPr lang="en-US" sz="1600"/>
        </a:p>
      </dgm:t>
    </dgm:pt>
    <dgm:pt modelId="{2BADA533-7569-43B1-8719-07B6F7CD4154}" type="sibTrans" cxnId="{1E1513C7-524F-45E8-B5AD-141D20565B97}">
      <dgm:prSet custT="1"/>
      <dgm:spPr/>
      <dgm:t>
        <a:bodyPr/>
        <a:lstStyle/>
        <a:p>
          <a:endParaRPr lang="en-US" sz="2000"/>
        </a:p>
      </dgm:t>
    </dgm:pt>
    <dgm:pt modelId="{10AD28EE-734E-41A5-8C0A-EEA9BEE127EA}">
      <dgm:prSet phldrT="[Text]" custT="1"/>
      <dgm:spPr/>
      <dgm:t>
        <a:bodyPr/>
        <a:lstStyle/>
        <a:p>
          <a:r>
            <a:rPr lang="tr-TR" sz="2000" dirty="0" smtClean="0"/>
            <a:t>Planlanır</a:t>
          </a:r>
          <a:endParaRPr lang="en-US" sz="2000" dirty="0"/>
        </a:p>
      </dgm:t>
    </dgm:pt>
    <dgm:pt modelId="{B93C5526-58E7-412C-AAD4-92C4CC84BEE7}" type="parTrans" cxnId="{0D3B7E22-B354-4C03-94D5-AE834760180F}">
      <dgm:prSet/>
      <dgm:spPr/>
      <dgm:t>
        <a:bodyPr/>
        <a:lstStyle/>
        <a:p>
          <a:endParaRPr lang="en-US" sz="1600"/>
        </a:p>
      </dgm:t>
    </dgm:pt>
    <dgm:pt modelId="{6E22F551-A16F-4944-87A0-5CDE3ADB404D}" type="sibTrans" cxnId="{0D3B7E22-B354-4C03-94D5-AE834760180F}">
      <dgm:prSet custT="1"/>
      <dgm:spPr/>
      <dgm:t>
        <a:bodyPr/>
        <a:lstStyle/>
        <a:p>
          <a:endParaRPr lang="en-US" sz="2000"/>
        </a:p>
      </dgm:t>
    </dgm:pt>
    <dgm:pt modelId="{0BEDDC78-E2F8-4523-90CE-F1F6C7CAF0CF}">
      <dgm:prSet phldrT="[Text]" custT="1"/>
      <dgm:spPr/>
      <dgm:t>
        <a:bodyPr/>
        <a:lstStyle/>
        <a:p>
          <a:r>
            <a:rPr lang="tr-TR" sz="1600" dirty="0" smtClean="0"/>
            <a:t>Uygulanır</a:t>
          </a:r>
        </a:p>
        <a:p>
          <a:r>
            <a:rPr lang="tr-TR" sz="1600" dirty="0" smtClean="0"/>
            <a:t>(Operasyon)</a:t>
          </a:r>
          <a:endParaRPr lang="en-US" sz="1600" dirty="0"/>
        </a:p>
      </dgm:t>
    </dgm:pt>
    <dgm:pt modelId="{512F453D-161B-464B-A57F-07095932BEE3}" type="parTrans" cxnId="{75F4442E-F44C-43C5-A07A-466372CD9D14}">
      <dgm:prSet/>
      <dgm:spPr/>
      <dgm:t>
        <a:bodyPr/>
        <a:lstStyle/>
        <a:p>
          <a:endParaRPr lang="en-US" sz="1600"/>
        </a:p>
      </dgm:t>
    </dgm:pt>
    <dgm:pt modelId="{930C582F-BD5E-4A50-8AC2-6F1DF2C414C2}" type="sibTrans" cxnId="{75F4442E-F44C-43C5-A07A-466372CD9D14}">
      <dgm:prSet custT="1"/>
      <dgm:spPr/>
      <dgm:t>
        <a:bodyPr/>
        <a:lstStyle/>
        <a:p>
          <a:endParaRPr lang="en-US" sz="2000"/>
        </a:p>
      </dgm:t>
    </dgm:pt>
    <dgm:pt modelId="{3B14B752-92F0-4DE7-8494-C527512868CD}">
      <dgm:prSet phldrT="[Text]" custT="1"/>
      <dgm:spPr/>
      <dgm:t>
        <a:bodyPr/>
        <a:lstStyle/>
        <a:p>
          <a:r>
            <a:rPr lang="tr-TR" sz="2400" dirty="0" smtClean="0"/>
            <a:t>İzlenir</a:t>
          </a:r>
          <a:endParaRPr lang="en-US" sz="2400" dirty="0"/>
        </a:p>
      </dgm:t>
    </dgm:pt>
    <dgm:pt modelId="{A8C54810-D1E4-49D4-8D3D-68C0BA2FEAEB}" type="parTrans" cxnId="{E4AB2489-7C19-4EE7-B813-D6750BE3FFFA}">
      <dgm:prSet/>
      <dgm:spPr/>
      <dgm:t>
        <a:bodyPr/>
        <a:lstStyle/>
        <a:p>
          <a:endParaRPr lang="en-US" sz="1600"/>
        </a:p>
      </dgm:t>
    </dgm:pt>
    <dgm:pt modelId="{88BAA47B-E46C-4621-A5ED-C99E7FBD6506}" type="sibTrans" cxnId="{E4AB2489-7C19-4EE7-B813-D6750BE3FFFA}">
      <dgm:prSet custT="1"/>
      <dgm:spPr/>
      <dgm:t>
        <a:bodyPr/>
        <a:lstStyle/>
        <a:p>
          <a:endParaRPr lang="en-US" sz="2000"/>
        </a:p>
      </dgm:t>
    </dgm:pt>
    <dgm:pt modelId="{E8691C92-6852-4868-A315-BF88E2AB32A4}">
      <dgm:prSet phldrT="[Text]" custT="1"/>
      <dgm:spPr/>
      <dgm:t>
        <a:bodyPr/>
        <a:lstStyle/>
        <a:p>
          <a:r>
            <a:rPr lang="tr-TR" sz="1600" dirty="0" smtClean="0"/>
            <a:t>İyileştirilir</a:t>
          </a:r>
        </a:p>
        <a:p>
          <a:r>
            <a:rPr lang="tr-TR" sz="1600" dirty="0" smtClean="0"/>
            <a:t>Geliştirilir/</a:t>
          </a:r>
        </a:p>
        <a:p>
          <a:r>
            <a:rPr lang="tr-TR" sz="1600" dirty="0" smtClean="0"/>
            <a:t>Optimize edilir</a:t>
          </a:r>
          <a:endParaRPr lang="en-US" sz="1600" dirty="0"/>
        </a:p>
      </dgm:t>
    </dgm:pt>
    <dgm:pt modelId="{F33405AF-15C7-4427-91BA-8487BBB589B7}" type="parTrans" cxnId="{11A8FB5C-224D-4558-AD98-F799AAB35199}">
      <dgm:prSet/>
      <dgm:spPr/>
      <dgm:t>
        <a:bodyPr/>
        <a:lstStyle/>
        <a:p>
          <a:endParaRPr lang="en-US" sz="1600"/>
        </a:p>
      </dgm:t>
    </dgm:pt>
    <dgm:pt modelId="{979EA534-1E1F-4EC1-ABFF-5C99E04967D9}" type="sibTrans" cxnId="{11A8FB5C-224D-4558-AD98-F799AAB35199}">
      <dgm:prSet custT="1"/>
      <dgm:spPr/>
      <dgm:t>
        <a:bodyPr/>
        <a:lstStyle/>
        <a:p>
          <a:endParaRPr lang="en-US" sz="2000"/>
        </a:p>
      </dgm:t>
    </dgm:pt>
    <dgm:pt modelId="{A8749267-015A-4C9D-9693-6AC8901906C3}" type="pres">
      <dgm:prSet presAssocID="{C3CD8DF8-B8DD-42CC-8D5E-A5D88F7C3904}" presName="cycle" presStyleCnt="0">
        <dgm:presLayoutVars>
          <dgm:dir/>
          <dgm:resizeHandles val="exact"/>
        </dgm:presLayoutVars>
      </dgm:prSet>
      <dgm:spPr/>
      <dgm:t>
        <a:bodyPr/>
        <a:lstStyle/>
        <a:p>
          <a:endParaRPr lang="en-US"/>
        </a:p>
      </dgm:t>
    </dgm:pt>
    <dgm:pt modelId="{7F35FA8B-9083-4795-B076-3329B7E9923A}" type="pres">
      <dgm:prSet presAssocID="{3DA4BB2D-EC35-472B-A5F2-89525B966AA0}" presName="node" presStyleLbl="node1" presStyleIdx="0" presStyleCnt="5">
        <dgm:presLayoutVars>
          <dgm:bulletEnabled val="1"/>
        </dgm:presLayoutVars>
      </dgm:prSet>
      <dgm:spPr/>
      <dgm:t>
        <a:bodyPr/>
        <a:lstStyle/>
        <a:p>
          <a:endParaRPr lang="en-US"/>
        </a:p>
      </dgm:t>
    </dgm:pt>
    <dgm:pt modelId="{E49B8D85-2434-472D-86B4-E3012862350E}" type="pres">
      <dgm:prSet presAssocID="{2BADA533-7569-43B1-8719-07B6F7CD4154}" presName="sibTrans" presStyleLbl="sibTrans2D1" presStyleIdx="0" presStyleCnt="5"/>
      <dgm:spPr/>
      <dgm:t>
        <a:bodyPr/>
        <a:lstStyle/>
        <a:p>
          <a:endParaRPr lang="en-US"/>
        </a:p>
      </dgm:t>
    </dgm:pt>
    <dgm:pt modelId="{642D1A57-4555-459E-80CF-B710C6984D44}" type="pres">
      <dgm:prSet presAssocID="{2BADA533-7569-43B1-8719-07B6F7CD4154}" presName="connectorText" presStyleLbl="sibTrans2D1" presStyleIdx="0" presStyleCnt="5"/>
      <dgm:spPr/>
      <dgm:t>
        <a:bodyPr/>
        <a:lstStyle/>
        <a:p>
          <a:endParaRPr lang="en-US"/>
        </a:p>
      </dgm:t>
    </dgm:pt>
    <dgm:pt modelId="{D9111BC8-6726-437B-A4E9-3B8A906E1A5A}" type="pres">
      <dgm:prSet presAssocID="{10AD28EE-734E-41A5-8C0A-EEA9BEE127EA}" presName="node" presStyleLbl="node1" presStyleIdx="1" presStyleCnt="5" custRadScaleRad="100234" custRadScaleInc="801">
        <dgm:presLayoutVars>
          <dgm:bulletEnabled val="1"/>
        </dgm:presLayoutVars>
      </dgm:prSet>
      <dgm:spPr/>
      <dgm:t>
        <a:bodyPr/>
        <a:lstStyle/>
        <a:p>
          <a:endParaRPr lang="en-US"/>
        </a:p>
      </dgm:t>
    </dgm:pt>
    <dgm:pt modelId="{A9C48A10-34FA-4014-A78E-155CAB8B6D59}" type="pres">
      <dgm:prSet presAssocID="{6E22F551-A16F-4944-87A0-5CDE3ADB404D}" presName="sibTrans" presStyleLbl="sibTrans2D1" presStyleIdx="1" presStyleCnt="5"/>
      <dgm:spPr/>
      <dgm:t>
        <a:bodyPr/>
        <a:lstStyle/>
        <a:p>
          <a:endParaRPr lang="en-US"/>
        </a:p>
      </dgm:t>
    </dgm:pt>
    <dgm:pt modelId="{31E2FC64-52B7-407A-9075-19E64FBE379B}" type="pres">
      <dgm:prSet presAssocID="{6E22F551-A16F-4944-87A0-5CDE3ADB404D}" presName="connectorText" presStyleLbl="sibTrans2D1" presStyleIdx="1" presStyleCnt="5"/>
      <dgm:spPr/>
      <dgm:t>
        <a:bodyPr/>
        <a:lstStyle/>
        <a:p>
          <a:endParaRPr lang="en-US"/>
        </a:p>
      </dgm:t>
    </dgm:pt>
    <dgm:pt modelId="{97177708-1850-41BE-8F84-1DBD5CC207CE}" type="pres">
      <dgm:prSet presAssocID="{0BEDDC78-E2F8-4523-90CE-F1F6C7CAF0CF}" presName="node" presStyleLbl="node1" presStyleIdx="2" presStyleCnt="5" custScaleX="110794" custScaleY="102280" custRadScaleRad="98552" custRadScaleInc="915">
        <dgm:presLayoutVars>
          <dgm:bulletEnabled val="1"/>
        </dgm:presLayoutVars>
      </dgm:prSet>
      <dgm:spPr/>
      <dgm:t>
        <a:bodyPr/>
        <a:lstStyle/>
        <a:p>
          <a:endParaRPr lang="en-US"/>
        </a:p>
      </dgm:t>
    </dgm:pt>
    <dgm:pt modelId="{A1B07BF8-B21C-469C-95D2-C77EC8357140}" type="pres">
      <dgm:prSet presAssocID="{930C582F-BD5E-4A50-8AC2-6F1DF2C414C2}" presName="sibTrans" presStyleLbl="sibTrans2D1" presStyleIdx="2" presStyleCnt="5"/>
      <dgm:spPr/>
      <dgm:t>
        <a:bodyPr/>
        <a:lstStyle/>
        <a:p>
          <a:endParaRPr lang="en-US"/>
        </a:p>
      </dgm:t>
    </dgm:pt>
    <dgm:pt modelId="{AC56D850-779D-4066-9634-E913B9F80F55}" type="pres">
      <dgm:prSet presAssocID="{930C582F-BD5E-4A50-8AC2-6F1DF2C414C2}" presName="connectorText" presStyleLbl="sibTrans2D1" presStyleIdx="2" presStyleCnt="5"/>
      <dgm:spPr/>
      <dgm:t>
        <a:bodyPr/>
        <a:lstStyle/>
        <a:p>
          <a:endParaRPr lang="en-US"/>
        </a:p>
      </dgm:t>
    </dgm:pt>
    <dgm:pt modelId="{311BFCCD-AEF3-4643-8675-DA77C2212431}" type="pres">
      <dgm:prSet presAssocID="{3B14B752-92F0-4DE7-8494-C527512868CD}" presName="node" presStyleLbl="node1" presStyleIdx="3" presStyleCnt="5" custRadScaleRad="100000" custRadScaleInc="0">
        <dgm:presLayoutVars>
          <dgm:bulletEnabled val="1"/>
        </dgm:presLayoutVars>
      </dgm:prSet>
      <dgm:spPr/>
      <dgm:t>
        <a:bodyPr/>
        <a:lstStyle/>
        <a:p>
          <a:endParaRPr lang="en-US"/>
        </a:p>
      </dgm:t>
    </dgm:pt>
    <dgm:pt modelId="{AD780FC1-340D-46EC-B6EE-2F0D9CF641BD}" type="pres">
      <dgm:prSet presAssocID="{88BAA47B-E46C-4621-A5ED-C99E7FBD6506}" presName="sibTrans" presStyleLbl="sibTrans2D1" presStyleIdx="3" presStyleCnt="5"/>
      <dgm:spPr/>
      <dgm:t>
        <a:bodyPr/>
        <a:lstStyle/>
        <a:p>
          <a:endParaRPr lang="en-US"/>
        </a:p>
      </dgm:t>
    </dgm:pt>
    <dgm:pt modelId="{FC34BC34-66BE-4000-9DE9-27115B29CF2C}" type="pres">
      <dgm:prSet presAssocID="{88BAA47B-E46C-4621-A5ED-C99E7FBD6506}" presName="connectorText" presStyleLbl="sibTrans2D1" presStyleIdx="3" presStyleCnt="5"/>
      <dgm:spPr/>
      <dgm:t>
        <a:bodyPr/>
        <a:lstStyle/>
        <a:p>
          <a:endParaRPr lang="en-US"/>
        </a:p>
      </dgm:t>
    </dgm:pt>
    <dgm:pt modelId="{73C3EC50-AA37-4625-BD29-BAE7F1C12B31}" type="pres">
      <dgm:prSet presAssocID="{E8691C92-6852-4868-A315-BF88E2AB32A4}" presName="node" presStyleLbl="node1" presStyleIdx="4" presStyleCnt="5" custScaleX="118401" custScaleY="109201" custRadScaleRad="99136" custRadScaleInc="924">
        <dgm:presLayoutVars>
          <dgm:bulletEnabled val="1"/>
        </dgm:presLayoutVars>
      </dgm:prSet>
      <dgm:spPr/>
      <dgm:t>
        <a:bodyPr/>
        <a:lstStyle/>
        <a:p>
          <a:endParaRPr lang="en-US"/>
        </a:p>
      </dgm:t>
    </dgm:pt>
    <dgm:pt modelId="{ED7A402F-D448-45BC-AE23-2897C8631338}" type="pres">
      <dgm:prSet presAssocID="{979EA534-1E1F-4EC1-ABFF-5C99E04967D9}" presName="sibTrans" presStyleLbl="sibTrans2D1" presStyleIdx="4" presStyleCnt="5"/>
      <dgm:spPr/>
      <dgm:t>
        <a:bodyPr/>
        <a:lstStyle/>
        <a:p>
          <a:endParaRPr lang="en-US"/>
        </a:p>
      </dgm:t>
    </dgm:pt>
    <dgm:pt modelId="{5EFACD50-479C-49C9-B4FF-75E75CAF58F7}" type="pres">
      <dgm:prSet presAssocID="{979EA534-1E1F-4EC1-ABFF-5C99E04967D9}" presName="connectorText" presStyleLbl="sibTrans2D1" presStyleIdx="4" presStyleCnt="5"/>
      <dgm:spPr/>
      <dgm:t>
        <a:bodyPr/>
        <a:lstStyle/>
        <a:p>
          <a:endParaRPr lang="en-US"/>
        </a:p>
      </dgm:t>
    </dgm:pt>
  </dgm:ptLst>
  <dgm:cxnLst>
    <dgm:cxn modelId="{E4AB2489-7C19-4EE7-B813-D6750BE3FFFA}" srcId="{C3CD8DF8-B8DD-42CC-8D5E-A5D88F7C3904}" destId="{3B14B752-92F0-4DE7-8494-C527512868CD}" srcOrd="3" destOrd="0" parTransId="{A8C54810-D1E4-49D4-8D3D-68C0BA2FEAEB}" sibTransId="{88BAA47B-E46C-4621-A5ED-C99E7FBD6506}"/>
    <dgm:cxn modelId="{0D3B7E22-B354-4C03-94D5-AE834760180F}" srcId="{C3CD8DF8-B8DD-42CC-8D5E-A5D88F7C3904}" destId="{10AD28EE-734E-41A5-8C0A-EEA9BEE127EA}" srcOrd="1" destOrd="0" parTransId="{B93C5526-58E7-412C-AAD4-92C4CC84BEE7}" sibTransId="{6E22F551-A16F-4944-87A0-5CDE3ADB404D}"/>
    <dgm:cxn modelId="{36EE376B-4F94-44C8-BAF2-744F71C1B990}" type="presOf" srcId="{88BAA47B-E46C-4621-A5ED-C99E7FBD6506}" destId="{FC34BC34-66BE-4000-9DE9-27115B29CF2C}" srcOrd="1" destOrd="0" presId="urn:microsoft.com/office/officeart/2005/8/layout/cycle2"/>
    <dgm:cxn modelId="{4706A86C-45E5-4B48-87BC-36C58FC24D2B}" type="presOf" srcId="{930C582F-BD5E-4A50-8AC2-6F1DF2C414C2}" destId="{A1B07BF8-B21C-469C-95D2-C77EC8357140}" srcOrd="0" destOrd="0" presId="urn:microsoft.com/office/officeart/2005/8/layout/cycle2"/>
    <dgm:cxn modelId="{1E1513C7-524F-45E8-B5AD-141D20565B97}" srcId="{C3CD8DF8-B8DD-42CC-8D5E-A5D88F7C3904}" destId="{3DA4BB2D-EC35-472B-A5F2-89525B966AA0}" srcOrd="0" destOrd="0" parTransId="{7DEAA3C1-4200-4A3B-8F29-90541B5A703C}" sibTransId="{2BADA533-7569-43B1-8719-07B6F7CD4154}"/>
    <dgm:cxn modelId="{82BCC153-DCA8-4FE2-8127-B1B37A56A0E1}" type="presOf" srcId="{6E22F551-A16F-4944-87A0-5CDE3ADB404D}" destId="{A9C48A10-34FA-4014-A78E-155CAB8B6D59}" srcOrd="0" destOrd="0" presId="urn:microsoft.com/office/officeart/2005/8/layout/cycle2"/>
    <dgm:cxn modelId="{8CD63B31-A12D-4A5F-9FDE-A9C5E38CB9C9}" type="presOf" srcId="{C3CD8DF8-B8DD-42CC-8D5E-A5D88F7C3904}" destId="{A8749267-015A-4C9D-9693-6AC8901906C3}" srcOrd="0" destOrd="0" presId="urn:microsoft.com/office/officeart/2005/8/layout/cycle2"/>
    <dgm:cxn modelId="{3A23EEFE-4E98-437F-8255-667C0A3C6E3B}" type="presOf" srcId="{3DA4BB2D-EC35-472B-A5F2-89525B966AA0}" destId="{7F35FA8B-9083-4795-B076-3329B7E9923A}" srcOrd="0" destOrd="0" presId="urn:microsoft.com/office/officeart/2005/8/layout/cycle2"/>
    <dgm:cxn modelId="{B1DF047A-1AE0-49BF-BF2E-1CD593624BCD}" type="presOf" srcId="{10AD28EE-734E-41A5-8C0A-EEA9BEE127EA}" destId="{D9111BC8-6726-437B-A4E9-3B8A906E1A5A}" srcOrd="0" destOrd="0" presId="urn:microsoft.com/office/officeart/2005/8/layout/cycle2"/>
    <dgm:cxn modelId="{76548F8D-29B7-4268-80FE-783B023587E9}" type="presOf" srcId="{930C582F-BD5E-4A50-8AC2-6F1DF2C414C2}" destId="{AC56D850-779D-4066-9634-E913B9F80F55}" srcOrd="1" destOrd="0" presId="urn:microsoft.com/office/officeart/2005/8/layout/cycle2"/>
    <dgm:cxn modelId="{7FC93CE1-ECEC-45A8-B99A-585AB15B4D54}" type="presOf" srcId="{6E22F551-A16F-4944-87A0-5CDE3ADB404D}" destId="{31E2FC64-52B7-407A-9075-19E64FBE379B}" srcOrd="1" destOrd="0" presId="urn:microsoft.com/office/officeart/2005/8/layout/cycle2"/>
    <dgm:cxn modelId="{9FB6A62A-BC65-40C4-AFF1-9273A46C3994}" type="presOf" srcId="{979EA534-1E1F-4EC1-ABFF-5C99E04967D9}" destId="{ED7A402F-D448-45BC-AE23-2897C8631338}" srcOrd="0" destOrd="0" presId="urn:microsoft.com/office/officeart/2005/8/layout/cycle2"/>
    <dgm:cxn modelId="{41A7D4DA-64AD-4C2A-A26F-700B1955C931}" type="presOf" srcId="{3B14B752-92F0-4DE7-8494-C527512868CD}" destId="{311BFCCD-AEF3-4643-8675-DA77C2212431}" srcOrd="0" destOrd="0" presId="urn:microsoft.com/office/officeart/2005/8/layout/cycle2"/>
    <dgm:cxn modelId="{0CC5C4F7-936C-49A7-985E-611993931022}" type="presOf" srcId="{2BADA533-7569-43B1-8719-07B6F7CD4154}" destId="{642D1A57-4555-459E-80CF-B710C6984D44}" srcOrd="1" destOrd="0" presId="urn:microsoft.com/office/officeart/2005/8/layout/cycle2"/>
    <dgm:cxn modelId="{F34F9FAC-C920-43D8-97B6-685D1991C37E}" type="presOf" srcId="{2BADA533-7569-43B1-8719-07B6F7CD4154}" destId="{E49B8D85-2434-472D-86B4-E3012862350E}" srcOrd="0" destOrd="0" presId="urn:microsoft.com/office/officeart/2005/8/layout/cycle2"/>
    <dgm:cxn modelId="{5C1CB520-804A-41B3-864E-FA48AB693818}" type="presOf" srcId="{979EA534-1E1F-4EC1-ABFF-5C99E04967D9}" destId="{5EFACD50-479C-49C9-B4FF-75E75CAF58F7}" srcOrd="1" destOrd="0" presId="urn:microsoft.com/office/officeart/2005/8/layout/cycle2"/>
    <dgm:cxn modelId="{75F4442E-F44C-43C5-A07A-466372CD9D14}" srcId="{C3CD8DF8-B8DD-42CC-8D5E-A5D88F7C3904}" destId="{0BEDDC78-E2F8-4523-90CE-F1F6C7CAF0CF}" srcOrd="2" destOrd="0" parTransId="{512F453D-161B-464B-A57F-07095932BEE3}" sibTransId="{930C582F-BD5E-4A50-8AC2-6F1DF2C414C2}"/>
    <dgm:cxn modelId="{EE4D55A8-EC53-4C33-991B-C968F241FAEC}" type="presOf" srcId="{E8691C92-6852-4868-A315-BF88E2AB32A4}" destId="{73C3EC50-AA37-4625-BD29-BAE7F1C12B31}" srcOrd="0" destOrd="0" presId="urn:microsoft.com/office/officeart/2005/8/layout/cycle2"/>
    <dgm:cxn modelId="{66073EDA-9413-4EA9-83D6-C9C5C05C76D4}" type="presOf" srcId="{0BEDDC78-E2F8-4523-90CE-F1F6C7CAF0CF}" destId="{97177708-1850-41BE-8F84-1DBD5CC207CE}" srcOrd="0" destOrd="0" presId="urn:microsoft.com/office/officeart/2005/8/layout/cycle2"/>
    <dgm:cxn modelId="{11A8FB5C-224D-4558-AD98-F799AAB35199}" srcId="{C3CD8DF8-B8DD-42CC-8D5E-A5D88F7C3904}" destId="{E8691C92-6852-4868-A315-BF88E2AB32A4}" srcOrd="4" destOrd="0" parTransId="{F33405AF-15C7-4427-91BA-8487BBB589B7}" sibTransId="{979EA534-1E1F-4EC1-ABFF-5C99E04967D9}"/>
    <dgm:cxn modelId="{7356A52B-4862-44DB-A61A-3BD8EF4B4D32}" type="presOf" srcId="{88BAA47B-E46C-4621-A5ED-C99E7FBD6506}" destId="{AD780FC1-340D-46EC-B6EE-2F0D9CF641BD}" srcOrd="0" destOrd="0" presId="urn:microsoft.com/office/officeart/2005/8/layout/cycle2"/>
    <dgm:cxn modelId="{B45076DC-F238-4040-9EE1-9417DD6C71BB}" type="presParOf" srcId="{A8749267-015A-4C9D-9693-6AC8901906C3}" destId="{7F35FA8B-9083-4795-B076-3329B7E9923A}" srcOrd="0" destOrd="0" presId="urn:microsoft.com/office/officeart/2005/8/layout/cycle2"/>
    <dgm:cxn modelId="{036CB247-7EF6-4AB3-B3C5-CD417B57C58F}" type="presParOf" srcId="{A8749267-015A-4C9D-9693-6AC8901906C3}" destId="{E49B8D85-2434-472D-86B4-E3012862350E}" srcOrd="1" destOrd="0" presId="urn:microsoft.com/office/officeart/2005/8/layout/cycle2"/>
    <dgm:cxn modelId="{18C1F314-2154-4FFD-AD63-86D021B5F82B}" type="presParOf" srcId="{E49B8D85-2434-472D-86B4-E3012862350E}" destId="{642D1A57-4555-459E-80CF-B710C6984D44}" srcOrd="0" destOrd="0" presId="urn:microsoft.com/office/officeart/2005/8/layout/cycle2"/>
    <dgm:cxn modelId="{5351F72A-E169-4880-932F-EAD5C7AE3C20}" type="presParOf" srcId="{A8749267-015A-4C9D-9693-6AC8901906C3}" destId="{D9111BC8-6726-437B-A4E9-3B8A906E1A5A}" srcOrd="2" destOrd="0" presId="urn:microsoft.com/office/officeart/2005/8/layout/cycle2"/>
    <dgm:cxn modelId="{72B8188C-B4A9-4D33-9F37-757E1360973B}" type="presParOf" srcId="{A8749267-015A-4C9D-9693-6AC8901906C3}" destId="{A9C48A10-34FA-4014-A78E-155CAB8B6D59}" srcOrd="3" destOrd="0" presId="urn:microsoft.com/office/officeart/2005/8/layout/cycle2"/>
    <dgm:cxn modelId="{F188B872-8F5F-4742-80ED-9DA29BDBF4E1}" type="presParOf" srcId="{A9C48A10-34FA-4014-A78E-155CAB8B6D59}" destId="{31E2FC64-52B7-407A-9075-19E64FBE379B}" srcOrd="0" destOrd="0" presId="urn:microsoft.com/office/officeart/2005/8/layout/cycle2"/>
    <dgm:cxn modelId="{2703C966-ED31-453F-AD1C-EAF22014ED88}" type="presParOf" srcId="{A8749267-015A-4C9D-9693-6AC8901906C3}" destId="{97177708-1850-41BE-8F84-1DBD5CC207CE}" srcOrd="4" destOrd="0" presId="urn:microsoft.com/office/officeart/2005/8/layout/cycle2"/>
    <dgm:cxn modelId="{777DE399-A3FF-4185-B1E7-109BBC855624}" type="presParOf" srcId="{A8749267-015A-4C9D-9693-6AC8901906C3}" destId="{A1B07BF8-B21C-469C-95D2-C77EC8357140}" srcOrd="5" destOrd="0" presId="urn:microsoft.com/office/officeart/2005/8/layout/cycle2"/>
    <dgm:cxn modelId="{C5C84D5F-C392-4D62-A098-620AF60ADDD6}" type="presParOf" srcId="{A1B07BF8-B21C-469C-95D2-C77EC8357140}" destId="{AC56D850-779D-4066-9634-E913B9F80F55}" srcOrd="0" destOrd="0" presId="urn:microsoft.com/office/officeart/2005/8/layout/cycle2"/>
    <dgm:cxn modelId="{EA613611-1D80-490C-96B3-B0DDCC95BC2A}" type="presParOf" srcId="{A8749267-015A-4C9D-9693-6AC8901906C3}" destId="{311BFCCD-AEF3-4643-8675-DA77C2212431}" srcOrd="6" destOrd="0" presId="urn:microsoft.com/office/officeart/2005/8/layout/cycle2"/>
    <dgm:cxn modelId="{9A8D2948-375D-479A-81D4-35DE43973F8D}" type="presParOf" srcId="{A8749267-015A-4C9D-9693-6AC8901906C3}" destId="{AD780FC1-340D-46EC-B6EE-2F0D9CF641BD}" srcOrd="7" destOrd="0" presId="urn:microsoft.com/office/officeart/2005/8/layout/cycle2"/>
    <dgm:cxn modelId="{4DD0956B-0563-4ECB-B294-A54745DA4FE9}" type="presParOf" srcId="{AD780FC1-340D-46EC-B6EE-2F0D9CF641BD}" destId="{FC34BC34-66BE-4000-9DE9-27115B29CF2C}" srcOrd="0" destOrd="0" presId="urn:microsoft.com/office/officeart/2005/8/layout/cycle2"/>
    <dgm:cxn modelId="{A29A8242-337C-48AE-91A9-BEBB8510AA78}" type="presParOf" srcId="{A8749267-015A-4C9D-9693-6AC8901906C3}" destId="{73C3EC50-AA37-4625-BD29-BAE7F1C12B31}" srcOrd="8" destOrd="0" presId="urn:microsoft.com/office/officeart/2005/8/layout/cycle2"/>
    <dgm:cxn modelId="{22B7AD58-CC2B-427D-956C-4813DE24DEF8}" type="presParOf" srcId="{A8749267-015A-4C9D-9693-6AC8901906C3}" destId="{ED7A402F-D448-45BC-AE23-2897C8631338}" srcOrd="9" destOrd="0" presId="urn:microsoft.com/office/officeart/2005/8/layout/cycle2"/>
    <dgm:cxn modelId="{A08CC00B-8977-4B51-9014-5AC302856102}" type="presParOf" srcId="{ED7A402F-D448-45BC-AE23-2897C8631338}" destId="{5EFACD50-479C-49C9-B4FF-75E75CAF58F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118A2751-5F97-4D67-8096-2B36AF81136F}">
      <dgm:prSet phldrT="[Text]" custT="1"/>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359D9B1C-187C-4412-B642-6C1D34251DA2}">
      <dgm:prSet phldrT="[Text]" custT="1"/>
      <dgm:spPr/>
      <dgm:t>
        <a:bodyPr/>
        <a:lstStyle/>
        <a:p>
          <a:r>
            <a:rPr lang="tr-TR" sz="1400" dirty="0" smtClean="0"/>
            <a:t>Proje görüşmelerinin yapılması</a:t>
          </a:r>
          <a:endParaRPr lang="en-US" sz="1400" dirty="0"/>
        </a:p>
      </dgm:t>
    </dgm:pt>
    <dgm:pt modelId="{314AD88C-20D4-471E-98B9-EBC0287E75A4}" type="parTrans" cxnId="{7ECFFA9B-01BD-44C6-9907-44D6AE37AE62}">
      <dgm:prSet/>
      <dgm:spPr/>
      <dgm:t>
        <a:bodyPr/>
        <a:lstStyle/>
        <a:p>
          <a:endParaRPr lang="en-US" sz="2000"/>
        </a:p>
      </dgm:t>
    </dgm:pt>
    <dgm:pt modelId="{F03C8CD2-A173-418A-9915-6870DB75BABF}" type="sibTrans" cxnId="{7ECFFA9B-01BD-44C6-9907-44D6AE37AE62}">
      <dgm:prSet/>
      <dgm:spPr/>
      <dgm:t>
        <a:bodyPr/>
        <a:lstStyle/>
        <a:p>
          <a:endParaRPr lang="en-US" sz="2000"/>
        </a:p>
      </dgm:t>
    </dgm:pt>
    <dgm:pt modelId="{C6FAB30E-B497-49C7-8A80-757F0027FA32}">
      <dgm:prSet phldrT="[Text]" custT="1"/>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76085C6-281F-4631-966B-2540E68C37D8}">
      <dgm:prSet phldrT="[Text]" custT="1"/>
      <dgm:spPr/>
      <dgm:t>
        <a:bodyPr/>
        <a:lstStyle/>
        <a:p>
          <a:r>
            <a:rPr lang="tr-TR" sz="1400" dirty="0" smtClean="0"/>
            <a:t>Görevlendirme izinlerinin tamamlanması</a:t>
          </a:r>
          <a:endParaRPr lang="en-US" sz="1400" dirty="0"/>
        </a:p>
      </dgm:t>
    </dgm:pt>
    <dgm:pt modelId="{DD1193C8-1AA8-47D7-AB3A-CD19F0635922}" type="parTrans" cxnId="{E7E0BFF7-101C-453C-88F0-451E61AF3367}">
      <dgm:prSet/>
      <dgm:spPr/>
      <dgm:t>
        <a:bodyPr/>
        <a:lstStyle/>
        <a:p>
          <a:endParaRPr lang="en-US" sz="2000"/>
        </a:p>
      </dgm:t>
    </dgm:pt>
    <dgm:pt modelId="{05A1F2DF-CA1A-4535-9E5C-BDF261BC9917}" type="sibTrans" cxnId="{E7E0BFF7-101C-453C-88F0-451E61AF3367}">
      <dgm:prSet/>
      <dgm:spPr/>
      <dgm:t>
        <a:bodyPr/>
        <a:lstStyle/>
        <a:p>
          <a:endParaRPr lang="en-US" sz="2000"/>
        </a:p>
      </dgm:t>
    </dgm:pt>
    <dgm:pt modelId="{C38D5133-04FB-484E-9C2F-11FE3D75E8AB}">
      <dgm:prSet phldrT="[Text]" custT="1"/>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A4AB1355-71FD-4A30-8045-7B2105ED0836}">
      <dgm:prSet phldrT="[Text]" custT="1"/>
      <dgm:spPr/>
      <dgm:t>
        <a:bodyPr/>
        <a:lstStyle/>
        <a:p>
          <a:r>
            <a:rPr lang="tr-TR" sz="1400" dirty="0" smtClean="0"/>
            <a:t>Fikrin oluşturulması</a:t>
          </a:r>
          <a:endParaRPr lang="en-US" sz="1400" dirty="0"/>
        </a:p>
      </dgm:t>
    </dgm:pt>
    <dgm:pt modelId="{632320D3-0A72-4EAF-946A-1FE135074A37}" type="sibTrans" cxnId="{0E15D2B4-E746-4A60-974A-6F977BB50B84}">
      <dgm:prSet/>
      <dgm:spPr/>
      <dgm:t>
        <a:bodyPr/>
        <a:lstStyle/>
        <a:p>
          <a:endParaRPr lang="en-US" sz="2000"/>
        </a:p>
      </dgm:t>
    </dgm:pt>
    <dgm:pt modelId="{183991B1-F095-4D4F-91DE-9474AA3292EC}" type="parTrans" cxnId="{0E15D2B4-E746-4A60-974A-6F977BB50B84}">
      <dgm:prSet/>
      <dgm:spPr/>
      <dgm:t>
        <a:bodyPr/>
        <a:lstStyle/>
        <a:p>
          <a:endParaRPr lang="en-US" sz="2000"/>
        </a:p>
      </dgm:t>
    </dgm:pt>
    <dgm:pt modelId="{83F13A1A-7955-47DE-BA09-C407DE3C4615}">
      <dgm:prSet custT="1"/>
      <dgm:spPr/>
      <dgm:t>
        <a:bodyPr/>
        <a:lstStyle/>
        <a:p>
          <a:r>
            <a:rPr lang="tr-TR" sz="1400" dirty="0" smtClean="0"/>
            <a:t>Projenin iş planına ve zamana uygun yürümesinin kontrolü</a:t>
          </a:r>
          <a:endParaRPr lang="en-US" sz="1400" dirty="0"/>
        </a:p>
      </dgm:t>
    </dgm:pt>
    <dgm:pt modelId="{22FB542E-A99A-4EFD-A0F0-D8FE2FF72D47}" type="parTrans" cxnId="{3E78BD83-403A-42A9-A251-E0654E3FFA35}">
      <dgm:prSet/>
      <dgm:spPr/>
      <dgm:t>
        <a:bodyPr/>
        <a:lstStyle/>
        <a:p>
          <a:endParaRPr lang="en-US"/>
        </a:p>
      </dgm:t>
    </dgm:pt>
    <dgm:pt modelId="{CF3F7A3B-7E7F-4B3B-A8E1-26CFCB9DFF43}" type="sibTrans" cxnId="{3E78BD83-403A-42A9-A251-E0654E3FFA35}">
      <dgm:prSet/>
      <dgm:spPr/>
      <dgm:t>
        <a:bodyPr/>
        <a:lstStyle/>
        <a:p>
          <a:endParaRPr lang="en-US"/>
        </a:p>
      </dgm:t>
    </dgm:pt>
    <dgm:pt modelId="{DF472973-CDD0-4B1B-894E-88D6814AEA5A}">
      <dgm:prSet custT="1"/>
      <dgm:spPr/>
      <dgm:t>
        <a:bodyPr/>
        <a:lstStyle/>
        <a:p>
          <a:r>
            <a:rPr lang="tr-TR" sz="1400" dirty="0" smtClean="0"/>
            <a:t>Kalitenin sağlandığının kanıtlanması (Kalite Güvencesi) </a:t>
          </a:r>
          <a:endParaRPr lang="en-US" sz="1400" dirty="0"/>
        </a:p>
      </dgm:t>
    </dgm:pt>
    <dgm:pt modelId="{295A224D-0CCB-4D36-BA4F-A3DEB3D56598}" type="parTrans" cxnId="{2CB95392-3FE8-4BEE-B442-9DEA75E5DCE4}">
      <dgm:prSet/>
      <dgm:spPr/>
      <dgm:t>
        <a:bodyPr/>
        <a:lstStyle/>
        <a:p>
          <a:endParaRPr lang="en-US"/>
        </a:p>
      </dgm:t>
    </dgm:pt>
    <dgm:pt modelId="{BAAABABB-5ABC-401A-8337-726A14BA1AC5}" type="sibTrans" cxnId="{2CB95392-3FE8-4BEE-B442-9DEA75E5DCE4}">
      <dgm:prSet/>
      <dgm:spPr/>
      <dgm:t>
        <a:bodyPr/>
        <a:lstStyle/>
        <a:p>
          <a:endParaRPr lang="en-US"/>
        </a:p>
      </dgm:t>
    </dgm:pt>
    <dgm:pt modelId="{414ACD6D-B0E4-445F-B2F9-3634A88BF9EC}">
      <dgm:prSet phldrT="[Text]" custT="1"/>
      <dgm:spPr/>
      <dgm:t>
        <a:bodyPr/>
        <a:lstStyle/>
        <a:p>
          <a:r>
            <a:rPr lang="tr-TR" sz="1400" dirty="0" smtClean="0"/>
            <a:t>Literatür taranması</a:t>
          </a:r>
          <a:endParaRPr lang="en-US" sz="1400" dirty="0"/>
        </a:p>
      </dgm:t>
    </dgm:pt>
    <dgm:pt modelId="{F3C584F2-A6BF-4CDB-B885-EBB204B11A4C}" type="parTrans" cxnId="{A86E517B-894A-49CA-85D0-4D5C34BC0DE7}">
      <dgm:prSet/>
      <dgm:spPr/>
      <dgm:t>
        <a:bodyPr/>
        <a:lstStyle/>
        <a:p>
          <a:endParaRPr lang="en-US"/>
        </a:p>
      </dgm:t>
    </dgm:pt>
    <dgm:pt modelId="{1F6B8392-63E9-408E-A500-E589FE15F368}" type="sibTrans" cxnId="{A86E517B-894A-49CA-85D0-4D5C34BC0DE7}">
      <dgm:prSet/>
      <dgm:spPr/>
      <dgm:t>
        <a:bodyPr/>
        <a:lstStyle/>
        <a:p>
          <a:endParaRPr lang="en-US"/>
        </a:p>
      </dgm:t>
    </dgm:pt>
    <dgm:pt modelId="{0CC7F738-A807-49B0-A223-C4DD8B156FE7}">
      <dgm:prSet phldrT="[Text]" custT="1"/>
      <dgm:spPr/>
      <dgm:t>
        <a:bodyPr/>
        <a:lstStyle/>
        <a:p>
          <a:endParaRPr lang="en-US" sz="1400" dirty="0"/>
        </a:p>
      </dgm:t>
    </dgm:pt>
    <dgm:pt modelId="{C09B5F54-0C6E-4729-A0D2-84844A19828A}" type="parTrans" cxnId="{43EC320D-78D1-4289-8D76-3CE81182C274}">
      <dgm:prSet/>
      <dgm:spPr/>
      <dgm:t>
        <a:bodyPr/>
        <a:lstStyle/>
        <a:p>
          <a:endParaRPr lang="en-US"/>
        </a:p>
      </dgm:t>
    </dgm:pt>
    <dgm:pt modelId="{6639B437-0911-45B4-B640-F64E764ED84B}" type="sibTrans" cxnId="{43EC320D-78D1-4289-8D76-3CE81182C274}">
      <dgm:prSet/>
      <dgm:spPr/>
      <dgm:t>
        <a:bodyPr/>
        <a:lstStyle/>
        <a:p>
          <a:endParaRPr lang="en-US"/>
        </a:p>
      </dgm:t>
    </dgm:pt>
    <dgm:pt modelId="{BF344C9E-4C34-4F5E-9A4E-B7AC2C63B54B}">
      <dgm:prSet phldrT="[Text]" custT="1"/>
      <dgm:spPr/>
      <dgm:t>
        <a:bodyPr/>
        <a:lstStyle/>
        <a:p>
          <a:r>
            <a:rPr lang="tr-TR" sz="1400" dirty="0" smtClean="0"/>
            <a:t>Proje önerisi kararı</a:t>
          </a:r>
          <a:endParaRPr lang="en-US" sz="1400" dirty="0"/>
        </a:p>
      </dgm:t>
    </dgm:pt>
    <dgm:pt modelId="{D2C7086E-3B0D-4927-BBFB-56CA1410D21F}" type="parTrans" cxnId="{FCBCE79B-75CF-4E33-90DA-F56A664DF9BD}">
      <dgm:prSet/>
      <dgm:spPr/>
      <dgm:t>
        <a:bodyPr/>
        <a:lstStyle/>
        <a:p>
          <a:endParaRPr lang="en-US"/>
        </a:p>
      </dgm:t>
    </dgm:pt>
    <dgm:pt modelId="{F58EAF87-EB4B-48AB-8F81-84099DECF2D0}" type="sibTrans" cxnId="{FCBCE79B-75CF-4E33-90DA-F56A664DF9BD}">
      <dgm:prSet/>
      <dgm:spPr/>
      <dgm:t>
        <a:bodyPr/>
        <a:lstStyle/>
        <a:p>
          <a:endParaRPr lang="en-US"/>
        </a:p>
      </dgm:t>
    </dgm:pt>
    <dgm:pt modelId="{6C4F36B1-0D08-4DE3-9D4D-C2C5734CE0D0}">
      <dgm:prSet phldrT="[Text]" custT="1"/>
      <dgm:spPr/>
      <dgm:t>
        <a:bodyPr/>
        <a:lstStyle/>
        <a:p>
          <a:r>
            <a:rPr lang="tr-TR" sz="1400" dirty="0" smtClean="0"/>
            <a:t>Proje kalite yönetim sisteminin planlanması</a:t>
          </a:r>
          <a:endParaRPr lang="en-US" sz="1400" dirty="0"/>
        </a:p>
      </dgm:t>
    </dgm:pt>
    <dgm:pt modelId="{C5532604-5DDC-4388-AB2E-A74828559D07}" type="parTrans" cxnId="{6ACEF9B6-E434-4368-9E58-3E65C50DFCD0}">
      <dgm:prSet/>
      <dgm:spPr/>
      <dgm:t>
        <a:bodyPr/>
        <a:lstStyle/>
        <a:p>
          <a:endParaRPr lang="en-US"/>
        </a:p>
      </dgm:t>
    </dgm:pt>
    <dgm:pt modelId="{1A3C25E0-D387-4393-957A-12A65B5BB54B}" type="sibTrans" cxnId="{6ACEF9B6-E434-4368-9E58-3E65C50DFCD0}">
      <dgm:prSet/>
      <dgm:spPr/>
      <dgm:t>
        <a:bodyPr/>
        <a:lstStyle/>
        <a:p>
          <a:endParaRPr lang="en-US"/>
        </a:p>
      </dgm:t>
    </dgm:pt>
    <dgm:pt modelId="{33C5B247-F7B9-4D4E-A14E-36CDFBA58255}">
      <dgm:prSet phldrT="[Text]" custT="1"/>
      <dgm:spPr/>
      <dgm:t>
        <a:bodyPr/>
        <a:lstStyle/>
        <a:p>
          <a:endParaRPr lang="en-US" sz="1400" dirty="0"/>
        </a:p>
      </dgm:t>
    </dgm:pt>
    <dgm:pt modelId="{CCBB9DCD-15A7-4455-859F-2B2E1C629565}" type="parTrans" cxnId="{8E0B5AB8-75A0-432B-8F7A-726863C8912C}">
      <dgm:prSet/>
      <dgm:spPr/>
    </dgm:pt>
    <dgm:pt modelId="{BC72169C-74E7-43BF-9A4C-6DFE15A727A3}" type="sibTrans" cxnId="{8E0B5AB8-75A0-432B-8F7A-726863C8912C}">
      <dgm:prSet/>
      <dgm:spPr/>
    </dgm:pt>
    <dgm:pt modelId="{E30D4877-20AE-4DA4-B78E-E1686BC103F9}">
      <dgm:prSet phldrT="[Text]" custT="1"/>
      <dgm:spPr/>
      <dgm:t>
        <a:bodyPr/>
        <a:lstStyle/>
        <a:p>
          <a:r>
            <a:rPr lang="tr-TR" sz="1400" dirty="0" smtClean="0"/>
            <a:t>Akademisyen veri tabanı</a:t>
          </a:r>
          <a:endParaRPr lang="en-US" sz="1400" dirty="0"/>
        </a:p>
      </dgm:t>
    </dgm:pt>
    <dgm:pt modelId="{00A54AD7-24FD-4A22-BF5F-E1B2C842B47C}" type="parTrans" cxnId="{4C8A3D40-F524-4825-8F0B-9D2D1D686CA1}">
      <dgm:prSet/>
      <dgm:spPr/>
    </dgm:pt>
    <dgm:pt modelId="{9D472254-5AAE-4407-8323-DEED3188AAA7}" type="sibTrans" cxnId="{4C8A3D40-F524-4825-8F0B-9D2D1D686CA1}">
      <dgm:prSet/>
      <dgm:spPr/>
    </dgm:pt>
    <dgm:pt modelId="{C0359BBA-8F9E-490E-8CEA-BB566BAF29BD}">
      <dgm:prSet phldrT="[Text]" custT="1"/>
      <dgm:spPr/>
      <dgm:t>
        <a:bodyPr/>
        <a:lstStyle/>
        <a:p>
          <a:r>
            <a:rPr lang="tr-TR" sz="1400" dirty="0" smtClean="0"/>
            <a:t>Sanayicinin talebi</a:t>
          </a:r>
          <a:endParaRPr lang="en-US" sz="1400" dirty="0"/>
        </a:p>
      </dgm:t>
    </dgm:pt>
    <dgm:pt modelId="{7A20EB06-5BBF-4DF8-BBBE-9F2EBE35B886}" type="parTrans" cxnId="{8E45615E-7810-4C9A-A300-8D63F2372B16}">
      <dgm:prSet/>
      <dgm:spPr/>
    </dgm:pt>
    <dgm:pt modelId="{4CBC47DE-8BC7-46E2-88DF-3F97CD1E8D3B}" type="sibTrans" cxnId="{8E45615E-7810-4C9A-A300-8D63F2372B16}">
      <dgm:prSet/>
      <dgm:spPr/>
    </dgm:pt>
    <dgm:pt modelId="{D5EA1FEF-7E02-49FA-B6C2-FDBDAE3622D1}">
      <dgm:prSet phldrT="[Text]" custT="1"/>
      <dgm:spPr/>
      <dgm:t>
        <a:bodyPr/>
        <a:lstStyle/>
        <a:p>
          <a:r>
            <a:rPr lang="tr-TR" sz="1400" dirty="0" smtClean="0"/>
            <a:t>Proje bütçesinin öz sermaye den mi yoksa hibe olarak mı alınacağının kararı</a:t>
          </a:r>
          <a:endParaRPr lang="en-US" sz="1400" dirty="0"/>
        </a:p>
      </dgm:t>
    </dgm:pt>
    <dgm:pt modelId="{FA3A350E-181E-4CA2-9F67-B1FA16D042CD}" type="parTrans" cxnId="{E92AE188-DD05-411E-8C21-49F7385BE2A0}">
      <dgm:prSet/>
      <dgm:spPr/>
    </dgm:pt>
    <dgm:pt modelId="{1B8A6C35-78F3-4FCF-BD55-94DBBCC7D924}" type="sibTrans" cxnId="{E92AE188-DD05-411E-8C21-49F7385BE2A0}">
      <dgm:prSet/>
      <dgm:spPr/>
    </dgm:pt>
    <dgm:pt modelId="{38550741-765D-4610-95BD-80DA7AD66069}">
      <dgm:prSet phldrT="[Text]" custT="1"/>
      <dgm:spPr/>
      <dgm:t>
        <a:bodyPr/>
        <a:lstStyle/>
        <a:p>
          <a:r>
            <a:rPr lang="tr-TR" sz="1400" dirty="0" smtClean="0"/>
            <a:t>Proje çalışmalarının başlanılması</a:t>
          </a:r>
          <a:endParaRPr lang="en-US" sz="1400" dirty="0"/>
        </a:p>
      </dgm:t>
    </dgm:pt>
    <dgm:pt modelId="{A555F790-7446-4ED0-93E7-42B64EB2543D}" type="parTrans" cxnId="{F69B0CF6-0DCB-4CC3-AFEF-DC105C5C43F2}">
      <dgm:prSet/>
      <dgm:spPr/>
    </dgm:pt>
    <dgm:pt modelId="{BCC46346-A409-4A0C-8658-9C22C97EFC47}" type="sibTrans" cxnId="{F69B0CF6-0DCB-4CC3-AFEF-DC105C5C43F2}">
      <dgm:prSet/>
      <dgm:spPr/>
    </dgm:pt>
    <dgm:pt modelId="{EFBC8A0F-8D19-4E88-8229-0251DF2E49B8}">
      <dgm:prSet custT="1"/>
      <dgm:spPr/>
      <dgm:t>
        <a:bodyPr/>
        <a:lstStyle/>
        <a:p>
          <a:r>
            <a:rPr lang="tr-TR" sz="1400" dirty="0" err="1" smtClean="0"/>
            <a:t>Portaldan</a:t>
          </a:r>
          <a:r>
            <a:rPr lang="tr-TR" sz="1400" dirty="0" smtClean="0"/>
            <a:t> aylık ilerleme raporlarının girilmesi</a:t>
          </a:r>
          <a:endParaRPr lang="en-US" sz="1400" dirty="0"/>
        </a:p>
      </dgm:t>
    </dgm:pt>
    <dgm:pt modelId="{76A1DF16-384D-4B37-9EF2-86264B32CAAD}" type="parTrans" cxnId="{652A62E7-31E9-488B-A74D-F19C629F0446}">
      <dgm:prSet/>
      <dgm:spPr/>
    </dgm:pt>
    <dgm:pt modelId="{283EA426-8232-4436-8BBC-7948627B4AAC}" type="sibTrans" cxnId="{652A62E7-31E9-488B-A74D-F19C629F0446}">
      <dgm:prSet/>
      <dgm:spPr/>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t>
        <a:bodyPr/>
        <a:lstStyle/>
        <a:p>
          <a:endParaRPr lang="tr-TR"/>
        </a:p>
      </dgm:t>
    </dgm:pt>
    <dgm:pt modelId="{A6897E93-E33B-478F-BB0E-51835618003A}" type="pres">
      <dgm:prSet presAssocID="{118A2751-5F97-4D67-8096-2B36AF81136F}" presName="parTx" presStyleLbl="alignNode1" presStyleIdx="0" presStyleCnt="5" custLinFactNeighborX="-3480" custLinFactNeighborY="-3617">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ScaleY="100000">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t>
        <a:bodyPr/>
        <a:lstStyle/>
        <a:p>
          <a:endParaRPr lang="tr-TR"/>
        </a:p>
      </dgm:t>
    </dgm:pt>
    <dgm:pt modelId="{B67B05FB-9110-4D2D-AA93-1946284CE043}" type="pres">
      <dgm:prSet presAssocID="{21B91B4A-F974-4B8B-B5CA-9E8C1D9848F5}" presName="composite" presStyleCnt="0"/>
      <dgm:spPr/>
      <dgm:t>
        <a:bodyPr/>
        <a:lstStyle/>
        <a:p>
          <a:endParaRPr lang="tr-TR"/>
        </a:p>
      </dgm:t>
    </dgm:pt>
    <dgm:pt modelId="{3335CF31-EC10-45E3-8844-21FBB127EAE7}" type="pres">
      <dgm:prSet presAssocID="{21B91B4A-F974-4B8B-B5CA-9E8C1D9848F5}" presName="parTx" presStyleLbl="alignNode1" presStyleIdx="1"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ScaleY="100000">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t>
        <a:bodyPr/>
        <a:lstStyle/>
        <a:p>
          <a:endParaRPr lang="tr-TR"/>
        </a:p>
      </dgm:t>
    </dgm:pt>
    <dgm:pt modelId="{DA5621F6-8C21-49D1-9D89-9529E4EFEE6E}" type="pres">
      <dgm:prSet presAssocID="{C6FAB30E-B497-49C7-8A80-757F0027FA32}" presName="composite" presStyleCnt="0"/>
      <dgm:spPr/>
      <dgm:t>
        <a:bodyPr/>
        <a:lstStyle/>
        <a:p>
          <a:endParaRPr lang="tr-TR"/>
        </a:p>
      </dgm:t>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ScaleY="100000">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t>
        <a:bodyPr/>
        <a:lstStyle/>
        <a:p>
          <a:endParaRPr lang="tr-TR"/>
        </a:p>
      </dgm:t>
    </dgm:pt>
    <dgm:pt modelId="{1D4B7B80-72D4-423B-A94A-F3F592847C56}" type="pres">
      <dgm:prSet presAssocID="{C38D5133-04FB-484E-9C2F-11FE3D75E8AB}" presName="composite" presStyleCnt="0"/>
      <dgm:spPr/>
      <dgm:t>
        <a:bodyPr/>
        <a:lstStyle/>
        <a:p>
          <a:endParaRPr lang="tr-TR"/>
        </a:p>
      </dgm:t>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custScaleY="100000">
        <dgm:presLayoutVars>
          <dgm:bulletEnabled val="1"/>
        </dgm:presLayoutVars>
      </dgm:prSet>
      <dgm:spPr/>
      <dgm:t>
        <a:bodyPr/>
        <a:lstStyle/>
        <a:p>
          <a:endParaRPr lang="en-US"/>
        </a:p>
      </dgm:t>
    </dgm:pt>
    <dgm:pt modelId="{64C813E8-2D2F-4FEB-A35F-2EDE8F91AEE7}" type="pres">
      <dgm:prSet presAssocID="{83829501-EBAD-485B-8BC3-6DD3722F9390}" presName="space" presStyleCnt="0"/>
      <dgm:spPr/>
      <dgm:t>
        <a:bodyPr/>
        <a:lstStyle/>
        <a:p>
          <a:endParaRPr lang="tr-TR"/>
        </a:p>
      </dgm:t>
    </dgm:pt>
    <dgm:pt modelId="{867F4077-5AF3-497F-AE62-53AA8AD9360C}" type="pres">
      <dgm:prSet presAssocID="{78CC2C55-B216-435A-BB65-899A86335007}" presName="composite" presStyleCnt="0"/>
      <dgm:spPr/>
      <dgm:t>
        <a:bodyPr/>
        <a:lstStyle/>
        <a:p>
          <a:endParaRPr lang="tr-TR"/>
        </a:p>
      </dgm:t>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custScaleY="100000">
        <dgm:presLayoutVars>
          <dgm:bulletEnabled val="1"/>
        </dgm:presLayoutVars>
      </dgm:prSet>
      <dgm:spPr/>
      <dgm:t>
        <a:bodyPr/>
        <a:lstStyle/>
        <a:p>
          <a:endParaRPr lang="en-US"/>
        </a:p>
      </dgm:t>
    </dgm:pt>
  </dgm:ptLst>
  <dgm:cxnLst>
    <dgm:cxn modelId="{3E78BD83-403A-42A9-A251-E0654E3FFA35}" srcId="{C38D5133-04FB-484E-9C2F-11FE3D75E8AB}" destId="{83F13A1A-7955-47DE-BA09-C407DE3C4615}" srcOrd="0" destOrd="0" parTransId="{22FB542E-A99A-4EFD-A0F0-D8FE2FF72D47}" sibTransId="{CF3F7A3B-7E7F-4B3B-A8E1-26CFCB9DFF43}"/>
    <dgm:cxn modelId="{0E15D2B4-E746-4A60-974A-6F977BB50B84}" srcId="{118A2751-5F97-4D67-8096-2B36AF81136F}" destId="{A4AB1355-71FD-4A30-8045-7B2105ED0836}" srcOrd="1" destOrd="0" parTransId="{183991B1-F095-4D4F-91DE-9474AA3292EC}" sibTransId="{632320D3-0A72-4EAF-946A-1FE135074A37}"/>
    <dgm:cxn modelId="{E754D9F2-B84E-4AB7-B293-C649622B9054}" type="presOf" srcId="{414ACD6D-B0E4-445F-B2F9-3634A88BF9EC}" destId="{92F1D55A-908E-47A9-A979-97CA3F17799D}" srcOrd="0" destOrd="4" presId="urn:microsoft.com/office/officeart/2005/8/layout/hList1"/>
    <dgm:cxn modelId="{2CB95392-3FE8-4BEE-B442-9DEA75E5DCE4}" srcId="{78CC2C55-B216-435A-BB65-899A86335007}" destId="{DF472973-CDD0-4B1B-894E-88D6814AEA5A}" srcOrd="0" destOrd="0" parTransId="{295A224D-0CCB-4D36-BA4F-A3DEB3D56598}" sibTransId="{BAAABABB-5ABC-401A-8337-726A14BA1AC5}"/>
    <dgm:cxn modelId="{025B01D8-5EC9-42FB-9098-EA814817A04E}" type="presOf" srcId="{C6FAB30E-B497-49C7-8A80-757F0027FA32}" destId="{DF89113A-73A9-4FB9-84E9-A3102A4DFD52}" srcOrd="0" destOrd="0" presId="urn:microsoft.com/office/officeart/2005/8/layout/hList1"/>
    <dgm:cxn modelId="{201A7476-A457-413D-A651-3CB1CF2536E7}" type="presOf" srcId="{DF472973-CDD0-4B1B-894E-88D6814AEA5A}" destId="{7B3CCDF1-2361-4909-B2D0-C8B89B8200FD}" srcOrd="0" destOrd="0" presId="urn:microsoft.com/office/officeart/2005/8/layout/hList1"/>
    <dgm:cxn modelId="{43EC320D-78D1-4289-8D76-3CE81182C274}" srcId="{118A2751-5F97-4D67-8096-2B36AF81136F}" destId="{0CC7F738-A807-49B0-A223-C4DD8B156FE7}" srcOrd="6" destOrd="0" parTransId="{C09B5F54-0C6E-4729-A0D2-84844A19828A}" sibTransId="{6639B437-0911-45B4-B640-F64E764ED84B}"/>
    <dgm:cxn modelId="{CA44C590-524B-4C6D-972F-8FD03246D101}" srcId="{32502A1B-5603-4778-8192-84CDEECB49D2}" destId="{78CC2C55-B216-435A-BB65-899A86335007}" srcOrd="4" destOrd="0" parTransId="{02336076-431A-4A38-B60B-0A62DC1D8961}" sibTransId="{FF89BCAD-6B74-4332-815D-A5C2D1DA111C}"/>
    <dgm:cxn modelId="{301A5FAA-B290-45FD-8EC0-22BA490FFA1C}" type="presOf" srcId="{33C5B247-F7B9-4D4E-A14E-36CDFBA58255}" destId="{92F1D55A-908E-47A9-A979-97CA3F17799D}" srcOrd="0" destOrd="0" presId="urn:microsoft.com/office/officeart/2005/8/layout/hList1"/>
    <dgm:cxn modelId="{F69B0CF6-0DCB-4CC3-AFEF-DC105C5C43F2}" srcId="{C6FAB30E-B497-49C7-8A80-757F0027FA32}" destId="{38550741-765D-4610-95BD-80DA7AD66069}" srcOrd="1" destOrd="0" parTransId="{A555F790-7446-4ED0-93E7-42B64EB2543D}" sibTransId="{BCC46346-A409-4A0C-8658-9C22C97EFC47}"/>
    <dgm:cxn modelId="{4F2F656F-BCC8-4548-A910-EF72BA459EC4}" type="presOf" srcId="{EFBC8A0F-8D19-4E88-8229-0251DF2E49B8}" destId="{CB93CD10-AB49-4273-86BB-B87C9A3A152F}" srcOrd="0" destOrd="1" presId="urn:microsoft.com/office/officeart/2005/8/layout/hList1"/>
    <dgm:cxn modelId="{7ECFFA9B-01BD-44C6-9907-44D6AE37AE62}" srcId="{21B91B4A-F974-4B8B-B5CA-9E8C1D9848F5}" destId="{359D9B1C-187C-4412-B642-6C1D34251DA2}" srcOrd="0" destOrd="0" parTransId="{314AD88C-20D4-471E-98B9-EBC0287E75A4}" sibTransId="{F03C8CD2-A173-418A-9915-6870DB75BABF}"/>
    <dgm:cxn modelId="{7F8FB920-4608-4312-9B14-FAE352FB5857}" type="presOf" srcId="{C38D5133-04FB-484E-9C2F-11FE3D75E8AB}" destId="{790C04BB-BE51-4C10-A22D-2B691A7087C7}" srcOrd="0" destOrd="0" presId="urn:microsoft.com/office/officeart/2005/8/layout/hList1"/>
    <dgm:cxn modelId="{E92AE188-DD05-411E-8C21-49F7385BE2A0}" srcId="{21B91B4A-F974-4B8B-B5CA-9E8C1D9848F5}" destId="{D5EA1FEF-7E02-49FA-B6C2-FDBDAE3622D1}" srcOrd="2" destOrd="0" parTransId="{FA3A350E-181E-4CA2-9F67-B1FA16D042CD}" sibTransId="{1B8A6C35-78F3-4FCF-BD55-94DBBCC7D924}"/>
    <dgm:cxn modelId="{CC1E5C77-96CB-48DE-886E-2609111DB205}" type="presOf" srcId="{C0359BBA-8F9E-490E-8CEA-BB566BAF29BD}" destId="{92F1D55A-908E-47A9-A979-97CA3F17799D}" srcOrd="0" destOrd="2" presId="urn:microsoft.com/office/officeart/2005/8/layout/hList1"/>
    <dgm:cxn modelId="{E7E0BFF7-101C-453C-88F0-451E61AF3367}" srcId="{C6FAB30E-B497-49C7-8A80-757F0027FA32}" destId="{C76085C6-281F-4631-966B-2540E68C37D8}" srcOrd="0" destOrd="0" parTransId="{DD1193C8-1AA8-47D7-AB3A-CD19F0635922}" sibTransId="{05A1F2DF-CA1A-4535-9E5C-BDF261BC9917}"/>
    <dgm:cxn modelId="{4BF2F997-ACFE-4122-8FE6-126EE4CC4D52}" type="presOf" srcId="{359D9B1C-187C-4412-B642-6C1D34251DA2}" destId="{863C5C5A-6FED-48E5-ADC0-68CF07368C39}" srcOrd="0" destOrd="0" presId="urn:microsoft.com/office/officeart/2005/8/layout/hList1"/>
    <dgm:cxn modelId="{00BB438F-8A37-403C-8A79-640361A552CB}" type="presOf" srcId="{6C4F36B1-0D08-4DE3-9D4D-C2C5734CE0D0}" destId="{863C5C5A-6FED-48E5-ADC0-68CF07368C39}" srcOrd="0" destOrd="1" presId="urn:microsoft.com/office/officeart/2005/8/layout/hList1"/>
    <dgm:cxn modelId="{8E0B5AB8-75A0-432B-8F7A-726863C8912C}" srcId="{118A2751-5F97-4D67-8096-2B36AF81136F}" destId="{33C5B247-F7B9-4D4E-A14E-36CDFBA58255}" srcOrd="0" destOrd="0" parTransId="{CCBB9DCD-15A7-4455-859F-2B2E1C629565}" sibTransId="{BC72169C-74E7-43BF-9A4C-6DFE15A727A3}"/>
    <dgm:cxn modelId="{4C38DA98-BFD5-45EF-8A87-C6D4A37073F1}" type="presOf" srcId="{78CC2C55-B216-435A-BB65-899A86335007}" destId="{D65CAA00-D1D4-441B-A126-AEDE377422C2}" srcOrd="0" destOrd="0" presId="urn:microsoft.com/office/officeart/2005/8/layout/hList1"/>
    <dgm:cxn modelId="{6ACEF9B6-E434-4368-9E58-3E65C50DFCD0}" srcId="{21B91B4A-F974-4B8B-B5CA-9E8C1D9848F5}" destId="{6C4F36B1-0D08-4DE3-9D4D-C2C5734CE0D0}" srcOrd="1" destOrd="0" parTransId="{C5532604-5DDC-4388-AB2E-A74828559D07}" sibTransId="{1A3C25E0-D387-4393-957A-12A65B5BB54B}"/>
    <dgm:cxn modelId="{A86E517B-894A-49CA-85D0-4D5C34BC0DE7}" srcId="{118A2751-5F97-4D67-8096-2B36AF81136F}" destId="{414ACD6D-B0E4-445F-B2F9-3634A88BF9EC}" srcOrd="4" destOrd="0" parTransId="{F3C584F2-A6BF-4CDB-B885-EBB204B11A4C}" sibTransId="{1F6B8392-63E9-408E-A500-E589FE15F368}"/>
    <dgm:cxn modelId="{5FD8B86C-4151-4996-A26A-CD8F0CD2EFE1}" srcId="{32502A1B-5603-4778-8192-84CDEECB49D2}" destId="{C38D5133-04FB-484E-9C2F-11FE3D75E8AB}" srcOrd="3" destOrd="0" parTransId="{DBF37E55-2CBC-41FB-A877-4A63EFDB565D}" sibTransId="{83829501-EBAD-485B-8BC3-6DD3722F9390}"/>
    <dgm:cxn modelId="{D284C3F6-DBC3-4C2E-AAF5-FDB7C49E6050}" type="presOf" srcId="{118A2751-5F97-4D67-8096-2B36AF81136F}" destId="{A6897E93-E33B-478F-BB0E-51835618003A}" srcOrd="0" destOrd="0" presId="urn:microsoft.com/office/officeart/2005/8/layout/hList1"/>
    <dgm:cxn modelId="{BB901817-5CFA-44B6-BAA0-E2D6C8B09D32}" type="presOf" srcId="{0CC7F738-A807-49B0-A223-C4DD8B156FE7}" destId="{92F1D55A-908E-47A9-A979-97CA3F17799D}" srcOrd="0" destOrd="6" presId="urn:microsoft.com/office/officeart/2005/8/layout/hList1"/>
    <dgm:cxn modelId="{4C8A3D40-F524-4825-8F0B-9D2D1D686CA1}" srcId="{118A2751-5F97-4D67-8096-2B36AF81136F}" destId="{E30D4877-20AE-4DA4-B78E-E1686BC103F9}" srcOrd="3" destOrd="0" parTransId="{00A54AD7-24FD-4A22-BF5F-E1B2C842B47C}" sibTransId="{9D472254-5AAE-4407-8323-DEED3188AAA7}"/>
    <dgm:cxn modelId="{EB75FED7-7F2F-4170-B4CF-79F596B9C282}" type="presOf" srcId="{C76085C6-281F-4631-966B-2540E68C37D8}" destId="{646F145F-F1A7-44D8-BB63-F6CAEBF8BF3E}" srcOrd="0" destOrd="0" presId="urn:microsoft.com/office/officeart/2005/8/layout/hList1"/>
    <dgm:cxn modelId="{05C4F6AD-5F72-46B2-B354-760A2278F06A}" type="presOf" srcId="{E30D4877-20AE-4DA4-B78E-E1686BC103F9}" destId="{92F1D55A-908E-47A9-A979-97CA3F17799D}" srcOrd="0" destOrd="3"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4BDF6045-8731-4775-98B0-A5C67B6E7585}" type="presOf" srcId="{D5EA1FEF-7E02-49FA-B6C2-FDBDAE3622D1}" destId="{863C5C5A-6FED-48E5-ADC0-68CF07368C39}" srcOrd="0" destOrd="2" presId="urn:microsoft.com/office/officeart/2005/8/layout/hList1"/>
    <dgm:cxn modelId="{F252DD39-E643-4DD5-8E67-3FCE5E811C0E}" type="presOf" srcId="{BF344C9E-4C34-4F5E-9A4E-B7AC2C63B54B}" destId="{92F1D55A-908E-47A9-A979-97CA3F17799D}" srcOrd="0" destOrd="5" presId="urn:microsoft.com/office/officeart/2005/8/layout/hList1"/>
    <dgm:cxn modelId="{12793F3D-6626-4569-81CE-6E7A9FFFB7CC}" type="presOf" srcId="{A4AB1355-71FD-4A30-8045-7B2105ED0836}" destId="{92F1D55A-908E-47A9-A979-97CA3F17799D}" srcOrd="0" destOrd="1"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942D6587-A845-4627-9E5A-F43F2EE85DEC}" type="presOf" srcId="{32502A1B-5603-4778-8192-84CDEECB49D2}" destId="{4A59CDC8-6C52-4579-9A13-742555DEDB02}" srcOrd="0" destOrd="0" presId="urn:microsoft.com/office/officeart/2005/8/layout/hList1"/>
    <dgm:cxn modelId="{FCBCE79B-75CF-4E33-90DA-F56A664DF9BD}" srcId="{118A2751-5F97-4D67-8096-2B36AF81136F}" destId="{BF344C9E-4C34-4F5E-9A4E-B7AC2C63B54B}" srcOrd="5" destOrd="0" parTransId="{D2C7086E-3B0D-4927-BBFB-56CA1410D21F}" sibTransId="{F58EAF87-EB4B-48AB-8F81-84099DECF2D0}"/>
    <dgm:cxn modelId="{652A62E7-31E9-488B-A74D-F19C629F0446}" srcId="{C38D5133-04FB-484E-9C2F-11FE3D75E8AB}" destId="{EFBC8A0F-8D19-4E88-8229-0251DF2E49B8}" srcOrd="1" destOrd="0" parTransId="{76A1DF16-384D-4B37-9EF2-86264B32CAAD}" sibTransId="{283EA426-8232-4436-8BBC-7948627B4AAC}"/>
    <dgm:cxn modelId="{E26BB50A-E77C-4DBD-98D2-D18CC1245534}" type="presOf" srcId="{38550741-765D-4610-95BD-80DA7AD66069}" destId="{646F145F-F1A7-44D8-BB63-F6CAEBF8BF3E}" srcOrd="0" destOrd="1" presId="urn:microsoft.com/office/officeart/2005/8/layout/hList1"/>
    <dgm:cxn modelId="{0AC76F95-4087-4000-BED0-EF1495DC6683}" type="presOf" srcId="{83F13A1A-7955-47DE-BA09-C407DE3C4615}" destId="{CB93CD10-AB49-4273-86BB-B87C9A3A152F}" srcOrd="0" destOrd="0" presId="urn:microsoft.com/office/officeart/2005/8/layout/hList1"/>
    <dgm:cxn modelId="{5693CF08-C633-4F72-981D-64DB5EF840C0}" type="presOf" srcId="{21B91B4A-F974-4B8B-B5CA-9E8C1D9848F5}" destId="{3335CF31-EC10-45E3-8844-21FBB127EAE7}" srcOrd="0" destOrd="0" presId="urn:microsoft.com/office/officeart/2005/8/layout/hList1"/>
    <dgm:cxn modelId="{F5C76485-C11E-4E95-AAD0-941300DADC7E}" srcId="{32502A1B-5603-4778-8192-84CDEECB49D2}" destId="{C6FAB30E-B497-49C7-8A80-757F0027FA32}" srcOrd="2" destOrd="0" parTransId="{2FA39670-9F99-403F-80FC-6417536B4622}" sibTransId="{7A5BDB45-5566-46F0-8251-91496219A034}"/>
    <dgm:cxn modelId="{8E45615E-7810-4C9A-A300-8D63F2372B16}" srcId="{118A2751-5F97-4D67-8096-2B36AF81136F}" destId="{C0359BBA-8F9E-490E-8CEA-BB566BAF29BD}" srcOrd="2" destOrd="0" parTransId="{7A20EB06-5BBF-4DF8-BBBE-9F2EBE35B886}" sibTransId="{4CBC47DE-8BC7-46E2-88DF-3F97CD1E8D3B}"/>
    <dgm:cxn modelId="{BCE76B26-7683-479B-BCF6-4A0AA5F800A1}" type="presParOf" srcId="{4A59CDC8-6C52-4579-9A13-742555DEDB02}" destId="{2ADD4D11-FE2C-424A-AC3B-D0A032322F62}" srcOrd="0" destOrd="0" presId="urn:microsoft.com/office/officeart/2005/8/layout/hList1"/>
    <dgm:cxn modelId="{25243154-6691-4627-8E36-BF7675E937C4}" type="presParOf" srcId="{2ADD4D11-FE2C-424A-AC3B-D0A032322F62}" destId="{A6897E93-E33B-478F-BB0E-51835618003A}" srcOrd="0" destOrd="0" presId="urn:microsoft.com/office/officeart/2005/8/layout/hList1"/>
    <dgm:cxn modelId="{ABD8837E-9B2D-45EE-A1DE-9DD186437565}" type="presParOf" srcId="{2ADD4D11-FE2C-424A-AC3B-D0A032322F62}" destId="{92F1D55A-908E-47A9-A979-97CA3F17799D}" srcOrd="1" destOrd="0" presId="urn:microsoft.com/office/officeart/2005/8/layout/hList1"/>
    <dgm:cxn modelId="{207FE9B8-8A16-4AB9-8EFD-EA18E2CA2E56}" type="presParOf" srcId="{4A59CDC8-6C52-4579-9A13-742555DEDB02}" destId="{2071B553-05F7-470D-952A-A8F663120304}" srcOrd="1" destOrd="0" presId="urn:microsoft.com/office/officeart/2005/8/layout/hList1"/>
    <dgm:cxn modelId="{34F402CD-7DFE-4BDC-B61E-95074C31BDEC}" type="presParOf" srcId="{4A59CDC8-6C52-4579-9A13-742555DEDB02}" destId="{B67B05FB-9110-4D2D-AA93-1946284CE043}" srcOrd="2" destOrd="0" presId="urn:microsoft.com/office/officeart/2005/8/layout/hList1"/>
    <dgm:cxn modelId="{43CDFE97-B290-4088-BF4F-BBA674F40559}" type="presParOf" srcId="{B67B05FB-9110-4D2D-AA93-1946284CE043}" destId="{3335CF31-EC10-45E3-8844-21FBB127EAE7}" srcOrd="0" destOrd="0" presId="urn:microsoft.com/office/officeart/2005/8/layout/hList1"/>
    <dgm:cxn modelId="{A6EC53CD-A054-4E28-9CE9-B8215458B366}" type="presParOf" srcId="{B67B05FB-9110-4D2D-AA93-1946284CE043}" destId="{863C5C5A-6FED-48E5-ADC0-68CF07368C39}" srcOrd="1" destOrd="0" presId="urn:microsoft.com/office/officeart/2005/8/layout/hList1"/>
    <dgm:cxn modelId="{EEC1E83A-8E08-4E84-88A1-2563378EDBFE}" type="presParOf" srcId="{4A59CDC8-6C52-4579-9A13-742555DEDB02}" destId="{0D8CF739-32BC-404E-A436-9DFB7BD9341D}" srcOrd="3" destOrd="0" presId="urn:microsoft.com/office/officeart/2005/8/layout/hList1"/>
    <dgm:cxn modelId="{859794CD-3C7A-4136-A5BD-D7A84F5CF7B9}" type="presParOf" srcId="{4A59CDC8-6C52-4579-9A13-742555DEDB02}" destId="{DA5621F6-8C21-49D1-9D89-9529E4EFEE6E}" srcOrd="4" destOrd="0" presId="urn:microsoft.com/office/officeart/2005/8/layout/hList1"/>
    <dgm:cxn modelId="{97AFD8AD-3498-4CAF-8536-601FECBA7177}" type="presParOf" srcId="{DA5621F6-8C21-49D1-9D89-9529E4EFEE6E}" destId="{DF89113A-73A9-4FB9-84E9-A3102A4DFD52}" srcOrd="0" destOrd="0" presId="urn:microsoft.com/office/officeart/2005/8/layout/hList1"/>
    <dgm:cxn modelId="{612C6EAA-54D3-44A2-B88F-FE02A354CFBD}" type="presParOf" srcId="{DA5621F6-8C21-49D1-9D89-9529E4EFEE6E}" destId="{646F145F-F1A7-44D8-BB63-F6CAEBF8BF3E}" srcOrd="1" destOrd="0" presId="urn:microsoft.com/office/officeart/2005/8/layout/hList1"/>
    <dgm:cxn modelId="{F8F8FFDF-2B0D-4BFE-A8A7-8675844AC38F}" type="presParOf" srcId="{4A59CDC8-6C52-4579-9A13-742555DEDB02}" destId="{516AA955-4CAA-47C4-BCCE-8AD7C5C6A0D6}" srcOrd="5" destOrd="0" presId="urn:microsoft.com/office/officeart/2005/8/layout/hList1"/>
    <dgm:cxn modelId="{4CFA4350-89DB-4A5A-9838-DEA74A7C7B23}" type="presParOf" srcId="{4A59CDC8-6C52-4579-9A13-742555DEDB02}" destId="{1D4B7B80-72D4-423B-A94A-F3F592847C56}" srcOrd="6" destOrd="0" presId="urn:microsoft.com/office/officeart/2005/8/layout/hList1"/>
    <dgm:cxn modelId="{567D40EA-D153-4C59-B741-C82755ACD94E}" type="presParOf" srcId="{1D4B7B80-72D4-423B-A94A-F3F592847C56}" destId="{790C04BB-BE51-4C10-A22D-2B691A7087C7}" srcOrd="0" destOrd="0" presId="urn:microsoft.com/office/officeart/2005/8/layout/hList1"/>
    <dgm:cxn modelId="{DFFA9325-953D-4F29-BFAE-FAB5CCA6186E}" type="presParOf" srcId="{1D4B7B80-72D4-423B-A94A-F3F592847C56}" destId="{CB93CD10-AB49-4273-86BB-B87C9A3A152F}" srcOrd="1" destOrd="0" presId="urn:microsoft.com/office/officeart/2005/8/layout/hList1"/>
    <dgm:cxn modelId="{158F20CC-B3AF-4B33-96A0-BA1622DB46DB}" type="presParOf" srcId="{4A59CDC8-6C52-4579-9A13-742555DEDB02}" destId="{64C813E8-2D2F-4FEB-A35F-2EDE8F91AEE7}" srcOrd="7" destOrd="0" presId="urn:microsoft.com/office/officeart/2005/8/layout/hList1"/>
    <dgm:cxn modelId="{6B344292-2713-4A54-B73B-9F163C892F8C}" type="presParOf" srcId="{4A59CDC8-6C52-4579-9A13-742555DEDB02}" destId="{867F4077-5AF3-497F-AE62-53AA8AD9360C}" srcOrd="8" destOrd="0" presId="urn:microsoft.com/office/officeart/2005/8/layout/hList1"/>
    <dgm:cxn modelId="{AECBFAD1-63BE-405F-AB33-78876B8830F7}" type="presParOf" srcId="{867F4077-5AF3-497F-AE62-53AA8AD9360C}" destId="{D65CAA00-D1D4-441B-A126-AEDE377422C2}" srcOrd="0" destOrd="0" presId="urn:microsoft.com/office/officeart/2005/8/layout/hList1"/>
    <dgm:cxn modelId="{4BE4ED8F-BC4A-4FAB-81CD-F645DB5242F3}"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C48BD5BD-A8D1-4C2F-A909-FF69C858B70C}">
      <dgm:prSet phldrT="[Text]"/>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C66FCD37-231A-4C57-867B-B0CD860D1D4E}">
      <dgm:prSet phldrT="[Text]"/>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6F99C07D-18DF-4A0F-AD9F-5DD9026CCE83}">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endParaRPr lang="en-US" dirty="0"/>
        </a:p>
      </dgm:t>
    </dgm:pt>
    <dgm:pt modelId="{2A52A8B6-15AF-4CA2-90F5-A4C0713E5602}" type="parTrans" cxnId="{EDD24E29-A28F-4763-87D5-2DFB5E549C0F}">
      <dgm:prSet/>
      <dgm:spPr/>
      <dgm:t>
        <a:bodyPr/>
        <a:lstStyle/>
        <a:p>
          <a:endParaRPr lang="en-US"/>
        </a:p>
      </dgm:t>
    </dgm:pt>
    <dgm:pt modelId="{1A19CE01-53D2-4AA6-9168-4A0EABAB8074}" type="sibTrans" cxnId="{EDD24E29-A28F-4763-87D5-2DFB5E549C0F}">
      <dgm:prSet/>
      <dgm:spPr/>
      <dgm:t>
        <a:bodyPr/>
        <a:lstStyle/>
        <a:p>
          <a:endParaRPr lang="en-US"/>
        </a:p>
      </dgm:t>
    </dgm:pt>
    <dgm:pt modelId="{1F2D4890-1B56-4771-AFBE-3BBD25430249}">
      <dgm:prSet phldrT="[Text]"/>
      <dgm:spPr/>
      <dgm:t>
        <a:bodyPr/>
        <a:lstStyle/>
        <a:p>
          <a:pPr marL="114300" lvl="1" indent="-114300" defTabSz="666750">
            <a:lnSpc>
              <a:spcPct val="90000"/>
            </a:lnSpc>
            <a:spcBef>
              <a:spcPct val="0"/>
            </a:spcBef>
            <a:spcAft>
              <a:spcPct val="15000"/>
            </a:spcAft>
            <a:buNone/>
          </a:pPr>
          <a:r>
            <a:rPr lang="tr-TR" dirty="0" smtClean="0"/>
            <a:t>Maliyet/Bütçe analizi</a:t>
          </a:r>
          <a:endParaRPr lang="en-US" dirty="0"/>
        </a:p>
      </dgm:t>
    </dgm:pt>
    <dgm:pt modelId="{1005F683-D661-41D0-B705-87940C2147C8}" type="parTrans" cxnId="{0E621083-CFA5-4E36-A863-631076B3D66D}">
      <dgm:prSet/>
      <dgm:spPr/>
      <dgm:t>
        <a:bodyPr/>
        <a:lstStyle/>
        <a:p>
          <a:endParaRPr lang="en-US"/>
        </a:p>
      </dgm:t>
    </dgm:pt>
    <dgm:pt modelId="{645E97E0-99B3-4E89-8420-C926CEF53869}" type="sibTrans" cxnId="{0E621083-CFA5-4E36-A863-631076B3D66D}">
      <dgm:prSet/>
      <dgm:spPr/>
      <dgm:t>
        <a:bodyPr/>
        <a:lstStyle/>
        <a:p>
          <a:endParaRPr lang="en-US"/>
        </a:p>
      </dgm:t>
    </dgm:pt>
    <dgm:pt modelId="{C1E7762B-1D52-48B5-BC1F-B9E3A816EB28}">
      <dgm:prSet phldrT="[Text]"/>
      <dgm:spPr/>
      <dgm:t>
        <a:bodyPr/>
        <a:lstStyle/>
        <a:p>
          <a:endParaRPr lang="en-US" dirty="0"/>
        </a:p>
      </dgm:t>
    </dgm:pt>
    <dgm:pt modelId="{942F9963-DEE2-4C27-92FF-D2616F97C37C}" type="parTrans" cxnId="{14889800-B4FF-4433-A806-5C3EFDBFF5B8}">
      <dgm:prSet/>
      <dgm:spPr/>
      <dgm:t>
        <a:bodyPr/>
        <a:lstStyle/>
        <a:p>
          <a:endParaRPr lang="en-US"/>
        </a:p>
      </dgm:t>
    </dgm:pt>
    <dgm:pt modelId="{DA8A35D2-31F6-4E18-A5C9-E0CD959A100D}" type="sibTrans" cxnId="{14889800-B4FF-4433-A806-5C3EFDBFF5B8}">
      <dgm:prSet/>
      <dgm:spPr/>
      <dgm:t>
        <a:bodyPr/>
        <a:lstStyle/>
        <a:p>
          <a:endParaRPr lang="en-US"/>
        </a:p>
      </dgm:t>
    </dgm:pt>
    <dgm:pt modelId="{9C797897-6C7A-4BEE-B918-D014BA0FEA05}">
      <dgm:prSet phldrT="[Text]"/>
      <dgm:spPr/>
      <dgm:t>
        <a:bodyPr/>
        <a:lstStyle/>
        <a:p>
          <a:pPr marL="169863" lvl="1" indent="-169863" defTabSz="711200">
            <a:lnSpc>
              <a:spcPct val="90000"/>
            </a:lnSpc>
            <a:spcBef>
              <a:spcPct val="0"/>
            </a:spcBef>
            <a:spcAft>
              <a:spcPct val="15000"/>
            </a:spcAft>
            <a:buNone/>
          </a:pPr>
          <a:r>
            <a:rPr lang="tr-TR" dirty="0" smtClean="0"/>
            <a:t>Proje önerisi kararı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F6A8E3AE-C621-4EC0-A33B-64F834BD36BA}">
      <dgm:prSet phldrT="[Text]"/>
      <dgm:spPr/>
      <dgm:t>
        <a:bodyPr/>
        <a:lstStyle/>
        <a:p>
          <a:endParaRPr lang="en-US" dirty="0"/>
        </a:p>
      </dgm:t>
    </dgm:pt>
    <dgm:pt modelId="{DD898D73-44B6-4720-8420-BACE7CF4EE4B}" type="parTrans" cxnId="{D76C2D6A-1532-49DD-B728-44AC36737BF0}">
      <dgm:prSet/>
      <dgm:spPr/>
      <dgm:t>
        <a:bodyPr/>
        <a:lstStyle/>
        <a:p>
          <a:endParaRPr lang="en-US"/>
        </a:p>
      </dgm:t>
    </dgm:pt>
    <dgm:pt modelId="{24A80974-2516-4412-B77D-C36EAE481BD4}" type="sibTrans" cxnId="{D76C2D6A-1532-49DD-B728-44AC36737BF0}">
      <dgm:prSet/>
      <dgm:spPr/>
      <dgm:t>
        <a:bodyPr/>
        <a:lstStyle/>
        <a:p>
          <a:endParaRPr lang="en-US"/>
        </a:p>
      </dgm:t>
    </dgm:pt>
    <dgm:pt modelId="{64721193-63C6-434C-B413-65B812661274}">
      <dgm:prSet phldrT="[Text]"/>
      <dgm:spPr/>
      <dgm:t>
        <a:bodyPr/>
        <a:lstStyle/>
        <a:p>
          <a:endParaRPr lang="en-US" dirty="0"/>
        </a:p>
      </dgm:t>
    </dgm:pt>
    <dgm:pt modelId="{0182AED4-5BE5-4658-BB5F-33AD104108A3}" type="parTrans" cxnId="{37246EE6-D648-48BC-B224-3B03C060C2E3}">
      <dgm:prSet/>
      <dgm:spPr/>
      <dgm:t>
        <a:bodyPr/>
        <a:lstStyle/>
        <a:p>
          <a:endParaRPr lang="en-US"/>
        </a:p>
      </dgm:t>
    </dgm:pt>
    <dgm:pt modelId="{24199D82-E5D5-4753-ADEF-4121B1B745B7}" type="sibTrans" cxnId="{37246EE6-D648-48BC-B224-3B03C060C2E3}">
      <dgm:prSet/>
      <dgm:spPr/>
      <dgm:t>
        <a:bodyPr/>
        <a:lstStyle/>
        <a:p>
          <a:endParaRPr lang="en-US"/>
        </a:p>
      </dgm:t>
    </dgm:pt>
    <dgm:pt modelId="{22C370D5-3D0E-4A25-AF97-638C48CCD8FA}">
      <dgm:prSet phldrT="[Text]"/>
      <dgm:spPr/>
      <dgm:t>
        <a:bodyPr/>
        <a:lstStyle/>
        <a:p>
          <a:endParaRPr lang="en-US" dirty="0"/>
        </a:p>
      </dgm:t>
    </dgm:pt>
    <dgm:pt modelId="{83FDC7E9-FB51-4805-85AE-F3D4A1FEAE2B}" type="parTrans" cxnId="{E4838736-5F9B-4FD4-9A3B-AD7F6D640528}">
      <dgm:prSet/>
      <dgm:spPr/>
      <dgm:t>
        <a:bodyPr/>
        <a:lstStyle/>
        <a:p>
          <a:endParaRPr lang="en-US"/>
        </a:p>
      </dgm:t>
    </dgm:pt>
    <dgm:pt modelId="{6993ABC3-3BBC-49B0-9C15-800ADAF14485}" type="sibTrans" cxnId="{E4838736-5F9B-4FD4-9A3B-AD7F6D640528}">
      <dgm:prSet/>
      <dgm:spPr/>
      <dgm:t>
        <a:bodyPr/>
        <a:lstStyle/>
        <a:p>
          <a:endParaRPr lang="en-US"/>
        </a:p>
      </dgm:t>
    </dgm:pt>
    <dgm:pt modelId="{B38949B4-347F-4C90-8D4C-6962660FA765}">
      <dgm:prSet phldrT="[Text]"/>
      <dgm:spPr/>
      <dgm:t>
        <a:bodyPr/>
        <a:lstStyle/>
        <a:p>
          <a:r>
            <a:rPr lang="tr-TR" dirty="0" smtClean="0"/>
            <a:t>Karar?</a:t>
          </a:r>
          <a:endParaRPr lang="en-US" dirty="0"/>
        </a:p>
      </dgm:t>
    </dgm:pt>
    <dgm:pt modelId="{6B6B5E87-DBC4-49D3-B756-0F54AAE5DA92}" type="parTrans" cxnId="{40A60412-DCA6-4490-B3F6-95B8667F93B8}">
      <dgm:prSet/>
      <dgm:spPr/>
      <dgm:t>
        <a:bodyPr/>
        <a:lstStyle/>
        <a:p>
          <a:endParaRPr lang="en-US"/>
        </a:p>
      </dgm:t>
    </dgm:pt>
    <dgm:pt modelId="{4763ACA9-3A16-49CF-A4A1-2668FC3301D6}" type="sibTrans" cxnId="{40A60412-DCA6-4490-B3F6-95B8667F93B8}">
      <dgm:prSet/>
      <dgm:spPr/>
      <dgm:t>
        <a:bodyPr/>
        <a:lstStyle/>
        <a:p>
          <a:endParaRPr lang="en-US"/>
        </a:p>
      </dgm:t>
    </dgm:pt>
    <dgm:pt modelId="{17EE6C12-B186-4855-A30F-5F067E6F7A6B}">
      <dgm:prSet phldrT="[Text]"/>
      <dgm:spPr/>
      <dgm:t>
        <a:bodyPr/>
        <a:lstStyle/>
        <a:p>
          <a:endParaRPr lang="en-US" dirty="0"/>
        </a:p>
      </dgm:t>
    </dgm:pt>
    <dgm:pt modelId="{1F785076-D739-434A-A35C-4904C4211001}" type="parTrans" cxnId="{3B9C1A65-F432-475A-AABA-A5233C11C02A}">
      <dgm:prSet/>
      <dgm:spPr/>
      <dgm:t>
        <a:bodyPr/>
        <a:lstStyle/>
        <a:p>
          <a:endParaRPr lang="en-US"/>
        </a:p>
      </dgm:t>
    </dgm:pt>
    <dgm:pt modelId="{FDCE58B9-4474-4647-9A15-0418D4D3342A}" type="sibTrans" cxnId="{3B9C1A65-F432-475A-AABA-A5233C11C02A}">
      <dgm:prSet/>
      <dgm:spPr/>
      <dgm:t>
        <a:bodyPr/>
        <a:lstStyle/>
        <a:p>
          <a:endParaRPr lang="en-US"/>
        </a:p>
      </dgm:t>
    </dgm:pt>
    <dgm:pt modelId="{9C61B7F1-9A0E-4B66-ACA2-85A17E47FB4C}">
      <dgm:prSet phldrT="[Text]"/>
      <dgm:spPr/>
      <dgm:t>
        <a:bodyPr/>
        <a:lstStyle/>
        <a:p>
          <a:endParaRPr lang="en-US" dirty="0"/>
        </a:p>
      </dgm:t>
    </dgm:pt>
    <dgm:pt modelId="{E06D6AD0-F591-402C-B14B-94F9AB606700}" type="parTrans" cxnId="{80249455-2847-49B1-817A-4CC408BB9E4C}">
      <dgm:prSet/>
      <dgm:spPr/>
      <dgm:t>
        <a:bodyPr/>
        <a:lstStyle/>
        <a:p>
          <a:endParaRPr lang="en-US"/>
        </a:p>
      </dgm:t>
    </dgm:pt>
    <dgm:pt modelId="{0E8EE8B1-5860-448B-81BE-6E13A630D68B}" type="sibTrans" cxnId="{80249455-2847-49B1-817A-4CC408BB9E4C}">
      <dgm:prSet/>
      <dgm:spPr/>
      <dgm:t>
        <a:bodyPr/>
        <a:lstStyle/>
        <a:p>
          <a:endParaRPr lang="en-US"/>
        </a:p>
      </dgm:t>
    </dgm:pt>
    <dgm:pt modelId="{A7C6EC2C-617A-4002-9615-7824E3FB8A44}">
      <dgm:prSet phldrT="[Text]"/>
      <dgm:spPr/>
      <dgm:t>
        <a:bodyPr/>
        <a:lstStyle/>
        <a:p>
          <a:endParaRPr lang="en-US" dirty="0"/>
        </a:p>
      </dgm:t>
    </dgm:pt>
    <dgm:pt modelId="{1B5D76BC-B335-4782-95B4-4FB351AF7A10}" type="parTrans" cxnId="{EE16BBC5-6FB1-444A-A69A-6FF35991491E}">
      <dgm:prSet/>
      <dgm:spPr/>
      <dgm:t>
        <a:bodyPr/>
        <a:lstStyle/>
        <a:p>
          <a:endParaRPr lang="en-US"/>
        </a:p>
      </dgm:t>
    </dgm:pt>
    <dgm:pt modelId="{2A4EF370-424F-439F-A8EE-55A2B7C5041D}" type="sibTrans" cxnId="{EE16BBC5-6FB1-444A-A69A-6FF35991491E}">
      <dgm:prSet/>
      <dgm:spPr/>
      <dgm:t>
        <a:bodyPr/>
        <a:lstStyle/>
        <a:p>
          <a:endParaRPr lang="en-US"/>
        </a:p>
      </dgm:t>
    </dgm:pt>
    <dgm:pt modelId="{9A53CA42-33A6-4ECF-AEC0-25979D40A00A}">
      <dgm:prSet phldrT="[Text]"/>
      <dgm:spPr/>
      <dgm:t>
        <a:bodyPr/>
        <a:lstStyle/>
        <a:p>
          <a:pPr marL="171450" lvl="1" indent="0" defTabSz="711200">
            <a:lnSpc>
              <a:spcPct val="90000"/>
            </a:lnSpc>
            <a:spcBef>
              <a:spcPct val="0"/>
            </a:spcBef>
            <a:spcAft>
              <a:spcPct val="15000"/>
            </a:spcAft>
            <a:buNone/>
          </a:pPr>
          <a:endParaRPr lang="en-US" dirty="0"/>
        </a:p>
      </dgm:t>
    </dgm:pt>
    <dgm:pt modelId="{5B0FACA6-8A28-4E91-A6AD-04D755F4A166}" type="parTrans" cxnId="{52C1A55D-68EC-402C-BB70-120964D78A00}">
      <dgm:prSet/>
      <dgm:spPr/>
      <dgm:t>
        <a:bodyPr/>
        <a:lstStyle/>
        <a:p>
          <a:endParaRPr lang="en-US"/>
        </a:p>
      </dgm:t>
    </dgm:pt>
    <dgm:pt modelId="{19729E4A-6F14-4265-87FC-91DDF98B199C}" type="sibTrans" cxnId="{52C1A55D-68EC-402C-BB70-120964D78A00}">
      <dgm:prSet/>
      <dgm:spPr/>
      <dgm:t>
        <a:bodyPr/>
        <a:lstStyle/>
        <a:p>
          <a:endParaRPr lang="en-US"/>
        </a:p>
      </dgm:t>
    </dgm:pt>
    <dgm:pt modelId="{10F5D36D-E9B6-4154-B3EE-FB70300EB019}">
      <dgm:prSet phldrT="[Text]"/>
      <dgm:spPr/>
      <dgm:t>
        <a:bodyPr/>
        <a:lstStyle/>
        <a:p>
          <a:r>
            <a:rPr lang="tr-TR" dirty="0" smtClean="0"/>
            <a:t>Yasal Mevzuat(2547,4691, 5746 sayılı kanunlar)</a:t>
          </a:r>
          <a:endParaRPr lang="en-US" dirty="0"/>
        </a:p>
      </dgm:t>
    </dgm:pt>
    <dgm:pt modelId="{D7806804-99DD-4240-93D5-51C80E48C938}" type="parTrans" cxnId="{A622CEA2-5E17-4FD3-9AC8-66EE12F1B54A}">
      <dgm:prSet/>
      <dgm:spPr/>
      <dgm:t>
        <a:bodyPr/>
        <a:lstStyle/>
        <a:p>
          <a:endParaRPr lang="en-US"/>
        </a:p>
      </dgm:t>
    </dgm:pt>
    <dgm:pt modelId="{931F7BC7-AAD2-4CAA-ABBA-8E96BA409D9A}" type="sibTrans" cxnId="{A622CEA2-5E17-4FD3-9AC8-66EE12F1B54A}">
      <dgm:prSet/>
      <dgm:spPr/>
      <dgm:t>
        <a:bodyPr/>
        <a:lstStyle/>
        <a:p>
          <a:endParaRPr lang="en-US"/>
        </a:p>
      </dgm:t>
    </dgm:pt>
    <dgm:pt modelId="{7824D982-527C-411B-8C40-E8A696B4AEC1}">
      <dgm:prSet phldrT="[Text]"/>
      <dgm:spPr/>
      <dgm:t>
        <a:bodyPr/>
        <a:lstStyle/>
        <a:p>
          <a:r>
            <a:rPr lang="tr-TR" dirty="0" smtClean="0"/>
            <a:t>Üniversite Stratejik Hedefleri </a:t>
          </a:r>
          <a:endParaRPr lang="en-US" dirty="0"/>
        </a:p>
      </dgm:t>
    </dgm:pt>
    <dgm:pt modelId="{A8CE9915-28A0-4744-AFCD-3D847734AFAB}" type="parTrans" cxnId="{3CF3A581-237F-4B7A-8C66-F3A456ADC4E7}">
      <dgm:prSet/>
      <dgm:spPr/>
      <dgm:t>
        <a:bodyPr/>
        <a:lstStyle/>
        <a:p>
          <a:endParaRPr lang="en-US"/>
        </a:p>
      </dgm:t>
    </dgm:pt>
    <dgm:pt modelId="{8975125A-2952-4F8F-92F2-87EB8BB6374F}" type="sibTrans" cxnId="{3CF3A581-237F-4B7A-8C66-F3A456ADC4E7}">
      <dgm:prSet/>
      <dgm:spPr/>
      <dgm:t>
        <a:bodyPr/>
        <a:lstStyle/>
        <a:p>
          <a:endParaRPr lang="en-US"/>
        </a:p>
      </dgm:t>
    </dgm:pt>
    <dgm:pt modelId="{F8583276-0D5A-476F-A935-BF2CBFEFD851}">
      <dgm:prSet phldrT="[Text]"/>
      <dgm:spPr/>
      <dgm:t>
        <a:bodyPr/>
        <a:lstStyle/>
        <a:p>
          <a:r>
            <a:rPr lang="tr-TR" dirty="0" smtClean="0"/>
            <a:t>Fikir önerisi</a:t>
          </a:r>
          <a:endParaRPr lang="en-US" dirty="0"/>
        </a:p>
      </dgm:t>
    </dgm:pt>
    <dgm:pt modelId="{62413EA3-48A1-4590-9DC9-209108A2DDF7}" type="parTrans" cxnId="{41BF9E49-D663-4718-8D66-1E2DD9E2D12A}">
      <dgm:prSet/>
      <dgm:spPr/>
      <dgm:t>
        <a:bodyPr/>
        <a:lstStyle/>
        <a:p>
          <a:endParaRPr lang="en-US"/>
        </a:p>
      </dgm:t>
    </dgm:pt>
    <dgm:pt modelId="{EEA39A37-6249-4A1D-975E-F07C8C360E80}" type="sibTrans" cxnId="{41BF9E49-D663-4718-8D66-1E2DD9E2D12A}">
      <dgm:prSet/>
      <dgm:spPr/>
      <dgm:t>
        <a:bodyPr/>
        <a:lstStyle/>
        <a:p>
          <a:endParaRPr lang="en-US"/>
        </a:p>
      </dgm:t>
    </dgm:pt>
    <dgm:pt modelId="{EC0B80E9-318B-4D59-9640-D5D66F5D1A75}">
      <dgm:prSet phldrT="[Text]"/>
      <dgm:spPr/>
      <dgm:t>
        <a:bodyPr/>
        <a:lstStyle/>
        <a:p>
          <a:r>
            <a:rPr lang="tr-TR" dirty="0" smtClean="0"/>
            <a:t>İlgili araştırıcı görüşleri</a:t>
          </a:r>
          <a:endParaRPr lang="en-US" dirty="0"/>
        </a:p>
      </dgm:t>
    </dgm:pt>
    <dgm:pt modelId="{D1EF32AF-48E7-4AD1-AA00-B42F6A097E7D}" type="parTrans" cxnId="{C862DD69-980A-4486-A2E6-6B3B6EB81CC9}">
      <dgm:prSet/>
      <dgm:spPr/>
      <dgm:t>
        <a:bodyPr/>
        <a:lstStyle/>
        <a:p>
          <a:endParaRPr lang="en-US"/>
        </a:p>
      </dgm:t>
    </dgm:pt>
    <dgm:pt modelId="{74832ACB-8772-4C20-8A38-C042A7324C33}" type="sibTrans" cxnId="{C862DD69-980A-4486-A2E6-6B3B6EB81CC9}">
      <dgm:prSet/>
      <dgm:spPr/>
      <dgm:t>
        <a:bodyPr/>
        <a:lstStyle/>
        <a:p>
          <a:endParaRPr lang="en-US"/>
        </a:p>
      </dgm:t>
    </dgm:pt>
    <dgm:pt modelId="{222C4ECB-CB2D-4326-8520-A4569B90A6D0}">
      <dgm:prSet phldrT="[Text]"/>
      <dgm:spPr/>
      <dgm:t>
        <a:bodyPr/>
        <a:lstStyle/>
        <a:p>
          <a:r>
            <a:rPr lang="tr-TR" dirty="0" smtClean="0"/>
            <a:t>İlgili iş sektörü görüşleri</a:t>
          </a:r>
          <a:endParaRPr lang="en-US" dirty="0"/>
        </a:p>
      </dgm:t>
    </dgm:pt>
    <dgm:pt modelId="{71274083-F154-46BA-8335-401D6E207A2E}" type="parTrans" cxnId="{23207838-422B-4ADB-B574-D241B892B155}">
      <dgm:prSet/>
      <dgm:spPr/>
      <dgm:t>
        <a:bodyPr/>
        <a:lstStyle/>
        <a:p>
          <a:endParaRPr lang="en-US"/>
        </a:p>
      </dgm:t>
    </dgm:pt>
    <dgm:pt modelId="{52EAB021-CC56-443D-9070-8580DA9EA3C4}" type="sibTrans" cxnId="{23207838-422B-4ADB-B574-D241B892B155}">
      <dgm:prSet/>
      <dgm:spPr/>
      <dgm:t>
        <a:bodyPr/>
        <a:lstStyle/>
        <a:p>
          <a:endParaRPr lang="en-US"/>
        </a:p>
      </dgm:t>
    </dgm:pt>
    <dgm:pt modelId="{57D52AA6-BA16-4DB6-A271-F8765D001088}">
      <dgm:prSet phldrT="[Text]"/>
      <dgm:spPr/>
      <dgm:t>
        <a:bodyPr/>
        <a:lstStyle/>
        <a:p>
          <a:r>
            <a:rPr lang="tr-TR" dirty="0" smtClean="0"/>
            <a:t>Araştırmacı kadrosu</a:t>
          </a:r>
          <a:endParaRPr lang="en-US" dirty="0"/>
        </a:p>
      </dgm:t>
    </dgm:pt>
    <dgm:pt modelId="{19E0FD9E-18FC-477E-8271-AB7061CBDF01}" type="parTrans" cxnId="{40E9BA15-634A-492C-92A5-776E807D5BFB}">
      <dgm:prSet/>
      <dgm:spPr/>
      <dgm:t>
        <a:bodyPr/>
        <a:lstStyle/>
        <a:p>
          <a:endParaRPr lang="en-US"/>
        </a:p>
      </dgm:t>
    </dgm:pt>
    <dgm:pt modelId="{94ECB2F8-55FB-41FD-A7D8-20975B372BC7}" type="sibTrans" cxnId="{40E9BA15-634A-492C-92A5-776E807D5BFB}">
      <dgm:prSet/>
      <dgm:spPr/>
      <dgm:t>
        <a:bodyPr/>
        <a:lstStyle/>
        <a:p>
          <a:endParaRPr lang="en-US"/>
        </a:p>
      </dgm:t>
    </dgm:pt>
    <dgm:pt modelId="{CD1FDA20-2D8B-453B-BDFE-B6B26D9A4500}">
      <dgm:prSet phldrT="[Text]"/>
      <dgm:spPr/>
      <dgm:t>
        <a:bodyPr/>
        <a:lstStyle/>
        <a:p>
          <a:r>
            <a:rPr lang="tr-TR" dirty="0" smtClean="0"/>
            <a:t>Karşılaştırma analizi</a:t>
          </a:r>
          <a:endParaRPr lang="en-US" dirty="0"/>
        </a:p>
      </dgm:t>
    </dgm:pt>
    <dgm:pt modelId="{BE4C91ED-5958-4429-B890-603F80F30327}" type="parTrans" cxnId="{2695325E-7998-406C-B0B3-96CABBB3CEB1}">
      <dgm:prSet/>
      <dgm:spPr/>
      <dgm:t>
        <a:bodyPr/>
        <a:lstStyle/>
        <a:p>
          <a:endParaRPr lang="en-US"/>
        </a:p>
      </dgm:t>
    </dgm:pt>
    <dgm:pt modelId="{2E81ECAF-DACF-4251-8D14-584D011A3524}" type="sibTrans" cxnId="{2695325E-7998-406C-B0B3-96CABBB3CEB1}">
      <dgm:prSet/>
      <dgm:spPr/>
      <dgm:t>
        <a:bodyPr/>
        <a:lstStyle/>
        <a:p>
          <a:endParaRPr lang="en-US"/>
        </a:p>
      </dgm:t>
    </dgm:pt>
    <dgm:pt modelId="{FEA53C84-0C3A-45D6-8631-E694D7630B8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Bilime katkı derecesinin saptanması</a:t>
          </a:r>
          <a:endParaRPr lang="en-US" dirty="0"/>
        </a:p>
      </dgm:t>
    </dgm:pt>
    <dgm:pt modelId="{8B7D68CA-DABF-44A1-8F52-0D4C2C54C4D5}" type="parTrans" cxnId="{C788A74F-F42D-4F04-97A1-EFB762C85BC9}">
      <dgm:prSet/>
      <dgm:spPr/>
      <dgm:t>
        <a:bodyPr/>
        <a:lstStyle/>
        <a:p>
          <a:endParaRPr lang="en-US"/>
        </a:p>
      </dgm:t>
    </dgm:pt>
    <dgm:pt modelId="{7A26322C-74B6-4E1B-A7A5-56BE0C5A0D40}" type="sibTrans" cxnId="{C788A74F-F42D-4F04-97A1-EFB762C85BC9}">
      <dgm:prSet/>
      <dgm:spPr/>
      <dgm:t>
        <a:bodyPr/>
        <a:lstStyle/>
        <a:p>
          <a:endParaRPr lang="en-US"/>
        </a:p>
      </dgm:t>
    </dgm:pt>
    <dgm:pt modelId="{AD4D38B4-6111-4CFC-A660-91D58BF7D15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Sanayicinin ihtiyaç durumunun saptanması çalışmaları</a:t>
          </a:r>
          <a:endParaRPr lang="en-US" dirty="0"/>
        </a:p>
      </dgm:t>
    </dgm:pt>
    <dgm:pt modelId="{B7B815A5-DFC4-4E98-B751-1539202094DF}" type="parTrans" cxnId="{22FDB40C-6D3D-4BA5-8571-436DB6902314}">
      <dgm:prSet/>
      <dgm:spPr/>
      <dgm:t>
        <a:bodyPr/>
        <a:lstStyle/>
        <a:p>
          <a:endParaRPr lang="en-US"/>
        </a:p>
      </dgm:t>
    </dgm:pt>
    <dgm:pt modelId="{B24C52CE-A411-4A72-A25F-C7A6B8045E03}" type="sibTrans" cxnId="{22FDB40C-6D3D-4BA5-8571-436DB6902314}">
      <dgm:prSet/>
      <dgm:spPr/>
      <dgm:t>
        <a:bodyPr/>
        <a:lstStyle/>
        <a:p>
          <a:endParaRPr lang="en-US"/>
        </a:p>
      </dgm:t>
    </dgm:pt>
    <dgm:pt modelId="{04CF715F-6243-427C-B2BD-2BB9007903F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Patent </a:t>
          </a:r>
          <a:r>
            <a:rPr lang="tr-TR" dirty="0" err="1" smtClean="0"/>
            <a:t>alınabilirlik</a:t>
          </a:r>
          <a:r>
            <a:rPr lang="tr-TR" dirty="0" smtClean="0"/>
            <a:t> değerlendirilmesi</a:t>
          </a:r>
          <a:endParaRPr lang="en-US" dirty="0"/>
        </a:p>
      </dgm:t>
    </dgm:pt>
    <dgm:pt modelId="{47A3CB16-F0F6-476A-AE67-9A204628EFD6}" type="parTrans" cxnId="{C2B25829-7CB9-424D-B286-313447960CFC}">
      <dgm:prSet/>
      <dgm:spPr/>
      <dgm:t>
        <a:bodyPr/>
        <a:lstStyle/>
        <a:p>
          <a:endParaRPr lang="tr-TR"/>
        </a:p>
      </dgm:t>
    </dgm:pt>
    <dgm:pt modelId="{9410F5B8-A393-4930-99BC-4484ED71EE84}" type="sibTrans" cxnId="{C2B25829-7CB9-424D-B286-313447960CFC}">
      <dgm:prSet/>
      <dgm:spPr/>
      <dgm:t>
        <a:bodyPr/>
        <a:lstStyle/>
        <a:p>
          <a:endParaRPr lang="tr-TR"/>
        </a:p>
      </dgm:t>
    </dgm:pt>
    <dgm:pt modelId="{F6869381-40D7-4544-8525-89D7E1977D57}">
      <dgm:prSet phldrT="[Text]"/>
      <dgm:spPr/>
      <dgm:t>
        <a:bodyPr/>
        <a:lstStyle/>
        <a:p>
          <a:r>
            <a:rPr lang="tr-TR" dirty="0" smtClean="0"/>
            <a:t>Araştırma kaynakları</a:t>
          </a:r>
          <a:endParaRPr lang="en-US" dirty="0"/>
        </a:p>
      </dgm:t>
    </dgm:pt>
    <dgm:pt modelId="{DAC0F0FC-6B43-436E-9B65-F8EBE48F54ED}" type="parTrans" cxnId="{2345E523-D256-4882-8E18-79C446E3DA56}">
      <dgm:prSet/>
      <dgm:spPr/>
      <dgm:t>
        <a:bodyPr/>
        <a:lstStyle/>
        <a:p>
          <a:endParaRPr lang="tr-TR"/>
        </a:p>
      </dgm:t>
    </dgm:pt>
    <dgm:pt modelId="{A585938A-0051-478B-943C-8CBE74D18B26}" type="sibTrans" cxnId="{2345E523-D256-4882-8E18-79C446E3DA56}">
      <dgm:prSet/>
      <dgm:spPr/>
      <dgm:t>
        <a:bodyPr/>
        <a:lstStyle/>
        <a:p>
          <a:endParaRPr lang="tr-TR"/>
        </a:p>
      </dgm:t>
    </dgm:pt>
    <dgm:pt modelId="{0B7618B6-E91E-4A90-B8A1-E16D2F5CF892}">
      <dgm:prSet phldrT="[Text]"/>
      <dgm:spPr/>
      <dgm:t>
        <a:bodyPr/>
        <a:lstStyle/>
        <a:p>
          <a:r>
            <a:rPr lang="tr-TR" dirty="0" err="1" smtClean="0"/>
            <a:t>Teknokent’in</a:t>
          </a:r>
          <a:r>
            <a:rPr lang="tr-TR" dirty="0" smtClean="0"/>
            <a:t> Stratejik Hedefleri</a:t>
          </a:r>
          <a:endParaRPr lang="en-US" dirty="0"/>
        </a:p>
      </dgm:t>
    </dgm:pt>
    <dgm:pt modelId="{266871E9-A437-4F54-9A5C-2E186492928A}" type="parTrans" cxnId="{797FCA2B-B9ED-4A3B-A65B-F2B9CE00E0AD}">
      <dgm:prSet/>
      <dgm:spPr/>
      <dgm:t>
        <a:bodyPr/>
        <a:lstStyle/>
        <a:p>
          <a:endParaRPr lang="tr-TR"/>
        </a:p>
      </dgm:t>
    </dgm:pt>
    <dgm:pt modelId="{98B48E4E-AAFE-409D-BAC3-82985C0A7E5A}" type="sibTrans" cxnId="{797FCA2B-B9ED-4A3B-A65B-F2B9CE00E0AD}">
      <dgm:prSet/>
      <dgm:spPr/>
      <dgm:t>
        <a:bodyPr/>
        <a:lstStyle/>
        <a:p>
          <a:endParaRPr lang="tr-TR"/>
        </a:p>
      </dgm:t>
    </dgm:pt>
    <dgm:pt modelId="{B5E9B922-D39F-4A1C-9465-68E4BB31E731}">
      <dgm:prSet phldrT="[Text]"/>
      <dgm:spPr/>
      <dgm:t>
        <a:bodyPr/>
        <a:lstStyle/>
        <a:p>
          <a:pPr marL="114300" lvl="1" indent="-114300" defTabSz="666750">
            <a:lnSpc>
              <a:spcPct val="90000"/>
            </a:lnSpc>
            <a:spcBef>
              <a:spcPct val="0"/>
            </a:spcBef>
            <a:spcAft>
              <a:spcPct val="15000"/>
            </a:spcAft>
            <a:buNone/>
          </a:pPr>
          <a:endParaRPr lang="en-US" dirty="0"/>
        </a:p>
      </dgm:t>
    </dgm:pt>
    <dgm:pt modelId="{FBC8110A-6ACD-4F1A-94C9-00FBCA210FCF}" type="parTrans" cxnId="{989FFE7D-1907-428F-BBE8-E38818169AAF}">
      <dgm:prSet/>
      <dgm:spPr/>
    </dgm:pt>
    <dgm:pt modelId="{50E230DF-F232-483C-8904-2E7EA8DF194C}" type="sibTrans" cxnId="{989FFE7D-1907-428F-BBE8-E38818169AAF}">
      <dgm:prSet/>
      <dgm:spPr/>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t>
        <a:bodyPr/>
        <a:lstStyle/>
        <a:p>
          <a:endParaRPr lang="tr-TR"/>
        </a:p>
      </dgm:t>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t>
        <a:bodyPr/>
        <a:lstStyle/>
        <a:p>
          <a:endParaRPr lang="tr-TR"/>
        </a:p>
      </dgm:t>
    </dgm:pt>
    <dgm:pt modelId="{0137255D-967D-493A-A4CB-974D79AEEFFE}" type="pres">
      <dgm:prSet presAssocID="{C66FCD37-231A-4C57-867B-B0CD860D1D4E}" presName="composite" presStyleCnt="0"/>
      <dgm:spPr/>
      <dgm:t>
        <a:bodyPr/>
        <a:lstStyle/>
        <a:p>
          <a:endParaRPr lang="tr-TR"/>
        </a:p>
      </dgm:t>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custLinFactNeighborX="2606" custLinFactNeighborY="-907">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t>
        <a:bodyPr/>
        <a:lstStyle/>
        <a:p>
          <a:endParaRPr lang="tr-TR"/>
        </a:p>
      </dgm:t>
    </dgm:pt>
    <dgm:pt modelId="{A9BA4151-B9C0-4A86-8536-2AB310B65BEB}" type="pres">
      <dgm:prSet presAssocID="{A2B3F28E-191D-483A-BFCE-61AA68817BBE}" presName="composite" presStyleCnt="0"/>
      <dgm:spPr/>
      <dgm:t>
        <a:bodyPr/>
        <a:lstStyle/>
        <a:p>
          <a:endParaRPr lang="tr-TR"/>
        </a:p>
      </dgm:t>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33C43428-4BFB-4653-8D76-C0F8A84DD7C1}" type="presOf" srcId="{22C370D5-3D0E-4A25-AF97-638C48CCD8FA}" destId="{47F94B1E-8172-4A69-B3A4-FDBCD8F9B436}" srcOrd="0" destOrd="7" presId="urn:microsoft.com/office/officeart/2005/8/layout/hList1"/>
    <dgm:cxn modelId="{22E631CA-4255-4AB9-BA09-F79CF5A56CE4}" type="presOf" srcId="{EC0B80E9-318B-4D59-9640-D5D66F5D1A75}" destId="{A9AFB589-4F47-4C1B-AC2C-B16DD0F91756}" srcOrd="0" destOrd="4" presId="urn:microsoft.com/office/officeart/2005/8/layout/hList1"/>
    <dgm:cxn modelId="{3CF3A581-237F-4B7A-8C66-F3A456ADC4E7}" srcId="{C48BD5BD-A8D1-4C2F-A909-FF69C858B70C}" destId="{7824D982-527C-411B-8C40-E8A696B4AEC1}" srcOrd="2" destOrd="0" parTransId="{A8CE9915-28A0-4744-AFCD-3D847734AFAB}" sibTransId="{8975125A-2952-4F8F-92F2-87EB8BB6374F}"/>
    <dgm:cxn modelId="{06132044-1555-4231-A02F-290BAFB08089}" type="presOf" srcId="{64721193-63C6-434C-B413-65B812661274}" destId="{47F94B1E-8172-4A69-B3A4-FDBCD8F9B436}" srcOrd="0" destOrd="6" presId="urn:microsoft.com/office/officeart/2005/8/layout/hList1"/>
    <dgm:cxn modelId="{40E9BA15-634A-492C-92A5-776E807D5BFB}" srcId="{C66FCD37-231A-4C57-867B-B0CD860D1D4E}" destId="{57D52AA6-BA16-4DB6-A271-F8765D001088}" srcOrd="6" destOrd="0" parTransId="{19E0FD9E-18FC-477E-8271-AB7061CBDF01}" sibTransId="{94ECB2F8-55FB-41FD-A7D8-20975B372BC7}"/>
    <dgm:cxn modelId="{A622CEA2-5E17-4FD3-9AC8-66EE12F1B54A}" srcId="{C48BD5BD-A8D1-4C2F-A909-FF69C858B70C}" destId="{10F5D36D-E9B6-4154-B3EE-FB70300EB019}" srcOrd="1" destOrd="0" parTransId="{D7806804-99DD-4240-93D5-51C80E48C938}" sibTransId="{931F7BC7-AAD2-4CAA-ABBA-8E96BA409D9A}"/>
    <dgm:cxn modelId="{0E621083-CFA5-4E36-A863-631076B3D66D}" srcId="{C66FCD37-231A-4C57-867B-B0CD860D1D4E}" destId="{1F2D4890-1B56-4771-AFBE-3BBD25430249}" srcOrd="9" destOrd="0" parTransId="{1005F683-D661-41D0-B705-87940C2147C8}" sibTransId="{645E97E0-99B3-4E89-8420-C926CEF53869}"/>
    <dgm:cxn modelId="{14889800-B4FF-4433-A806-5C3EFDBFF5B8}" srcId="{C48BD5BD-A8D1-4C2F-A909-FF69C858B70C}" destId="{C1E7762B-1D52-48B5-BC1F-B9E3A816EB28}" srcOrd="8" destOrd="0" parTransId="{942F9963-DEE2-4C27-92FF-D2616F97C37C}" sibTransId="{DA8A35D2-31F6-4E18-A5C9-E0CD959A100D}"/>
    <dgm:cxn modelId="{797FCA2B-B9ED-4A3B-A65B-F2B9CE00E0AD}" srcId="{C48BD5BD-A8D1-4C2F-A909-FF69C858B70C}" destId="{0B7618B6-E91E-4A90-B8A1-E16D2F5CF892}" srcOrd="3" destOrd="0" parTransId="{266871E9-A437-4F54-9A5C-2E186492928A}" sibTransId="{98B48E4E-AAFE-409D-BAC3-82985C0A7E5A}"/>
    <dgm:cxn modelId="{E09CC017-394E-4DEF-BA38-BC74A78EFAE1}" type="presOf" srcId="{222C4ECB-CB2D-4326-8520-A4569B90A6D0}" destId="{A9AFB589-4F47-4C1B-AC2C-B16DD0F91756}" srcOrd="0" destOrd="5" presId="urn:microsoft.com/office/officeart/2005/8/layout/hList1"/>
    <dgm:cxn modelId="{FB7F1053-84C2-4A1F-95E8-C42C81C3E216}" type="presOf" srcId="{1F2D4890-1B56-4771-AFBE-3BBD25430249}" destId="{A9AFB589-4F47-4C1B-AC2C-B16DD0F91756}" srcOrd="0" destOrd="9" presId="urn:microsoft.com/office/officeart/2005/8/layout/hList1"/>
    <dgm:cxn modelId="{56C6E046-89FE-4B57-A9C6-89D0E53FC205}" srcId="{A2B3F28E-191D-483A-BFCE-61AA68817BBE}" destId="{9C797897-6C7A-4BEE-B918-D014BA0FEA05}" srcOrd="0" destOrd="0" parTransId="{60124E73-DF3E-4594-852B-556F0CF8DFCB}" sibTransId="{114A9D09-81FA-4B53-AD19-92E85CE71DF2}"/>
    <dgm:cxn modelId="{360A2DF7-6141-4347-8700-ECDE6574EA99}" type="presOf" srcId="{C66FCD37-231A-4C57-867B-B0CD860D1D4E}" destId="{7B8ECE76-F053-4347-8D51-BC786470DFE4}" srcOrd="0" destOrd="0" presId="urn:microsoft.com/office/officeart/2005/8/layout/hList1"/>
    <dgm:cxn modelId="{EDD24E29-A28F-4763-87D5-2DFB5E549C0F}" srcId="{C66FCD37-231A-4C57-867B-B0CD860D1D4E}" destId="{6F99C07D-18DF-4A0F-AD9F-5DD9026CCE83}" srcOrd="0" destOrd="0" parTransId="{2A52A8B6-15AF-4CA2-90F5-A4C0713E5602}" sibTransId="{1A19CE01-53D2-4AA6-9168-4A0EABAB8074}"/>
    <dgm:cxn modelId="{37246EE6-D648-48BC-B224-3B03C060C2E3}" srcId="{C48BD5BD-A8D1-4C2F-A909-FF69C858B70C}" destId="{64721193-63C6-434C-B413-65B812661274}" srcOrd="6" destOrd="0" parTransId="{0182AED4-5BE5-4658-BB5F-33AD104108A3}" sibTransId="{24199D82-E5D5-4753-ADEF-4121B1B745B7}"/>
    <dgm:cxn modelId="{D5AC34FC-8E2E-4C8E-9A0B-3A6380891C7D}" type="presOf" srcId="{10F5D36D-E9B6-4154-B3EE-FB70300EB019}" destId="{47F94B1E-8172-4A69-B3A4-FDBCD8F9B436}" srcOrd="0" destOrd="1" presId="urn:microsoft.com/office/officeart/2005/8/layout/hList1"/>
    <dgm:cxn modelId="{E4838736-5F9B-4FD4-9A3B-AD7F6D640528}" srcId="{C48BD5BD-A8D1-4C2F-A909-FF69C858B70C}" destId="{22C370D5-3D0E-4A25-AF97-638C48CCD8FA}" srcOrd="7" destOrd="0" parTransId="{83FDC7E9-FB51-4805-85AE-F3D4A1FEAE2B}" sibTransId="{6993ABC3-3BBC-49B0-9C15-800ADAF14485}"/>
    <dgm:cxn modelId="{B033DA61-3D88-459F-8627-289CC6D43B7A}" type="presOf" srcId="{F6A8E3AE-C621-4EC0-A33B-64F834BD36BA}" destId="{47F94B1E-8172-4A69-B3A4-FDBCD8F9B436}" srcOrd="0" destOrd="5" presId="urn:microsoft.com/office/officeart/2005/8/layout/hList1"/>
    <dgm:cxn modelId="{52C1A55D-68EC-402C-BB70-120964D78A00}" srcId="{A2B3F28E-191D-483A-BFCE-61AA68817BBE}" destId="{9A53CA42-33A6-4ECF-AEC0-25979D40A00A}" srcOrd="1" destOrd="0" parTransId="{5B0FACA6-8A28-4E91-A6AD-04D755F4A166}" sibTransId="{19729E4A-6F14-4265-87FC-91DDF98B199C}"/>
    <dgm:cxn modelId="{EE16BBC5-6FB1-444A-A69A-6FF35991491E}" srcId="{C48BD5BD-A8D1-4C2F-A909-FF69C858B70C}" destId="{A7C6EC2C-617A-4002-9615-7824E3FB8A44}" srcOrd="11" destOrd="0" parTransId="{1B5D76BC-B335-4782-95B4-4FB351AF7A10}" sibTransId="{2A4EF370-424F-439F-A8EE-55A2B7C5041D}"/>
    <dgm:cxn modelId="{8B84BE0E-3CBE-41D2-BDEE-4BA9D8AA9E31}" type="presOf" srcId="{9C61B7F1-9A0E-4B66-ACA2-85A17E47FB4C}" destId="{47F94B1E-8172-4A69-B3A4-FDBCD8F9B436}" srcOrd="0" destOrd="10" presId="urn:microsoft.com/office/officeart/2005/8/layout/hList1"/>
    <dgm:cxn modelId="{23207838-422B-4ADB-B574-D241B892B155}" srcId="{C66FCD37-231A-4C57-867B-B0CD860D1D4E}" destId="{222C4ECB-CB2D-4326-8520-A4569B90A6D0}" srcOrd="5" destOrd="0" parTransId="{71274083-F154-46BA-8335-401D6E207A2E}" sibTransId="{52EAB021-CC56-443D-9070-8580DA9EA3C4}"/>
    <dgm:cxn modelId="{71C138D9-46F7-4A9C-B7EB-17F765592871}" type="presOf" srcId="{6F99C07D-18DF-4A0F-AD9F-5DD9026CCE83}" destId="{A9AFB589-4F47-4C1B-AC2C-B16DD0F91756}" srcOrd="0" destOrd="0" presId="urn:microsoft.com/office/officeart/2005/8/layout/hList1"/>
    <dgm:cxn modelId="{9E39334E-9BCD-4D42-85DA-3731FB11B495}" type="presOf" srcId="{B5E9B922-D39F-4A1C-9465-68E4BB31E731}" destId="{A9AFB589-4F47-4C1B-AC2C-B16DD0F91756}" srcOrd="0" destOrd="10" presId="urn:microsoft.com/office/officeart/2005/8/layout/hList1"/>
    <dgm:cxn modelId="{99FF05BF-0B33-40BE-B5BA-647564F557FF}" type="presOf" srcId="{A2B3F28E-191D-483A-BFCE-61AA68817BBE}" destId="{47076811-2338-4705-9665-197897BA2D48}" srcOrd="0" destOrd="0" presId="urn:microsoft.com/office/officeart/2005/8/layout/hList1"/>
    <dgm:cxn modelId="{989FFE7D-1907-428F-BBE8-E38818169AAF}" srcId="{C66FCD37-231A-4C57-867B-B0CD860D1D4E}" destId="{B5E9B922-D39F-4A1C-9465-68E4BB31E731}" srcOrd="10" destOrd="0" parTransId="{FBC8110A-6ACD-4F1A-94C9-00FBCA210FCF}" sibTransId="{50E230DF-F232-483C-8904-2E7EA8DF194C}"/>
    <dgm:cxn modelId="{ADDDE4C3-D3DF-43AB-9C3E-42E03AD63164}" type="presOf" srcId="{F6869381-40D7-4544-8525-89D7E1977D57}" destId="{A9AFB589-4F47-4C1B-AC2C-B16DD0F91756}" srcOrd="0" destOrd="7" presId="urn:microsoft.com/office/officeart/2005/8/layout/hList1"/>
    <dgm:cxn modelId="{56F65947-F60A-4DA6-9950-BDE15F111D2B}" type="presOf" srcId="{9C797897-6C7A-4BEE-B918-D014BA0FEA05}" destId="{35767259-8857-417F-AA1B-F5BD90F6AD6D}" srcOrd="0" destOrd="0" presId="urn:microsoft.com/office/officeart/2005/8/layout/hList1"/>
    <dgm:cxn modelId="{F568700E-F76C-4995-BD8C-6AC5618C9125}" type="presOf" srcId="{FEA53C84-0C3A-45D6-8631-E694D7630B8F}" destId="{A9AFB589-4F47-4C1B-AC2C-B16DD0F91756}" srcOrd="0" destOrd="2" presId="urn:microsoft.com/office/officeart/2005/8/layout/hList1"/>
    <dgm:cxn modelId="{C788A74F-F42D-4F04-97A1-EFB762C85BC9}" srcId="{C66FCD37-231A-4C57-867B-B0CD860D1D4E}" destId="{FEA53C84-0C3A-45D6-8631-E694D7630B8F}" srcOrd="2" destOrd="0" parTransId="{8B7D68CA-DABF-44A1-8F52-0D4C2C54C4D5}" sibTransId="{7A26322C-74B6-4E1B-A7A5-56BE0C5A0D40}"/>
    <dgm:cxn modelId="{15CC3C21-A2B1-4E06-998F-346FBAAFFCA1}" srcId="{F3A2FFC7-F09C-4FB9-9C40-4BE9775CBF7F}" destId="{C66FCD37-231A-4C57-867B-B0CD860D1D4E}" srcOrd="1" destOrd="0" parTransId="{F9683286-ACB5-4E46-A387-EC698A407E87}" sibTransId="{647FAE1D-8CB7-47CB-9B87-AE2E2DA5007C}"/>
    <dgm:cxn modelId="{E5DE0E2F-3B0F-45DE-A03F-1D41E403CAF9}" type="presOf" srcId="{04CF715F-6243-427C-B2BD-2BB9007903FF}" destId="{A9AFB589-4F47-4C1B-AC2C-B16DD0F91756}" srcOrd="0" destOrd="3" presId="urn:microsoft.com/office/officeart/2005/8/layout/hList1"/>
    <dgm:cxn modelId="{F601E0D1-7FA6-4B9F-A196-422DEBFB4563}" srcId="{F3A2FFC7-F09C-4FB9-9C40-4BE9775CBF7F}" destId="{A2B3F28E-191D-483A-BFCE-61AA68817BBE}" srcOrd="2" destOrd="0" parTransId="{103E05EA-6869-40B0-8F57-2E5A26856D82}" sibTransId="{CD5C623E-5A58-4E82-B0F7-F8796BAAB738}"/>
    <dgm:cxn modelId="{22FDB40C-6D3D-4BA5-8571-436DB6902314}" srcId="{C66FCD37-231A-4C57-867B-B0CD860D1D4E}" destId="{AD4D38B4-6111-4CFC-A660-91D58BF7D15F}" srcOrd="1" destOrd="0" parTransId="{B7B815A5-DFC4-4E98-B751-1539202094DF}" sibTransId="{B24C52CE-A411-4A72-A25F-C7A6B8045E03}"/>
    <dgm:cxn modelId="{8B31D42D-46CF-43B7-9D87-64F47A86DB27}" type="presOf" srcId="{AD4D38B4-6111-4CFC-A660-91D58BF7D15F}" destId="{A9AFB589-4F47-4C1B-AC2C-B16DD0F91756}" srcOrd="0" destOrd="1" presId="urn:microsoft.com/office/officeart/2005/8/layout/hList1"/>
    <dgm:cxn modelId="{2345E523-D256-4882-8E18-79C446E3DA56}" srcId="{C66FCD37-231A-4C57-867B-B0CD860D1D4E}" destId="{F6869381-40D7-4544-8525-89D7E1977D57}" srcOrd="7" destOrd="0" parTransId="{DAC0F0FC-6B43-436E-9B65-F8EBE48F54ED}" sibTransId="{A585938A-0051-478B-943C-8CBE74D18B26}"/>
    <dgm:cxn modelId="{78DE729F-2CB1-4F35-906D-53E5AEC25CAB}" type="presOf" srcId="{F8583276-0D5A-476F-A935-BF2CBFEFD851}" destId="{47F94B1E-8172-4A69-B3A4-FDBCD8F9B436}" srcOrd="0" destOrd="0" presId="urn:microsoft.com/office/officeart/2005/8/layout/hList1"/>
    <dgm:cxn modelId="{1B2DE89F-74BC-427C-B3F6-88109E4FF8CC}" type="presOf" srcId="{A7C6EC2C-617A-4002-9615-7824E3FB8A44}" destId="{47F94B1E-8172-4A69-B3A4-FDBCD8F9B436}" srcOrd="0" destOrd="11" presId="urn:microsoft.com/office/officeart/2005/8/layout/hList1"/>
    <dgm:cxn modelId="{37275031-80F7-4FD7-AACC-B04A6D284A91}" type="presOf" srcId="{7824D982-527C-411B-8C40-E8A696B4AEC1}" destId="{47F94B1E-8172-4A69-B3A4-FDBCD8F9B436}" srcOrd="0" destOrd="2" presId="urn:microsoft.com/office/officeart/2005/8/layout/hList1"/>
    <dgm:cxn modelId="{9DB95C89-671A-4A7F-A8A3-C163C30BEC38}" type="presOf" srcId="{57D52AA6-BA16-4DB6-A271-F8765D001088}" destId="{A9AFB589-4F47-4C1B-AC2C-B16DD0F91756}" srcOrd="0" destOrd="6" presId="urn:microsoft.com/office/officeart/2005/8/layout/hList1"/>
    <dgm:cxn modelId="{5F509143-FC0B-4842-A537-A713B7E01BE3}" srcId="{F3A2FFC7-F09C-4FB9-9C40-4BE9775CBF7F}" destId="{C48BD5BD-A8D1-4C2F-A909-FF69C858B70C}" srcOrd="0" destOrd="0" parTransId="{5A8A1A64-26D7-4B8D-B802-76C8D871929B}" sibTransId="{3C8372E1-98C3-4608-AAE1-73CCE257EF84}"/>
    <dgm:cxn modelId="{1154DE3E-BF5A-466E-A1A2-65A7755D9023}" type="presOf" srcId="{C48BD5BD-A8D1-4C2F-A909-FF69C858B70C}" destId="{15BA5FA9-E392-41C2-BCC8-A3FBB611F904}" srcOrd="0" destOrd="0" presId="urn:microsoft.com/office/officeart/2005/8/layout/hList1"/>
    <dgm:cxn modelId="{581ABBB4-2EBC-47FF-8E33-C1BEECEC88CC}" type="presOf" srcId="{CD1FDA20-2D8B-453B-BDFE-B6B26D9A4500}" destId="{A9AFB589-4F47-4C1B-AC2C-B16DD0F91756}" srcOrd="0" destOrd="8" presId="urn:microsoft.com/office/officeart/2005/8/layout/hList1"/>
    <dgm:cxn modelId="{8E4B1D93-5C4B-4707-AD6E-B79C441B4F41}" type="presOf" srcId="{0B7618B6-E91E-4A90-B8A1-E16D2F5CF892}" destId="{47F94B1E-8172-4A69-B3A4-FDBCD8F9B436}" srcOrd="0" destOrd="3" presId="urn:microsoft.com/office/officeart/2005/8/layout/hList1"/>
    <dgm:cxn modelId="{9A149235-0D5F-491B-B1AE-643C09AE3DC8}" type="presOf" srcId="{9A53CA42-33A6-4ECF-AEC0-25979D40A00A}" destId="{35767259-8857-417F-AA1B-F5BD90F6AD6D}" srcOrd="0" destOrd="1" presId="urn:microsoft.com/office/officeart/2005/8/layout/hList1"/>
    <dgm:cxn modelId="{C862DD69-980A-4486-A2E6-6B3B6EB81CC9}" srcId="{C66FCD37-231A-4C57-867B-B0CD860D1D4E}" destId="{EC0B80E9-318B-4D59-9640-D5D66F5D1A75}" srcOrd="4" destOrd="0" parTransId="{D1EF32AF-48E7-4AD1-AA00-B42F6A097E7D}" sibTransId="{74832ACB-8772-4C20-8A38-C042A7324C33}"/>
    <dgm:cxn modelId="{C2B25829-7CB9-424D-B286-313447960CFC}" srcId="{C66FCD37-231A-4C57-867B-B0CD860D1D4E}" destId="{04CF715F-6243-427C-B2BD-2BB9007903FF}" srcOrd="3" destOrd="0" parTransId="{47A3CB16-F0F6-476A-AE67-9A204628EFD6}" sibTransId="{9410F5B8-A393-4930-99BC-4484ED71EE84}"/>
    <dgm:cxn modelId="{365C416B-313E-45A5-8303-849FF58FE63C}" type="presOf" srcId="{C1E7762B-1D52-48B5-BC1F-B9E3A816EB28}" destId="{47F94B1E-8172-4A69-B3A4-FDBCD8F9B436}" srcOrd="0" destOrd="8" presId="urn:microsoft.com/office/officeart/2005/8/layout/hList1"/>
    <dgm:cxn modelId="{41BF9E49-D663-4718-8D66-1E2DD9E2D12A}" srcId="{C48BD5BD-A8D1-4C2F-A909-FF69C858B70C}" destId="{F8583276-0D5A-476F-A935-BF2CBFEFD851}" srcOrd="0" destOrd="0" parTransId="{62413EA3-48A1-4590-9DC9-209108A2DDF7}" sibTransId="{EEA39A37-6249-4A1D-975E-F07C8C360E80}"/>
    <dgm:cxn modelId="{E18F5B42-E7F2-4BCE-AC20-346459B8F791}" type="presOf" srcId="{B38949B4-347F-4C90-8D4C-6962660FA765}" destId="{47F94B1E-8172-4A69-B3A4-FDBCD8F9B436}" srcOrd="0" destOrd="4" presId="urn:microsoft.com/office/officeart/2005/8/layout/hList1"/>
    <dgm:cxn modelId="{EB262042-56FD-41B3-80EC-9E846270B0E8}" type="presOf" srcId="{F3A2FFC7-F09C-4FB9-9C40-4BE9775CBF7F}" destId="{07431256-3DFC-4047-A18D-A0991635CCAA}" srcOrd="0" destOrd="0" presId="urn:microsoft.com/office/officeart/2005/8/layout/hList1"/>
    <dgm:cxn modelId="{80249455-2847-49B1-817A-4CC408BB9E4C}" srcId="{C48BD5BD-A8D1-4C2F-A909-FF69C858B70C}" destId="{9C61B7F1-9A0E-4B66-ACA2-85A17E47FB4C}" srcOrd="10" destOrd="0" parTransId="{E06D6AD0-F591-402C-B14B-94F9AB606700}" sibTransId="{0E8EE8B1-5860-448B-81BE-6E13A630D68B}"/>
    <dgm:cxn modelId="{0CBD18B8-A8EA-4888-9755-049E16EA60B3}" type="presOf" srcId="{17EE6C12-B186-4855-A30F-5F067E6F7A6B}" destId="{47F94B1E-8172-4A69-B3A4-FDBCD8F9B436}" srcOrd="0" destOrd="9" presId="urn:microsoft.com/office/officeart/2005/8/layout/hList1"/>
    <dgm:cxn modelId="{D76C2D6A-1532-49DD-B728-44AC36737BF0}" srcId="{C48BD5BD-A8D1-4C2F-A909-FF69C858B70C}" destId="{F6A8E3AE-C621-4EC0-A33B-64F834BD36BA}" srcOrd="5" destOrd="0" parTransId="{DD898D73-44B6-4720-8420-BACE7CF4EE4B}" sibTransId="{24A80974-2516-4412-B77D-C36EAE481BD4}"/>
    <dgm:cxn modelId="{2695325E-7998-406C-B0B3-96CABBB3CEB1}" srcId="{C66FCD37-231A-4C57-867B-B0CD860D1D4E}" destId="{CD1FDA20-2D8B-453B-BDFE-B6B26D9A4500}" srcOrd="8" destOrd="0" parTransId="{BE4C91ED-5958-4429-B890-603F80F30327}" sibTransId="{2E81ECAF-DACF-4251-8D14-584D011A3524}"/>
    <dgm:cxn modelId="{3B9C1A65-F432-475A-AABA-A5233C11C02A}" srcId="{C48BD5BD-A8D1-4C2F-A909-FF69C858B70C}" destId="{17EE6C12-B186-4855-A30F-5F067E6F7A6B}" srcOrd="9" destOrd="0" parTransId="{1F785076-D739-434A-A35C-4904C4211001}" sibTransId="{FDCE58B9-4474-4647-9A15-0418D4D3342A}"/>
    <dgm:cxn modelId="{40A60412-DCA6-4490-B3F6-95B8667F93B8}" srcId="{C48BD5BD-A8D1-4C2F-A909-FF69C858B70C}" destId="{B38949B4-347F-4C90-8D4C-6962660FA765}" srcOrd="4" destOrd="0" parTransId="{6B6B5E87-DBC4-49D3-B756-0F54AAE5DA92}" sibTransId="{4763ACA9-3A16-49CF-A4A1-2668FC3301D6}"/>
    <dgm:cxn modelId="{A9602521-6B72-4E00-8386-4C8118CA9032}" type="presParOf" srcId="{07431256-3DFC-4047-A18D-A0991635CCAA}" destId="{AF07725F-7D53-485B-8D39-03F8CFFD39B6}" srcOrd="0" destOrd="0" presId="urn:microsoft.com/office/officeart/2005/8/layout/hList1"/>
    <dgm:cxn modelId="{0DC179F8-34F1-403D-8D84-BA2AC53E8BD9}" type="presParOf" srcId="{AF07725F-7D53-485B-8D39-03F8CFFD39B6}" destId="{15BA5FA9-E392-41C2-BCC8-A3FBB611F904}" srcOrd="0" destOrd="0" presId="urn:microsoft.com/office/officeart/2005/8/layout/hList1"/>
    <dgm:cxn modelId="{C18E517A-1742-4009-A6CC-A2662FC2F906}" type="presParOf" srcId="{AF07725F-7D53-485B-8D39-03F8CFFD39B6}" destId="{47F94B1E-8172-4A69-B3A4-FDBCD8F9B436}" srcOrd="1" destOrd="0" presId="urn:microsoft.com/office/officeart/2005/8/layout/hList1"/>
    <dgm:cxn modelId="{62DF465C-1949-4A51-ABD7-C9C6E6963273}" type="presParOf" srcId="{07431256-3DFC-4047-A18D-A0991635CCAA}" destId="{EBF66996-0954-481C-9ADE-9B0ECB60C3D5}" srcOrd="1" destOrd="0" presId="urn:microsoft.com/office/officeart/2005/8/layout/hList1"/>
    <dgm:cxn modelId="{8AB95ECF-99AF-468D-9A32-76F0E4FB9B16}" type="presParOf" srcId="{07431256-3DFC-4047-A18D-A0991635CCAA}" destId="{0137255D-967D-493A-A4CB-974D79AEEFFE}" srcOrd="2" destOrd="0" presId="urn:microsoft.com/office/officeart/2005/8/layout/hList1"/>
    <dgm:cxn modelId="{C838A36B-1311-403B-B5A4-B6E8E7A9F8BF}" type="presParOf" srcId="{0137255D-967D-493A-A4CB-974D79AEEFFE}" destId="{7B8ECE76-F053-4347-8D51-BC786470DFE4}" srcOrd="0" destOrd="0" presId="urn:microsoft.com/office/officeart/2005/8/layout/hList1"/>
    <dgm:cxn modelId="{4E3BC5D8-6042-467E-A99A-0087E1F21FEF}" type="presParOf" srcId="{0137255D-967D-493A-A4CB-974D79AEEFFE}" destId="{A9AFB589-4F47-4C1B-AC2C-B16DD0F91756}" srcOrd="1" destOrd="0" presId="urn:microsoft.com/office/officeart/2005/8/layout/hList1"/>
    <dgm:cxn modelId="{C133EA23-0DDB-4D2B-A4F3-29920592C12C}" type="presParOf" srcId="{07431256-3DFC-4047-A18D-A0991635CCAA}" destId="{569790A0-031C-4726-B61C-A46DF5342233}" srcOrd="3" destOrd="0" presId="urn:microsoft.com/office/officeart/2005/8/layout/hList1"/>
    <dgm:cxn modelId="{7599895B-DAF8-423A-8079-DF7B6B63CE58}" type="presParOf" srcId="{07431256-3DFC-4047-A18D-A0991635CCAA}" destId="{A9BA4151-B9C0-4A86-8536-2AB310B65BEB}" srcOrd="4" destOrd="0" presId="urn:microsoft.com/office/officeart/2005/8/layout/hList1"/>
    <dgm:cxn modelId="{EF6BDB08-1C90-45E3-9993-76DAC10F6C82}" type="presParOf" srcId="{A9BA4151-B9C0-4A86-8536-2AB310B65BEB}" destId="{47076811-2338-4705-9665-197897BA2D48}" srcOrd="0" destOrd="0" presId="urn:microsoft.com/office/officeart/2005/8/layout/hList1"/>
    <dgm:cxn modelId="{49A05559-A612-47A7-823E-B9D658324319}"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C48BD5BD-A8D1-4C2F-A909-FF69C858B70C}">
      <dgm:prSet phldrT="[Text]" custT="1"/>
      <dgm:spPr/>
      <dgm:t>
        <a:bodyPr/>
        <a:lstStyle/>
        <a:p>
          <a:r>
            <a:rPr lang="tr-TR" sz="1500" dirty="0" smtClean="0"/>
            <a:t>Girdiler</a:t>
          </a:r>
          <a:endParaRPr lang="en-US" sz="1500" dirty="0"/>
        </a:p>
      </dgm:t>
    </dgm:pt>
    <dgm:pt modelId="{5A8A1A64-26D7-4B8D-B802-76C8D871929B}" type="parTrans" cxnId="{5F509143-FC0B-4842-A537-A713B7E01BE3}">
      <dgm:prSet/>
      <dgm:spPr/>
      <dgm:t>
        <a:bodyPr/>
        <a:lstStyle/>
        <a:p>
          <a:endParaRPr lang="en-US" sz="1500"/>
        </a:p>
      </dgm:t>
    </dgm:pt>
    <dgm:pt modelId="{3C8372E1-98C3-4608-AAE1-73CCE257EF84}" type="sibTrans" cxnId="{5F509143-FC0B-4842-A537-A713B7E01BE3}">
      <dgm:prSet/>
      <dgm:spPr/>
      <dgm:t>
        <a:bodyPr/>
        <a:lstStyle/>
        <a:p>
          <a:endParaRPr lang="en-US" sz="1500"/>
        </a:p>
      </dgm:t>
    </dgm:pt>
    <dgm:pt modelId="{214BE353-BAED-443C-B492-1830DC97BF37}">
      <dgm:prSet phldrT="[Text]" custT="1"/>
      <dgm:spPr/>
      <dgm:t>
        <a:bodyPr/>
        <a:lstStyle/>
        <a:p>
          <a:r>
            <a:rPr lang="tr-TR" sz="1500" dirty="0" smtClean="0"/>
            <a:t>Proje önerisi</a:t>
          </a:r>
          <a:endParaRPr lang="en-US" sz="1500" dirty="0"/>
        </a:p>
      </dgm:t>
    </dgm:pt>
    <dgm:pt modelId="{AEBC97CD-DD48-4F15-96EE-03C13AB8ED53}" type="parTrans" cxnId="{CD0FD457-BA66-4D28-81BB-6521E5DD32FA}">
      <dgm:prSet/>
      <dgm:spPr/>
      <dgm:t>
        <a:bodyPr/>
        <a:lstStyle/>
        <a:p>
          <a:endParaRPr lang="en-US" sz="1500"/>
        </a:p>
      </dgm:t>
    </dgm:pt>
    <dgm:pt modelId="{C3DDECA6-8C6D-42FB-BC94-CA642DA936D5}" type="sibTrans" cxnId="{CD0FD457-BA66-4D28-81BB-6521E5DD32FA}">
      <dgm:prSet/>
      <dgm:spPr/>
      <dgm:t>
        <a:bodyPr/>
        <a:lstStyle/>
        <a:p>
          <a:endParaRPr lang="en-US" sz="1500"/>
        </a:p>
      </dgm:t>
    </dgm:pt>
    <dgm:pt modelId="{C66FCD37-231A-4C57-867B-B0CD860D1D4E}">
      <dgm:prSet phldrT="[Text]" custT="1"/>
      <dgm:spPr/>
      <dgm:t>
        <a:bodyPr/>
        <a:lstStyle/>
        <a:p>
          <a:r>
            <a:rPr lang="tr-TR" sz="1500" dirty="0" smtClean="0"/>
            <a:t>Faaliyetler, Araçlar ve teknikler</a:t>
          </a:r>
          <a:endParaRPr lang="en-US" sz="1500" dirty="0"/>
        </a:p>
      </dgm:t>
    </dgm:pt>
    <dgm:pt modelId="{F9683286-ACB5-4E46-A387-EC698A407E87}" type="parTrans" cxnId="{15CC3C21-A2B1-4E06-998F-346FBAAFFCA1}">
      <dgm:prSet/>
      <dgm:spPr/>
      <dgm:t>
        <a:bodyPr/>
        <a:lstStyle/>
        <a:p>
          <a:endParaRPr lang="en-US" sz="1500"/>
        </a:p>
      </dgm:t>
    </dgm:pt>
    <dgm:pt modelId="{647FAE1D-8CB7-47CB-9B87-AE2E2DA5007C}" type="sibTrans" cxnId="{15CC3C21-A2B1-4E06-998F-346FBAAFFCA1}">
      <dgm:prSet/>
      <dgm:spPr/>
      <dgm:t>
        <a:bodyPr/>
        <a:lstStyle/>
        <a:p>
          <a:endParaRPr lang="en-US" sz="1500"/>
        </a:p>
      </dgm:t>
    </dgm:pt>
    <dgm:pt modelId="{A2B3F28E-191D-483A-BFCE-61AA68817BBE}">
      <dgm:prSet phldrT="[Text]" custT="1"/>
      <dgm:spPr/>
      <dgm:t>
        <a:bodyPr/>
        <a:lstStyle/>
        <a:p>
          <a:r>
            <a:rPr lang="tr-TR" sz="1500" dirty="0" smtClean="0"/>
            <a:t>Çıktılar</a:t>
          </a:r>
          <a:endParaRPr lang="en-US" sz="1500" dirty="0"/>
        </a:p>
      </dgm:t>
    </dgm:pt>
    <dgm:pt modelId="{103E05EA-6869-40B0-8F57-2E5A26856D82}" type="parTrans" cxnId="{F601E0D1-7FA6-4B9F-A196-422DEBFB4563}">
      <dgm:prSet/>
      <dgm:spPr/>
      <dgm:t>
        <a:bodyPr/>
        <a:lstStyle/>
        <a:p>
          <a:endParaRPr lang="en-US" sz="1500"/>
        </a:p>
      </dgm:t>
    </dgm:pt>
    <dgm:pt modelId="{CD5C623E-5A58-4E82-B0F7-F8796BAAB738}" type="sibTrans" cxnId="{F601E0D1-7FA6-4B9F-A196-422DEBFB4563}">
      <dgm:prSet/>
      <dgm:spPr/>
      <dgm:t>
        <a:bodyPr/>
        <a:lstStyle/>
        <a:p>
          <a:endParaRPr lang="en-US" sz="1500"/>
        </a:p>
      </dgm:t>
    </dgm:pt>
    <dgm:pt modelId="{9C797897-6C7A-4BEE-B918-D014BA0FEA05}">
      <dgm:prSet phldrT="[Text]" custT="1"/>
      <dgm:spPr/>
      <dgm:t>
        <a:bodyPr/>
        <a:lstStyle/>
        <a:p>
          <a:r>
            <a:rPr lang="tr-TR" sz="1500" dirty="0" smtClean="0"/>
            <a:t>Araştırma raporu</a:t>
          </a:r>
          <a:endParaRPr lang="en-US" sz="1500" dirty="0"/>
        </a:p>
      </dgm:t>
    </dgm:pt>
    <dgm:pt modelId="{60124E73-DF3E-4594-852B-556F0CF8DFCB}" type="parTrans" cxnId="{56C6E046-89FE-4B57-A9C6-89D0E53FC205}">
      <dgm:prSet/>
      <dgm:spPr/>
      <dgm:t>
        <a:bodyPr/>
        <a:lstStyle/>
        <a:p>
          <a:endParaRPr lang="en-US" sz="1500"/>
        </a:p>
      </dgm:t>
    </dgm:pt>
    <dgm:pt modelId="{114A9D09-81FA-4B53-AD19-92E85CE71DF2}" type="sibTrans" cxnId="{56C6E046-89FE-4B57-A9C6-89D0E53FC205}">
      <dgm:prSet/>
      <dgm:spPr/>
      <dgm:t>
        <a:bodyPr/>
        <a:lstStyle/>
        <a:p>
          <a:endParaRPr lang="en-US" sz="1500"/>
        </a:p>
      </dgm:t>
    </dgm:pt>
    <dgm:pt modelId="{D304BD74-4BCE-4AEA-B5F9-8B203F5AFF2D}">
      <dgm:prSet phldrT="[Text]" custT="1"/>
      <dgm:spPr/>
      <dgm:t>
        <a:bodyPr/>
        <a:lstStyle/>
        <a:p>
          <a:r>
            <a:rPr lang="tr-TR" sz="1500" dirty="0" smtClean="0"/>
            <a:t>Kaynakların sağlanması</a:t>
          </a:r>
          <a:endParaRPr lang="en-US" sz="1500" dirty="0"/>
        </a:p>
      </dgm:t>
    </dgm:pt>
    <dgm:pt modelId="{3A6978B5-9A4C-4353-9F9B-D9EC63E82E69}" type="parTrans" cxnId="{0BD45C5C-5428-4CF8-A98D-7545645BE2A3}">
      <dgm:prSet/>
      <dgm:spPr/>
      <dgm:t>
        <a:bodyPr/>
        <a:lstStyle/>
        <a:p>
          <a:endParaRPr lang="en-US" sz="1500"/>
        </a:p>
      </dgm:t>
    </dgm:pt>
    <dgm:pt modelId="{6F4CB198-4D54-4CAA-BBA3-F4B14C8E8697}" type="sibTrans" cxnId="{0BD45C5C-5428-4CF8-A98D-7545645BE2A3}">
      <dgm:prSet/>
      <dgm:spPr/>
      <dgm:t>
        <a:bodyPr/>
        <a:lstStyle/>
        <a:p>
          <a:endParaRPr lang="en-US" sz="1500"/>
        </a:p>
      </dgm:t>
    </dgm:pt>
    <dgm:pt modelId="{AF157794-0E6D-4C37-B007-6FEB1A149475}">
      <dgm:prSet custT="1"/>
      <dgm:spPr/>
      <dgm:t>
        <a:bodyPr/>
        <a:lstStyle/>
        <a:p>
          <a:r>
            <a:rPr lang="tr-TR" sz="1500" dirty="0" smtClean="0"/>
            <a:t>Kaynağı belirlenen projenin kuruluşla sözleşmesinin yapılması</a:t>
          </a:r>
          <a:endParaRPr lang="en-US" sz="1500" dirty="0"/>
        </a:p>
      </dgm:t>
    </dgm:pt>
    <dgm:pt modelId="{72C6E23C-E575-45AD-BC73-D0D29E174112}" type="parTrans" cxnId="{7DBA5899-3A85-4BEA-AE54-CEBA80D70247}">
      <dgm:prSet/>
      <dgm:spPr/>
      <dgm:t>
        <a:bodyPr/>
        <a:lstStyle/>
        <a:p>
          <a:endParaRPr lang="en-US" sz="1500"/>
        </a:p>
      </dgm:t>
    </dgm:pt>
    <dgm:pt modelId="{CE3E6721-7EB1-4952-A075-B528A20F1CA5}" type="sibTrans" cxnId="{7DBA5899-3A85-4BEA-AE54-CEBA80D70247}">
      <dgm:prSet/>
      <dgm:spPr/>
      <dgm:t>
        <a:bodyPr/>
        <a:lstStyle/>
        <a:p>
          <a:endParaRPr lang="en-US" sz="1500"/>
        </a:p>
      </dgm:t>
    </dgm:pt>
    <dgm:pt modelId="{6DEC07E6-E7B5-4BA0-980E-75FD73987770}">
      <dgm:prSet custT="1"/>
      <dgm:spPr/>
      <dgm:t>
        <a:bodyPr/>
        <a:lstStyle/>
        <a:p>
          <a:r>
            <a:rPr lang="tr-TR" sz="1500" dirty="0" smtClean="0"/>
            <a:t>Proje Kalite Yönetimi planı</a:t>
          </a:r>
          <a:endParaRPr lang="en-US" sz="1500" dirty="0"/>
        </a:p>
      </dgm:t>
    </dgm:pt>
    <dgm:pt modelId="{57FF1D4E-A870-4C0A-9250-E5DF4D3FB7D7}" type="parTrans" cxnId="{CA26A29A-3DCB-46AA-B581-6F3C044C259D}">
      <dgm:prSet/>
      <dgm:spPr/>
      <dgm:t>
        <a:bodyPr/>
        <a:lstStyle/>
        <a:p>
          <a:endParaRPr lang="en-US" sz="1500"/>
        </a:p>
      </dgm:t>
    </dgm:pt>
    <dgm:pt modelId="{CDE81D2E-6F54-4FF7-A755-9E0DBB739F18}" type="sibTrans" cxnId="{CA26A29A-3DCB-46AA-B581-6F3C044C259D}">
      <dgm:prSet/>
      <dgm:spPr/>
      <dgm:t>
        <a:bodyPr/>
        <a:lstStyle/>
        <a:p>
          <a:endParaRPr lang="en-US" sz="1500"/>
        </a:p>
      </dgm:t>
    </dgm:pt>
    <dgm:pt modelId="{348A16C7-D9C0-4F71-8BC3-81EB77B98DA7}">
      <dgm:prSet phldrT="[Text]" custT="1"/>
      <dgm:spPr/>
      <dgm:t>
        <a:bodyPr/>
        <a:lstStyle/>
        <a:p>
          <a:r>
            <a:rPr lang="tr-TR" sz="1500" dirty="0" smtClean="0"/>
            <a:t>Araştırmadan hedeflenen sonuçların elde edilmesi</a:t>
          </a:r>
          <a:endParaRPr lang="en-US" sz="1500" dirty="0"/>
        </a:p>
      </dgm:t>
    </dgm:pt>
    <dgm:pt modelId="{AD120261-922D-4C5B-B154-7F26015AB0DE}" type="parTrans" cxnId="{71781B10-3DAC-45E7-A8E2-8C2F7C1AD983}">
      <dgm:prSet/>
      <dgm:spPr/>
      <dgm:t>
        <a:bodyPr/>
        <a:lstStyle/>
        <a:p>
          <a:endParaRPr lang="en-US" sz="1500"/>
        </a:p>
      </dgm:t>
    </dgm:pt>
    <dgm:pt modelId="{FA2B85B0-DFDE-4893-B744-0C00A246E086}" type="sibTrans" cxnId="{71781B10-3DAC-45E7-A8E2-8C2F7C1AD983}">
      <dgm:prSet/>
      <dgm:spPr/>
      <dgm:t>
        <a:bodyPr/>
        <a:lstStyle/>
        <a:p>
          <a:endParaRPr lang="en-US" sz="1500"/>
        </a:p>
      </dgm:t>
    </dgm:pt>
    <dgm:pt modelId="{0D9D2352-8FE2-49D8-B288-0CA0D88798A6}">
      <dgm:prSet phldrT="[Text]" custT="1"/>
      <dgm:spPr/>
      <dgm:t>
        <a:bodyPr/>
        <a:lstStyle/>
        <a:p>
          <a:r>
            <a:rPr lang="tr-TR" sz="1500" dirty="0" smtClean="0"/>
            <a:t>Yayın</a:t>
          </a:r>
          <a:endParaRPr lang="en-US" sz="1500" dirty="0"/>
        </a:p>
      </dgm:t>
    </dgm:pt>
    <dgm:pt modelId="{36D39740-2CAB-419B-AE59-BAAB9B2E34BE}" type="parTrans" cxnId="{D5E92737-193C-413F-AD11-0D7877F51DC6}">
      <dgm:prSet/>
      <dgm:spPr/>
      <dgm:t>
        <a:bodyPr/>
        <a:lstStyle/>
        <a:p>
          <a:endParaRPr lang="en-US" sz="1500"/>
        </a:p>
      </dgm:t>
    </dgm:pt>
    <dgm:pt modelId="{9178CE30-0D79-4CF5-99C1-A99E8BB0EC32}" type="sibTrans" cxnId="{D5E92737-193C-413F-AD11-0D7877F51DC6}">
      <dgm:prSet/>
      <dgm:spPr/>
      <dgm:t>
        <a:bodyPr/>
        <a:lstStyle/>
        <a:p>
          <a:endParaRPr lang="en-US" sz="1500"/>
        </a:p>
      </dgm:t>
    </dgm:pt>
    <dgm:pt modelId="{6164950D-8B0D-4A90-B256-4362E5DCD43C}">
      <dgm:prSet phldrT="[Text]" custT="1"/>
      <dgm:spPr/>
      <dgm:t>
        <a:bodyPr/>
        <a:lstStyle/>
        <a:p>
          <a:r>
            <a:rPr lang="tr-TR" sz="1500" dirty="0" smtClean="0"/>
            <a:t>Patent</a:t>
          </a:r>
          <a:endParaRPr lang="en-US" sz="1500" dirty="0"/>
        </a:p>
      </dgm:t>
    </dgm:pt>
    <dgm:pt modelId="{3CB41A18-4259-4E49-93B9-2937366CB163}" type="parTrans" cxnId="{983F661C-5974-4586-8E6C-BA53AF677F4A}">
      <dgm:prSet/>
      <dgm:spPr/>
      <dgm:t>
        <a:bodyPr/>
        <a:lstStyle/>
        <a:p>
          <a:endParaRPr lang="en-US" sz="1500"/>
        </a:p>
      </dgm:t>
    </dgm:pt>
    <dgm:pt modelId="{589C8455-0A0E-4968-A27D-1838D8AEE72D}" type="sibTrans" cxnId="{983F661C-5974-4586-8E6C-BA53AF677F4A}">
      <dgm:prSet/>
      <dgm:spPr/>
      <dgm:t>
        <a:bodyPr/>
        <a:lstStyle/>
        <a:p>
          <a:endParaRPr lang="en-US" sz="1500"/>
        </a:p>
      </dgm:t>
    </dgm:pt>
    <dgm:pt modelId="{DE06B520-5C7D-45B6-8405-6B11B8199426}">
      <dgm:prSet phldrT="[Text]" custT="1"/>
      <dgm:spPr/>
      <dgm:t>
        <a:bodyPr/>
        <a:lstStyle/>
        <a:p>
          <a:r>
            <a:rPr lang="tr-TR" sz="1500" dirty="0" smtClean="0"/>
            <a:t>Faydalı Model</a:t>
          </a:r>
          <a:endParaRPr lang="en-US" sz="1500" dirty="0"/>
        </a:p>
      </dgm:t>
    </dgm:pt>
    <dgm:pt modelId="{AFE40A62-A34A-4D72-B26F-4E55C22E296D}" type="parTrans" cxnId="{CEEABF43-96D1-476D-8D00-2EA5544A3B57}">
      <dgm:prSet/>
      <dgm:spPr/>
      <dgm:t>
        <a:bodyPr/>
        <a:lstStyle/>
        <a:p>
          <a:endParaRPr lang="en-US" sz="1500"/>
        </a:p>
      </dgm:t>
    </dgm:pt>
    <dgm:pt modelId="{65495C0E-5AA1-4D4F-B431-FCC0900D5EBE}" type="sibTrans" cxnId="{CEEABF43-96D1-476D-8D00-2EA5544A3B57}">
      <dgm:prSet/>
      <dgm:spPr/>
      <dgm:t>
        <a:bodyPr/>
        <a:lstStyle/>
        <a:p>
          <a:endParaRPr lang="en-US" sz="1500"/>
        </a:p>
      </dgm:t>
    </dgm:pt>
    <dgm:pt modelId="{FF07ABDB-35D3-46B0-9B60-672F5741DD3C}">
      <dgm:prSet phldrT="[Text]" custT="1"/>
      <dgm:spPr/>
      <dgm:t>
        <a:bodyPr/>
        <a:lstStyle/>
        <a:p>
          <a:endParaRPr lang="en-US" sz="1500" dirty="0"/>
        </a:p>
      </dgm:t>
    </dgm:pt>
    <dgm:pt modelId="{BABCABB5-3B73-4F68-B9CF-A30B3E02BF20}" type="parTrans" cxnId="{01FE769F-4DF4-4BD1-96A8-241ADBC232D3}">
      <dgm:prSet/>
      <dgm:spPr/>
      <dgm:t>
        <a:bodyPr/>
        <a:lstStyle/>
        <a:p>
          <a:endParaRPr lang="en-US" sz="1500"/>
        </a:p>
      </dgm:t>
    </dgm:pt>
    <dgm:pt modelId="{36DC8C90-921D-4943-8AB6-23A40369CEDE}" type="sibTrans" cxnId="{01FE769F-4DF4-4BD1-96A8-241ADBC232D3}">
      <dgm:prSet/>
      <dgm:spPr/>
      <dgm:t>
        <a:bodyPr/>
        <a:lstStyle/>
        <a:p>
          <a:endParaRPr lang="en-US" sz="1500"/>
        </a:p>
      </dgm:t>
    </dgm:pt>
    <dgm:pt modelId="{5ECCD44E-983F-4652-A0DE-893128240626}">
      <dgm:prSet phldrT="[Text]" custT="1"/>
      <dgm:spPr/>
      <dgm:t>
        <a:bodyPr/>
        <a:lstStyle/>
        <a:p>
          <a:endParaRPr lang="en-US" sz="1500" dirty="0"/>
        </a:p>
      </dgm:t>
    </dgm:pt>
    <dgm:pt modelId="{04FCD8E6-B11C-499C-802F-F4C337C68145}" type="sibTrans" cxnId="{DF03C0C8-9484-4163-B666-CAA74001B49B}">
      <dgm:prSet/>
      <dgm:spPr/>
      <dgm:t>
        <a:bodyPr/>
        <a:lstStyle/>
        <a:p>
          <a:endParaRPr lang="en-US" sz="1500"/>
        </a:p>
      </dgm:t>
    </dgm:pt>
    <dgm:pt modelId="{2D8BCFCB-377C-408E-B5F3-A7CA278AD2EF}" type="parTrans" cxnId="{DF03C0C8-9484-4163-B666-CAA74001B49B}">
      <dgm:prSet/>
      <dgm:spPr/>
      <dgm:t>
        <a:bodyPr/>
        <a:lstStyle/>
        <a:p>
          <a:endParaRPr lang="en-US" sz="1500"/>
        </a:p>
      </dgm:t>
    </dgm:pt>
    <dgm:pt modelId="{1AC3B759-D452-41FF-B191-9746583B332B}">
      <dgm:prSet phldrT="[Text]" custT="1"/>
      <dgm:spPr/>
      <dgm:t>
        <a:bodyPr/>
        <a:lstStyle/>
        <a:p>
          <a:r>
            <a:rPr lang="tr-TR" sz="1500" dirty="0" smtClean="0"/>
            <a:t>Endüstriyel tasarım</a:t>
          </a:r>
          <a:endParaRPr lang="en-US" sz="1500" dirty="0"/>
        </a:p>
      </dgm:t>
    </dgm:pt>
    <dgm:pt modelId="{B5FE2031-AA8E-4BD2-9862-15280A0D485C}" type="parTrans" cxnId="{B0BFCEAF-4DA5-4DED-A70D-CDCD046BED50}">
      <dgm:prSet/>
      <dgm:spPr/>
    </dgm:pt>
    <dgm:pt modelId="{F1CC1594-AF81-47A1-8E80-741B3CA73B7D}" type="sibTrans" cxnId="{B0BFCEAF-4DA5-4DED-A70D-CDCD046BED50}">
      <dgm:prSet/>
      <dgm:spPr/>
    </dgm:pt>
    <dgm:pt modelId="{A00E72B1-A0C8-41C2-956C-9144B6B9BC6B}">
      <dgm:prSet phldrT="[Text]" custT="1"/>
      <dgm:spPr/>
      <dgm:t>
        <a:bodyPr/>
        <a:lstStyle/>
        <a:p>
          <a:r>
            <a:rPr lang="tr-TR" sz="1500" dirty="0" smtClean="0"/>
            <a:t>Teknokent için gerekli yasal prosedürlerin uygulanması</a:t>
          </a:r>
          <a:endParaRPr lang="en-US" sz="1500" dirty="0"/>
        </a:p>
      </dgm:t>
    </dgm:pt>
    <dgm:pt modelId="{41E17A94-9058-483F-A631-B8D3A4B2274C}" type="parTrans" cxnId="{1D82FAAA-DFA6-49F9-B54C-7DABE6A47EE4}">
      <dgm:prSet/>
      <dgm:spPr/>
    </dgm:pt>
    <dgm:pt modelId="{1D79A2D9-47C9-47B9-AE33-1629C89D3BBF}" type="sibTrans" cxnId="{1D82FAAA-DFA6-49F9-B54C-7DABE6A47EE4}">
      <dgm:prSet/>
      <dgm:spPr/>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t>
        <a:bodyPr/>
        <a:lstStyle/>
        <a:p>
          <a:endParaRPr lang="tr-TR"/>
        </a:p>
      </dgm:t>
    </dgm:pt>
    <dgm:pt modelId="{15BA5FA9-E392-41C2-BCC8-A3FBB611F904}" type="pres">
      <dgm:prSet presAssocID="{C48BD5BD-A8D1-4C2F-A909-FF69C858B70C}" presName="parTx" presStyleLbl="alignNode1" presStyleIdx="0" presStyleCnt="3" custScaleY="81869"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t>
        <a:bodyPr/>
        <a:lstStyle/>
        <a:p>
          <a:endParaRPr lang="tr-TR"/>
        </a:p>
      </dgm:t>
    </dgm:pt>
    <dgm:pt modelId="{0137255D-967D-493A-A4CB-974D79AEEFFE}" type="pres">
      <dgm:prSet presAssocID="{C66FCD37-231A-4C57-867B-B0CD860D1D4E}" presName="composite" presStyleCnt="0"/>
      <dgm:spPr/>
      <dgm:t>
        <a:bodyPr/>
        <a:lstStyle/>
        <a:p>
          <a:endParaRPr lang="tr-TR"/>
        </a:p>
      </dgm:t>
    </dgm:pt>
    <dgm:pt modelId="{7B8ECE76-F053-4347-8D51-BC786470DFE4}" type="pres">
      <dgm:prSet presAssocID="{C66FCD37-231A-4C57-867B-B0CD860D1D4E}" presName="parTx" presStyleLbl="alignNode1" presStyleIdx="1" presStyleCnt="3" custScaleY="81869">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custScaleY="100000">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t>
        <a:bodyPr/>
        <a:lstStyle/>
        <a:p>
          <a:endParaRPr lang="tr-TR"/>
        </a:p>
      </dgm:t>
    </dgm:pt>
    <dgm:pt modelId="{A9BA4151-B9C0-4A86-8536-2AB310B65BEB}" type="pres">
      <dgm:prSet presAssocID="{A2B3F28E-191D-483A-BFCE-61AA68817BBE}" presName="composite" presStyleCnt="0"/>
      <dgm:spPr/>
      <dgm:t>
        <a:bodyPr/>
        <a:lstStyle/>
        <a:p>
          <a:endParaRPr lang="tr-TR"/>
        </a:p>
      </dgm:t>
    </dgm:pt>
    <dgm:pt modelId="{47076811-2338-4705-9665-197897BA2D48}" type="pres">
      <dgm:prSet presAssocID="{A2B3F28E-191D-483A-BFCE-61AA68817BBE}" presName="parTx" presStyleLbl="alignNode1" presStyleIdx="2" presStyleCnt="3" custScaleY="81869">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custScaleY="100000">
        <dgm:presLayoutVars>
          <dgm:bulletEnabled val="1"/>
        </dgm:presLayoutVars>
      </dgm:prSet>
      <dgm:spPr/>
      <dgm:t>
        <a:bodyPr/>
        <a:lstStyle/>
        <a:p>
          <a:endParaRPr lang="en-US"/>
        </a:p>
      </dgm:t>
    </dgm:pt>
  </dgm:ptLst>
  <dgm:cxnLst>
    <dgm:cxn modelId="{983F661C-5974-4586-8E6C-BA53AF677F4A}" srcId="{A2B3F28E-191D-483A-BFCE-61AA68817BBE}" destId="{6164950D-8B0D-4A90-B256-4362E5DCD43C}" srcOrd="2" destOrd="0" parTransId="{3CB41A18-4259-4E49-93B9-2937366CB163}" sibTransId="{589C8455-0A0E-4968-A27D-1838D8AEE72D}"/>
    <dgm:cxn modelId="{2DB71961-7FC7-49A8-A58A-3B5CE63B46D9}" type="presOf" srcId="{A00E72B1-A0C8-41C2-956C-9144B6B9BC6B}" destId="{A9AFB589-4F47-4C1B-AC2C-B16DD0F91756}" srcOrd="0" destOrd="1" presId="urn:microsoft.com/office/officeart/2005/8/layout/hList1"/>
    <dgm:cxn modelId="{9B211489-0197-4AB7-9552-131A9A973B03}" type="presOf" srcId="{6DEC07E6-E7B5-4BA0-980E-75FD73987770}" destId="{47F94B1E-8172-4A69-B3A4-FDBCD8F9B436}" srcOrd="0" destOrd="2" presId="urn:microsoft.com/office/officeart/2005/8/layout/hList1"/>
    <dgm:cxn modelId="{B0BFCEAF-4DA5-4DED-A70D-CDCD046BED50}" srcId="{A2B3F28E-191D-483A-BFCE-61AA68817BBE}" destId="{1AC3B759-D452-41FF-B191-9746583B332B}" srcOrd="4" destOrd="0" parTransId="{B5FE2031-AA8E-4BD2-9862-15280A0D485C}" sibTransId="{F1CC1594-AF81-47A1-8E80-741B3CA73B7D}"/>
    <dgm:cxn modelId="{45E70B5E-4387-4323-9AB2-97B2A741F46E}" type="presOf" srcId="{0D9D2352-8FE2-49D8-B288-0CA0D88798A6}" destId="{35767259-8857-417F-AA1B-F5BD90F6AD6D}" srcOrd="0" destOrd="1" presId="urn:microsoft.com/office/officeart/2005/8/layout/hList1"/>
    <dgm:cxn modelId="{B6C117EF-B8B2-4E83-A00C-EEAF529299C6}" type="presOf" srcId="{D304BD74-4BCE-4AEA-B5F9-8B203F5AFF2D}" destId="{A9AFB589-4F47-4C1B-AC2C-B16DD0F91756}" srcOrd="0" destOrd="0" presId="urn:microsoft.com/office/officeart/2005/8/layout/hList1"/>
    <dgm:cxn modelId="{91AF4F68-1490-4711-ACE4-B159599A12F6}" type="presOf" srcId="{C48BD5BD-A8D1-4C2F-A909-FF69C858B70C}" destId="{15BA5FA9-E392-41C2-BCC8-A3FBB611F904}" srcOrd="0" destOrd="0" presId="urn:microsoft.com/office/officeart/2005/8/layout/hList1"/>
    <dgm:cxn modelId="{D5E92737-193C-413F-AD11-0D7877F51DC6}" srcId="{A2B3F28E-191D-483A-BFCE-61AA68817BBE}" destId="{0D9D2352-8FE2-49D8-B288-0CA0D88798A6}" srcOrd="1" destOrd="0" parTransId="{36D39740-2CAB-419B-AE59-BAAB9B2E34BE}" sibTransId="{9178CE30-0D79-4CF5-99C1-A99E8BB0EC32}"/>
    <dgm:cxn modelId="{A304FDBF-D5CB-4D74-8FCE-E3C35A1AD8E0}" type="presOf" srcId="{1AC3B759-D452-41FF-B191-9746583B332B}" destId="{35767259-8857-417F-AA1B-F5BD90F6AD6D}" srcOrd="0" destOrd="4" presId="urn:microsoft.com/office/officeart/2005/8/layout/hList1"/>
    <dgm:cxn modelId="{01FE769F-4DF4-4BD1-96A8-241ADBC232D3}" srcId="{A2B3F28E-191D-483A-BFCE-61AA68817BBE}" destId="{FF07ABDB-35D3-46B0-9B60-672F5741DD3C}" srcOrd="5" destOrd="0" parTransId="{BABCABB5-3B73-4F68-B9CF-A30B3E02BF20}" sibTransId="{36DC8C90-921D-4943-8AB6-23A40369CEDE}"/>
    <dgm:cxn modelId="{56C6E046-89FE-4B57-A9C6-89D0E53FC205}" srcId="{A2B3F28E-191D-483A-BFCE-61AA68817BBE}" destId="{9C797897-6C7A-4BEE-B918-D014BA0FEA05}" srcOrd="0" destOrd="0" parTransId="{60124E73-DF3E-4594-852B-556F0CF8DFCB}" sibTransId="{114A9D09-81FA-4B53-AD19-92E85CE71DF2}"/>
    <dgm:cxn modelId="{2A3A2DEC-2480-4704-9F60-93C456E23666}" type="presOf" srcId="{DE06B520-5C7D-45B6-8405-6B11B8199426}" destId="{35767259-8857-417F-AA1B-F5BD90F6AD6D}" srcOrd="0" destOrd="3" presId="urn:microsoft.com/office/officeart/2005/8/layout/hList1"/>
    <dgm:cxn modelId="{7B69F5DA-FD12-4E0C-B355-AF96F0FDA5C0}" type="presOf" srcId="{AF157794-0E6D-4C37-B007-6FEB1A149475}" destId="{47F94B1E-8172-4A69-B3A4-FDBCD8F9B436}" srcOrd="0" destOrd="1" presId="urn:microsoft.com/office/officeart/2005/8/layout/hList1"/>
    <dgm:cxn modelId="{DF03C0C8-9484-4163-B666-CAA74001B49B}" srcId="{C66FCD37-231A-4C57-867B-B0CD860D1D4E}" destId="{5ECCD44E-983F-4652-A0DE-893128240626}" srcOrd="3" destOrd="0" parTransId="{2D8BCFCB-377C-408E-B5F3-A7CA278AD2EF}" sibTransId="{04FCD8E6-B11C-499C-802F-F4C337C68145}"/>
    <dgm:cxn modelId="{7DBA5899-3A85-4BEA-AE54-CEBA80D70247}" srcId="{C48BD5BD-A8D1-4C2F-A909-FF69C858B70C}" destId="{AF157794-0E6D-4C37-B007-6FEB1A149475}" srcOrd="1" destOrd="0" parTransId="{72C6E23C-E575-45AD-BC73-D0D29E174112}" sibTransId="{CE3E6721-7EB1-4952-A075-B528A20F1CA5}"/>
    <dgm:cxn modelId="{29B31E5C-5793-4076-AFE2-95FD701A505D}" type="presOf" srcId="{5ECCD44E-983F-4652-A0DE-893128240626}" destId="{A9AFB589-4F47-4C1B-AC2C-B16DD0F91756}" srcOrd="0" destOrd="3" presId="urn:microsoft.com/office/officeart/2005/8/layout/hList1"/>
    <dgm:cxn modelId="{15CC3C21-A2B1-4E06-998F-346FBAAFFCA1}" srcId="{F3A2FFC7-F09C-4FB9-9C40-4BE9775CBF7F}" destId="{C66FCD37-231A-4C57-867B-B0CD860D1D4E}" srcOrd="1" destOrd="0" parTransId="{F9683286-ACB5-4E46-A387-EC698A407E87}" sibTransId="{647FAE1D-8CB7-47CB-9B87-AE2E2DA5007C}"/>
    <dgm:cxn modelId="{DCEC9EE3-E717-421C-B3D8-99129D020DF6}" type="presOf" srcId="{A2B3F28E-191D-483A-BFCE-61AA68817BBE}" destId="{47076811-2338-4705-9665-197897BA2D48}" srcOrd="0" destOrd="0" presId="urn:microsoft.com/office/officeart/2005/8/layout/hList1"/>
    <dgm:cxn modelId="{F601E0D1-7FA6-4B9F-A196-422DEBFB4563}" srcId="{F3A2FFC7-F09C-4FB9-9C40-4BE9775CBF7F}" destId="{A2B3F28E-191D-483A-BFCE-61AA68817BBE}" srcOrd="2" destOrd="0" parTransId="{103E05EA-6869-40B0-8F57-2E5A26856D82}" sibTransId="{CD5C623E-5A58-4E82-B0F7-F8796BAAB738}"/>
    <dgm:cxn modelId="{CD0FD457-BA66-4D28-81BB-6521E5DD32FA}" srcId="{C48BD5BD-A8D1-4C2F-A909-FF69C858B70C}" destId="{214BE353-BAED-443C-B492-1830DC97BF37}" srcOrd="0" destOrd="0" parTransId="{AEBC97CD-DD48-4F15-96EE-03C13AB8ED53}" sibTransId="{C3DDECA6-8C6D-42FB-BC94-CA642DA936D5}"/>
    <dgm:cxn modelId="{CC1BD1A8-DF6E-4C50-9169-223D557CB008}" type="presOf" srcId="{9C797897-6C7A-4BEE-B918-D014BA0FEA05}" destId="{35767259-8857-417F-AA1B-F5BD90F6AD6D}" srcOrd="0" destOrd="0" presId="urn:microsoft.com/office/officeart/2005/8/layout/hList1"/>
    <dgm:cxn modelId="{6CFAB67B-7E48-4F60-A98B-6F198C917732}" type="presOf" srcId="{FF07ABDB-35D3-46B0-9B60-672F5741DD3C}" destId="{35767259-8857-417F-AA1B-F5BD90F6AD6D}" srcOrd="0" destOrd="5" presId="urn:microsoft.com/office/officeart/2005/8/layout/hList1"/>
    <dgm:cxn modelId="{5F509143-FC0B-4842-A537-A713B7E01BE3}" srcId="{F3A2FFC7-F09C-4FB9-9C40-4BE9775CBF7F}" destId="{C48BD5BD-A8D1-4C2F-A909-FF69C858B70C}" srcOrd="0" destOrd="0" parTransId="{5A8A1A64-26D7-4B8D-B802-76C8D871929B}" sibTransId="{3C8372E1-98C3-4608-AAE1-73CCE257EF84}"/>
    <dgm:cxn modelId="{CEEABF43-96D1-476D-8D00-2EA5544A3B57}" srcId="{A2B3F28E-191D-483A-BFCE-61AA68817BBE}" destId="{DE06B520-5C7D-45B6-8405-6B11B8199426}" srcOrd="3" destOrd="0" parTransId="{AFE40A62-A34A-4D72-B26F-4E55C22E296D}" sibTransId="{65495C0E-5AA1-4D4F-B431-FCC0900D5EBE}"/>
    <dgm:cxn modelId="{B9CEF999-5B25-4551-B93A-601436E61D31}" type="presOf" srcId="{348A16C7-D9C0-4F71-8BC3-81EB77B98DA7}" destId="{A9AFB589-4F47-4C1B-AC2C-B16DD0F91756}" srcOrd="0" destOrd="2" presId="urn:microsoft.com/office/officeart/2005/8/layout/hList1"/>
    <dgm:cxn modelId="{9811A42B-1DA3-43D5-925C-50D0366F5717}" type="presOf" srcId="{6164950D-8B0D-4A90-B256-4362E5DCD43C}" destId="{35767259-8857-417F-AA1B-F5BD90F6AD6D}" srcOrd="0" destOrd="2" presId="urn:microsoft.com/office/officeart/2005/8/layout/hList1"/>
    <dgm:cxn modelId="{CA26A29A-3DCB-46AA-B581-6F3C044C259D}" srcId="{C48BD5BD-A8D1-4C2F-A909-FF69C858B70C}" destId="{6DEC07E6-E7B5-4BA0-980E-75FD73987770}" srcOrd="2" destOrd="0" parTransId="{57FF1D4E-A870-4C0A-9250-E5DF4D3FB7D7}" sibTransId="{CDE81D2E-6F54-4FF7-A755-9E0DBB739F18}"/>
    <dgm:cxn modelId="{F958652B-A1AC-45A3-8B70-1E2B96AA3E1B}" type="presOf" srcId="{C66FCD37-231A-4C57-867B-B0CD860D1D4E}" destId="{7B8ECE76-F053-4347-8D51-BC786470DFE4}" srcOrd="0" destOrd="0" presId="urn:microsoft.com/office/officeart/2005/8/layout/hList1"/>
    <dgm:cxn modelId="{6E5554B8-6749-4577-A7DD-2479C1799404}" type="presOf" srcId="{F3A2FFC7-F09C-4FB9-9C40-4BE9775CBF7F}" destId="{07431256-3DFC-4047-A18D-A0991635CCAA}" srcOrd="0" destOrd="0" presId="urn:microsoft.com/office/officeart/2005/8/layout/hList1"/>
    <dgm:cxn modelId="{71781B10-3DAC-45E7-A8E2-8C2F7C1AD983}" srcId="{C66FCD37-231A-4C57-867B-B0CD860D1D4E}" destId="{348A16C7-D9C0-4F71-8BC3-81EB77B98DA7}" srcOrd="2" destOrd="0" parTransId="{AD120261-922D-4C5B-B154-7F26015AB0DE}" sibTransId="{FA2B85B0-DFDE-4893-B744-0C00A246E086}"/>
    <dgm:cxn modelId="{0BD45C5C-5428-4CF8-A98D-7545645BE2A3}" srcId="{C66FCD37-231A-4C57-867B-B0CD860D1D4E}" destId="{D304BD74-4BCE-4AEA-B5F9-8B203F5AFF2D}" srcOrd="0" destOrd="0" parTransId="{3A6978B5-9A4C-4353-9F9B-D9EC63E82E69}" sibTransId="{6F4CB198-4D54-4CAA-BBA3-F4B14C8E8697}"/>
    <dgm:cxn modelId="{E0CFD748-6540-40AF-8EFF-7995AAF67FAB}" type="presOf" srcId="{214BE353-BAED-443C-B492-1830DC97BF37}" destId="{47F94B1E-8172-4A69-B3A4-FDBCD8F9B436}" srcOrd="0" destOrd="0" presId="urn:microsoft.com/office/officeart/2005/8/layout/hList1"/>
    <dgm:cxn modelId="{1D82FAAA-DFA6-49F9-B54C-7DABE6A47EE4}" srcId="{C66FCD37-231A-4C57-867B-B0CD860D1D4E}" destId="{A00E72B1-A0C8-41C2-956C-9144B6B9BC6B}" srcOrd="1" destOrd="0" parTransId="{41E17A94-9058-483F-A631-B8D3A4B2274C}" sibTransId="{1D79A2D9-47C9-47B9-AE33-1629C89D3BBF}"/>
    <dgm:cxn modelId="{3416ECF3-8151-44B7-8EBF-F7C4B5C4C95E}" type="presParOf" srcId="{07431256-3DFC-4047-A18D-A0991635CCAA}" destId="{AF07725F-7D53-485B-8D39-03F8CFFD39B6}" srcOrd="0" destOrd="0" presId="urn:microsoft.com/office/officeart/2005/8/layout/hList1"/>
    <dgm:cxn modelId="{13DE77E8-D633-4372-ACAC-6EF782C3A92B}" type="presParOf" srcId="{AF07725F-7D53-485B-8D39-03F8CFFD39B6}" destId="{15BA5FA9-E392-41C2-BCC8-A3FBB611F904}" srcOrd="0" destOrd="0" presId="urn:microsoft.com/office/officeart/2005/8/layout/hList1"/>
    <dgm:cxn modelId="{19EBB442-EA51-4BB1-8414-25278AC778E5}" type="presParOf" srcId="{AF07725F-7D53-485B-8D39-03F8CFFD39B6}" destId="{47F94B1E-8172-4A69-B3A4-FDBCD8F9B436}" srcOrd="1" destOrd="0" presId="urn:microsoft.com/office/officeart/2005/8/layout/hList1"/>
    <dgm:cxn modelId="{2483573F-E6D5-4D79-B7F3-8EE09B601C2A}" type="presParOf" srcId="{07431256-3DFC-4047-A18D-A0991635CCAA}" destId="{EBF66996-0954-481C-9ADE-9B0ECB60C3D5}" srcOrd="1" destOrd="0" presId="urn:microsoft.com/office/officeart/2005/8/layout/hList1"/>
    <dgm:cxn modelId="{2C6B4759-C558-463E-B553-CF8A5F6B4D93}" type="presParOf" srcId="{07431256-3DFC-4047-A18D-A0991635CCAA}" destId="{0137255D-967D-493A-A4CB-974D79AEEFFE}" srcOrd="2" destOrd="0" presId="urn:microsoft.com/office/officeart/2005/8/layout/hList1"/>
    <dgm:cxn modelId="{C1BA0A75-FE91-44CC-905F-A0C2014610E7}" type="presParOf" srcId="{0137255D-967D-493A-A4CB-974D79AEEFFE}" destId="{7B8ECE76-F053-4347-8D51-BC786470DFE4}" srcOrd="0" destOrd="0" presId="urn:microsoft.com/office/officeart/2005/8/layout/hList1"/>
    <dgm:cxn modelId="{01F6E98D-81FA-46EF-AF81-B909B8E1A2EB}" type="presParOf" srcId="{0137255D-967D-493A-A4CB-974D79AEEFFE}" destId="{A9AFB589-4F47-4C1B-AC2C-B16DD0F91756}" srcOrd="1" destOrd="0" presId="urn:microsoft.com/office/officeart/2005/8/layout/hList1"/>
    <dgm:cxn modelId="{43F7D5E4-3B25-467E-AFA7-DAAC7FFD14BC}" type="presParOf" srcId="{07431256-3DFC-4047-A18D-A0991635CCAA}" destId="{569790A0-031C-4726-B61C-A46DF5342233}" srcOrd="3" destOrd="0" presId="urn:microsoft.com/office/officeart/2005/8/layout/hList1"/>
    <dgm:cxn modelId="{1B94BEB3-C3C3-4149-B2BB-81762A8FE471}" type="presParOf" srcId="{07431256-3DFC-4047-A18D-A0991635CCAA}" destId="{A9BA4151-B9C0-4A86-8536-2AB310B65BEB}" srcOrd="4" destOrd="0" presId="urn:microsoft.com/office/officeart/2005/8/layout/hList1"/>
    <dgm:cxn modelId="{BF9B37F7-75F2-4107-9184-5FA26A15F208}" type="presParOf" srcId="{A9BA4151-B9C0-4A86-8536-2AB310B65BEB}" destId="{47076811-2338-4705-9665-197897BA2D48}" srcOrd="0" destOrd="0" presId="urn:microsoft.com/office/officeart/2005/8/layout/hList1"/>
    <dgm:cxn modelId="{92A94239-F45E-4E16-8A3F-EF174A18B8A9}"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C48BD5BD-A8D1-4C2F-A909-FF69C858B70C}">
      <dgm:prSet phldrT="[Text]"/>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Kalite yönetim planı</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smtClean="0"/>
            <a:t>Değişiklik kararları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5920C7CF-BDE3-44B7-9591-DC91765B9D66}">
      <dgm:prSet phldrT="[Text]"/>
      <dgm:spPr/>
      <dgm:t>
        <a:bodyPr/>
        <a:lstStyle/>
        <a:p>
          <a:endParaRPr lang="en-US" dirty="0"/>
        </a:p>
      </dgm:t>
    </dgm:pt>
    <dgm:pt modelId="{31FC8A5B-71EF-46E7-BCED-889DE9B2B0D0}" type="parTrans" cxnId="{FA887BA3-FBA0-40CB-ABBA-51A8C41FA4AB}">
      <dgm:prSet/>
      <dgm:spPr/>
      <dgm:t>
        <a:bodyPr/>
        <a:lstStyle/>
        <a:p>
          <a:endParaRPr lang="en-US"/>
        </a:p>
      </dgm:t>
    </dgm:pt>
    <dgm:pt modelId="{BFA871AA-FF96-4E35-86A4-03849E9C085B}" type="sibTrans" cxnId="{FA887BA3-FBA0-40CB-ABBA-51A8C41FA4AB}">
      <dgm:prSet/>
      <dgm:spPr/>
      <dgm:t>
        <a:bodyPr/>
        <a:lstStyle/>
        <a:p>
          <a:endParaRPr lang="en-US"/>
        </a:p>
      </dgm:t>
    </dgm:pt>
    <dgm:pt modelId="{8FCB97F1-7B0F-4AA4-935C-7E6CE2929129}">
      <dgm:prSet/>
      <dgm:spPr/>
      <dgm:t>
        <a:bodyPr/>
        <a:lstStyle/>
        <a:p>
          <a:endParaRPr lang="en-US" dirty="0"/>
        </a:p>
      </dgm:t>
    </dgm:pt>
    <dgm:pt modelId="{B5AEF482-1961-47C3-9F47-6E509B86E232}" type="parTrans" cxnId="{E1117BE1-23F5-47BB-A280-AB1BB3F82139}">
      <dgm:prSet/>
      <dgm:spPr/>
      <dgm:t>
        <a:bodyPr/>
        <a:lstStyle/>
        <a:p>
          <a:endParaRPr lang="en-US"/>
        </a:p>
      </dgm:t>
    </dgm:pt>
    <dgm:pt modelId="{7C3146E5-5015-46A9-A7FE-92BB17265EFC}" type="sibTrans" cxnId="{E1117BE1-23F5-47BB-A280-AB1BB3F82139}">
      <dgm:prSet/>
      <dgm:spPr/>
      <dgm:t>
        <a:bodyPr/>
        <a:lstStyle/>
        <a:p>
          <a:endParaRPr lang="en-US"/>
        </a:p>
      </dgm:t>
    </dgm:pt>
    <dgm:pt modelId="{81D2E0D6-F966-45AC-8D89-5155B58B10A6}">
      <dgm:prSet/>
      <dgm:spPr/>
      <dgm:t>
        <a:bodyPr/>
        <a:lstStyle/>
        <a:p>
          <a:r>
            <a:rPr lang="tr-TR" dirty="0" smtClean="0"/>
            <a:t>Süreç iyileştirme planı</a:t>
          </a:r>
          <a:endParaRPr lang="en-US" dirty="0"/>
        </a:p>
      </dgm:t>
    </dgm:pt>
    <dgm:pt modelId="{5F2D167C-713C-4B0A-957E-E25779D79B21}" type="parTrans" cxnId="{ED9D3AD1-F8B1-4B65-8064-C980E2DC4579}">
      <dgm:prSet/>
      <dgm:spPr/>
      <dgm:t>
        <a:bodyPr/>
        <a:lstStyle/>
        <a:p>
          <a:endParaRPr lang="en-US"/>
        </a:p>
      </dgm:t>
    </dgm:pt>
    <dgm:pt modelId="{13CA39A7-7B9D-41F3-962B-827DC2F6815F}" type="sibTrans" cxnId="{ED9D3AD1-F8B1-4B65-8064-C980E2DC4579}">
      <dgm:prSet/>
      <dgm:spPr/>
      <dgm:t>
        <a:bodyPr/>
        <a:lstStyle/>
        <a:p>
          <a:endParaRPr lang="en-US"/>
        </a:p>
      </dgm:t>
    </dgm:pt>
    <dgm:pt modelId="{91D25297-1DF8-4332-A7A8-61B8AD503E3D}">
      <dgm:prSet/>
      <dgm:spPr/>
      <dgm:t>
        <a:bodyPr/>
        <a:lstStyle/>
        <a:p>
          <a:r>
            <a:rPr lang="tr-TR" dirty="0" smtClean="0"/>
            <a:t>Dokümantasyon</a:t>
          </a:r>
          <a:endParaRPr lang="en-US" dirty="0"/>
        </a:p>
      </dgm:t>
    </dgm:pt>
    <dgm:pt modelId="{179E3675-07E8-462F-B852-D10A199F65BB}" type="parTrans" cxnId="{473F51B1-4D98-4DE0-8633-FEFC36D1CBB2}">
      <dgm:prSet/>
      <dgm:spPr/>
      <dgm:t>
        <a:bodyPr/>
        <a:lstStyle/>
        <a:p>
          <a:endParaRPr lang="en-US"/>
        </a:p>
      </dgm:t>
    </dgm:pt>
    <dgm:pt modelId="{76B839AF-C1A3-4A30-8D17-6D78E665A84E}" type="sibTrans" cxnId="{473F51B1-4D98-4DE0-8633-FEFC36D1CBB2}">
      <dgm:prSet/>
      <dgm:spPr/>
      <dgm:t>
        <a:bodyPr/>
        <a:lstStyle/>
        <a:p>
          <a:endParaRPr lang="en-US"/>
        </a:p>
      </dgm:t>
    </dgm:pt>
    <dgm:pt modelId="{7EF2A474-F57B-444F-B4F3-9EF4983B6C9D}">
      <dgm:prSet/>
      <dgm:spPr/>
      <dgm:t>
        <a:bodyPr/>
        <a:lstStyle/>
        <a:p>
          <a:r>
            <a:rPr lang="tr-TR" dirty="0" smtClean="0"/>
            <a:t>Kalite kontrol sürecinin çıktıları</a:t>
          </a:r>
          <a:endParaRPr lang="en-US" dirty="0"/>
        </a:p>
      </dgm:t>
    </dgm:pt>
    <dgm:pt modelId="{74205FDA-5D03-4F97-8D49-FB59AE8B36FD}" type="parTrans" cxnId="{B4D5728A-DF15-4632-9F19-67277E4ADC0F}">
      <dgm:prSet/>
      <dgm:spPr/>
      <dgm:t>
        <a:bodyPr/>
        <a:lstStyle/>
        <a:p>
          <a:endParaRPr lang="en-US"/>
        </a:p>
      </dgm:t>
    </dgm:pt>
    <dgm:pt modelId="{A3C91DDF-F589-4367-9BDD-3F91FD1F5B1E}" type="sibTrans" cxnId="{B4D5728A-DF15-4632-9F19-67277E4ADC0F}">
      <dgm:prSet/>
      <dgm:spPr/>
      <dgm:t>
        <a:bodyPr/>
        <a:lstStyle/>
        <a:p>
          <a:endParaRPr lang="en-US"/>
        </a:p>
      </dgm:t>
    </dgm:pt>
    <dgm:pt modelId="{B11B67C2-9445-47F9-8F3B-2C1B3FAE555D}">
      <dgm:prSet/>
      <dgm:spPr/>
      <dgm:t>
        <a:bodyPr/>
        <a:lstStyle/>
        <a:p>
          <a:r>
            <a:rPr lang="tr-TR" dirty="0" smtClean="0"/>
            <a:t>Yerleşim ve çevre koşulları</a:t>
          </a:r>
          <a:endParaRPr lang="en-US" dirty="0"/>
        </a:p>
      </dgm:t>
    </dgm:pt>
    <dgm:pt modelId="{2707C08E-5530-4F43-8542-82547DF7735A}" type="parTrans" cxnId="{40DEFC7A-ECE6-4F47-AF81-964262EF3BE1}">
      <dgm:prSet/>
      <dgm:spPr/>
      <dgm:t>
        <a:bodyPr/>
        <a:lstStyle/>
        <a:p>
          <a:endParaRPr lang="en-US"/>
        </a:p>
      </dgm:t>
    </dgm:pt>
    <dgm:pt modelId="{4FAFD83C-2E79-4422-BB4D-78AD52EE6232}" type="sibTrans" cxnId="{40DEFC7A-ECE6-4F47-AF81-964262EF3BE1}">
      <dgm:prSet/>
      <dgm:spPr/>
      <dgm:t>
        <a:bodyPr/>
        <a:lstStyle/>
        <a:p>
          <a:endParaRPr lang="en-US"/>
        </a:p>
      </dgm:t>
    </dgm:pt>
    <dgm:pt modelId="{960008D2-CF85-411B-8557-A129A44FBEF6}">
      <dgm:prSet/>
      <dgm:spPr/>
      <dgm:t>
        <a:bodyPr/>
        <a:lstStyle/>
        <a:p>
          <a:r>
            <a:rPr lang="tr-TR" dirty="0" err="1" smtClean="0"/>
            <a:t>Operasyonel</a:t>
          </a:r>
          <a:r>
            <a:rPr lang="tr-TR" dirty="0" smtClean="0"/>
            <a:t> süreç dokümanları</a:t>
          </a:r>
          <a:endParaRPr lang="en-US" dirty="0"/>
        </a:p>
      </dgm:t>
    </dgm:pt>
    <dgm:pt modelId="{15F344CE-02AD-494B-AC38-E7992F64F23D}" type="parTrans" cxnId="{AFFAC494-2313-4667-83D1-A925331D585E}">
      <dgm:prSet/>
      <dgm:spPr/>
      <dgm:t>
        <a:bodyPr/>
        <a:lstStyle/>
        <a:p>
          <a:endParaRPr lang="en-US"/>
        </a:p>
      </dgm:t>
    </dgm:pt>
    <dgm:pt modelId="{BB9B4CDC-5329-4779-97D7-35DDD2783182}" type="sibTrans" cxnId="{AFFAC494-2313-4667-83D1-A925331D585E}">
      <dgm:prSet/>
      <dgm:spPr/>
      <dgm:t>
        <a:bodyPr/>
        <a:lstStyle/>
        <a:p>
          <a:endParaRPr lang="en-US"/>
        </a:p>
      </dgm:t>
    </dgm:pt>
    <dgm:pt modelId="{660ED66F-EB5C-4603-9981-11718283D8AC}">
      <dgm:prSet/>
      <dgm:spPr/>
      <dgm:t>
        <a:bodyPr/>
        <a:lstStyle/>
        <a:p>
          <a:r>
            <a:rPr lang="tr-TR" dirty="0" smtClean="0"/>
            <a:t>Kurumun Süreç analizleri</a:t>
          </a:r>
          <a:endParaRPr lang="en-US" dirty="0"/>
        </a:p>
      </dgm:t>
    </dgm:pt>
    <dgm:pt modelId="{432EF083-9323-4492-83DD-8016DCC90107}" type="parTrans" cxnId="{B8F24DBE-6C60-4914-A55D-7C2E0C8F5659}">
      <dgm:prSet/>
      <dgm:spPr/>
      <dgm:t>
        <a:bodyPr/>
        <a:lstStyle/>
        <a:p>
          <a:endParaRPr lang="en-US"/>
        </a:p>
      </dgm:t>
    </dgm:pt>
    <dgm:pt modelId="{A0E523AC-DD35-4565-801A-43C8F5BE3455}" type="sibTrans" cxnId="{B8F24DBE-6C60-4914-A55D-7C2E0C8F5659}">
      <dgm:prSet/>
      <dgm:spPr/>
      <dgm:t>
        <a:bodyPr/>
        <a:lstStyle/>
        <a:p>
          <a:endParaRPr lang="en-US"/>
        </a:p>
      </dgm:t>
    </dgm:pt>
    <dgm:pt modelId="{BA353C9B-FBC0-46CC-8CEF-801BC8CA94B9}">
      <dgm:prSet/>
      <dgm:spPr/>
      <dgm:t>
        <a:bodyPr/>
        <a:lstStyle/>
        <a:p>
          <a:r>
            <a:rPr lang="tr-TR" smtClean="0"/>
            <a:t>Süreç yönetimi planlarındaki güncellemeler</a:t>
          </a:r>
          <a:endParaRPr lang="en-US" dirty="0"/>
        </a:p>
      </dgm:t>
    </dgm:pt>
    <dgm:pt modelId="{C7D93E64-0BD4-4095-BE92-AA1727867EF6}" type="parTrans" cxnId="{B6099B08-FA24-40AC-B3F9-942A5A6A3B9D}">
      <dgm:prSet/>
      <dgm:spPr/>
      <dgm:t>
        <a:bodyPr/>
        <a:lstStyle/>
        <a:p>
          <a:endParaRPr lang="en-US"/>
        </a:p>
      </dgm:t>
    </dgm:pt>
    <dgm:pt modelId="{761887A0-3334-4418-B039-35A79A416A96}" type="sibTrans" cxnId="{B6099B08-FA24-40AC-B3F9-942A5A6A3B9D}">
      <dgm:prSet/>
      <dgm:spPr/>
      <dgm:t>
        <a:bodyPr/>
        <a:lstStyle/>
        <a:p>
          <a:endParaRPr lang="en-US"/>
        </a:p>
      </dgm:t>
    </dgm:pt>
    <dgm:pt modelId="{F0AD939D-AEAA-40A8-B529-6DA79D7B82C8}">
      <dgm:prSet/>
      <dgm:spPr/>
      <dgm:t>
        <a:bodyPr/>
        <a:lstStyle/>
        <a:p>
          <a:r>
            <a:rPr lang="tr-TR" smtClean="0"/>
            <a:t>Süreç dokümanlarındaki güncellemeler </a:t>
          </a:r>
          <a:endParaRPr lang="en-US" dirty="0"/>
        </a:p>
      </dgm:t>
    </dgm:pt>
    <dgm:pt modelId="{D42AF824-EBFE-48B7-B1F5-261B60FA93DF}" type="parTrans" cxnId="{42C8DFDC-EEDC-4CDE-9382-16C91D839EB5}">
      <dgm:prSet/>
      <dgm:spPr/>
      <dgm:t>
        <a:bodyPr/>
        <a:lstStyle/>
        <a:p>
          <a:endParaRPr lang="en-US"/>
        </a:p>
      </dgm:t>
    </dgm:pt>
    <dgm:pt modelId="{0F9B91AA-F472-4BD0-A1D1-322E9D797728}" type="sibTrans" cxnId="{42C8DFDC-EEDC-4CDE-9382-16C91D839EB5}">
      <dgm:prSet/>
      <dgm:spPr/>
      <dgm:t>
        <a:bodyPr/>
        <a:lstStyle/>
        <a:p>
          <a:endParaRPr lang="en-US"/>
        </a:p>
      </dgm:t>
    </dgm:pt>
    <dgm:pt modelId="{12356B9C-184F-4FE0-91D7-F433BDB06EDC}">
      <dgm:prSet/>
      <dgm:spPr/>
      <dgm:t>
        <a:bodyPr/>
        <a:lstStyle/>
        <a:p>
          <a:r>
            <a:rPr lang="tr-TR" dirty="0" smtClean="0"/>
            <a:t>Organizasyonun süreç varlıklarındaki güncellemeler</a:t>
          </a:r>
          <a:endParaRPr lang="en-US" dirty="0"/>
        </a:p>
      </dgm:t>
    </dgm:pt>
    <dgm:pt modelId="{26A2F416-4197-4C03-B006-A2B742193244}" type="parTrans" cxnId="{0BD4278B-8B2A-416E-BB0A-6A906B0182AF}">
      <dgm:prSet/>
      <dgm:spPr/>
      <dgm:t>
        <a:bodyPr/>
        <a:lstStyle/>
        <a:p>
          <a:endParaRPr lang="en-US"/>
        </a:p>
      </dgm:t>
    </dgm:pt>
    <dgm:pt modelId="{C6095B21-075D-478D-B052-9C1801ECBCCB}" type="sibTrans" cxnId="{0BD4278B-8B2A-416E-BB0A-6A906B0182AF}">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t>
        <a:bodyPr/>
        <a:lstStyle/>
        <a:p>
          <a:endParaRPr lang="tr-TR"/>
        </a:p>
      </dgm:t>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custLinFactNeighborX="-19487" custLinFactNeighborY="-3136">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t>
        <a:bodyPr/>
        <a:lstStyle/>
        <a:p>
          <a:endParaRPr lang="tr-TR"/>
        </a:p>
      </dgm:t>
    </dgm:pt>
    <dgm:pt modelId="{0137255D-967D-493A-A4CB-974D79AEEFFE}" type="pres">
      <dgm:prSet presAssocID="{C66FCD37-231A-4C57-867B-B0CD860D1D4E}" presName="composite" presStyleCnt="0"/>
      <dgm:spPr/>
      <dgm:t>
        <a:bodyPr/>
        <a:lstStyle/>
        <a:p>
          <a:endParaRPr lang="tr-TR"/>
        </a:p>
      </dgm:t>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t>
        <a:bodyPr/>
        <a:lstStyle/>
        <a:p>
          <a:endParaRPr lang="tr-TR"/>
        </a:p>
      </dgm:t>
    </dgm:pt>
    <dgm:pt modelId="{A9BA4151-B9C0-4A86-8536-2AB310B65BEB}" type="pres">
      <dgm:prSet presAssocID="{A2B3F28E-191D-483A-BFCE-61AA68817BBE}" presName="composite" presStyleCnt="0"/>
      <dgm:spPr/>
      <dgm:t>
        <a:bodyPr/>
        <a:lstStyle/>
        <a:p>
          <a:endParaRPr lang="tr-TR"/>
        </a:p>
      </dgm:t>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40DEFC7A-ECE6-4F47-AF81-964262EF3BE1}" srcId="{C48BD5BD-A8D1-4C2F-A909-FF69C858B70C}" destId="{B11B67C2-9445-47F9-8F3B-2C1B3FAE555D}" srcOrd="4" destOrd="0" parTransId="{2707C08E-5530-4F43-8542-82547DF7735A}" sibTransId="{4FAFD83C-2E79-4422-BB4D-78AD52EE6232}"/>
    <dgm:cxn modelId="{B4D5728A-DF15-4632-9F19-67277E4ADC0F}" srcId="{C48BD5BD-A8D1-4C2F-A909-FF69C858B70C}" destId="{7EF2A474-F57B-444F-B4F3-9EF4983B6C9D}" srcOrd="3" destOrd="0" parTransId="{74205FDA-5D03-4F97-8D49-FB59AE8B36FD}" sibTransId="{A3C91DDF-F589-4367-9BDD-3F91FD1F5B1E}"/>
    <dgm:cxn modelId="{B6099B08-FA24-40AC-B3F9-942A5A6A3B9D}" srcId="{A2B3F28E-191D-483A-BFCE-61AA68817BBE}" destId="{BA353C9B-FBC0-46CC-8CEF-801BC8CA94B9}" srcOrd="1" destOrd="0" parTransId="{C7D93E64-0BD4-4095-BE92-AA1727867EF6}" sibTransId="{761887A0-3334-4418-B039-35A79A416A96}"/>
    <dgm:cxn modelId="{E1117BE1-23F5-47BB-A280-AB1BB3F82139}" srcId="{A2B3F28E-191D-483A-BFCE-61AA68817BBE}" destId="{8FCB97F1-7B0F-4AA4-935C-7E6CE2929129}" srcOrd="4" destOrd="0" parTransId="{B5AEF482-1961-47C3-9F47-6E509B86E232}" sibTransId="{7C3146E5-5015-46A9-A7FE-92BB17265EFC}"/>
    <dgm:cxn modelId="{473F51B1-4D98-4DE0-8633-FEFC36D1CBB2}" srcId="{C48BD5BD-A8D1-4C2F-A909-FF69C858B70C}" destId="{91D25297-1DF8-4332-A7A8-61B8AD503E3D}" srcOrd="2" destOrd="0" parTransId="{179E3675-07E8-462F-B852-D10A199F65BB}" sibTransId="{76B839AF-C1A3-4A30-8D17-6D78E665A84E}"/>
    <dgm:cxn modelId="{37F873E0-72AF-41E4-A325-FA583991CBAE}" type="presOf" srcId="{660ED66F-EB5C-4603-9981-11718283D8AC}" destId="{A9AFB589-4F47-4C1B-AC2C-B16DD0F91756}" srcOrd="0" destOrd="1" presId="urn:microsoft.com/office/officeart/2005/8/layout/hList1"/>
    <dgm:cxn modelId="{56C6E046-89FE-4B57-A9C6-89D0E53FC205}" srcId="{A2B3F28E-191D-483A-BFCE-61AA68817BBE}" destId="{9C797897-6C7A-4BEE-B918-D014BA0FEA05}" srcOrd="0" destOrd="0" parTransId="{60124E73-DF3E-4594-852B-556F0CF8DFCB}" sibTransId="{114A9D09-81FA-4B53-AD19-92E85CE71DF2}"/>
    <dgm:cxn modelId="{EC468239-F17A-47F4-A765-00A8B0ECF746}" type="presOf" srcId="{91D25297-1DF8-4332-A7A8-61B8AD503E3D}" destId="{47F94B1E-8172-4A69-B3A4-FDBCD8F9B436}" srcOrd="0" destOrd="2" presId="urn:microsoft.com/office/officeart/2005/8/layout/hList1"/>
    <dgm:cxn modelId="{AFFAC494-2313-4667-83D1-A925331D585E}" srcId="{C48BD5BD-A8D1-4C2F-A909-FF69C858B70C}" destId="{960008D2-CF85-411B-8557-A129A44FBEF6}" srcOrd="5" destOrd="0" parTransId="{15F344CE-02AD-494B-AC38-E7992F64F23D}" sibTransId="{BB9B4CDC-5329-4779-97D7-35DDD2783182}"/>
    <dgm:cxn modelId="{ED9D3AD1-F8B1-4B65-8064-C980E2DC4579}" srcId="{C48BD5BD-A8D1-4C2F-A909-FF69C858B70C}" destId="{81D2E0D6-F966-45AC-8D89-5155B58B10A6}" srcOrd="1" destOrd="0" parTransId="{5F2D167C-713C-4B0A-957E-E25779D79B21}" sibTransId="{13CA39A7-7B9D-41F3-962B-827DC2F6815F}"/>
    <dgm:cxn modelId="{35D3AD60-0A22-4B6B-805A-AB63961E0DD7}" type="presOf" srcId="{F3A2FFC7-F09C-4FB9-9C40-4BE9775CBF7F}" destId="{07431256-3DFC-4047-A18D-A0991635CCAA}" srcOrd="0" destOrd="0" presId="urn:microsoft.com/office/officeart/2005/8/layout/hList1"/>
    <dgm:cxn modelId="{91E25C2D-45E4-4CDC-A22D-F017EA07F058}" type="presOf" srcId="{12356B9C-184F-4FE0-91D7-F433BDB06EDC}" destId="{35767259-8857-417F-AA1B-F5BD90F6AD6D}" srcOrd="0" destOrd="3" presId="urn:microsoft.com/office/officeart/2005/8/layout/hList1"/>
    <dgm:cxn modelId="{8F221E90-243E-4066-8E18-0EED999AA4B8}" type="presOf" srcId="{F0AD939D-AEAA-40A8-B529-6DA79D7B82C8}" destId="{35767259-8857-417F-AA1B-F5BD90F6AD6D}" srcOrd="0" destOrd="2" presId="urn:microsoft.com/office/officeart/2005/8/layout/hList1"/>
    <dgm:cxn modelId="{42C8DFDC-EEDC-4CDE-9382-16C91D839EB5}" srcId="{A2B3F28E-191D-483A-BFCE-61AA68817BBE}" destId="{F0AD939D-AEAA-40A8-B529-6DA79D7B82C8}" srcOrd="2" destOrd="0" parTransId="{D42AF824-EBFE-48B7-B1F5-261B60FA93DF}" sibTransId="{0F9B91AA-F472-4BD0-A1D1-322E9D797728}"/>
    <dgm:cxn modelId="{35DFD9F0-2A03-46AE-910E-DDC6D75A6AB8}" type="presOf" srcId="{C66FCD37-231A-4C57-867B-B0CD860D1D4E}" destId="{7B8ECE76-F053-4347-8D51-BC786470DFE4}" srcOrd="0" destOrd="0" presId="urn:microsoft.com/office/officeart/2005/8/layout/hList1"/>
    <dgm:cxn modelId="{0BD4278B-8B2A-416E-BB0A-6A906B0182AF}" srcId="{A2B3F28E-191D-483A-BFCE-61AA68817BBE}" destId="{12356B9C-184F-4FE0-91D7-F433BDB06EDC}" srcOrd="3" destOrd="0" parTransId="{26A2F416-4197-4C03-B006-A2B742193244}" sibTransId="{C6095B21-075D-478D-B052-9C1801ECBCCB}"/>
    <dgm:cxn modelId="{94205C28-2644-43FB-B666-FE57DBB7B313}" type="presOf" srcId="{214BE353-BAED-443C-B492-1830DC97BF37}" destId="{47F94B1E-8172-4A69-B3A4-FDBCD8F9B436}" srcOrd="0" destOrd="0" presId="urn:microsoft.com/office/officeart/2005/8/layout/hList1"/>
    <dgm:cxn modelId="{4A277AB7-4A81-4191-9792-D57926A6DCDA}" type="presOf" srcId="{9C797897-6C7A-4BEE-B918-D014BA0FEA05}" destId="{35767259-8857-417F-AA1B-F5BD90F6AD6D}" srcOrd="0" destOrd="0" presId="urn:microsoft.com/office/officeart/2005/8/layout/hList1"/>
    <dgm:cxn modelId="{15CC3C21-A2B1-4E06-998F-346FBAAFFCA1}" srcId="{F3A2FFC7-F09C-4FB9-9C40-4BE9775CBF7F}" destId="{C66FCD37-231A-4C57-867B-B0CD860D1D4E}" srcOrd="1" destOrd="0" parTransId="{F9683286-ACB5-4E46-A387-EC698A407E87}" sibTransId="{647FAE1D-8CB7-47CB-9B87-AE2E2DA5007C}"/>
    <dgm:cxn modelId="{736E1B2F-DB04-4099-A873-D257763C3B2A}" type="presOf" srcId="{5920C7CF-BDE3-44B7-9591-DC91765B9D66}" destId="{A9AFB589-4F47-4C1B-AC2C-B16DD0F91756}" srcOrd="0" destOrd="0" presId="urn:microsoft.com/office/officeart/2005/8/layout/hList1"/>
    <dgm:cxn modelId="{F601E0D1-7FA6-4B9F-A196-422DEBFB4563}" srcId="{F3A2FFC7-F09C-4FB9-9C40-4BE9775CBF7F}" destId="{A2B3F28E-191D-483A-BFCE-61AA68817BBE}" srcOrd="2" destOrd="0" parTransId="{103E05EA-6869-40B0-8F57-2E5A26856D82}" sibTransId="{CD5C623E-5A58-4E82-B0F7-F8796BAAB738}"/>
    <dgm:cxn modelId="{1C770A7D-78E5-4913-8131-FD548BA6157F}" type="presOf" srcId="{7EF2A474-F57B-444F-B4F3-9EF4983B6C9D}" destId="{47F94B1E-8172-4A69-B3A4-FDBCD8F9B436}" srcOrd="0" destOrd="3"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5F509143-FC0B-4842-A537-A713B7E01BE3}" srcId="{F3A2FFC7-F09C-4FB9-9C40-4BE9775CBF7F}" destId="{C48BD5BD-A8D1-4C2F-A909-FF69C858B70C}" srcOrd="0" destOrd="0" parTransId="{5A8A1A64-26D7-4B8D-B802-76C8D871929B}" sibTransId="{3C8372E1-98C3-4608-AAE1-73CCE257EF84}"/>
    <dgm:cxn modelId="{FA887BA3-FBA0-40CB-ABBA-51A8C41FA4AB}" srcId="{C66FCD37-231A-4C57-867B-B0CD860D1D4E}" destId="{5920C7CF-BDE3-44B7-9591-DC91765B9D66}" srcOrd="0" destOrd="0" parTransId="{31FC8A5B-71EF-46E7-BCED-889DE9B2B0D0}" sibTransId="{BFA871AA-FF96-4E35-86A4-03849E9C085B}"/>
    <dgm:cxn modelId="{F100F40A-513E-4A14-8EBA-4957BE21BACE}" type="presOf" srcId="{81D2E0D6-F966-45AC-8D89-5155B58B10A6}" destId="{47F94B1E-8172-4A69-B3A4-FDBCD8F9B436}" srcOrd="0" destOrd="1" presId="urn:microsoft.com/office/officeart/2005/8/layout/hList1"/>
    <dgm:cxn modelId="{E96384A7-3E2B-4014-B101-3B3219FA463B}" type="presOf" srcId="{B11B67C2-9445-47F9-8F3B-2C1B3FAE555D}" destId="{47F94B1E-8172-4A69-B3A4-FDBCD8F9B436}" srcOrd="0" destOrd="4" presId="urn:microsoft.com/office/officeart/2005/8/layout/hList1"/>
    <dgm:cxn modelId="{AC7F0F85-E823-4295-9ACB-236399ABA1E1}" type="presOf" srcId="{8FCB97F1-7B0F-4AA4-935C-7E6CE2929129}" destId="{35767259-8857-417F-AA1B-F5BD90F6AD6D}" srcOrd="0" destOrd="4" presId="urn:microsoft.com/office/officeart/2005/8/layout/hList1"/>
    <dgm:cxn modelId="{B8F24DBE-6C60-4914-A55D-7C2E0C8F5659}" srcId="{C66FCD37-231A-4C57-867B-B0CD860D1D4E}" destId="{660ED66F-EB5C-4603-9981-11718283D8AC}" srcOrd="1" destOrd="0" parTransId="{432EF083-9323-4492-83DD-8016DCC90107}" sibTransId="{A0E523AC-DD35-4565-801A-43C8F5BE3455}"/>
    <dgm:cxn modelId="{27BBC41C-E8EA-4949-B9C5-1F344845D22D}" type="presOf" srcId="{A2B3F28E-191D-483A-BFCE-61AA68817BBE}" destId="{47076811-2338-4705-9665-197897BA2D48}" srcOrd="0" destOrd="0" presId="urn:microsoft.com/office/officeart/2005/8/layout/hList1"/>
    <dgm:cxn modelId="{7E0BA40F-30E9-4003-A29B-48BD1782DC95}" type="presOf" srcId="{BA353C9B-FBC0-46CC-8CEF-801BC8CA94B9}" destId="{35767259-8857-417F-AA1B-F5BD90F6AD6D}" srcOrd="0" destOrd="1" presId="urn:microsoft.com/office/officeart/2005/8/layout/hList1"/>
    <dgm:cxn modelId="{9F2B2965-3FA1-47D1-83F4-257F208E962B}" type="presOf" srcId="{960008D2-CF85-411B-8557-A129A44FBEF6}" destId="{47F94B1E-8172-4A69-B3A4-FDBCD8F9B436}" srcOrd="0" destOrd="5" presId="urn:microsoft.com/office/officeart/2005/8/layout/hList1"/>
    <dgm:cxn modelId="{4682860A-DAF5-4440-BB03-04AB0DC3A940}" type="presOf" srcId="{C48BD5BD-A8D1-4C2F-A909-FF69C858B70C}" destId="{15BA5FA9-E392-41C2-BCC8-A3FBB611F904}" srcOrd="0" destOrd="0" presId="urn:microsoft.com/office/officeart/2005/8/layout/hList1"/>
    <dgm:cxn modelId="{53C5776F-1D78-4CF0-8DF9-AD566CDFABB8}" type="presParOf" srcId="{07431256-3DFC-4047-A18D-A0991635CCAA}" destId="{AF07725F-7D53-485B-8D39-03F8CFFD39B6}" srcOrd="0" destOrd="0" presId="urn:microsoft.com/office/officeart/2005/8/layout/hList1"/>
    <dgm:cxn modelId="{EE99E8A8-7A02-4C95-BFDE-8B7F089DC565}" type="presParOf" srcId="{AF07725F-7D53-485B-8D39-03F8CFFD39B6}" destId="{15BA5FA9-E392-41C2-BCC8-A3FBB611F904}" srcOrd="0" destOrd="0" presId="urn:microsoft.com/office/officeart/2005/8/layout/hList1"/>
    <dgm:cxn modelId="{6C31F346-264D-4E9D-8033-EB970E94ABCF}" type="presParOf" srcId="{AF07725F-7D53-485B-8D39-03F8CFFD39B6}" destId="{47F94B1E-8172-4A69-B3A4-FDBCD8F9B436}" srcOrd="1" destOrd="0" presId="urn:microsoft.com/office/officeart/2005/8/layout/hList1"/>
    <dgm:cxn modelId="{58E841EB-DD79-420E-A999-7ED6BAC844A3}" type="presParOf" srcId="{07431256-3DFC-4047-A18D-A0991635CCAA}" destId="{EBF66996-0954-481C-9ADE-9B0ECB60C3D5}" srcOrd="1" destOrd="0" presId="urn:microsoft.com/office/officeart/2005/8/layout/hList1"/>
    <dgm:cxn modelId="{7F0FFF5A-D51E-49C3-8748-6E0330394681}" type="presParOf" srcId="{07431256-3DFC-4047-A18D-A0991635CCAA}" destId="{0137255D-967D-493A-A4CB-974D79AEEFFE}" srcOrd="2" destOrd="0" presId="urn:microsoft.com/office/officeart/2005/8/layout/hList1"/>
    <dgm:cxn modelId="{30C2BF00-B33C-4948-B244-E8FACA2D02EE}" type="presParOf" srcId="{0137255D-967D-493A-A4CB-974D79AEEFFE}" destId="{7B8ECE76-F053-4347-8D51-BC786470DFE4}" srcOrd="0" destOrd="0" presId="urn:microsoft.com/office/officeart/2005/8/layout/hList1"/>
    <dgm:cxn modelId="{87ADD662-D6EF-4281-BD4C-15C11E93E139}" type="presParOf" srcId="{0137255D-967D-493A-A4CB-974D79AEEFFE}" destId="{A9AFB589-4F47-4C1B-AC2C-B16DD0F91756}" srcOrd="1" destOrd="0" presId="urn:microsoft.com/office/officeart/2005/8/layout/hList1"/>
    <dgm:cxn modelId="{32888ADB-67CD-4B6E-9307-AB8D5C8B24FF}" type="presParOf" srcId="{07431256-3DFC-4047-A18D-A0991635CCAA}" destId="{569790A0-031C-4726-B61C-A46DF5342233}" srcOrd="3" destOrd="0" presId="urn:microsoft.com/office/officeart/2005/8/layout/hList1"/>
    <dgm:cxn modelId="{60B21E36-6D6D-43B6-858A-1F03956BECE2}" type="presParOf" srcId="{07431256-3DFC-4047-A18D-A0991635CCAA}" destId="{A9BA4151-B9C0-4A86-8536-2AB310B65BEB}" srcOrd="4" destOrd="0" presId="urn:microsoft.com/office/officeart/2005/8/layout/hList1"/>
    <dgm:cxn modelId="{1B8258EB-DF45-4234-A675-F641E2EFF8FC}" type="presParOf" srcId="{A9BA4151-B9C0-4A86-8536-2AB310B65BEB}" destId="{47076811-2338-4705-9665-197897BA2D48}" srcOrd="0" destOrd="0" presId="urn:microsoft.com/office/officeart/2005/8/layout/hList1"/>
    <dgm:cxn modelId="{6095BC25-9C4F-45A0-9BA2-C408B3820ADE}"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5790B-183C-4B35-9435-EF9F888CAAB0}">
      <dsp:nvSpPr>
        <dsp:cNvPr id="0" name=""/>
        <dsp:cNvSpPr/>
      </dsp:nvSpPr>
      <dsp:spPr>
        <a:xfrm>
          <a:off x="2899" y="354843"/>
          <a:ext cx="1098135" cy="72065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Vizyon ve değerler tanımlanır</a:t>
          </a:r>
          <a:endParaRPr lang="tr-TR" sz="1300" kern="1200" dirty="0"/>
        </a:p>
      </dsp:txBody>
      <dsp:txXfrm>
        <a:off x="24006" y="375950"/>
        <a:ext cx="1055921" cy="678437"/>
      </dsp:txXfrm>
    </dsp:sp>
    <dsp:sp modelId="{061DF92E-EF85-4C22-A4DF-C3DBAE4EAAAA}">
      <dsp:nvSpPr>
        <dsp:cNvPr id="0" name=""/>
        <dsp:cNvSpPr/>
      </dsp:nvSpPr>
      <dsp:spPr>
        <a:xfrm>
          <a:off x="1210849" y="579000"/>
          <a:ext cx="232804" cy="27233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1210849" y="633467"/>
        <a:ext cx="162963" cy="163403"/>
      </dsp:txXfrm>
    </dsp:sp>
    <dsp:sp modelId="{5928C5CB-17F1-4381-BC1F-E4DDB52BAD01}">
      <dsp:nvSpPr>
        <dsp:cNvPr id="0" name=""/>
        <dsp:cNvSpPr/>
      </dsp:nvSpPr>
      <dsp:spPr>
        <a:xfrm>
          <a:off x="1540289" y="354843"/>
          <a:ext cx="1098135" cy="72065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Strateji ve Hedefler belirlenir</a:t>
          </a:r>
          <a:endParaRPr lang="tr-TR" sz="1300" kern="1200" dirty="0"/>
        </a:p>
      </dsp:txBody>
      <dsp:txXfrm>
        <a:off x="1561396" y="375950"/>
        <a:ext cx="1055921" cy="678437"/>
      </dsp:txXfrm>
    </dsp:sp>
    <dsp:sp modelId="{AC040430-F61B-443E-B10C-4C610C9D7D41}">
      <dsp:nvSpPr>
        <dsp:cNvPr id="0" name=""/>
        <dsp:cNvSpPr/>
      </dsp:nvSpPr>
      <dsp:spPr>
        <a:xfrm>
          <a:off x="2748238" y="579000"/>
          <a:ext cx="232804" cy="27233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2748238" y="633467"/>
        <a:ext cx="162963" cy="163403"/>
      </dsp:txXfrm>
    </dsp:sp>
    <dsp:sp modelId="{64184109-78E5-4A12-B587-82F26C1A3373}">
      <dsp:nvSpPr>
        <dsp:cNvPr id="0" name=""/>
        <dsp:cNvSpPr/>
      </dsp:nvSpPr>
      <dsp:spPr>
        <a:xfrm>
          <a:off x="3077679" y="354843"/>
          <a:ext cx="1098135" cy="72065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Disiplinlerin profili tanımlanır</a:t>
          </a:r>
          <a:endParaRPr lang="tr-TR" sz="1300" kern="1200" dirty="0"/>
        </a:p>
      </dsp:txBody>
      <dsp:txXfrm>
        <a:off x="3098786" y="375950"/>
        <a:ext cx="1055921" cy="678437"/>
      </dsp:txXfrm>
    </dsp:sp>
    <dsp:sp modelId="{FFA46EBD-5BF9-450B-B698-1EF89A7A0DA8}">
      <dsp:nvSpPr>
        <dsp:cNvPr id="0" name=""/>
        <dsp:cNvSpPr/>
      </dsp:nvSpPr>
      <dsp:spPr>
        <a:xfrm>
          <a:off x="4285628" y="579000"/>
          <a:ext cx="232804" cy="27233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4285628" y="633467"/>
        <a:ext cx="162963" cy="163403"/>
      </dsp:txXfrm>
    </dsp:sp>
    <dsp:sp modelId="{8D34CD58-A0FB-4133-9C68-1D4C3AF7272B}">
      <dsp:nvSpPr>
        <dsp:cNvPr id="0" name=""/>
        <dsp:cNvSpPr/>
      </dsp:nvSpPr>
      <dsp:spPr>
        <a:xfrm>
          <a:off x="4615069" y="354843"/>
          <a:ext cx="1098135" cy="72065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Paydaşlarla takımlar oluşturulur</a:t>
          </a:r>
          <a:endParaRPr lang="tr-TR" sz="1300" kern="1200" dirty="0"/>
        </a:p>
      </dsp:txBody>
      <dsp:txXfrm>
        <a:off x="4636176" y="375950"/>
        <a:ext cx="1055921" cy="678437"/>
      </dsp:txXfrm>
    </dsp:sp>
    <dsp:sp modelId="{5536FE19-051F-4BF4-8CE8-E12B3F1B9C3C}">
      <dsp:nvSpPr>
        <dsp:cNvPr id="0" name=""/>
        <dsp:cNvSpPr/>
      </dsp:nvSpPr>
      <dsp:spPr>
        <a:xfrm>
          <a:off x="5823018" y="579000"/>
          <a:ext cx="232804" cy="27233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5823018" y="633467"/>
        <a:ext cx="162963" cy="163403"/>
      </dsp:txXfrm>
    </dsp:sp>
    <dsp:sp modelId="{55B76174-EC79-4B65-95AB-99B2A217A39C}">
      <dsp:nvSpPr>
        <dsp:cNvPr id="0" name=""/>
        <dsp:cNvSpPr/>
      </dsp:nvSpPr>
      <dsp:spPr>
        <a:xfrm>
          <a:off x="6152459" y="354843"/>
          <a:ext cx="1098135" cy="72065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Kaynaklar sağlanır</a:t>
          </a:r>
          <a:endParaRPr lang="tr-TR" sz="1300" kern="1200" dirty="0"/>
        </a:p>
      </dsp:txBody>
      <dsp:txXfrm>
        <a:off x="6173566" y="375950"/>
        <a:ext cx="1055921" cy="678437"/>
      </dsp:txXfrm>
    </dsp:sp>
    <dsp:sp modelId="{655C84CE-EF29-4E3A-90BD-D5577214E148}">
      <dsp:nvSpPr>
        <dsp:cNvPr id="0" name=""/>
        <dsp:cNvSpPr/>
      </dsp:nvSpPr>
      <dsp:spPr>
        <a:xfrm>
          <a:off x="7360408" y="579000"/>
          <a:ext cx="232804" cy="27233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7360408" y="633467"/>
        <a:ext cx="162963" cy="163403"/>
      </dsp:txXfrm>
    </dsp:sp>
    <dsp:sp modelId="{9187D947-DA66-4D2E-B718-453910017283}">
      <dsp:nvSpPr>
        <dsp:cNvPr id="0" name=""/>
        <dsp:cNvSpPr/>
      </dsp:nvSpPr>
      <dsp:spPr>
        <a:xfrm>
          <a:off x="7689849" y="354843"/>
          <a:ext cx="1098135" cy="72065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Yönetişim  oluşturulur</a:t>
          </a:r>
          <a:endParaRPr lang="tr-TR" sz="1300" kern="1200" dirty="0"/>
        </a:p>
      </dsp:txBody>
      <dsp:txXfrm>
        <a:off x="7710956" y="375950"/>
        <a:ext cx="1055921" cy="678437"/>
      </dsp:txXfrm>
    </dsp:sp>
    <dsp:sp modelId="{238579D1-CDBE-44F2-A128-94252F9070EA}">
      <dsp:nvSpPr>
        <dsp:cNvPr id="0" name=""/>
        <dsp:cNvSpPr/>
      </dsp:nvSpPr>
      <dsp:spPr>
        <a:xfrm>
          <a:off x="8897798" y="579000"/>
          <a:ext cx="232804" cy="27233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8897798" y="633467"/>
        <a:ext cx="162963" cy="163403"/>
      </dsp:txXfrm>
    </dsp:sp>
    <dsp:sp modelId="{E6017CA8-D29E-43E0-A7C8-1240675E0DDC}">
      <dsp:nvSpPr>
        <dsp:cNvPr id="0" name=""/>
        <dsp:cNvSpPr/>
      </dsp:nvSpPr>
      <dsp:spPr>
        <a:xfrm>
          <a:off x="9227239" y="354843"/>
          <a:ext cx="1098135" cy="72065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Değişim yönetilir</a:t>
          </a:r>
          <a:endParaRPr lang="tr-TR" sz="1300" kern="1200" dirty="0"/>
        </a:p>
      </dsp:txBody>
      <dsp:txXfrm>
        <a:off x="9248346" y="375950"/>
        <a:ext cx="1055921" cy="678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5FA8B-9083-4795-B076-3329B7E9923A}">
      <dsp:nvSpPr>
        <dsp:cNvPr id="0" name=""/>
        <dsp:cNvSpPr/>
      </dsp:nvSpPr>
      <dsp:spPr>
        <a:xfrm>
          <a:off x="3063569" y="-7763"/>
          <a:ext cx="1544061" cy="154406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Tasarlanır</a:t>
          </a:r>
          <a:endParaRPr lang="en-US" sz="1800" kern="1200" dirty="0"/>
        </a:p>
      </dsp:txBody>
      <dsp:txXfrm>
        <a:off x="3289691" y="218359"/>
        <a:ext cx="1091817" cy="1091817"/>
      </dsp:txXfrm>
    </dsp:sp>
    <dsp:sp modelId="{E49B8D85-2434-472D-86B4-E3012862350E}">
      <dsp:nvSpPr>
        <dsp:cNvPr id="0" name=""/>
        <dsp:cNvSpPr/>
      </dsp:nvSpPr>
      <dsp:spPr>
        <a:xfrm rot="2163150">
          <a:off x="4559592" y="1182223"/>
          <a:ext cx="416214" cy="52112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571549" y="1249704"/>
        <a:ext cx="291350" cy="312672"/>
      </dsp:txXfrm>
    </dsp:sp>
    <dsp:sp modelId="{D9111BC8-6726-437B-A4E9-3B8A906E1A5A}">
      <dsp:nvSpPr>
        <dsp:cNvPr id="0" name=""/>
        <dsp:cNvSpPr/>
      </dsp:nvSpPr>
      <dsp:spPr>
        <a:xfrm>
          <a:off x="4946815" y="1363134"/>
          <a:ext cx="1544061" cy="1544061"/>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t>Planlanır</a:t>
          </a:r>
          <a:endParaRPr lang="en-US" sz="2000" kern="1200" dirty="0"/>
        </a:p>
      </dsp:txBody>
      <dsp:txXfrm>
        <a:off x="5172937" y="1589256"/>
        <a:ext cx="1091817" cy="1091817"/>
      </dsp:txXfrm>
    </dsp:sp>
    <dsp:sp modelId="{A9C48A10-34FA-4014-A78E-155CAB8B6D59}">
      <dsp:nvSpPr>
        <dsp:cNvPr id="0" name=""/>
        <dsp:cNvSpPr/>
      </dsp:nvSpPr>
      <dsp:spPr>
        <a:xfrm rot="6538537">
          <a:off x="5155879" y="2943130"/>
          <a:ext cx="391105" cy="52112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5233621" y="2991877"/>
        <a:ext cx="273774" cy="312672"/>
      </dsp:txXfrm>
    </dsp:sp>
    <dsp:sp modelId="{97177708-1850-41BE-8F84-1DBD5CC207CE}">
      <dsp:nvSpPr>
        <dsp:cNvPr id="0" name=""/>
        <dsp:cNvSpPr/>
      </dsp:nvSpPr>
      <dsp:spPr>
        <a:xfrm>
          <a:off x="4113701" y="3526067"/>
          <a:ext cx="1710727" cy="1579266"/>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Uygulanır</a:t>
          </a:r>
        </a:p>
        <a:p>
          <a:pPr lvl="0" algn="ctr" defTabSz="711200">
            <a:lnSpc>
              <a:spcPct val="90000"/>
            </a:lnSpc>
            <a:spcBef>
              <a:spcPct val="0"/>
            </a:spcBef>
            <a:spcAft>
              <a:spcPct val="35000"/>
            </a:spcAft>
          </a:pPr>
          <a:r>
            <a:rPr lang="tr-TR" sz="1600" kern="1200" dirty="0" smtClean="0"/>
            <a:t>(Operasyon)</a:t>
          </a:r>
          <a:endParaRPr lang="en-US" sz="1600" kern="1200" dirty="0"/>
        </a:p>
      </dsp:txBody>
      <dsp:txXfrm>
        <a:off x="4364231" y="3757345"/>
        <a:ext cx="1209667" cy="1116710"/>
      </dsp:txXfrm>
    </dsp:sp>
    <dsp:sp modelId="{A1B07BF8-B21C-469C-95D2-C77EC8357140}">
      <dsp:nvSpPr>
        <dsp:cNvPr id="0" name=""/>
        <dsp:cNvSpPr/>
      </dsp:nvSpPr>
      <dsp:spPr>
        <a:xfrm rot="10775167">
          <a:off x="3614651" y="4063650"/>
          <a:ext cx="352686" cy="52112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720456" y="4167492"/>
        <a:ext cx="246880" cy="312672"/>
      </dsp:txXfrm>
    </dsp:sp>
    <dsp:sp modelId="{311BFCCD-AEF3-4643-8675-DA77C2212431}">
      <dsp:nvSpPr>
        <dsp:cNvPr id="0" name=""/>
        <dsp:cNvSpPr/>
      </dsp:nvSpPr>
      <dsp:spPr>
        <a:xfrm>
          <a:off x="1904257" y="3560232"/>
          <a:ext cx="1544061" cy="1544061"/>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t>İzlenir</a:t>
          </a:r>
          <a:endParaRPr lang="en-US" sz="2400" kern="1200" dirty="0"/>
        </a:p>
      </dsp:txBody>
      <dsp:txXfrm>
        <a:off x="2130379" y="3786354"/>
        <a:ext cx="1091817" cy="1091817"/>
      </dsp:txXfrm>
    </dsp:sp>
    <dsp:sp modelId="{AD780FC1-340D-46EC-B6EE-2F0D9CF641BD}">
      <dsp:nvSpPr>
        <dsp:cNvPr id="0" name=""/>
        <dsp:cNvSpPr/>
      </dsp:nvSpPr>
      <dsp:spPr>
        <a:xfrm rot="15150384">
          <a:off x="2157887" y="3012958"/>
          <a:ext cx="369419" cy="5211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229957" y="3170032"/>
        <a:ext cx="258593" cy="312672"/>
      </dsp:txXfrm>
    </dsp:sp>
    <dsp:sp modelId="{73C3EC50-AA37-4625-BD29-BAE7F1C12B31}">
      <dsp:nvSpPr>
        <dsp:cNvPr id="0" name=""/>
        <dsp:cNvSpPr/>
      </dsp:nvSpPr>
      <dsp:spPr>
        <a:xfrm>
          <a:off x="1065448" y="1278535"/>
          <a:ext cx="1828184" cy="1686130"/>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İyileştirilir</a:t>
          </a:r>
        </a:p>
        <a:p>
          <a:pPr lvl="0" algn="ctr" defTabSz="711200">
            <a:lnSpc>
              <a:spcPct val="90000"/>
            </a:lnSpc>
            <a:spcBef>
              <a:spcPct val="0"/>
            </a:spcBef>
            <a:spcAft>
              <a:spcPct val="35000"/>
            </a:spcAft>
          </a:pPr>
          <a:r>
            <a:rPr lang="tr-TR" sz="1600" kern="1200" dirty="0" smtClean="0"/>
            <a:t>Geliştirilir/</a:t>
          </a:r>
        </a:p>
        <a:p>
          <a:pPr lvl="0" algn="ctr" defTabSz="711200">
            <a:lnSpc>
              <a:spcPct val="90000"/>
            </a:lnSpc>
            <a:spcBef>
              <a:spcPct val="0"/>
            </a:spcBef>
            <a:spcAft>
              <a:spcPct val="35000"/>
            </a:spcAft>
          </a:pPr>
          <a:r>
            <a:rPr lang="tr-TR" sz="1600" kern="1200" dirty="0" smtClean="0"/>
            <a:t>Optimize edilir</a:t>
          </a:r>
          <a:endParaRPr lang="en-US" sz="1600" kern="1200" dirty="0"/>
        </a:p>
      </dsp:txBody>
      <dsp:txXfrm>
        <a:off x="1333179" y="1525463"/>
        <a:ext cx="1292722" cy="1192274"/>
      </dsp:txXfrm>
    </dsp:sp>
    <dsp:sp modelId="{ED7A402F-D448-45BC-AE23-2897C8631338}">
      <dsp:nvSpPr>
        <dsp:cNvPr id="0" name=""/>
        <dsp:cNvSpPr/>
      </dsp:nvSpPr>
      <dsp:spPr>
        <a:xfrm rot="19429324">
          <a:off x="2776753" y="1154005"/>
          <a:ext cx="339218" cy="52112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786564" y="1288265"/>
        <a:ext cx="237453" cy="3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292790"/>
          <a:ext cx="1828121" cy="731248"/>
        </a:xfrm>
        <a:prstGeom prst="homePlat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292790"/>
        <a:ext cx="1645309" cy="731248"/>
      </dsp:txXfrm>
    </dsp:sp>
    <dsp:sp modelId="{92F1D55A-908E-47A9-A979-97CA3F17799D}">
      <dsp:nvSpPr>
        <dsp:cNvPr id="0" name=""/>
        <dsp:cNvSpPr/>
      </dsp:nvSpPr>
      <dsp:spPr>
        <a:xfrm>
          <a:off x="4769" y="1050488"/>
          <a:ext cx="1828121" cy="285480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tr-TR" sz="1400" kern="1200" dirty="0" smtClean="0"/>
            <a:t>Fikrin oluşturulması</a:t>
          </a:r>
          <a:endParaRPr lang="en-US" sz="1400" kern="1200" dirty="0"/>
        </a:p>
        <a:p>
          <a:pPr marL="114300" lvl="1" indent="-114300" algn="l" defTabSz="622300">
            <a:lnSpc>
              <a:spcPct val="90000"/>
            </a:lnSpc>
            <a:spcBef>
              <a:spcPct val="0"/>
            </a:spcBef>
            <a:spcAft>
              <a:spcPct val="15000"/>
            </a:spcAft>
            <a:buChar char="••"/>
          </a:pPr>
          <a:r>
            <a:rPr lang="tr-TR" sz="1400" kern="1200" dirty="0" smtClean="0"/>
            <a:t>Sanayicinin talebi</a:t>
          </a:r>
          <a:endParaRPr lang="en-US" sz="1400" kern="1200" dirty="0"/>
        </a:p>
        <a:p>
          <a:pPr marL="114300" lvl="1" indent="-114300" algn="l" defTabSz="622300">
            <a:lnSpc>
              <a:spcPct val="90000"/>
            </a:lnSpc>
            <a:spcBef>
              <a:spcPct val="0"/>
            </a:spcBef>
            <a:spcAft>
              <a:spcPct val="15000"/>
            </a:spcAft>
            <a:buChar char="••"/>
          </a:pPr>
          <a:r>
            <a:rPr lang="tr-TR" sz="1400" kern="1200" dirty="0" smtClean="0"/>
            <a:t>Akademisyen veri tabanı</a:t>
          </a:r>
          <a:endParaRPr lang="en-US" sz="1400" kern="1200" dirty="0"/>
        </a:p>
        <a:p>
          <a:pPr marL="114300" lvl="1" indent="-114300" algn="l" defTabSz="622300">
            <a:lnSpc>
              <a:spcPct val="90000"/>
            </a:lnSpc>
            <a:spcBef>
              <a:spcPct val="0"/>
            </a:spcBef>
            <a:spcAft>
              <a:spcPct val="15000"/>
            </a:spcAft>
            <a:buChar char="••"/>
          </a:pPr>
          <a:r>
            <a:rPr lang="tr-TR" sz="1400" kern="1200" dirty="0" smtClean="0"/>
            <a:t>Literatür taranması</a:t>
          </a:r>
          <a:endParaRPr lang="en-US" sz="1400" kern="1200" dirty="0"/>
        </a:p>
        <a:p>
          <a:pPr marL="114300" lvl="1" indent="-114300" algn="l" defTabSz="622300">
            <a:lnSpc>
              <a:spcPct val="90000"/>
            </a:lnSpc>
            <a:spcBef>
              <a:spcPct val="0"/>
            </a:spcBef>
            <a:spcAft>
              <a:spcPct val="15000"/>
            </a:spcAft>
            <a:buChar char="••"/>
          </a:pPr>
          <a:r>
            <a:rPr lang="tr-TR" sz="1400" kern="1200" dirty="0" smtClean="0"/>
            <a:t>Proje önerisi kararı</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4769" y="1050488"/>
        <a:ext cx="1828121" cy="2854800"/>
      </dsp:txXfrm>
    </dsp:sp>
    <dsp:sp modelId="{3335CF31-EC10-45E3-8844-21FBB127EAE7}">
      <dsp:nvSpPr>
        <dsp:cNvPr id="0" name=""/>
        <dsp:cNvSpPr/>
      </dsp:nvSpPr>
      <dsp:spPr>
        <a:xfrm>
          <a:off x="2067621" y="304695"/>
          <a:ext cx="1828121" cy="731248"/>
        </a:xfrm>
        <a:prstGeom prst="homePlat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2067621" y="304695"/>
        <a:ext cx="1645309" cy="731248"/>
      </dsp:txXfrm>
    </dsp:sp>
    <dsp:sp modelId="{863C5C5A-6FED-48E5-ADC0-68CF07368C39}">
      <dsp:nvSpPr>
        <dsp:cNvPr id="0" name=""/>
        <dsp:cNvSpPr/>
      </dsp:nvSpPr>
      <dsp:spPr>
        <a:xfrm>
          <a:off x="2088828" y="1050488"/>
          <a:ext cx="1828121" cy="285480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Proje görüşmelerinin yapılması</a:t>
          </a:r>
          <a:endParaRPr lang="en-US" sz="1400" kern="1200" dirty="0"/>
        </a:p>
        <a:p>
          <a:pPr marL="114300" lvl="1" indent="-114300" algn="l" defTabSz="622300">
            <a:lnSpc>
              <a:spcPct val="90000"/>
            </a:lnSpc>
            <a:spcBef>
              <a:spcPct val="0"/>
            </a:spcBef>
            <a:spcAft>
              <a:spcPct val="15000"/>
            </a:spcAft>
            <a:buChar char="••"/>
          </a:pPr>
          <a:r>
            <a:rPr lang="tr-TR" sz="1400" kern="1200" dirty="0" smtClean="0"/>
            <a:t>Proje kalite yönetim sisteminin planlanması</a:t>
          </a:r>
          <a:endParaRPr lang="en-US" sz="1400" kern="1200" dirty="0"/>
        </a:p>
        <a:p>
          <a:pPr marL="114300" lvl="1" indent="-114300" algn="l" defTabSz="622300">
            <a:lnSpc>
              <a:spcPct val="90000"/>
            </a:lnSpc>
            <a:spcBef>
              <a:spcPct val="0"/>
            </a:spcBef>
            <a:spcAft>
              <a:spcPct val="15000"/>
            </a:spcAft>
            <a:buChar char="••"/>
          </a:pPr>
          <a:r>
            <a:rPr lang="tr-TR" sz="1400" kern="1200" dirty="0" smtClean="0"/>
            <a:t>Proje bütçesinin öz sermaye den mi yoksa hibe olarak mı alınacağının kararı</a:t>
          </a:r>
          <a:endParaRPr lang="en-US" sz="1400" kern="1200" dirty="0"/>
        </a:p>
      </dsp:txBody>
      <dsp:txXfrm>
        <a:off x="2088828" y="1050488"/>
        <a:ext cx="1828121" cy="2854800"/>
      </dsp:txXfrm>
    </dsp:sp>
    <dsp:sp modelId="{DF89113A-73A9-4FB9-84E9-A3102A4DFD52}">
      <dsp:nvSpPr>
        <dsp:cNvPr id="0" name=""/>
        <dsp:cNvSpPr/>
      </dsp:nvSpPr>
      <dsp:spPr>
        <a:xfrm>
          <a:off x="4151680" y="304695"/>
          <a:ext cx="1828121" cy="731248"/>
        </a:xfrm>
        <a:prstGeom prst="homePlat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4151680" y="304695"/>
        <a:ext cx="1645309" cy="731248"/>
      </dsp:txXfrm>
    </dsp:sp>
    <dsp:sp modelId="{646F145F-F1A7-44D8-BB63-F6CAEBF8BF3E}">
      <dsp:nvSpPr>
        <dsp:cNvPr id="0" name=""/>
        <dsp:cNvSpPr/>
      </dsp:nvSpPr>
      <dsp:spPr>
        <a:xfrm>
          <a:off x="4172887" y="1050488"/>
          <a:ext cx="1828121" cy="285480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Görevlendirme izinlerinin tamamlanması</a:t>
          </a:r>
          <a:endParaRPr lang="en-US" sz="1400" kern="1200" dirty="0"/>
        </a:p>
        <a:p>
          <a:pPr marL="114300" lvl="1" indent="-114300" algn="l" defTabSz="622300">
            <a:lnSpc>
              <a:spcPct val="90000"/>
            </a:lnSpc>
            <a:spcBef>
              <a:spcPct val="0"/>
            </a:spcBef>
            <a:spcAft>
              <a:spcPct val="15000"/>
            </a:spcAft>
            <a:buChar char="••"/>
          </a:pPr>
          <a:r>
            <a:rPr lang="tr-TR" sz="1400" kern="1200" dirty="0" smtClean="0"/>
            <a:t>Proje çalışmalarının başlanılması</a:t>
          </a:r>
          <a:endParaRPr lang="en-US" sz="1400" kern="1200" dirty="0"/>
        </a:p>
      </dsp:txBody>
      <dsp:txXfrm>
        <a:off x="4172887" y="1050488"/>
        <a:ext cx="1828121" cy="2854800"/>
      </dsp:txXfrm>
    </dsp:sp>
    <dsp:sp modelId="{790C04BB-BE51-4C10-A22D-2B691A7087C7}">
      <dsp:nvSpPr>
        <dsp:cNvPr id="0" name=""/>
        <dsp:cNvSpPr/>
      </dsp:nvSpPr>
      <dsp:spPr>
        <a:xfrm>
          <a:off x="6235739" y="304695"/>
          <a:ext cx="1828121" cy="731248"/>
        </a:xfrm>
        <a:prstGeom prst="homePlat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6235739" y="304695"/>
        <a:ext cx="1645309" cy="731248"/>
      </dsp:txXfrm>
    </dsp:sp>
    <dsp:sp modelId="{CB93CD10-AB49-4273-86BB-B87C9A3A152F}">
      <dsp:nvSpPr>
        <dsp:cNvPr id="0" name=""/>
        <dsp:cNvSpPr/>
      </dsp:nvSpPr>
      <dsp:spPr>
        <a:xfrm>
          <a:off x="6256946" y="1050488"/>
          <a:ext cx="1828121" cy="2854800"/>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Projenin iş planına ve zamana uygun yürümesinin kontrolü</a:t>
          </a:r>
          <a:endParaRPr lang="en-US" sz="1400" kern="1200" dirty="0"/>
        </a:p>
        <a:p>
          <a:pPr marL="114300" lvl="1" indent="-114300" algn="l" defTabSz="622300">
            <a:lnSpc>
              <a:spcPct val="90000"/>
            </a:lnSpc>
            <a:spcBef>
              <a:spcPct val="0"/>
            </a:spcBef>
            <a:spcAft>
              <a:spcPct val="15000"/>
            </a:spcAft>
            <a:buChar char="••"/>
          </a:pPr>
          <a:r>
            <a:rPr lang="tr-TR" sz="1400" kern="1200" dirty="0" err="1" smtClean="0"/>
            <a:t>Portaldan</a:t>
          </a:r>
          <a:r>
            <a:rPr lang="tr-TR" sz="1400" kern="1200" dirty="0" smtClean="0"/>
            <a:t> aylık ilerleme raporlarının girilmesi</a:t>
          </a:r>
          <a:endParaRPr lang="en-US" sz="1400" kern="1200" dirty="0"/>
        </a:p>
      </dsp:txBody>
      <dsp:txXfrm>
        <a:off x="6256946" y="1050488"/>
        <a:ext cx="1828121" cy="2854800"/>
      </dsp:txXfrm>
    </dsp:sp>
    <dsp:sp modelId="{D65CAA00-D1D4-441B-A126-AEDE377422C2}">
      <dsp:nvSpPr>
        <dsp:cNvPr id="0" name=""/>
        <dsp:cNvSpPr/>
      </dsp:nvSpPr>
      <dsp:spPr>
        <a:xfrm>
          <a:off x="8319798" y="304695"/>
          <a:ext cx="1828121" cy="731248"/>
        </a:xfrm>
        <a:prstGeom prst="homePlat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8319798" y="304695"/>
        <a:ext cx="1645309" cy="731248"/>
      </dsp:txXfrm>
    </dsp:sp>
    <dsp:sp modelId="{7B3CCDF1-2361-4909-B2D0-C8B89B8200FD}">
      <dsp:nvSpPr>
        <dsp:cNvPr id="0" name=""/>
        <dsp:cNvSpPr/>
      </dsp:nvSpPr>
      <dsp:spPr>
        <a:xfrm>
          <a:off x="8341005" y="1050488"/>
          <a:ext cx="1828121" cy="2854800"/>
        </a:xfrm>
        <a:prstGeom prst="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Kalitenin sağlandığının kanıtlanması (Kalite Güvencesi) </a:t>
          </a:r>
          <a:endParaRPr lang="en-US" sz="1400" kern="1200" dirty="0"/>
        </a:p>
      </dsp:txBody>
      <dsp:txXfrm>
        <a:off x="8341005" y="1050488"/>
        <a:ext cx="1828121"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193510"/>
          <a:ext cx="3091944" cy="3744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tr-TR" sz="1300" kern="1200" dirty="0" smtClean="0"/>
            <a:t>Girdiler</a:t>
          </a:r>
          <a:endParaRPr lang="en-US" sz="1300" kern="1200" dirty="0"/>
        </a:p>
      </dsp:txBody>
      <dsp:txXfrm>
        <a:off x="0" y="193510"/>
        <a:ext cx="3091944" cy="374400"/>
      </dsp:txXfrm>
    </dsp:sp>
    <dsp:sp modelId="{47F94B1E-8172-4A69-B3A4-FDBCD8F9B436}">
      <dsp:nvSpPr>
        <dsp:cNvPr id="0" name=""/>
        <dsp:cNvSpPr/>
      </dsp:nvSpPr>
      <dsp:spPr>
        <a:xfrm>
          <a:off x="3171" y="553792"/>
          <a:ext cx="3091944" cy="2926169"/>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tr-TR" sz="1300" kern="1200" dirty="0" smtClean="0"/>
            <a:t>Fikir önerisi</a:t>
          </a:r>
          <a:endParaRPr lang="en-US" sz="1300" kern="1200" dirty="0"/>
        </a:p>
        <a:p>
          <a:pPr marL="114300" lvl="1" indent="-114300" algn="l" defTabSz="577850">
            <a:lnSpc>
              <a:spcPct val="90000"/>
            </a:lnSpc>
            <a:spcBef>
              <a:spcPct val="0"/>
            </a:spcBef>
            <a:spcAft>
              <a:spcPct val="15000"/>
            </a:spcAft>
            <a:buChar char="••"/>
          </a:pPr>
          <a:r>
            <a:rPr lang="tr-TR" sz="1300" kern="1200" dirty="0" smtClean="0"/>
            <a:t>Yasal Mevzuat(2547,4691, 5746 sayılı kanunlar)</a:t>
          </a:r>
          <a:endParaRPr lang="en-US" sz="1300" kern="1200" dirty="0"/>
        </a:p>
        <a:p>
          <a:pPr marL="114300" lvl="1" indent="-114300" algn="l" defTabSz="577850">
            <a:lnSpc>
              <a:spcPct val="90000"/>
            </a:lnSpc>
            <a:spcBef>
              <a:spcPct val="0"/>
            </a:spcBef>
            <a:spcAft>
              <a:spcPct val="15000"/>
            </a:spcAft>
            <a:buChar char="••"/>
          </a:pPr>
          <a:r>
            <a:rPr lang="tr-TR" sz="1300" kern="1200" dirty="0" smtClean="0"/>
            <a:t>Üniversite Stratejik Hedefleri </a:t>
          </a:r>
          <a:endParaRPr lang="en-US" sz="1300" kern="1200" dirty="0"/>
        </a:p>
        <a:p>
          <a:pPr marL="114300" lvl="1" indent="-114300" algn="l" defTabSz="577850">
            <a:lnSpc>
              <a:spcPct val="90000"/>
            </a:lnSpc>
            <a:spcBef>
              <a:spcPct val="0"/>
            </a:spcBef>
            <a:spcAft>
              <a:spcPct val="15000"/>
            </a:spcAft>
            <a:buChar char="••"/>
          </a:pPr>
          <a:r>
            <a:rPr lang="tr-TR" sz="1300" kern="1200" dirty="0" err="1" smtClean="0"/>
            <a:t>Teknokent’in</a:t>
          </a:r>
          <a:r>
            <a:rPr lang="tr-TR" sz="1300" kern="1200" dirty="0" smtClean="0"/>
            <a:t> Stratejik Hedefleri</a:t>
          </a:r>
          <a:endParaRPr lang="en-US" sz="1300" kern="1200" dirty="0"/>
        </a:p>
        <a:p>
          <a:pPr marL="114300" lvl="1" indent="-114300" algn="l" defTabSz="577850">
            <a:lnSpc>
              <a:spcPct val="90000"/>
            </a:lnSpc>
            <a:spcBef>
              <a:spcPct val="0"/>
            </a:spcBef>
            <a:spcAft>
              <a:spcPct val="15000"/>
            </a:spcAft>
            <a:buChar char="••"/>
          </a:pPr>
          <a:r>
            <a:rPr lang="tr-TR" sz="1300" kern="1200" dirty="0" smtClean="0"/>
            <a:t>Karar?</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3171" y="553792"/>
        <a:ext cx="3091944" cy="2926169"/>
      </dsp:txXfrm>
    </dsp:sp>
    <dsp:sp modelId="{7B8ECE76-F053-4347-8D51-BC786470DFE4}">
      <dsp:nvSpPr>
        <dsp:cNvPr id="0" name=""/>
        <dsp:cNvSpPr/>
      </dsp:nvSpPr>
      <dsp:spPr>
        <a:xfrm>
          <a:off x="3527987" y="179392"/>
          <a:ext cx="3091944" cy="3744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tr-TR" sz="1300" kern="1200" dirty="0" smtClean="0"/>
            <a:t>Faaliyetler, Araçlar ve teknikler</a:t>
          </a:r>
          <a:endParaRPr lang="en-US" sz="1300" kern="1200" dirty="0"/>
        </a:p>
      </dsp:txBody>
      <dsp:txXfrm>
        <a:off x="3527987" y="179392"/>
        <a:ext cx="3091944" cy="374400"/>
      </dsp:txXfrm>
    </dsp:sp>
    <dsp:sp modelId="{A9AFB589-4F47-4C1B-AC2C-B16DD0F91756}">
      <dsp:nvSpPr>
        <dsp:cNvPr id="0" name=""/>
        <dsp:cNvSpPr/>
      </dsp:nvSpPr>
      <dsp:spPr>
        <a:xfrm>
          <a:off x="3608563" y="527251"/>
          <a:ext cx="3091944" cy="2926169"/>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marR="0" lvl="0" indent="-114300" algn="l" defTabSz="914400" eaLnBrk="1" fontAlgn="auto" latinLnBrk="0" hangingPunct="1">
            <a:lnSpc>
              <a:spcPct val="100000"/>
            </a:lnSpc>
            <a:spcBef>
              <a:spcPct val="0"/>
            </a:spcBef>
            <a:spcAft>
              <a:spcPts val="0"/>
            </a:spcAft>
            <a:buClrTx/>
            <a:buSzTx/>
            <a:buFontTx/>
            <a:buChar char="••"/>
            <a:tabLst/>
            <a:defRPr/>
          </a:pPr>
          <a:endParaRPr lang="en-US" sz="13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300" kern="1200" dirty="0" smtClean="0"/>
            <a:t>Sanayicinin ihtiyaç durumunun saptanması çalışmaları</a:t>
          </a:r>
          <a:endParaRPr lang="en-US" sz="13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300" kern="1200" dirty="0" smtClean="0"/>
            <a:t>Bilime katkı derecesinin saptanması</a:t>
          </a:r>
          <a:endParaRPr lang="en-US" sz="13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300" kern="1200" dirty="0" smtClean="0"/>
            <a:t>Patent </a:t>
          </a:r>
          <a:r>
            <a:rPr lang="tr-TR" sz="1300" kern="1200" dirty="0" err="1" smtClean="0"/>
            <a:t>alınabilirlik</a:t>
          </a:r>
          <a:r>
            <a:rPr lang="tr-TR" sz="1300" kern="1200" dirty="0" smtClean="0"/>
            <a:t> değerlendirilmesi</a:t>
          </a:r>
          <a:endParaRPr lang="en-US" sz="1300" kern="1200" dirty="0"/>
        </a:p>
        <a:p>
          <a:pPr marL="114300" lvl="1" indent="-114300" algn="l" defTabSz="577850">
            <a:lnSpc>
              <a:spcPct val="90000"/>
            </a:lnSpc>
            <a:spcBef>
              <a:spcPct val="0"/>
            </a:spcBef>
            <a:spcAft>
              <a:spcPct val="15000"/>
            </a:spcAft>
            <a:buChar char="••"/>
          </a:pPr>
          <a:r>
            <a:rPr lang="tr-TR" sz="1300" kern="1200" dirty="0" smtClean="0"/>
            <a:t>İlgili araştırıcı görüşleri</a:t>
          </a:r>
          <a:endParaRPr lang="en-US" sz="1300" kern="1200" dirty="0"/>
        </a:p>
        <a:p>
          <a:pPr marL="114300" lvl="1" indent="-114300" algn="l" defTabSz="577850">
            <a:lnSpc>
              <a:spcPct val="90000"/>
            </a:lnSpc>
            <a:spcBef>
              <a:spcPct val="0"/>
            </a:spcBef>
            <a:spcAft>
              <a:spcPct val="15000"/>
            </a:spcAft>
            <a:buChar char="••"/>
          </a:pPr>
          <a:r>
            <a:rPr lang="tr-TR" sz="1300" kern="1200" dirty="0" smtClean="0"/>
            <a:t>İlgili iş sektörü görüşleri</a:t>
          </a:r>
          <a:endParaRPr lang="en-US" sz="1300" kern="1200" dirty="0"/>
        </a:p>
        <a:p>
          <a:pPr marL="114300" lvl="1" indent="-114300" algn="l" defTabSz="577850">
            <a:lnSpc>
              <a:spcPct val="90000"/>
            </a:lnSpc>
            <a:spcBef>
              <a:spcPct val="0"/>
            </a:spcBef>
            <a:spcAft>
              <a:spcPct val="15000"/>
            </a:spcAft>
            <a:buChar char="••"/>
          </a:pPr>
          <a:r>
            <a:rPr lang="tr-TR" sz="1300" kern="1200" dirty="0" smtClean="0"/>
            <a:t>Araştırmacı kadrosu</a:t>
          </a:r>
          <a:endParaRPr lang="en-US" sz="1300" kern="1200" dirty="0"/>
        </a:p>
        <a:p>
          <a:pPr marL="114300" lvl="1" indent="-114300" algn="l" defTabSz="577850">
            <a:lnSpc>
              <a:spcPct val="90000"/>
            </a:lnSpc>
            <a:spcBef>
              <a:spcPct val="0"/>
            </a:spcBef>
            <a:spcAft>
              <a:spcPct val="15000"/>
            </a:spcAft>
            <a:buChar char="••"/>
          </a:pPr>
          <a:r>
            <a:rPr lang="tr-TR" sz="1300" kern="1200" dirty="0" smtClean="0"/>
            <a:t>Araştırma kaynakları</a:t>
          </a:r>
          <a:endParaRPr lang="en-US" sz="1300" kern="1200" dirty="0"/>
        </a:p>
        <a:p>
          <a:pPr marL="114300" lvl="1" indent="-114300" algn="l" defTabSz="577850">
            <a:lnSpc>
              <a:spcPct val="90000"/>
            </a:lnSpc>
            <a:spcBef>
              <a:spcPct val="0"/>
            </a:spcBef>
            <a:spcAft>
              <a:spcPct val="15000"/>
            </a:spcAft>
            <a:buChar char="••"/>
          </a:pPr>
          <a:r>
            <a:rPr lang="tr-TR" sz="1300" kern="1200" dirty="0" smtClean="0"/>
            <a:t>Karşılaştırma analizi</a:t>
          </a:r>
          <a:endParaRPr lang="en-US" sz="1300" kern="1200" dirty="0"/>
        </a:p>
        <a:p>
          <a:pPr marL="114300" lvl="1" indent="-114300" algn="l" defTabSz="666750">
            <a:lnSpc>
              <a:spcPct val="90000"/>
            </a:lnSpc>
            <a:spcBef>
              <a:spcPct val="0"/>
            </a:spcBef>
            <a:spcAft>
              <a:spcPct val="15000"/>
            </a:spcAft>
            <a:buChar char="••"/>
          </a:pPr>
          <a:r>
            <a:rPr lang="tr-TR" sz="1300" kern="1200" dirty="0" smtClean="0"/>
            <a:t>Maliyet/Bütçe analizi</a:t>
          </a:r>
          <a:endParaRPr lang="en-US" sz="1300" kern="1200" dirty="0"/>
        </a:p>
        <a:p>
          <a:pPr marL="114300" lvl="1" indent="-114300" algn="l" defTabSz="666750">
            <a:lnSpc>
              <a:spcPct val="90000"/>
            </a:lnSpc>
            <a:spcBef>
              <a:spcPct val="0"/>
            </a:spcBef>
            <a:spcAft>
              <a:spcPct val="15000"/>
            </a:spcAft>
            <a:buChar char="••"/>
          </a:pPr>
          <a:endParaRPr lang="en-US" sz="1300" kern="1200" dirty="0"/>
        </a:p>
      </dsp:txBody>
      <dsp:txXfrm>
        <a:off x="3608563" y="527251"/>
        <a:ext cx="3091944" cy="2926169"/>
      </dsp:txXfrm>
    </dsp:sp>
    <dsp:sp modelId="{47076811-2338-4705-9665-197897BA2D48}">
      <dsp:nvSpPr>
        <dsp:cNvPr id="0" name=""/>
        <dsp:cNvSpPr/>
      </dsp:nvSpPr>
      <dsp:spPr>
        <a:xfrm>
          <a:off x="7052803" y="179392"/>
          <a:ext cx="3091944" cy="3744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tr-TR" sz="1300" kern="1200" dirty="0" smtClean="0"/>
            <a:t>Çıktılar</a:t>
          </a:r>
          <a:endParaRPr lang="en-US" sz="1300" kern="1200" dirty="0"/>
        </a:p>
      </dsp:txBody>
      <dsp:txXfrm>
        <a:off x="7052803" y="179392"/>
        <a:ext cx="3091944" cy="374400"/>
      </dsp:txXfrm>
    </dsp:sp>
    <dsp:sp modelId="{35767259-8857-417F-AA1B-F5BD90F6AD6D}">
      <dsp:nvSpPr>
        <dsp:cNvPr id="0" name=""/>
        <dsp:cNvSpPr/>
      </dsp:nvSpPr>
      <dsp:spPr>
        <a:xfrm>
          <a:off x="7052803" y="553792"/>
          <a:ext cx="3091944" cy="2926169"/>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69863" lvl="1" indent="-169863" algn="l" defTabSz="711200">
            <a:lnSpc>
              <a:spcPct val="90000"/>
            </a:lnSpc>
            <a:spcBef>
              <a:spcPct val="0"/>
            </a:spcBef>
            <a:spcAft>
              <a:spcPct val="15000"/>
            </a:spcAft>
            <a:buChar char="••"/>
          </a:pPr>
          <a:r>
            <a:rPr lang="tr-TR" sz="1300" kern="1200" dirty="0" smtClean="0"/>
            <a:t>Proje önerisi kararı</a:t>
          </a:r>
          <a:endParaRPr lang="en-US" sz="1300" kern="1200" dirty="0"/>
        </a:p>
        <a:p>
          <a:pPr marL="171450" lvl="1" indent="0" algn="l" defTabSz="711200">
            <a:lnSpc>
              <a:spcPct val="90000"/>
            </a:lnSpc>
            <a:spcBef>
              <a:spcPct val="0"/>
            </a:spcBef>
            <a:spcAft>
              <a:spcPct val="15000"/>
            </a:spcAft>
            <a:buChar char="••"/>
          </a:pPr>
          <a:endParaRPr lang="en-US" sz="1300" kern="1200" dirty="0"/>
        </a:p>
      </dsp:txBody>
      <dsp:txXfrm>
        <a:off x="7052803" y="553792"/>
        <a:ext cx="3091944" cy="29261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169196"/>
          <a:ext cx="3098250" cy="94313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Girdiler</a:t>
          </a:r>
          <a:endParaRPr lang="en-US" sz="1500" kern="1200" dirty="0"/>
        </a:p>
      </dsp:txBody>
      <dsp:txXfrm>
        <a:off x="0" y="169196"/>
        <a:ext cx="3098250" cy="943130"/>
      </dsp:txXfrm>
    </dsp:sp>
    <dsp:sp modelId="{47F94B1E-8172-4A69-B3A4-FDBCD8F9B436}">
      <dsp:nvSpPr>
        <dsp:cNvPr id="0" name=""/>
        <dsp:cNvSpPr/>
      </dsp:nvSpPr>
      <dsp:spPr>
        <a:xfrm>
          <a:off x="3177" y="964450"/>
          <a:ext cx="3098250" cy="1756800"/>
        </a:xfrm>
        <a:prstGeom prst="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Proje önerisi</a:t>
          </a:r>
          <a:endParaRPr lang="en-US" sz="1500" kern="1200" dirty="0"/>
        </a:p>
        <a:p>
          <a:pPr marL="114300" lvl="1" indent="-114300" algn="l" defTabSz="666750">
            <a:lnSpc>
              <a:spcPct val="90000"/>
            </a:lnSpc>
            <a:spcBef>
              <a:spcPct val="0"/>
            </a:spcBef>
            <a:spcAft>
              <a:spcPct val="15000"/>
            </a:spcAft>
            <a:buChar char="••"/>
          </a:pPr>
          <a:r>
            <a:rPr lang="tr-TR" sz="1500" kern="1200" dirty="0" smtClean="0"/>
            <a:t>Kaynağı belirlenen projenin kuruluşla sözleşmesinin yapılması</a:t>
          </a:r>
          <a:endParaRPr lang="en-US" sz="1500" kern="1200" dirty="0"/>
        </a:p>
        <a:p>
          <a:pPr marL="114300" lvl="1" indent="-114300" algn="l" defTabSz="666750">
            <a:lnSpc>
              <a:spcPct val="90000"/>
            </a:lnSpc>
            <a:spcBef>
              <a:spcPct val="0"/>
            </a:spcBef>
            <a:spcAft>
              <a:spcPct val="15000"/>
            </a:spcAft>
            <a:buChar char="••"/>
          </a:pPr>
          <a:r>
            <a:rPr lang="tr-TR" sz="1500" kern="1200" dirty="0" smtClean="0"/>
            <a:t>Proje Kalite Yönetimi planı</a:t>
          </a:r>
          <a:endParaRPr lang="en-US" sz="1500" kern="1200" dirty="0"/>
        </a:p>
      </dsp:txBody>
      <dsp:txXfrm>
        <a:off x="3177" y="964450"/>
        <a:ext cx="3098250" cy="1756800"/>
      </dsp:txXfrm>
    </dsp:sp>
    <dsp:sp modelId="{7B8ECE76-F053-4347-8D51-BC786470DFE4}">
      <dsp:nvSpPr>
        <dsp:cNvPr id="0" name=""/>
        <dsp:cNvSpPr/>
      </dsp:nvSpPr>
      <dsp:spPr>
        <a:xfrm>
          <a:off x="3535183" y="125754"/>
          <a:ext cx="3098250" cy="94313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Faaliyetler, Araçlar ve teknikler</a:t>
          </a:r>
          <a:endParaRPr lang="en-US" sz="1500" kern="1200" dirty="0"/>
        </a:p>
      </dsp:txBody>
      <dsp:txXfrm>
        <a:off x="3535183" y="125754"/>
        <a:ext cx="3098250" cy="943130"/>
      </dsp:txXfrm>
    </dsp:sp>
    <dsp:sp modelId="{A9AFB589-4F47-4C1B-AC2C-B16DD0F91756}">
      <dsp:nvSpPr>
        <dsp:cNvPr id="0" name=""/>
        <dsp:cNvSpPr/>
      </dsp:nvSpPr>
      <dsp:spPr>
        <a:xfrm>
          <a:off x="3535183" y="964450"/>
          <a:ext cx="3098250" cy="1756800"/>
        </a:xfrm>
        <a:prstGeom prst="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Kaynakların sağlanması</a:t>
          </a:r>
          <a:endParaRPr lang="en-US" sz="1500" kern="1200" dirty="0"/>
        </a:p>
        <a:p>
          <a:pPr marL="114300" lvl="1" indent="-114300" algn="l" defTabSz="666750">
            <a:lnSpc>
              <a:spcPct val="90000"/>
            </a:lnSpc>
            <a:spcBef>
              <a:spcPct val="0"/>
            </a:spcBef>
            <a:spcAft>
              <a:spcPct val="15000"/>
            </a:spcAft>
            <a:buChar char="••"/>
          </a:pPr>
          <a:r>
            <a:rPr lang="tr-TR" sz="1500" kern="1200" dirty="0" smtClean="0"/>
            <a:t>Teknokent için gerekli yasal prosedürlerin uygulanması</a:t>
          </a:r>
          <a:endParaRPr lang="en-US" sz="1500" kern="1200" dirty="0"/>
        </a:p>
        <a:p>
          <a:pPr marL="114300" lvl="1" indent="-114300" algn="l" defTabSz="666750">
            <a:lnSpc>
              <a:spcPct val="90000"/>
            </a:lnSpc>
            <a:spcBef>
              <a:spcPct val="0"/>
            </a:spcBef>
            <a:spcAft>
              <a:spcPct val="15000"/>
            </a:spcAft>
            <a:buChar char="••"/>
          </a:pPr>
          <a:r>
            <a:rPr lang="tr-TR" sz="1500" kern="1200" dirty="0" smtClean="0"/>
            <a:t>Araştırmadan hedeflenen sonuçların elde edilmesi</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3535183" y="964450"/>
        <a:ext cx="3098250" cy="1756800"/>
      </dsp:txXfrm>
    </dsp:sp>
    <dsp:sp modelId="{47076811-2338-4705-9665-197897BA2D48}">
      <dsp:nvSpPr>
        <dsp:cNvPr id="0" name=""/>
        <dsp:cNvSpPr/>
      </dsp:nvSpPr>
      <dsp:spPr>
        <a:xfrm>
          <a:off x="7067188" y="264033"/>
          <a:ext cx="3098250" cy="632136"/>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Çıktılar</a:t>
          </a:r>
          <a:endParaRPr lang="en-US" sz="1500" kern="1200" dirty="0"/>
        </a:p>
      </dsp:txBody>
      <dsp:txXfrm>
        <a:off x="7067188" y="264033"/>
        <a:ext cx="3098250" cy="632136"/>
      </dsp:txXfrm>
    </dsp:sp>
    <dsp:sp modelId="{35767259-8857-417F-AA1B-F5BD90F6AD6D}">
      <dsp:nvSpPr>
        <dsp:cNvPr id="0" name=""/>
        <dsp:cNvSpPr/>
      </dsp:nvSpPr>
      <dsp:spPr>
        <a:xfrm>
          <a:off x="7067188" y="826171"/>
          <a:ext cx="3098250" cy="1756800"/>
        </a:xfrm>
        <a:prstGeom prst="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Araştırma raporu</a:t>
          </a:r>
          <a:endParaRPr lang="en-US" sz="1500" kern="1200" dirty="0"/>
        </a:p>
        <a:p>
          <a:pPr marL="114300" lvl="1" indent="-114300" algn="l" defTabSz="666750">
            <a:lnSpc>
              <a:spcPct val="90000"/>
            </a:lnSpc>
            <a:spcBef>
              <a:spcPct val="0"/>
            </a:spcBef>
            <a:spcAft>
              <a:spcPct val="15000"/>
            </a:spcAft>
            <a:buChar char="••"/>
          </a:pPr>
          <a:r>
            <a:rPr lang="tr-TR" sz="1500" kern="1200" dirty="0" smtClean="0"/>
            <a:t>Yayın</a:t>
          </a:r>
          <a:endParaRPr lang="en-US" sz="1500" kern="1200" dirty="0"/>
        </a:p>
        <a:p>
          <a:pPr marL="114300" lvl="1" indent="-114300" algn="l" defTabSz="666750">
            <a:lnSpc>
              <a:spcPct val="90000"/>
            </a:lnSpc>
            <a:spcBef>
              <a:spcPct val="0"/>
            </a:spcBef>
            <a:spcAft>
              <a:spcPct val="15000"/>
            </a:spcAft>
            <a:buChar char="••"/>
          </a:pPr>
          <a:r>
            <a:rPr lang="tr-TR" sz="1500" kern="1200" dirty="0" smtClean="0"/>
            <a:t>Patent</a:t>
          </a:r>
          <a:endParaRPr lang="en-US" sz="1500" kern="1200" dirty="0"/>
        </a:p>
        <a:p>
          <a:pPr marL="114300" lvl="1" indent="-114300" algn="l" defTabSz="666750">
            <a:lnSpc>
              <a:spcPct val="90000"/>
            </a:lnSpc>
            <a:spcBef>
              <a:spcPct val="0"/>
            </a:spcBef>
            <a:spcAft>
              <a:spcPct val="15000"/>
            </a:spcAft>
            <a:buChar char="••"/>
          </a:pPr>
          <a:r>
            <a:rPr lang="tr-TR" sz="1500" kern="1200" dirty="0" smtClean="0"/>
            <a:t>Faydalı Model</a:t>
          </a:r>
          <a:endParaRPr lang="en-US" sz="1500" kern="1200" dirty="0"/>
        </a:p>
        <a:p>
          <a:pPr marL="114300" lvl="1" indent="-114300" algn="l" defTabSz="666750">
            <a:lnSpc>
              <a:spcPct val="90000"/>
            </a:lnSpc>
            <a:spcBef>
              <a:spcPct val="0"/>
            </a:spcBef>
            <a:spcAft>
              <a:spcPct val="15000"/>
            </a:spcAft>
            <a:buChar char="••"/>
          </a:pPr>
          <a:r>
            <a:rPr lang="tr-TR" sz="1500" kern="1200" dirty="0" smtClean="0"/>
            <a:t>Endüstriyel tasarım</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7067188" y="826171"/>
        <a:ext cx="3098250" cy="1756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74658"/>
          <a:ext cx="3133596" cy="432000"/>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Girdiler</a:t>
          </a:r>
          <a:endParaRPr lang="en-US" sz="1500" kern="1200" dirty="0"/>
        </a:p>
      </dsp:txBody>
      <dsp:txXfrm>
        <a:off x="0" y="74658"/>
        <a:ext cx="3133596" cy="432000"/>
      </dsp:txXfrm>
    </dsp:sp>
    <dsp:sp modelId="{47F94B1E-8172-4A69-B3A4-FDBCD8F9B436}">
      <dsp:nvSpPr>
        <dsp:cNvPr id="0" name=""/>
        <dsp:cNvSpPr/>
      </dsp:nvSpPr>
      <dsp:spPr>
        <a:xfrm>
          <a:off x="0" y="425845"/>
          <a:ext cx="3133596" cy="2057463"/>
        </a:xfrm>
        <a:prstGeom prst="rect">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Kalite yönetim planı</a:t>
          </a:r>
          <a:endParaRPr lang="en-US" sz="1500" kern="1200" dirty="0"/>
        </a:p>
        <a:p>
          <a:pPr marL="114300" lvl="1" indent="-114300" algn="l" defTabSz="666750">
            <a:lnSpc>
              <a:spcPct val="90000"/>
            </a:lnSpc>
            <a:spcBef>
              <a:spcPct val="0"/>
            </a:spcBef>
            <a:spcAft>
              <a:spcPct val="15000"/>
            </a:spcAft>
            <a:buChar char="••"/>
          </a:pPr>
          <a:r>
            <a:rPr lang="tr-TR" sz="1500" kern="1200" dirty="0" smtClean="0"/>
            <a:t>Süreç iyileştirme planı</a:t>
          </a:r>
          <a:endParaRPr lang="en-US" sz="1500" kern="1200" dirty="0"/>
        </a:p>
        <a:p>
          <a:pPr marL="114300" lvl="1" indent="-114300" algn="l" defTabSz="666750">
            <a:lnSpc>
              <a:spcPct val="90000"/>
            </a:lnSpc>
            <a:spcBef>
              <a:spcPct val="0"/>
            </a:spcBef>
            <a:spcAft>
              <a:spcPct val="15000"/>
            </a:spcAft>
            <a:buChar char="••"/>
          </a:pPr>
          <a:r>
            <a:rPr lang="tr-TR" sz="1500" kern="1200" dirty="0" smtClean="0"/>
            <a:t>Dokümantasyon</a:t>
          </a:r>
          <a:endParaRPr lang="en-US" sz="1500" kern="1200" dirty="0"/>
        </a:p>
        <a:p>
          <a:pPr marL="114300" lvl="1" indent="-114300" algn="l" defTabSz="666750">
            <a:lnSpc>
              <a:spcPct val="90000"/>
            </a:lnSpc>
            <a:spcBef>
              <a:spcPct val="0"/>
            </a:spcBef>
            <a:spcAft>
              <a:spcPct val="15000"/>
            </a:spcAft>
            <a:buChar char="••"/>
          </a:pPr>
          <a:r>
            <a:rPr lang="tr-TR" sz="1500" kern="1200" dirty="0" smtClean="0"/>
            <a:t>Kalite kontrol sürecinin çıktıları</a:t>
          </a:r>
          <a:endParaRPr lang="en-US" sz="1500" kern="1200" dirty="0"/>
        </a:p>
        <a:p>
          <a:pPr marL="114300" lvl="1" indent="-114300" algn="l" defTabSz="666750">
            <a:lnSpc>
              <a:spcPct val="90000"/>
            </a:lnSpc>
            <a:spcBef>
              <a:spcPct val="0"/>
            </a:spcBef>
            <a:spcAft>
              <a:spcPct val="15000"/>
            </a:spcAft>
            <a:buChar char="••"/>
          </a:pPr>
          <a:r>
            <a:rPr lang="tr-TR" sz="1500" kern="1200" dirty="0" smtClean="0"/>
            <a:t>Yerleşim ve çevre koşulları</a:t>
          </a:r>
          <a:endParaRPr lang="en-US" sz="1500" kern="1200" dirty="0"/>
        </a:p>
        <a:p>
          <a:pPr marL="114300" lvl="1" indent="-114300" algn="l" defTabSz="666750">
            <a:lnSpc>
              <a:spcPct val="90000"/>
            </a:lnSpc>
            <a:spcBef>
              <a:spcPct val="0"/>
            </a:spcBef>
            <a:spcAft>
              <a:spcPct val="15000"/>
            </a:spcAft>
            <a:buChar char="••"/>
          </a:pPr>
          <a:r>
            <a:rPr lang="tr-TR" sz="1500" kern="1200" dirty="0" err="1" smtClean="0"/>
            <a:t>Operasyonel</a:t>
          </a:r>
          <a:r>
            <a:rPr lang="tr-TR" sz="1500" kern="1200" dirty="0" smtClean="0"/>
            <a:t> süreç dokümanları</a:t>
          </a:r>
          <a:endParaRPr lang="en-US" sz="1500" kern="1200" dirty="0"/>
        </a:p>
      </dsp:txBody>
      <dsp:txXfrm>
        <a:off x="0" y="425845"/>
        <a:ext cx="3133596" cy="2057463"/>
      </dsp:txXfrm>
    </dsp:sp>
    <dsp:sp modelId="{7B8ECE76-F053-4347-8D51-BC786470DFE4}">
      <dsp:nvSpPr>
        <dsp:cNvPr id="0" name=""/>
        <dsp:cNvSpPr/>
      </dsp:nvSpPr>
      <dsp:spPr>
        <a:xfrm>
          <a:off x="3575514" y="58367"/>
          <a:ext cx="3133596" cy="432000"/>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Faaliyetler, Araçlar ve teknikler</a:t>
          </a:r>
          <a:endParaRPr lang="en-US" sz="1500" kern="1200" dirty="0"/>
        </a:p>
      </dsp:txBody>
      <dsp:txXfrm>
        <a:off x="3575514" y="58367"/>
        <a:ext cx="3133596" cy="432000"/>
      </dsp:txXfrm>
    </dsp:sp>
    <dsp:sp modelId="{A9AFB589-4F47-4C1B-AC2C-B16DD0F91756}">
      <dsp:nvSpPr>
        <dsp:cNvPr id="0" name=""/>
        <dsp:cNvSpPr/>
      </dsp:nvSpPr>
      <dsp:spPr>
        <a:xfrm>
          <a:off x="3575514" y="490367"/>
          <a:ext cx="3133596" cy="2057463"/>
        </a:xfrm>
        <a:prstGeom prst="rect">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tr-TR" sz="1500" kern="1200" dirty="0" smtClean="0"/>
            <a:t>Kurumun Süreç analizleri</a:t>
          </a:r>
          <a:endParaRPr lang="en-US" sz="1500" kern="1200" dirty="0"/>
        </a:p>
      </dsp:txBody>
      <dsp:txXfrm>
        <a:off x="3575514" y="490367"/>
        <a:ext cx="3133596" cy="2057463"/>
      </dsp:txXfrm>
    </dsp:sp>
    <dsp:sp modelId="{47076811-2338-4705-9665-197897BA2D48}">
      <dsp:nvSpPr>
        <dsp:cNvPr id="0" name=""/>
        <dsp:cNvSpPr/>
      </dsp:nvSpPr>
      <dsp:spPr>
        <a:xfrm>
          <a:off x="7147814" y="58367"/>
          <a:ext cx="3133596" cy="432000"/>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Çıktılar</a:t>
          </a:r>
          <a:endParaRPr lang="en-US" sz="1500" kern="1200" dirty="0"/>
        </a:p>
      </dsp:txBody>
      <dsp:txXfrm>
        <a:off x="7147814" y="58367"/>
        <a:ext cx="3133596" cy="432000"/>
      </dsp:txXfrm>
    </dsp:sp>
    <dsp:sp modelId="{35767259-8857-417F-AA1B-F5BD90F6AD6D}">
      <dsp:nvSpPr>
        <dsp:cNvPr id="0" name=""/>
        <dsp:cNvSpPr/>
      </dsp:nvSpPr>
      <dsp:spPr>
        <a:xfrm>
          <a:off x="7147814" y="490367"/>
          <a:ext cx="3133596" cy="2057463"/>
        </a:xfrm>
        <a:prstGeom prst="rect">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smtClean="0"/>
            <a:t>Değişiklik kararları</a:t>
          </a:r>
          <a:endParaRPr lang="en-US" sz="1500" kern="1200" dirty="0"/>
        </a:p>
        <a:p>
          <a:pPr marL="114300" lvl="1" indent="-114300" algn="l" defTabSz="666750">
            <a:lnSpc>
              <a:spcPct val="90000"/>
            </a:lnSpc>
            <a:spcBef>
              <a:spcPct val="0"/>
            </a:spcBef>
            <a:spcAft>
              <a:spcPct val="15000"/>
            </a:spcAft>
            <a:buChar char="••"/>
          </a:pPr>
          <a:r>
            <a:rPr lang="tr-TR" sz="1500" kern="1200" smtClean="0"/>
            <a:t>Süreç yönetimi planlarındaki güncellemeler</a:t>
          </a:r>
          <a:endParaRPr lang="en-US" sz="1500" kern="1200" dirty="0"/>
        </a:p>
        <a:p>
          <a:pPr marL="114300" lvl="1" indent="-114300" algn="l" defTabSz="666750">
            <a:lnSpc>
              <a:spcPct val="90000"/>
            </a:lnSpc>
            <a:spcBef>
              <a:spcPct val="0"/>
            </a:spcBef>
            <a:spcAft>
              <a:spcPct val="15000"/>
            </a:spcAft>
            <a:buChar char="••"/>
          </a:pPr>
          <a:r>
            <a:rPr lang="tr-TR" sz="1500" kern="1200" smtClean="0"/>
            <a:t>Süreç dokümanlarındaki güncellemeler </a:t>
          </a:r>
          <a:endParaRPr lang="en-US" sz="1500" kern="1200" dirty="0"/>
        </a:p>
        <a:p>
          <a:pPr marL="114300" lvl="1" indent="-114300" algn="l" defTabSz="666750">
            <a:lnSpc>
              <a:spcPct val="90000"/>
            </a:lnSpc>
            <a:spcBef>
              <a:spcPct val="0"/>
            </a:spcBef>
            <a:spcAft>
              <a:spcPct val="15000"/>
            </a:spcAft>
            <a:buChar char="••"/>
          </a:pPr>
          <a:r>
            <a:rPr lang="tr-TR" sz="1500" kern="1200" dirty="0" smtClean="0"/>
            <a:t>Organizasyonun süreç varlıklarındaki güncellemeler</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7147814" y="490367"/>
        <a:ext cx="3133596" cy="20574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BEB64-35AE-4293-AF4C-38F790147BED}" type="datetimeFigureOut">
              <a:rPr lang="tr-TR" smtClean="0"/>
              <a:pPr/>
              <a:t>19.12.2018</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A391BE-477F-4938-A1CE-A0BB2F14A406}" type="slidenum">
              <a:rPr lang="tr-TR" smtClean="0"/>
              <a:pPr/>
              <a:t>‹#›</a:t>
            </a:fld>
            <a:endParaRPr lang="tr-TR" dirty="0"/>
          </a:p>
        </p:txBody>
      </p:sp>
    </p:spTree>
    <p:extLst>
      <p:ext uri="{BB962C8B-B14F-4D97-AF65-F5344CB8AC3E}">
        <p14:creationId xmlns:p14="http://schemas.microsoft.com/office/powerpoint/2010/main" val="103838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AE60B-075F-4DD5-8053-C8426E2D0DAD}" type="datetimeFigureOut">
              <a:rPr lang="tr-TR" smtClean="0"/>
              <a:pPr/>
              <a:t>19.12.2018</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799C3-014C-4660-8E6C-35FB9C38CE6F}" type="slidenum">
              <a:rPr lang="tr-TR" smtClean="0"/>
              <a:pPr/>
              <a:t>‹#›</a:t>
            </a:fld>
            <a:endParaRPr lang="tr-TR" dirty="0"/>
          </a:p>
        </p:txBody>
      </p:sp>
    </p:spTree>
    <p:extLst>
      <p:ext uri="{BB962C8B-B14F-4D97-AF65-F5344CB8AC3E}">
        <p14:creationId xmlns:p14="http://schemas.microsoft.com/office/powerpoint/2010/main" val="1611354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965799C3-014C-4660-8E6C-35FB9C38CE6F}" type="slidenum">
              <a:rPr lang="tr-TR" smtClean="0"/>
              <a:pPr/>
              <a:t>1</a:t>
            </a:fld>
            <a:endParaRPr lang="tr-TR" dirty="0"/>
          </a:p>
        </p:txBody>
      </p:sp>
    </p:spTree>
    <p:extLst>
      <p:ext uri="{BB962C8B-B14F-4D97-AF65-F5344CB8AC3E}">
        <p14:creationId xmlns:p14="http://schemas.microsoft.com/office/powerpoint/2010/main" val="3147616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965799C3-014C-4660-8E6C-35FB9C38CE6F}" type="slidenum">
              <a:rPr lang="tr-TR" smtClean="0">
                <a:solidFill>
                  <a:srgbClr val="2F2B20"/>
                </a:solidFill>
              </a:rPr>
              <a:pPr/>
              <a:t>28</a:t>
            </a:fld>
            <a:endParaRPr lang="tr-TR" dirty="0">
              <a:solidFill>
                <a:srgbClr val="2F2B20"/>
              </a:solidFill>
            </a:endParaRPr>
          </a:p>
        </p:txBody>
      </p:sp>
    </p:spTree>
    <p:extLst>
      <p:ext uri="{BB962C8B-B14F-4D97-AF65-F5344CB8AC3E}">
        <p14:creationId xmlns:p14="http://schemas.microsoft.com/office/powerpoint/2010/main" val="304978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965799C3-014C-4660-8E6C-35FB9C38CE6F}" type="slidenum">
              <a:rPr lang="tr-TR" smtClean="0"/>
              <a:pPr/>
              <a:t>8</a:t>
            </a:fld>
            <a:endParaRPr lang="tr-TR" dirty="0"/>
          </a:p>
        </p:txBody>
      </p:sp>
    </p:spTree>
    <p:extLst>
      <p:ext uri="{BB962C8B-B14F-4D97-AF65-F5344CB8AC3E}">
        <p14:creationId xmlns:p14="http://schemas.microsoft.com/office/powerpoint/2010/main" val="3215456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965799C3-014C-4660-8E6C-35FB9C38CE6F}" type="slidenum">
              <a:rPr lang="tr-TR" smtClean="0"/>
              <a:pPr/>
              <a:t>9</a:t>
            </a:fld>
            <a:endParaRPr lang="tr-TR" dirty="0"/>
          </a:p>
        </p:txBody>
      </p:sp>
    </p:spTree>
    <p:extLst>
      <p:ext uri="{BB962C8B-B14F-4D97-AF65-F5344CB8AC3E}">
        <p14:creationId xmlns:p14="http://schemas.microsoft.com/office/powerpoint/2010/main" val="7756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965799C3-014C-4660-8E6C-35FB9C38CE6F}" type="slidenum">
              <a:rPr lang="tr-TR" smtClean="0"/>
              <a:pPr/>
              <a:t>11</a:t>
            </a:fld>
            <a:endParaRPr lang="tr-TR" dirty="0"/>
          </a:p>
        </p:txBody>
      </p:sp>
    </p:spTree>
    <p:extLst>
      <p:ext uri="{BB962C8B-B14F-4D97-AF65-F5344CB8AC3E}">
        <p14:creationId xmlns:p14="http://schemas.microsoft.com/office/powerpoint/2010/main" val="161021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965799C3-014C-4660-8E6C-35FB9C38CE6F}" type="slidenum">
              <a:rPr lang="tr-TR" smtClean="0"/>
              <a:pPr/>
              <a:t>23</a:t>
            </a:fld>
            <a:endParaRPr lang="tr-TR" dirty="0"/>
          </a:p>
        </p:txBody>
      </p:sp>
    </p:spTree>
    <p:extLst>
      <p:ext uri="{BB962C8B-B14F-4D97-AF65-F5344CB8AC3E}">
        <p14:creationId xmlns:p14="http://schemas.microsoft.com/office/powerpoint/2010/main" val="3775277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965799C3-014C-4660-8E6C-35FB9C38CE6F}" type="slidenum">
              <a:rPr lang="tr-TR" smtClean="0"/>
              <a:pPr/>
              <a:t>24</a:t>
            </a:fld>
            <a:endParaRPr lang="tr-TR" dirty="0"/>
          </a:p>
        </p:txBody>
      </p:sp>
    </p:spTree>
    <p:extLst>
      <p:ext uri="{BB962C8B-B14F-4D97-AF65-F5344CB8AC3E}">
        <p14:creationId xmlns:p14="http://schemas.microsoft.com/office/powerpoint/2010/main" val="3457289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965799C3-014C-4660-8E6C-35FB9C38CE6F}" type="slidenum">
              <a:rPr lang="tr-TR" smtClean="0">
                <a:solidFill>
                  <a:srgbClr val="2F2B20"/>
                </a:solidFill>
              </a:rPr>
              <a:pPr/>
              <a:t>25</a:t>
            </a:fld>
            <a:endParaRPr lang="tr-TR" dirty="0">
              <a:solidFill>
                <a:srgbClr val="2F2B20"/>
              </a:solidFill>
            </a:endParaRPr>
          </a:p>
        </p:txBody>
      </p:sp>
    </p:spTree>
    <p:extLst>
      <p:ext uri="{BB962C8B-B14F-4D97-AF65-F5344CB8AC3E}">
        <p14:creationId xmlns:p14="http://schemas.microsoft.com/office/powerpoint/2010/main" val="794903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965799C3-014C-4660-8E6C-35FB9C38CE6F}" type="slidenum">
              <a:rPr lang="tr-TR" smtClean="0">
                <a:solidFill>
                  <a:srgbClr val="2F2B20"/>
                </a:solidFill>
              </a:rPr>
              <a:pPr/>
              <a:t>26</a:t>
            </a:fld>
            <a:endParaRPr lang="tr-TR" dirty="0">
              <a:solidFill>
                <a:srgbClr val="2F2B20"/>
              </a:solidFill>
            </a:endParaRPr>
          </a:p>
        </p:txBody>
      </p:sp>
    </p:spTree>
    <p:extLst>
      <p:ext uri="{BB962C8B-B14F-4D97-AF65-F5344CB8AC3E}">
        <p14:creationId xmlns:p14="http://schemas.microsoft.com/office/powerpoint/2010/main" val="198551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965799C3-014C-4660-8E6C-35FB9C38CE6F}" type="slidenum">
              <a:rPr lang="tr-TR" smtClean="0">
                <a:solidFill>
                  <a:srgbClr val="2F2B20"/>
                </a:solidFill>
              </a:rPr>
              <a:pPr/>
              <a:t>27</a:t>
            </a:fld>
            <a:endParaRPr lang="tr-TR" dirty="0">
              <a:solidFill>
                <a:srgbClr val="2F2B20"/>
              </a:solidFill>
            </a:endParaRPr>
          </a:p>
        </p:txBody>
      </p:sp>
    </p:spTree>
    <p:extLst>
      <p:ext uri="{BB962C8B-B14F-4D97-AF65-F5344CB8AC3E}">
        <p14:creationId xmlns:p14="http://schemas.microsoft.com/office/powerpoint/2010/main" val="297993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3155CB83-F662-4712-9ECE-FC10EBAE3B65}" type="datetime1">
              <a:rPr lang="tr-TR" smtClean="0"/>
              <a:t>19.12.2018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0BD3FB2B-798A-422D-8223-862B2F7EA2A4}" type="datetime1">
              <a:rPr lang="tr-TR" smtClean="0"/>
              <a:t>19.12.2018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0" y="274638"/>
            <a:ext cx="7734300" cy="589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67529913-E679-4D98-8BEE-82BC3BE23E82}" type="datetime1">
              <a:rPr lang="tr-TR" smtClean="0"/>
              <a:t>19.12.2018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155CB83-F662-4712-9ECE-FC10EBAE3B65}" type="datetime1">
              <a:rPr lang="tr-TR" smtClean="0"/>
              <a:t>19.12.2018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0059981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7EB3293-1EA3-4C90-A800-212256FCF39F}" type="datetime1">
              <a:rPr lang="tr-TR" smtClean="0"/>
              <a:t>19.12.2018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9012960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70B147E-D139-4ABB-A158-0FD2D5A2484C}" type="datetime1">
              <a:rPr lang="tr-TR" smtClean="0"/>
              <a:t>19.12.2018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7907804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41DD2A1-8904-4417-921C-8AD51512759F}" type="datetime1">
              <a:rPr lang="tr-TR" smtClean="0"/>
              <a:t>19.12.2018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4927587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496A791-F81C-47A7-9D6B-2D746BBB1CE8}" type="datetime1">
              <a:rPr lang="tr-TR" smtClean="0"/>
              <a:t>19.12.2018</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4280432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0F5D310-FCC9-4D68-AEFF-03451D53E427}" type="datetime1">
              <a:rPr lang="tr-TR" smtClean="0"/>
              <a:t>19.12.2018</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66720019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413120C-BA08-4110-AA0F-C205CBE987A0}" type="datetime1">
              <a:rPr lang="tr-TR" smtClean="0"/>
              <a:t>19.12.2018</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2584622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58D4D8B-1E16-4636-B4E3-EF599E4FAD4B}" type="datetime1">
              <a:rPr lang="tr-TR" smtClean="0"/>
              <a:t>19.12.2018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1397787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67EB3293-1EA3-4C90-A800-212256FCF39F}" type="datetime1">
              <a:rPr lang="tr-TR" smtClean="0"/>
              <a:t>19.12.2018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480FDD1-AE09-4623-A810-15FD7F26FD04}" type="datetime1">
              <a:rPr lang="tr-TR" smtClean="0"/>
              <a:t>19.12.2018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8998806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BD3FB2B-798A-422D-8223-862B2F7EA2A4}" type="datetime1">
              <a:rPr lang="tr-TR" smtClean="0"/>
              <a:t>19.12.2018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2646512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7529913-E679-4D98-8BEE-82BC3BE23E82}" type="datetime1">
              <a:rPr lang="tr-TR" smtClean="0"/>
              <a:t>19.12.2018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0499555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5197EEE5-FD50-4F03-8D15-A287B8F0869C}" type="datetime1">
              <a:rPr lang="en-GB" smtClean="0">
                <a:solidFill>
                  <a:srgbClr val="5C5C5C">
                    <a:tint val="75000"/>
                  </a:srgbClr>
                </a:solidFill>
              </a:rPr>
              <a:pPr/>
              <a:t>19/12/2018</a:t>
            </a:fld>
            <a:endParaRPr lang="en-GB">
              <a:solidFill>
                <a:srgbClr val="5C5C5C">
                  <a:tint val="75000"/>
                </a:srgbClr>
              </a:solidFill>
            </a:endParaRPr>
          </a:p>
        </p:txBody>
      </p:sp>
      <p:sp>
        <p:nvSpPr>
          <p:cNvPr id="5" name="Altbilgi Yer Tutucusu 4"/>
          <p:cNvSpPr>
            <a:spLocks noGrp="1"/>
          </p:cNvSpPr>
          <p:nvPr>
            <p:ph type="ftr" sz="quarter" idx="11"/>
          </p:nvPr>
        </p:nvSpPr>
        <p:spPr/>
        <p:txBody>
          <a:bodyPr/>
          <a:lstStyle/>
          <a:p>
            <a:endParaRPr lang="en-GB">
              <a:solidFill>
                <a:srgbClr val="5C5C5C">
                  <a:tint val="75000"/>
                </a:srgbClr>
              </a:solidFill>
            </a:endParaRPr>
          </a:p>
        </p:txBody>
      </p:sp>
      <p:sp>
        <p:nvSpPr>
          <p:cNvPr id="6" name="Slayt Numarası Yer Tutucusu 5"/>
          <p:cNvSpPr>
            <a:spLocks noGrp="1"/>
          </p:cNvSpPr>
          <p:nvPr>
            <p:ph type="sldNum" sz="quarter" idx="12"/>
          </p:nvPr>
        </p:nvSpPr>
        <p:spPr/>
        <p:txBody>
          <a:bodyPr/>
          <a:lstStyle/>
          <a:p>
            <a:fld id="{F3481812-CA6E-4CF7-A597-B03BE0D22F0C}" type="slidenum">
              <a:rPr lang="en-GB" smtClean="0">
                <a:solidFill>
                  <a:srgbClr val="5C5C5C">
                    <a:tint val="75000"/>
                  </a:srgbClr>
                </a:solidFill>
              </a:rPr>
              <a:pPr/>
              <a:t>‹#›</a:t>
            </a:fld>
            <a:endParaRPr lang="en-GB">
              <a:solidFill>
                <a:srgbClr val="5C5C5C">
                  <a:tint val="75000"/>
                </a:srgbClr>
              </a:solidFill>
            </a:endParaRPr>
          </a:p>
        </p:txBody>
      </p:sp>
    </p:spTree>
    <p:extLst>
      <p:ext uri="{BB962C8B-B14F-4D97-AF65-F5344CB8AC3E}">
        <p14:creationId xmlns:p14="http://schemas.microsoft.com/office/powerpoint/2010/main" val="29847706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197EEE5-FD50-4F03-8D15-A287B8F0869C}" type="datetime1">
              <a:rPr lang="en-GB" smtClean="0">
                <a:solidFill>
                  <a:srgbClr val="5C5C5C">
                    <a:tint val="75000"/>
                  </a:srgbClr>
                </a:solidFill>
              </a:rPr>
              <a:pPr/>
              <a:t>19/12/2018</a:t>
            </a:fld>
            <a:endParaRPr lang="en-GB">
              <a:solidFill>
                <a:srgbClr val="5C5C5C">
                  <a:tint val="75000"/>
                </a:srgbClr>
              </a:solidFill>
            </a:endParaRPr>
          </a:p>
        </p:txBody>
      </p:sp>
      <p:sp>
        <p:nvSpPr>
          <p:cNvPr id="5" name="Altbilgi Yer Tutucusu 4"/>
          <p:cNvSpPr>
            <a:spLocks noGrp="1"/>
          </p:cNvSpPr>
          <p:nvPr>
            <p:ph type="ftr" sz="quarter" idx="11"/>
          </p:nvPr>
        </p:nvSpPr>
        <p:spPr/>
        <p:txBody>
          <a:bodyPr/>
          <a:lstStyle/>
          <a:p>
            <a:endParaRPr lang="en-GB">
              <a:solidFill>
                <a:srgbClr val="5C5C5C">
                  <a:tint val="75000"/>
                </a:srgbClr>
              </a:solidFill>
            </a:endParaRPr>
          </a:p>
        </p:txBody>
      </p:sp>
      <p:sp>
        <p:nvSpPr>
          <p:cNvPr id="6" name="Slayt Numarası Yer Tutucusu 5"/>
          <p:cNvSpPr>
            <a:spLocks noGrp="1"/>
          </p:cNvSpPr>
          <p:nvPr>
            <p:ph type="sldNum" sz="quarter" idx="12"/>
          </p:nvPr>
        </p:nvSpPr>
        <p:spPr/>
        <p:txBody>
          <a:bodyPr/>
          <a:lstStyle/>
          <a:p>
            <a:fld id="{F3481812-CA6E-4CF7-A597-B03BE0D22F0C}" type="slidenum">
              <a:rPr lang="en-GB" smtClean="0">
                <a:solidFill>
                  <a:srgbClr val="5C5C5C">
                    <a:tint val="75000"/>
                  </a:srgbClr>
                </a:solidFill>
              </a:rPr>
              <a:pPr/>
              <a:t>‹#›</a:t>
            </a:fld>
            <a:endParaRPr lang="en-GB">
              <a:solidFill>
                <a:srgbClr val="5C5C5C">
                  <a:tint val="75000"/>
                </a:srgbClr>
              </a:solidFill>
            </a:endParaRPr>
          </a:p>
        </p:txBody>
      </p:sp>
    </p:spTree>
    <p:extLst>
      <p:ext uri="{BB962C8B-B14F-4D97-AF65-F5344CB8AC3E}">
        <p14:creationId xmlns:p14="http://schemas.microsoft.com/office/powerpoint/2010/main" val="6750241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197EEE5-FD50-4F03-8D15-A287B8F0869C}" type="datetime1">
              <a:rPr lang="en-GB" smtClean="0">
                <a:solidFill>
                  <a:srgbClr val="5C5C5C">
                    <a:tint val="75000"/>
                  </a:srgbClr>
                </a:solidFill>
              </a:rPr>
              <a:pPr/>
              <a:t>19/12/2018</a:t>
            </a:fld>
            <a:endParaRPr lang="en-GB">
              <a:solidFill>
                <a:srgbClr val="5C5C5C">
                  <a:tint val="75000"/>
                </a:srgbClr>
              </a:solidFill>
            </a:endParaRPr>
          </a:p>
        </p:txBody>
      </p:sp>
      <p:sp>
        <p:nvSpPr>
          <p:cNvPr id="5" name="Altbilgi Yer Tutucusu 4"/>
          <p:cNvSpPr>
            <a:spLocks noGrp="1"/>
          </p:cNvSpPr>
          <p:nvPr>
            <p:ph type="ftr" sz="quarter" idx="11"/>
          </p:nvPr>
        </p:nvSpPr>
        <p:spPr/>
        <p:txBody>
          <a:bodyPr/>
          <a:lstStyle/>
          <a:p>
            <a:endParaRPr lang="en-GB">
              <a:solidFill>
                <a:srgbClr val="5C5C5C">
                  <a:tint val="75000"/>
                </a:srgbClr>
              </a:solidFill>
            </a:endParaRPr>
          </a:p>
        </p:txBody>
      </p:sp>
      <p:sp>
        <p:nvSpPr>
          <p:cNvPr id="6" name="Slayt Numarası Yer Tutucusu 5"/>
          <p:cNvSpPr>
            <a:spLocks noGrp="1"/>
          </p:cNvSpPr>
          <p:nvPr>
            <p:ph type="sldNum" sz="quarter" idx="12"/>
          </p:nvPr>
        </p:nvSpPr>
        <p:spPr/>
        <p:txBody>
          <a:bodyPr/>
          <a:lstStyle/>
          <a:p>
            <a:fld id="{F3481812-CA6E-4CF7-A597-B03BE0D22F0C}" type="slidenum">
              <a:rPr lang="en-GB" smtClean="0">
                <a:solidFill>
                  <a:srgbClr val="5C5C5C">
                    <a:tint val="75000"/>
                  </a:srgbClr>
                </a:solidFill>
              </a:rPr>
              <a:pPr/>
              <a:t>‹#›</a:t>
            </a:fld>
            <a:endParaRPr lang="en-GB">
              <a:solidFill>
                <a:srgbClr val="5C5C5C">
                  <a:tint val="75000"/>
                </a:srgbClr>
              </a:solidFill>
            </a:endParaRPr>
          </a:p>
        </p:txBody>
      </p:sp>
    </p:spTree>
    <p:extLst>
      <p:ext uri="{BB962C8B-B14F-4D97-AF65-F5344CB8AC3E}">
        <p14:creationId xmlns:p14="http://schemas.microsoft.com/office/powerpoint/2010/main" val="35165582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197EEE5-FD50-4F03-8D15-A287B8F0869C}" type="datetime1">
              <a:rPr lang="en-GB" smtClean="0">
                <a:solidFill>
                  <a:srgbClr val="5C5C5C">
                    <a:tint val="75000"/>
                  </a:srgbClr>
                </a:solidFill>
              </a:rPr>
              <a:pPr/>
              <a:t>19/12/2018</a:t>
            </a:fld>
            <a:endParaRPr lang="en-GB">
              <a:solidFill>
                <a:srgbClr val="5C5C5C">
                  <a:tint val="75000"/>
                </a:srgbClr>
              </a:solidFill>
            </a:endParaRPr>
          </a:p>
        </p:txBody>
      </p:sp>
      <p:sp>
        <p:nvSpPr>
          <p:cNvPr id="6" name="Altbilgi Yer Tutucusu 5"/>
          <p:cNvSpPr>
            <a:spLocks noGrp="1"/>
          </p:cNvSpPr>
          <p:nvPr>
            <p:ph type="ftr" sz="quarter" idx="11"/>
          </p:nvPr>
        </p:nvSpPr>
        <p:spPr/>
        <p:txBody>
          <a:bodyPr/>
          <a:lstStyle/>
          <a:p>
            <a:endParaRPr lang="en-GB">
              <a:solidFill>
                <a:srgbClr val="5C5C5C">
                  <a:tint val="75000"/>
                </a:srgbClr>
              </a:solidFill>
            </a:endParaRPr>
          </a:p>
        </p:txBody>
      </p:sp>
      <p:sp>
        <p:nvSpPr>
          <p:cNvPr id="7" name="Slayt Numarası Yer Tutucusu 6"/>
          <p:cNvSpPr>
            <a:spLocks noGrp="1"/>
          </p:cNvSpPr>
          <p:nvPr>
            <p:ph type="sldNum" sz="quarter" idx="12"/>
          </p:nvPr>
        </p:nvSpPr>
        <p:spPr/>
        <p:txBody>
          <a:bodyPr/>
          <a:lstStyle/>
          <a:p>
            <a:fld id="{F3481812-CA6E-4CF7-A597-B03BE0D22F0C}" type="slidenum">
              <a:rPr lang="en-GB" smtClean="0">
                <a:solidFill>
                  <a:srgbClr val="5C5C5C">
                    <a:tint val="75000"/>
                  </a:srgbClr>
                </a:solidFill>
              </a:rPr>
              <a:pPr/>
              <a:t>‹#›</a:t>
            </a:fld>
            <a:endParaRPr lang="en-GB">
              <a:solidFill>
                <a:srgbClr val="5C5C5C">
                  <a:tint val="75000"/>
                </a:srgbClr>
              </a:solidFill>
            </a:endParaRPr>
          </a:p>
        </p:txBody>
      </p:sp>
    </p:spTree>
    <p:extLst>
      <p:ext uri="{BB962C8B-B14F-4D97-AF65-F5344CB8AC3E}">
        <p14:creationId xmlns:p14="http://schemas.microsoft.com/office/powerpoint/2010/main" val="9520564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197EEE5-FD50-4F03-8D15-A287B8F0869C}" type="datetime1">
              <a:rPr lang="en-GB" smtClean="0">
                <a:solidFill>
                  <a:srgbClr val="5C5C5C">
                    <a:tint val="75000"/>
                  </a:srgbClr>
                </a:solidFill>
              </a:rPr>
              <a:pPr/>
              <a:t>19/12/2018</a:t>
            </a:fld>
            <a:endParaRPr lang="en-GB">
              <a:solidFill>
                <a:srgbClr val="5C5C5C">
                  <a:tint val="75000"/>
                </a:srgbClr>
              </a:solidFill>
            </a:endParaRPr>
          </a:p>
        </p:txBody>
      </p:sp>
      <p:sp>
        <p:nvSpPr>
          <p:cNvPr id="8" name="Altbilgi Yer Tutucusu 7"/>
          <p:cNvSpPr>
            <a:spLocks noGrp="1"/>
          </p:cNvSpPr>
          <p:nvPr>
            <p:ph type="ftr" sz="quarter" idx="11"/>
          </p:nvPr>
        </p:nvSpPr>
        <p:spPr/>
        <p:txBody>
          <a:bodyPr/>
          <a:lstStyle/>
          <a:p>
            <a:endParaRPr lang="en-GB">
              <a:solidFill>
                <a:srgbClr val="5C5C5C">
                  <a:tint val="75000"/>
                </a:srgbClr>
              </a:solidFill>
            </a:endParaRPr>
          </a:p>
        </p:txBody>
      </p:sp>
      <p:sp>
        <p:nvSpPr>
          <p:cNvPr id="9" name="Slayt Numarası Yer Tutucusu 8"/>
          <p:cNvSpPr>
            <a:spLocks noGrp="1"/>
          </p:cNvSpPr>
          <p:nvPr>
            <p:ph type="sldNum" sz="quarter" idx="12"/>
          </p:nvPr>
        </p:nvSpPr>
        <p:spPr/>
        <p:txBody>
          <a:bodyPr/>
          <a:lstStyle/>
          <a:p>
            <a:fld id="{F3481812-CA6E-4CF7-A597-B03BE0D22F0C}" type="slidenum">
              <a:rPr lang="en-GB" smtClean="0">
                <a:solidFill>
                  <a:srgbClr val="5C5C5C">
                    <a:tint val="75000"/>
                  </a:srgbClr>
                </a:solidFill>
              </a:rPr>
              <a:pPr/>
              <a:t>‹#›</a:t>
            </a:fld>
            <a:endParaRPr lang="en-GB">
              <a:solidFill>
                <a:srgbClr val="5C5C5C">
                  <a:tint val="75000"/>
                </a:srgbClr>
              </a:solidFill>
            </a:endParaRPr>
          </a:p>
        </p:txBody>
      </p:sp>
    </p:spTree>
    <p:extLst>
      <p:ext uri="{BB962C8B-B14F-4D97-AF65-F5344CB8AC3E}">
        <p14:creationId xmlns:p14="http://schemas.microsoft.com/office/powerpoint/2010/main" val="42864269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197EEE5-FD50-4F03-8D15-A287B8F0869C}" type="datetime1">
              <a:rPr lang="en-GB" smtClean="0">
                <a:solidFill>
                  <a:srgbClr val="5C5C5C">
                    <a:tint val="75000"/>
                  </a:srgbClr>
                </a:solidFill>
              </a:rPr>
              <a:pPr/>
              <a:t>19/12/2018</a:t>
            </a:fld>
            <a:endParaRPr lang="en-GB">
              <a:solidFill>
                <a:srgbClr val="5C5C5C">
                  <a:tint val="75000"/>
                </a:srgbClr>
              </a:solidFill>
            </a:endParaRPr>
          </a:p>
        </p:txBody>
      </p:sp>
      <p:sp>
        <p:nvSpPr>
          <p:cNvPr id="4" name="Altbilgi Yer Tutucusu 3"/>
          <p:cNvSpPr>
            <a:spLocks noGrp="1"/>
          </p:cNvSpPr>
          <p:nvPr>
            <p:ph type="ftr" sz="quarter" idx="11"/>
          </p:nvPr>
        </p:nvSpPr>
        <p:spPr/>
        <p:txBody>
          <a:bodyPr/>
          <a:lstStyle/>
          <a:p>
            <a:endParaRPr lang="en-GB">
              <a:solidFill>
                <a:srgbClr val="5C5C5C">
                  <a:tint val="75000"/>
                </a:srgbClr>
              </a:solidFill>
            </a:endParaRPr>
          </a:p>
        </p:txBody>
      </p:sp>
      <p:sp>
        <p:nvSpPr>
          <p:cNvPr id="5" name="Slayt Numarası Yer Tutucusu 4"/>
          <p:cNvSpPr>
            <a:spLocks noGrp="1"/>
          </p:cNvSpPr>
          <p:nvPr>
            <p:ph type="sldNum" sz="quarter" idx="12"/>
          </p:nvPr>
        </p:nvSpPr>
        <p:spPr/>
        <p:txBody>
          <a:bodyPr/>
          <a:lstStyle/>
          <a:p>
            <a:fld id="{F3481812-CA6E-4CF7-A597-B03BE0D22F0C}" type="slidenum">
              <a:rPr lang="en-GB" smtClean="0">
                <a:solidFill>
                  <a:srgbClr val="5C5C5C">
                    <a:tint val="75000"/>
                  </a:srgbClr>
                </a:solidFill>
              </a:rPr>
              <a:pPr/>
              <a:t>‹#›</a:t>
            </a:fld>
            <a:endParaRPr lang="en-GB">
              <a:solidFill>
                <a:srgbClr val="5C5C5C">
                  <a:tint val="75000"/>
                </a:srgbClr>
              </a:solidFill>
            </a:endParaRPr>
          </a:p>
        </p:txBody>
      </p:sp>
    </p:spTree>
    <p:extLst>
      <p:ext uri="{BB962C8B-B14F-4D97-AF65-F5344CB8AC3E}">
        <p14:creationId xmlns:p14="http://schemas.microsoft.com/office/powerpoint/2010/main" val="24945166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197EEE5-FD50-4F03-8D15-A287B8F0869C}" type="datetime1">
              <a:rPr lang="en-GB" smtClean="0">
                <a:solidFill>
                  <a:srgbClr val="5C5C5C">
                    <a:tint val="75000"/>
                  </a:srgbClr>
                </a:solidFill>
              </a:rPr>
              <a:pPr/>
              <a:t>19/12/2018</a:t>
            </a:fld>
            <a:endParaRPr lang="en-GB">
              <a:solidFill>
                <a:srgbClr val="5C5C5C">
                  <a:tint val="75000"/>
                </a:srgbClr>
              </a:solidFill>
            </a:endParaRPr>
          </a:p>
        </p:txBody>
      </p:sp>
      <p:sp>
        <p:nvSpPr>
          <p:cNvPr id="3" name="Altbilgi Yer Tutucusu 2"/>
          <p:cNvSpPr>
            <a:spLocks noGrp="1"/>
          </p:cNvSpPr>
          <p:nvPr>
            <p:ph type="ftr" sz="quarter" idx="11"/>
          </p:nvPr>
        </p:nvSpPr>
        <p:spPr/>
        <p:txBody>
          <a:bodyPr/>
          <a:lstStyle/>
          <a:p>
            <a:endParaRPr lang="en-GB">
              <a:solidFill>
                <a:srgbClr val="5C5C5C">
                  <a:tint val="75000"/>
                </a:srgbClr>
              </a:solidFill>
            </a:endParaRPr>
          </a:p>
        </p:txBody>
      </p:sp>
      <p:sp>
        <p:nvSpPr>
          <p:cNvPr id="4" name="Slayt Numarası Yer Tutucusu 3"/>
          <p:cNvSpPr>
            <a:spLocks noGrp="1"/>
          </p:cNvSpPr>
          <p:nvPr>
            <p:ph type="sldNum" sz="quarter" idx="12"/>
          </p:nvPr>
        </p:nvSpPr>
        <p:spPr/>
        <p:txBody>
          <a:bodyPr/>
          <a:lstStyle/>
          <a:p>
            <a:fld id="{F3481812-CA6E-4CF7-A597-B03BE0D22F0C}" type="slidenum">
              <a:rPr lang="en-GB" smtClean="0">
                <a:solidFill>
                  <a:srgbClr val="5C5C5C">
                    <a:tint val="75000"/>
                  </a:srgbClr>
                </a:solidFill>
              </a:rPr>
              <a:pPr/>
              <a:t>‹#›</a:t>
            </a:fld>
            <a:endParaRPr lang="en-GB">
              <a:solidFill>
                <a:srgbClr val="5C5C5C">
                  <a:tint val="75000"/>
                </a:srgbClr>
              </a:solidFill>
            </a:endParaRPr>
          </a:p>
        </p:txBody>
      </p:sp>
    </p:spTree>
    <p:extLst>
      <p:ext uri="{BB962C8B-B14F-4D97-AF65-F5344CB8AC3E}">
        <p14:creationId xmlns:p14="http://schemas.microsoft.com/office/powerpoint/2010/main" val="19364789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12423"/>
            <a:ext cx="10515600" cy="2851208"/>
          </a:xfrm>
        </p:spPr>
        <p:txBody>
          <a:bodyPr anchor="b">
            <a:normAutofit/>
          </a:bodyPr>
          <a:lstStyle>
            <a:lvl1pPr>
              <a:defRPr sz="60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70B147E-D139-4ABB-A158-0FD2D5A2484C}" type="datetime1">
              <a:rPr lang="tr-TR" smtClean="0"/>
              <a:t>19.12.2018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197EEE5-FD50-4F03-8D15-A287B8F0869C}" type="datetime1">
              <a:rPr lang="en-GB" smtClean="0">
                <a:solidFill>
                  <a:srgbClr val="5C5C5C">
                    <a:tint val="75000"/>
                  </a:srgbClr>
                </a:solidFill>
              </a:rPr>
              <a:pPr/>
              <a:t>19/12/2018</a:t>
            </a:fld>
            <a:endParaRPr lang="en-GB">
              <a:solidFill>
                <a:srgbClr val="5C5C5C">
                  <a:tint val="75000"/>
                </a:srgbClr>
              </a:solidFill>
            </a:endParaRPr>
          </a:p>
        </p:txBody>
      </p:sp>
      <p:sp>
        <p:nvSpPr>
          <p:cNvPr id="6" name="Altbilgi Yer Tutucusu 5"/>
          <p:cNvSpPr>
            <a:spLocks noGrp="1"/>
          </p:cNvSpPr>
          <p:nvPr>
            <p:ph type="ftr" sz="quarter" idx="11"/>
          </p:nvPr>
        </p:nvSpPr>
        <p:spPr/>
        <p:txBody>
          <a:bodyPr/>
          <a:lstStyle/>
          <a:p>
            <a:endParaRPr lang="en-GB">
              <a:solidFill>
                <a:srgbClr val="5C5C5C">
                  <a:tint val="75000"/>
                </a:srgbClr>
              </a:solidFill>
            </a:endParaRPr>
          </a:p>
        </p:txBody>
      </p:sp>
      <p:sp>
        <p:nvSpPr>
          <p:cNvPr id="7" name="Slayt Numarası Yer Tutucusu 6"/>
          <p:cNvSpPr>
            <a:spLocks noGrp="1"/>
          </p:cNvSpPr>
          <p:nvPr>
            <p:ph type="sldNum" sz="quarter" idx="12"/>
          </p:nvPr>
        </p:nvSpPr>
        <p:spPr/>
        <p:txBody>
          <a:bodyPr/>
          <a:lstStyle/>
          <a:p>
            <a:fld id="{F3481812-CA6E-4CF7-A597-B03BE0D22F0C}" type="slidenum">
              <a:rPr lang="en-GB" smtClean="0">
                <a:solidFill>
                  <a:srgbClr val="5C5C5C">
                    <a:tint val="75000"/>
                  </a:srgbClr>
                </a:solidFill>
              </a:rPr>
              <a:pPr/>
              <a:t>‹#›</a:t>
            </a:fld>
            <a:endParaRPr lang="en-GB">
              <a:solidFill>
                <a:srgbClr val="5C5C5C">
                  <a:tint val="75000"/>
                </a:srgbClr>
              </a:solidFill>
            </a:endParaRPr>
          </a:p>
        </p:txBody>
      </p:sp>
    </p:spTree>
    <p:extLst>
      <p:ext uri="{BB962C8B-B14F-4D97-AF65-F5344CB8AC3E}">
        <p14:creationId xmlns:p14="http://schemas.microsoft.com/office/powerpoint/2010/main" val="34788271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197EEE5-FD50-4F03-8D15-A287B8F0869C}" type="datetime1">
              <a:rPr lang="en-GB" smtClean="0">
                <a:solidFill>
                  <a:srgbClr val="5C5C5C">
                    <a:tint val="75000"/>
                  </a:srgbClr>
                </a:solidFill>
              </a:rPr>
              <a:pPr/>
              <a:t>19/12/2018</a:t>
            </a:fld>
            <a:endParaRPr lang="en-GB">
              <a:solidFill>
                <a:srgbClr val="5C5C5C">
                  <a:tint val="75000"/>
                </a:srgbClr>
              </a:solidFill>
            </a:endParaRPr>
          </a:p>
        </p:txBody>
      </p:sp>
      <p:sp>
        <p:nvSpPr>
          <p:cNvPr id="6" name="Altbilgi Yer Tutucusu 5"/>
          <p:cNvSpPr>
            <a:spLocks noGrp="1"/>
          </p:cNvSpPr>
          <p:nvPr>
            <p:ph type="ftr" sz="quarter" idx="11"/>
          </p:nvPr>
        </p:nvSpPr>
        <p:spPr/>
        <p:txBody>
          <a:bodyPr/>
          <a:lstStyle/>
          <a:p>
            <a:endParaRPr lang="en-GB">
              <a:solidFill>
                <a:srgbClr val="5C5C5C">
                  <a:tint val="75000"/>
                </a:srgbClr>
              </a:solidFill>
            </a:endParaRPr>
          </a:p>
        </p:txBody>
      </p:sp>
      <p:sp>
        <p:nvSpPr>
          <p:cNvPr id="7" name="Slayt Numarası Yer Tutucusu 6"/>
          <p:cNvSpPr>
            <a:spLocks noGrp="1"/>
          </p:cNvSpPr>
          <p:nvPr>
            <p:ph type="sldNum" sz="quarter" idx="12"/>
          </p:nvPr>
        </p:nvSpPr>
        <p:spPr/>
        <p:txBody>
          <a:bodyPr/>
          <a:lstStyle/>
          <a:p>
            <a:fld id="{F3481812-CA6E-4CF7-A597-B03BE0D22F0C}" type="slidenum">
              <a:rPr lang="en-GB" smtClean="0">
                <a:solidFill>
                  <a:srgbClr val="5C5C5C">
                    <a:tint val="75000"/>
                  </a:srgbClr>
                </a:solidFill>
              </a:rPr>
              <a:pPr/>
              <a:t>‹#›</a:t>
            </a:fld>
            <a:endParaRPr lang="en-GB">
              <a:solidFill>
                <a:srgbClr val="5C5C5C">
                  <a:tint val="75000"/>
                </a:srgbClr>
              </a:solidFill>
            </a:endParaRPr>
          </a:p>
        </p:txBody>
      </p:sp>
    </p:spTree>
    <p:extLst>
      <p:ext uri="{BB962C8B-B14F-4D97-AF65-F5344CB8AC3E}">
        <p14:creationId xmlns:p14="http://schemas.microsoft.com/office/powerpoint/2010/main" val="5439127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197EEE5-FD50-4F03-8D15-A287B8F0869C}" type="datetime1">
              <a:rPr lang="en-GB" smtClean="0">
                <a:solidFill>
                  <a:srgbClr val="5C5C5C">
                    <a:tint val="75000"/>
                  </a:srgbClr>
                </a:solidFill>
              </a:rPr>
              <a:pPr/>
              <a:t>19/12/2018</a:t>
            </a:fld>
            <a:endParaRPr lang="en-GB">
              <a:solidFill>
                <a:srgbClr val="5C5C5C">
                  <a:tint val="75000"/>
                </a:srgbClr>
              </a:solidFill>
            </a:endParaRPr>
          </a:p>
        </p:txBody>
      </p:sp>
      <p:sp>
        <p:nvSpPr>
          <p:cNvPr id="5" name="Altbilgi Yer Tutucusu 4"/>
          <p:cNvSpPr>
            <a:spLocks noGrp="1"/>
          </p:cNvSpPr>
          <p:nvPr>
            <p:ph type="ftr" sz="quarter" idx="11"/>
          </p:nvPr>
        </p:nvSpPr>
        <p:spPr/>
        <p:txBody>
          <a:bodyPr/>
          <a:lstStyle/>
          <a:p>
            <a:endParaRPr lang="en-GB">
              <a:solidFill>
                <a:srgbClr val="5C5C5C">
                  <a:tint val="75000"/>
                </a:srgbClr>
              </a:solidFill>
            </a:endParaRPr>
          </a:p>
        </p:txBody>
      </p:sp>
      <p:sp>
        <p:nvSpPr>
          <p:cNvPr id="6" name="Slayt Numarası Yer Tutucusu 5"/>
          <p:cNvSpPr>
            <a:spLocks noGrp="1"/>
          </p:cNvSpPr>
          <p:nvPr>
            <p:ph type="sldNum" sz="quarter" idx="12"/>
          </p:nvPr>
        </p:nvSpPr>
        <p:spPr/>
        <p:txBody>
          <a:bodyPr/>
          <a:lstStyle/>
          <a:p>
            <a:fld id="{F3481812-CA6E-4CF7-A597-B03BE0D22F0C}" type="slidenum">
              <a:rPr lang="en-GB" smtClean="0">
                <a:solidFill>
                  <a:srgbClr val="5C5C5C">
                    <a:tint val="75000"/>
                  </a:srgbClr>
                </a:solidFill>
              </a:rPr>
              <a:pPr/>
              <a:t>‹#›</a:t>
            </a:fld>
            <a:endParaRPr lang="en-GB">
              <a:solidFill>
                <a:srgbClr val="5C5C5C">
                  <a:tint val="75000"/>
                </a:srgbClr>
              </a:solidFill>
            </a:endParaRPr>
          </a:p>
        </p:txBody>
      </p:sp>
    </p:spTree>
    <p:extLst>
      <p:ext uri="{BB962C8B-B14F-4D97-AF65-F5344CB8AC3E}">
        <p14:creationId xmlns:p14="http://schemas.microsoft.com/office/powerpoint/2010/main" val="408762416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197EEE5-FD50-4F03-8D15-A287B8F0869C}" type="datetime1">
              <a:rPr lang="en-GB" smtClean="0">
                <a:solidFill>
                  <a:srgbClr val="5C5C5C">
                    <a:tint val="75000"/>
                  </a:srgbClr>
                </a:solidFill>
              </a:rPr>
              <a:pPr/>
              <a:t>19/12/2018</a:t>
            </a:fld>
            <a:endParaRPr lang="en-GB">
              <a:solidFill>
                <a:srgbClr val="5C5C5C">
                  <a:tint val="75000"/>
                </a:srgbClr>
              </a:solidFill>
            </a:endParaRPr>
          </a:p>
        </p:txBody>
      </p:sp>
      <p:sp>
        <p:nvSpPr>
          <p:cNvPr id="5" name="Altbilgi Yer Tutucusu 4"/>
          <p:cNvSpPr>
            <a:spLocks noGrp="1"/>
          </p:cNvSpPr>
          <p:nvPr>
            <p:ph type="ftr" sz="quarter" idx="11"/>
          </p:nvPr>
        </p:nvSpPr>
        <p:spPr/>
        <p:txBody>
          <a:bodyPr/>
          <a:lstStyle/>
          <a:p>
            <a:endParaRPr lang="en-GB">
              <a:solidFill>
                <a:srgbClr val="5C5C5C">
                  <a:tint val="75000"/>
                </a:srgbClr>
              </a:solidFill>
            </a:endParaRPr>
          </a:p>
        </p:txBody>
      </p:sp>
      <p:sp>
        <p:nvSpPr>
          <p:cNvPr id="6" name="Slayt Numarası Yer Tutucusu 5"/>
          <p:cNvSpPr>
            <a:spLocks noGrp="1"/>
          </p:cNvSpPr>
          <p:nvPr>
            <p:ph type="sldNum" sz="quarter" idx="12"/>
          </p:nvPr>
        </p:nvSpPr>
        <p:spPr/>
        <p:txBody>
          <a:bodyPr/>
          <a:lstStyle/>
          <a:p>
            <a:fld id="{F3481812-CA6E-4CF7-A597-B03BE0D22F0C}" type="slidenum">
              <a:rPr lang="en-GB" smtClean="0">
                <a:solidFill>
                  <a:srgbClr val="5C5C5C">
                    <a:tint val="75000"/>
                  </a:srgbClr>
                </a:solidFill>
              </a:rPr>
              <a:pPr/>
              <a:t>‹#›</a:t>
            </a:fld>
            <a:endParaRPr lang="en-GB">
              <a:solidFill>
                <a:srgbClr val="5C5C5C">
                  <a:tint val="75000"/>
                </a:srgbClr>
              </a:solidFill>
            </a:endParaRPr>
          </a:p>
        </p:txBody>
      </p:sp>
    </p:spTree>
    <p:extLst>
      <p:ext uri="{BB962C8B-B14F-4D97-AF65-F5344CB8AC3E}">
        <p14:creationId xmlns:p14="http://schemas.microsoft.com/office/powerpoint/2010/main" val="17713584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8370" y="126928"/>
            <a:ext cx="9041230" cy="1126050"/>
          </a:xfrm>
        </p:spPr>
        <p:txBody>
          <a:bodyPr>
            <a:noAutofit/>
          </a:bodyPr>
          <a:lstStyle>
            <a:lvl1pPr algn="l">
              <a:defRPr sz="4000">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988770937"/>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8370" y="126928"/>
            <a:ext cx="9041230" cy="1126050"/>
          </a:xfrm>
        </p:spPr>
        <p:txBody>
          <a:bodyPr>
            <a:noAutofit/>
          </a:bodyPr>
          <a:lstStyle>
            <a:lvl1pPr algn="l">
              <a:defRPr sz="4000">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271344361"/>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155CB83-F662-4712-9ECE-FC10EBAE3B65}" type="datetime1">
              <a:rPr lang="tr-TR" smtClean="0"/>
              <a:t>19.12.2018</a:t>
            </a:fld>
            <a:endParaRPr lang="tr-TR"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tr-TR" smtClean="0"/>
              <a:pPr/>
              <a:t>‹#›</a:t>
            </a:fld>
            <a:endParaRPr lang="tr-TR" dirty="0"/>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ln w="3175">
                    <a:solidFill>
                      <a:srgbClr val="E7ECED">
                        <a:alpha val="60000"/>
                      </a:srgbClr>
                    </a:solidFill>
                  </a:ln>
                  <a:solidFill>
                    <a:srgbClr val="E7ECED">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25556436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30" y="1943742"/>
            <a:ext cx="10327340" cy="418242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a:xfrm>
            <a:off x="480504" y="6385199"/>
            <a:ext cx="2844800" cy="365125"/>
          </a:xfrm>
        </p:spPr>
        <p:txBody>
          <a:bodyPr/>
          <a:lstStyle/>
          <a:p>
            <a:fld id="{67EB3293-1EA3-4C90-A800-212256FCF39F}" type="datetime1">
              <a:rPr lang="tr-TR" smtClean="0"/>
              <a:t>19.12.2018</a:t>
            </a:fld>
            <a:endParaRPr lang="tr-TR" dirty="0"/>
          </a:p>
        </p:txBody>
      </p:sp>
      <p:sp>
        <p:nvSpPr>
          <p:cNvPr id="5" name="Footer Placeholder 4"/>
          <p:cNvSpPr>
            <a:spLocks noGrp="1"/>
          </p:cNvSpPr>
          <p:nvPr>
            <p:ph type="ftr" sz="quarter" idx="11"/>
          </p:nvPr>
        </p:nvSpPr>
        <p:spPr>
          <a:xfrm>
            <a:off x="1404983" y="6385199"/>
            <a:ext cx="9335588" cy="365125"/>
          </a:xfrm>
        </p:spPr>
        <p:txBody>
          <a:bodyPr/>
          <a:lstStyle/>
          <a:p>
            <a:endParaRPr lang="tr-TR" dirty="0"/>
          </a:p>
        </p:txBody>
      </p:sp>
      <p:sp>
        <p:nvSpPr>
          <p:cNvPr id="6" name="Slide Number Placeholder 5"/>
          <p:cNvSpPr>
            <a:spLocks noGrp="1"/>
          </p:cNvSpPr>
          <p:nvPr>
            <p:ph type="sldNum" sz="quarter" idx="12"/>
          </p:nvPr>
        </p:nvSpPr>
        <p:spPr>
          <a:xfrm>
            <a:off x="8852352" y="6385199"/>
            <a:ext cx="2844800" cy="365125"/>
          </a:xfrm>
        </p:spPr>
        <p:txBody>
          <a:bodyPr/>
          <a:lstStyle/>
          <a:p>
            <a:fld id="{4FAB73BC-B049-4115-A692-8D63A059BFB8}" type="slidenum">
              <a:rPr lang="tr-TR" smtClean="0"/>
              <a:pPr/>
              <a:t>‹#›</a:t>
            </a:fld>
            <a:endParaRPr lang="tr-TR" dirty="0"/>
          </a:p>
        </p:txBody>
      </p:sp>
      <p:sp>
        <p:nvSpPr>
          <p:cNvPr id="11" name="Title 10"/>
          <p:cNvSpPr>
            <a:spLocks noGrp="1"/>
          </p:cNvSpPr>
          <p:nvPr>
            <p:ph type="title"/>
          </p:nvPr>
        </p:nvSpPr>
        <p:spPr>
          <a:xfrm>
            <a:off x="917987" y="269900"/>
            <a:ext cx="10341684" cy="1054250"/>
          </a:xfrm>
        </p:spPr>
        <p:txBody>
          <a:bodyPr/>
          <a:lstStyle/>
          <a:p>
            <a:r>
              <a:rPr lang="tr-TR" smtClean="0"/>
              <a:t>Asıl başlık stili için tıklatın</a:t>
            </a:r>
            <a:endParaRPr lang="en-US"/>
          </a:p>
        </p:txBody>
      </p:sp>
      <p:grpSp>
        <p:nvGrpSpPr>
          <p:cNvPr id="12" name="Group 11"/>
          <p:cNvGrpSpPr/>
          <p:nvPr/>
        </p:nvGrpSpPr>
        <p:grpSpPr>
          <a:xfrm>
            <a:off x="1563446" y="1091961"/>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9705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70B147E-D139-4ABB-A158-0FD2D5A2484C}" type="datetime1">
              <a:rPr lang="tr-TR" smtClean="0"/>
              <a:t>19.12.2018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1727955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1DD2A1-8904-4417-921C-8AD51512759F}" type="datetime1">
              <a:rPr lang="tr-TR" smtClean="0"/>
              <a:t>19.12.2018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4FAB73BC-B049-4115-A692-8D63A059BFB8}" type="slidenum">
              <a:rPr lang="tr-TR" smtClean="0"/>
              <a:pPr/>
              <a:t>‹#›</a:t>
            </a:fld>
            <a:endParaRPr lang="tr-TR" dirty="0"/>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2468634310"/>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838200" y="1828800"/>
            <a:ext cx="5181600" cy="43513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8800"/>
            <a:ext cx="5181600" cy="43513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B41DD2A1-8904-4417-921C-8AD51512759F}" type="datetime1">
              <a:rPr lang="tr-TR" smtClean="0"/>
              <a:t>19.12.2018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496A791-F81C-47A7-9D6B-2D746BBB1CE8}" type="datetime1">
              <a:rPr lang="tr-TR" smtClean="0"/>
              <a:t>19.12.2018</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4FAB73BC-B049-4115-A692-8D63A059BFB8}" type="slidenum">
              <a:rPr lang="tr-TR" smtClean="0"/>
              <a:pPr/>
              <a:t>‹#›</a:t>
            </a:fld>
            <a:endParaRPr lang="tr-TR" dirty="0"/>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0980563"/>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0F5D310-FCC9-4D68-AEFF-03451D53E427}" type="datetime1">
              <a:rPr lang="tr-TR" smtClean="0"/>
              <a:t>19.12.2018</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4FAB73BC-B049-4115-A692-8D63A059BFB8}" type="slidenum">
              <a:rPr lang="tr-TR" smtClean="0"/>
              <a:pPr/>
              <a:t>‹#›</a:t>
            </a:fld>
            <a:endParaRPr lang="tr-TR" dirty="0"/>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1897782"/>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3120C-BA08-4110-AA0F-C205CBE987A0}" type="datetime1">
              <a:rPr lang="tr-TR" smtClean="0"/>
              <a:t>19.12.2018</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360621841"/>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58D4D8B-1E16-4636-B4E3-EF599E4FAD4B}" type="datetime1">
              <a:rPr lang="tr-TR" smtClean="0"/>
              <a:t>19.12.2018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595366487"/>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480FDD1-AE09-4623-A810-15FD7F26FD04}" type="datetime1">
              <a:rPr lang="tr-TR" smtClean="0"/>
              <a:t>19.12.2018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85216075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0BD3FB2B-798A-422D-8223-862B2F7EA2A4}" type="datetime1">
              <a:rPr lang="tr-TR" smtClean="0"/>
              <a:t>19.12.2018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FAB73BC-B049-4115-A692-8D63A059BFB8}" type="slidenum">
              <a:rPr lang="tr-TR" smtClean="0"/>
              <a:pPr/>
              <a:t>‹#›</a:t>
            </a:fld>
            <a:endParaRPr lang="tr-TR" dirty="0"/>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1455625"/>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7529913-E679-4D98-8BEE-82BC3BE23E82}" type="datetime1">
              <a:rPr lang="tr-TR" smtClean="0"/>
              <a:t>19.12.2018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FAB73BC-B049-4115-A692-8D63A059BFB8}" type="slidenum">
              <a:rPr lang="tr-TR" smtClean="0"/>
              <a:pPr/>
              <a:t>‹#›</a:t>
            </a:fld>
            <a:endParaRPr lang="tr-TR" dirty="0"/>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090349"/>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021F796-945C-4786-84DD-ABE6C9FDF857}" type="datetime1">
              <a:rPr lang="tr-TR" smtClean="0">
                <a:solidFill>
                  <a:srgbClr val="E7ECED"/>
                </a:solidFill>
              </a:rPr>
              <a:pPr/>
              <a:t>19.12.2018</a:t>
            </a:fld>
            <a:endParaRPr lang="tr-TR">
              <a:solidFill>
                <a:srgbClr val="E7ECED"/>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tr-TR" smtClean="0">
                <a:solidFill>
                  <a:srgbClr val="E7ECED"/>
                </a:solidFill>
              </a:rPr>
              <a:t>PAÜ Araştırma ve Geliştirme Süreci Tanımlama Bilgi Paylaşımı Toplantısı - 12 Aralık 2018</a:t>
            </a:r>
            <a:endParaRPr lang="tr-TR">
              <a:solidFill>
                <a:srgbClr val="E7ECED"/>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solidFill>
                  <a:srgbClr val="E7ECED"/>
                </a:solidFill>
              </a:rPr>
              <a:pPr/>
              <a:t>‹#›</a:t>
            </a:fld>
            <a:endParaRPr lang="tr-TR">
              <a:solidFill>
                <a:srgbClr val="E7ECED"/>
              </a:solidFill>
            </a:endParaRPr>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ln w="3175">
                    <a:solidFill>
                      <a:srgbClr val="E7ECED">
                        <a:alpha val="60000"/>
                      </a:srgbClr>
                    </a:solidFill>
                  </a:ln>
                  <a:solidFill>
                    <a:srgbClr val="E7ECED">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3784431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30" y="1943742"/>
            <a:ext cx="10327340" cy="418242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a:xfrm>
            <a:off x="480504" y="6385199"/>
            <a:ext cx="2844800" cy="365125"/>
          </a:xfrm>
        </p:spPr>
        <p:txBody>
          <a:bodyPr/>
          <a:lstStyle/>
          <a:p>
            <a:fld id="{E866829F-AA57-4C68-A021-52565DFD51E4}" type="datetime1">
              <a:rPr lang="tr-TR" smtClean="0">
                <a:solidFill>
                  <a:srgbClr val="5B6973"/>
                </a:solidFill>
              </a:rPr>
              <a:pPr/>
              <a:t>19.12.2018</a:t>
            </a:fld>
            <a:endParaRPr lang="tr-TR">
              <a:solidFill>
                <a:srgbClr val="5B6973"/>
              </a:solidFill>
            </a:endParaRPr>
          </a:p>
        </p:txBody>
      </p:sp>
      <p:sp>
        <p:nvSpPr>
          <p:cNvPr id="5" name="Footer Placeholder 4"/>
          <p:cNvSpPr>
            <a:spLocks noGrp="1"/>
          </p:cNvSpPr>
          <p:nvPr>
            <p:ph type="ftr" sz="quarter" idx="11"/>
          </p:nvPr>
        </p:nvSpPr>
        <p:spPr>
          <a:xfrm>
            <a:off x="1404983" y="6385199"/>
            <a:ext cx="9335588" cy="365125"/>
          </a:xfrm>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6" name="Slide Number Placeholder 5"/>
          <p:cNvSpPr>
            <a:spLocks noGrp="1"/>
          </p:cNvSpPr>
          <p:nvPr>
            <p:ph type="sldNum" sz="quarter" idx="12"/>
          </p:nvPr>
        </p:nvSpPr>
        <p:spPr>
          <a:xfrm>
            <a:off x="8852352" y="6385199"/>
            <a:ext cx="2844800" cy="365125"/>
          </a:xfrm>
        </p:spPr>
        <p:txBody>
          <a:bodyPr/>
          <a:lstStyle/>
          <a:p>
            <a:fld id="{F302176B-0E47-46AC-8F43-DAB4B8A37D06}" type="slidenum">
              <a:rPr lang="tr-TR" smtClean="0">
                <a:solidFill>
                  <a:srgbClr val="5B6973"/>
                </a:solidFill>
              </a:rPr>
              <a:pPr/>
              <a:t>‹#›</a:t>
            </a:fld>
            <a:endParaRPr lang="tr-TR">
              <a:solidFill>
                <a:srgbClr val="5B6973"/>
              </a:solidFill>
            </a:endParaRPr>
          </a:p>
        </p:txBody>
      </p:sp>
      <p:sp>
        <p:nvSpPr>
          <p:cNvPr id="11" name="Title 10"/>
          <p:cNvSpPr>
            <a:spLocks noGrp="1"/>
          </p:cNvSpPr>
          <p:nvPr>
            <p:ph type="title"/>
          </p:nvPr>
        </p:nvSpPr>
        <p:spPr>
          <a:xfrm>
            <a:off x="917987" y="269900"/>
            <a:ext cx="10341684" cy="1054250"/>
          </a:xfrm>
        </p:spPr>
        <p:txBody>
          <a:bodyPr/>
          <a:lstStyle/>
          <a:p>
            <a:r>
              <a:rPr lang="tr-TR" smtClean="0"/>
              <a:t>Asıl başlık stili için tıklatın</a:t>
            </a:r>
            <a:endParaRPr lang="en-US"/>
          </a:p>
        </p:txBody>
      </p:sp>
      <p:grpSp>
        <p:nvGrpSpPr>
          <p:cNvPr id="12" name="Group 11"/>
          <p:cNvGrpSpPr/>
          <p:nvPr/>
        </p:nvGrpSpPr>
        <p:grpSpPr>
          <a:xfrm>
            <a:off x="1563446" y="1091961"/>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51280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766D096-5A52-4932-A20D-5C79D52B5862}" type="datetime1">
              <a:rPr lang="tr-TR" smtClean="0">
                <a:solidFill>
                  <a:srgbClr val="5B6973"/>
                </a:solidFill>
              </a:rPr>
              <a:pPr/>
              <a:t>19.12.2018</a:t>
            </a:fld>
            <a:endParaRPr lang="tr-TR">
              <a:solidFill>
                <a:srgbClr val="5B6973"/>
              </a:solidFill>
            </a:endParaRPr>
          </a:p>
        </p:txBody>
      </p:sp>
      <p:sp>
        <p:nvSpPr>
          <p:cNvPr id="5" name="Footer Placeholder 4"/>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1081477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1248" y="2507550"/>
            <a:ext cx="5156200" cy="372825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15064" y="2507550"/>
            <a:ext cx="5157787" cy="372825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3496A791-F81C-47A7-9D6B-2D746BBB1CE8}" type="datetime1">
              <a:rPr lang="tr-TR" smtClean="0"/>
              <a:t>19.12.2018</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4FAB73BC-B049-4115-A692-8D63A059BFB8}" type="slidenum">
              <a:rPr lang="tr-TR" smtClean="0"/>
              <a:pPr/>
              <a:t>‹#›</a:t>
            </a:fld>
            <a:endParaRPr lang="tr-TR" dirty="0"/>
          </a:p>
        </p:txBody>
      </p:sp>
      <p:sp>
        <p:nvSpPr>
          <p:cNvPr id="10" name="Başlık 9"/>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C3969E2-9E13-4825-879D-7F6F934A2754}" type="datetime1">
              <a:rPr lang="tr-TR" smtClean="0">
                <a:solidFill>
                  <a:srgbClr val="5B6973"/>
                </a:solidFill>
              </a:rPr>
              <a:pPr/>
              <a:t>19.12.2018</a:t>
            </a:fld>
            <a:endParaRPr lang="tr-TR">
              <a:solidFill>
                <a:srgbClr val="5B6973"/>
              </a:solidFill>
            </a:endParaRPr>
          </a:p>
        </p:txBody>
      </p:sp>
      <p:sp>
        <p:nvSpPr>
          <p:cNvPr id="6" name="Footer Placeholder 5"/>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2473680010"/>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E22B470-2CC9-47A6-963A-BF5B60467FF5}" type="datetime1">
              <a:rPr lang="tr-TR" smtClean="0">
                <a:solidFill>
                  <a:srgbClr val="5B6973"/>
                </a:solidFill>
              </a:rPr>
              <a:pPr/>
              <a:t>19.12.2018</a:t>
            </a:fld>
            <a:endParaRPr lang="tr-TR">
              <a:solidFill>
                <a:srgbClr val="5B6973"/>
              </a:solidFill>
            </a:endParaRPr>
          </a:p>
        </p:txBody>
      </p:sp>
      <p:sp>
        <p:nvSpPr>
          <p:cNvPr id="8" name="Footer Placeholder 7"/>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751680"/>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B2504F4-F5EB-44B8-8D0A-5DB5483C718A}" type="datetime1">
              <a:rPr lang="tr-TR" smtClean="0">
                <a:solidFill>
                  <a:srgbClr val="5B6973"/>
                </a:solidFill>
              </a:rPr>
              <a:pPr/>
              <a:t>19.12.2018</a:t>
            </a:fld>
            <a:endParaRPr lang="tr-TR">
              <a:solidFill>
                <a:srgbClr val="5B6973"/>
              </a:solidFill>
            </a:endParaRPr>
          </a:p>
        </p:txBody>
      </p:sp>
      <p:sp>
        <p:nvSpPr>
          <p:cNvPr id="4" name="Footer Placeholder 3"/>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6745336"/>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F23FA-A33E-43D6-98AE-20CBB072A39B}" type="datetime1">
              <a:rPr lang="tr-TR" smtClean="0">
                <a:solidFill>
                  <a:srgbClr val="5B6973"/>
                </a:solidFill>
              </a:rPr>
              <a:pPr/>
              <a:t>19.12.2018</a:t>
            </a:fld>
            <a:endParaRPr lang="tr-TR">
              <a:solidFill>
                <a:srgbClr val="5B6973"/>
              </a:solidFill>
            </a:endParaRPr>
          </a:p>
        </p:txBody>
      </p:sp>
      <p:sp>
        <p:nvSpPr>
          <p:cNvPr id="3" name="Footer Placeholder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3935184503"/>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65D8302-08CD-4A54-BDD7-CB869E6E63F5}" type="datetime1">
              <a:rPr lang="tr-TR" smtClean="0">
                <a:solidFill>
                  <a:srgbClr val="5B6973"/>
                </a:solidFill>
              </a:rPr>
              <a:pPr/>
              <a:t>19.12.2018</a:t>
            </a:fld>
            <a:endParaRPr lang="tr-TR">
              <a:solidFill>
                <a:srgbClr val="5B6973"/>
              </a:solidFill>
            </a:endParaRPr>
          </a:p>
        </p:txBody>
      </p:sp>
      <p:sp>
        <p:nvSpPr>
          <p:cNvPr id="6" name="Footer Placeholder 5"/>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3283296598"/>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A39BC6D-2374-4DAA-B785-F8F45C33C351}" type="datetime1">
              <a:rPr lang="tr-TR" smtClean="0">
                <a:solidFill>
                  <a:srgbClr val="5B6973"/>
                </a:solidFill>
              </a:rPr>
              <a:pPr/>
              <a:t>19.12.2018</a:t>
            </a:fld>
            <a:endParaRPr lang="tr-TR">
              <a:solidFill>
                <a:srgbClr val="5B6973"/>
              </a:solidFill>
            </a:endParaRPr>
          </a:p>
        </p:txBody>
      </p:sp>
      <p:sp>
        <p:nvSpPr>
          <p:cNvPr id="6" name="Footer Placeholder 5"/>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214714773"/>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C121B9B-932A-4A62-B1B2-DB0E9193093B}" type="datetime1">
              <a:rPr lang="tr-TR" smtClean="0">
                <a:solidFill>
                  <a:srgbClr val="5B6973"/>
                </a:solidFill>
              </a:rPr>
              <a:pPr/>
              <a:t>19.12.2018</a:t>
            </a:fld>
            <a:endParaRPr lang="tr-TR">
              <a:solidFill>
                <a:srgbClr val="5B6973"/>
              </a:solidFill>
            </a:endParaRPr>
          </a:p>
        </p:txBody>
      </p:sp>
      <p:sp>
        <p:nvSpPr>
          <p:cNvPr id="5" name="Footer Placeholder 4"/>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3333772"/>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205F76C-4BF2-4D37-9270-3534B11F3EA9}" type="datetime1">
              <a:rPr lang="tr-TR" smtClean="0">
                <a:solidFill>
                  <a:srgbClr val="5B6973"/>
                </a:solidFill>
              </a:rPr>
              <a:pPr/>
              <a:t>19.12.2018</a:t>
            </a:fld>
            <a:endParaRPr lang="tr-TR">
              <a:solidFill>
                <a:srgbClr val="5B6973"/>
              </a:solidFill>
            </a:endParaRPr>
          </a:p>
        </p:txBody>
      </p:sp>
      <p:sp>
        <p:nvSpPr>
          <p:cNvPr id="5" name="Footer Placeholder 4"/>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9369394"/>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30F5D310-FCC9-4D68-AEFF-03451D53E427}" type="datetime1">
              <a:rPr lang="tr-TR" smtClean="0"/>
              <a:t>19.12.2018</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4FAB73BC-B049-4115-A692-8D63A059BFB8}" type="slidenum">
              <a:rPr lang="tr-TR" smtClean="0"/>
              <a:pPr/>
              <a:t>‹#›</a:t>
            </a:fld>
            <a:endParaRPr lang="tr-TR" dirty="0"/>
          </a:p>
        </p:txBody>
      </p:sp>
      <p:sp>
        <p:nvSpPr>
          <p:cNvPr id="6" name="Başlık 5"/>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413120C-BA08-4110-AA0F-C205CBE987A0}" type="datetime1">
              <a:rPr lang="tr-TR" smtClean="0"/>
              <a:t>19.12.2018</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197"/>
          </a:xfrm>
        </p:spPr>
        <p:txBody>
          <a:bodyPr anchor="b">
            <a:normAutofit/>
          </a:bodyPr>
          <a:lstStyle>
            <a:lvl1pPr>
              <a:defRPr sz="3200" b="0"/>
            </a:lvl1pPr>
          </a:lstStyle>
          <a:p>
            <a:r>
              <a:rPr lang="tr-TR" smtClean="0"/>
              <a:t>Asıl başlık stili için tıklatın</a:t>
            </a:r>
            <a:endParaRPr lang="tr-TR" dirty="0"/>
          </a:p>
        </p:txBody>
      </p:sp>
      <p:sp>
        <p:nvSpPr>
          <p:cNvPr id="3" name="İçerik Yer Tutucusu 2"/>
          <p:cNvSpPr>
            <a:spLocks noGrp="1"/>
          </p:cNvSpPr>
          <p:nvPr>
            <p:ph idx="1"/>
          </p:nvPr>
        </p:nvSpPr>
        <p:spPr>
          <a:xfrm>
            <a:off x="5181600" y="990600"/>
            <a:ext cx="6039484" cy="4876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58D4D8B-1E16-4636-B4E3-EF599E4FAD4B}" type="datetime1">
              <a:rPr lang="tr-TR" smtClean="0"/>
              <a:t>19.12.2018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5181600" y="990600"/>
            <a:ext cx="6041136" cy="4876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480FDD1-AE09-4623-A810-15FD7F26FD04}" type="datetime1">
              <a:rPr lang="tr-TR" smtClean="0"/>
              <a:t>19.12.2018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379543D-B0CF-4D9B-8DD7-C242619CA858}" type="datetime1">
              <a:rPr lang="tr-TR" smtClean="0"/>
              <a:t>19.12.2018</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dirty="0"/>
          </a:p>
        </p:txBody>
      </p:sp>
      <p:sp>
        <p:nvSpPr>
          <p:cNvPr id="6" name="Slayt Numarası Yer Tutucusu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9543D-B0CF-4D9B-8DD7-C242619CA858}" type="datetime1">
              <a:rPr lang="tr-TR" smtClean="0"/>
              <a:t>19.12.2018</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01937196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mc:Choice xmlns:p14="http://schemas.microsoft.com/office/powerpoint/2010/main" Requires="p14">
      <p:transition p14:dur="10"/>
    </mc:Choice>
    <mc:Fallback>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7EEE5-FD50-4F03-8D15-A287B8F0869C}" type="datetime1">
              <a:rPr lang="en-GB" smtClean="0">
                <a:solidFill>
                  <a:srgbClr val="5C5C5C">
                    <a:tint val="75000"/>
                  </a:srgbClr>
                </a:solidFill>
              </a:rPr>
              <a:pPr/>
              <a:t>19/12/2018</a:t>
            </a:fld>
            <a:endParaRPr lang="en-GB">
              <a:solidFill>
                <a:srgbClr val="5C5C5C">
                  <a:tint val="75000"/>
                </a:srgb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5C5C5C">
                  <a:tint val="75000"/>
                </a:srgb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81812-CA6E-4CF7-A597-B03BE0D22F0C}" type="slidenum">
              <a:rPr lang="en-GB" smtClean="0">
                <a:solidFill>
                  <a:srgbClr val="5C5C5C">
                    <a:tint val="75000"/>
                  </a:srgbClr>
                </a:solidFill>
              </a:rPr>
              <a:pPr/>
              <a:t>‹#›</a:t>
            </a:fld>
            <a:endParaRPr lang="en-GB">
              <a:solidFill>
                <a:srgbClr val="5C5C5C">
                  <a:tint val="75000"/>
                </a:srgbClr>
              </a:solidFill>
            </a:endParaRPr>
          </a:p>
        </p:txBody>
      </p:sp>
    </p:spTree>
    <p:extLst>
      <p:ext uri="{BB962C8B-B14F-4D97-AF65-F5344CB8AC3E}">
        <p14:creationId xmlns:p14="http://schemas.microsoft.com/office/powerpoint/2010/main" val="325691360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mc:AlternateContent xmlns:mc="http://schemas.openxmlformats.org/markup-compatibility/2006">
    <mc:Choice xmlns:p14="http://schemas.microsoft.com/office/powerpoint/2010/main" Requires="p14">
      <p:transition p14:dur="10">
        <p:fade/>
      </p:transition>
    </mc:Choice>
    <mc:Fallback>
      <p:transition>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7379543D-B0CF-4D9B-8DD7-C242619CA858}" type="datetime1">
              <a:rPr lang="tr-TR" smtClean="0"/>
              <a:t>19.12.2018</a:t>
            </a:fld>
            <a:endParaRPr lang="tr-TR" dirty="0"/>
          </a:p>
        </p:txBody>
      </p:sp>
      <p:sp>
        <p:nvSpPr>
          <p:cNvPr id="5" name="Footer Placeholder 4"/>
          <p:cNvSpPr>
            <a:spLocks noGrp="1"/>
          </p:cNvSpPr>
          <p:nvPr>
            <p:ph type="ftr" sz="quarter" idx="3"/>
          </p:nvPr>
        </p:nvSpPr>
        <p:spPr>
          <a:xfrm>
            <a:off x="1404983" y="6161443"/>
            <a:ext cx="9335588" cy="365125"/>
          </a:xfrm>
          <a:prstGeom prst="rect">
            <a:avLst/>
          </a:prstGeom>
        </p:spPr>
        <p:txBody>
          <a:bodyPr vert="horz" lIns="91440" tIns="45720" rIns="91440" bIns="45720" rtlCol="0" anchor="ctr"/>
          <a:lstStyle>
            <a:lvl1pPr algn="ctr">
              <a:defRPr sz="1200">
                <a:solidFill>
                  <a:schemeClr val="tx2"/>
                </a:solidFill>
              </a:defRPr>
            </a:lvl1pPr>
          </a:lstStyle>
          <a:p>
            <a:endParaRPr lang="tr-TR" dirty="0"/>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502094440"/>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mc:AlternateContent xmlns:mc="http://schemas.openxmlformats.org/markup-compatibility/2006">
    <mc:Choice xmlns:p14="http://schemas.microsoft.com/office/powerpoint/2010/main" Requires="p14">
      <p:transition p14:dur="10">
        <p:fade/>
      </p:transition>
    </mc:Choice>
    <mc:Fallback>
      <p:transition>
        <p:fade/>
      </p:transition>
    </mc:Fallback>
  </mc:AlternateConten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C7B54E67-D18F-4113-8B5E-7B62E87DA260}" type="datetime1">
              <a:rPr lang="tr-TR" smtClean="0">
                <a:solidFill>
                  <a:srgbClr val="5B6973"/>
                </a:solidFill>
              </a:rPr>
              <a:pPr/>
              <a:t>19.12.2018</a:t>
            </a:fld>
            <a:endParaRPr lang="tr-TR">
              <a:solidFill>
                <a:srgbClr val="5B6973"/>
              </a:solidFill>
            </a:endParaRPr>
          </a:p>
        </p:txBody>
      </p:sp>
      <p:sp>
        <p:nvSpPr>
          <p:cNvPr id="5" name="Footer Placeholder 4"/>
          <p:cNvSpPr>
            <a:spLocks noGrp="1"/>
          </p:cNvSpPr>
          <p:nvPr>
            <p:ph type="ftr" sz="quarter" idx="3"/>
          </p:nvPr>
        </p:nvSpPr>
        <p:spPr>
          <a:xfrm>
            <a:off x="1404983" y="6161443"/>
            <a:ext cx="9335588" cy="365125"/>
          </a:xfrm>
          <a:prstGeom prst="rect">
            <a:avLst/>
          </a:prstGeom>
        </p:spPr>
        <p:txBody>
          <a:bodyPr vert="horz" lIns="91440" tIns="45720" rIns="91440" bIns="45720" rtlCol="0" anchor="ctr"/>
          <a:lstStyle>
            <a:lvl1pPr algn="ctr">
              <a:defRPr sz="1200">
                <a:solidFill>
                  <a:schemeClr val="tx2"/>
                </a:solidFill>
              </a:defRPr>
            </a:lvl1pPr>
          </a:lstStyle>
          <a:p>
            <a:r>
              <a:rPr lang="tr-TR" smtClean="0">
                <a:solidFill>
                  <a:srgbClr val="5B6973"/>
                </a:solidFill>
              </a:rPr>
              <a:t>PAÜ Araştırma ve Geliştirme Süreci Tanımlama Bilgi Paylaşımı Toplantısı - 12 Aralık 2018</a:t>
            </a:r>
            <a:endParaRPr lang="tr-TR" dirty="0">
              <a:solidFill>
                <a:srgbClr val="5B6973"/>
              </a:solidFill>
            </a:endParaRPr>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3389773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mc:AlternateContent xmlns:mc="http://schemas.openxmlformats.org/markup-compatibility/2006">
    <mc:Choice xmlns:p14="http://schemas.microsoft.com/office/powerpoint/2010/main" Requires="p14">
      <p:transition p14:dur="10">
        <p:fade/>
      </p:transition>
    </mc:Choice>
    <mc:Fallback>
      <p:transition>
        <p:fade/>
      </p:transition>
    </mc:Fallback>
  </mc:AlternateContent>
  <p:hf sldNum="0" hd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hemeOverride" Target="../theme/themeOverride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1.xml"/><Relationship Id="rId1" Type="http://schemas.openxmlformats.org/officeDocument/2006/relationships/themeOverride" Target="../theme/themeOverride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1.xml"/><Relationship Id="rId1" Type="http://schemas.openxmlformats.org/officeDocument/2006/relationships/themeOverride" Target="../theme/themeOverride10.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1.xml"/><Relationship Id="rId1" Type="http://schemas.openxmlformats.org/officeDocument/2006/relationships/themeOverride" Target="../theme/themeOverride11.xml"/><Relationship Id="rId5" Type="http://schemas.openxmlformats.org/officeDocument/2006/relationships/image" Target="../media/image12.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1.xml"/><Relationship Id="rId1" Type="http://schemas.openxmlformats.org/officeDocument/2006/relationships/themeOverride" Target="../theme/themeOverride12.xml"/><Relationship Id="rId5" Type="http://schemas.openxmlformats.org/officeDocument/2006/relationships/image" Target="../media/image13.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1.xml"/><Relationship Id="rId1" Type="http://schemas.openxmlformats.org/officeDocument/2006/relationships/themeOverride" Target="../theme/themeOverride13.xml"/><Relationship Id="rId5" Type="http://schemas.openxmlformats.org/officeDocument/2006/relationships/image" Target="../media/image14.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1.xml"/><Relationship Id="rId1" Type="http://schemas.openxmlformats.org/officeDocument/2006/relationships/themeOverride" Target="../theme/themeOverride14.xml"/><Relationship Id="rId5" Type="http://schemas.openxmlformats.org/officeDocument/2006/relationships/image" Target="../media/image15.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1.xml"/><Relationship Id="rId1" Type="http://schemas.openxmlformats.org/officeDocument/2006/relationships/themeOverride" Target="../theme/themeOverride15.xml"/><Relationship Id="rId5" Type="http://schemas.openxmlformats.org/officeDocument/2006/relationships/image" Target="../media/image16.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themeOverride" Target="../theme/themeOverride1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9.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themeOverride" Target="../theme/themeOverride1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themeOverride" Target="../theme/themeOverride18.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themeOverride" Target="../theme/themeOverride19.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1.xml"/><Relationship Id="rId1" Type="http://schemas.openxmlformats.org/officeDocument/2006/relationships/themeOverride" Target="../theme/themeOverride20.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21.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1.xml"/><Relationship Id="rId1" Type="http://schemas.openxmlformats.org/officeDocument/2006/relationships/themeOverride" Target="../theme/themeOverride22.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1.xml"/><Relationship Id="rId1" Type="http://schemas.openxmlformats.org/officeDocument/2006/relationships/themeOverride" Target="../theme/themeOverride23.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1.xml"/><Relationship Id="rId1" Type="http://schemas.openxmlformats.org/officeDocument/2006/relationships/themeOverride" Target="../theme/themeOverride24.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1.xml"/><Relationship Id="rId1" Type="http://schemas.openxmlformats.org/officeDocument/2006/relationships/themeOverride" Target="../theme/themeOverride25.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9.xml"/><Relationship Id="rId1" Type="http://schemas.openxmlformats.org/officeDocument/2006/relationships/themeOverride" Target="../theme/themeOverride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themeOverride" Target="../theme/themeOverride26.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hemeOverride" Target="../theme/themeOverride27.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2.xml"/><Relationship Id="rId1" Type="http://schemas.openxmlformats.org/officeDocument/2006/relationships/themeOverride" Target="../theme/themeOverride28.xml"/><Relationship Id="rId5" Type="http://schemas.openxmlformats.org/officeDocument/2006/relationships/image" Target="../media/image2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9.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9.xml"/><Relationship Id="rId1" Type="http://schemas.openxmlformats.org/officeDocument/2006/relationships/themeOverride" Target="../theme/themeOverride6.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1.xml"/><Relationship Id="rId1" Type="http://schemas.openxmlformats.org/officeDocument/2006/relationships/themeOverride" Target="../theme/themeOverride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1.xml"/><Relationship Id="rId1" Type="http://schemas.openxmlformats.org/officeDocument/2006/relationships/themeOverride" Target="../theme/themeOverride8.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Başlık 3"/>
          <p:cNvSpPr>
            <a:spLocks noGrp="1"/>
          </p:cNvSpPr>
          <p:nvPr>
            <p:ph type="title"/>
          </p:nvPr>
        </p:nvSpPr>
        <p:spPr>
          <a:xfrm>
            <a:off x="5291625" y="2550412"/>
            <a:ext cx="6711233" cy="1212645"/>
          </a:xfrm>
        </p:spPr>
        <p:txBody>
          <a:bodyPr>
            <a:normAutofit fontScale="90000"/>
          </a:bodyPr>
          <a:lstStyle/>
          <a:p>
            <a:pPr algn="ctr" defTabSz="914400">
              <a:lnSpc>
                <a:spcPct val="90000"/>
              </a:lnSpc>
              <a:spcBef>
                <a:spcPts val="0"/>
              </a:spcBef>
              <a:buNone/>
            </a:pPr>
            <a:r>
              <a:rPr lang="tr-TR" sz="3200" b="0" i="0" dirty="0" smtClean="0">
                <a:solidFill>
                  <a:schemeClr val="tx1"/>
                </a:solidFill>
                <a:latin typeface="Cambria"/>
                <a:ea typeface="+mj-ea"/>
                <a:cs typeface="+mj-cs"/>
              </a:rPr>
              <a:t>PAMUKKALE TEKNOKENT YÖNETİCİ AŞ</a:t>
            </a:r>
            <a:br>
              <a:rPr lang="tr-TR" sz="3200" b="0" i="0" dirty="0" smtClean="0">
                <a:solidFill>
                  <a:schemeClr val="tx1"/>
                </a:solidFill>
                <a:latin typeface="Cambria"/>
                <a:ea typeface="+mj-ea"/>
                <a:cs typeface="+mj-cs"/>
              </a:rPr>
            </a:br>
            <a:r>
              <a:rPr lang="tr-TR" dirty="0">
                <a:solidFill>
                  <a:schemeClr val="tx1"/>
                </a:solidFill>
                <a:latin typeface="Cambria"/>
              </a:rPr>
              <a:t/>
            </a:r>
            <a:br>
              <a:rPr lang="tr-TR" dirty="0">
                <a:solidFill>
                  <a:schemeClr val="tx1"/>
                </a:solidFill>
                <a:latin typeface="Cambria"/>
              </a:rPr>
            </a:br>
            <a:r>
              <a:rPr lang="tr-TR" sz="3200" b="0" i="0" dirty="0" smtClean="0">
                <a:solidFill>
                  <a:schemeClr val="tx1"/>
                </a:solidFill>
                <a:latin typeface="Cambria"/>
                <a:ea typeface="+mj-ea"/>
                <a:cs typeface="+mj-cs"/>
              </a:rPr>
              <a:t>PAÜ TEKNOLOJİ TRANSFER OFİSİ</a:t>
            </a:r>
            <a:br>
              <a:rPr lang="tr-TR" sz="3200" b="0" i="0" dirty="0" smtClean="0">
                <a:solidFill>
                  <a:schemeClr val="tx1"/>
                </a:solidFill>
                <a:latin typeface="Cambria"/>
                <a:ea typeface="+mj-ea"/>
                <a:cs typeface="+mj-cs"/>
              </a:rPr>
            </a:br>
            <a:r>
              <a:rPr lang="tr-TR" sz="2600" dirty="0" smtClean="0">
                <a:solidFill>
                  <a:schemeClr val="tx1"/>
                </a:solidFill>
                <a:latin typeface="Cambria"/>
              </a:rPr>
              <a:t>ÜNİVERSİTE SANAYİ İŞ BİRLİĞİ </a:t>
            </a:r>
            <a:endParaRPr lang="tr-TR" sz="2600" b="0" i="0" dirty="0">
              <a:solidFill>
                <a:schemeClr val="tx1"/>
              </a:solidFill>
              <a:latin typeface="Cambria"/>
            </a:endParaRPr>
          </a:p>
        </p:txBody>
      </p:sp>
      <p:sp>
        <p:nvSpPr>
          <p:cNvPr id="3" name="Veri Yer Tutucusu 2"/>
          <p:cNvSpPr>
            <a:spLocks noGrp="1"/>
          </p:cNvSpPr>
          <p:nvPr>
            <p:ph type="dt" sz="half" idx="10"/>
          </p:nvPr>
        </p:nvSpPr>
        <p:spPr>
          <a:xfrm>
            <a:off x="7907566" y="5122773"/>
            <a:ext cx="1358579" cy="365125"/>
          </a:xfrm>
        </p:spPr>
        <p:txBody>
          <a:bodyPr/>
          <a:lstStyle/>
          <a:p>
            <a:fld id="{744D1296-A08D-446B-92C4-9DCC8CA5EF12}" type="datetime1">
              <a:rPr lang="tr-TR" sz="1800" smtClean="0">
                <a:solidFill>
                  <a:srgbClr val="002060"/>
                </a:solidFill>
                <a:latin typeface="+mj-lt"/>
              </a:rPr>
              <a:t>19.12.2018</a:t>
            </a:fld>
            <a:endParaRPr lang="tr-TR" sz="1800" dirty="0">
              <a:solidFill>
                <a:srgbClr val="002060"/>
              </a:solidFill>
              <a:latin typeface="+mj-lt"/>
            </a:endParaRPr>
          </a:p>
        </p:txBody>
      </p:sp>
      <p:pic>
        <p:nvPicPr>
          <p:cNvPr id="6" name="Resim 5"/>
          <p:cNvPicPr>
            <a:picLocks noChangeAspect="1"/>
          </p:cNvPicPr>
          <p:nvPr/>
        </p:nvPicPr>
        <p:blipFill>
          <a:blip r:embed="rId4"/>
          <a:stretch>
            <a:fillRect/>
          </a:stretch>
        </p:blipFill>
        <p:spPr>
          <a:xfrm>
            <a:off x="0" y="0"/>
            <a:ext cx="1688133" cy="1138669"/>
          </a:xfrm>
          <a:prstGeom prst="rect">
            <a:avLst/>
          </a:prstGeom>
        </p:spPr>
      </p:pic>
      <p:pic>
        <p:nvPicPr>
          <p:cNvPr id="7" name="Resim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
        <p:nvSpPr>
          <p:cNvPr id="11" name="Metin kutusu 10"/>
          <p:cNvSpPr txBox="1"/>
          <p:nvPr/>
        </p:nvSpPr>
        <p:spPr>
          <a:xfrm>
            <a:off x="6236505" y="4405067"/>
            <a:ext cx="4490720" cy="646331"/>
          </a:xfrm>
          <a:prstGeom prst="rect">
            <a:avLst/>
          </a:prstGeom>
          <a:noFill/>
        </p:spPr>
        <p:txBody>
          <a:bodyPr wrap="square" rtlCol="0">
            <a:spAutoFit/>
          </a:bodyPr>
          <a:lstStyle/>
          <a:p>
            <a:pPr algn="ctr"/>
            <a:r>
              <a:rPr lang="tr-TR" b="1" dirty="0" smtClean="0">
                <a:solidFill>
                  <a:srgbClr val="002060"/>
                </a:solidFill>
                <a:latin typeface="Cambria Math" panose="02040503050406030204" pitchFamily="18" charset="0"/>
                <a:ea typeface="Cambria Math" panose="02040503050406030204" pitchFamily="18" charset="0"/>
              </a:rPr>
              <a:t>Işıl BAYSAL</a:t>
            </a:r>
          </a:p>
          <a:p>
            <a:pPr algn="ctr"/>
            <a:r>
              <a:rPr lang="tr-TR" b="1" dirty="0" smtClean="0">
                <a:solidFill>
                  <a:srgbClr val="002060"/>
                </a:solidFill>
                <a:latin typeface="Cambria Math" panose="02040503050406030204" pitchFamily="18" charset="0"/>
                <a:ea typeface="Cambria Math" panose="02040503050406030204" pitchFamily="18" charset="0"/>
              </a:rPr>
              <a:t>Üniversite Sanayi İşbirliği Temsilcisi</a:t>
            </a:r>
          </a:p>
        </p:txBody>
      </p:sp>
      <p:pic>
        <p:nvPicPr>
          <p:cNvPr id="2" name="Resi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882" y="2071961"/>
            <a:ext cx="4796438" cy="3615405"/>
          </a:xfrm>
          <a:prstGeom prst="rect">
            <a:avLst/>
          </a:prstGeom>
          <a:ln>
            <a:noFill/>
          </a:ln>
          <a:effectLst>
            <a:softEdge rad="112500"/>
          </a:effectLst>
        </p:spPr>
      </p:pic>
    </p:spTree>
    <p:extLst>
      <p:ext uri="{BB962C8B-B14F-4D97-AF65-F5344CB8AC3E}">
        <p14:creationId xmlns:p14="http://schemas.microsoft.com/office/powerpoint/2010/main" val="23969691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b="1" dirty="0">
                <a:latin typeface="Times New Roman" panose="02020603050405020304" pitchFamily="18" charset="0"/>
                <a:cs typeface="Times New Roman" panose="02020603050405020304" pitchFamily="18" charset="0"/>
              </a:rPr>
              <a:t>PAMUKKALE ÜNİVERSİTESİ</a:t>
            </a:r>
            <a:r>
              <a:rPr lang="tr-TR" sz="2800" dirty="0">
                <a:latin typeface="Times New Roman" panose="02020603050405020304" pitchFamily="18" charset="0"/>
                <a:cs typeface="Times New Roman" panose="02020603050405020304" pitchFamily="18" charset="0"/>
              </a:rPr>
              <a:t/>
            </a:r>
            <a:br>
              <a:rPr lang="tr-TR" sz="2800"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TEKNOLOJİ TRANSFER OFİSİ</a:t>
            </a:r>
          </a:p>
        </p:txBody>
      </p:sp>
      <p:sp>
        <p:nvSpPr>
          <p:cNvPr id="3" name="Metin kutusu 2"/>
          <p:cNvSpPr txBox="1"/>
          <p:nvPr/>
        </p:nvSpPr>
        <p:spPr>
          <a:xfrm>
            <a:off x="1016000" y="1910081"/>
            <a:ext cx="10637520" cy="2954655"/>
          </a:xfrm>
          <a:prstGeom prst="rect">
            <a:avLst/>
          </a:prstGeom>
          <a:noFill/>
        </p:spPr>
        <p:txBody>
          <a:bodyPr wrap="square" rtlCol="0">
            <a:spAutoFit/>
          </a:bodyPr>
          <a:lstStyle/>
          <a:p>
            <a:pPr marL="342900" indent="-3429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Pamukkale </a:t>
            </a:r>
            <a:r>
              <a:rPr lang="tr-TR" sz="2400" dirty="0" smtClean="0">
                <a:latin typeface="Times New Roman" panose="02020603050405020304" pitchFamily="18" charset="0"/>
                <a:cs typeface="Times New Roman" panose="02020603050405020304" pitchFamily="18" charset="0"/>
              </a:rPr>
              <a:t>TTO, </a:t>
            </a:r>
            <a:r>
              <a:rPr lang="tr-TR" sz="2400" dirty="0">
                <a:latin typeface="Times New Roman" panose="02020603050405020304" pitchFamily="18" charset="0"/>
                <a:cs typeface="Times New Roman" panose="02020603050405020304" pitchFamily="18" charset="0"/>
              </a:rPr>
              <a:t>2011 yılında başladığı faaliyetler ile 2014 yılında TÜBİTAK-TEYDEB 1601 programıyla desteklenmeyi hak eden 9 </a:t>
            </a:r>
            <a:r>
              <a:rPr lang="tr-TR" sz="2400" dirty="0" err="1">
                <a:latin typeface="Times New Roman" panose="02020603050405020304" pitchFamily="18" charset="0"/>
                <a:cs typeface="Times New Roman" panose="02020603050405020304" pitchFamily="18" charset="0"/>
              </a:rPr>
              <a:t>TTO’dan</a:t>
            </a:r>
            <a:r>
              <a:rPr lang="tr-TR" sz="2400" dirty="0">
                <a:latin typeface="Times New Roman" panose="02020603050405020304" pitchFamily="18" charset="0"/>
                <a:cs typeface="Times New Roman" panose="02020603050405020304" pitchFamily="18" charset="0"/>
              </a:rPr>
              <a:t> birisi olma başarısını göstermiştir</a:t>
            </a:r>
            <a:r>
              <a:rPr lang="tr-TR"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tr-TR"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2017 yılında </a:t>
            </a:r>
            <a:r>
              <a:rPr lang="tr-TR" sz="2400" dirty="0" smtClean="0">
                <a:latin typeface="Times New Roman" panose="02020603050405020304" pitchFamily="18" charset="0"/>
                <a:cs typeface="Times New Roman" panose="02020603050405020304" pitchFamily="18" charset="0"/>
              </a:rPr>
              <a:t>TÜBİTAK-TEYDEB 1601 </a:t>
            </a:r>
            <a:r>
              <a:rPr lang="tr-TR" sz="2400" dirty="0">
                <a:latin typeface="Times New Roman" panose="02020603050405020304" pitchFamily="18" charset="0"/>
                <a:cs typeface="Times New Roman" panose="02020603050405020304" pitchFamily="18" charset="0"/>
              </a:rPr>
              <a:t>Teknoloji Transfer Ofisleri Destek Programı tarafından desteklenen 8 TTO arasına girdi.</a:t>
            </a:r>
          </a:p>
          <a:p>
            <a:endParaRPr lang="tr-TR" sz="2400" dirty="0"/>
          </a:p>
          <a:p>
            <a:endParaRPr lang="tr-TR" dirty="0"/>
          </a:p>
        </p:txBody>
      </p:sp>
      <p:pic>
        <p:nvPicPr>
          <p:cNvPr id="6" name="Resim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pic>
        <p:nvPicPr>
          <p:cNvPr id="7" name="Resim 6"/>
          <p:cNvPicPr>
            <a:picLocks noChangeAspect="1"/>
          </p:cNvPicPr>
          <p:nvPr/>
        </p:nvPicPr>
        <p:blipFill>
          <a:blip r:embed="rId4"/>
          <a:stretch>
            <a:fillRect/>
          </a:stretch>
        </p:blipFill>
        <p:spPr>
          <a:xfrm>
            <a:off x="90426" y="0"/>
            <a:ext cx="1688133" cy="1138669"/>
          </a:xfrm>
          <a:prstGeom prst="rect">
            <a:avLst/>
          </a:prstGeom>
        </p:spPr>
      </p:pic>
    </p:spTree>
    <p:extLst>
      <p:ext uri="{BB962C8B-B14F-4D97-AF65-F5344CB8AC3E}">
        <p14:creationId xmlns:p14="http://schemas.microsoft.com/office/powerpoint/2010/main" val="1679285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6" name="Resim 5"/>
          <p:cNvPicPr>
            <a:picLocks noChangeAspect="1"/>
          </p:cNvPicPr>
          <p:nvPr/>
        </p:nvPicPr>
        <p:blipFill>
          <a:blip r:embed="rId4"/>
          <a:stretch>
            <a:fillRect/>
          </a:stretch>
        </p:blipFill>
        <p:spPr>
          <a:xfrm>
            <a:off x="90426" y="1"/>
            <a:ext cx="1688133" cy="1165258"/>
          </a:xfrm>
          <a:prstGeom prst="rect">
            <a:avLst/>
          </a:prstGeom>
        </p:spPr>
      </p:pic>
      <p:pic>
        <p:nvPicPr>
          <p:cNvPr id="7" name="Resim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
        <p:nvSpPr>
          <p:cNvPr id="2" name="Unvan 1"/>
          <p:cNvSpPr>
            <a:spLocks noGrp="1"/>
          </p:cNvSpPr>
          <p:nvPr>
            <p:ph type="title"/>
          </p:nvPr>
        </p:nvSpPr>
        <p:spPr>
          <a:xfrm>
            <a:off x="845127" y="365760"/>
            <a:ext cx="10515600" cy="772909"/>
          </a:xfrm>
        </p:spPr>
        <p:txBody>
          <a:bodyPr>
            <a:normAutofit/>
          </a:bodyPr>
          <a:lstStyle/>
          <a:p>
            <a:pPr algn="ctr"/>
            <a:r>
              <a:rPr lang="tr-TR" sz="3200" b="1" dirty="0" smtClean="0">
                <a:solidFill>
                  <a:schemeClr val="tx1"/>
                </a:solidFill>
                <a:latin typeface="Times New Roman" panose="02020603050405020304" pitchFamily="18" charset="0"/>
                <a:cs typeface="Times New Roman" panose="02020603050405020304" pitchFamily="18" charset="0"/>
              </a:rPr>
              <a:t>PAMUKKALE TTO NE YAPAR?</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530927" y="975428"/>
            <a:ext cx="9144000" cy="923330"/>
          </a:xfrm>
          <a:prstGeom prst="rect">
            <a:avLst/>
          </a:prstGeom>
          <a:noFill/>
        </p:spPr>
        <p:txBody>
          <a:bodyPr wrap="square" rtlCol="0">
            <a:spAutoFit/>
          </a:bodyPr>
          <a:lstStyle/>
          <a:p>
            <a:pPr marL="285750" indent="-285750" algn="ctr">
              <a:buFont typeface="Arial" panose="020B0604020202020204" pitchFamily="34" charset="0"/>
              <a:buChar char="•"/>
            </a:pPr>
            <a:r>
              <a:rPr lang="tr-TR" b="1" i="1" dirty="0" smtClean="0">
                <a:latin typeface="Calibri" panose="020F0502020204030204" pitchFamily="34" charset="0"/>
              </a:rPr>
              <a:t>PAMUKKALE </a:t>
            </a:r>
            <a:r>
              <a:rPr lang="tr-TR" b="1" i="1" dirty="0" err="1">
                <a:latin typeface="Calibri" panose="020F0502020204030204" pitchFamily="34" charset="0"/>
              </a:rPr>
              <a:t>TTO’nun</a:t>
            </a:r>
            <a:r>
              <a:rPr lang="tr-TR" b="1" i="1" dirty="0">
                <a:latin typeface="Calibri" panose="020F0502020204030204" pitchFamily="34" charset="0"/>
              </a:rPr>
              <a:t> politikası 23.09.2014 tarihinde 12/4 sayılı karar </a:t>
            </a:r>
            <a:r>
              <a:rPr lang="tr-TR" b="1" i="1" dirty="0" smtClean="0">
                <a:latin typeface="Calibri" panose="020F0502020204030204" pitchFamily="34" charset="0"/>
              </a:rPr>
              <a:t>ile Pamukkale </a:t>
            </a:r>
            <a:r>
              <a:rPr lang="tr-TR" b="1" i="1" dirty="0">
                <a:latin typeface="Calibri" panose="020F0502020204030204" pitchFamily="34" charset="0"/>
              </a:rPr>
              <a:t>Üniversitesi Senatosunda kabul edilen Teknoloji Transferi Politika Belgesi’nde ayrıntılı olarak tanımlanmıştır</a:t>
            </a:r>
            <a:r>
              <a:rPr lang="tr-TR" b="1" i="1" dirty="0" smtClean="0">
                <a:latin typeface="Calibri" panose="020F0502020204030204" pitchFamily="34" charset="0"/>
              </a:rPr>
              <a:t>.</a:t>
            </a:r>
          </a:p>
        </p:txBody>
      </p:sp>
      <p:cxnSp>
        <p:nvCxnSpPr>
          <p:cNvPr id="9" name="Straight Arrow Connector 9"/>
          <p:cNvCxnSpPr>
            <a:endCxn id="11" idx="0"/>
          </p:cNvCxnSpPr>
          <p:nvPr/>
        </p:nvCxnSpPr>
        <p:spPr>
          <a:xfrm flipH="1">
            <a:off x="2859491" y="2875266"/>
            <a:ext cx="2161861" cy="14763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Process 12"/>
          <p:cNvSpPr/>
          <p:nvPr/>
        </p:nvSpPr>
        <p:spPr>
          <a:xfrm>
            <a:off x="4967306" y="2375397"/>
            <a:ext cx="3121188" cy="999738"/>
          </a:xfrm>
          <a:prstGeom prst="flowChartProcess">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a:solidFill>
                  <a:schemeClr val="tx1"/>
                </a:solidFill>
              </a:rPr>
              <a:t>Eğitim</a:t>
            </a:r>
            <a:r>
              <a:rPr lang="en-US" sz="1600" b="1" dirty="0">
                <a:solidFill>
                  <a:schemeClr val="tx1"/>
                </a:solidFill>
              </a:rPr>
              <a:t>, </a:t>
            </a:r>
            <a:r>
              <a:rPr lang="en-US" sz="1600" b="1" dirty="0" err="1">
                <a:solidFill>
                  <a:schemeClr val="tx1"/>
                </a:solidFill>
              </a:rPr>
              <a:t>Tanıtım</a:t>
            </a:r>
            <a:r>
              <a:rPr lang="en-US" sz="1600" b="1" dirty="0">
                <a:solidFill>
                  <a:schemeClr val="tx1"/>
                </a:solidFill>
              </a:rPr>
              <a:t>, </a:t>
            </a:r>
            <a:r>
              <a:rPr lang="en-US" sz="1600" b="1" dirty="0" err="1">
                <a:solidFill>
                  <a:schemeClr val="tx1"/>
                </a:solidFill>
              </a:rPr>
              <a:t>Bilgilendirme</a:t>
            </a:r>
            <a:r>
              <a:rPr lang="en-US" sz="1600" b="1" dirty="0">
                <a:solidFill>
                  <a:schemeClr val="tx1"/>
                </a:solidFill>
              </a:rPr>
              <a:t> </a:t>
            </a:r>
            <a:r>
              <a:rPr lang="en-US" sz="1600" b="1" dirty="0" err="1">
                <a:solidFill>
                  <a:schemeClr val="tx1"/>
                </a:solidFill>
              </a:rPr>
              <a:t>ve</a:t>
            </a:r>
            <a:r>
              <a:rPr lang="en-US" sz="1600" b="1" dirty="0">
                <a:solidFill>
                  <a:schemeClr val="tx1"/>
                </a:solidFill>
              </a:rPr>
              <a:t> </a:t>
            </a:r>
            <a:r>
              <a:rPr lang="en-US" sz="1600" b="1" dirty="0" err="1">
                <a:solidFill>
                  <a:schemeClr val="tx1"/>
                </a:solidFill>
              </a:rPr>
              <a:t>Farkındalık</a:t>
            </a:r>
            <a:endParaRPr lang="en-US" sz="1600" b="1" dirty="0">
              <a:solidFill>
                <a:schemeClr val="tx1"/>
              </a:solidFill>
            </a:endParaRPr>
          </a:p>
        </p:txBody>
      </p:sp>
      <p:sp>
        <p:nvSpPr>
          <p:cNvPr id="11" name="Process 13"/>
          <p:cNvSpPr/>
          <p:nvPr/>
        </p:nvSpPr>
        <p:spPr>
          <a:xfrm>
            <a:off x="1778560" y="4351643"/>
            <a:ext cx="2161862" cy="712239"/>
          </a:xfrm>
          <a:prstGeom prst="flowChartProcess">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schemeClr val="tx1"/>
                </a:solidFill>
              </a:rPr>
              <a:t>Araştırma</a:t>
            </a:r>
            <a:r>
              <a:rPr lang="en-US" sz="1600" b="1" dirty="0" smtClean="0">
                <a:solidFill>
                  <a:schemeClr val="tx1"/>
                </a:solidFill>
              </a:rPr>
              <a:t> </a:t>
            </a:r>
            <a:r>
              <a:rPr lang="en-US" sz="1600" b="1" dirty="0" err="1" smtClean="0">
                <a:solidFill>
                  <a:schemeClr val="tx1"/>
                </a:solidFill>
              </a:rPr>
              <a:t>Projeleri</a:t>
            </a:r>
            <a:r>
              <a:rPr lang="en-US" sz="1600" b="1" dirty="0" smtClean="0">
                <a:solidFill>
                  <a:schemeClr val="tx1"/>
                </a:solidFill>
              </a:rPr>
              <a:t> </a:t>
            </a:r>
            <a:r>
              <a:rPr lang="en-US" sz="1600" b="1" dirty="0" err="1" smtClean="0">
                <a:solidFill>
                  <a:schemeClr val="tx1"/>
                </a:solidFill>
              </a:rPr>
              <a:t>Destekleri</a:t>
            </a:r>
            <a:endParaRPr lang="en-US" sz="1600" b="1" dirty="0">
              <a:solidFill>
                <a:schemeClr val="tx1"/>
              </a:solidFill>
            </a:endParaRPr>
          </a:p>
        </p:txBody>
      </p:sp>
      <p:sp>
        <p:nvSpPr>
          <p:cNvPr id="12" name="Process 16"/>
          <p:cNvSpPr/>
          <p:nvPr/>
        </p:nvSpPr>
        <p:spPr>
          <a:xfrm>
            <a:off x="1778560" y="5301132"/>
            <a:ext cx="2148350" cy="712239"/>
          </a:xfrm>
          <a:prstGeom prst="flowChartProcess">
            <a:avLst/>
          </a:prstGeom>
          <a:solidFill>
            <a:schemeClr val="bg2">
              <a:lumMod val="75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schemeClr val="tx1"/>
                </a:solidFill>
              </a:rPr>
              <a:t>Mentorluk</a:t>
            </a:r>
            <a:r>
              <a:rPr lang="en-US" sz="1600" b="1" dirty="0" smtClean="0">
                <a:solidFill>
                  <a:schemeClr val="tx1"/>
                </a:solidFill>
              </a:rPr>
              <a:t> </a:t>
            </a:r>
            <a:r>
              <a:rPr lang="en-US" sz="1600" b="1" dirty="0" err="1" smtClean="0">
                <a:solidFill>
                  <a:schemeClr val="tx1"/>
                </a:solidFill>
              </a:rPr>
              <a:t>Destek</a:t>
            </a:r>
            <a:r>
              <a:rPr lang="en-US" sz="1600" b="1" dirty="0" smtClean="0">
                <a:solidFill>
                  <a:schemeClr val="tx1"/>
                </a:solidFill>
              </a:rPr>
              <a:t> </a:t>
            </a:r>
            <a:r>
              <a:rPr lang="en-US" sz="1600" b="1" dirty="0" err="1" smtClean="0">
                <a:solidFill>
                  <a:schemeClr val="tx1"/>
                </a:solidFill>
              </a:rPr>
              <a:t>Programı</a:t>
            </a:r>
            <a:endParaRPr lang="en-US" sz="1600" b="1" dirty="0">
              <a:solidFill>
                <a:schemeClr val="tx1"/>
              </a:solidFill>
            </a:endParaRPr>
          </a:p>
        </p:txBody>
      </p:sp>
      <p:sp>
        <p:nvSpPr>
          <p:cNvPr id="13" name="Process 18"/>
          <p:cNvSpPr/>
          <p:nvPr/>
        </p:nvSpPr>
        <p:spPr>
          <a:xfrm>
            <a:off x="4119841" y="4355433"/>
            <a:ext cx="2158089" cy="712239"/>
          </a:xfrm>
          <a:prstGeom prst="flowChartProcess">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a:solidFill>
                  <a:schemeClr val="tx1"/>
                </a:solidFill>
              </a:rPr>
              <a:t>Üniversite-Sanayi</a:t>
            </a:r>
            <a:endParaRPr lang="en-US" sz="1600" b="1" dirty="0">
              <a:solidFill>
                <a:schemeClr val="tx1"/>
              </a:solidFill>
            </a:endParaRPr>
          </a:p>
          <a:p>
            <a:pPr algn="ctr"/>
            <a:r>
              <a:rPr lang="en-US" sz="1600" b="1" dirty="0" err="1">
                <a:solidFill>
                  <a:schemeClr val="tx1"/>
                </a:solidFill>
              </a:rPr>
              <a:t>İşbirliği</a:t>
            </a:r>
            <a:endParaRPr lang="en-US" sz="1600" b="1" dirty="0">
              <a:solidFill>
                <a:schemeClr val="tx1"/>
              </a:solidFill>
            </a:endParaRPr>
          </a:p>
        </p:txBody>
      </p:sp>
      <p:sp>
        <p:nvSpPr>
          <p:cNvPr id="14" name="Process 19"/>
          <p:cNvSpPr/>
          <p:nvPr/>
        </p:nvSpPr>
        <p:spPr>
          <a:xfrm>
            <a:off x="4146863" y="5304922"/>
            <a:ext cx="2144578" cy="712239"/>
          </a:xfrm>
          <a:prstGeom prst="flowChartProcess">
            <a:avLst/>
          </a:prstGeom>
          <a:solidFill>
            <a:schemeClr val="bg2">
              <a:lumMod val="75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Firma-</a:t>
            </a:r>
            <a:r>
              <a:rPr lang="en-US" sz="1600" b="1" dirty="0" err="1" smtClean="0">
                <a:solidFill>
                  <a:schemeClr val="tx1"/>
                </a:solidFill>
              </a:rPr>
              <a:t>Akademisyen</a:t>
            </a:r>
            <a:r>
              <a:rPr lang="en-US" sz="1600" b="1" dirty="0" smtClean="0">
                <a:solidFill>
                  <a:schemeClr val="tx1"/>
                </a:solidFill>
              </a:rPr>
              <a:t> </a:t>
            </a:r>
            <a:r>
              <a:rPr lang="en-US" sz="1600" b="1" dirty="0" err="1" smtClean="0">
                <a:solidFill>
                  <a:schemeClr val="tx1"/>
                </a:solidFill>
              </a:rPr>
              <a:t>Eşleştirme</a:t>
            </a:r>
            <a:r>
              <a:rPr lang="en-US" sz="1600" b="1" dirty="0" smtClean="0">
                <a:solidFill>
                  <a:schemeClr val="tx1"/>
                </a:solidFill>
              </a:rPr>
              <a:t> </a:t>
            </a:r>
            <a:r>
              <a:rPr lang="en-US" sz="1600" b="1" dirty="0" err="1" smtClean="0">
                <a:solidFill>
                  <a:schemeClr val="tx1"/>
                </a:solidFill>
              </a:rPr>
              <a:t>Programı</a:t>
            </a:r>
            <a:endParaRPr lang="en-US" sz="1600" b="1" dirty="0">
              <a:solidFill>
                <a:schemeClr val="tx1"/>
              </a:solidFill>
            </a:endParaRPr>
          </a:p>
        </p:txBody>
      </p:sp>
      <p:sp>
        <p:nvSpPr>
          <p:cNvPr id="15" name="Process 20"/>
          <p:cNvSpPr/>
          <p:nvPr/>
        </p:nvSpPr>
        <p:spPr>
          <a:xfrm>
            <a:off x="6470868" y="4355433"/>
            <a:ext cx="2131068" cy="712239"/>
          </a:xfrm>
          <a:prstGeom prst="flowChartProcess">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Patent </a:t>
            </a:r>
            <a:r>
              <a:rPr lang="en-US" sz="1600" b="1" dirty="0" err="1">
                <a:solidFill>
                  <a:schemeClr val="tx1"/>
                </a:solidFill>
              </a:rPr>
              <a:t>ve</a:t>
            </a:r>
            <a:r>
              <a:rPr lang="en-US" sz="1600" b="1" dirty="0">
                <a:solidFill>
                  <a:schemeClr val="tx1"/>
                </a:solidFill>
              </a:rPr>
              <a:t> </a:t>
            </a:r>
            <a:r>
              <a:rPr lang="en-US" sz="1600" b="1" dirty="0" err="1">
                <a:solidFill>
                  <a:schemeClr val="tx1"/>
                </a:solidFill>
              </a:rPr>
              <a:t>Ticarileştirme</a:t>
            </a:r>
            <a:endParaRPr lang="en-US" sz="1600" b="1" dirty="0">
              <a:solidFill>
                <a:schemeClr val="tx1"/>
              </a:solidFill>
            </a:endParaRPr>
          </a:p>
        </p:txBody>
      </p:sp>
      <p:sp>
        <p:nvSpPr>
          <p:cNvPr id="16" name="Process 21"/>
          <p:cNvSpPr/>
          <p:nvPr/>
        </p:nvSpPr>
        <p:spPr>
          <a:xfrm>
            <a:off x="6470868" y="5304922"/>
            <a:ext cx="2144580" cy="712239"/>
          </a:xfrm>
          <a:prstGeom prst="flowChartProcess">
            <a:avLst/>
          </a:prstGeom>
          <a:solidFill>
            <a:schemeClr val="bg2">
              <a:lumMod val="75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schemeClr val="tx1"/>
                </a:solidFill>
              </a:rPr>
              <a:t>Buluş</a:t>
            </a:r>
            <a:r>
              <a:rPr lang="en-US" sz="1600" b="1" dirty="0" smtClean="0">
                <a:solidFill>
                  <a:schemeClr val="tx1"/>
                </a:solidFill>
              </a:rPr>
              <a:t> </a:t>
            </a:r>
            <a:r>
              <a:rPr lang="en-US" sz="1600" b="1" dirty="0" err="1" smtClean="0">
                <a:solidFill>
                  <a:schemeClr val="tx1"/>
                </a:solidFill>
              </a:rPr>
              <a:t>Destek</a:t>
            </a:r>
            <a:r>
              <a:rPr lang="en-US" sz="1600" b="1" dirty="0" smtClean="0">
                <a:solidFill>
                  <a:schemeClr val="tx1"/>
                </a:solidFill>
              </a:rPr>
              <a:t> </a:t>
            </a:r>
            <a:r>
              <a:rPr lang="en-US" sz="1600" b="1" dirty="0" err="1" smtClean="0">
                <a:solidFill>
                  <a:schemeClr val="tx1"/>
                </a:solidFill>
              </a:rPr>
              <a:t>Programı</a:t>
            </a:r>
            <a:endParaRPr lang="en-US" sz="1600" b="1" dirty="0">
              <a:solidFill>
                <a:schemeClr val="tx1"/>
              </a:solidFill>
            </a:endParaRPr>
          </a:p>
        </p:txBody>
      </p:sp>
      <p:sp>
        <p:nvSpPr>
          <p:cNvPr id="17" name="Process 22"/>
          <p:cNvSpPr/>
          <p:nvPr/>
        </p:nvSpPr>
        <p:spPr>
          <a:xfrm>
            <a:off x="8744589" y="4359223"/>
            <a:ext cx="2144577" cy="712239"/>
          </a:xfrm>
          <a:prstGeom prst="flowChartProcess">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a:solidFill>
                  <a:schemeClr val="tx1"/>
                </a:solidFill>
              </a:rPr>
              <a:t>Girişimcilik</a:t>
            </a:r>
            <a:r>
              <a:rPr lang="en-US" sz="1600" b="1" dirty="0">
                <a:solidFill>
                  <a:schemeClr val="tx1"/>
                </a:solidFill>
              </a:rPr>
              <a:t> </a:t>
            </a:r>
            <a:r>
              <a:rPr lang="en-US" sz="1600" b="1" dirty="0" err="1">
                <a:solidFill>
                  <a:schemeClr val="tx1"/>
                </a:solidFill>
              </a:rPr>
              <a:t>ve</a:t>
            </a:r>
            <a:r>
              <a:rPr lang="en-US" sz="1600" b="1" dirty="0">
                <a:solidFill>
                  <a:schemeClr val="tx1"/>
                </a:solidFill>
              </a:rPr>
              <a:t> </a:t>
            </a:r>
            <a:r>
              <a:rPr lang="en-US" sz="1600" b="1" dirty="0" err="1">
                <a:solidFill>
                  <a:schemeClr val="tx1"/>
                </a:solidFill>
              </a:rPr>
              <a:t>Şirketleşme</a:t>
            </a:r>
            <a:endParaRPr lang="en-US" sz="1600" b="1" dirty="0">
              <a:solidFill>
                <a:schemeClr val="tx1"/>
              </a:solidFill>
            </a:endParaRPr>
          </a:p>
        </p:txBody>
      </p:sp>
      <p:sp>
        <p:nvSpPr>
          <p:cNvPr id="18" name="Process 23"/>
          <p:cNvSpPr/>
          <p:nvPr/>
        </p:nvSpPr>
        <p:spPr>
          <a:xfrm>
            <a:off x="8785123" y="5308712"/>
            <a:ext cx="2117555" cy="712239"/>
          </a:xfrm>
          <a:prstGeom prst="flowChartProcess">
            <a:avLst/>
          </a:prstGeom>
          <a:solidFill>
            <a:schemeClr val="bg2">
              <a:lumMod val="75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600" b="1" dirty="0" smtClean="0">
                <a:solidFill>
                  <a:schemeClr val="tx1"/>
                </a:solidFill>
              </a:rPr>
              <a:t>Girişim Evi Hızlandırma Programı</a:t>
            </a:r>
            <a:endParaRPr lang="en-US" sz="1600" b="1" dirty="0">
              <a:solidFill>
                <a:schemeClr val="tx1"/>
              </a:solidFill>
            </a:endParaRPr>
          </a:p>
        </p:txBody>
      </p:sp>
      <p:cxnSp>
        <p:nvCxnSpPr>
          <p:cNvPr id="19" name="Straight Arrow Connector 25"/>
          <p:cNvCxnSpPr>
            <a:endCxn id="13" idx="0"/>
          </p:cNvCxnSpPr>
          <p:nvPr/>
        </p:nvCxnSpPr>
        <p:spPr>
          <a:xfrm flipH="1">
            <a:off x="5198886" y="3375135"/>
            <a:ext cx="498048" cy="9802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27"/>
          <p:cNvCxnSpPr>
            <a:endCxn id="15" idx="0"/>
          </p:cNvCxnSpPr>
          <p:nvPr/>
        </p:nvCxnSpPr>
        <p:spPr>
          <a:xfrm>
            <a:off x="7372377" y="3402155"/>
            <a:ext cx="164025" cy="9532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9"/>
          <p:cNvCxnSpPr>
            <a:stCxn id="10" idx="3"/>
            <a:endCxn id="17" idx="0"/>
          </p:cNvCxnSpPr>
          <p:nvPr/>
        </p:nvCxnSpPr>
        <p:spPr>
          <a:xfrm>
            <a:off x="8088494" y="2875266"/>
            <a:ext cx="1728384" cy="14839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780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Unvan 1"/>
          <p:cNvSpPr>
            <a:spLocks noGrp="1"/>
          </p:cNvSpPr>
          <p:nvPr>
            <p:ph type="title"/>
          </p:nvPr>
        </p:nvSpPr>
        <p:spPr>
          <a:xfrm>
            <a:off x="1847119" y="757351"/>
            <a:ext cx="6396858" cy="762635"/>
          </a:xfrm>
        </p:spPr>
        <p:txBody>
          <a:bodyPr>
            <a:normAutofit fontScale="90000"/>
          </a:bodyPr>
          <a:lstStyle/>
          <a:p>
            <a:r>
              <a:rPr lang="tr-TR" sz="4900" b="1" dirty="0">
                <a:latin typeface="Times New Roman" panose="02020603050405020304" pitchFamily="18" charset="0"/>
                <a:cs typeface="Times New Roman" panose="02020603050405020304" pitchFamily="18" charset="0"/>
              </a:rPr>
              <a:t>MODÜL-1 :</a:t>
            </a:r>
            <a:endParaRPr lang="tr-TR" sz="4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Metin kutusu 3"/>
          <p:cNvSpPr txBox="1"/>
          <p:nvPr/>
        </p:nvSpPr>
        <p:spPr>
          <a:xfrm>
            <a:off x="1070742" y="2336800"/>
            <a:ext cx="10607040" cy="1200329"/>
          </a:xfrm>
          <a:prstGeom prst="rect">
            <a:avLst/>
          </a:prstGeom>
          <a:noFill/>
        </p:spPr>
        <p:txBody>
          <a:bodyPr wrap="square" rtlCol="0">
            <a:spAutoFit/>
          </a:bodyPr>
          <a:lstStyle/>
          <a:p>
            <a:r>
              <a:rPr lang="tr-TR" sz="3600" b="1" dirty="0">
                <a:solidFill>
                  <a:srgbClr val="5B9BD5">
                    <a:lumMod val="75000"/>
                  </a:srgbClr>
                </a:solidFill>
                <a:latin typeface="Times New Roman" panose="02020603050405020304" pitchFamily="18" charset="0"/>
                <a:cs typeface="Times New Roman" panose="02020603050405020304" pitchFamily="18" charset="0"/>
              </a:rPr>
              <a:t>FARKINDALIK, TANITIM, BİLGİLENDİRME VE EĞİTİM HİZMETLERİ</a:t>
            </a:r>
            <a:endParaRPr lang="tr-TR" dirty="0">
              <a:solidFill>
                <a:prstClr val="black"/>
              </a:solidFill>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3"/>
          <a:stretch>
            <a:fillRect/>
          </a:stretch>
        </p:blipFill>
        <p:spPr>
          <a:xfrm>
            <a:off x="90426" y="0"/>
            <a:ext cx="1688133" cy="1138669"/>
          </a:xfrm>
          <a:prstGeom prst="rect">
            <a:avLst/>
          </a:prstGeom>
        </p:spPr>
      </p:pic>
      <p:pic>
        <p:nvPicPr>
          <p:cNvPr id="7" name="Resim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0334" y="3904191"/>
            <a:ext cx="6165715" cy="2306828"/>
          </a:xfrm>
          <a:prstGeom prst="rect">
            <a:avLst/>
          </a:prstGeom>
        </p:spPr>
      </p:pic>
    </p:spTree>
    <p:extLst>
      <p:ext uri="{BB962C8B-B14F-4D97-AF65-F5344CB8AC3E}">
        <p14:creationId xmlns:p14="http://schemas.microsoft.com/office/powerpoint/2010/main" val="2636016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Unvan 1"/>
          <p:cNvSpPr>
            <a:spLocks noGrp="1"/>
          </p:cNvSpPr>
          <p:nvPr>
            <p:ph type="title"/>
          </p:nvPr>
        </p:nvSpPr>
        <p:spPr>
          <a:xfrm>
            <a:off x="934492" y="253689"/>
            <a:ext cx="10515600" cy="1325563"/>
          </a:xfrm>
        </p:spPr>
        <p:txBody>
          <a:bodyPr/>
          <a:lstStyle/>
          <a:p>
            <a:r>
              <a:rPr lang="tr-TR" b="1" dirty="0">
                <a:latin typeface="Times New Roman" panose="02020603050405020304" pitchFamily="18" charset="0"/>
                <a:cs typeface="Times New Roman" panose="02020603050405020304" pitchFamily="18" charset="0"/>
              </a:rPr>
              <a:t>MODÜL-2 :</a:t>
            </a:r>
          </a:p>
        </p:txBody>
      </p:sp>
      <p:pic>
        <p:nvPicPr>
          <p:cNvPr id="3" name="Resim 2"/>
          <p:cNvPicPr>
            <a:picLocks noChangeAspect="1"/>
          </p:cNvPicPr>
          <p:nvPr/>
        </p:nvPicPr>
        <p:blipFill>
          <a:blip r:embed="rId3"/>
          <a:stretch>
            <a:fillRect/>
          </a:stretch>
        </p:blipFill>
        <p:spPr>
          <a:xfrm>
            <a:off x="90426" y="0"/>
            <a:ext cx="1688133" cy="1138669"/>
          </a:xfrm>
          <a:prstGeom prst="rect">
            <a:avLst/>
          </a:prstGeom>
        </p:spPr>
      </p:pic>
      <p:pic>
        <p:nvPicPr>
          <p:cNvPr id="4" name="Resim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
        <p:nvSpPr>
          <p:cNvPr id="6" name="Metin kutusu 5"/>
          <p:cNvSpPr txBox="1"/>
          <p:nvPr/>
        </p:nvSpPr>
        <p:spPr>
          <a:xfrm>
            <a:off x="1100647" y="2019835"/>
            <a:ext cx="10607040" cy="1200329"/>
          </a:xfrm>
          <a:prstGeom prst="rect">
            <a:avLst/>
          </a:prstGeom>
          <a:noFill/>
        </p:spPr>
        <p:txBody>
          <a:bodyPr wrap="square" rtlCol="0">
            <a:spAutoFit/>
          </a:bodyPr>
          <a:lstStyle/>
          <a:p>
            <a:r>
              <a:rPr lang="tr-TR" sz="3600" b="1" dirty="0">
                <a:solidFill>
                  <a:srgbClr val="5B9BD5">
                    <a:lumMod val="75000"/>
                  </a:srgbClr>
                </a:solidFill>
                <a:latin typeface="Times New Roman" panose="02020603050405020304" pitchFamily="18" charset="0"/>
                <a:cs typeface="Times New Roman" panose="02020603050405020304" pitchFamily="18" charset="0"/>
              </a:rPr>
              <a:t>DESTEK PROGRAMLARINDAN YARARLANMAYA YÖNELİK HİZMETLER</a:t>
            </a:r>
            <a:endParaRPr lang="tr-TR" dirty="0">
              <a:solidFill>
                <a:prstClr val="black"/>
              </a:solidFill>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5875" y="3579497"/>
            <a:ext cx="6305550" cy="301878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6292959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8439"/>
            <a:ext cx="10515600" cy="1325563"/>
          </a:xfrm>
        </p:spPr>
        <p:txBody>
          <a:bodyPr>
            <a:normAutofit/>
          </a:bodyPr>
          <a:lstStyle/>
          <a:p>
            <a:r>
              <a:rPr lang="tr-TR" b="1" dirty="0"/>
              <a:t>Destek Programları Birimi İşleyişi </a:t>
            </a:r>
            <a:endParaRPr lang="en-GB" b="1" dirty="0"/>
          </a:p>
        </p:txBody>
      </p:sp>
      <p:sp>
        <p:nvSpPr>
          <p:cNvPr id="3" name="Slide Number Placeholder 2"/>
          <p:cNvSpPr>
            <a:spLocks noGrp="1"/>
          </p:cNvSpPr>
          <p:nvPr>
            <p:ph type="sldNum" sz="quarter" idx="12"/>
          </p:nvPr>
        </p:nvSpPr>
        <p:spPr/>
        <p:txBody>
          <a:bodyPr/>
          <a:lstStyle/>
          <a:p>
            <a:fld id="{F3481812-CA6E-4CF7-A597-B03BE0D22F0C}" type="slidenum">
              <a:rPr lang="en-GB" smtClean="0">
                <a:solidFill>
                  <a:prstClr val="black">
                    <a:tint val="75000"/>
                  </a:prstClr>
                </a:solidFill>
              </a:rPr>
              <a:pPr/>
              <a:t>14</a:t>
            </a:fld>
            <a:endParaRPr lang="en-GB">
              <a:solidFill>
                <a:prstClr val="black">
                  <a:tint val="75000"/>
                </a:prstClr>
              </a:solidFill>
            </a:endParaRPr>
          </a:p>
        </p:txBody>
      </p:sp>
      <p:sp>
        <p:nvSpPr>
          <p:cNvPr id="19" name="Rectangle 18"/>
          <p:cNvSpPr/>
          <p:nvPr/>
        </p:nvSpPr>
        <p:spPr>
          <a:xfrm>
            <a:off x="0" y="4471285"/>
            <a:ext cx="12192000" cy="2386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Oval 20"/>
          <p:cNvSpPr/>
          <p:nvPr/>
        </p:nvSpPr>
        <p:spPr>
          <a:xfrm>
            <a:off x="1332622" y="4283993"/>
            <a:ext cx="291356" cy="2913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Oval 21"/>
          <p:cNvSpPr/>
          <p:nvPr/>
        </p:nvSpPr>
        <p:spPr>
          <a:xfrm>
            <a:off x="5950322" y="4274934"/>
            <a:ext cx="291356" cy="291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Oval 22"/>
          <p:cNvSpPr/>
          <p:nvPr/>
        </p:nvSpPr>
        <p:spPr>
          <a:xfrm>
            <a:off x="9541067" y="4294084"/>
            <a:ext cx="291356" cy="2913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7" name="Group 6"/>
          <p:cNvGrpSpPr/>
          <p:nvPr/>
        </p:nvGrpSpPr>
        <p:grpSpPr>
          <a:xfrm>
            <a:off x="169419" y="1372771"/>
            <a:ext cx="11565381" cy="2565798"/>
            <a:chOff x="277115" y="1444414"/>
            <a:chExt cx="10229651" cy="2633567"/>
          </a:xfrm>
        </p:grpSpPr>
        <p:sp>
          <p:nvSpPr>
            <p:cNvPr id="6" name="Oval 5"/>
            <p:cNvSpPr/>
            <p:nvPr/>
          </p:nvSpPr>
          <p:spPr>
            <a:xfrm>
              <a:off x="7643389" y="2578091"/>
              <a:ext cx="1217066" cy="121706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Oval 4"/>
            <p:cNvSpPr/>
            <p:nvPr/>
          </p:nvSpPr>
          <p:spPr>
            <a:xfrm>
              <a:off x="8649229" y="1933314"/>
              <a:ext cx="1857537" cy="21446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Oval 8"/>
            <p:cNvSpPr/>
            <p:nvPr/>
          </p:nvSpPr>
          <p:spPr>
            <a:xfrm>
              <a:off x="6725685" y="2729423"/>
              <a:ext cx="914400" cy="914400"/>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Oval 9"/>
            <p:cNvSpPr/>
            <p:nvPr/>
          </p:nvSpPr>
          <p:spPr>
            <a:xfrm>
              <a:off x="4267250" y="2578090"/>
              <a:ext cx="1217066" cy="1217066"/>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Oval 10"/>
            <p:cNvSpPr/>
            <p:nvPr/>
          </p:nvSpPr>
          <p:spPr>
            <a:xfrm>
              <a:off x="5253667" y="1781252"/>
              <a:ext cx="1855450" cy="22438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Oval 12"/>
            <p:cNvSpPr/>
            <p:nvPr/>
          </p:nvSpPr>
          <p:spPr>
            <a:xfrm>
              <a:off x="3352850" y="2729424"/>
              <a:ext cx="914400" cy="914400"/>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p:cNvSpPr/>
            <p:nvPr/>
          </p:nvSpPr>
          <p:spPr>
            <a:xfrm>
              <a:off x="277115" y="2313239"/>
              <a:ext cx="1857010" cy="148191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prstClr val="white"/>
                  </a:solidFill>
                </a:rPr>
                <a:t>Çağrıların hedefe yönelik duyurulması</a:t>
              </a:r>
              <a:endParaRPr lang="en-GB" dirty="0">
                <a:solidFill>
                  <a:prstClr val="white"/>
                </a:solidFill>
              </a:endParaRPr>
            </a:p>
          </p:txBody>
        </p:sp>
        <p:sp>
          <p:nvSpPr>
            <p:cNvPr id="15" name="Oval 14"/>
            <p:cNvSpPr/>
            <p:nvPr/>
          </p:nvSpPr>
          <p:spPr>
            <a:xfrm>
              <a:off x="1755810" y="1833741"/>
              <a:ext cx="1948150" cy="21918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3868123" y="2683701"/>
              <a:ext cx="1005840" cy="10058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p:nvSpPr>
          <p:spPr>
            <a:xfrm>
              <a:off x="7229898" y="2683701"/>
              <a:ext cx="1005840" cy="10058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Freeform 6"/>
            <p:cNvSpPr>
              <a:spLocks/>
            </p:cNvSpPr>
            <p:nvPr/>
          </p:nvSpPr>
          <p:spPr bwMode="auto">
            <a:xfrm>
              <a:off x="4176615" y="3002513"/>
              <a:ext cx="351924" cy="368215"/>
            </a:xfrm>
            <a:custGeom>
              <a:avLst/>
              <a:gdLst>
                <a:gd name="T0" fmla="*/ 174 w 181"/>
                <a:gd name="T1" fmla="*/ 78 h 190"/>
                <a:gd name="T2" fmla="*/ 105 w 181"/>
                <a:gd name="T3" fmla="*/ 9 h 190"/>
                <a:gd name="T4" fmla="*/ 73 w 181"/>
                <a:gd name="T5" fmla="*/ 9 h 190"/>
                <a:gd name="T6" fmla="*/ 73 w 181"/>
                <a:gd name="T7" fmla="*/ 41 h 190"/>
                <a:gd name="T8" fmla="*/ 100 w 181"/>
                <a:gd name="T9" fmla="*/ 68 h 190"/>
                <a:gd name="T10" fmla="*/ 26 w 181"/>
                <a:gd name="T11" fmla="*/ 68 h 190"/>
                <a:gd name="T12" fmla="*/ 0 w 181"/>
                <a:gd name="T13" fmla="*/ 92 h 190"/>
                <a:gd name="T14" fmla="*/ 26 w 181"/>
                <a:gd name="T15" fmla="*/ 116 h 190"/>
                <a:gd name="T16" fmla="*/ 104 w 181"/>
                <a:gd name="T17" fmla="*/ 116 h 190"/>
                <a:gd name="T18" fmla="*/ 73 w 181"/>
                <a:gd name="T19" fmla="*/ 148 h 190"/>
                <a:gd name="T20" fmla="*/ 73 w 181"/>
                <a:gd name="T21" fmla="*/ 181 h 190"/>
                <a:gd name="T22" fmla="*/ 105 w 181"/>
                <a:gd name="T23" fmla="*/ 181 h 190"/>
                <a:gd name="T24" fmla="*/ 174 w 181"/>
                <a:gd name="T25" fmla="*/ 112 h 190"/>
                <a:gd name="T26" fmla="*/ 181 w 181"/>
                <a:gd name="T27" fmla="*/ 95 h 190"/>
                <a:gd name="T28" fmla="*/ 174 w 181"/>
                <a:gd name="T29" fmla="*/ 7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190">
                  <a:moveTo>
                    <a:pt x="174" y="78"/>
                  </a:moveTo>
                  <a:cubicBezTo>
                    <a:pt x="105" y="9"/>
                    <a:pt x="105" y="9"/>
                    <a:pt x="105" y="9"/>
                  </a:cubicBezTo>
                  <a:cubicBezTo>
                    <a:pt x="96" y="0"/>
                    <a:pt x="82" y="0"/>
                    <a:pt x="73" y="9"/>
                  </a:cubicBezTo>
                  <a:cubicBezTo>
                    <a:pt x="64" y="18"/>
                    <a:pt x="64" y="32"/>
                    <a:pt x="73" y="41"/>
                  </a:cubicBezTo>
                  <a:cubicBezTo>
                    <a:pt x="100" y="68"/>
                    <a:pt x="100" y="68"/>
                    <a:pt x="100" y="68"/>
                  </a:cubicBezTo>
                  <a:cubicBezTo>
                    <a:pt x="26" y="68"/>
                    <a:pt x="26" y="68"/>
                    <a:pt x="26" y="68"/>
                  </a:cubicBezTo>
                  <a:cubicBezTo>
                    <a:pt x="12" y="68"/>
                    <a:pt x="0" y="78"/>
                    <a:pt x="0" y="92"/>
                  </a:cubicBezTo>
                  <a:cubicBezTo>
                    <a:pt x="0" y="106"/>
                    <a:pt x="12" y="116"/>
                    <a:pt x="26" y="116"/>
                  </a:cubicBezTo>
                  <a:cubicBezTo>
                    <a:pt x="104" y="116"/>
                    <a:pt x="104" y="116"/>
                    <a:pt x="104" y="116"/>
                  </a:cubicBezTo>
                  <a:cubicBezTo>
                    <a:pt x="73" y="148"/>
                    <a:pt x="73" y="148"/>
                    <a:pt x="73" y="148"/>
                  </a:cubicBezTo>
                  <a:cubicBezTo>
                    <a:pt x="64" y="157"/>
                    <a:pt x="64" y="172"/>
                    <a:pt x="73" y="181"/>
                  </a:cubicBezTo>
                  <a:cubicBezTo>
                    <a:pt x="82" y="190"/>
                    <a:pt x="96" y="190"/>
                    <a:pt x="105" y="181"/>
                  </a:cubicBezTo>
                  <a:cubicBezTo>
                    <a:pt x="174" y="112"/>
                    <a:pt x="174" y="112"/>
                    <a:pt x="174" y="112"/>
                  </a:cubicBezTo>
                  <a:cubicBezTo>
                    <a:pt x="179" y="107"/>
                    <a:pt x="181" y="101"/>
                    <a:pt x="181" y="95"/>
                  </a:cubicBezTo>
                  <a:cubicBezTo>
                    <a:pt x="181" y="89"/>
                    <a:pt x="179" y="83"/>
                    <a:pt x="174"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6"/>
            <p:cNvSpPr>
              <a:spLocks/>
            </p:cNvSpPr>
            <p:nvPr/>
          </p:nvSpPr>
          <p:spPr bwMode="auto">
            <a:xfrm>
              <a:off x="7550112" y="3002513"/>
              <a:ext cx="351924" cy="368215"/>
            </a:xfrm>
            <a:custGeom>
              <a:avLst/>
              <a:gdLst>
                <a:gd name="T0" fmla="*/ 174 w 181"/>
                <a:gd name="T1" fmla="*/ 78 h 190"/>
                <a:gd name="T2" fmla="*/ 105 w 181"/>
                <a:gd name="T3" fmla="*/ 9 h 190"/>
                <a:gd name="T4" fmla="*/ 73 w 181"/>
                <a:gd name="T5" fmla="*/ 9 h 190"/>
                <a:gd name="T6" fmla="*/ 73 w 181"/>
                <a:gd name="T7" fmla="*/ 41 h 190"/>
                <a:gd name="T8" fmla="*/ 100 w 181"/>
                <a:gd name="T9" fmla="*/ 68 h 190"/>
                <a:gd name="T10" fmla="*/ 26 w 181"/>
                <a:gd name="T11" fmla="*/ 68 h 190"/>
                <a:gd name="T12" fmla="*/ 0 w 181"/>
                <a:gd name="T13" fmla="*/ 92 h 190"/>
                <a:gd name="T14" fmla="*/ 26 w 181"/>
                <a:gd name="T15" fmla="*/ 116 h 190"/>
                <a:gd name="T16" fmla="*/ 104 w 181"/>
                <a:gd name="T17" fmla="*/ 116 h 190"/>
                <a:gd name="T18" fmla="*/ 73 w 181"/>
                <a:gd name="T19" fmla="*/ 148 h 190"/>
                <a:gd name="T20" fmla="*/ 73 w 181"/>
                <a:gd name="T21" fmla="*/ 181 h 190"/>
                <a:gd name="T22" fmla="*/ 105 w 181"/>
                <a:gd name="T23" fmla="*/ 181 h 190"/>
                <a:gd name="T24" fmla="*/ 174 w 181"/>
                <a:gd name="T25" fmla="*/ 112 h 190"/>
                <a:gd name="T26" fmla="*/ 181 w 181"/>
                <a:gd name="T27" fmla="*/ 95 h 190"/>
                <a:gd name="T28" fmla="*/ 174 w 181"/>
                <a:gd name="T29" fmla="*/ 7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190">
                  <a:moveTo>
                    <a:pt x="174" y="78"/>
                  </a:moveTo>
                  <a:cubicBezTo>
                    <a:pt x="105" y="9"/>
                    <a:pt x="105" y="9"/>
                    <a:pt x="105" y="9"/>
                  </a:cubicBezTo>
                  <a:cubicBezTo>
                    <a:pt x="96" y="0"/>
                    <a:pt x="82" y="0"/>
                    <a:pt x="73" y="9"/>
                  </a:cubicBezTo>
                  <a:cubicBezTo>
                    <a:pt x="64" y="18"/>
                    <a:pt x="64" y="32"/>
                    <a:pt x="73" y="41"/>
                  </a:cubicBezTo>
                  <a:cubicBezTo>
                    <a:pt x="100" y="68"/>
                    <a:pt x="100" y="68"/>
                    <a:pt x="100" y="68"/>
                  </a:cubicBezTo>
                  <a:cubicBezTo>
                    <a:pt x="26" y="68"/>
                    <a:pt x="26" y="68"/>
                    <a:pt x="26" y="68"/>
                  </a:cubicBezTo>
                  <a:cubicBezTo>
                    <a:pt x="12" y="68"/>
                    <a:pt x="0" y="78"/>
                    <a:pt x="0" y="92"/>
                  </a:cubicBezTo>
                  <a:cubicBezTo>
                    <a:pt x="0" y="106"/>
                    <a:pt x="12" y="116"/>
                    <a:pt x="26" y="116"/>
                  </a:cubicBezTo>
                  <a:cubicBezTo>
                    <a:pt x="104" y="116"/>
                    <a:pt x="104" y="116"/>
                    <a:pt x="104" y="116"/>
                  </a:cubicBezTo>
                  <a:cubicBezTo>
                    <a:pt x="73" y="148"/>
                    <a:pt x="73" y="148"/>
                    <a:pt x="73" y="148"/>
                  </a:cubicBezTo>
                  <a:cubicBezTo>
                    <a:pt x="64" y="157"/>
                    <a:pt x="64" y="172"/>
                    <a:pt x="73" y="181"/>
                  </a:cubicBezTo>
                  <a:cubicBezTo>
                    <a:pt x="82" y="190"/>
                    <a:pt x="96" y="190"/>
                    <a:pt x="105" y="181"/>
                  </a:cubicBezTo>
                  <a:cubicBezTo>
                    <a:pt x="174" y="112"/>
                    <a:pt x="174" y="112"/>
                    <a:pt x="174" y="112"/>
                  </a:cubicBezTo>
                  <a:cubicBezTo>
                    <a:pt x="179" y="107"/>
                    <a:pt x="181" y="101"/>
                    <a:pt x="181" y="95"/>
                  </a:cubicBezTo>
                  <a:cubicBezTo>
                    <a:pt x="181" y="89"/>
                    <a:pt x="179" y="83"/>
                    <a:pt x="174"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29"/>
            <p:cNvSpPr>
              <a:spLocks noChangeAspect="1" noChangeArrowheads="1"/>
            </p:cNvSpPr>
            <p:nvPr/>
          </p:nvSpPr>
          <p:spPr bwMode="auto">
            <a:xfrm>
              <a:off x="5960543" y="2433217"/>
              <a:ext cx="423005" cy="383365"/>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1050" dirty="0">
                <a:solidFill>
                  <a:prstClr val="black"/>
                </a:solidFill>
                <a:ea typeface="SimSun" charset="0"/>
              </a:endParaRPr>
            </a:p>
          </p:txBody>
        </p:sp>
        <p:sp>
          <p:nvSpPr>
            <p:cNvPr id="31" name="AutoShape 19"/>
            <p:cNvSpPr>
              <a:spLocks noChangeAspect="1"/>
            </p:cNvSpPr>
            <p:nvPr/>
          </p:nvSpPr>
          <p:spPr bwMode="auto">
            <a:xfrm>
              <a:off x="9392260" y="2250115"/>
              <a:ext cx="393506" cy="393609"/>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2"/>
            </a:solidFill>
            <a:ln>
              <a:noFill/>
            </a:ln>
            <a:effectLst/>
            <a:extLst/>
          </p:spPr>
          <p:txBody>
            <a:bodyPr lIns="50789" tIns="50789" rIns="50789" bIns="50789" anchor="ctr"/>
            <a:lstStyle/>
            <a:p>
              <a:pPr defTabSz="457098">
                <a:defRPr/>
              </a:pPr>
              <a:endParaRPr lang="es-ES" sz="3600" dirty="0">
                <a:solidFill>
                  <a:prstClr val="white"/>
                </a:solidFill>
                <a:effectLst>
                  <a:outerShdw blurRad="38100" dist="38100" dir="2700000" algn="tl">
                    <a:srgbClr val="000000"/>
                  </a:outerShdw>
                </a:effectLst>
                <a:cs typeface="Gill Sans" charset="0"/>
                <a:sym typeface="Gill Sans" charset="0"/>
              </a:endParaRPr>
            </a:p>
          </p:txBody>
        </p:sp>
        <p:sp>
          <p:nvSpPr>
            <p:cNvPr id="32" name="Freeform 31"/>
            <p:cNvSpPr>
              <a:spLocks noChangeAspect="1" noChangeArrowheads="1"/>
            </p:cNvSpPr>
            <p:nvPr/>
          </p:nvSpPr>
          <p:spPr bwMode="auto">
            <a:xfrm>
              <a:off x="2501554" y="2484770"/>
              <a:ext cx="371709" cy="44487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solidFill>
                  <a:prstClr val="black"/>
                </a:solidFill>
                <a:ea typeface="SimSun" charset="0"/>
              </a:endParaRPr>
            </a:p>
          </p:txBody>
        </p:sp>
        <p:sp>
          <p:nvSpPr>
            <p:cNvPr id="33" name="Rectangle 32"/>
            <p:cNvSpPr/>
            <p:nvPr/>
          </p:nvSpPr>
          <p:spPr>
            <a:xfrm>
              <a:off x="1901915" y="3022229"/>
              <a:ext cx="1425585" cy="514236"/>
            </a:xfrm>
            <a:prstGeom prst="rect">
              <a:avLst/>
            </a:prstGeom>
          </p:spPr>
          <p:txBody>
            <a:bodyPr wrap="square">
              <a:spAutoFit/>
            </a:bodyPr>
            <a:lstStyle/>
            <a:p>
              <a:pPr algn="ctr"/>
              <a:r>
                <a:rPr lang="tr-TR" sz="2000" dirty="0">
                  <a:solidFill>
                    <a:srgbClr val="E7E6E6"/>
                  </a:solidFill>
                </a:rPr>
                <a:t>    </a:t>
              </a:r>
              <a:r>
                <a:rPr lang="tr-TR" sz="2400" dirty="0">
                  <a:solidFill>
                    <a:srgbClr val="E7E6E6"/>
                  </a:solidFill>
                </a:rPr>
                <a:t>İzleme</a:t>
              </a:r>
              <a:endParaRPr lang="en-GB" sz="2400" dirty="0">
                <a:solidFill>
                  <a:srgbClr val="E7E6E6"/>
                </a:solidFill>
              </a:endParaRPr>
            </a:p>
          </p:txBody>
        </p:sp>
        <p:sp>
          <p:nvSpPr>
            <p:cNvPr id="34" name="Rectangle 33"/>
            <p:cNvSpPr/>
            <p:nvPr/>
          </p:nvSpPr>
          <p:spPr>
            <a:xfrm>
              <a:off x="5456829" y="2959625"/>
              <a:ext cx="1425585" cy="514236"/>
            </a:xfrm>
            <a:prstGeom prst="rect">
              <a:avLst/>
            </a:prstGeom>
          </p:spPr>
          <p:txBody>
            <a:bodyPr wrap="square">
              <a:spAutoFit/>
            </a:bodyPr>
            <a:lstStyle/>
            <a:p>
              <a:pPr algn="ctr"/>
              <a:r>
                <a:rPr lang="tr-TR" sz="2400" dirty="0">
                  <a:solidFill>
                    <a:srgbClr val="E7E6E6"/>
                  </a:solidFill>
                </a:rPr>
                <a:t>Geliştirme</a:t>
              </a:r>
              <a:endParaRPr lang="en-GB" sz="2400" dirty="0">
                <a:solidFill>
                  <a:srgbClr val="E7E6E6"/>
                </a:solidFill>
              </a:endParaRPr>
            </a:p>
          </p:txBody>
        </p:sp>
        <p:sp>
          <p:nvSpPr>
            <p:cNvPr id="35" name="Rectangle 34"/>
            <p:cNvSpPr/>
            <p:nvPr/>
          </p:nvSpPr>
          <p:spPr>
            <a:xfrm>
              <a:off x="8658824" y="2791998"/>
              <a:ext cx="1741744" cy="514236"/>
            </a:xfrm>
            <a:prstGeom prst="rect">
              <a:avLst/>
            </a:prstGeom>
          </p:spPr>
          <p:txBody>
            <a:bodyPr wrap="square">
              <a:spAutoFit/>
            </a:bodyPr>
            <a:lstStyle/>
            <a:p>
              <a:pPr algn="ctr"/>
              <a:r>
                <a:rPr lang="tr-TR" sz="2400" dirty="0">
                  <a:solidFill>
                    <a:srgbClr val="E7E6E6"/>
                  </a:solidFill>
                </a:rPr>
                <a:t>Yönlendirme</a:t>
              </a:r>
              <a:endParaRPr lang="en-GB" sz="2400" dirty="0">
                <a:solidFill>
                  <a:srgbClr val="E7E6E6"/>
                </a:solidFill>
              </a:endParaRPr>
            </a:p>
          </p:txBody>
        </p:sp>
        <p:cxnSp>
          <p:nvCxnSpPr>
            <p:cNvPr id="37" name="Straight Connector 36"/>
            <p:cNvCxnSpPr>
              <a:stCxn id="17" idx="0"/>
              <a:endCxn id="38" idx="4"/>
            </p:cNvCxnSpPr>
            <p:nvPr/>
          </p:nvCxnSpPr>
          <p:spPr>
            <a:xfrm flipV="1">
              <a:off x="4371044" y="2369939"/>
              <a:ext cx="2604" cy="313762"/>
            </a:xfrm>
            <a:prstGeom prst="line">
              <a:avLst/>
            </a:prstGeom>
            <a:ln>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967878" y="1444414"/>
              <a:ext cx="811538" cy="92552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prstClr val="white"/>
                </a:solidFill>
              </a:endParaRPr>
            </a:p>
          </p:txBody>
        </p:sp>
        <p:sp>
          <p:nvSpPr>
            <p:cNvPr id="41" name="Oval 40"/>
            <p:cNvSpPr/>
            <p:nvPr/>
          </p:nvSpPr>
          <p:spPr>
            <a:xfrm>
              <a:off x="7353521" y="1444415"/>
              <a:ext cx="763904" cy="92047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42" name="Straight Connector 41"/>
            <p:cNvCxnSpPr>
              <a:stCxn id="18" idx="0"/>
              <a:endCxn id="41" idx="4"/>
            </p:cNvCxnSpPr>
            <p:nvPr/>
          </p:nvCxnSpPr>
          <p:spPr>
            <a:xfrm flipV="1">
              <a:off x="7732818" y="2364889"/>
              <a:ext cx="2654" cy="318812"/>
            </a:xfrm>
            <a:prstGeom prst="line">
              <a:avLst/>
            </a:prstGeom>
            <a:ln>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975240" y="1491138"/>
              <a:ext cx="893605" cy="719930"/>
            </a:xfrm>
            <a:prstGeom prst="rect">
              <a:avLst/>
            </a:prstGeom>
            <a:noFill/>
          </p:spPr>
          <p:txBody>
            <a:bodyPr wrap="square" rtlCol="0">
              <a:spAutoFit/>
            </a:bodyPr>
            <a:lstStyle/>
            <a:p>
              <a:pPr algn="ctr"/>
              <a:r>
                <a:rPr lang="tr-TR" b="1" dirty="0">
                  <a:solidFill>
                    <a:srgbClr val="E7E6E6"/>
                  </a:solidFill>
                </a:rPr>
                <a:t>Proje fikirleri</a:t>
              </a:r>
              <a:endParaRPr lang="en-GB" b="1" dirty="0">
                <a:solidFill>
                  <a:srgbClr val="E7E6E6"/>
                </a:solidFill>
              </a:endParaRPr>
            </a:p>
          </p:txBody>
        </p:sp>
        <p:sp>
          <p:nvSpPr>
            <p:cNvPr id="52" name="TextBox 51"/>
            <p:cNvSpPr txBox="1"/>
            <p:nvPr/>
          </p:nvSpPr>
          <p:spPr>
            <a:xfrm>
              <a:off x="7326621" y="1664354"/>
              <a:ext cx="798905" cy="411389"/>
            </a:xfrm>
            <a:prstGeom prst="rect">
              <a:avLst/>
            </a:prstGeom>
            <a:noFill/>
          </p:spPr>
          <p:txBody>
            <a:bodyPr wrap="square" rtlCol="0">
              <a:spAutoFit/>
            </a:bodyPr>
            <a:lstStyle/>
            <a:p>
              <a:pPr algn="ctr"/>
              <a:r>
                <a:rPr lang="tr-TR" b="1" dirty="0">
                  <a:solidFill>
                    <a:srgbClr val="E7E6E6"/>
                  </a:solidFill>
                </a:rPr>
                <a:t>Çıktılar</a:t>
              </a:r>
              <a:endParaRPr lang="en-GB" b="1" dirty="0">
                <a:solidFill>
                  <a:srgbClr val="E7E6E6"/>
                </a:solidFill>
              </a:endParaRPr>
            </a:p>
          </p:txBody>
        </p:sp>
      </p:grpSp>
      <p:sp>
        <p:nvSpPr>
          <p:cNvPr id="53" name="Rectangle 52"/>
          <p:cNvSpPr/>
          <p:nvPr/>
        </p:nvSpPr>
        <p:spPr>
          <a:xfrm>
            <a:off x="469544" y="5181802"/>
            <a:ext cx="2997128" cy="1569660"/>
          </a:xfrm>
          <a:prstGeom prst="rect">
            <a:avLst/>
          </a:prstGeom>
        </p:spPr>
        <p:txBody>
          <a:bodyPr wrap="square">
            <a:spAutoFit/>
          </a:bodyPr>
          <a:lstStyle/>
          <a:p>
            <a:pPr marL="171450" indent="-171450">
              <a:buFont typeface="Arial" panose="020B0604020202020204" pitchFamily="34" charset="0"/>
              <a:buChar char="•"/>
            </a:pPr>
            <a:r>
              <a:rPr lang="tr-TR" sz="1600" b="1" dirty="0">
                <a:solidFill>
                  <a:prstClr val="white"/>
                </a:solidFill>
              </a:rPr>
              <a:t>Duyuruların yapılması</a:t>
            </a:r>
            <a:endParaRPr lang="tr-TR" sz="1600" b="1" u="sng" dirty="0">
              <a:solidFill>
                <a:prstClr val="white"/>
              </a:solidFill>
            </a:endParaRPr>
          </a:p>
          <a:p>
            <a:pPr marL="171450" indent="-171450">
              <a:buFont typeface="Arial" panose="020B0604020202020204" pitchFamily="34" charset="0"/>
              <a:buChar char="•"/>
            </a:pPr>
            <a:r>
              <a:rPr lang="tr-TR" sz="1600" b="1" dirty="0">
                <a:solidFill>
                  <a:prstClr val="white"/>
                </a:solidFill>
              </a:rPr>
              <a:t>Akademisyen ve sanayi ziyaretleri (Birebir görüşmeler, bölüm toplantıları)</a:t>
            </a:r>
          </a:p>
          <a:p>
            <a:pPr marL="171450" indent="-171450">
              <a:buFont typeface="Arial" panose="020B0604020202020204" pitchFamily="34" charset="0"/>
              <a:buChar char="•"/>
            </a:pPr>
            <a:r>
              <a:rPr lang="tr-TR" sz="1600" b="1" dirty="0">
                <a:solidFill>
                  <a:prstClr val="white"/>
                </a:solidFill>
              </a:rPr>
              <a:t>Akademisyen veri tabanının oluşturulması</a:t>
            </a:r>
            <a:r>
              <a:rPr lang="tr-TR" sz="1200" dirty="0">
                <a:solidFill>
                  <a:srgbClr val="E7E6E6"/>
                </a:solidFill>
              </a:rPr>
              <a:t> </a:t>
            </a:r>
            <a:endParaRPr lang="en-GB" sz="1200" dirty="0">
              <a:solidFill>
                <a:srgbClr val="E7E6E6"/>
              </a:solidFill>
            </a:endParaRPr>
          </a:p>
        </p:txBody>
      </p:sp>
      <p:sp>
        <p:nvSpPr>
          <p:cNvPr id="54" name="TextBox 53"/>
          <p:cNvSpPr txBox="1"/>
          <p:nvPr/>
        </p:nvSpPr>
        <p:spPr>
          <a:xfrm>
            <a:off x="1014272" y="4724493"/>
            <a:ext cx="784190" cy="369332"/>
          </a:xfrm>
          <a:prstGeom prst="rect">
            <a:avLst/>
          </a:prstGeom>
          <a:noFill/>
        </p:spPr>
        <p:txBody>
          <a:bodyPr wrap="none" rtlCol="0">
            <a:spAutoFit/>
          </a:bodyPr>
          <a:lstStyle/>
          <a:p>
            <a:pPr algn="ctr"/>
            <a:r>
              <a:rPr lang="tr-TR" b="1" dirty="0">
                <a:solidFill>
                  <a:srgbClr val="E7E6E6"/>
                </a:solidFill>
              </a:rPr>
              <a:t>İzleme</a:t>
            </a:r>
            <a:endParaRPr lang="en-GB" b="1" dirty="0">
              <a:solidFill>
                <a:srgbClr val="E7E6E6"/>
              </a:solidFill>
            </a:endParaRPr>
          </a:p>
        </p:txBody>
      </p:sp>
      <p:sp>
        <p:nvSpPr>
          <p:cNvPr id="55" name="Rectangle 54"/>
          <p:cNvSpPr/>
          <p:nvPr/>
        </p:nvSpPr>
        <p:spPr>
          <a:xfrm>
            <a:off x="8134632" y="5169838"/>
            <a:ext cx="2909091" cy="830997"/>
          </a:xfrm>
          <a:prstGeom prst="rect">
            <a:avLst/>
          </a:prstGeom>
        </p:spPr>
        <p:txBody>
          <a:bodyPr wrap="square">
            <a:spAutoFit/>
          </a:bodyPr>
          <a:lstStyle/>
          <a:p>
            <a:r>
              <a:rPr lang="tr-TR" sz="1600" b="1" dirty="0">
                <a:solidFill>
                  <a:prstClr val="white"/>
                </a:solidFill>
              </a:rPr>
              <a:t>Projelerin sonucu oluşan çıktılar veya proje fikirleri doğrultusunda diğer modüllerle sağlanan işbirliği</a:t>
            </a:r>
          </a:p>
        </p:txBody>
      </p:sp>
      <p:sp>
        <p:nvSpPr>
          <p:cNvPr id="56" name="Rectangle 55"/>
          <p:cNvSpPr/>
          <p:nvPr/>
        </p:nvSpPr>
        <p:spPr>
          <a:xfrm>
            <a:off x="4791032" y="5138102"/>
            <a:ext cx="2460000" cy="830997"/>
          </a:xfrm>
          <a:prstGeom prst="rect">
            <a:avLst/>
          </a:prstGeom>
        </p:spPr>
        <p:txBody>
          <a:bodyPr wrap="square">
            <a:spAutoFit/>
          </a:bodyPr>
          <a:lstStyle/>
          <a:p>
            <a:pPr marL="171450" indent="-171450">
              <a:buFont typeface="Arial" panose="020B0604020202020204" pitchFamily="34" charset="0"/>
              <a:buChar char="•"/>
            </a:pPr>
            <a:r>
              <a:rPr lang="tr-TR" sz="1600" b="1" dirty="0">
                <a:solidFill>
                  <a:prstClr val="white"/>
                </a:solidFill>
              </a:rPr>
              <a:t>Eğitimler düzenlenmesi</a:t>
            </a:r>
          </a:p>
          <a:p>
            <a:pPr marL="171450" indent="-171450">
              <a:buFont typeface="Arial" panose="020B0604020202020204" pitchFamily="34" charset="0"/>
              <a:buChar char="•"/>
            </a:pPr>
            <a:r>
              <a:rPr lang="tr-TR" sz="1600" b="1" dirty="0">
                <a:solidFill>
                  <a:prstClr val="white"/>
                </a:solidFill>
              </a:rPr>
              <a:t>Proje yazımına destek verilmesi</a:t>
            </a:r>
          </a:p>
        </p:txBody>
      </p:sp>
      <p:sp>
        <p:nvSpPr>
          <p:cNvPr id="57" name="TextBox 56"/>
          <p:cNvSpPr txBox="1"/>
          <p:nvPr/>
        </p:nvSpPr>
        <p:spPr>
          <a:xfrm>
            <a:off x="5391624" y="4686778"/>
            <a:ext cx="1120820" cy="369332"/>
          </a:xfrm>
          <a:prstGeom prst="rect">
            <a:avLst/>
          </a:prstGeom>
          <a:noFill/>
        </p:spPr>
        <p:txBody>
          <a:bodyPr wrap="none" rtlCol="0">
            <a:spAutoFit/>
          </a:bodyPr>
          <a:lstStyle/>
          <a:p>
            <a:pPr algn="ctr"/>
            <a:r>
              <a:rPr lang="tr-TR" b="1" dirty="0">
                <a:solidFill>
                  <a:srgbClr val="E7E6E6"/>
                </a:solidFill>
              </a:rPr>
              <a:t>Geliştirme</a:t>
            </a:r>
            <a:endParaRPr lang="en-GB" b="1" dirty="0">
              <a:solidFill>
                <a:srgbClr val="E7E6E6"/>
              </a:solidFill>
            </a:endParaRPr>
          </a:p>
        </p:txBody>
      </p:sp>
      <p:sp>
        <p:nvSpPr>
          <p:cNvPr id="58" name="TextBox 57"/>
          <p:cNvSpPr txBox="1"/>
          <p:nvPr/>
        </p:nvSpPr>
        <p:spPr>
          <a:xfrm>
            <a:off x="8826461" y="4680713"/>
            <a:ext cx="1326838" cy="369332"/>
          </a:xfrm>
          <a:prstGeom prst="rect">
            <a:avLst/>
          </a:prstGeom>
          <a:noFill/>
        </p:spPr>
        <p:txBody>
          <a:bodyPr wrap="none" rtlCol="0">
            <a:spAutoFit/>
          </a:bodyPr>
          <a:lstStyle/>
          <a:p>
            <a:pPr algn="ctr"/>
            <a:r>
              <a:rPr lang="tr-TR" b="1" dirty="0">
                <a:solidFill>
                  <a:srgbClr val="E7E6E6"/>
                </a:solidFill>
              </a:rPr>
              <a:t>Yönlendirme</a:t>
            </a:r>
            <a:endParaRPr lang="en-GB" b="1" dirty="0">
              <a:solidFill>
                <a:srgbClr val="E7E6E6"/>
              </a:solidFill>
            </a:endParaRPr>
          </a:p>
        </p:txBody>
      </p:sp>
    </p:spTree>
    <p:extLst>
      <p:ext uri="{BB962C8B-B14F-4D97-AF65-F5344CB8AC3E}">
        <p14:creationId xmlns:p14="http://schemas.microsoft.com/office/powerpoint/2010/main" val="4038873677"/>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Unvan 1"/>
          <p:cNvSpPr>
            <a:spLocks noGrp="1"/>
          </p:cNvSpPr>
          <p:nvPr>
            <p:ph type="title"/>
          </p:nvPr>
        </p:nvSpPr>
        <p:spPr>
          <a:xfrm>
            <a:off x="1100647" y="475887"/>
            <a:ext cx="10515600" cy="1325563"/>
          </a:xfrm>
        </p:spPr>
        <p:txBody>
          <a:bodyPr/>
          <a:lstStyle/>
          <a:p>
            <a:r>
              <a:rPr lang="tr-TR" b="1" dirty="0"/>
              <a:t>MODÜL-3 :</a:t>
            </a:r>
          </a:p>
        </p:txBody>
      </p:sp>
      <p:pic>
        <p:nvPicPr>
          <p:cNvPr id="3" name="Resim 2"/>
          <p:cNvPicPr>
            <a:picLocks noChangeAspect="1"/>
          </p:cNvPicPr>
          <p:nvPr/>
        </p:nvPicPr>
        <p:blipFill>
          <a:blip r:embed="rId3"/>
          <a:stretch>
            <a:fillRect/>
          </a:stretch>
        </p:blipFill>
        <p:spPr>
          <a:xfrm>
            <a:off x="90426" y="0"/>
            <a:ext cx="1688133" cy="1138669"/>
          </a:xfrm>
          <a:prstGeom prst="rect">
            <a:avLst/>
          </a:prstGeom>
        </p:spPr>
      </p:pic>
      <p:pic>
        <p:nvPicPr>
          <p:cNvPr id="4" name="Resim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
        <p:nvSpPr>
          <p:cNvPr id="6" name="Metin kutusu 5"/>
          <p:cNvSpPr txBox="1"/>
          <p:nvPr/>
        </p:nvSpPr>
        <p:spPr>
          <a:xfrm>
            <a:off x="1100647" y="2213622"/>
            <a:ext cx="10607040" cy="584775"/>
          </a:xfrm>
          <a:prstGeom prst="rect">
            <a:avLst/>
          </a:prstGeom>
          <a:noFill/>
        </p:spPr>
        <p:txBody>
          <a:bodyPr wrap="square" rtlCol="0">
            <a:spAutoFit/>
          </a:bodyPr>
          <a:lstStyle/>
          <a:p>
            <a:r>
              <a:rPr lang="tr-TR" sz="3200" b="1" dirty="0">
                <a:solidFill>
                  <a:srgbClr val="5B9BD5">
                    <a:lumMod val="75000"/>
                  </a:srgbClr>
                </a:solidFill>
                <a:latin typeface="Times New Roman" panose="02020603050405020304" pitchFamily="18" charset="0"/>
                <a:cs typeface="Times New Roman" panose="02020603050405020304" pitchFamily="18" charset="0"/>
              </a:rPr>
              <a:t>ÜNİVERSİTE SANAYİ İŞBİRLİĞİ HİZMETLERİ</a:t>
            </a:r>
            <a:endParaRPr lang="tr-TR" sz="1600" dirty="0">
              <a:solidFill>
                <a:prstClr val="black"/>
              </a:solidFill>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6705" y="3132650"/>
            <a:ext cx="6667500" cy="272444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850647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Unvan 1"/>
          <p:cNvSpPr>
            <a:spLocks noGrp="1"/>
          </p:cNvSpPr>
          <p:nvPr>
            <p:ph type="title"/>
          </p:nvPr>
        </p:nvSpPr>
        <p:spPr>
          <a:xfrm>
            <a:off x="954996" y="391960"/>
            <a:ext cx="10515600" cy="1325563"/>
          </a:xfrm>
        </p:spPr>
        <p:txBody>
          <a:bodyPr/>
          <a:lstStyle/>
          <a:p>
            <a:r>
              <a:rPr lang="tr-TR" b="1" dirty="0"/>
              <a:t>MODÜL-4</a:t>
            </a:r>
          </a:p>
        </p:txBody>
      </p:sp>
      <p:pic>
        <p:nvPicPr>
          <p:cNvPr id="3" name="Resim 2"/>
          <p:cNvPicPr>
            <a:picLocks noChangeAspect="1"/>
          </p:cNvPicPr>
          <p:nvPr/>
        </p:nvPicPr>
        <p:blipFill>
          <a:blip r:embed="rId3"/>
          <a:stretch>
            <a:fillRect/>
          </a:stretch>
        </p:blipFill>
        <p:spPr>
          <a:xfrm>
            <a:off x="90426" y="0"/>
            <a:ext cx="1688133" cy="1138669"/>
          </a:xfrm>
          <a:prstGeom prst="rect">
            <a:avLst/>
          </a:prstGeom>
        </p:spPr>
      </p:pic>
      <p:pic>
        <p:nvPicPr>
          <p:cNvPr id="4" name="Resim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
        <p:nvSpPr>
          <p:cNvPr id="6" name="Metin kutusu 5"/>
          <p:cNvSpPr txBox="1"/>
          <p:nvPr/>
        </p:nvSpPr>
        <p:spPr>
          <a:xfrm>
            <a:off x="1100647" y="2152134"/>
            <a:ext cx="10607040" cy="1077218"/>
          </a:xfrm>
          <a:prstGeom prst="rect">
            <a:avLst/>
          </a:prstGeom>
          <a:noFill/>
        </p:spPr>
        <p:txBody>
          <a:bodyPr wrap="square" rtlCol="0">
            <a:spAutoFit/>
          </a:bodyPr>
          <a:lstStyle/>
          <a:p>
            <a:r>
              <a:rPr lang="tr-TR" sz="3200" b="1" dirty="0">
                <a:solidFill>
                  <a:srgbClr val="5B9BD5">
                    <a:lumMod val="75000"/>
                  </a:srgbClr>
                </a:solidFill>
                <a:latin typeface="Times New Roman" panose="02020603050405020304" pitchFamily="18" charset="0"/>
                <a:cs typeface="Times New Roman" panose="02020603050405020304" pitchFamily="18" charset="0"/>
              </a:rPr>
              <a:t>FİKRİ SINAİ HAKLARIN YÖNETİMİ VE LİSANSLAMA HİZMETLERİ</a:t>
            </a:r>
            <a:endParaRPr lang="tr-TR" sz="1600" dirty="0">
              <a:solidFill>
                <a:prstClr val="black"/>
              </a:solidFill>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407" y="3514318"/>
            <a:ext cx="6524625" cy="2446734"/>
          </a:xfrm>
          <a:prstGeom prst="rect">
            <a:avLst/>
          </a:prstGeom>
        </p:spPr>
      </p:pic>
    </p:spTree>
    <p:extLst>
      <p:ext uri="{BB962C8B-B14F-4D97-AF65-F5344CB8AC3E}">
        <p14:creationId xmlns:p14="http://schemas.microsoft.com/office/powerpoint/2010/main" val="5759965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Unvan 1"/>
          <p:cNvSpPr>
            <a:spLocks noGrp="1"/>
          </p:cNvSpPr>
          <p:nvPr>
            <p:ph type="title"/>
          </p:nvPr>
        </p:nvSpPr>
        <p:spPr>
          <a:xfrm>
            <a:off x="954996" y="350053"/>
            <a:ext cx="10515600" cy="1325563"/>
          </a:xfrm>
        </p:spPr>
        <p:txBody>
          <a:bodyPr/>
          <a:lstStyle/>
          <a:p>
            <a:r>
              <a:rPr lang="tr-TR" b="1" dirty="0"/>
              <a:t>MODÜL-5</a:t>
            </a:r>
          </a:p>
        </p:txBody>
      </p:sp>
      <p:pic>
        <p:nvPicPr>
          <p:cNvPr id="3" name="Resim 2"/>
          <p:cNvPicPr>
            <a:picLocks noChangeAspect="1"/>
          </p:cNvPicPr>
          <p:nvPr/>
        </p:nvPicPr>
        <p:blipFill>
          <a:blip r:embed="rId3"/>
          <a:stretch>
            <a:fillRect/>
          </a:stretch>
        </p:blipFill>
        <p:spPr>
          <a:xfrm>
            <a:off x="90426" y="0"/>
            <a:ext cx="1688133" cy="1138669"/>
          </a:xfrm>
          <a:prstGeom prst="rect">
            <a:avLst/>
          </a:prstGeom>
        </p:spPr>
      </p:pic>
      <p:pic>
        <p:nvPicPr>
          <p:cNvPr id="4" name="Resim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
        <p:nvSpPr>
          <p:cNvPr id="6" name="Metin kutusu 5"/>
          <p:cNvSpPr txBox="1"/>
          <p:nvPr/>
        </p:nvSpPr>
        <p:spPr>
          <a:xfrm>
            <a:off x="1092200" y="2212563"/>
            <a:ext cx="10607040" cy="1200329"/>
          </a:xfrm>
          <a:prstGeom prst="rect">
            <a:avLst/>
          </a:prstGeom>
          <a:noFill/>
        </p:spPr>
        <p:txBody>
          <a:bodyPr wrap="square" rtlCol="0">
            <a:spAutoFit/>
          </a:bodyPr>
          <a:lstStyle/>
          <a:p>
            <a:r>
              <a:rPr lang="tr-TR" sz="3600" b="1" dirty="0">
                <a:solidFill>
                  <a:srgbClr val="5B9BD5">
                    <a:lumMod val="75000"/>
                  </a:srgbClr>
                </a:solidFill>
                <a:latin typeface="Times New Roman" panose="02020603050405020304" pitchFamily="18" charset="0"/>
                <a:cs typeface="Times New Roman" panose="02020603050405020304" pitchFamily="18" charset="0"/>
              </a:rPr>
              <a:t>GİRİŞİMCİLİK VE ŞİRKETLEŞME HİZMETLERİ</a:t>
            </a:r>
            <a:endParaRPr lang="tr-TR" dirty="0">
              <a:solidFill>
                <a:prstClr val="black"/>
              </a:solidFill>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7535" y="3694862"/>
            <a:ext cx="5315585" cy="283983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968799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A1D0AA73-729A-4580-8EAF-4F95E71D9308}" type="datetime4">
              <a:rPr lang="en-US" smtClean="0"/>
              <a:t>December 19, 2018</a:t>
            </a:fld>
            <a:endParaRPr lang="en-US"/>
          </a:p>
        </p:txBody>
      </p:sp>
      <p:sp>
        <p:nvSpPr>
          <p:cNvPr id="5" name="Slayt Numarası Yer Tutucusu 4"/>
          <p:cNvSpPr>
            <a:spLocks noGrp="1"/>
          </p:cNvSpPr>
          <p:nvPr>
            <p:ph type="sldNum" sz="quarter" idx="12"/>
          </p:nvPr>
        </p:nvSpPr>
        <p:spPr/>
        <p:txBody>
          <a:bodyPr/>
          <a:lstStyle/>
          <a:p>
            <a:fld id="{03C9FF85-7725-41D2-805E-4CB405345BC1}" type="slidenum">
              <a:rPr lang="en-US" smtClean="0"/>
              <a:t>18</a:t>
            </a:fld>
            <a:endParaRPr lang="en-US"/>
          </a:p>
        </p:txBody>
      </p:sp>
      <p:pic>
        <p:nvPicPr>
          <p:cNvPr id="7" name="Resim 6"/>
          <p:cNvPicPr>
            <a:picLocks noChangeAspect="1"/>
          </p:cNvPicPr>
          <p:nvPr/>
        </p:nvPicPr>
        <p:blipFill>
          <a:blip r:embed="rId2"/>
          <a:stretch>
            <a:fillRect/>
          </a:stretch>
        </p:blipFill>
        <p:spPr>
          <a:xfrm>
            <a:off x="173147" y="33232"/>
            <a:ext cx="1638450" cy="896317"/>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2" y="0"/>
            <a:ext cx="5761565" cy="6858000"/>
          </a:xfrm>
          <a:prstGeom prst="rect">
            <a:avLst/>
          </a:prstGeom>
        </p:spPr>
      </p:pic>
      <p:pic>
        <p:nvPicPr>
          <p:cNvPr id="10" name="Resim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5232" y="100015"/>
            <a:ext cx="1068568" cy="110468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pic>
        <p:nvPicPr>
          <p:cNvPr id="11" name="Resim 10"/>
          <p:cNvPicPr>
            <a:picLocks noChangeAspect="1"/>
          </p:cNvPicPr>
          <p:nvPr/>
        </p:nvPicPr>
        <p:blipFill>
          <a:blip r:embed="rId2"/>
          <a:stretch>
            <a:fillRect/>
          </a:stretch>
        </p:blipFill>
        <p:spPr>
          <a:xfrm>
            <a:off x="6373031" y="100015"/>
            <a:ext cx="1638450" cy="896317"/>
          </a:xfrm>
          <a:prstGeom prst="rect">
            <a:avLst/>
          </a:prstGeom>
        </p:spPr>
      </p:pic>
      <p:sp>
        <p:nvSpPr>
          <p:cNvPr id="13" name="Metin kutusu 12"/>
          <p:cNvSpPr txBox="1"/>
          <p:nvPr/>
        </p:nvSpPr>
        <p:spPr>
          <a:xfrm>
            <a:off x="5842016" y="1369484"/>
            <a:ext cx="5537167" cy="3754874"/>
          </a:xfrm>
          <a:prstGeom prst="rect">
            <a:avLst/>
          </a:prstGeom>
          <a:noFill/>
        </p:spPr>
        <p:txBody>
          <a:bodyPr wrap="square" rtlCol="0">
            <a:spAutoFit/>
          </a:bodyPr>
          <a:lstStyle/>
          <a:p>
            <a:pPr algn="ctr"/>
            <a:r>
              <a:rPr lang="tr-TR" sz="2000" b="1" dirty="0" smtClean="0"/>
              <a:t>PAMUKKALE TEKNOKENT ÖN KULUÇKA VE KULUÇKA OFİSLERİ </a:t>
            </a:r>
          </a:p>
          <a:p>
            <a:pPr algn="just"/>
            <a:endParaRPr lang="tr-TR" dirty="0" smtClean="0"/>
          </a:p>
          <a:p>
            <a:pPr algn="just"/>
            <a:r>
              <a:rPr lang="tr-TR" dirty="0" smtClean="0"/>
              <a:t>Ön Kuluçka ve kuluçka ofisleri 2014 yılında faaliyete geçmiştir.</a:t>
            </a:r>
            <a:endParaRPr lang="tr-TR" dirty="0">
              <a:solidFill>
                <a:srgbClr val="2F2B20"/>
              </a:solidFill>
              <a:latin typeface="Times New Roman" panose="02020603050405020304" pitchFamily="18" charset="0"/>
              <a:cs typeface="Times New Roman" panose="02020603050405020304" pitchFamily="18" charset="0"/>
            </a:endParaRPr>
          </a:p>
          <a:p>
            <a:endParaRPr lang="tr-TR" dirty="0" smtClean="0">
              <a:solidFill>
                <a:srgbClr val="2F2B20"/>
              </a:solidFill>
              <a:latin typeface="Times New Roman" panose="02020603050405020304" pitchFamily="18" charset="0"/>
              <a:cs typeface="Times New Roman" panose="02020603050405020304" pitchFamily="18" charset="0"/>
            </a:endParaRPr>
          </a:p>
          <a:p>
            <a:r>
              <a:rPr lang="tr-TR" dirty="0" smtClean="0"/>
              <a:t> Ön </a:t>
            </a:r>
            <a:r>
              <a:rPr lang="tr-TR" dirty="0"/>
              <a:t>kuluçka için;12 adet kübik masa, ses geçirmez toplantı odası, internet hizmeti bulunmaktadır</a:t>
            </a:r>
            <a:r>
              <a:rPr lang="tr-TR" dirty="0" smtClean="0"/>
              <a:t>.</a:t>
            </a:r>
          </a:p>
          <a:p>
            <a:endParaRPr lang="tr-TR" dirty="0"/>
          </a:p>
          <a:p>
            <a:endParaRPr lang="tr-TR" dirty="0" smtClean="0"/>
          </a:p>
          <a:p>
            <a:r>
              <a:rPr lang="tr-TR" dirty="0"/>
              <a:t>Kuluçka için; 7 adet kübik masa, </a:t>
            </a:r>
            <a:r>
              <a:rPr lang="tr-TR" dirty="0" smtClean="0"/>
              <a:t>internet </a:t>
            </a:r>
            <a:r>
              <a:rPr lang="tr-TR" dirty="0"/>
              <a:t>hizmeti bulunmaktadır.</a:t>
            </a:r>
          </a:p>
          <a:p>
            <a:endParaRPr lang="tr-TR" dirty="0"/>
          </a:p>
        </p:txBody>
      </p:sp>
    </p:spTree>
    <p:extLst>
      <p:ext uri="{BB962C8B-B14F-4D97-AF65-F5344CB8AC3E}">
        <p14:creationId xmlns:p14="http://schemas.microsoft.com/office/powerpoint/2010/main" val="620090261"/>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11164658" cy="4351338"/>
          </a:xfrm>
        </p:spPr>
        <p:txBody>
          <a:bodyPr>
            <a:normAutofit/>
          </a:bodyPr>
          <a:lstStyle/>
          <a:p>
            <a:endParaRPr lang="tr-TR" b="1"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İş Fikirlerinin Bilimsel Danışmanlık Hizmetleri ile </a:t>
            </a:r>
            <a:r>
              <a:rPr lang="tr-TR" sz="2400" dirty="0" smtClean="0">
                <a:latin typeface="Times New Roman" panose="02020603050405020304" pitchFamily="18" charset="0"/>
                <a:cs typeface="Times New Roman" panose="02020603050405020304" pitchFamily="18" charset="0"/>
              </a:rPr>
              <a:t>Desteklenmesi</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Ulusal ve Uluslararası Ar-Ge ve Yatırım Fonlarına </a:t>
            </a:r>
            <a:r>
              <a:rPr lang="tr-TR" sz="2400" dirty="0" smtClean="0">
                <a:latin typeface="Times New Roman" panose="02020603050405020304" pitchFamily="18" charset="0"/>
                <a:cs typeface="Times New Roman" panose="02020603050405020304" pitchFamily="18" charset="0"/>
              </a:rPr>
              <a:t>Erişim</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Üniversite-Sanayi Arasında İletişim Kanallarının Oluşturulması</a:t>
            </a:r>
          </a:p>
          <a:p>
            <a:pPr marL="0" indent="0">
              <a:buNone/>
            </a:pPr>
            <a:endParaRPr lang="tr-TR" dirty="0"/>
          </a:p>
        </p:txBody>
      </p:sp>
      <p:sp>
        <p:nvSpPr>
          <p:cNvPr id="2" name="Unvan 1"/>
          <p:cNvSpPr>
            <a:spLocks noGrp="1"/>
          </p:cNvSpPr>
          <p:nvPr>
            <p:ph type="title"/>
          </p:nvPr>
        </p:nvSpPr>
        <p:spPr>
          <a:xfrm>
            <a:off x="1097280" y="134101"/>
            <a:ext cx="10058400" cy="1450757"/>
          </a:xfrm>
        </p:spPr>
        <p:txBody>
          <a:bodyPr>
            <a:normAutofit/>
          </a:bodyPr>
          <a:lstStyle/>
          <a:p>
            <a:pPr algn="ctr"/>
            <a:r>
              <a:rPr lang="tr-TR" sz="2400" b="1" dirty="0">
                <a:latin typeface="Times New Roman" panose="02020603050405020304" pitchFamily="18" charset="0"/>
                <a:cs typeface="Times New Roman" panose="02020603050405020304" pitchFamily="18" charset="0"/>
              </a:rPr>
              <a:t>MODÜL-3 HİZMETLER</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2400" b="1" i="1" dirty="0">
                <a:latin typeface="Times New Roman" panose="02020603050405020304" pitchFamily="18" charset="0"/>
                <a:cs typeface="Times New Roman" panose="02020603050405020304" pitchFamily="18" charset="0"/>
              </a:rPr>
              <a:t>Sanayi ve Sanayiciye Yönelik Hizmetler</a:t>
            </a:r>
          </a:p>
        </p:txBody>
      </p:sp>
      <p:pic>
        <p:nvPicPr>
          <p:cNvPr id="4" name="Resim 3"/>
          <p:cNvPicPr>
            <a:picLocks noChangeAspect="1"/>
          </p:cNvPicPr>
          <p:nvPr/>
        </p:nvPicPr>
        <p:blipFill>
          <a:blip r:embed="rId3"/>
          <a:stretch>
            <a:fillRect/>
          </a:stretch>
        </p:blipFill>
        <p:spPr>
          <a:xfrm>
            <a:off x="90426" y="0"/>
            <a:ext cx="1688133" cy="1138669"/>
          </a:xfrm>
          <a:prstGeom prst="rect">
            <a:avLst/>
          </a:prstGeom>
        </p:spPr>
      </p:pic>
      <p:pic>
        <p:nvPicPr>
          <p:cNvPr id="5" name="Resim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Tree>
    <p:extLst>
      <p:ext uri="{BB962C8B-B14F-4D97-AF65-F5344CB8AC3E}">
        <p14:creationId xmlns:p14="http://schemas.microsoft.com/office/powerpoint/2010/main" val="29608880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752599" y="0"/>
            <a:ext cx="10275277" cy="908720"/>
          </a:xfrm>
        </p:spPr>
        <p:txBody>
          <a:bodyPr>
            <a:normAutofit fontScale="90000"/>
          </a:bodyPr>
          <a:lstStyle/>
          <a:p>
            <a:r>
              <a:rPr lang="tr-TR" sz="3100" b="1" dirty="0">
                <a:latin typeface="Times New Roman" pitchFamily="18" charset="0"/>
                <a:cs typeface="Times New Roman" pitchFamily="18" charset="0"/>
              </a:rPr>
              <a:t/>
            </a:r>
            <a:br>
              <a:rPr lang="tr-TR" sz="3100" b="1" dirty="0">
                <a:latin typeface="Times New Roman" pitchFamily="18" charset="0"/>
                <a:cs typeface="Times New Roman" pitchFamily="18" charset="0"/>
              </a:rPr>
            </a:br>
            <a:r>
              <a:rPr lang="tr-TR" sz="2700" b="1" dirty="0">
                <a:effectLst>
                  <a:outerShdw blurRad="38100" dist="38100" dir="2700000" algn="tl">
                    <a:srgbClr val="000000">
                      <a:alpha val="43137"/>
                    </a:srgbClr>
                  </a:outerShdw>
                </a:effectLst>
                <a:latin typeface="Times New Roman" panose="02020603050405020304" pitchFamily="18" charset="0"/>
                <a:cs typeface="Times New Roman" pitchFamily="18" charset="0"/>
              </a:rPr>
              <a:t>PAMUKKALE ÜNİVERSİTESİ</a:t>
            </a:r>
            <a:br>
              <a:rPr lang="tr-TR" sz="2700" b="1" dirty="0">
                <a:effectLst>
                  <a:outerShdw blurRad="38100" dist="38100" dir="2700000" algn="tl">
                    <a:srgbClr val="000000">
                      <a:alpha val="43137"/>
                    </a:srgbClr>
                  </a:outerShdw>
                </a:effectLst>
                <a:latin typeface="Times New Roman" panose="02020603050405020304" pitchFamily="18" charset="0"/>
                <a:cs typeface="Times New Roman" pitchFamily="18" charset="0"/>
              </a:rPr>
            </a:br>
            <a:r>
              <a:rPr lang="tr-TR" sz="2700" b="1" dirty="0">
                <a:effectLst>
                  <a:outerShdw blurRad="38100" dist="38100" dir="2700000" algn="tl">
                    <a:srgbClr val="000000">
                      <a:alpha val="43137"/>
                    </a:srgbClr>
                  </a:outerShdw>
                </a:effectLst>
                <a:latin typeface="Times New Roman" panose="02020603050405020304" pitchFamily="18" charset="0"/>
                <a:cs typeface="Times New Roman" pitchFamily="18" charset="0"/>
              </a:rPr>
              <a:t>TEKNOLOJİ GELİŞTİRME BÖLGESİ</a:t>
            </a:r>
            <a:r>
              <a:rPr lang="tr-TR" b="1" dirty="0" smtClean="0"/>
              <a:t/>
            </a:r>
            <a:br>
              <a:rPr lang="tr-TR" b="1" dirty="0" smtClean="0"/>
            </a:br>
            <a:endParaRPr lang="tr-TR" b="1" dirty="0"/>
          </a:p>
        </p:txBody>
      </p:sp>
      <p:pic>
        <p:nvPicPr>
          <p:cNvPr id="4" name="Resim 3"/>
          <p:cNvPicPr/>
          <p:nvPr/>
        </p:nvPicPr>
        <p:blipFill>
          <a:blip r:embed="rId3"/>
          <a:stretch>
            <a:fillRect/>
          </a:stretch>
        </p:blipFill>
        <p:spPr>
          <a:xfrm>
            <a:off x="3143672" y="980728"/>
            <a:ext cx="6336704" cy="5760640"/>
          </a:xfrm>
          <a:prstGeom prst="rect">
            <a:avLst/>
          </a:prstGeom>
        </p:spPr>
      </p:pic>
    </p:spTree>
    <p:extLst>
      <p:ext uri="{BB962C8B-B14F-4D97-AF65-F5344CB8AC3E}">
        <p14:creationId xmlns:p14="http://schemas.microsoft.com/office/powerpoint/2010/main" val="1764472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688">
        <p:fade/>
      </p:transition>
    </mc:Choice>
    <mc:Fallback>
      <p:transition advTm="688">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11164658" cy="4351338"/>
          </a:xfrm>
        </p:spPr>
        <p:txBody>
          <a:bodyPr>
            <a:normAutofit/>
          </a:bodyPr>
          <a:lstStyle/>
          <a:p>
            <a:endParaRPr lang="tr-TR" b="1" dirty="0"/>
          </a:p>
          <a:p>
            <a:r>
              <a:rPr lang="tr-TR" b="1" dirty="0">
                <a:latin typeface="Times New Roman" panose="02020603050405020304" pitchFamily="18" charset="0"/>
                <a:cs typeface="Times New Roman" panose="02020603050405020304" pitchFamily="18" charset="0"/>
              </a:rPr>
              <a:t>İş Fikirlerinin Bilimsel Danışmanlık Hizmetleri ile Desteklenmesi</a:t>
            </a:r>
            <a:r>
              <a:rPr lang="tr-TR" b="1" dirty="0" smtClean="0">
                <a:latin typeface="Times New Roman" panose="02020603050405020304" pitchFamily="18" charset="0"/>
                <a:cs typeface="Times New Roman" panose="02020603050405020304" pitchFamily="18" charset="0"/>
              </a:rPr>
              <a:t>:</a:t>
            </a:r>
          </a:p>
          <a:p>
            <a:pPr marL="0" indent="0">
              <a:buNone/>
            </a:pPr>
            <a:endParaRPr lang="tr-TR" dirty="0">
              <a:latin typeface="Times New Roman" panose="02020603050405020304" pitchFamily="18" charset="0"/>
              <a:cs typeface="Times New Roman" panose="02020603050405020304" pitchFamily="18" charset="0"/>
            </a:endParaRPr>
          </a:p>
          <a:p>
            <a:pPr lvl="1"/>
            <a:r>
              <a:rPr lang="tr-TR" dirty="0">
                <a:latin typeface="Times New Roman" panose="02020603050405020304" pitchFamily="18" charset="0"/>
                <a:cs typeface="Times New Roman" panose="02020603050405020304" pitchFamily="18" charset="0"/>
              </a:rPr>
              <a:t>İş fikirlerinin projelendirilmesini ve projelerin en hızlı ve nitelikli şekilde doğru akademisyen/sanayici ile eşleştirilmesini sağlamak</a:t>
            </a:r>
            <a:r>
              <a:rPr lang="tr-TR" dirty="0" smtClean="0">
                <a:latin typeface="Times New Roman" panose="02020603050405020304" pitchFamily="18" charset="0"/>
                <a:cs typeface="Times New Roman" panose="02020603050405020304" pitchFamily="18" charset="0"/>
              </a:rPr>
              <a:t>,</a:t>
            </a:r>
          </a:p>
          <a:p>
            <a:pPr marL="457200" lvl="1" indent="0">
              <a:buNone/>
            </a:pPr>
            <a:endParaRPr lang="tr-TR" dirty="0">
              <a:latin typeface="Times New Roman" panose="02020603050405020304" pitchFamily="18" charset="0"/>
              <a:cs typeface="Times New Roman" panose="02020603050405020304" pitchFamily="18" charset="0"/>
            </a:endParaRPr>
          </a:p>
          <a:p>
            <a:pPr lvl="1"/>
            <a:r>
              <a:rPr lang="tr-TR" dirty="0">
                <a:latin typeface="Times New Roman" panose="02020603050405020304" pitchFamily="18" charset="0"/>
                <a:cs typeface="Times New Roman" panose="02020603050405020304" pitchFamily="18" charset="0"/>
              </a:rPr>
              <a:t>Sanayinin üniversite bünyesindeki Ar-Ge laboratuvarlarından etkin şekilde yararlanmasının sağlanması</a:t>
            </a:r>
          </a:p>
          <a:p>
            <a:pPr marL="0" indent="0">
              <a:buNone/>
            </a:pPr>
            <a:endParaRPr lang="tr-TR" dirty="0"/>
          </a:p>
        </p:txBody>
      </p:sp>
      <p:sp>
        <p:nvSpPr>
          <p:cNvPr id="2" name="Unvan 1"/>
          <p:cNvSpPr>
            <a:spLocks noGrp="1"/>
          </p:cNvSpPr>
          <p:nvPr>
            <p:ph type="title"/>
          </p:nvPr>
        </p:nvSpPr>
        <p:spPr>
          <a:xfrm>
            <a:off x="1097280" y="394977"/>
            <a:ext cx="10058400" cy="1450757"/>
          </a:xfrm>
        </p:spPr>
        <p:txBody>
          <a:bodyPr>
            <a:normAutofit/>
          </a:bodyPr>
          <a:lstStyle/>
          <a:p>
            <a:pPr algn="ctr"/>
            <a:r>
              <a:rPr lang="tr-TR" sz="2400" b="1" dirty="0">
                <a:latin typeface="Times New Roman" panose="02020603050405020304" pitchFamily="18" charset="0"/>
                <a:cs typeface="Times New Roman" panose="02020603050405020304" pitchFamily="18" charset="0"/>
              </a:rPr>
              <a:t>MODÜL-3 HİZMETLER</a:t>
            </a:r>
            <a:br>
              <a:rPr lang="tr-TR" sz="2400" b="1" dirty="0">
                <a:latin typeface="Times New Roman" panose="02020603050405020304" pitchFamily="18" charset="0"/>
                <a:cs typeface="Times New Roman" panose="02020603050405020304" pitchFamily="18" charset="0"/>
              </a:rPr>
            </a:br>
            <a:r>
              <a:rPr lang="tr-TR" sz="2400" b="1" i="1" dirty="0" smtClean="0">
                <a:latin typeface="Times New Roman" panose="02020603050405020304" pitchFamily="18" charset="0"/>
                <a:cs typeface="Times New Roman" panose="02020603050405020304" pitchFamily="18" charset="0"/>
              </a:rPr>
              <a:t>Sanayi </a:t>
            </a:r>
            <a:r>
              <a:rPr lang="tr-TR" sz="2400" b="1" i="1" dirty="0">
                <a:latin typeface="Times New Roman" panose="02020603050405020304" pitchFamily="18" charset="0"/>
                <a:cs typeface="Times New Roman" panose="02020603050405020304" pitchFamily="18" charset="0"/>
              </a:rPr>
              <a:t>ve Sanayiciye Yönelik Hizmetler</a:t>
            </a:r>
          </a:p>
        </p:txBody>
      </p:sp>
      <p:pic>
        <p:nvPicPr>
          <p:cNvPr id="4" name="Resim 3"/>
          <p:cNvPicPr>
            <a:picLocks noChangeAspect="1"/>
          </p:cNvPicPr>
          <p:nvPr/>
        </p:nvPicPr>
        <p:blipFill>
          <a:blip r:embed="rId3"/>
          <a:stretch>
            <a:fillRect/>
          </a:stretch>
        </p:blipFill>
        <p:spPr>
          <a:xfrm>
            <a:off x="90426" y="0"/>
            <a:ext cx="1688133" cy="1138669"/>
          </a:xfrm>
          <a:prstGeom prst="rect">
            <a:avLst/>
          </a:prstGeom>
        </p:spPr>
      </p:pic>
      <p:pic>
        <p:nvPicPr>
          <p:cNvPr id="5" name="Resim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Tree>
    <p:extLst>
      <p:ext uri="{BB962C8B-B14F-4D97-AF65-F5344CB8AC3E}">
        <p14:creationId xmlns:p14="http://schemas.microsoft.com/office/powerpoint/2010/main" val="566734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endParaRPr lang="tr-TR" sz="2000" b="1" u="sng" dirty="0">
              <a:latin typeface="Times New Roman" panose="02020603050405020304" pitchFamily="18" charset="0"/>
              <a:cs typeface="Times New Roman" panose="02020603050405020304" pitchFamily="18" charset="0"/>
            </a:endParaRPr>
          </a:p>
          <a:p>
            <a:r>
              <a:rPr lang="tr-TR" sz="2000" b="1" dirty="0">
                <a:latin typeface="Times New Roman" panose="02020603050405020304" pitchFamily="18" charset="0"/>
                <a:cs typeface="Times New Roman" panose="02020603050405020304" pitchFamily="18" charset="0"/>
              </a:rPr>
              <a:t>Ulusal ve Uluslararası Ar-Ge ve Yatırım Fonlarına Erişim:</a:t>
            </a:r>
          </a:p>
          <a:p>
            <a:pPr marL="0" indent="0">
              <a:buNone/>
            </a:pPr>
            <a:r>
              <a:rPr lang="tr-TR" sz="2000" dirty="0">
                <a:latin typeface="Times New Roman" panose="02020603050405020304" pitchFamily="18" charset="0"/>
                <a:cs typeface="Times New Roman" panose="02020603050405020304" pitchFamily="18" charset="0"/>
              </a:rPr>
              <a:t> </a:t>
            </a:r>
          </a:p>
          <a:p>
            <a:pPr lvl="1" algn="just"/>
            <a:r>
              <a:rPr lang="tr-TR" sz="2000" dirty="0">
                <a:latin typeface="Times New Roman" panose="02020603050405020304" pitchFamily="18" charset="0"/>
                <a:cs typeface="Times New Roman" panose="02020603050405020304" pitchFamily="18" charset="0"/>
              </a:rPr>
              <a:t>Sanayi kuruluşlarının </a:t>
            </a:r>
            <a:r>
              <a:rPr lang="tr-TR" sz="2000" b="1" dirty="0">
                <a:latin typeface="Times New Roman" panose="02020603050405020304" pitchFamily="18" charset="0"/>
                <a:cs typeface="Times New Roman" panose="02020603050405020304" pitchFamily="18" charset="0"/>
              </a:rPr>
              <a:t>Ar-Ge temelli </a:t>
            </a:r>
            <a:r>
              <a:rPr lang="tr-TR" sz="2000" dirty="0">
                <a:latin typeface="Times New Roman" panose="02020603050405020304" pitchFamily="18" charset="0"/>
                <a:cs typeface="Times New Roman" panose="02020603050405020304" pitchFamily="18" charset="0"/>
              </a:rPr>
              <a:t>çalışmalarını teşvik etmek amacıyla </a:t>
            </a:r>
            <a:r>
              <a:rPr lang="tr-TR" sz="2000" b="1" dirty="0">
                <a:latin typeface="Times New Roman" panose="02020603050405020304" pitchFamily="18" charset="0"/>
                <a:cs typeface="Times New Roman" panose="02020603050405020304" pitchFamily="18" charset="0"/>
              </a:rPr>
              <a:t>TÜBİTAK, KOSGEB, Kalkınma Ajansları </a:t>
            </a:r>
            <a:r>
              <a:rPr lang="tr-TR" sz="2000" dirty="0">
                <a:latin typeface="Times New Roman" panose="02020603050405020304" pitchFamily="18" charset="0"/>
                <a:cs typeface="Times New Roman" panose="02020603050405020304" pitchFamily="18" charset="0"/>
              </a:rPr>
              <a:t>ve </a:t>
            </a:r>
            <a:r>
              <a:rPr lang="tr-TR" sz="2000" b="1" dirty="0">
                <a:latin typeface="Times New Roman" panose="02020603050405020304" pitchFamily="18" charset="0"/>
                <a:cs typeface="Times New Roman" panose="02020603050405020304" pitchFamily="18" charset="0"/>
              </a:rPr>
              <a:t>Avrupa Komisyonu </a:t>
            </a:r>
            <a:r>
              <a:rPr lang="tr-TR" sz="2000" dirty="0">
                <a:latin typeface="Times New Roman" panose="02020603050405020304" pitchFamily="18" charset="0"/>
                <a:cs typeface="Times New Roman" panose="02020603050405020304" pitchFamily="18" charset="0"/>
              </a:rPr>
              <a:t>başta olmak hibe ve destek programlarından yararlanacak şekilde tekli ve ortaklı projelerin geliştirilmesi,</a:t>
            </a:r>
          </a:p>
          <a:p>
            <a:pPr marL="0" indent="0" algn="just">
              <a:buNone/>
            </a:pPr>
            <a:r>
              <a:rPr lang="tr-TR" sz="2000" dirty="0">
                <a:latin typeface="Times New Roman" panose="02020603050405020304" pitchFamily="18" charset="0"/>
                <a:cs typeface="Times New Roman" panose="02020603050405020304" pitchFamily="18" charset="0"/>
              </a:rPr>
              <a:t> </a:t>
            </a:r>
          </a:p>
          <a:p>
            <a:pPr lvl="1" algn="just"/>
            <a:r>
              <a:rPr lang="tr-TR" sz="2000" dirty="0">
                <a:latin typeface="Times New Roman" panose="02020603050405020304" pitchFamily="18" charset="0"/>
                <a:cs typeface="Times New Roman" panose="02020603050405020304" pitchFamily="18" charset="0"/>
              </a:rPr>
              <a:t>Sanayi firmalarının ulusal ve uluslararası ortaklıklar kurmasına destek sağlanması,</a:t>
            </a:r>
          </a:p>
          <a:p>
            <a:endParaRPr lang="tr-TR" dirty="0"/>
          </a:p>
        </p:txBody>
      </p:sp>
      <p:sp>
        <p:nvSpPr>
          <p:cNvPr id="2" name="Unvan 1"/>
          <p:cNvSpPr>
            <a:spLocks noGrp="1"/>
          </p:cNvSpPr>
          <p:nvPr>
            <p:ph type="title"/>
          </p:nvPr>
        </p:nvSpPr>
        <p:spPr>
          <a:xfrm>
            <a:off x="1097280" y="394977"/>
            <a:ext cx="10058400" cy="1450757"/>
          </a:xfrm>
        </p:spPr>
        <p:txBody>
          <a:bodyPr>
            <a:normAutofit/>
          </a:bodyPr>
          <a:lstStyle/>
          <a:p>
            <a:pPr algn="ctr"/>
            <a:r>
              <a:rPr lang="tr-TR" sz="2400" b="1" dirty="0">
                <a:latin typeface="Times New Roman" panose="02020603050405020304" pitchFamily="18" charset="0"/>
                <a:cs typeface="Times New Roman" panose="02020603050405020304" pitchFamily="18" charset="0"/>
              </a:rPr>
              <a:t>MODÜL-3 HİZMETLER</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2400" b="1" i="1" dirty="0">
                <a:latin typeface="Times New Roman" panose="02020603050405020304" pitchFamily="18" charset="0"/>
                <a:cs typeface="Times New Roman" panose="02020603050405020304" pitchFamily="18" charset="0"/>
              </a:rPr>
              <a:t>Sanayi ve Sanayiciye Yönelik Hizmetler</a:t>
            </a:r>
          </a:p>
        </p:txBody>
      </p:sp>
      <p:pic>
        <p:nvPicPr>
          <p:cNvPr id="4" name="Resim 3"/>
          <p:cNvPicPr>
            <a:picLocks noChangeAspect="1"/>
          </p:cNvPicPr>
          <p:nvPr/>
        </p:nvPicPr>
        <p:blipFill>
          <a:blip r:embed="rId3"/>
          <a:stretch>
            <a:fillRect/>
          </a:stretch>
        </p:blipFill>
        <p:spPr>
          <a:xfrm>
            <a:off x="90426" y="0"/>
            <a:ext cx="1688133" cy="1138669"/>
          </a:xfrm>
          <a:prstGeom prst="rect">
            <a:avLst/>
          </a:prstGeom>
        </p:spPr>
      </p:pic>
      <p:pic>
        <p:nvPicPr>
          <p:cNvPr id="5" name="Resim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Tree>
    <p:extLst>
      <p:ext uri="{BB962C8B-B14F-4D97-AF65-F5344CB8AC3E}">
        <p14:creationId xmlns:p14="http://schemas.microsoft.com/office/powerpoint/2010/main" val="2408374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0957" y="1779841"/>
            <a:ext cx="10327340" cy="4182421"/>
          </a:xfrm>
        </p:spPr>
        <p:txBody>
          <a:bodyPr>
            <a:normAutofit/>
          </a:bodyPr>
          <a:lstStyle/>
          <a:p>
            <a:pPr marL="0" indent="0">
              <a:buNone/>
            </a:pPr>
            <a:endParaRPr lang="tr-TR" b="1" u="sng" dirty="0"/>
          </a:p>
          <a:p>
            <a:r>
              <a:rPr lang="tr-TR" sz="2000" b="1" dirty="0">
                <a:latin typeface="Times New Roman" panose="02020603050405020304" pitchFamily="18" charset="0"/>
                <a:cs typeface="Times New Roman" panose="02020603050405020304" pitchFamily="18" charset="0"/>
              </a:rPr>
              <a:t>Üniversite-Sanayi Arasında İletişim Kanallarının Oluşturulması:</a:t>
            </a:r>
          </a:p>
          <a:p>
            <a:pPr marL="0" indent="0">
              <a:buNone/>
            </a:pPr>
            <a:r>
              <a:rPr lang="tr-TR" sz="2000" dirty="0">
                <a:latin typeface="Times New Roman" panose="02020603050405020304" pitchFamily="18" charset="0"/>
                <a:cs typeface="Times New Roman" panose="02020603050405020304" pitchFamily="18" charset="0"/>
              </a:rPr>
              <a:t> </a:t>
            </a:r>
          </a:p>
          <a:p>
            <a:pPr lvl="1" algn="just"/>
            <a:r>
              <a:rPr lang="tr-TR" sz="2000" dirty="0">
                <a:latin typeface="Times New Roman" panose="02020603050405020304" pitchFamily="18" charset="0"/>
                <a:cs typeface="Times New Roman" panose="02020603050405020304" pitchFamily="18" charset="0"/>
              </a:rPr>
              <a:t>Sanayi ve üniversite ortaklığında projeler geliştirilmesini sağlamak amacıyla akademisyenler ile firma temsilcilerinin bir araya getirilerek sektördeki problemlerin saptanmasını sağlamak</a:t>
            </a:r>
          </a:p>
          <a:p>
            <a:pPr marL="457200" lvl="1" indent="0" algn="just">
              <a:buNone/>
            </a:pPr>
            <a:endParaRPr lang="tr-TR" sz="2000" dirty="0">
              <a:latin typeface="Times New Roman" panose="02020603050405020304" pitchFamily="18" charset="0"/>
              <a:cs typeface="Times New Roman" panose="02020603050405020304" pitchFamily="18" charset="0"/>
            </a:endParaRPr>
          </a:p>
          <a:p>
            <a:pPr lvl="1" algn="just"/>
            <a:r>
              <a:rPr lang="tr-TR" sz="2000" dirty="0">
                <a:latin typeface="Times New Roman" panose="02020603050405020304" pitchFamily="18" charset="0"/>
                <a:cs typeface="Times New Roman" panose="02020603050405020304" pitchFamily="18" charset="0"/>
              </a:rPr>
              <a:t>Sanayi ve sanayicinin ihtiyaçlarını konusunda uzman akademisyenlere yönlendirerek üniversitelerin topluma katma değer oluşturabilecek teknolojilerin geliştirilmesi sürecinde yer almasını sağlamak</a:t>
            </a:r>
          </a:p>
          <a:p>
            <a:endParaRPr lang="tr-TR" dirty="0"/>
          </a:p>
        </p:txBody>
      </p:sp>
      <p:sp>
        <p:nvSpPr>
          <p:cNvPr id="2" name="Unvan 1"/>
          <p:cNvSpPr>
            <a:spLocks noGrp="1"/>
          </p:cNvSpPr>
          <p:nvPr>
            <p:ph type="title"/>
          </p:nvPr>
        </p:nvSpPr>
        <p:spPr>
          <a:xfrm>
            <a:off x="1097280" y="394978"/>
            <a:ext cx="10058400" cy="743691"/>
          </a:xfrm>
        </p:spPr>
        <p:txBody>
          <a:bodyPr>
            <a:normAutofit fontScale="90000"/>
          </a:bodyPr>
          <a:lstStyle/>
          <a:p>
            <a:pPr algn="ctr"/>
            <a:r>
              <a:rPr lang="tr-TR" sz="3200" b="1" dirty="0"/>
              <a:t>MODÜL-3 HİZMETLER</a:t>
            </a:r>
            <a:br>
              <a:rPr lang="tr-TR" sz="3200" b="1" dirty="0"/>
            </a:br>
            <a:r>
              <a:rPr lang="tr-TR" sz="3200" b="1" dirty="0"/>
              <a:t/>
            </a:r>
            <a:br>
              <a:rPr lang="tr-TR" sz="3200" b="1" dirty="0"/>
            </a:br>
            <a:r>
              <a:rPr lang="tr-TR" sz="3200" b="1" i="1" dirty="0"/>
              <a:t>Üniversite-Sanayi İşbirliğine Yönelik Ortak Hizmetler</a:t>
            </a:r>
          </a:p>
        </p:txBody>
      </p:sp>
      <p:pic>
        <p:nvPicPr>
          <p:cNvPr id="4" name="Resim 3"/>
          <p:cNvPicPr>
            <a:picLocks noChangeAspect="1"/>
          </p:cNvPicPr>
          <p:nvPr/>
        </p:nvPicPr>
        <p:blipFill>
          <a:blip r:embed="rId3"/>
          <a:stretch>
            <a:fillRect/>
          </a:stretch>
        </p:blipFill>
        <p:spPr>
          <a:xfrm>
            <a:off x="90426" y="0"/>
            <a:ext cx="1688133" cy="1138669"/>
          </a:xfrm>
          <a:prstGeom prst="rect">
            <a:avLst/>
          </a:prstGeom>
        </p:spPr>
      </p:pic>
      <p:pic>
        <p:nvPicPr>
          <p:cNvPr id="5" name="Resim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Tree>
    <p:extLst>
      <p:ext uri="{BB962C8B-B14F-4D97-AF65-F5344CB8AC3E}">
        <p14:creationId xmlns:p14="http://schemas.microsoft.com/office/powerpoint/2010/main" val="2854192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6" name="Resim 5"/>
          <p:cNvPicPr>
            <a:picLocks noChangeAspect="1"/>
          </p:cNvPicPr>
          <p:nvPr/>
        </p:nvPicPr>
        <p:blipFill>
          <a:blip r:embed="rId4"/>
          <a:stretch>
            <a:fillRect/>
          </a:stretch>
        </p:blipFill>
        <p:spPr>
          <a:xfrm>
            <a:off x="90426" y="0"/>
            <a:ext cx="1688133" cy="1138669"/>
          </a:xfrm>
          <a:prstGeom prst="rect">
            <a:avLst/>
          </a:prstGeom>
        </p:spPr>
      </p:pic>
      <p:pic>
        <p:nvPicPr>
          <p:cNvPr id="7" name="Resim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
        <p:nvSpPr>
          <p:cNvPr id="5" name="Unvan 1"/>
          <p:cNvSpPr>
            <a:spLocks noGrp="1"/>
          </p:cNvSpPr>
          <p:nvPr>
            <p:ph type="title"/>
          </p:nvPr>
        </p:nvSpPr>
        <p:spPr>
          <a:xfrm>
            <a:off x="845127" y="365760"/>
            <a:ext cx="10515600" cy="772909"/>
          </a:xfrm>
        </p:spPr>
        <p:txBody>
          <a:bodyPr>
            <a:normAutofit/>
          </a:bodyPr>
          <a:lstStyle/>
          <a:p>
            <a:pPr algn="ctr"/>
            <a:r>
              <a:rPr lang="tr-TR" sz="3200" dirty="0" smtClean="0">
                <a:latin typeface="Times New Roman" panose="02020603050405020304" pitchFamily="18" charset="0"/>
                <a:cs typeface="Times New Roman" panose="02020603050405020304" pitchFamily="18" charset="0"/>
              </a:rPr>
              <a:t>ÜNİVERSİTE – SANAYİ İŞBİRLİĞİ</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75920" y="1832232"/>
            <a:ext cx="11816080" cy="3170099"/>
          </a:xfrm>
          <a:prstGeom prst="rect">
            <a:avLst/>
          </a:prstGeom>
          <a:noFill/>
        </p:spPr>
        <p:txBody>
          <a:bodyPr wrap="square" rtlCol="0">
            <a:spAutoFit/>
          </a:bodyPr>
          <a:lstStyle/>
          <a:p>
            <a:endParaRPr lang="tr-TR" sz="2000" dirty="0"/>
          </a:p>
          <a:p>
            <a:r>
              <a:rPr lang="tr-TR" sz="2000" dirty="0"/>
              <a:t>Akademisyenlerin Kontratlı Ar-Ge Süreçlerine dahil olabilmesi için öncelikli olarak ilgili öğretim elemanı için bağlı bulunduğu fakülte, dekanlık ve rektörlükten izin alması gerekmektedir.  Üniversite bünyesinde görevli akademisyenlerin Kontratlı Ar-Ge projelerine katılabilmeleri için</a:t>
            </a:r>
            <a:r>
              <a:rPr lang="tr-TR" sz="2000" dirty="0" smtClean="0"/>
              <a:t>;</a:t>
            </a:r>
          </a:p>
          <a:p>
            <a:endParaRPr lang="tr-TR" sz="2000" dirty="0"/>
          </a:p>
          <a:p>
            <a:pPr marL="342900" lvl="0" indent="-342900">
              <a:buFont typeface="Arial" panose="020B0604020202020204" pitchFamily="34" charset="0"/>
              <a:buChar char="•"/>
            </a:pPr>
            <a:r>
              <a:rPr lang="tr-TR" sz="2000" dirty="0"/>
              <a:t>2547 Sayılı Yükseköğretim Kanununun Kapsamında Döner Sermaye İşletmesi Üzerinden Hizmet Verme</a:t>
            </a:r>
          </a:p>
          <a:p>
            <a:pPr marL="342900" lvl="0" indent="-342900">
              <a:buFont typeface="Arial" panose="020B0604020202020204" pitchFamily="34" charset="0"/>
              <a:buChar char="•"/>
            </a:pPr>
            <a:r>
              <a:rPr lang="tr-TR" sz="2000" dirty="0"/>
              <a:t>4691 Sayılı Teknoloji Geliştirme Bölgeleri Kanunu Kapsamında Doğrudan Firmalara veya </a:t>
            </a:r>
            <a:r>
              <a:rPr lang="tr-TR" sz="2000" b="1" dirty="0"/>
              <a:t>Teknoloji Transfer Ofisi</a:t>
            </a:r>
            <a:r>
              <a:rPr lang="tr-TR" sz="2000" dirty="0"/>
              <a:t> Üzerinden Hizmet </a:t>
            </a:r>
            <a:r>
              <a:rPr lang="tr-TR" sz="2000" dirty="0" smtClean="0"/>
              <a:t>Verme</a:t>
            </a:r>
          </a:p>
          <a:p>
            <a:pPr lvl="0"/>
            <a:endParaRPr lang="tr-TR" sz="2000" dirty="0"/>
          </a:p>
          <a:p>
            <a:r>
              <a:rPr lang="tr-TR" sz="2000" dirty="0"/>
              <a:t>Olmak üzere yararlanabilecekleri iki farklı yol bulunmaktadır.</a:t>
            </a:r>
          </a:p>
        </p:txBody>
      </p:sp>
    </p:spTree>
    <p:extLst>
      <p:ext uri="{BB962C8B-B14F-4D97-AF65-F5344CB8AC3E}">
        <p14:creationId xmlns:p14="http://schemas.microsoft.com/office/powerpoint/2010/main" val="1056120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0"/>
                <a:lumOff val="100000"/>
              </a:schemeClr>
            </a:gs>
            <a:gs pos="90000">
              <a:srgbClr val="9999FF"/>
            </a:gs>
            <a:gs pos="100000">
              <a:srgbClr val="002060"/>
            </a:gs>
          </a:gsLst>
          <a:lin ang="5400000" scaled="1"/>
        </a:gradFill>
        <a:effectLst/>
      </p:bgPr>
    </p:bg>
    <p:spTree>
      <p:nvGrpSpPr>
        <p:cNvPr id="1" name=""/>
        <p:cNvGrpSpPr/>
        <p:nvPr/>
      </p:nvGrpSpPr>
      <p:grpSpPr>
        <a:xfrm>
          <a:off x="0" y="0"/>
          <a:ext cx="0" cy="0"/>
          <a:chOff x="0" y="0"/>
          <a:chExt cx="0" cy="0"/>
        </a:xfrm>
      </p:grpSpPr>
      <p:sp>
        <p:nvSpPr>
          <p:cNvPr id="8" name="TextBox 7"/>
          <p:cNvSpPr txBox="1"/>
          <p:nvPr/>
        </p:nvSpPr>
        <p:spPr>
          <a:xfrm>
            <a:off x="310290" y="1504429"/>
            <a:ext cx="11816080" cy="400110"/>
          </a:xfrm>
          <a:prstGeom prst="rect">
            <a:avLst/>
          </a:prstGeom>
          <a:noFill/>
        </p:spPr>
        <p:txBody>
          <a:bodyPr wrap="square" rtlCol="0">
            <a:spAutoFit/>
          </a:bodyPr>
          <a:lstStyle/>
          <a:p>
            <a:endParaRPr lang="tr-TR" sz="2000" dirty="0"/>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6425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6" name="Resim 5"/>
          <p:cNvPicPr>
            <a:picLocks noChangeAspect="1"/>
          </p:cNvPicPr>
          <p:nvPr/>
        </p:nvPicPr>
        <p:blipFill>
          <a:blip r:embed="rId4"/>
          <a:stretch>
            <a:fillRect/>
          </a:stretch>
        </p:blipFill>
        <p:spPr>
          <a:xfrm>
            <a:off x="90426" y="0"/>
            <a:ext cx="1688133" cy="1138669"/>
          </a:xfrm>
          <a:prstGeom prst="rect">
            <a:avLst/>
          </a:prstGeom>
        </p:spPr>
      </p:pic>
      <p:pic>
        <p:nvPicPr>
          <p:cNvPr id="7" name="Resim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
        <p:nvSpPr>
          <p:cNvPr id="5" name="Unvan 1"/>
          <p:cNvSpPr>
            <a:spLocks noGrp="1"/>
          </p:cNvSpPr>
          <p:nvPr>
            <p:ph type="title"/>
          </p:nvPr>
        </p:nvSpPr>
        <p:spPr>
          <a:xfrm>
            <a:off x="845127" y="365760"/>
            <a:ext cx="10515600" cy="772909"/>
          </a:xfrm>
        </p:spPr>
        <p:txBody>
          <a:bodyPr>
            <a:normAutofit/>
          </a:bodyPr>
          <a:lstStyle/>
          <a:p>
            <a:pPr algn="ctr"/>
            <a:r>
              <a:rPr lang="tr-TR" sz="3200" dirty="0">
                <a:solidFill>
                  <a:schemeClr val="tx2"/>
                </a:solidFill>
                <a:latin typeface="Times New Roman" panose="02020603050405020304" pitchFamily="18" charset="0"/>
                <a:cs typeface="Times New Roman" panose="02020603050405020304" pitchFamily="18" charset="0"/>
              </a:rPr>
              <a:t>ÜNİVERSİTE – SANAYİ İŞBİRLİĞİ</a:t>
            </a:r>
            <a:endParaRPr lang="en-US" sz="3200" dirty="0">
              <a:solidFill>
                <a:schemeClr val="tx2"/>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82818" y="2298059"/>
            <a:ext cx="10705642" cy="2862322"/>
          </a:xfrm>
          <a:prstGeom prst="rect">
            <a:avLst/>
          </a:prstGeom>
          <a:noFill/>
        </p:spPr>
        <p:txBody>
          <a:bodyPr wrap="square" rtlCol="0">
            <a:spAutoFit/>
          </a:bodyPr>
          <a:lstStyle/>
          <a:p>
            <a:pPr lvl="0" algn="just"/>
            <a:r>
              <a:rPr lang="tr-TR" sz="2000" b="1" dirty="0">
                <a:latin typeface="Times New Roman" panose="02020603050405020304" pitchFamily="18" charset="0"/>
                <a:cs typeface="Times New Roman" panose="02020603050405020304" pitchFamily="18" charset="0"/>
              </a:rPr>
              <a:t>Akademisyenin hizmet vermek istediği işletme teknoloji geliştirme bölgesi kapsamında faaliyet göstermekte ise; </a:t>
            </a:r>
            <a:endParaRPr lang="tr-TR" sz="2000" b="1" dirty="0" smtClean="0">
              <a:latin typeface="Times New Roman" panose="02020603050405020304" pitchFamily="18" charset="0"/>
              <a:cs typeface="Times New Roman" panose="02020603050405020304" pitchFamily="18" charset="0"/>
            </a:endParaRPr>
          </a:p>
          <a:p>
            <a:pPr lvl="0" algn="just"/>
            <a:endParaRPr lang="tr-TR" sz="2000" b="1" dirty="0">
              <a:latin typeface="Times New Roman" panose="02020603050405020304" pitchFamily="18" charset="0"/>
              <a:cs typeface="Times New Roman" panose="02020603050405020304" pitchFamily="18" charset="0"/>
            </a:endParaRPr>
          </a:p>
          <a:p>
            <a:pPr lvl="0" algn="just"/>
            <a:r>
              <a:rPr lang="tr-TR" sz="2000" dirty="0" smtClean="0">
                <a:latin typeface="Times New Roman" panose="02020603050405020304" pitchFamily="18" charset="0"/>
                <a:cs typeface="Times New Roman" panose="02020603050405020304" pitchFamily="18" charset="0"/>
              </a:rPr>
              <a:t>ilgili </a:t>
            </a:r>
            <a:r>
              <a:rPr lang="tr-TR" sz="2000" dirty="0">
                <a:latin typeface="Times New Roman" panose="02020603050405020304" pitchFamily="18" charset="0"/>
                <a:cs typeface="Times New Roman" panose="02020603050405020304" pitchFamily="18" charset="0"/>
              </a:rPr>
              <a:t>firma tarafından, hizmet verecek akademisyenlerin bağlı bulunduğu dekanlık, fakülte veya doğrudan rektörlüğe başvuru yapılarak sürekli görevlendirme talebinde bulunulur. Görevlendirmesi alınan akademisyen için firma tarafından hizmet süresince </a:t>
            </a:r>
            <a:r>
              <a:rPr lang="tr-TR" sz="2000" dirty="0" smtClean="0">
                <a:latin typeface="Times New Roman" panose="02020603050405020304" pitchFamily="18" charset="0"/>
                <a:cs typeface="Times New Roman" panose="02020603050405020304" pitchFamily="18" charset="0"/>
              </a:rPr>
              <a:t>“bordro” </a:t>
            </a:r>
            <a:r>
              <a:rPr lang="tr-TR" sz="2000" dirty="0">
                <a:latin typeface="Times New Roman" panose="02020603050405020304" pitchFamily="18" charset="0"/>
                <a:cs typeface="Times New Roman" panose="02020603050405020304" pitchFamily="18" charset="0"/>
              </a:rPr>
              <a:t>düzenlenir. </a:t>
            </a:r>
            <a:r>
              <a:rPr lang="tr-TR" sz="2000" dirty="0" smtClean="0">
                <a:latin typeface="Times New Roman" panose="02020603050405020304" pitchFamily="18" charset="0"/>
                <a:cs typeface="Times New Roman" panose="02020603050405020304" pitchFamily="18" charset="0"/>
              </a:rPr>
              <a:t>Bordro, </a:t>
            </a:r>
            <a:r>
              <a:rPr lang="tr-TR" sz="2000" dirty="0">
                <a:latin typeface="Times New Roman" panose="02020603050405020304" pitchFamily="18" charset="0"/>
                <a:cs typeface="Times New Roman" panose="02020603050405020304" pitchFamily="18" charset="0"/>
              </a:rPr>
              <a:t>akademisyen talep ettiği net ücret üzerinden düzenlenmekte olup görevlendirme talep eden firmanın teknoloji geliştirme bölgesi içerisinde olması sebebiyle 4691 sayılı yasa gereği gelir vergisi kesintisi uygulanmamaktadır.</a:t>
            </a:r>
          </a:p>
        </p:txBody>
      </p:sp>
    </p:spTree>
    <p:extLst>
      <p:ext uri="{BB962C8B-B14F-4D97-AF65-F5344CB8AC3E}">
        <p14:creationId xmlns:p14="http://schemas.microsoft.com/office/powerpoint/2010/main" val="26068408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6" name="Resim 5"/>
          <p:cNvPicPr>
            <a:picLocks noChangeAspect="1"/>
          </p:cNvPicPr>
          <p:nvPr/>
        </p:nvPicPr>
        <p:blipFill>
          <a:blip r:embed="rId4"/>
          <a:stretch>
            <a:fillRect/>
          </a:stretch>
        </p:blipFill>
        <p:spPr>
          <a:xfrm>
            <a:off x="90426" y="0"/>
            <a:ext cx="1688133" cy="1138669"/>
          </a:xfrm>
          <a:prstGeom prst="rect">
            <a:avLst/>
          </a:prstGeom>
        </p:spPr>
      </p:pic>
      <p:pic>
        <p:nvPicPr>
          <p:cNvPr id="7" name="Resim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
        <p:nvSpPr>
          <p:cNvPr id="5" name="Unvan 1"/>
          <p:cNvSpPr>
            <a:spLocks noGrp="1"/>
          </p:cNvSpPr>
          <p:nvPr>
            <p:ph type="title"/>
          </p:nvPr>
        </p:nvSpPr>
        <p:spPr>
          <a:xfrm>
            <a:off x="845127" y="365760"/>
            <a:ext cx="10515600" cy="772909"/>
          </a:xfrm>
        </p:spPr>
        <p:txBody>
          <a:bodyPr>
            <a:normAutofit/>
          </a:bodyPr>
          <a:lstStyle/>
          <a:p>
            <a:pPr algn="ctr"/>
            <a:r>
              <a:rPr lang="tr-TR" sz="3200" dirty="0">
                <a:solidFill>
                  <a:schemeClr val="tx2"/>
                </a:solidFill>
                <a:latin typeface="Times New Roman" panose="02020603050405020304" pitchFamily="18" charset="0"/>
                <a:cs typeface="Times New Roman" panose="02020603050405020304" pitchFamily="18" charset="0"/>
              </a:rPr>
              <a:t>ÜNİVERSİTE – SANAYİ İŞBİRLİĞİ</a:t>
            </a:r>
            <a:endParaRPr lang="en-US" sz="3200" dirty="0">
              <a:solidFill>
                <a:schemeClr val="tx2"/>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55085" y="2211795"/>
            <a:ext cx="10705642" cy="2862322"/>
          </a:xfrm>
          <a:prstGeom prst="rect">
            <a:avLst/>
          </a:prstGeom>
          <a:noFill/>
        </p:spPr>
        <p:txBody>
          <a:bodyPr wrap="square" rtlCol="0">
            <a:spAutoFit/>
          </a:bodyPr>
          <a:lstStyle/>
          <a:p>
            <a:pPr lvl="0"/>
            <a:r>
              <a:rPr lang="tr-TR" sz="2000" b="1" dirty="0">
                <a:latin typeface="Times New Roman" panose="02020603050405020304" pitchFamily="18" charset="0"/>
                <a:cs typeface="Times New Roman" panose="02020603050405020304" pitchFamily="18" charset="0"/>
              </a:rPr>
              <a:t>Akademisyenin hizmet vermek istediği işletme teknoloji geliştirme bölgesi dışında faaliyet göstermekte ise; </a:t>
            </a:r>
            <a:r>
              <a:rPr lang="tr-TR" sz="2000" dirty="0">
                <a:latin typeface="Times New Roman" panose="02020603050405020304" pitchFamily="18" charset="0"/>
                <a:cs typeface="Times New Roman" panose="02020603050405020304" pitchFamily="18" charset="0"/>
              </a:rPr>
              <a:t>teknoloji geliştirme bölgesi dışında kurulmuş Teknoloji Transfer Ofisleri (Pamukkale TTO gibi) üzerinden, hizmet verecek akademisyenin bağlı bulunduğu dekanlık, fakülte veya doğrudan rektörlüğe başvuru yapılarak sürekli görevlendirme talebinde bulunulur</a:t>
            </a:r>
            <a:r>
              <a:rPr lang="tr-TR" sz="2000" dirty="0" smtClean="0">
                <a:latin typeface="Times New Roman" panose="02020603050405020304" pitchFamily="18" charset="0"/>
                <a:cs typeface="Times New Roman" panose="02020603050405020304" pitchFamily="18" charset="0"/>
              </a:rPr>
              <a:t>.</a:t>
            </a:r>
          </a:p>
          <a:p>
            <a:pPr lvl="0"/>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Görevlendirmesi alınan akademisyen için TTO tarafından hizmet süresince her ay </a:t>
            </a:r>
            <a:r>
              <a:rPr lang="tr-TR" sz="2000" dirty="0" smtClean="0">
                <a:latin typeface="Times New Roman" panose="02020603050405020304" pitchFamily="18" charset="0"/>
                <a:cs typeface="Times New Roman" panose="02020603050405020304" pitchFamily="18" charset="0"/>
              </a:rPr>
              <a:t>‘’Bordro’’ </a:t>
            </a:r>
            <a:r>
              <a:rPr lang="tr-TR" sz="2000" dirty="0">
                <a:latin typeface="Times New Roman" panose="02020603050405020304" pitchFamily="18" charset="0"/>
                <a:cs typeface="Times New Roman" panose="02020603050405020304" pitchFamily="18" charset="0"/>
              </a:rPr>
              <a:t>düzenlenir ve akademisyenin talep ettiği net ücret üzerinden, hizmet talep eden firmaya TTO tarafından fatura düzenlenir. Hizmet alıcısı firma, TTO üzerinden ilgili akademisyene ödeme yapar.</a:t>
            </a:r>
          </a:p>
          <a:p>
            <a:pPr lvl="0"/>
            <a:endParaRPr lang="tr-TR" sz="2000" dirty="0"/>
          </a:p>
        </p:txBody>
      </p:sp>
    </p:spTree>
    <p:extLst>
      <p:ext uri="{BB962C8B-B14F-4D97-AF65-F5344CB8AC3E}">
        <p14:creationId xmlns:p14="http://schemas.microsoft.com/office/powerpoint/2010/main" val="20812829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6" name="Resim 5"/>
          <p:cNvPicPr>
            <a:picLocks noChangeAspect="1"/>
          </p:cNvPicPr>
          <p:nvPr/>
        </p:nvPicPr>
        <p:blipFill>
          <a:blip r:embed="rId4"/>
          <a:stretch>
            <a:fillRect/>
          </a:stretch>
        </p:blipFill>
        <p:spPr>
          <a:xfrm>
            <a:off x="90426" y="0"/>
            <a:ext cx="1688133" cy="1138669"/>
          </a:xfrm>
          <a:prstGeom prst="rect">
            <a:avLst/>
          </a:prstGeom>
        </p:spPr>
      </p:pic>
      <p:pic>
        <p:nvPicPr>
          <p:cNvPr id="7" name="Resim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
        <p:nvSpPr>
          <p:cNvPr id="5" name="Unvan 1"/>
          <p:cNvSpPr>
            <a:spLocks noGrp="1"/>
          </p:cNvSpPr>
          <p:nvPr>
            <p:ph type="title"/>
          </p:nvPr>
        </p:nvSpPr>
        <p:spPr>
          <a:xfrm>
            <a:off x="845127" y="365760"/>
            <a:ext cx="10515600" cy="772909"/>
          </a:xfrm>
        </p:spPr>
        <p:txBody>
          <a:bodyPr>
            <a:normAutofit/>
          </a:bodyPr>
          <a:lstStyle/>
          <a:p>
            <a:pPr algn="ctr"/>
            <a:r>
              <a:rPr lang="tr-TR" sz="3600" b="1" dirty="0" smtClean="0">
                <a:solidFill>
                  <a:schemeClr val="tx2"/>
                </a:solidFill>
                <a:latin typeface="Times New Roman" panose="02020603050405020304" pitchFamily="18" charset="0"/>
                <a:cs typeface="Times New Roman" panose="02020603050405020304" pitchFamily="18" charset="0"/>
              </a:rPr>
              <a:t>ÜNİVERSİTE – SANAYİ İŞBİRLİĞİ</a:t>
            </a:r>
            <a:endParaRPr lang="en-US" sz="3600" b="1" dirty="0">
              <a:solidFill>
                <a:schemeClr val="tx2"/>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55085" y="2660369"/>
            <a:ext cx="10705642" cy="1938992"/>
          </a:xfrm>
          <a:prstGeom prst="rect">
            <a:avLst/>
          </a:prstGeom>
          <a:noFill/>
        </p:spPr>
        <p:txBody>
          <a:bodyPr wrap="square" rtlCol="0">
            <a:spAutoFit/>
          </a:bodyPr>
          <a:lstStyle/>
          <a:p>
            <a:pPr algn="just"/>
            <a:r>
              <a:rPr lang="tr-TR" sz="2000" dirty="0">
                <a:latin typeface="Times New Roman" panose="02020603050405020304" pitchFamily="18" charset="0"/>
                <a:cs typeface="Times New Roman" panose="02020603050405020304" pitchFamily="18" charset="0"/>
              </a:rPr>
              <a:t>TTO üzerinden yapılan faturalandırma işlemlerinde; akademisyenin; hizmet verdiği proje yazılım projesi ise ya da hizmet konusu yazılım bileşenlerinin geliştirilmesi, tasarlanması, doğrulanması veya iyileştirilmesine yönelik ise KDV muafiyeti söz konusu olmaktadır. Yazılım projesi olmayan veya yazılım dışında bir hizmet konusu barındıran projelere ilişkin hazırlanan faturalar ise KDV’li olarak düzenlenir. </a:t>
            </a:r>
          </a:p>
          <a:p>
            <a:pPr lvl="0"/>
            <a:endParaRPr lang="tr-TR" sz="2000" dirty="0"/>
          </a:p>
        </p:txBody>
      </p:sp>
    </p:spTree>
    <p:extLst>
      <p:ext uri="{BB962C8B-B14F-4D97-AF65-F5344CB8AC3E}">
        <p14:creationId xmlns:p14="http://schemas.microsoft.com/office/powerpoint/2010/main" val="713384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6" name="Resim 5"/>
          <p:cNvPicPr>
            <a:picLocks noChangeAspect="1"/>
          </p:cNvPicPr>
          <p:nvPr/>
        </p:nvPicPr>
        <p:blipFill>
          <a:blip r:embed="rId4"/>
          <a:stretch>
            <a:fillRect/>
          </a:stretch>
        </p:blipFill>
        <p:spPr>
          <a:xfrm>
            <a:off x="90426" y="0"/>
            <a:ext cx="1688133" cy="1138669"/>
          </a:xfrm>
          <a:prstGeom prst="rect">
            <a:avLst/>
          </a:prstGeom>
        </p:spPr>
      </p:pic>
      <p:pic>
        <p:nvPicPr>
          <p:cNvPr id="7" name="Resim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
        <p:nvSpPr>
          <p:cNvPr id="5" name="Unvan 1"/>
          <p:cNvSpPr>
            <a:spLocks noGrp="1"/>
          </p:cNvSpPr>
          <p:nvPr>
            <p:ph type="title"/>
          </p:nvPr>
        </p:nvSpPr>
        <p:spPr>
          <a:xfrm>
            <a:off x="845127" y="365760"/>
            <a:ext cx="10515600" cy="772909"/>
          </a:xfrm>
        </p:spPr>
        <p:txBody>
          <a:bodyPr>
            <a:normAutofit/>
          </a:bodyPr>
          <a:lstStyle/>
          <a:p>
            <a:pPr algn="ctr"/>
            <a:r>
              <a:rPr lang="tr-TR" sz="4000" b="1" dirty="0" smtClean="0">
                <a:latin typeface="Times New Roman" panose="02020603050405020304" pitchFamily="18" charset="0"/>
                <a:cs typeface="Times New Roman" panose="02020603050405020304" pitchFamily="18" charset="0"/>
              </a:rPr>
              <a:t>ÜNİVERSİTE – SANAYİ İŞBİRLİĞİ</a:t>
            </a:r>
            <a:endParaRPr lang="en-US" sz="4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45127" y="2369467"/>
            <a:ext cx="10705642" cy="1938992"/>
          </a:xfrm>
          <a:prstGeom prst="rect">
            <a:avLst/>
          </a:prstGeom>
          <a:noFill/>
        </p:spPr>
        <p:txBody>
          <a:bodyPr wrap="square" rtlCol="0">
            <a:spAutoFit/>
          </a:bodyPr>
          <a:lstStyle/>
          <a:p>
            <a:pPr algn="just"/>
            <a:r>
              <a:rPr lang="tr-TR" sz="2000" dirty="0">
                <a:latin typeface="Times New Roman" panose="02020603050405020304" pitchFamily="18" charset="0"/>
                <a:cs typeface="Times New Roman" panose="02020603050405020304" pitchFamily="18" charset="0"/>
              </a:rPr>
              <a:t>TTO üzerinden yapılan faturalandırma işlemlerinde; akademisyenin; hizmet verdiği proje yazılım projesi ise ya da hizmet konusu yazılım bileşenlerinin geliştirilmesi, tasarlanması, doğrulanması veya iyileştirilmesine yönelik ise KDV muafiyeti söz konusu olmaktadır. Yazılım projesi olmayan veya yazılım dışında bir hizmet konusu barındıran projelere ilişkin hazırlanan faturalar ise KDV’li olarak düzenlenir. </a:t>
            </a:r>
          </a:p>
          <a:p>
            <a:pPr lvl="0"/>
            <a:endParaRPr lang="tr-TR" sz="2000" dirty="0"/>
          </a:p>
        </p:txBody>
      </p:sp>
    </p:spTree>
    <p:extLst>
      <p:ext uri="{BB962C8B-B14F-4D97-AF65-F5344CB8AC3E}">
        <p14:creationId xmlns:p14="http://schemas.microsoft.com/office/powerpoint/2010/main" val="8382249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89387" y="263225"/>
            <a:ext cx="10341684" cy="1054250"/>
          </a:xfrm>
        </p:spPr>
        <p:txBody>
          <a:bodyPr/>
          <a:lstStyle/>
          <a:p>
            <a:r>
              <a:rPr lang="tr-TR" sz="4000" dirty="0" smtClean="0"/>
              <a:t>Araştırma ve Geliştirme Sürecine Yönetimin Katkısı</a:t>
            </a:r>
            <a:endParaRPr lang="tr-TR" sz="4000" dirty="0"/>
          </a:p>
        </p:txBody>
      </p:sp>
      <p:sp>
        <p:nvSpPr>
          <p:cNvPr id="27" name="Metin kutusu 26"/>
          <p:cNvSpPr txBox="1"/>
          <p:nvPr/>
        </p:nvSpPr>
        <p:spPr>
          <a:xfrm>
            <a:off x="689387" y="4674026"/>
            <a:ext cx="2430331" cy="2031325"/>
          </a:xfrm>
          <a:prstGeom prst="rect">
            <a:avLst/>
          </a:prstGeom>
          <a:noFill/>
        </p:spPr>
        <p:txBody>
          <a:bodyPr wrap="square" rtlCol="0">
            <a:spAutoFit/>
          </a:bodyPr>
          <a:lstStyle/>
          <a:p>
            <a:r>
              <a:rPr lang="tr-TR" dirty="0" smtClean="0">
                <a:solidFill>
                  <a:prstClr val="black"/>
                </a:solidFill>
              </a:rPr>
              <a:t>Üniversitemizin Misyonu, Vizyonu, Değerleri ve Hedefleri temel alınarak Teknokent süreçleri ile ilişkilendirilir. </a:t>
            </a:r>
            <a:endParaRPr lang="tr-TR" dirty="0">
              <a:solidFill>
                <a:prstClr val="black"/>
              </a:solidFill>
            </a:endParaRPr>
          </a:p>
        </p:txBody>
      </p:sp>
      <p:sp>
        <p:nvSpPr>
          <p:cNvPr id="30" name="Metin kutusu 29"/>
          <p:cNvSpPr txBox="1"/>
          <p:nvPr/>
        </p:nvSpPr>
        <p:spPr>
          <a:xfrm>
            <a:off x="4393372" y="4239623"/>
            <a:ext cx="3982877" cy="1754326"/>
          </a:xfrm>
          <a:prstGeom prst="rect">
            <a:avLst/>
          </a:prstGeom>
          <a:noFill/>
        </p:spPr>
        <p:txBody>
          <a:bodyPr wrap="square" rtlCol="0">
            <a:spAutoFit/>
          </a:bodyPr>
          <a:lstStyle/>
          <a:p>
            <a:r>
              <a:rPr lang="tr-TR" dirty="0" smtClean="0">
                <a:solidFill>
                  <a:prstClr val="black"/>
                </a:solidFill>
              </a:rPr>
              <a:t>Üniversitemiz stratejik planında yer alan </a:t>
            </a:r>
            <a:r>
              <a:rPr lang="tr-TR" dirty="0">
                <a:solidFill>
                  <a:prstClr val="black"/>
                </a:solidFill>
              </a:rPr>
              <a:t>Yapılan bilimsel çalışmaların uygulamaya </a:t>
            </a:r>
            <a:r>
              <a:rPr lang="tr-TR" dirty="0" err="1">
                <a:solidFill>
                  <a:prstClr val="black"/>
                </a:solidFill>
              </a:rPr>
              <a:t>aktarılabilirliğini</a:t>
            </a:r>
            <a:r>
              <a:rPr lang="tr-TR" dirty="0">
                <a:solidFill>
                  <a:prstClr val="black"/>
                </a:solidFill>
              </a:rPr>
              <a:t> artırmak </a:t>
            </a:r>
            <a:r>
              <a:rPr lang="tr-TR" dirty="0" smtClean="0">
                <a:solidFill>
                  <a:prstClr val="black"/>
                </a:solidFill>
              </a:rPr>
              <a:t>ve Üniversite </a:t>
            </a:r>
            <a:r>
              <a:rPr lang="tr-TR" dirty="0">
                <a:solidFill>
                  <a:prstClr val="black"/>
                </a:solidFill>
              </a:rPr>
              <a:t>sanayi işbirliğini geliştirmek  </a:t>
            </a:r>
            <a:r>
              <a:rPr lang="tr-TR" dirty="0" smtClean="0">
                <a:solidFill>
                  <a:prstClr val="black"/>
                </a:solidFill>
              </a:rPr>
              <a:t>hedefleri dikkate alınmaktadır.</a:t>
            </a:r>
            <a:endParaRPr lang="tr-TR" dirty="0">
              <a:solidFill>
                <a:prstClr val="black"/>
              </a:solidFill>
            </a:endParaRPr>
          </a:p>
        </p:txBody>
      </p:sp>
      <p:graphicFrame>
        <p:nvGraphicFramePr>
          <p:cNvPr id="26" name="İçerik Yer Tutucusu 4"/>
          <p:cNvGraphicFramePr>
            <a:graphicFrameLocks noGrp="1"/>
          </p:cNvGraphicFramePr>
          <p:nvPr>
            <p:ph idx="4294967295"/>
            <p:extLst/>
          </p:nvPr>
        </p:nvGraphicFramePr>
        <p:xfrm>
          <a:off x="704088" y="1889761"/>
          <a:ext cx="10328275" cy="1430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11"/>
          <p:cNvSpPr txBox="1"/>
          <p:nvPr/>
        </p:nvSpPr>
        <p:spPr>
          <a:xfrm>
            <a:off x="4829462" y="1820854"/>
            <a:ext cx="1992853" cy="369332"/>
          </a:xfrm>
          <a:prstGeom prst="rect">
            <a:avLst/>
          </a:prstGeom>
          <a:noFill/>
        </p:spPr>
        <p:txBody>
          <a:bodyPr wrap="none" rtlCol="0">
            <a:spAutoFit/>
          </a:bodyPr>
          <a:lstStyle/>
          <a:p>
            <a:r>
              <a:rPr lang="tr-TR" dirty="0" smtClean="0">
                <a:solidFill>
                  <a:prstClr val="black"/>
                </a:solidFill>
              </a:rPr>
              <a:t>Yönetim süreçleri</a:t>
            </a:r>
            <a:endParaRPr lang="tr-TR" dirty="0">
              <a:solidFill>
                <a:prstClr val="black"/>
              </a:solidFill>
            </a:endParaRPr>
          </a:p>
        </p:txBody>
      </p:sp>
      <p:cxnSp>
        <p:nvCxnSpPr>
          <p:cNvPr id="7" name="Dirsek Bağlayıcısı 6"/>
          <p:cNvCxnSpPr/>
          <p:nvPr/>
        </p:nvCxnSpPr>
        <p:spPr>
          <a:xfrm rot="16200000" flipH="1">
            <a:off x="2728946" y="3069598"/>
            <a:ext cx="1664426" cy="166442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1404983" y="3069598"/>
            <a:ext cx="0" cy="15938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429202"/>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558231" y="144736"/>
            <a:ext cx="9137650" cy="631185"/>
          </a:xfrm>
        </p:spPr>
        <p:txBody>
          <a:bodyPr>
            <a:normAutofit fontScale="90000"/>
          </a:bodyPr>
          <a:lstStyle/>
          <a:p>
            <a:r>
              <a:rPr lang="tr-TR" sz="3100" b="1" dirty="0">
                <a:latin typeface="Times New Roman" pitchFamily="18" charset="0"/>
                <a:cs typeface="Times New Roman" pitchFamily="18" charset="0"/>
              </a:rPr>
              <a:t/>
            </a:r>
            <a:br>
              <a:rPr lang="tr-TR" sz="3100" b="1" dirty="0">
                <a:latin typeface="Times New Roman" pitchFamily="18" charset="0"/>
                <a:cs typeface="Times New Roman" pitchFamily="18" charset="0"/>
              </a:rPr>
            </a:br>
            <a:r>
              <a:rPr lang="tr-TR" sz="2700" b="1" dirty="0">
                <a:effectLst>
                  <a:outerShdw blurRad="38100" dist="38100" dir="2700000" algn="tl">
                    <a:srgbClr val="000000">
                      <a:alpha val="43137"/>
                    </a:srgbClr>
                  </a:outerShdw>
                </a:effectLst>
                <a:latin typeface="Times New Roman" panose="02020603050405020304" pitchFamily="18" charset="0"/>
                <a:cs typeface="Times New Roman" pitchFamily="18" charset="0"/>
              </a:rPr>
              <a:t>PAMUKKALE TEKNOKENT</a:t>
            </a: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endParaRPr lang="tr-TR"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231" y="1052736"/>
            <a:ext cx="9068495" cy="5193868"/>
          </a:xfrm>
          <a:prstGeom prst="rect">
            <a:avLst/>
          </a:prstGeom>
        </p:spPr>
      </p:pic>
      <p:pic>
        <p:nvPicPr>
          <p:cNvPr id="3" name="Resim 2"/>
          <p:cNvPicPr>
            <a:picLocks noChangeAspect="1"/>
          </p:cNvPicPr>
          <p:nvPr/>
        </p:nvPicPr>
        <p:blipFill>
          <a:blip r:embed="rId4"/>
          <a:stretch>
            <a:fillRect/>
          </a:stretch>
        </p:blipFill>
        <p:spPr>
          <a:xfrm>
            <a:off x="1539418" y="1052736"/>
            <a:ext cx="9175275" cy="5469280"/>
          </a:xfrm>
          <a:prstGeom prst="rect">
            <a:avLst/>
          </a:prstGeom>
        </p:spPr>
      </p:pic>
      <p:sp>
        <p:nvSpPr>
          <p:cNvPr id="6" name="Dikdörtgen 5"/>
          <p:cNvSpPr/>
          <p:nvPr/>
        </p:nvSpPr>
        <p:spPr>
          <a:xfrm>
            <a:off x="9886901" y="3552890"/>
            <a:ext cx="557808" cy="323165"/>
          </a:xfrm>
          <a:prstGeom prst="rect">
            <a:avLst/>
          </a:prstGeom>
        </p:spPr>
        <p:txBody>
          <a:bodyPr wrap="square">
            <a:spAutoFit/>
          </a:bodyPr>
          <a:lstStyle/>
          <a:p>
            <a:r>
              <a:rPr lang="tr-TR" sz="1500" b="1" dirty="0" smtClean="0"/>
              <a:t>365</a:t>
            </a:r>
            <a:endParaRPr lang="tr-TR" sz="1500" b="1" dirty="0"/>
          </a:p>
        </p:txBody>
      </p:sp>
      <p:sp>
        <p:nvSpPr>
          <p:cNvPr id="7" name="Dikdörtgen 6"/>
          <p:cNvSpPr/>
          <p:nvPr/>
        </p:nvSpPr>
        <p:spPr>
          <a:xfrm>
            <a:off x="9861432" y="2955910"/>
            <a:ext cx="557808" cy="323165"/>
          </a:xfrm>
          <a:prstGeom prst="rect">
            <a:avLst/>
          </a:prstGeom>
        </p:spPr>
        <p:txBody>
          <a:bodyPr wrap="square">
            <a:spAutoFit/>
          </a:bodyPr>
          <a:lstStyle/>
          <a:p>
            <a:r>
              <a:rPr lang="tr-TR" sz="1400" b="1" dirty="0"/>
              <a:t> </a:t>
            </a:r>
            <a:r>
              <a:rPr lang="tr-TR" sz="1500" b="1" dirty="0" smtClean="0"/>
              <a:t>97</a:t>
            </a:r>
            <a:endParaRPr lang="tr-TR" sz="1500" b="1" dirty="0"/>
          </a:p>
        </p:txBody>
      </p:sp>
      <p:sp>
        <p:nvSpPr>
          <p:cNvPr id="5" name="Dikdörtgen 4"/>
          <p:cNvSpPr/>
          <p:nvPr/>
        </p:nvSpPr>
        <p:spPr>
          <a:xfrm>
            <a:off x="9912370" y="4100520"/>
            <a:ext cx="506870" cy="323165"/>
          </a:xfrm>
          <a:prstGeom prst="rect">
            <a:avLst/>
          </a:prstGeom>
        </p:spPr>
        <p:txBody>
          <a:bodyPr wrap="none">
            <a:spAutoFit/>
          </a:bodyPr>
          <a:lstStyle/>
          <a:p>
            <a:r>
              <a:rPr lang="tr-TR" sz="1500" b="1" dirty="0"/>
              <a:t>164</a:t>
            </a:r>
          </a:p>
        </p:txBody>
      </p:sp>
      <p:sp>
        <p:nvSpPr>
          <p:cNvPr id="9" name="Dikdörtgen 8"/>
          <p:cNvSpPr/>
          <p:nvPr/>
        </p:nvSpPr>
        <p:spPr>
          <a:xfrm>
            <a:off x="9912370" y="4692664"/>
            <a:ext cx="666179" cy="323165"/>
          </a:xfrm>
          <a:prstGeom prst="rect">
            <a:avLst/>
          </a:prstGeom>
        </p:spPr>
        <p:txBody>
          <a:bodyPr wrap="square">
            <a:spAutoFit/>
          </a:bodyPr>
          <a:lstStyle/>
          <a:p>
            <a:r>
              <a:rPr lang="tr-TR" sz="1500" b="1" dirty="0"/>
              <a:t>120</a:t>
            </a:r>
          </a:p>
        </p:txBody>
      </p:sp>
      <p:sp>
        <p:nvSpPr>
          <p:cNvPr id="10" name="Dikdörtgen 9"/>
          <p:cNvSpPr/>
          <p:nvPr/>
        </p:nvSpPr>
        <p:spPr>
          <a:xfrm>
            <a:off x="9912370" y="5286161"/>
            <a:ext cx="701824" cy="323165"/>
          </a:xfrm>
          <a:prstGeom prst="rect">
            <a:avLst/>
          </a:prstGeom>
        </p:spPr>
        <p:txBody>
          <a:bodyPr wrap="square">
            <a:spAutoFit/>
          </a:bodyPr>
          <a:lstStyle/>
          <a:p>
            <a:r>
              <a:rPr lang="tr-TR" sz="1500" b="1" dirty="0"/>
              <a:t>97%</a:t>
            </a:r>
          </a:p>
        </p:txBody>
      </p:sp>
      <p:sp>
        <p:nvSpPr>
          <p:cNvPr id="11" name="Dikdörtgen 10"/>
          <p:cNvSpPr/>
          <p:nvPr/>
        </p:nvSpPr>
        <p:spPr>
          <a:xfrm>
            <a:off x="9999238" y="5856189"/>
            <a:ext cx="341784" cy="323165"/>
          </a:xfrm>
          <a:prstGeom prst="rect">
            <a:avLst/>
          </a:prstGeom>
        </p:spPr>
        <p:txBody>
          <a:bodyPr wrap="square">
            <a:spAutoFit/>
          </a:bodyPr>
          <a:lstStyle/>
          <a:p>
            <a:r>
              <a:rPr lang="tr-TR" sz="1500" b="1" dirty="0"/>
              <a:t>1</a:t>
            </a:r>
          </a:p>
        </p:txBody>
      </p:sp>
      <p:sp>
        <p:nvSpPr>
          <p:cNvPr id="8" name="Metin kutusu 7"/>
          <p:cNvSpPr txBox="1"/>
          <p:nvPr/>
        </p:nvSpPr>
        <p:spPr>
          <a:xfrm>
            <a:off x="9975385" y="2206620"/>
            <a:ext cx="614956" cy="369332"/>
          </a:xfrm>
          <a:prstGeom prst="rect">
            <a:avLst/>
          </a:prstGeom>
          <a:solidFill>
            <a:schemeClr val="bg1"/>
          </a:solidFill>
        </p:spPr>
        <p:txBody>
          <a:bodyPr wrap="square" rtlCol="0">
            <a:spAutoFit/>
          </a:bodyPr>
          <a:lstStyle/>
          <a:p>
            <a:endParaRPr lang="tr-TR" dirty="0"/>
          </a:p>
        </p:txBody>
      </p:sp>
      <p:sp>
        <p:nvSpPr>
          <p:cNvPr id="12" name="Metin kutusu 11"/>
          <p:cNvSpPr txBox="1"/>
          <p:nvPr/>
        </p:nvSpPr>
        <p:spPr>
          <a:xfrm>
            <a:off x="9912370" y="2206620"/>
            <a:ext cx="824887" cy="307777"/>
          </a:xfrm>
          <a:prstGeom prst="rect">
            <a:avLst/>
          </a:prstGeom>
          <a:noFill/>
        </p:spPr>
        <p:txBody>
          <a:bodyPr wrap="square" rtlCol="0">
            <a:spAutoFit/>
          </a:bodyPr>
          <a:lstStyle/>
          <a:p>
            <a:r>
              <a:rPr lang="tr-TR" sz="1400" b="1" dirty="0" smtClean="0"/>
              <a:t>13.500</a:t>
            </a:r>
            <a:endParaRPr lang="tr-TR" sz="1400" b="1" dirty="0"/>
          </a:p>
        </p:txBody>
      </p:sp>
    </p:spTree>
    <p:extLst>
      <p:ext uri="{BB962C8B-B14F-4D97-AF65-F5344CB8AC3E}">
        <p14:creationId xmlns:p14="http://schemas.microsoft.com/office/powerpoint/2010/main" val="3745301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720">
        <p:fade/>
      </p:transition>
    </mc:Choice>
    <mc:Fallback>
      <p:transition advTm="72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3"/>
          <p:cNvGraphicFramePr/>
          <p:nvPr>
            <p:extLst/>
          </p:nvPr>
        </p:nvGraphicFramePr>
        <p:xfrm>
          <a:off x="2256352" y="1197864"/>
          <a:ext cx="7529139" cy="5114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Unvan 4"/>
          <p:cNvSpPr txBox="1">
            <a:spLocks/>
          </p:cNvSpPr>
          <p:nvPr/>
        </p:nvSpPr>
        <p:spPr>
          <a:xfrm>
            <a:off x="30526" y="263225"/>
            <a:ext cx="1198079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500" dirty="0" err="1">
                <a:solidFill>
                  <a:srgbClr val="5B6973"/>
                </a:solidFill>
              </a:rPr>
              <a:t>İş</a:t>
            </a:r>
            <a:r>
              <a:rPr lang="en-US" sz="3500" dirty="0">
                <a:solidFill>
                  <a:srgbClr val="5B6973"/>
                </a:solidFill>
              </a:rPr>
              <a:t> </a:t>
            </a:r>
            <a:r>
              <a:rPr lang="en-US" sz="3500" dirty="0" err="1">
                <a:solidFill>
                  <a:srgbClr val="5B6973"/>
                </a:solidFill>
              </a:rPr>
              <a:t>süreci</a:t>
            </a:r>
            <a:r>
              <a:rPr lang="en-US" sz="3500" dirty="0">
                <a:solidFill>
                  <a:srgbClr val="5B6973"/>
                </a:solidFill>
              </a:rPr>
              <a:t> </a:t>
            </a:r>
            <a:r>
              <a:rPr lang="en-US" sz="3500" dirty="0" err="1">
                <a:solidFill>
                  <a:srgbClr val="5B6973"/>
                </a:solidFill>
              </a:rPr>
              <a:t>yaşam</a:t>
            </a:r>
            <a:r>
              <a:rPr lang="en-US" sz="3500" dirty="0">
                <a:solidFill>
                  <a:srgbClr val="5B6973"/>
                </a:solidFill>
              </a:rPr>
              <a:t> </a:t>
            </a:r>
            <a:r>
              <a:rPr lang="en-US" sz="3500" dirty="0" err="1">
                <a:solidFill>
                  <a:srgbClr val="5B6973"/>
                </a:solidFill>
              </a:rPr>
              <a:t>döngüsü</a:t>
            </a:r>
            <a:r>
              <a:rPr lang="en-US" sz="3500" dirty="0">
                <a:solidFill>
                  <a:srgbClr val="5B6973"/>
                </a:solidFill>
              </a:rPr>
              <a:t> (</a:t>
            </a:r>
            <a:r>
              <a:rPr lang="en-US" sz="3500" dirty="0" err="1">
                <a:solidFill>
                  <a:srgbClr val="5B6973"/>
                </a:solidFill>
              </a:rPr>
              <a:t>Sürekli</a:t>
            </a:r>
            <a:r>
              <a:rPr lang="en-US" sz="3500" dirty="0">
                <a:solidFill>
                  <a:srgbClr val="5B6973"/>
                </a:solidFill>
              </a:rPr>
              <a:t> </a:t>
            </a:r>
            <a:r>
              <a:rPr lang="en-US" sz="3500" dirty="0" err="1">
                <a:solidFill>
                  <a:srgbClr val="5B6973"/>
                </a:solidFill>
              </a:rPr>
              <a:t>İyileştirme</a:t>
            </a:r>
            <a:r>
              <a:rPr lang="en-US" sz="3500" dirty="0">
                <a:solidFill>
                  <a:srgbClr val="5B6973"/>
                </a:solidFill>
              </a:rPr>
              <a:t> </a:t>
            </a:r>
            <a:r>
              <a:rPr lang="en-US" sz="3500" dirty="0" err="1">
                <a:solidFill>
                  <a:srgbClr val="5B6973"/>
                </a:solidFill>
              </a:rPr>
              <a:t>Yaklaşımı</a:t>
            </a:r>
            <a:r>
              <a:rPr lang="en-US" sz="3500" dirty="0">
                <a:solidFill>
                  <a:srgbClr val="5B6973"/>
                </a:solidFill>
              </a:rPr>
              <a:t>)</a:t>
            </a:r>
            <a:endParaRPr lang="tr-TR" sz="3500" dirty="0">
              <a:solidFill>
                <a:srgbClr val="5B6973"/>
              </a:solidFill>
            </a:endParaRPr>
          </a:p>
        </p:txBody>
      </p:sp>
      <p:grpSp>
        <p:nvGrpSpPr>
          <p:cNvPr id="8" name="Group 17"/>
          <p:cNvGrpSpPr/>
          <p:nvPr/>
        </p:nvGrpSpPr>
        <p:grpSpPr>
          <a:xfrm>
            <a:off x="6876487" y="1045761"/>
            <a:ext cx="1807613" cy="985619"/>
            <a:chOff x="-387589" y="561636"/>
            <a:chExt cx="1286858" cy="985619"/>
          </a:xfrm>
        </p:grpSpPr>
        <p:sp>
          <p:nvSpPr>
            <p:cNvPr id="9" name="Rounded Rectangle 18"/>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tr-TR" sz="2000" dirty="0" smtClean="0">
                  <a:solidFill>
                    <a:srgbClr val="59B0B9"/>
                  </a:solidFill>
                </a:rPr>
                <a:t>Tasarlama süreçleri</a:t>
              </a:r>
              <a:endParaRPr lang="en-US" sz="2000" dirty="0">
                <a:solidFill>
                  <a:srgbClr val="59B0B9"/>
                </a:solidFill>
              </a:endParaRPr>
            </a:p>
          </p:txBody>
        </p:sp>
      </p:grpSp>
      <p:grpSp>
        <p:nvGrpSpPr>
          <p:cNvPr id="11" name="Group 21"/>
          <p:cNvGrpSpPr/>
          <p:nvPr/>
        </p:nvGrpSpPr>
        <p:grpSpPr>
          <a:xfrm>
            <a:off x="8881684" y="2921177"/>
            <a:ext cx="1807613" cy="985619"/>
            <a:chOff x="-387589" y="561636"/>
            <a:chExt cx="1286858" cy="985619"/>
          </a:xfrm>
        </p:grpSpPr>
        <p:sp>
          <p:nvSpPr>
            <p:cNvPr id="12" name="Rounded Rectangle 22"/>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tr-TR" sz="2000" dirty="0" smtClean="0">
                  <a:solidFill>
                    <a:srgbClr val="59B0B9"/>
                  </a:solidFill>
                </a:rPr>
                <a:t>Planlama süreçleri</a:t>
              </a:r>
              <a:endParaRPr lang="en-US" sz="2000" dirty="0">
                <a:solidFill>
                  <a:srgbClr val="59B0B9"/>
                </a:solidFill>
              </a:endParaRPr>
            </a:p>
          </p:txBody>
        </p:sp>
      </p:grpSp>
      <p:grpSp>
        <p:nvGrpSpPr>
          <p:cNvPr id="14" name="Group 24"/>
          <p:cNvGrpSpPr/>
          <p:nvPr/>
        </p:nvGrpSpPr>
        <p:grpSpPr>
          <a:xfrm>
            <a:off x="8154039" y="5187628"/>
            <a:ext cx="3029073" cy="985619"/>
            <a:chOff x="-387589" y="561636"/>
            <a:chExt cx="1286858" cy="985619"/>
          </a:xfrm>
        </p:grpSpPr>
        <p:sp>
          <p:nvSpPr>
            <p:cNvPr id="15" name="Rounded Rectangle 25"/>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tr-TR" sz="2000" dirty="0" smtClean="0">
                  <a:solidFill>
                    <a:srgbClr val="59B0B9"/>
                  </a:solidFill>
                </a:rPr>
                <a:t>Uygulama süreçleri</a:t>
              </a:r>
            </a:p>
            <a:p>
              <a:pPr algn="ctr" defTabSz="889000">
                <a:lnSpc>
                  <a:spcPct val="90000"/>
                </a:lnSpc>
                <a:spcBef>
                  <a:spcPct val="0"/>
                </a:spcBef>
                <a:spcAft>
                  <a:spcPct val="35000"/>
                </a:spcAft>
              </a:pPr>
              <a:r>
                <a:rPr lang="tr-TR" sz="2000" dirty="0" err="1" smtClean="0">
                  <a:solidFill>
                    <a:srgbClr val="59B0B9"/>
                  </a:solidFill>
                </a:rPr>
                <a:t>Operasyonel</a:t>
              </a:r>
              <a:r>
                <a:rPr lang="tr-TR" sz="2000" dirty="0" smtClean="0">
                  <a:solidFill>
                    <a:srgbClr val="59B0B9"/>
                  </a:solidFill>
                </a:rPr>
                <a:t> süreçler</a:t>
              </a:r>
              <a:endParaRPr lang="en-US" sz="2000" dirty="0">
                <a:solidFill>
                  <a:srgbClr val="59B0B9"/>
                </a:solidFill>
              </a:endParaRPr>
            </a:p>
          </p:txBody>
        </p:sp>
      </p:grpSp>
      <p:grpSp>
        <p:nvGrpSpPr>
          <p:cNvPr id="17" name="Group 27"/>
          <p:cNvGrpSpPr/>
          <p:nvPr/>
        </p:nvGrpSpPr>
        <p:grpSpPr>
          <a:xfrm>
            <a:off x="1680299" y="5140918"/>
            <a:ext cx="2415947" cy="1032329"/>
            <a:chOff x="-387589" y="561636"/>
            <a:chExt cx="1286858" cy="1501360"/>
          </a:xfrm>
        </p:grpSpPr>
        <p:sp>
          <p:nvSpPr>
            <p:cNvPr id="18" name="Rounded Rectangle 28"/>
            <p:cNvSpPr/>
            <p:nvPr/>
          </p:nvSpPr>
          <p:spPr>
            <a:xfrm>
              <a:off x="-387589" y="561636"/>
              <a:ext cx="1286858" cy="1501360"/>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ounded Rectangle 4"/>
            <p:cNvSpPr txBox="1"/>
            <p:nvPr/>
          </p:nvSpPr>
          <p:spPr>
            <a:xfrm>
              <a:off x="-374968" y="617180"/>
              <a:ext cx="1190630" cy="12247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tr-TR" sz="2000" dirty="0" smtClean="0">
                  <a:solidFill>
                    <a:srgbClr val="59B0B9"/>
                  </a:solidFill>
                </a:rPr>
                <a:t>İzleme süreçleri</a:t>
              </a:r>
            </a:p>
            <a:p>
              <a:pPr algn="ctr" defTabSz="889000">
                <a:lnSpc>
                  <a:spcPct val="90000"/>
                </a:lnSpc>
                <a:spcBef>
                  <a:spcPct val="0"/>
                </a:spcBef>
                <a:spcAft>
                  <a:spcPct val="35000"/>
                </a:spcAft>
              </a:pPr>
              <a:r>
                <a:rPr lang="tr-TR" sz="1400" dirty="0" smtClean="0">
                  <a:solidFill>
                    <a:srgbClr val="59B0B9"/>
                  </a:solidFill>
                </a:rPr>
                <a:t>(Kalite kontrol, kalite şartları, </a:t>
              </a:r>
              <a:r>
                <a:rPr lang="tr-TR" sz="1400" dirty="0" err="1" smtClean="0">
                  <a:solidFill>
                    <a:srgbClr val="59B0B9"/>
                  </a:solidFill>
                </a:rPr>
                <a:t>vb</a:t>
              </a:r>
              <a:r>
                <a:rPr lang="tr-TR" sz="1400" dirty="0" smtClean="0">
                  <a:solidFill>
                    <a:srgbClr val="59B0B9"/>
                  </a:solidFill>
                </a:rPr>
                <a:t>)</a:t>
              </a:r>
              <a:endParaRPr lang="en-US" sz="1400" dirty="0">
                <a:solidFill>
                  <a:srgbClr val="59B0B9"/>
                </a:solidFill>
              </a:endParaRPr>
            </a:p>
          </p:txBody>
        </p:sp>
      </p:grpSp>
      <p:grpSp>
        <p:nvGrpSpPr>
          <p:cNvPr id="20" name="Group 30"/>
          <p:cNvGrpSpPr/>
          <p:nvPr/>
        </p:nvGrpSpPr>
        <p:grpSpPr>
          <a:xfrm>
            <a:off x="401395" y="2252114"/>
            <a:ext cx="2736933" cy="1180127"/>
            <a:chOff x="-387589" y="561636"/>
            <a:chExt cx="1286858" cy="985619"/>
          </a:xfrm>
        </p:grpSpPr>
        <p:sp>
          <p:nvSpPr>
            <p:cNvPr id="21" name="Rounded Rectangle 31"/>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tr-TR" sz="2000" dirty="0" smtClean="0">
                  <a:solidFill>
                    <a:srgbClr val="59B0B9"/>
                  </a:solidFill>
                </a:rPr>
                <a:t>İyileştirme süreçleri</a:t>
              </a:r>
            </a:p>
            <a:p>
              <a:pPr algn="ctr" defTabSz="889000">
                <a:lnSpc>
                  <a:spcPct val="90000"/>
                </a:lnSpc>
                <a:spcBef>
                  <a:spcPct val="0"/>
                </a:spcBef>
                <a:spcAft>
                  <a:spcPct val="35000"/>
                </a:spcAft>
              </a:pPr>
              <a:r>
                <a:rPr lang="tr-TR" sz="1400" dirty="0" smtClean="0">
                  <a:solidFill>
                    <a:srgbClr val="59B0B9"/>
                  </a:solidFill>
                </a:rPr>
                <a:t>(Gözden geçirme, kalite indikatörleri, kalite güvencesi, vb.)</a:t>
              </a:r>
              <a:endParaRPr lang="en-US" sz="1400" dirty="0">
                <a:solidFill>
                  <a:srgbClr val="59B0B9"/>
                </a:solidFill>
              </a:endParaRPr>
            </a:p>
          </p:txBody>
        </p:sp>
      </p:grpSp>
    </p:spTree>
    <p:extLst>
      <p:ext uri="{BB962C8B-B14F-4D97-AF65-F5344CB8AC3E}">
        <p14:creationId xmlns:p14="http://schemas.microsoft.com/office/powerpoint/2010/main" val="3846571160"/>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4"/>
          <p:cNvSpPr txBox="1">
            <a:spLocks/>
          </p:cNvSpPr>
          <p:nvPr/>
        </p:nvSpPr>
        <p:spPr>
          <a:xfrm>
            <a:off x="30526" y="263225"/>
            <a:ext cx="1198079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500" dirty="0" smtClean="0">
                <a:solidFill>
                  <a:srgbClr val="5B6973"/>
                </a:solidFill>
              </a:rPr>
              <a:t>Üniversite-Sanayi İşbirliği Fonksiyonlarının Hedefleri</a:t>
            </a:r>
            <a:endParaRPr lang="tr-TR" sz="3500" dirty="0">
              <a:solidFill>
                <a:srgbClr val="5B6973"/>
              </a:solidFill>
            </a:endParaRPr>
          </a:p>
        </p:txBody>
      </p:sp>
      <p:sp>
        <p:nvSpPr>
          <p:cNvPr id="2" name="Dikdörtgen 1"/>
          <p:cNvSpPr/>
          <p:nvPr/>
        </p:nvSpPr>
        <p:spPr>
          <a:xfrm>
            <a:off x="770625" y="1595259"/>
            <a:ext cx="10141789" cy="5109091"/>
          </a:xfrm>
          <a:prstGeom prst="rect">
            <a:avLst/>
          </a:prstGeom>
        </p:spPr>
        <p:txBody>
          <a:bodyPr wrap="square">
            <a:spAutoFit/>
          </a:bodyPr>
          <a:lstStyle/>
          <a:p>
            <a:pPr marL="457200" indent="-457200">
              <a:buFont typeface="Arial" panose="020B0604020202020204" pitchFamily="34" charset="0"/>
              <a:buChar char="•"/>
            </a:pPr>
            <a:r>
              <a:rPr lang="tr-TR" sz="2800" dirty="0">
                <a:solidFill>
                  <a:srgbClr val="000000"/>
                </a:solidFill>
                <a:latin typeface="Times New Roman" panose="02020603050405020304" pitchFamily="18" charset="0"/>
                <a:cs typeface="Times New Roman" panose="02020603050405020304" pitchFamily="18" charset="0"/>
              </a:rPr>
              <a:t>Üniversite ile sanayi arasında </a:t>
            </a:r>
            <a:r>
              <a:rPr lang="tr-TR" sz="2800" dirty="0" smtClean="0">
                <a:solidFill>
                  <a:srgbClr val="000000"/>
                </a:solidFill>
                <a:latin typeface="Times New Roman" panose="02020603050405020304" pitchFamily="18" charset="0"/>
                <a:cs typeface="Times New Roman" panose="02020603050405020304" pitchFamily="18" charset="0"/>
              </a:rPr>
              <a:t>işbirliği </a:t>
            </a:r>
            <a:r>
              <a:rPr lang="tr-TR" sz="2800" dirty="0">
                <a:solidFill>
                  <a:srgbClr val="000000"/>
                </a:solidFill>
                <a:latin typeface="Times New Roman" panose="02020603050405020304" pitchFamily="18" charset="0"/>
                <a:cs typeface="Times New Roman" panose="02020603050405020304" pitchFamily="18" charset="0"/>
              </a:rPr>
              <a:t>teşvik etmek ve arttırmak amacıyla Pamukkale Üniversitesi’nde faaliyet gösteren Üniversite-Sanayi İşbirliği Uygulama ve Araştırma Merkezi’nin faaliyetlerinin Teknoloji Transfer Ofisi ile entegre yürütülmesini sağlamak </a:t>
            </a:r>
            <a:endParaRPr lang="tr-TR" sz="2800" dirty="0" smtClean="0">
              <a:solidFill>
                <a:srgbClr val="0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tr-TR" sz="2800" dirty="0" smtClean="0">
                <a:solidFill>
                  <a:srgbClr val="000000"/>
                </a:solidFill>
                <a:latin typeface="Times New Roman" panose="02020603050405020304" pitchFamily="18" charset="0"/>
                <a:cs typeface="Times New Roman" panose="02020603050405020304" pitchFamily="18" charset="0"/>
              </a:rPr>
              <a:t>Üniversitedeki </a:t>
            </a:r>
            <a:r>
              <a:rPr lang="tr-TR" sz="2800" dirty="0">
                <a:solidFill>
                  <a:srgbClr val="000000"/>
                </a:solidFill>
                <a:latin typeface="Times New Roman" panose="02020603050405020304" pitchFamily="18" charset="0"/>
                <a:cs typeface="Times New Roman" panose="02020603050405020304" pitchFamily="18" charset="0"/>
              </a:rPr>
              <a:t>akademik bilgi ile sanayinin finansal gücünün birleştirilerek </a:t>
            </a:r>
            <a:r>
              <a:rPr lang="tr-TR" sz="2800" dirty="0" smtClean="0">
                <a:solidFill>
                  <a:srgbClr val="000000"/>
                </a:solidFill>
                <a:latin typeface="Times New Roman" panose="02020603050405020304" pitchFamily="18" charset="0"/>
                <a:cs typeface="Times New Roman" panose="02020603050405020304" pitchFamily="18" charset="0"/>
              </a:rPr>
              <a:t>ekonomik, bilimsel ve teknolojik  katkı </a:t>
            </a:r>
            <a:r>
              <a:rPr lang="tr-TR" sz="2800" dirty="0">
                <a:solidFill>
                  <a:srgbClr val="000000"/>
                </a:solidFill>
                <a:latin typeface="Times New Roman" panose="02020603050405020304" pitchFamily="18" charset="0"/>
                <a:cs typeface="Times New Roman" panose="02020603050405020304" pitchFamily="18" charset="0"/>
              </a:rPr>
              <a:t>sağlamak. Akademik dünya ile iş dünyası arasında köprü kurarak profesyonel iş birliği oluşturmak.</a:t>
            </a: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cs typeface="Times New Roman" panose="02020603050405020304" pitchFamily="18" charset="0"/>
              </a:rPr>
              <a:t>Proje </a:t>
            </a:r>
            <a:r>
              <a:rPr lang="tr-TR" sz="2800" dirty="0" smtClean="0">
                <a:solidFill>
                  <a:srgbClr val="000000"/>
                </a:solidFill>
                <a:latin typeface="Times New Roman" panose="02020603050405020304" pitchFamily="18" charset="0"/>
                <a:cs typeface="Times New Roman" panose="02020603050405020304" pitchFamily="18" charset="0"/>
              </a:rPr>
              <a:t>Kültürünü Oluşturmak</a:t>
            </a:r>
            <a:endParaRPr lang="tr-TR" sz="2800" dirty="0">
              <a:solidFill>
                <a:srgbClr val="0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tr-TR" sz="2800" dirty="0">
                <a:solidFill>
                  <a:srgbClr val="000000"/>
                </a:solidFill>
                <a:latin typeface="Times New Roman" panose="02020603050405020304" pitchFamily="18" charset="0"/>
                <a:cs typeface="Times New Roman" panose="02020603050405020304" pitchFamily="18" charset="0"/>
              </a:rPr>
              <a:t>Ü</a:t>
            </a:r>
            <a:r>
              <a:rPr lang="tr-TR" sz="2800" dirty="0" smtClean="0">
                <a:solidFill>
                  <a:srgbClr val="000000"/>
                </a:solidFill>
                <a:latin typeface="Times New Roman" panose="02020603050405020304" pitchFamily="18" charset="0"/>
                <a:cs typeface="Times New Roman" panose="02020603050405020304" pitchFamily="18" charset="0"/>
              </a:rPr>
              <a:t>lkemizin </a:t>
            </a:r>
            <a:r>
              <a:rPr lang="tr-TR" sz="2800" dirty="0">
                <a:solidFill>
                  <a:srgbClr val="000000"/>
                </a:solidFill>
                <a:latin typeface="Times New Roman" panose="02020603050405020304" pitchFamily="18" charset="0"/>
                <a:cs typeface="Times New Roman" panose="02020603050405020304" pitchFamily="18" charset="0"/>
              </a:rPr>
              <a:t>toplam üretim gücünde ve istihdamda artış sağlamak</a:t>
            </a:r>
          </a:p>
          <a:p>
            <a:endParaRPr lang="tr-TR" dirty="0" smtClean="0">
              <a:solidFill>
                <a:srgbClr val="000000"/>
              </a:solidFill>
              <a:latin typeface="Hind"/>
            </a:endParaRPr>
          </a:p>
        </p:txBody>
      </p:sp>
    </p:spTree>
    <p:extLst>
      <p:ext uri="{BB962C8B-B14F-4D97-AF65-F5344CB8AC3E}">
        <p14:creationId xmlns:p14="http://schemas.microsoft.com/office/powerpoint/2010/main" val="3000957854"/>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sz="3700" dirty="0"/>
              <a:t>Araştırma </a:t>
            </a:r>
            <a:r>
              <a:rPr lang="tr-TR" sz="3700" dirty="0" smtClean="0"/>
              <a:t>ve geliştirme süreci yaşam döngüsü</a:t>
            </a:r>
            <a:endParaRPr lang="en-US" sz="3700" dirty="0"/>
          </a:p>
        </p:txBody>
      </p:sp>
      <p:graphicFrame>
        <p:nvGraphicFramePr>
          <p:cNvPr id="5" name="Diagram 21"/>
          <p:cNvGraphicFramePr/>
          <p:nvPr>
            <p:extLst>
              <p:ext uri="{D42A27DB-BD31-4B8C-83A1-F6EECF244321}">
                <p14:modId xmlns:p14="http://schemas.microsoft.com/office/powerpoint/2010/main" val="817122024"/>
              </p:ext>
            </p:extLst>
          </p:nvPr>
        </p:nvGraphicFramePr>
        <p:xfrm>
          <a:off x="1039962" y="1993392"/>
          <a:ext cx="10173896" cy="4224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154533"/>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aphicFrame>
        <p:nvGraphicFramePr>
          <p:cNvPr id="6" name="Diagram 5"/>
          <p:cNvGraphicFramePr/>
          <p:nvPr>
            <p:extLst>
              <p:ext uri="{D42A27DB-BD31-4B8C-83A1-F6EECF244321}">
                <p14:modId xmlns:p14="http://schemas.microsoft.com/office/powerpoint/2010/main" val="3827991118"/>
              </p:ext>
            </p:extLst>
          </p:nvPr>
        </p:nvGraphicFramePr>
        <p:xfrm>
          <a:off x="1022040" y="2725845"/>
          <a:ext cx="10147919" cy="365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Tasarlama Süreci</a:t>
              </a:r>
              <a:endParaRPr lang="en-US" sz="1400" dirty="0">
                <a:solidFill>
                  <a:prstClr val="white"/>
                </a:solidFill>
              </a:endParaRPr>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Planlama Süreci</a:t>
              </a:r>
              <a:endParaRPr lang="en-US" sz="1400" dirty="0">
                <a:solidFill>
                  <a:prstClr val="white"/>
                </a:solidFill>
              </a:endParaRPr>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Uygulama Süreci</a:t>
              </a:r>
              <a:endParaRPr lang="en-US" sz="1400" dirty="0">
                <a:solidFill>
                  <a:prstClr val="white"/>
                </a:solidFill>
              </a:endParaRPr>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İzleme Süreci</a:t>
              </a:r>
              <a:endParaRPr lang="en-US" sz="1400" dirty="0">
                <a:solidFill>
                  <a:prstClr val="white"/>
                </a:solidFill>
              </a:endParaRPr>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İyileştirme Süreci</a:t>
              </a:r>
              <a:endParaRPr lang="en-US" sz="1400" dirty="0">
                <a:solidFill>
                  <a:prstClr val="white"/>
                </a:solidFill>
              </a:endParaRPr>
            </a:p>
          </p:txBody>
        </p:sp>
      </p:grpSp>
    </p:spTree>
    <p:extLst>
      <p:ext uri="{BB962C8B-B14F-4D97-AF65-F5344CB8AC3E}">
        <p14:creationId xmlns:p14="http://schemas.microsoft.com/office/powerpoint/2010/main" val="346215488"/>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2" name="Grup 1"/>
          <p:cNvGrpSpPr/>
          <p:nvPr/>
        </p:nvGrpSpPr>
        <p:grpSpPr>
          <a:xfrm>
            <a:off x="1022040" y="2937198"/>
            <a:ext cx="3095115" cy="3250766"/>
            <a:chOff x="1022040" y="2937198"/>
            <a:chExt cx="3095115" cy="3250766"/>
          </a:xfrm>
        </p:grpSpPr>
        <p:sp>
          <p:nvSpPr>
            <p:cNvPr id="5" name="Serbest Form 4"/>
            <p:cNvSpPr/>
            <p:nvPr/>
          </p:nvSpPr>
          <p:spPr>
            <a:xfrm>
              <a:off x="1022040" y="2937198"/>
              <a:ext cx="3091944" cy="374400"/>
            </a:xfrm>
            <a:custGeom>
              <a:avLst/>
              <a:gdLst>
                <a:gd name="connsiteX0" fmla="*/ 0 w 3091944"/>
                <a:gd name="connsiteY0" fmla="*/ 0 h 374400"/>
                <a:gd name="connsiteX1" fmla="*/ 3091944 w 3091944"/>
                <a:gd name="connsiteY1" fmla="*/ 0 h 374400"/>
                <a:gd name="connsiteX2" fmla="*/ 3091944 w 3091944"/>
                <a:gd name="connsiteY2" fmla="*/ 374400 h 374400"/>
                <a:gd name="connsiteX3" fmla="*/ 0 w 3091944"/>
                <a:gd name="connsiteY3" fmla="*/ 374400 h 374400"/>
                <a:gd name="connsiteX4" fmla="*/ 0 w 3091944"/>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374400">
                  <a:moveTo>
                    <a:pt x="0" y="0"/>
                  </a:moveTo>
                  <a:lnTo>
                    <a:pt x="3091944" y="0"/>
                  </a:lnTo>
                  <a:lnTo>
                    <a:pt x="3091944" y="374400"/>
                  </a:lnTo>
                  <a:lnTo>
                    <a:pt x="0" y="3744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tr-TR" sz="1300" dirty="0" smtClean="0">
                  <a:solidFill>
                    <a:prstClr val="white"/>
                  </a:solidFill>
                </a:rPr>
                <a:t>Girdiler</a:t>
              </a:r>
              <a:endParaRPr lang="en-US" sz="1300" dirty="0">
                <a:solidFill>
                  <a:prstClr val="white"/>
                </a:solidFill>
              </a:endParaRPr>
            </a:p>
          </p:txBody>
        </p:sp>
        <p:sp>
          <p:nvSpPr>
            <p:cNvPr id="22" name="Serbest Form 21"/>
            <p:cNvSpPr/>
            <p:nvPr/>
          </p:nvSpPr>
          <p:spPr>
            <a:xfrm>
              <a:off x="1025211" y="3297479"/>
              <a:ext cx="3091944" cy="2890485"/>
            </a:xfrm>
            <a:custGeom>
              <a:avLst/>
              <a:gdLst>
                <a:gd name="connsiteX0" fmla="*/ 0 w 3091944"/>
                <a:gd name="connsiteY0" fmla="*/ 0 h 2890485"/>
                <a:gd name="connsiteX1" fmla="*/ 3091944 w 3091944"/>
                <a:gd name="connsiteY1" fmla="*/ 0 h 2890485"/>
                <a:gd name="connsiteX2" fmla="*/ 3091944 w 3091944"/>
                <a:gd name="connsiteY2" fmla="*/ 2890485 h 2890485"/>
                <a:gd name="connsiteX3" fmla="*/ 0 w 3091944"/>
                <a:gd name="connsiteY3" fmla="*/ 2890485 h 2890485"/>
                <a:gd name="connsiteX4" fmla="*/ 0 w 3091944"/>
                <a:gd name="connsiteY4" fmla="*/ 0 h 289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2890485">
                  <a:moveTo>
                    <a:pt x="0" y="0"/>
                  </a:moveTo>
                  <a:lnTo>
                    <a:pt x="3091944" y="0"/>
                  </a:lnTo>
                  <a:lnTo>
                    <a:pt x="3091944" y="2890485"/>
                  </a:lnTo>
                  <a:lnTo>
                    <a:pt x="0" y="2890485"/>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285750" lvl="0" indent="-285750">
                <a:buFont typeface="Arial" panose="020B0604020202020204" pitchFamily="34" charset="0"/>
                <a:buChar char="•"/>
              </a:pPr>
              <a:r>
                <a:rPr lang="tr-TR" sz="1400" dirty="0"/>
                <a:t>Fikir önerisi</a:t>
              </a:r>
            </a:p>
            <a:p>
              <a:pPr marL="285750" lvl="0" indent="-285750">
                <a:buFont typeface="Arial" panose="020B0604020202020204" pitchFamily="34" charset="0"/>
                <a:buChar char="•"/>
              </a:pPr>
              <a:r>
                <a:rPr lang="tr-TR" sz="1400" dirty="0"/>
                <a:t>Yasal Mevzuat(2547,4691, 5746 sayılı kanunlar)</a:t>
              </a:r>
            </a:p>
            <a:p>
              <a:pPr marL="285750" lvl="0" indent="-285750">
                <a:buFont typeface="Arial" panose="020B0604020202020204" pitchFamily="34" charset="0"/>
                <a:buChar char="•"/>
              </a:pPr>
              <a:r>
                <a:rPr lang="tr-TR" sz="1400" dirty="0"/>
                <a:t>Üniversite Stratejik Hedefleri </a:t>
              </a:r>
            </a:p>
            <a:p>
              <a:pPr marL="285750" lvl="0" indent="-285750">
                <a:buFont typeface="Arial" panose="020B0604020202020204" pitchFamily="34" charset="0"/>
                <a:buChar char="•"/>
              </a:pPr>
              <a:r>
                <a:rPr lang="tr-TR" sz="1400" dirty="0" err="1"/>
                <a:t>Teknokent’in</a:t>
              </a:r>
              <a:r>
                <a:rPr lang="tr-TR" sz="1400" dirty="0"/>
                <a:t> Stratejik Hedefleri</a:t>
              </a:r>
            </a:p>
            <a:p>
              <a:pPr marL="285750" lvl="0" indent="-285750">
                <a:buFont typeface="Arial" panose="020B0604020202020204" pitchFamily="34" charset="0"/>
                <a:buChar char="•"/>
              </a:pPr>
              <a:r>
                <a:rPr lang="tr-TR" sz="1400" dirty="0"/>
                <a:t>Karar?</a:t>
              </a:r>
            </a:p>
            <a:p>
              <a:pPr marL="0" lvl="1" defTabSz="577850">
                <a:lnSpc>
                  <a:spcPct val="90000"/>
                </a:lnSpc>
                <a:spcBef>
                  <a:spcPct val="0"/>
                </a:spcBef>
                <a:spcAft>
                  <a:spcPct val="15000"/>
                </a:spcAft>
              </a:pPr>
              <a:endParaRPr lang="en-US" sz="1300" dirty="0">
                <a:solidFill>
                  <a:prstClr val="black">
                    <a:hueOff val="0"/>
                    <a:satOff val="0"/>
                    <a:lumOff val="0"/>
                    <a:alphaOff val="0"/>
                  </a:prstClr>
                </a:solidFill>
              </a:endParaRPr>
            </a:p>
            <a:p>
              <a:pPr marL="114300" lvl="1" indent="-114300" defTabSz="577850">
                <a:lnSpc>
                  <a:spcPct val="90000"/>
                </a:lnSpc>
                <a:spcBef>
                  <a:spcPct val="0"/>
                </a:spcBef>
                <a:spcAft>
                  <a:spcPct val="15000"/>
                </a:spcAft>
                <a:buFontTx/>
                <a:buChar char="••"/>
              </a:pPr>
              <a:endParaRPr lang="en-US" sz="1300" dirty="0">
                <a:solidFill>
                  <a:prstClr val="black">
                    <a:hueOff val="0"/>
                    <a:satOff val="0"/>
                    <a:lumOff val="0"/>
                    <a:alphaOff val="0"/>
                  </a:prstClr>
                </a:solidFill>
              </a:endParaRPr>
            </a:p>
            <a:p>
              <a:pPr marL="114300" lvl="1" indent="-114300" defTabSz="577850">
                <a:lnSpc>
                  <a:spcPct val="90000"/>
                </a:lnSpc>
                <a:spcBef>
                  <a:spcPct val="0"/>
                </a:spcBef>
                <a:spcAft>
                  <a:spcPct val="15000"/>
                </a:spcAft>
                <a:buFontTx/>
                <a:buChar char="••"/>
              </a:pPr>
              <a:endParaRPr lang="en-US" sz="1300" dirty="0">
                <a:solidFill>
                  <a:prstClr val="black">
                    <a:hueOff val="0"/>
                    <a:satOff val="0"/>
                    <a:lumOff val="0"/>
                    <a:alphaOff val="0"/>
                  </a:prstClr>
                </a:solidFill>
              </a:endParaRPr>
            </a:p>
            <a:p>
              <a:pPr marL="114300" lvl="1" indent="-114300" defTabSz="577850">
                <a:lnSpc>
                  <a:spcPct val="90000"/>
                </a:lnSpc>
                <a:spcBef>
                  <a:spcPct val="0"/>
                </a:spcBef>
                <a:spcAft>
                  <a:spcPct val="15000"/>
                </a:spcAft>
                <a:buFontTx/>
                <a:buChar char="••"/>
              </a:pPr>
              <a:endParaRPr lang="en-US" sz="1300" dirty="0">
                <a:solidFill>
                  <a:prstClr val="black">
                    <a:hueOff val="0"/>
                    <a:satOff val="0"/>
                    <a:lumOff val="0"/>
                    <a:alphaOff val="0"/>
                  </a:prstClr>
                </a:solidFill>
              </a:endParaRPr>
            </a:p>
            <a:p>
              <a:pPr marL="114300" lvl="1" indent="-114300" defTabSz="577850">
                <a:lnSpc>
                  <a:spcPct val="90000"/>
                </a:lnSpc>
                <a:spcBef>
                  <a:spcPct val="0"/>
                </a:spcBef>
                <a:spcAft>
                  <a:spcPct val="15000"/>
                </a:spcAft>
                <a:buFontTx/>
                <a:buChar char="••"/>
              </a:pPr>
              <a:endParaRPr lang="en-US" sz="1300" dirty="0">
                <a:solidFill>
                  <a:prstClr val="black">
                    <a:hueOff val="0"/>
                    <a:satOff val="0"/>
                    <a:lumOff val="0"/>
                    <a:alphaOff val="0"/>
                  </a:prstClr>
                </a:solidFill>
              </a:endParaRPr>
            </a:p>
            <a:p>
              <a:pPr marL="114300" lvl="1" indent="-114300" defTabSz="577850">
                <a:lnSpc>
                  <a:spcPct val="90000"/>
                </a:lnSpc>
                <a:spcBef>
                  <a:spcPct val="0"/>
                </a:spcBef>
                <a:spcAft>
                  <a:spcPct val="15000"/>
                </a:spcAft>
                <a:buFontTx/>
                <a:buChar char="••"/>
              </a:pPr>
              <a:endParaRPr lang="en-US" sz="1300" dirty="0">
                <a:solidFill>
                  <a:prstClr val="black">
                    <a:hueOff val="0"/>
                    <a:satOff val="0"/>
                    <a:lumOff val="0"/>
                    <a:alphaOff val="0"/>
                  </a:prstClr>
                </a:solidFill>
              </a:endParaRPr>
            </a:p>
            <a:p>
              <a:pPr marL="114300" lvl="1" indent="-114300" defTabSz="577850">
                <a:lnSpc>
                  <a:spcPct val="90000"/>
                </a:lnSpc>
                <a:spcBef>
                  <a:spcPct val="0"/>
                </a:spcBef>
                <a:spcAft>
                  <a:spcPct val="15000"/>
                </a:spcAft>
                <a:buFontTx/>
                <a:buChar char="••"/>
              </a:pPr>
              <a:endParaRPr lang="en-US" sz="1300" dirty="0">
                <a:solidFill>
                  <a:prstClr val="black">
                    <a:hueOff val="0"/>
                    <a:satOff val="0"/>
                    <a:lumOff val="0"/>
                    <a:alphaOff val="0"/>
                  </a:prstClr>
                </a:solidFill>
              </a:endParaRPr>
            </a:p>
          </p:txBody>
        </p:sp>
      </p:gr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Tasarlama Süreci</a:t>
              </a:r>
              <a:endParaRPr lang="en-US" sz="1400" dirty="0">
                <a:solidFill>
                  <a:prstClr val="white"/>
                </a:solidFill>
              </a:endParaRPr>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Planlama Süreci</a:t>
              </a:r>
              <a:endParaRPr lang="en-US" sz="1400" dirty="0">
                <a:solidFill>
                  <a:prstClr val="white"/>
                </a:solidFill>
              </a:endParaRPr>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Uygulama Süreci</a:t>
              </a:r>
              <a:endParaRPr lang="en-US" sz="1400" dirty="0">
                <a:solidFill>
                  <a:prstClr val="white"/>
                </a:solidFill>
              </a:endParaRPr>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İzleme Süreci</a:t>
              </a:r>
              <a:endParaRPr lang="en-US" sz="1400" dirty="0">
                <a:solidFill>
                  <a:prstClr val="white"/>
                </a:solidFill>
              </a:endParaRPr>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İyileştirme Süreci</a:t>
              </a:r>
              <a:endParaRPr lang="en-US" sz="1400" dirty="0">
                <a:solidFill>
                  <a:prstClr val="white"/>
                </a:solidFill>
              </a:endParaRPr>
            </a:p>
          </p:txBody>
        </p:sp>
      </p:grpSp>
      <p:sp>
        <p:nvSpPr>
          <p:cNvPr id="27" name="Dikdörtgen 26"/>
          <p:cNvSpPr/>
          <p:nvPr/>
        </p:nvSpPr>
        <p:spPr>
          <a:xfrm>
            <a:off x="4328932" y="2755029"/>
            <a:ext cx="7222602" cy="4031873"/>
          </a:xfrm>
          <a:prstGeom prst="rect">
            <a:avLst/>
          </a:prstGeom>
        </p:spPr>
        <p:txBody>
          <a:bodyPr wrap="square">
            <a:spAutoFit/>
          </a:bodyPr>
          <a:lstStyle/>
          <a:p>
            <a:r>
              <a:rPr lang="tr-TR" sz="1600" b="1" dirty="0" smtClean="0">
                <a:solidFill>
                  <a:prstClr val="black"/>
                </a:solidFill>
              </a:rPr>
              <a:t>Fikir önerisi: </a:t>
            </a:r>
            <a:r>
              <a:rPr lang="tr-TR" sz="1600" dirty="0" smtClean="0">
                <a:solidFill>
                  <a:prstClr val="black"/>
                </a:solidFill>
              </a:rPr>
              <a:t>Birimler ihtiyaçları ve dış paydaşlarla (</a:t>
            </a:r>
            <a:r>
              <a:rPr lang="tr-TR" sz="1600" dirty="0">
                <a:solidFill>
                  <a:prstClr val="black"/>
                </a:solidFill>
              </a:rPr>
              <a:t>sanayi-üniversite iş birliği) </a:t>
            </a:r>
            <a:r>
              <a:rPr lang="tr-TR" sz="1600" dirty="0" smtClean="0">
                <a:solidFill>
                  <a:prstClr val="black"/>
                </a:solidFill>
              </a:rPr>
              <a:t> yapılan görüşmeler sonucunda belirledikleri temel alanlarda ortak fikirler sunarlar. Ardından yapılan literatür araştırmaları sonucunda da, ülkenin öncelikli stratejik hedefleri gözetilerek, fikir önerisi olgunlaştırılır.</a:t>
            </a:r>
          </a:p>
          <a:p>
            <a:r>
              <a:rPr lang="tr-TR" sz="1600" b="1" dirty="0" smtClean="0">
                <a:solidFill>
                  <a:prstClr val="black"/>
                </a:solidFill>
              </a:rPr>
              <a:t>Yasal Mevzuat: </a:t>
            </a:r>
            <a:r>
              <a:rPr lang="tr-TR" sz="1600" dirty="0" smtClean="0">
                <a:solidFill>
                  <a:prstClr val="black"/>
                </a:solidFill>
              </a:rPr>
              <a:t>Fikir önerisinin projelendirilmesinde etik kurul kararı gerekip gerekmediği ilgili </a:t>
            </a:r>
            <a:r>
              <a:rPr lang="tr-TR" sz="1600" dirty="0">
                <a:solidFill>
                  <a:prstClr val="black"/>
                </a:solidFill>
              </a:rPr>
              <a:t>tüm yasal mevzuatın gereklilikleri göz önünde </a:t>
            </a:r>
            <a:r>
              <a:rPr lang="tr-TR" sz="1600" dirty="0" smtClean="0">
                <a:solidFill>
                  <a:prstClr val="black"/>
                </a:solidFill>
              </a:rPr>
              <a:t>bulundurulmaktadır. Yarı zamanlı ve tam zamanlı görevlendirmeler için mevzuata uygun işlem yapılması </a:t>
            </a:r>
            <a:endParaRPr lang="en-US" sz="1600" dirty="0">
              <a:solidFill>
                <a:prstClr val="black"/>
              </a:solidFill>
            </a:endParaRPr>
          </a:p>
          <a:p>
            <a:r>
              <a:rPr lang="tr-TR" sz="1600" b="1" dirty="0" smtClean="0">
                <a:solidFill>
                  <a:prstClr val="black"/>
                </a:solidFill>
              </a:rPr>
              <a:t>Üniversite </a:t>
            </a:r>
            <a:r>
              <a:rPr lang="tr-TR" sz="1600" b="1" dirty="0">
                <a:solidFill>
                  <a:prstClr val="black"/>
                </a:solidFill>
              </a:rPr>
              <a:t>Stratejik </a:t>
            </a:r>
            <a:r>
              <a:rPr lang="tr-TR" sz="1600" b="1" dirty="0" smtClean="0">
                <a:solidFill>
                  <a:prstClr val="black"/>
                </a:solidFill>
              </a:rPr>
              <a:t>Hedefleri:</a:t>
            </a:r>
          </a:p>
          <a:p>
            <a:r>
              <a:rPr lang="tr-TR" sz="1600" dirty="0">
                <a:solidFill>
                  <a:prstClr val="black"/>
                </a:solidFill>
              </a:rPr>
              <a:t>2014-2018 Stratejik Plan’da 10. Kalkınma Planında yer alan doğrudan ilişkili olduğu öngörülen politikalar ile </a:t>
            </a:r>
            <a:r>
              <a:rPr lang="tr-TR" sz="1600" dirty="0" smtClean="0">
                <a:solidFill>
                  <a:prstClr val="black"/>
                </a:solidFill>
              </a:rPr>
              <a:t>Üniversite </a:t>
            </a:r>
            <a:r>
              <a:rPr lang="tr-TR" sz="1600" dirty="0">
                <a:solidFill>
                  <a:prstClr val="black"/>
                </a:solidFill>
              </a:rPr>
              <a:t>Stratejik Planında yer alan bu politikalara yönelik hedefler </a:t>
            </a:r>
            <a:r>
              <a:rPr lang="tr-TR" sz="1600" dirty="0" smtClean="0">
                <a:solidFill>
                  <a:prstClr val="black"/>
                </a:solidFill>
              </a:rPr>
              <a:t>ilişkilendirilmiştir. </a:t>
            </a:r>
            <a:r>
              <a:rPr lang="tr-TR" sz="1600" dirty="0" err="1" smtClean="0">
                <a:solidFill>
                  <a:prstClr val="black"/>
                </a:solidFill>
              </a:rPr>
              <a:t>Teknokent’in</a:t>
            </a:r>
            <a:r>
              <a:rPr lang="tr-TR" sz="1600" dirty="0" smtClean="0">
                <a:solidFill>
                  <a:prstClr val="black"/>
                </a:solidFill>
              </a:rPr>
              <a:t> stratejik planında belirlenen politikalarda göz önünde bulundurulur.</a:t>
            </a:r>
          </a:p>
          <a:p>
            <a:r>
              <a:rPr lang="tr-TR" sz="1600" b="1" dirty="0">
                <a:solidFill>
                  <a:prstClr val="black"/>
                </a:solidFill>
              </a:rPr>
              <a:t>Karar</a:t>
            </a:r>
            <a:r>
              <a:rPr lang="tr-TR" sz="1600" b="1" dirty="0" smtClean="0">
                <a:solidFill>
                  <a:prstClr val="black"/>
                </a:solidFill>
              </a:rPr>
              <a:t>:</a:t>
            </a:r>
            <a:r>
              <a:rPr lang="tr-TR" sz="1600" dirty="0" smtClean="0">
                <a:solidFill>
                  <a:prstClr val="black"/>
                </a:solidFill>
              </a:rPr>
              <a:t> Görevlendirme izinlerinde üniversite üst yönetim onayı ve Teknokent yönetim kurulu kararı gerekmektedir.</a:t>
            </a:r>
            <a:endParaRPr lang="en-US" sz="1600" dirty="0">
              <a:solidFill>
                <a:prstClr val="black"/>
              </a:solidFill>
            </a:endParaRPr>
          </a:p>
          <a:p>
            <a:endParaRPr lang="en-US" sz="1600" dirty="0">
              <a:solidFill>
                <a:prstClr val="black"/>
              </a:solidFill>
            </a:endParaRPr>
          </a:p>
        </p:txBody>
      </p:sp>
    </p:spTree>
    <p:extLst>
      <p:ext uri="{BB962C8B-B14F-4D97-AF65-F5344CB8AC3E}">
        <p14:creationId xmlns:p14="http://schemas.microsoft.com/office/powerpoint/2010/main" val="2186303363"/>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2" name="Grup 1"/>
          <p:cNvGrpSpPr/>
          <p:nvPr/>
        </p:nvGrpSpPr>
        <p:grpSpPr>
          <a:xfrm>
            <a:off x="1022040" y="2883440"/>
            <a:ext cx="3098016" cy="3264885"/>
            <a:chOff x="4550027" y="2923079"/>
            <a:chExt cx="3098016" cy="3264885"/>
          </a:xfrm>
        </p:grpSpPr>
        <p:sp>
          <p:nvSpPr>
            <p:cNvPr id="23" name="Serbest Form 22"/>
            <p:cNvSpPr/>
            <p:nvPr/>
          </p:nvSpPr>
          <p:spPr>
            <a:xfrm>
              <a:off x="4550027" y="2923079"/>
              <a:ext cx="3091944" cy="374400"/>
            </a:xfrm>
            <a:custGeom>
              <a:avLst/>
              <a:gdLst>
                <a:gd name="connsiteX0" fmla="*/ 0 w 3091944"/>
                <a:gd name="connsiteY0" fmla="*/ 0 h 374400"/>
                <a:gd name="connsiteX1" fmla="*/ 3091944 w 3091944"/>
                <a:gd name="connsiteY1" fmla="*/ 0 h 374400"/>
                <a:gd name="connsiteX2" fmla="*/ 3091944 w 3091944"/>
                <a:gd name="connsiteY2" fmla="*/ 374400 h 374400"/>
                <a:gd name="connsiteX3" fmla="*/ 0 w 3091944"/>
                <a:gd name="connsiteY3" fmla="*/ 374400 h 374400"/>
                <a:gd name="connsiteX4" fmla="*/ 0 w 3091944"/>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374400">
                  <a:moveTo>
                    <a:pt x="0" y="0"/>
                  </a:moveTo>
                  <a:lnTo>
                    <a:pt x="3091944" y="0"/>
                  </a:lnTo>
                  <a:lnTo>
                    <a:pt x="3091944" y="374400"/>
                  </a:lnTo>
                  <a:lnTo>
                    <a:pt x="0" y="3744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tr-TR" sz="1300" kern="1200" dirty="0" smtClean="0"/>
                <a:t>Faaliyetler, Araçlar ve teknikler</a:t>
              </a:r>
              <a:endParaRPr lang="en-US" sz="1300" kern="1200" dirty="0"/>
            </a:p>
          </p:txBody>
        </p:sp>
        <p:sp>
          <p:nvSpPr>
            <p:cNvPr id="24" name="Serbest Form 23"/>
            <p:cNvSpPr/>
            <p:nvPr/>
          </p:nvSpPr>
          <p:spPr>
            <a:xfrm>
              <a:off x="4556099" y="3297479"/>
              <a:ext cx="3091944" cy="2890485"/>
            </a:xfrm>
            <a:custGeom>
              <a:avLst/>
              <a:gdLst>
                <a:gd name="connsiteX0" fmla="*/ 0 w 3091944"/>
                <a:gd name="connsiteY0" fmla="*/ 0 h 2890485"/>
                <a:gd name="connsiteX1" fmla="*/ 3091944 w 3091944"/>
                <a:gd name="connsiteY1" fmla="*/ 0 h 2890485"/>
                <a:gd name="connsiteX2" fmla="*/ 3091944 w 3091944"/>
                <a:gd name="connsiteY2" fmla="*/ 2890485 h 2890485"/>
                <a:gd name="connsiteX3" fmla="*/ 0 w 3091944"/>
                <a:gd name="connsiteY3" fmla="*/ 2890485 h 2890485"/>
                <a:gd name="connsiteX4" fmla="*/ 0 w 3091944"/>
                <a:gd name="connsiteY4" fmla="*/ 0 h 289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2890485">
                  <a:moveTo>
                    <a:pt x="0" y="0"/>
                  </a:moveTo>
                  <a:lnTo>
                    <a:pt x="3091944" y="0"/>
                  </a:lnTo>
                  <a:lnTo>
                    <a:pt x="3091944" y="2890485"/>
                  </a:lnTo>
                  <a:lnTo>
                    <a:pt x="0" y="2890485"/>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285750" lvl="0" indent="-285750">
                <a:buFont typeface="Arial" panose="020B0604020202020204" pitchFamily="34" charset="0"/>
                <a:buChar char="•"/>
                <a:defRPr/>
              </a:pPr>
              <a:r>
                <a:rPr lang="tr-TR" sz="1400" dirty="0"/>
                <a:t>Sanayicinin ihtiyaç durumunun saptanması çalışmaları</a:t>
              </a:r>
              <a:endParaRPr lang="en-US" sz="1400" dirty="0"/>
            </a:p>
            <a:p>
              <a:pPr marL="285750" lvl="0" indent="-285750">
                <a:buFont typeface="Arial" panose="020B0604020202020204" pitchFamily="34" charset="0"/>
                <a:buChar char="•"/>
                <a:defRPr/>
              </a:pPr>
              <a:r>
                <a:rPr lang="tr-TR" sz="1400" dirty="0"/>
                <a:t>Bilime katkı derecesinin saptanması</a:t>
              </a:r>
              <a:endParaRPr lang="en-US" sz="1400" dirty="0"/>
            </a:p>
            <a:p>
              <a:pPr marL="285750" lvl="0" indent="-285750">
                <a:buFont typeface="Arial" panose="020B0604020202020204" pitchFamily="34" charset="0"/>
                <a:buChar char="•"/>
                <a:defRPr/>
              </a:pPr>
              <a:r>
                <a:rPr lang="tr-TR" sz="1400" dirty="0"/>
                <a:t>Patent </a:t>
              </a:r>
              <a:r>
                <a:rPr lang="tr-TR" sz="1400" dirty="0" err="1"/>
                <a:t>alınabilirlik</a:t>
              </a:r>
              <a:r>
                <a:rPr lang="tr-TR" sz="1400" dirty="0"/>
                <a:t> değerlendirilmesi</a:t>
              </a:r>
              <a:endParaRPr lang="en-US" sz="1400" dirty="0"/>
            </a:p>
            <a:p>
              <a:pPr marL="285750" lvl="0" indent="-285750">
                <a:buFont typeface="Arial" panose="020B0604020202020204" pitchFamily="34" charset="0"/>
                <a:buChar char="•"/>
              </a:pPr>
              <a:r>
                <a:rPr lang="tr-TR" sz="1400" dirty="0"/>
                <a:t>İlgili araştırıcı görüşleri</a:t>
              </a:r>
              <a:endParaRPr lang="en-US" sz="1400" dirty="0"/>
            </a:p>
            <a:p>
              <a:pPr marL="285750" lvl="0" indent="-285750">
                <a:buFont typeface="Arial" panose="020B0604020202020204" pitchFamily="34" charset="0"/>
                <a:buChar char="•"/>
              </a:pPr>
              <a:r>
                <a:rPr lang="tr-TR" sz="1400" dirty="0"/>
                <a:t>İlgili iş sektörü görüşleri</a:t>
              </a:r>
              <a:endParaRPr lang="en-US" sz="1400" dirty="0"/>
            </a:p>
            <a:p>
              <a:pPr marL="285750" lvl="0" indent="-285750">
                <a:buFont typeface="Arial" panose="020B0604020202020204" pitchFamily="34" charset="0"/>
                <a:buChar char="•"/>
              </a:pPr>
              <a:r>
                <a:rPr lang="tr-TR" sz="1400" dirty="0"/>
                <a:t>Araştırmacı kadrosu</a:t>
              </a:r>
              <a:endParaRPr lang="en-US" sz="1400" dirty="0"/>
            </a:p>
            <a:p>
              <a:pPr marL="285750" lvl="0" indent="-285750">
                <a:buFont typeface="Arial" panose="020B0604020202020204" pitchFamily="34" charset="0"/>
                <a:buChar char="•"/>
              </a:pPr>
              <a:r>
                <a:rPr lang="tr-TR" sz="1400" dirty="0"/>
                <a:t>Araştırma kaynakları</a:t>
              </a:r>
              <a:endParaRPr lang="en-US" sz="1400" dirty="0"/>
            </a:p>
            <a:p>
              <a:pPr marL="285750" lvl="0" indent="-285750">
                <a:buFont typeface="Arial" panose="020B0604020202020204" pitchFamily="34" charset="0"/>
                <a:buChar char="•"/>
              </a:pPr>
              <a:r>
                <a:rPr lang="tr-TR" sz="1400" dirty="0"/>
                <a:t>Karşılaştırma analizi</a:t>
              </a:r>
              <a:endParaRPr lang="en-US" sz="1400" dirty="0"/>
            </a:p>
            <a:p>
              <a:pPr marL="285750" lvl="0" indent="-285750" defTabSz="666750">
                <a:lnSpc>
                  <a:spcPct val="90000"/>
                </a:lnSpc>
                <a:spcBef>
                  <a:spcPct val="0"/>
                </a:spcBef>
                <a:spcAft>
                  <a:spcPct val="15000"/>
                </a:spcAft>
                <a:buFont typeface="Arial" panose="020B0604020202020204" pitchFamily="34" charset="0"/>
                <a:buChar char="•"/>
              </a:pPr>
              <a:r>
                <a:rPr lang="tr-TR" sz="1400" dirty="0"/>
                <a:t>Maliyet/Bütçe analizi</a:t>
              </a:r>
              <a:endParaRPr lang="en-US" sz="1400" dirty="0"/>
            </a:p>
          </p:txBody>
        </p:sp>
      </p:gr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sp>
        <p:nvSpPr>
          <p:cNvPr id="27" name="Dikdörtgen 26"/>
          <p:cNvSpPr/>
          <p:nvPr/>
        </p:nvSpPr>
        <p:spPr>
          <a:xfrm>
            <a:off x="4328932" y="2755029"/>
            <a:ext cx="7222602" cy="923330"/>
          </a:xfrm>
          <a:prstGeom prst="rect">
            <a:avLst/>
          </a:prstGeom>
        </p:spPr>
        <p:txBody>
          <a:bodyPr wrap="square">
            <a:spAutoFit/>
          </a:bodyPr>
          <a:lstStyle/>
          <a:p>
            <a:pPr lvl="0"/>
            <a:r>
              <a:rPr lang="tr-TR" b="1" dirty="0"/>
              <a:t>Sanayicinin ihtiyaç durumunun saptanması çalışmaları</a:t>
            </a:r>
          </a:p>
          <a:p>
            <a:pPr lvl="0"/>
            <a:r>
              <a:rPr lang="tr-TR" dirty="0" smtClean="0"/>
              <a:t>Sanayicinin ihtiyaçlarının belirlenip uygun bilimsel katkının saptanması.</a:t>
            </a:r>
            <a:endParaRPr lang="en-US" dirty="0"/>
          </a:p>
        </p:txBody>
      </p:sp>
    </p:spTree>
    <p:extLst>
      <p:ext uri="{BB962C8B-B14F-4D97-AF65-F5344CB8AC3E}">
        <p14:creationId xmlns:p14="http://schemas.microsoft.com/office/powerpoint/2010/main" val="4022441251"/>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2" name="Grup 1"/>
          <p:cNvGrpSpPr/>
          <p:nvPr/>
        </p:nvGrpSpPr>
        <p:grpSpPr>
          <a:xfrm>
            <a:off x="1029329" y="2923079"/>
            <a:ext cx="3091944" cy="3264885"/>
            <a:chOff x="1029329" y="2923079"/>
            <a:chExt cx="3091944" cy="3264885"/>
          </a:xfrm>
        </p:grpSpPr>
        <p:sp>
          <p:nvSpPr>
            <p:cNvPr id="25" name="Serbest Form 24"/>
            <p:cNvSpPr/>
            <p:nvPr/>
          </p:nvSpPr>
          <p:spPr>
            <a:xfrm>
              <a:off x="1029329" y="2923079"/>
              <a:ext cx="3091944" cy="374400"/>
            </a:xfrm>
            <a:custGeom>
              <a:avLst/>
              <a:gdLst>
                <a:gd name="connsiteX0" fmla="*/ 0 w 3091944"/>
                <a:gd name="connsiteY0" fmla="*/ 0 h 374400"/>
                <a:gd name="connsiteX1" fmla="*/ 3091944 w 3091944"/>
                <a:gd name="connsiteY1" fmla="*/ 0 h 374400"/>
                <a:gd name="connsiteX2" fmla="*/ 3091944 w 3091944"/>
                <a:gd name="connsiteY2" fmla="*/ 374400 h 374400"/>
                <a:gd name="connsiteX3" fmla="*/ 0 w 3091944"/>
                <a:gd name="connsiteY3" fmla="*/ 374400 h 374400"/>
                <a:gd name="connsiteX4" fmla="*/ 0 w 3091944"/>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374400">
                  <a:moveTo>
                    <a:pt x="0" y="0"/>
                  </a:moveTo>
                  <a:lnTo>
                    <a:pt x="3091944" y="0"/>
                  </a:lnTo>
                  <a:lnTo>
                    <a:pt x="3091944" y="374400"/>
                  </a:lnTo>
                  <a:lnTo>
                    <a:pt x="0" y="3744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tr-TR" sz="1300" dirty="0" smtClean="0">
                  <a:solidFill>
                    <a:prstClr val="white"/>
                  </a:solidFill>
                </a:rPr>
                <a:t>Çıktılar</a:t>
              </a:r>
              <a:endParaRPr lang="en-US" sz="1300" dirty="0">
                <a:solidFill>
                  <a:prstClr val="white"/>
                </a:solidFill>
              </a:endParaRPr>
            </a:p>
          </p:txBody>
        </p:sp>
        <p:sp>
          <p:nvSpPr>
            <p:cNvPr id="26" name="Serbest Form 25"/>
            <p:cNvSpPr/>
            <p:nvPr/>
          </p:nvSpPr>
          <p:spPr>
            <a:xfrm>
              <a:off x="1029329" y="3297479"/>
              <a:ext cx="3091944" cy="2890485"/>
            </a:xfrm>
            <a:custGeom>
              <a:avLst/>
              <a:gdLst>
                <a:gd name="connsiteX0" fmla="*/ 0 w 3091944"/>
                <a:gd name="connsiteY0" fmla="*/ 0 h 2890485"/>
                <a:gd name="connsiteX1" fmla="*/ 3091944 w 3091944"/>
                <a:gd name="connsiteY1" fmla="*/ 0 h 2890485"/>
                <a:gd name="connsiteX2" fmla="*/ 3091944 w 3091944"/>
                <a:gd name="connsiteY2" fmla="*/ 2890485 h 2890485"/>
                <a:gd name="connsiteX3" fmla="*/ 0 w 3091944"/>
                <a:gd name="connsiteY3" fmla="*/ 2890485 h 2890485"/>
                <a:gd name="connsiteX4" fmla="*/ 0 w 3091944"/>
                <a:gd name="connsiteY4" fmla="*/ 0 h 289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2890485">
                  <a:moveTo>
                    <a:pt x="0" y="0"/>
                  </a:moveTo>
                  <a:lnTo>
                    <a:pt x="3091944" y="0"/>
                  </a:lnTo>
                  <a:lnTo>
                    <a:pt x="3091944" y="2890485"/>
                  </a:lnTo>
                  <a:lnTo>
                    <a:pt x="0" y="2890485"/>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69863" lvl="1" indent="-169863" defTabSz="711200">
                <a:lnSpc>
                  <a:spcPct val="90000"/>
                </a:lnSpc>
                <a:spcBef>
                  <a:spcPct val="0"/>
                </a:spcBef>
                <a:spcAft>
                  <a:spcPct val="15000"/>
                </a:spcAft>
                <a:buFontTx/>
                <a:buChar char="••"/>
              </a:pPr>
              <a:r>
                <a:rPr lang="tr-TR" sz="1300" dirty="0" smtClean="0">
                  <a:solidFill>
                    <a:prstClr val="black">
                      <a:hueOff val="0"/>
                      <a:satOff val="0"/>
                      <a:lumOff val="0"/>
                      <a:alphaOff val="0"/>
                    </a:prstClr>
                  </a:solidFill>
                </a:rPr>
                <a:t>Proje önerisi kararı</a:t>
              </a:r>
              <a:endParaRPr lang="en-US" sz="1300" dirty="0">
                <a:solidFill>
                  <a:prstClr val="black">
                    <a:hueOff val="0"/>
                    <a:satOff val="0"/>
                    <a:lumOff val="0"/>
                    <a:alphaOff val="0"/>
                  </a:prstClr>
                </a:solidFill>
              </a:endParaRPr>
            </a:p>
            <a:p>
              <a:pPr marL="171450" lvl="1" defTabSz="711200">
                <a:lnSpc>
                  <a:spcPct val="90000"/>
                </a:lnSpc>
                <a:spcBef>
                  <a:spcPct val="0"/>
                </a:spcBef>
                <a:spcAft>
                  <a:spcPct val="15000"/>
                </a:spcAft>
                <a:buFontTx/>
                <a:buChar char="••"/>
              </a:pPr>
              <a:endParaRPr lang="en-US" sz="1300" dirty="0">
                <a:solidFill>
                  <a:prstClr val="black">
                    <a:hueOff val="0"/>
                    <a:satOff val="0"/>
                    <a:lumOff val="0"/>
                    <a:alphaOff val="0"/>
                  </a:prstClr>
                </a:solidFill>
              </a:endParaRPr>
            </a:p>
          </p:txBody>
        </p:sp>
      </p:gr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Tasarlama Süreci</a:t>
              </a:r>
              <a:endParaRPr lang="en-US" sz="1400" dirty="0">
                <a:solidFill>
                  <a:prstClr val="white"/>
                </a:solidFill>
              </a:endParaRPr>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Planlama Süreci</a:t>
              </a:r>
              <a:endParaRPr lang="en-US" sz="1400" dirty="0">
                <a:solidFill>
                  <a:prstClr val="white"/>
                </a:solidFill>
              </a:endParaRPr>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Uygulama Süreci</a:t>
              </a:r>
              <a:endParaRPr lang="en-US" sz="1400" dirty="0">
                <a:solidFill>
                  <a:prstClr val="white"/>
                </a:solidFill>
              </a:endParaRPr>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İzleme Süreci</a:t>
              </a:r>
              <a:endParaRPr lang="en-US" sz="1400" dirty="0">
                <a:solidFill>
                  <a:prstClr val="white"/>
                </a:solidFill>
              </a:endParaRPr>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İyileştirme Süreci</a:t>
              </a:r>
              <a:endParaRPr lang="en-US" sz="1400" dirty="0">
                <a:solidFill>
                  <a:prstClr val="white"/>
                </a:solidFill>
              </a:endParaRPr>
            </a:p>
          </p:txBody>
        </p:sp>
      </p:grpSp>
      <p:sp>
        <p:nvSpPr>
          <p:cNvPr id="27" name="Dikdörtgen 26"/>
          <p:cNvSpPr/>
          <p:nvPr/>
        </p:nvSpPr>
        <p:spPr>
          <a:xfrm>
            <a:off x="4328932" y="2755029"/>
            <a:ext cx="7222602" cy="646331"/>
          </a:xfrm>
          <a:prstGeom prst="rect">
            <a:avLst/>
          </a:prstGeom>
        </p:spPr>
        <p:txBody>
          <a:bodyPr wrap="square">
            <a:spAutoFit/>
          </a:bodyPr>
          <a:lstStyle/>
          <a:p>
            <a:r>
              <a:rPr lang="tr-TR" b="1" dirty="0" smtClean="0">
                <a:solidFill>
                  <a:prstClr val="black"/>
                </a:solidFill>
              </a:rPr>
              <a:t>Proje önerisi kararı: </a:t>
            </a:r>
            <a:r>
              <a:rPr lang="tr-TR" dirty="0" smtClean="0">
                <a:solidFill>
                  <a:prstClr val="black"/>
                </a:solidFill>
              </a:rPr>
              <a:t>Sanayinin ihtiyacı olan proje kararlaştırılır gerekli izinler yönetime sunulur.</a:t>
            </a:r>
            <a:endParaRPr lang="en-US" dirty="0">
              <a:solidFill>
                <a:prstClr val="black"/>
              </a:solidFill>
            </a:endParaRPr>
          </a:p>
        </p:txBody>
      </p:sp>
    </p:spTree>
    <p:extLst>
      <p:ext uri="{BB962C8B-B14F-4D97-AF65-F5344CB8AC3E}">
        <p14:creationId xmlns:p14="http://schemas.microsoft.com/office/powerpoint/2010/main" val="1444705559"/>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Tasarlama Süreci</a:t>
              </a:r>
              <a:endParaRPr lang="en-US" sz="1400" dirty="0">
                <a:solidFill>
                  <a:prstClr val="white"/>
                </a:solidFill>
              </a:endParaRPr>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Planlama Süreci</a:t>
              </a:r>
              <a:endParaRPr lang="en-US" sz="1400" dirty="0">
                <a:solidFill>
                  <a:prstClr val="white"/>
                </a:solidFill>
              </a:endParaRPr>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Uygulama Süreci</a:t>
              </a:r>
              <a:endParaRPr lang="en-US" sz="1400" dirty="0">
                <a:solidFill>
                  <a:prstClr val="white"/>
                </a:solidFill>
              </a:endParaRPr>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İzleme Süreci</a:t>
              </a:r>
              <a:endParaRPr lang="en-US" sz="1400" dirty="0">
                <a:solidFill>
                  <a:prstClr val="white"/>
                </a:solidFill>
              </a:endParaRPr>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İyileştirme Süreci</a:t>
              </a:r>
              <a:endParaRPr lang="en-US" sz="1400" dirty="0">
                <a:solidFill>
                  <a:prstClr val="white"/>
                </a:solidFill>
              </a:endParaRPr>
            </a:p>
          </p:txBody>
        </p:sp>
      </p:grpSp>
      <p:sp>
        <p:nvSpPr>
          <p:cNvPr id="24" name="Pentagon 8"/>
          <p:cNvSpPr/>
          <p:nvPr/>
        </p:nvSpPr>
        <p:spPr>
          <a:xfrm>
            <a:off x="3089661" y="2860812"/>
            <a:ext cx="5813427" cy="446598"/>
          </a:xfrm>
          <a:prstGeom prst="homePlate">
            <a:avLst/>
          </a:prstGeom>
          <a:solidFill>
            <a:schemeClr val="accent4"/>
          </a:solidFill>
          <a:ln>
            <a:solidFill>
              <a:schemeClr val="accent4">
                <a:lumMod val="75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Metin kutusu 1"/>
          <p:cNvSpPr txBox="1"/>
          <p:nvPr/>
        </p:nvSpPr>
        <p:spPr>
          <a:xfrm>
            <a:off x="3089661" y="2942889"/>
            <a:ext cx="5626861" cy="307777"/>
          </a:xfrm>
          <a:prstGeom prst="rect">
            <a:avLst/>
          </a:prstGeom>
          <a:noFill/>
        </p:spPr>
        <p:txBody>
          <a:bodyPr wrap="none" rtlCol="0">
            <a:spAutoFit/>
          </a:bodyPr>
          <a:lstStyle/>
          <a:p>
            <a:r>
              <a:rPr lang="tr-TR" sz="1400" dirty="0">
                <a:solidFill>
                  <a:prstClr val="white"/>
                </a:solidFill>
              </a:rPr>
              <a:t>Uygulama Süreci: Araştırma süresine göre alt süreçlerden oluşabilir</a:t>
            </a:r>
            <a:r>
              <a:rPr lang="tr-TR" sz="1400" dirty="0" smtClean="0">
                <a:solidFill>
                  <a:prstClr val="white"/>
                </a:solidFill>
              </a:rPr>
              <a:t>.</a:t>
            </a:r>
            <a:endParaRPr lang="tr-TR" sz="1400" dirty="0">
              <a:solidFill>
                <a:prstClr val="white"/>
              </a:solidFill>
            </a:endParaRPr>
          </a:p>
        </p:txBody>
      </p:sp>
      <p:graphicFrame>
        <p:nvGraphicFramePr>
          <p:cNvPr id="30" name="Diagram 5"/>
          <p:cNvGraphicFramePr/>
          <p:nvPr>
            <p:extLst>
              <p:ext uri="{D42A27DB-BD31-4B8C-83A1-F6EECF244321}">
                <p14:modId xmlns:p14="http://schemas.microsoft.com/office/powerpoint/2010/main" val="1566105626"/>
              </p:ext>
            </p:extLst>
          </p:nvPr>
        </p:nvGraphicFramePr>
        <p:xfrm>
          <a:off x="1022040" y="3389487"/>
          <a:ext cx="10168617" cy="2847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1116763"/>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Tasarlama Süreci</a:t>
              </a:r>
              <a:endParaRPr lang="en-US" sz="1400" dirty="0">
                <a:solidFill>
                  <a:prstClr val="white"/>
                </a:solidFill>
              </a:endParaRPr>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Planlama Süreci</a:t>
              </a:r>
              <a:endParaRPr lang="en-US" sz="1400" dirty="0">
                <a:solidFill>
                  <a:prstClr val="white"/>
                </a:solidFill>
              </a:endParaRPr>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Uygulama Süreci</a:t>
              </a:r>
              <a:endParaRPr lang="en-US" sz="1400" dirty="0">
                <a:solidFill>
                  <a:prstClr val="white"/>
                </a:solidFill>
              </a:endParaRPr>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İzleme Süreci</a:t>
              </a:r>
              <a:endParaRPr lang="en-US" sz="1400" dirty="0">
                <a:solidFill>
                  <a:prstClr val="white"/>
                </a:solidFill>
              </a:endParaRPr>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İyileştirme Süreci</a:t>
              </a:r>
              <a:endParaRPr lang="en-US" sz="1400" dirty="0">
                <a:solidFill>
                  <a:prstClr val="white"/>
                </a:solidFill>
              </a:endParaRPr>
            </a:p>
          </p:txBody>
        </p:sp>
      </p:grpSp>
      <p:sp>
        <p:nvSpPr>
          <p:cNvPr id="24" name="Pentagon 8"/>
          <p:cNvSpPr/>
          <p:nvPr/>
        </p:nvSpPr>
        <p:spPr>
          <a:xfrm>
            <a:off x="3089661" y="2860812"/>
            <a:ext cx="5813427" cy="446598"/>
          </a:xfrm>
          <a:prstGeom prst="homePlate">
            <a:avLst/>
          </a:prstGeom>
          <a:solidFill>
            <a:schemeClr val="accent4"/>
          </a:solidFill>
          <a:ln>
            <a:solidFill>
              <a:schemeClr val="accent4">
                <a:lumMod val="75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Metin kutusu 1"/>
          <p:cNvSpPr txBox="1"/>
          <p:nvPr/>
        </p:nvSpPr>
        <p:spPr>
          <a:xfrm>
            <a:off x="3089661" y="2942889"/>
            <a:ext cx="5626861" cy="307777"/>
          </a:xfrm>
          <a:prstGeom prst="rect">
            <a:avLst/>
          </a:prstGeom>
          <a:noFill/>
        </p:spPr>
        <p:txBody>
          <a:bodyPr wrap="none" rtlCol="0">
            <a:spAutoFit/>
          </a:bodyPr>
          <a:lstStyle/>
          <a:p>
            <a:r>
              <a:rPr lang="tr-TR" sz="1400" dirty="0">
                <a:solidFill>
                  <a:prstClr val="white"/>
                </a:solidFill>
              </a:rPr>
              <a:t>Uygulama Süreci: Araştırma süresine göre alt süreçlerden oluşabilir</a:t>
            </a:r>
            <a:r>
              <a:rPr lang="tr-TR" sz="1400" dirty="0" smtClean="0">
                <a:solidFill>
                  <a:prstClr val="white"/>
                </a:solidFill>
              </a:rPr>
              <a:t>.</a:t>
            </a:r>
            <a:endParaRPr lang="tr-TR" sz="1400" dirty="0">
              <a:solidFill>
                <a:prstClr val="white"/>
              </a:solidFill>
            </a:endParaRPr>
          </a:p>
        </p:txBody>
      </p:sp>
      <p:grpSp>
        <p:nvGrpSpPr>
          <p:cNvPr id="5" name="Grup 4"/>
          <p:cNvGrpSpPr/>
          <p:nvPr/>
        </p:nvGrpSpPr>
        <p:grpSpPr>
          <a:xfrm>
            <a:off x="1022040" y="3558683"/>
            <a:ext cx="3101427" cy="2552054"/>
            <a:chOff x="1022040" y="3558683"/>
            <a:chExt cx="3101427" cy="2552054"/>
          </a:xfrm>
        </p:grpSpPr>
        <p:sp>
          <p:nvSpPr>
            <p:cNvPr id="6" name="Serbest Form 5"/>
            <p:cNvSpPr/>
            <p:nvPr/>
          </p:nvSpPr>
          <p:spPr>
            <a:xfrm>
              <a:off x="1022040" y="3558683"/>
              <a:ext cx="3098250" cy="943130"/>
            </a:xfrm>
            <a:custGeom>
              <a:avLst/>
              <a:gdLst>
                <a:gd name="connsiteX0" fmla="*/ 0 w 3098250"/>
                <a:gd name="connsiteY0" fmla="*/ 0 h 943130"/>
                <a:gd name="connsiteX1" fmla="*/ 3098250 w 3098250"/>
                <a:gd name="connsiteY1" fmla="*/ 0 h 943130"/>
                <a:gd name="connsiteX2" fmla="*/ 3098250 w 3098250"/>
                <a:gd name="connsiteY2" fmla="*/ 943130 h 943130"/>
                <a:gd name="connsiteX3" fmla="*/ 0 w 3098250"/>
                <a:gd name="connsiteY3" fmla="*/ 943130 h 943130"/>
                <a:gd name="connsiteX4" fmla="*/ 0 w 3098250"/>
                <a:gd name="connsiteY4" fmla="*/ 0 h 94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250" h="943130">
                  <a:moveTo>
                    <a:pt x="0" y="0"/>
                  </a:moveTo>
                  <a:lnTo>
                    <a:pt x="3098250" y="0"/>
                  </a:lnTo>
                  <a:lnTo>
                    <a:pt x="3098250" y="943130"/>
                  </a:lnTo>
                  <a:lnTo>
                    <a:pt x="0" y="943130"/>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algn="ctr" defTabSz="666750">
                <a:lnSpc>
                  <a:spcPct val="90000"/>
                </a:lnSpc>
                <a:spcBef>
                  <a:spcPct val="0"/>
                </a:spcBef>
                <a:spcAft>
                  <a:spcPct val="35000"/>
                </a:spcAft>
              </a:pPr>
              <a:r>
                <a:rPr lang="tr-TR" sz="1500" dirty="0" smtClean="0">
                  <a:solidFill>
                    <a:prstClr val="white"/>
                  </a:solidFill>
                </a:rPr>
                <a:t>Girdiler</a:t>
              </a:r>
              <a:endParaRPr lang="en-US" sz="1500" dirty="0">
                <a:solidFill>
                  <a:prstClr val="white"/>
                </a:solidFill>
              </a:endParaRPr>
            </a:p>
          </p:txBody>
        </p:sp>
        <p:sp>
          <p:nvSpPr>
            <p:cNvPr id="22" name="Serbest Form 21"/>
            <p:cNvSpPr/>
            <p:nvPr/>
          </p:nvSpPr>
          <p:spPr>
            <a:xfrm>
              <a:off x="1025217" y="4353937"/>
              <a:ext cx="3098250" cy="1756800"/>
            </a:xfrm>
            <a:custGeom>
              <a:avLst/>
              <a:gdLst>
                <a:gd name="connsiteX0" fmla="*/ 0 w 3098250"/>
                <a:gd name="connsiteY0" fmla="*/ 0 h 1756800"/>
                <a:gd name="connsiteX1" fmla="*/ 3098250 w 3098250"/>
                <a:gd name="connsiteY1" fmla="*/ 0 h 1756800"/>
                <a:gd name="connsiteX2" fmla="*/ 3098250 w 3098250"/>
                <a:gd name="connsiteY2" fmla="*/ 1756800 h 1756800"/>
                <a:gd name="connsiteX3" fmla="*/ 0 w 3098250"/>
                <a:gd name="connsiteY3" fmla="*/ 1756800 h 1756800"/>
                <a:gd name="connsiteX4" fmla="*/ 0 w 3098250"/>
                <a:gd name="connsiteY4" fmla="*/ 0 h 175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250" h="1756800">
                  <a:moveTo>
                    <a:pt x="0" y="0"/>
                  </a:moveTo>
                  <a:lnTo>
                    <a:pt x="3098250" y="0"/>
                  </a:lnTo>
                  <a:lnTo>
                    <a:pt x="3098250" y="1756800"/>
                  </a:lnTo>
                  <a:lnTo>
                    <a:pt x="0" y="1756800"/>
                  </a:lnTo>
                  <a:lnTo>
                    <a:pt x="0" y="0"/>
                  </a:lnTo>
                  <a:close/>
                </a:path>
              </a:pathLst>
            </a:custGeom>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defTabSz="666750">
                <a:lnSpc>
                  <a:spcPct val="90000"/>
                </a:lnSpc>
                <a:spcBef>
                  <a:spcPct val="0"/>
                </a:spcBef>
                <a:spcAft>
                  <a:spcPct val="15000"/>
                </a:spcAft>
                <a:buFontTx/>
                <a:buChar char="••"/>
              </a:pPr>
              <a:r>
                <a:rPr lang="tr-TR" sz="1500" dirty="0">
                  <a:solidFill>
                    <a:prstClr val="black">
                      <a:hueOff val="0"/>
                      <a:satOff val="0"/>
                      <a:lumOff val="0"/>
                      <a:alphaOff val="0"/>
                    </a:prstClr>
                  </a:solidFill>
                </a:rPr>
                <a:t>Proje önerisi</a:t>
              </a:r>
            </a:p>
            <a:p>
              <a:pPr marL="114300" lvl="1" indent="-114300" defTabSz="666750">
                <a:lnSpc>
                  <a:spcPct val="90000"/>
                </a:lnSpc>
                <a:spcBef>
                  <a:spcPct val="0"/>
                </a:spcBef>
                <a:spcAft>
                  <a:spcPct val="15000"/>
                </a:spcAft>
                <a:buFontTx/>
                <a:buChar char="••"/>
              </a:pPr>
              <a:r>
                <a:rPr lang="tr-TR" sz="1500" dirty="0">
                  <a:solidFill>
                    <a:prstClr val="black">
                      <a:hueOff val="0"/>
                      <a:satOff val="0"/>
                      <a:lumOff val="0"/>
                      <a:alphaOff val="0"/>
                    </a:prstClr>
                  </a:solidFill>
                </a:rPr>
                <a:t>Kaynağı belirlenen projenin kuruluşla sözleşmesinin yapılması</a:t>
              </a:r>
            </a:p>
            <a:p>
              <a:pPr marL="114300" lvl="1" indent="-114300" defTabSz="666750">
                <a:lnSpc>
                  <a:spcPct val="90000"/>
                </a:lnSpc>
                <a:spcBef>
                  <a:spcPct val="0"/>
                </a:spcBef>
                <a:spcAft>
                  <a:spcPct val="15000"/>
                </a:spcAft>
                <a:buFontTx/>
                <a:buChar char="••"/>
              </a:pPr>
              <a:r>
                <a:rPr lang="tr-TR" sz="1500" dirty="0">
                  <a:solidFill>
                    <a:prstClr val="black">
                      <a:hueOff val="0"/>
                      <a:satOff val="0"/>
                      <a:lumOff val="0"/>
                      <a:alphaOff val="0"/>
                    </a:prstClr>
                  </a:solidFill>
                </a:rPr>
                <a:t>Proje Kalite Yönetimi planı</a:t>
              </a:r>
            </a:p>
          </p:txBody>
        </p:sp>
      </p:grpSp>
      <p:sp>
        <p:nvSpPr>
          <p:cNvPr id="29" name="Dikdörtgen 28"/>
          <p:cNvSpPr/>
          <p:nvPr/>
        </p:nvSpPr>
        <p:spPr>
          <a:xfrm>
            <a:off x="4274068" y="3531509"/>
            <a:ext cx="7222602" cy="923330"/>
          </a:xfrm>
          <a:prstGeom prst="rect">
            <a:avLst/>
          </a:prstGeom>
        </p:spPr>
        <p:txBody>
          <a:bodyPr wrap="square">
            <a:spAutoFit/>
          </a:bodyPr>
          <a:lstStyle/>
          <a:p>
            <a:r>
              <a:rPr lang="tr-TR" dirty="0">
                <a:solidFill>
                  <a:prstClr val="black"/>
                </a:solidFill>
              </a:rPr>
              <a:t>Proje ile ilgili mali işlemler </a:t>
            </a:r>
            <a:r>
              <a:rPr lang="tr-TR" dirty="0" smtClean="0">
                <a:solidFill>
                  <a:prstClr val="black"/>
                </a:solidFill>
              </a:rPr>
              <a:t>Teknokent Yönetici A.Ş. Muhasebe birimi tarafından yürütülür. Bu aşamada üniversite sanayi iş birliği temsilcisinin talimatı ve yöneticinin onayı ile işlem yapılır.</a:t>
            </a:r>
            <a:endParaRPr lang="en-US" dirty="0">
              <a:solidFill>
                <a:prstClr val="black"/>
              </a:solidFill>
            </a:endParaRPr>
          </a:p>
        </p:txBody>
      </p:sp>
    </p:spTree>
    <p:extLst>
      <p:ext uri="{BB962C8B-B14F-4D97-AF65-F5344CB8AC3E}">
        <p14:creationId xmlns:p14="http://schemas.microsoft.com/office/powerpoint/2010/main" val="3086384251"/>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Tasarlama Süreci</a:t>
              </a:r>
              <a:endParaRPr lang="en-US" sz="1400" dirty="0">
                <a:solidFill>
                  <a:prstClr val="white"/>
                </a:solidFill>
              </a:endParaRPr>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Planlama Süreci</a:t>
              </a:r>
              <a:endParaRPr lang="en-US" sz="1400" dirty="0">
                <a:solidFill>
                  <a:prstClr val="white"/>
                </a:solidFill>
              </a:endParaRPr>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Uygulama Süreci</a:t>
              </a:r>
              <a:endParaRPr lang="en-US" sz="1400" dirty="0">
                <a:solidFill>
                  <a:prstClr val="white"/>
                </a:solidFill>
              </a:endParaRPr>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İzleme Süreci</a:t>
              </a:r>
              <a:endParaRPr lang="en-US" sz="1400" dirty="0">
                <a:solidFill>
                  <a:prstClr val="white"/>
                </a:solidFill>
              </a:endParaRPr>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İyileştirme Süreci</a:t>
              </a:r>
              <a:endParaRPr lang="en-US" sz="1400" dirty="0">
                <a:solidFill>
                  <a:prstClr val="white"/>
                </a:solidFill>
              </a:endParaRPr>
            </a:p>
          </p:txBody>
        </p:sp>
      </p:grpSp>
      <p:sp>
        <p:nvSpPr>
          <p:cNvPr id="24" name="Pentagon 8"/>
          <p:cNvSpPr/>
          <p:nvPr/>
        </p:nvSpPr>
        <p:spPr>
          <a:xfrm>
            <a:off x="3089661" y="2860812"/>
            <a:ext cx="5813427" cy="446598"/>
          </a:xfrm>
          <a:prstGeom prst="homePlate">
            <a:avLst/>
          </a:prstGeom>
          <a:solidFill>
            <a:schemeClr val="accent4"/>
          </a:solidFill>
          <a:ln>
            <a:solidFill>
              <a:schemeClr val="accent4">
                <a:lumMod val="75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Metin kutusu 1"/>
          <p:cNvSpPr txBox="1"/>
          <p:nvPr/>
        </p:nvSpPr>
        <p:spPr>
          <a:xfrm>
            <a:off x="3089661" y="2942889"/>
            <a:ext cx="5626861" cy="307777"/>
          </a:xfrm>
          <a:prstGeom prst="rect">
            <a:avLst/>
          </a:prstGeom>
          <a:noFill/>
        </p:spPr>
        <p:txBody>
          <a:bodyPr wrap="none" rtlCol="0">
            <a:spAutoFit/>
          </a:bodyPr>
          <a:lstStyle/>
          <a:p>
            <a:r>
              <a:rPr lang="tr-TR" sz="1400" dirty="0">
                <a:solidFill>
                  <a:prstClr val="white"/>
                </a:solidFill>
              </a:rPr>
              <a:t>Uygulama Süreci: Araştırma süresine göre alt süreçlerden oluşabilir</a:t>
            </a:r>
            <a:r>
              <a:rPr lang="tr-TR" sz="1400" dirty="0" smtClean="0">
                <a:solidFill>
                  <a:prstClr val="white"/>
                </a:solidFill>
              </a:rPr>
              <a:t>.</a:t>
            </a:r>
            <a:endParaRPr lang="tr-TR" sz="1400" dirty="0">
              <a:solidFill>
                <a:prstClr val="white"/>
              </a:solidFill>
            </a:endParaRPr>
          </a:p>
        </p:txBody>
      </p:sp>
      <p:grpSp>
        <p:nvGrpSpPr>
          <p:cNvPr id="25" name="Grup 24"/>
          <p:cNvGrpSpPr/>
          <p:nvPr/>
        </p:nvGrpSpPr>
        <p:grpSpPr>
          <a:xfrm>
            <a:off x="917987" y="3515241"/>
            <a:ext cx="3098250" cy="2595496"/>
            <a:chOff x="4557223" y="3515241"/>
            <a:chExt cx="3098250" cy="2595496"/>
          </a:xfrm>
        </p:grpSpPr>
        <p:sp>
          <p:nvSpPr>
            <p:cNvPr id="26" name="Serbest Form 25"/>
            <p:cNvSpPr/>
            <p:nvPr/>
          </p:nvSpPr>
          <p:spPr>
            <a:xfrm>
              <a:off x="4557223" y="3515241"/>
              <a:ext cx="3098250" cy="943130"/>
            </a:xfrm>
            <a:custGeom>
              <a:avLst/>
              <a:gdLst>
                <a:gd name="connsiteX0" fmla="*/ 0 w 3098250"/>
                <a:gd name="connsiteY0" fmla="*/ 0 h 943130"/>
                <a:gd name="connsiteX1" fmla="*/ 3098250 w 3098250"/>
                <a:gd name="connsiteY1" fmla="*/ 0 h 943130"/>
                <a:gd name="connsiteX2" fmla="*/ 3098250 w 3098250"/>
                <a:gd name="connsiteY2" fmla="*/ 943130 h 943130"/>
                <a:gd name="connsiteX3" fmla="*/ 0 w 3098250"/>
                <a:gd name="connsiteY3" fmla="*/ 943130 h 943130"/>
                <a:gd name="connsiteX4" fmla="*/ 0 w 3098250"/>
                <a:gd name="connsiteY4" fmla="*/ 0 h 94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250" h="943130">
                  <a:moveTo>
                    <a:pt x="0" y="0"/>
                  </a:moveTo>
                  <a:lnTo>
                    <a:pt x="3098250" y="0"/>
                  </a:lnTo>
                  <a:lnTo>
                    <a:pt x="3098250" y="943130"/>
                  </a:lnTo>
                  <a:lnTo>
                    <a:pt x="0" y="943130"/>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Faaliyetler, Araçlar ve teknikler</a:t>
              </a:r>
              <a:endParaRPr lang="en-US" sz="1500" kern="1200" dirty="0"/>
            </a:p>
          </p:txBody>
        </p:sp>
        <p:sp>
          <p:nvSpPr>
            <p:cNvPr id="27" name="Serbest Form 26"/>
            <p:cNvSpPr/>
            <p:nvPr/>
          </p:nvSpPr>
          <p:spPr>
            <a:xfrm>
              <a:off x="4557223" y="4353937"/>
              <a:ext cx="3098250" cy="1756800"/>
            </a:xfrm>
            <a:custGeom>
              <a:avLst/>
              <a:gdLst>
                <a:gd name="connsiteX0" fmla="*/ 0 w 3098250"/>
                <a:gd name="connsiteY0" fmla="*/ 0 h 1756800"/>
                <a:gd name="connsiteX1" fmla="*/ 3098250 w 3098250"/>
                <a:gd name="connsiteY1" fmla="*/ 0 h 1756800"/>
                <a:gd name="connsiteX2" fmla="*/ 3098250 w 3098250"/>
                <a:gd name="connsiteY2" fmla="*/ 1756800 h 1756800"/>
                <a:gd name="connsiteX3" fmla="*/ 0 w 3098250"/>
                <a:gd name="connsiteY3" fmla="*/ 1756800 h 1756800"/>
                <a:gd name="connsiteX4" fmla="*/ 0 w 3098250"/>
                <a:gd name="connsiteY4" fmla="*/ 0 h 175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250" h="1756800">
                  <a:moveTo>
                    <a:pt x="0" y="0"/>
                  </a:moveTo>
                  <a:lnTo>
                    <a:pt x="3098250" y="0"/>
                  </a:lnTo>
                  <a:lnTo>
                    <a:pt x="3098250" y="1756800"/>
                  </a:lnTo>
                  <a:lnTo>
                    <a:pt x="0" y="1756800"/>
                  </a:lnTo>
                  <a:lnTo>
                    <a:pt x="0" y="0"/>
                  </a:lnTo>
                  <a:close/>
                </a:path>
              </a:pathLst>
            </a:custGeom>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lvl="0"/>
              <a:r>
                <a:rPr lang="tr-TR" sz="1500" kern="0" dirty="0">
                  <a:solidFill>
                    <a:sysClr val="windowText" lastClr="000000"/>
                  </a:solidFill>
                </a:rPr>
                <a:t>Kaynakların sağlanması</a:t>
              </a:r>
              <a:endParaRPr lang="en-US" sz="1500" kern="0" dirty="0">
                <a:solidFill>
                  <a:sysClr val="windowText" lastClr="000000"/>
                </a:solidFill>
              </a:endParaRPr>
            </a:p>
            <a:p>
              <a:pPr lvl="0"/>
              <a:r>
                <a:rPr lang="tr-TR" sz="1500" kern="0" dirty="0">
                  <a:solidFill>
                    <a:sysClr val="windowText" lastClr="000000"/>
                  </a:solidFill>
                </a:rPr>
                <a:t>Teknokent için gerekli yasal prosedürlerin uygulanması</a:t>
              </a:r>
              <a:endParaRPr lang="en-US" sz="1500" kern="0" dirty="0">
                <a:solidFill>
                  <a:sysClr val="windowText" lastClr="000000"/>
                </a:solidFill>
              </a:endParaRPr>
            </a:p>
            <a:p>
              <a:pPr lvl="0"/>
              <a:r>
                <a:rPr lang="tr-TR" sz="1500" kern="0" dirty="0">
                  <a:solidFill>
                    <a:sysClr val="windowText" lastClr="000000"/>
                  </a:solidFill>
                </a:rPr>
                <a:t>Araştırmadan hedeflenen sonuçların elde edilmesi</a:t>
              </a:r>
              <a:endParaRPr lang="en-US" sz="1500" kern="0" dirty="0">
                <a:solidFill>
                  <a:sysClr val="windowText" lastClr="000000"/>
                </a:solidFill>
              </a:endParaRPr>
            </a:p>
            <a:p>
              <a:pPr marL="0" lvl="1" algn="l" defTabSz="666750">
                <a:lnSpc>
                  <a:spcPct val="90000"/>
                </a:lnSpc>
                <a:spcBef>
                  <a:spcPct val="0"/>
                </a:spcBef>
                <a:spcAft>
                  <a:spcPct val="15000"/>
                </a:spcAft>
              </a:pPr>
              <a:endParaRPr lang="en-US" sz="1500" kern="1200" dirty="0"/>
            </a:p>
          </p:txBody>
        </p:sp>
      </p:grpSp>
    </p:spTree>
    <p:extLst>
      <p:ext uri="{BB962C8B-B14F-4D97-AF65-F5344CB8AC3E}">
        <p14:creationId xmlns:p14="http://schemas.microsoft.com/office/powerpoint/2010/main" val="2381644366"/>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101905" y="843475"/>
            <a:ext cx="9137650" cy="631185"/>
          </a:xfrm>
        </p:spPr>
        <p:txBody>
          <a:bodyPr>
            <a:normAutofit fontScale="90000"/>
          </a:bodyPr>
          <a:lstStyle/>
          <a:p>
            <a:r>
              <a:rPr lang="tr-TR" sz="3100" b="1" dirty="0">
                <a:latin typeface="Times New Roman" pitchFamily="18" charset="0"/>
                <a:cs typeface="Times New Roman" pitchFamily="18" charset="0"/>
              </a:rPr>
              <a:t/>
            </a:r>
            <a:br>
              <a:rPr lang="tr-TR" sz="3100" b="1" dirty="0">
                <a:latin typeface="Times New Roman" pitchFamily="18" charset="0"/>
                <a:cs typeface="Times New Roman" pitchFamily="18" charset="0"/>
              </a:rPr>
            </a:br>
            <a:r>
              <a:rPr lang="tr-TR" sz="2700" b="1" dirty="0">
                <a:effectLst>
                  <a:outerShdw blurRad="38100" dist="38100" dir="2700000" algn="tl">
                    <a:srgbClr val="000000">
                      <a:alpha val="43137"/>
                    </a:srgbClr>
                  </a:outerShdw>
                </a:effectLst>
                <a:latin typeface="Times New Roman" panose="02020603050405020304" pitchFamily="18" charset="0"/>
                <a:cs typeface="Times New Roman" pitchFamily="18" charset="0"/>
              </a:rPr>
              <a:t>PAMUKKALE </a:t>
            </a:r>
            <a:r>
              <a:rPr lang="tr-TR" sz="2700" b="1" dirty="0" smtClean="0">
                <a:effectLst>
                  <a:outerShdw blurRad="38100" dist="38100" dir="2700000" algn="tl">
                    <a:srgbClr val="000000">
                      <a:alpha val="43137"/>
                    </a:srgbClr>
                  </a:outerShdw>
                </a:effectLst>
                <a:latin typeface="Times New Roman" panose="02020603050405020304" pitchFamily="18" charset="0"/>
                <a:cs typeface="Times New Roman" pitchFamily="18" charset="0"/>
              </a:rPr>
              <a:t>TEKNOKENT</a:t>
            </a: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endParaRPr lang="tr-TR" b="1"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1475117" y="2570673"/>
            <a:ext cx="8764438" cy="3323987"/>
          </a:xfrm>
          <a:prstGeom prst="rect">
            <a:avLst/>
          </a:prstGeom>
          <a:noFill/>
        </p:spPr>
        <p:txBody>
          <a:bodyPr wrap="square" rtlCol="0">
            <a:spAutoFit/>
          </a:bodyPr>
          <a:lstStyle/>
          <a:p>
            <a:r>
              <a:rPr lang="tr-TR" sz="1400" b="1" dirty="0" smtClean="0"/>
              <a:t>Misyon:</a:t>
            </a:r>
          </a:p>
          <a:p>
            <a:endParaRPr lang="tr-TR" sz="1400" dirty="0"/>
          </a:p>
          <a:p>
            <a:r>
              <a:rPr lang="tr-TR" sz="1400" dirty="0" smtClean="0"/>
              <a:t>Paydaşlarının mevcut kaynaklarının daha verimli kullanılması veya onlara yeni kaynak yaratılması amacıyla, ileri teknoloji, </a:t>
            </a:r>
            <a:r>
              <a:rPr lang="tr-TR" sz="1400" dirty="0" err="1" smtClean="0"/>
              <a:t>inovasyon</a:t>
            </a:r>
            <a:r>
              <a:rPr lang="tr-TR" sz="1400" dirty="0" smtClean="0"/>
              <a:t> ve yazılım geliştirme alanında faaliyet gösterecek firma ve kuruluşlara en uygun maliyet çerçevesinde, dünya kalitesinde, etkin Teknokent hizmetleri sunmak</a:t>
            </a:r>
          </a:p>
          <a:p>
            <a:r>
              <a:rPr lang="tr-TR" sz="1400" dirty="0" smtClean="0"/>
              <a:t>İleri teknoloji alanında çalışan yerli ve uluslararası şirketleri bir araya </a:t>
            </a:r>
            <a:r>
              <a:rPr lang="tr-TR" sz="1400" dirty="0" err="1" smtClean="0"/>
              <a:t>getirelerek</a:t>
            </a:r>
            <a:r>
              <a:rPr lang="tr-TR" sz="1400" dirty="0" smtClean="0"/>
              <a:t> aralarında ve üniversitelerle sinerji yaratmalarını sağlayan mekanizmalar kurmak ileri teknoloji üretme potansiyeli olan yeni şirketlerin kurulmasını ve mevcut küçük şirketlerin büyümesini teşvik etmek</a:t>
            </a:r>
          </a:p>
          <a:p>
            <a:endParaRPr lang="tr-TR" sz="1400" dirty="0" smtClean="0"/>
          </a:p>
          <a:p>
            <a:r>
              <a:rPr lang="tr-TR" sz="1400" b="1" dirty="0" smtClean="0"/>
              <a:t>Vizyon:</a:t>
            </a:r>
          </a:p>
          <a:p>
            <a:endParaRPr lang="tr-TR" sz="1400" dirty="0"/>
          </a:p>
          <a:p>
            <a:r>
              <a:rPr lang="tr-TR" sz="1400" dirty="0" smtClean="0"/>
              <a:t>Bir teknoloji kenti: Pamukkale Teknokent sadece bir kitleye hizmet verecek bir Teknokent olarak değil tüm hinterlandına hizmet verecek bir şekilde tasarlanmaktadır. Uluslararası bir platform: ileri teknoloji ürünlerinin yurt dışına pazarlanmasına ve bu alanda yabancı sermayenin ülkemize çekilmesi en öncelikli hedefler arasında yer almaktadır.</a:t>
            </a:r>
            <a:endParaRPr lang="tr-TR" sz="1400" dirty="0"/>
          </a:p>
        </p:txBody>
      </p:sp>
    </p:spTree>
    <p:extLst>
      <p:ext uri="{BB962C8B-B14F-4D97-AF65-F5344CB8AC3E}">
        <p14:creationId xmlns:p14="http://schemas.microsoft.com/office/powerpoint/2010/main" val="1931840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720">
        <p:fade/>
      </p:transition>
    </mc:Choice>
    <mc:Fallback>
      <p:transition advTm="72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Tasarlama Süreci</a:t>
              </a:r>
              <a:endParaRPr lang="en-US" sz="1400" dirty="0">
                <a:solidFill>
                  <a:prstClr val="white"/>
                </a:solidFill>
              </a:endParaRPr>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Planlama Süreci</a:t>
              </a:r>
              <a:endParaRPr lang="en-US" sz="1400" dirty="0">
                <a:solidFill>
                  <a:prstClr val="white"/>
                </a:solidFill>
              </a:endParaRPr>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Uygulama Süreci</a:t>
              </a:r>
              <a:endParaRPr lang="en-US" sz="1400" dirty="0">
                <a:solidFill>
                  <a:prstClr val="white"/>
                </a:solidFill>
              </a:endParaRPr>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İzleme Süreci</a:t>
              </a:r>
              <a:endParaRPr lang="en-US" sz="1400" dirty="0">
                <a:solidFill>
                  <a:prstClr val="white"/>
                </a:solidFill>
              </a:endParaRPr>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İyileştirme Süreci</a:t>
              </a:r>
              <a:endParaRPr lang="en-US" sz="1400" dirty="0">
                <a:solidFill>
                  <a:prstClr val="white"/>
                </a:solidFill>
              </a:endParaRPr>
            </a:p>
          </p:txBody>
        </p:sp>
      </p:grpSp>
      <p:sp>
        <p:nvSpPr>
          <p:cNvPr id="24" name="Pentagon 8"/>
          <p:cNvSpPr/>
          <p:nvPr/>
        </p:nvSpPr>
        <p:spPr>
          <a:xfrm>
            <a:off x="3089661" y="2860812"/>
            <a:ext cx="5813427" cy="446598"/>
          </a:xfrm>
          <a:prstGeom prst="homePlate">
            <a:avLst/>
          </a:prstGeom>
          <a:solidFill>
            <a:schemeClr val="accent4"/>
          </a:solidFill>
          <a:ln>
            <a:solidFill>
              <a:schemeClr val="accent4">
                <a:lumMod val="75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Metin kutusu 1"/>
          <p:cNvSpPr txBox="1"/>
          <p:nvPr/>
        </p:nvSpPr>
        <p:spPr>
          <a:xfrm>
            <a:off x="3089661" y="2942889"/>
            <a:ext cx="5626861" cy="307777"/>
          </a:xfrm>
          <a:prstGeom prst="rect">
            <a:avLst/>
          </a:prstGeom>
          <a:noFill/>
        </p:spPr>
        <p:txBody>
          <a:bodyPr wrap="none" rtlCol="0">
            <a:spAutoFit/>
          </a:bodyPr>
          <a:lstStyle/>
          <a:p>
            <a:r>
              <a:rPr lang="tr-TR" sz="1400" dirty="0">
                <a:solidFill>
                  <a:prstClr val="white"/>
                </a:solidFill>
              </a:rPr>
              <a:t>Uygulama Süreci: Araştırma süresine göre alt süreçlerden oluşabilir</a:t>
            </a:r>
            <a:r>
              <a:rPr lang="tr-TR" sz="1400" dirty="0" smtClean="0">
                <a:solidFill>
                  <a:prstClr val="white"/>
                </a:solidFill>
              </a:rPr>
              <a:t>.</a:t>
            </a:r>
            <a:endParaRPr lang="tr-TR" sz="1400" dirty="0">
              <a:solidFill>
                <a:prstClr val="white"/>
              </a:solidFill>
            </a:endParaRPr>
          </a:p>
        </p:txBody>
      </p:sp>
      <p:grpSp>
        <p:nvGrpSpPr>
          <p:cNvPr id="5" name="Grup 4"/>
          <p:cNvGrpSpPr/>
          <p:nvPr/>
        </p:nvGrpSpPr>
        <p:grpSpPr>
          <a:xfrm>
            <a:off x="1022040" y="3653520"/>
            <a:ext cx="3098250" cy="2318938"/>
            <a:chOff x="8089228" y="3653520"/>
            <a:chExt cx="3098250" cy="2318938"/>
          </a:xfrm>
        </p:grpSpPr>
        <p:sp>
          <p:nvSpPr>
            <p:cNvPr id="26" name="Serbest Form 25"/>
            <p:cNvSpPr/>
            <p:nvPr/>
          </p:nvSpPr>
          <p:spPr>
            <a:xfrm>
              <a:off x="8089228" y="3653520"/>
              <a:ext cx="3098250" cy="632136"/>
            </a:xfrm>
            <a:custGeom>
              <a:avLst/>
              <a:gdLst>
                <a:gd name="connsiteX0" fmla="*/ 0 w 3098250"/>
                <a:gd name="connsiteY0" fmla="*/ 0 h 632136"/>
                <a:gd name="connsiteX1" fmla="*/ 3098250 w 3098250"/>
                <a:gd name="connsiteY1" fmla="*/ 0 h 632136"/>
                <a:gd name="connsiteX2" fmla="*/ 3098250 w 3098250"/>
                <a:gd name="connsiteY2" fmla="*/ 632136 h 632136"/>
                <a:gd name="connsiteX3" fmla="*/ 0 w 3098250"/>
                <a:gd name="connsiteY3" fmla="*/ 632136 h 632136"/>
                <a:gd name="connsiteX4" fmla="*/ 0 w 3098250"/>
                <a:gd name="connsiteY4" fmla="*/ 0 h 63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250" h="632136">
                  <a:moveTo>
                    <a:pt x="0" y="0"/>
                  </a:moveTo>
                  <a:lnTo>
                    <a:pt x="3098250" y="0"/>
                  </a:lnTo>
                  <a:lnTo>
                    <a:pt x="3098250" y="632136"/>
                  </a:lnTo>
                  <a:lnTo>
                    <a:pt x="0" y="632136"/>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algn="ctr" defTabSz="666750">
                <a:lnSpc>
                  <a:spcPct val="90000"/>
                </a:lnSpc>
                <a:spcBef>
                  <a:spcPct val="0"/>
                </a:spcBef>
                <a:spcAft>
                  <a:spcPct val="35000"/>
                </a:spcAft>
              </a:pPr>
              <a:r>
                <a:rPr lang="tr-TR" sz="1500" dirty="0" smtClean="0">
                  <a:solidFill>
                    <a:prstClr val="white"/>
                  </a:solidFill>
                </a:rPr>
                <a:t>Çıktılar</a:t>
              </a:r>
              <a:endParaRPr lang="en-US" sz="1500" dirty="0">
                <a:solidFill>
                  <a:prstClr val="white"/>
                </a:solidFill>
              </a:endParaRPr>
            </a:p>
          </p:txBody>
        </p:sp>
        <p:sp>
          <p:nvSpPr>
            <p:cNvPr id="27" name="Serbest Form 26"/>
            <p:cNvSpPr/>
            <p:nvPr/>
          </p:nvSpPr>
          <p:spPr>
            <a:xfrm>
              <a:off x="8089228" y="4215658"/>
              <a:ext cx="3098250" cy="1756800"/>
            </a:xfrm>
            <a:custGeom>
              <a:avLst/>
              <a:gdLst>
                <a:gd name="connsiteX0" fmla="*/ 0 w 3098250"/>
                <a:gd name="connsiteY0" fmla="*/ 0 h 1756800"/>
                <a:gd name="connsiteX1" fmla="*/ 3098250 w 3098250"/>
                <a:gd name="connsiteY1" fmla="*/ 0 h 1756800"/>
                <a:gd name="connsiteX2" fmla="*/ 3098250 w 3098250"/>
                <a:gd name="connsiteY2" fmla="*/ 1756800 h 1756800"/>
                <a:gd name="connsiteX3" fmla="*/ 0 w 3098250"/>
                <a:gd name="connsiteY3" fmla="*/ 1756800 h 1756800"/>
                <a:gd name="connsiteX4" fmla="*/ 0 w 3098250"/>
                <a:gd name="connsiteY4" fmla="*/ 0 h 175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250" h="1756800">
                  <a:moveTo>
                    <a:pt x="0" y="0"/>
                  </a:moveTo>
                  <a:lnTo>
                    <a:pt x="3098250" y="0"/>
                  </a:lnTo>
                  <a:lnTo>
                    <a:pt x="3098250" y="1756800"/>
                  </a:lnTo>
                  <a:lnTo>
                    <a:pt x="0" y="1756800"/>
                  </a:lnTo>
                  <a:lnTo>
                    <a:pt x="0" y="0"/>
                  </a:lnTo>
                  <a:close/>
                </a:path>
              </a:pathLst>
            </a:custGeom>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lvl="0"/>
              <a:r>
                <a:rPr lang="tr-TR" sz="1500" dirty="0"/>
                <a:t>Araştırma raporu</a:t>
              </a:r>
              <a:endParaRPr lang="en-US" sz="1500" dirty="0"/>
            </a:p>
            <a:p>
              <a:pPr lvl="0"/>
              <a:r>
                <a:rPr lang="tr-TR" sz="1500" dirty="0"/>
                <a:t>Yayın</a:t>
              </a:r>
              <a:endParaRPr lang="en-US" sz="1500" dirty="0"/>
            </a:p>
            <a:p>
              <a:pPr lvl="0"/>
              <a:r>
                <a:rPr lang="tr-TR" sz="1500" dirty="0"/>
                <a:t>Patent</a:t>
              </a:r>
              <a:endParaRPr lang="en-US" sz="1500" dirty="0"/>
            </a:p>
            <a:p>
              <a:pPr lvl="0"/>
              <a:r>
                <a:rPr lang="tr-TR" sz="1500" dirty="0"/>
                <a:t>Faydalı Model</a:t>
              </a:r>
              <a:endParaRPr lang="en-US" sz="1500" dirty="0"/>
            </a:p>
            <a:p>
              <a:pPr lvl="0"/>
              <a:r>
                <a:rPr lang="tr-TR" sz="1500" dirty="0"/>
                <a:t>Endüstriyel tasarım</a:t>
              </a:r>
              <a:endParaRPr lang="en-US" sz="1500" dirty="0"/>
            </a:p>
            <a:p>
              <a:pPr marL="114300" lvl="1" indent="-114300" defTabSz="666750">
                <a:lnSpc>
                  <a:spcPct val="90000"/>
                </a:lnSpc>
                <a:spcBef>
                  <a:spcPct val="0"/>
                </a:spcBef>
                <a:spcAft>
                  <a:spcPct val="15000"/>
                </a:spcAft>
                <a:buFontTx/>
                <a:buChar char="••"/>
              </a:pPr>
              <a:endParaRPr lang="en-US" sz="1500" dirty="0">
                <a:solidFill>
                  <a:prstClr val="black">
                    <a:hueOff val="0"/>
                    <a:satOff val="0"/>
                    <a:lumOff val="0"/>
                    <a:alphaOff val="0"/>
                  </a:prstClr>
                </a:solidFill>
              </a:endParaRPr>
            </a:p>
          </p:txBody>
        </p:sp>
      </p:grpSp>
      <p:sp>
        <p:nvSpPr>
          <p:cNvPr id="29" name="Dikdörtgen 28"/>
          <p:cNvSpPr/>
          <p:nvPr/>
        </p:nvSpPr>
        <p:spPr>
          <a:xfrm>
            <a:off x="4274068" y="3531509"/>
            <a:ext cx="7222602" cy="369332"/>
          </a:xfrm>
          <a:prstGeom prst="rect">
            <a:avLst/>
          </a:prstGeom>
        </p:spPr>
        <p:txBody>
          <a:bodyPr wrap="square">
            <a:spAutoFit/>
          </a:bodyPr>
          <a:lstStyle/>
          <a:p>
            <a:r>
              <a:rPr lang="tr-TR" dirty="0" smtClean="0">
                <a:solidFill>
                  <a:prstClr val="black"/>
                </a:solidFill>
              </a:rPr>
              <a:t>İlgili araştırmaya ait  gerekli veriler </a:t>
            </a:r>
            <a:r>
              <a:rPr lang="tr-TR" dirty="0" err="1" smtClean="0">
                <a:solidFill>
                  <a:prstClr val="black"/>
                </a:solidFill>
              </a:rPr>
              <a:t>portala</a:t>
            </a:r>
            <a:r>
              <a:rPr lang="tr-TR" dirty="0" smtClean="0">
                <a:solidFill>
                  <a:prstClr val="black"/>
                </a:solidFill>
              </a:rPr>
              <a:t> kaydedilir.</a:t>
            </a:r>
            <a:endParaRPr lang="en-US" dirty="0">
              <a:solidFill>
                <a:prstClr val="black"/>
              </a:solidFill>
            </a:endParaRPr>
          </a:p>
        </p:txBody>
      </p:sp>
    </p:spTree>
    <p:extLst>
      <p:ext uri="{BB962C8B-B14F-4D97-AF65-F5344CB8AC3E}">
        <p14:creationId xmlns:p14="http://schemas.microsoft.com/office/powerpoint/2010/main" val="3453462123"/>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Tasarlama Süreci</a:t>
              </a:r>
              <a:endParaRPr lang="en-US" sz="1400" dirty="0">
                <a:solidFill>
                  <a:prstClr val="white"/>
                </a:solidFill>
              </a:endParaRPr>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Planlama Süreci</a:t>
              </a:r>
              <a:endParaRPr lang="en-US" sz="1400" dirty="0">
                <a:solidFill>
                  <a:prstClr val="white"/>
                </a:solidFill>
              </a:endParaRPr>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Uygulama Süreci</a:t>
              </a:r>
              <a:endParaRPr lang="en-US" sz="1400" dirty="0">
                <a:solidFill>
                  <a:prstClr val="white"/>
                </a:solidFill>
              </a:endParaRPr>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İzleme Süreci</a:t>
              </a:r>
              <a:endParaRPr lang="en-US" sz="1400" dirty="0">
                <a:solidFill>
                  <a:prstClr val="white"/>
                </a:solidFill>
              </a:endParaRPr>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İyileştirme Süreci</a:t>
              </a:r>
              <a:endParaRPr lang="en-US" sz="1400" dirty="0">
                <a:solidFill>
                  <a:prstClr val="white"/>
                </a:solidFill>
              </a:endParaRPr>
            </a:p>
          </p:txBody>
        </p:sp>
      </p:grpSp>
      <p:sp>
        <p:nvSpPr>
          <p:cNvPr id="24" name="Pentagon 8"/>
          <p:cNvSpPr/>
          <p:nvPr/>
        </p:nvSpPr>
        <p:spPr>
          <a:xfrm>
            <a:off x="3089661" y="2860812"/>
            <a:ext cx="5813427" cy="446598"/>
          </a:xfrm>
          <a:prstGeom prst="homePlate">
            <a:avLst/>
          </a:prstGeom>
          <a:solidFill>
            <a:schemeClr val="accent6"/>
          </a:solidFill>
          <a:ln>
            <a:solidFill>
              <a:schemeClr val="accent6">
                <a:lumMod val="75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Metin kutusu 1"/>
          <p:cNvSpPr txBox="1"/>
          <p:nvPr/>
        </p:nvSpPr>
        <p:spPr>
          <a:xfrm>
            <a:off x="3089661" y="2942889"/>
            <a:ext cx="2052165" cy="307777"/>
          </a:xfrm>
          <a:prstGeom prst="rect">
            <a:avLst/>
          </a:prstGeom>
          <a:noFill/>
        </p:spPr>
        <p:txBody>
          <a:bodyPr wrap="none" rtlCol="0">
            <a:spAutoFit/>
          </a:bodyPr>
          <a:lstStyle/>
          <a:p>
            <a:pPr algn="ctr"/>
            <a:r>
              <a:rPr lang="tr-TR" sz="1400" dirty="0">
                <a:solidFill>
                  <a:prstClr val="white"/>
                </a:solidFill>
              </a:rPr>
              <a:t>Kalite Güvencesi süreci</a:t>
            </a:r>
          </a:p>
        </p:txBody>
      </p:sp>
      <p:graphicFrame>
        <p:nvGraphicFramePr>
          <p:cNvPr id="22" name="Diagram 5"/>
          <p:cNvGraphicFramePr/>
          <p:nvPr>
            <p:extLst>
              <p:ext uri="{D42A27DB-BD31-4B8C-83A1-F6EECF244321}">
                <p14:modId xmlns:p14="http://schemas.microsoft.com/office/powerpoint/2010/main" val="3497987378"/>
              </p:ext>
            </p:extLst>
          </p:nvPr>
        </p:nvGraphicFramePr>
        <p:xfrm>
          <a:off x="885333" y="3389487"/>
          <a:ext cx="10284625" cy="2606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9730728"/>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Tasarlama Süreci</a:t>
              </a:r>
              <a:endParaRPr lang="en-US" sz="1400" dirty="0">
                <a:solidFill>
                  <a:prstClr val="white"/>
                </a:solidFill>
              </a:endParaRPr>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Planlama Süreci</a:t>
              </a:r>
              <a:endParaRPr lang="en-US" sz="1400" dirty="0">
                <a:solidFill>
                  <a:prstClr val="white"/>
                </a:solidFill>
              </a:endParaRPr>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Uygulama Süreci</a:t>
              </a:r>
              <a:endParaRPr lang="en-US" sz="1400" dirty="0">
                <a:solidFill>
                  <a:prstClr val="white"/>
                </a:solidFill>
              </a:endParaRPr>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İzleme Süreci</a:t>
              </a:r>
              <a:endParaRPr lang="en-US" sz="1400" dirty="0">
                <a:solidFill>
                  <a:prstClr val="white"/>
                </a:solidFill>
              </a:endParaRPr>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İyileştirme Süreci</a:t>
              </a:r>
              <a:endParaRPr lang="en-US" sz="1400" dirty="0">
                <a:solidFill>
                  <a:prstClr val="white"/>
                </a:solidFill>
              </a:endParaRPr>
            </a:p>
          </p:txBody>
        </p:sp>
      </p:grpSp>
      <p:sp>
        <p:nvSpPr>
          <p:cNvPr id="24" name="Pentagon 8"/>
          <p:cNvSpPr/>
          <p:nvPr/>
        </p:nvSpPr>
        <p:spPr>
          <a:xfrm>
            <a:off x="3089661" y="2860812"/>
            <a:ext cx="5813427" cy="446598"/>
          </a:xfrm>
          <a:prstGeom prst="homePlate">
            <a:avLst/>
          </a:prstGeom>
          <a:solidFill>
            <a:schemeClr val="accent6"/>
          </a:solidFill>
          <a:ln>
            <a:solidFill>
              <a:schemeClr val="accent6">
                <a:lumMod val="75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Metin kutusu 1"/>
          <p:cNvSpPr txBox="1"/>
          <p:nvPr/>
        </p:nvSpPr>
        <p:spPr>
          <a:xfrm>
            <a:off x="3089661" y="2942889"/>
            <a:ext cx="2052165" cy="307777"/>
          </a:xfrm>
          <a:prstGeom prst="rect">
            <a:avLst/>
          </a:prstGeom>
          <a:noFill/>
        </p:spPr>
        <p:txBody>
          <a:bodyPr wrap="none" rtlCol="0">
            <a:spAutoFit/>
          </a:bodyPr>
          <a:lstStyle/>
          <a:p>
            <a:pPr algn="ctr"/>
            <a:r>
              <a:rPr lang="tr-TR" sz="1400" dirty="0">
                <a:solidFill>
                  <a:prstClr val="white"/>
                </a:solidFill>
              </a:rPr>
              <a:t>Kalite Güvencesi süreci</a:t>
            </a:r>
          </a:p>
        </p:txBody>
      </p:sp>
      <p:grpSp>
        <p:nvGrpSpPr>
          <p:cNvPr id="5" name="Grup 4"/>
          <p:cNvGrpSpPr/>
          <p:nvPr/>
        </p:nvGrpSpPr>
        <p:grpSpPr>
          <a:xfrm>
            <a:off x="870125" y="3464787"/>
            <a:ext cx="3148804" cy="2920411"/>
            <a:chOff x="870125" y="3464788"/>
            <a:chExt cx="3148804" cy="2645554"/>
          </a:xfrm>
        </p:grpSpPr>
        <p:sp>
          <p:nvSpPr>
            <p:cNvPr id="6" name="Serbest Form 5"/>
            <p:cNvSpPr/>
            <p:nvPr/>
          </p:nvSpPr>
          <p:spPr>
            <a:xfrm>
              <a:off x="885333" y="3464788"/>
              <a:ext cx="3133596" cy="432000"/>
            </a:xfrm>
            <a:custGeom>
              <a:avLst/>
              <a:gdLst>
                <a:gd name="connsiteX0" fmla="*/ 0 w 3133596"/>
                <a:gd name="connsiteY0" fmla="*/ 0 h 432000"/>
                <a:gd name="connsiteX1" fmla="*/ 3133596 w 3133596"/>
                <a:gd name="connsiteY1" fmla="*/ 0 h 432000"/>
                <a:gd name="connsiteX2" fmla="*/ 3133596 w 3133596"/>
                <a:gd name="connsiteY2" fmla="*/ 432000 h 432000"/>
                <a:gd name="connsiteX3" fmla="*/ 0 w 3133596"/>
                <a:gd name="connsiteY3" fmla="*/ 432000 h 432000"/>
                <a:gd name="connsiteX4" fmla="*/ 0 w 3133596"/>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596" h="432000">
                  <a:moveTo>
                    <a:pt x="0" y="0"/>
                  </a:moveTo>
                  <a:lnTo>
                    <a:pt x="3133596" y="0"/>
                  </a:lnTo>
                  <a:lnTo>
                    <a:pt x="3133596" y="432000"/>
                  </a:lnTo>
                  <a:lnTo>
                    <a:pt x="0" y="432000"/>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algn="ctr" defTabSz="666750">
                <a:lnSpc>
                  <a:spcPct val="90000"/>
                </a:lnSpc>
                <a:spcBef>
                  <a:spcPct val="0"/>
                </a:spcBef>
                <a:spcAft>
                  <a:spcPct val="35000"/>
                </a:spcAft>
              </a:pPr>
              <a:r>
                <a:rPr lang="tr-TR" sz="1500" dirty="0" smtClean="0">
                  <a:solidFill>
                    <a:prstClr val="white"/>
                  </a:solidFill>
                </a:rPr>
                <a:t>Girdiler</a:t>
              </a:r>
              <a:endParaRPr lang="en-US" sz="1500" dirty="0">
                <a:solidFill>
                  <a:prstClr val="white"/>
                </a:solidFill>
              </a:endParaRPr>
            </a:p>
          </p:txBody>
        </p:sp>
        <p:sp>
          <p:nvSpPr>
            <p:cNvPr id="23" name="Serbest Form 22"/>
            <p:cNvSpPr/>
            <p:nvPr/>
          </p:nvSpPr>
          <p:spPr>
            <a:xfrm>
              <a:off x="870125" y="4054166"/>
              <a:ext cx="3133596" cy="2056176"/>
            </a:xfrm>
            <a:custGeom>
              <a:avLst/>
              <a:gdLst>
                <a:gd name="connsiteX0" fmla="*/ 0 w 3133596"/>
                <a:gd name="connsiteY0" fmla="*/ 0 h 2056176"/>
                <a:gd name="connsiteX1" fmla="*/ 3133596 w 3133596"/>
                <a:gd name="connsiteY1" fmla="*/ 0 h 2056176"/>
                <a:gd name="connsiteX2" fmla="*/ 3133596 w 3133596"/>
                <a:gd name="connsiteY2" fmla="*/ 2056176 h 2056176"/>
                <a:gd name="connsiteX3" fmla="*/ 0 w 3133596"/>
                <a:gd name="connsiteY3" fmla="*/ 2056176 h 2056176"/>
                <a:gd name="connsiteX4" fmla="*/ 0 w 3133596"/>
                <a:gd name="connsiteY4" fmla="*/ 0 h 2056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596" h="2056176">
                  <a:moveTo>
                    <a:pt x="0" y="0"/>
                  </a:moveTo>
                  <a:lnTo>
                    <a:pt x="3133596" y="0"/>
                  </a:lnTo>
                  <a:lnTo>
                    <a:pt x="3133596" y="2056176"/>
                  </a:lnTo>
                  <a:lnTo>
                    <a:pt x="0" y="2056176"/>
                  </a:lnTo>
                  <a:lnTo>
                    <a:pt x="0" y="0"/>
                  </a:ln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lvl="0"/>
              <a:r>
                <a:rPr lang="tr-TR" dirty="0"/>
                <a:t>Kalite yönetim planı</a:t>
              </a:r>
              <a:endParaRPr lang="en-US" dirty="0"/>
            </a:p>
            <a:p>
              <a:pPr lvl="0"/>
              <a:r>
                <a:rPr lang="tr-TR" dirty="0"/>
                <a:t>Süreç iyileştirme planı</a:t>
              </a:r>
              <a:endParaRPr lang="en-US" dirty="0"/>
            </a:p>
            <a:p>
              <a:pPr lvl="0"/>
              <a:r>
                <a:rPr lang="tr-TR" dirty="0"/>
                <a:t>Dokümantasyon</a:t>
              </a:r>
              <a:endParaRPr lang="en-US" dirty="0"/>
            </a:p>
            <a:p>
              <a:pPr lvl="0"/>
              <a:r>
                <a:rPr lang="tr-TR" dirty="0"/>
                <a:t>Kalite kontrol sürecinin çıktıları</a:t>
              </a:r>
              <a:endParaRPr lang="en-US" dirty="0"/>
            </a:p>
            <a:p>
              <a:pPr lvl="0"/>
              <a:r>
                <a:rPr lang="tr-TR" dirty="0"/>
                <a:t>Yerleşim ve çevre koşulları</a:t>
              </a:r>
              <a:endParaRPr lang="en-US" dirty="0"/>
            </a:p>
            <a:p>
              <a:pPr lvl="0"/>
              <a:r>
                <a:rPr lang="tr-TR" dirty="0" err="1"/>
                <a:t>Operasyonel</a:t>
              </a:r>
              <a:r>
                <a:rPr lang="tr-TR" dirty="0"/>
                <a:t> süreç dokümanları</a:t>
              </a:r>
              <a:endParaRPr lang="en-US" dirty="0"/>
            </a:p>
          </p:txBody>
        </p:sp>
      </p:grpSp>
      <p:sp>
        <p:nvSpPr>
          <p:cNvPr id="29" name="Dikdörtgen 28"/>
          <p:cNvSpPr/>
          <p:nvPr/>
        </p:nvSpPr>
        <p:spPr>
          <a:xfrm>
            <a:off x="4392168" y="3464788"/>
            <a:ext cx="7193280" cy="646331"/>
          </a:xfrm>
          <a:prstGeom prst="rect">
            <a:avLst/>
          </a:prstGeom>
        </p:spPr>
        <p:txBody>
          <a:bodyPr wrap="square">
            <a:spAutoFit/>
          </a:bodyPr>
          <a:lstStyle/>
          <a:p>
            <a:r>
              <a:rPr lang="tr-TR" dirty="0">
                <a:solidFill>
                  <a:prstClr val="black"/>
                </a:solidFill>
              </a:rPr>
              <a:t>Projelerin mali işleyişi </a:t>
            </a:r>
            <a:r>
              <a:rPr lang="tr-TR" dirty="0" smtClean="0">
                <a:solidFill>
                  <a:prstClr val="black"/>
                </a:solidFill>
              </a:rPr>
              <a:t>Teknokent Yönetici A.Ş. Muhasebe birimi tarafından yürütülmektedir.</a:t>
            </a:r>
            <a:endParaRPr lang="en-US" dirty="0">
              <a:solidFill>
                <a:prstClr val="black"/>
              </a:solidFill>
            </a:endParaRPr>
          </a:p>
        </p:txBody>
      </p:sp>
    </p:spTree>
    <p:extLst>
      <p:ext uri="{BB962C8B-B14F-4D97-AF65-F5344CB8AC3E}">
        <p14:creationId xmlns:p14="http://schemas.microsoft.com/office/powerpoint/2010/main" val="2772437848"/>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Tasarlama Süreci</a:t>
              </a:r>
              <a:endParaRPr lang="en-US" sz="1400" dirty="0">
                <a:solidFill>
                  <a:prstClr val="white"/>
                </a:solidFill>
              </a:endParaRPr>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Planlama Süreci</a:t>
              </a:r>
              <a:endParaRPr lang="en-US" sz="1400" dirty="0">
                <a:solidFill>
                  <a:prstClr val="white"/>
                </a:solidFill>
              </a:endParaRPr>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Uygulama Süreci</a:t>
              </a:r>
              <a:endParaRPr lang="en-US" sz="1400" dirty="0">
                <a:solidFill>
                  <a:prstClr val="white"/>
                </a:solidFill>
              </a:endParaRPr>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İzleme Süreci</a:t>
              </a:r>
              <a:endParaRPr lang="en-US" sz="1400" dirty="0">
                <a:solidFill>
                  <a:prstClr val="white"/>
                </a:solidFill>
              </a:endParaRPr>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İyileştirme Süreci</a:t>
              </a:r>
              <a:endParaRPr lang="en-US" sz="1400" dirty="0">
                <a:solidFill>
                  <a:prstClr val="white"/>
                </a:solidFill>
              </a:endParaRPr>
            </a:p>
          </p:txBody>
        </p:sp>
      </p:grpSp>
      <p:sp>
        <p:nvSpPr>
          <p:cNvPr id="24" name="Pentagon 8"/>
          <p:cNvSpPr/>
          <p:nvPr/>
        </p:nvSpPr>
        <p:spPr>
          <a:xfrm>
            <a:off x="3089661" y="2860812"/>
            <a:ext cx="5813427" cy="446598"/>
          </a:xfrm>
          <a:prstGeom prst="homePlate">
            <a:avLst/>
          </a:prstGeom>
          <a:solidFill>
            <a:schemeClr val="accent6"/>
          </a:solidFill>
          <a:ln>
            <a:solidFill>
              <a:schemeClr val="accent6">
                <a:lumMod val="75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Metin kutusu 1"/>
          <p:cNvSpPr txBox="1"/>
          <p:nvPr/>
        </p:nvSpPr>
        <p:spPr>
          <a:xfrm>
            <a:off x="3089661" y="2942889"/>
            <a:ext cx="2052165" cy="307777"/>
          </a:xfrm>
          <a:prstGeom prst="rect">
            <a:avLst/>
          </a:prstGeom>
          <a:noFill/>
        </p:spPr>
        <p:txBody>
          <a:bodyPr wrap="none" rtlCol="0">
            <a:spAutoFit/>
          </a:bodyPr>
          <a:lstStyle/>
          <a:p>
            <a:pPr algn="ctr"/>
            <a:r>
              <a:rPr lang="tr-TR" sz="1400" dirty="0">
                <a:solidFill>
                  <a:prstClr val="white"/>
                </a:solidFill>
              </a:rPr>
              <a:t>Kalite Güvencesi süreci</a:t>
            </a:r>
          </a:p>
        </p:txBody>
      </p:sp>
      <p:grpSp>
        <p:nvGrpSpPr>
          <p:cNvPr id="5" name="Grup 4"/>
          <p:cNvGrpSpPr/>
          <p:nvPr/>
        </p:nvGrpSpPr>
        <p:grpSpPr>
          <a:xfrm>
            <a:off x="1022040" y="3448498"/>
            <a:ext cx="3133596" cy="2488176"/>
            <a:chOff x="4460847" y="3448498"/>
            <a:chExt cx="3133596" cy="2488176"/>
          </a:xfrm>
        </p:grpSpPr>
        <p:sp>
          <p:nvSpPr>
            <p:cNvPr id="25" name="Serbest Form 24"/>
            <p:cNvSpPr/>
            <p:nvPr/>
          </p:nvSpPr>
          <p:spPr>
            <a:xfrm>
              <a:off x="4460847" y="3448498"/>
              <a:ext cx="3133596" cy="432000"/>
            </a:xfrm>
            <a:custGeom>
              <a:avLst/>
              <a:gdLst>
                <a:gd name="connsiteX0" fmla="*/ 0 w 3133596"/>
                <a:gd name="connsiteY0" fmla="*/ 0 h 432000"/>
                <a:gd name="connsiteX1" fmla="*/ 3133596 w 3133596"/>
                <a:gd name="connsiteY1" fmla="*/ 0 h 432000"/>
                <a:gd name="connsiteX2" fmla="*/ 3133596 w 3133596"/>
                <a:gd name="connsiteY2" fmla="*/ 432000 h 432000"/>
                <a:gd name="connsiteX3" fmla="*/ 0 w 3133596"/>
                <a:gd name="connsiteY3" fmla="*/ 432000 h 432000"/>
                <a:gd name="connsiteX4" fmla="*/ 0 w 3133596"/>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596" h="432000">
                  <a:moveTo>
                    <a:pt x="0" y="0"/>
                  </a:moveTo>
                  <a:lnTo>
                    <a:pt x="3133596" y="0"/>
                  </a:lnTo>
                  <a:lnTo>
                    <a:pt x="3133596" y="432000"/>
                  </a:lnTo>
                  <a:lnTo>
                    <a:pt x="0" y="432000"/>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algn="ctr" defTabSz="666750">
                <a:lnSpc>
                  <a:spcPct val="90000"/>
                </a:lnSpc>
                <a:spcBef>
                  <a:spcPct val="0"/>
                </a:spcBef>
                <a:spcAft>
                  <a:spcPct val="35000"/>
                </a:spcAft>
              </a:pPr>
              <a:r>
                <a:rPr lang="tr-TR" sz="1500" dirty="0" smtClean="0">
                  <a:solidFill>
                    <a:prstClr val="white"/>
                  </a:solidFill>
                </a:rPr>
                <a:t>Faaliyetler, Araçlar ve teknikler</a:t>
              </a:r>
              <a:endParaRPr lang="en-US" sz="1500" dirty="0">
                <a:solidFill>
                  <a:prstClr val="white"/>
                </a:solidFill>
              </a:endParaRPr>
            </a:p>
          </p:txBody>
        </p:sp>
        <p:sp>
          <p:nvSpPr>
            <p:cNvPr id="26" name="Serbest Form 25"/>
            <p:cNvSpPr/>
            <p:nvPr/>
          </p:nvSpPr>
          <p:spPr>
            <a:xfrm>
              <a:off x="4460847" y="3880498"/>
              <a:ext cx="3133596" cy="2056176"/>
            </a:xfrm>
            <a:custGeom>
              <a:avLst/>
              <a:gdLst>
                <a:gd name="connsiteX0" fmla="*/ 0 w 3133596"/>
                <a:gd name="connsiteY0" fmla="*/ 0 h 2056176"/>
                <a:gd name="connsiteX1" fmla="*/ 3133596 w 3133596"/>
                <a:gd name="connsiteY1" fmla="*/ 0 h 2056176"/>
                <a:gd name="connsiteX2" fmla="*/ 3133596 w 3133596"/>
                <a:gd name="connsiteY2" fmla="*/ 2056176 h 2056176"/>
                <a:gd name="connsiteX3" fmla="*/ 0 w 3133596"/>
                <a:gd name="connsiteY3" fmla="*/ 2056176 h 2056176"/>
                <a:gd name="connsiteX4" fmla="*/ 0 w 3133596"/>
                <a:gd name="connsiteY4" fmla="*/ 0 h 2056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596" h="2056176">
                  <a:moveTo>
                    <a:pt x="0" y="0"/>
                  </a:moveTo>
                  <a:lnTo>
                    <a:pt x="3133596" y="0"/>
                  </a:lnTo>
                  <a:lnTo>
                    <a:pt x="3133596" y="2056176"/>
                  </a:lnTo>
                  <a:lnTo>
                    <a:pt x="0" y="2056176"/>
                  </a:lnTo>
                  <a:lnTo>
                    <a:pt x="0" y="0"/>
                  </a:ln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defTabSz="666750">
                <a:lnSpc>
                  <a:spcPct val="90000"/>
                </a:lnSpc>
                <a:spcBef>
                  <a:spcPct val="0"/>
                </a:spcBef>
                <a:spcAft>
                  <a:spcPct val="15000"/>
                </a:spcAft>
                <a:buFontTx/>
                <a:buChar char="••"/>
              </a:pPr>
              <a:r>
                <a:rPr lang="tr-TR" sz="1500" dirty="0" smtClean="0">
                  <a:solidFill>
                    <a:prstClr val="black">
                      <a:hueOff val="0"/>
                      <a:satOff val="0"/>
                      <a:lumOff val="0"/>
                      <a:alphaOff val="0"/>
                    </a:prstClr>
                  </a:solidFill>
                </a:rPr>
                <a:t>Kurumun Süreç analizleri</a:t>
              </a:r>
              <a:endParaRPr lang="en-US" sz="1500" dirty="0">
                <a:solidFill>
                  <a:prstClr val="black">
                    <a:hueOff val="0"/>
                    <a:satOff val="0"/>
                    <a:lumOff val="0"/>
                    <a:alphaOff val="0"/>
                  </a:prstClr>
                </a:solidFill>
              </a:endParaRPr>
            </a:p>
          </p:txBody>
        </p:sp>
      </p:grpSp>
      <p:sp>
        <p:nvSpPr>
          <p:cNvPr id="6" name="Metin kutusu 5"/>
          <p:cNvSpPr txBox="1"/>
          <p:nvPr/>
        </p:nvSpPr>
        <p:spPr>
          <a:xfrm>
            <a:off x="4986068" y="3657600"/>
            <a:ext cx="4951562" cy="1477328"/>
          </a:xfrm>
          <a:prstGeom prst="rect">
            <a:avLst/>
          </a:prstGeom>
          <a:noFill/>
        </p:spPr>
        <p:txBody>
          <a:bodyPr wrap="square" rtlCol="0">
            <a:spAutoFit/>
          </a:bodyPr>
          <a:lstStyle/>
          <a:p>
            <a:r>
              <a:rPr lang="tr-TR" dirty="0" smtClean="0"/>
              <a:t>Kurumun süreç analizi gerçekleştirilmiştir. 2019 YÖK 30263 sayılı Yönetmeliğine göre TTO A.Ş. Kurulumundan sonra kalite politikaları düzenlenecek ISO Belgeleri başvurularında bulunulacaktır.</a:t>
            </a:r>
            <a:endParaRPr lang="tr-TR" dirty="0"/>
          </a:p>
        </p:txBody>
      </p:sp>
    </p:spTree>
    <p:extLst>
      <p:ext uri="{BB962C8B-B14F-4D97-AF65-F5344CB8AC3E}">
        <p14:creationId xmlns:p14="http://schemas.microsoft.com/office/powerpoint/2010/main" val="1808000660"/>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Tasarlama Süreci</a:t>
              </a:r>
              <a:endParaRPr lang="en-US" sz="1400" dirty="0">
                <a:solidFill>
                  <a:prstClr val="white"/>
                </a:solidFill>
              </a:endParaRPr>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Planlama Süreci</a:t>
              </a:r>
              <a:endParaRPr lang="en-US" sz="1400" dirty="0">
                <a:solidFill>
                  <a:prstClr val="white"/>
                </a:solidFill>
              </a:endParaRPr>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Uygulama Süreci</a:t>
              </a:r>
              <a:endParaRPr lang="en-US" sz="1400" dirty="0">
                <a:solidFill>
                  <a:prstClr val="white"/>
                </a:solidFill>
              </a:endParaRPr>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İzleme Süreci</a:t>
              </a:r>
              <a:endParaRPr lang="en-US" sz="1400" dirty="0">
                <a:solidFill>
                  <a:prstClr val="white"/>
                </a:solidFill>
              </a:endParaRPr>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tr-TR" sz="1400" dirty="0" smtClean="0">
                  <a:solidFill>
                    <a:prstClr val="white"/>
                  </a:solidFill>
                </a:rPr>
                <a:t>İyileştirme Süreci</a:t>
              </a:r>
              <a:endParaRPr lang="en-US" sz="1400" dirty="0">
                <a:solidFill>
                  <a:prstClr val="white"/>
                </a:solidFill>
              </a:endParaRPr>
            </a:p>
          </p:txBody>
        </p:sp>
      </p:grpSp>
      <p:sp>
        <p:nvSpPr>
          <p:cNvPr id="24" name="Pentagon 8"/>
          <p:cNvSpPr/>
          <p:nvPr/>
        </p:nvSpPr>
        <p:spPr>
          <a:xfrm>
            <a:off x="3089661" y="2860812"/>
            <a:ext cx="5813427" cy="446598"/>
          </a:xfrm>
          <a:prstGeom prst="homePlate">
            <a:avLst/>
          </a:prstGeom>
          <a:solidFill>
            <a:schemeClr val="accent6"/>
          </a:solidFill>
          <a:ln>
            <a:solidFill>
              <a:schemeClr val="accent6">
                <a:lumMod val="75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Metin kutusu 1"/>
          <p:cNvSpPr txBox="1"/>
          <p:nvPr/>
        </p:nvSpPr>
        <p:spPr>
          <a:xfrm>
            <a:off x="3089661" y="2942889"/>
            <a:ext cx="2052165" cy="307777"/>
          </a:xfrm>
          <a:prstGeom prst="rect">
            <a:avLst/>
          </a:prstGeom>
          <a:noFill/>
        </p:spPr>
        <p:txBody>
          <a:bodyPr wrap="none" rtlCol="0">
            <a:spAutoFit/>
          </a:bodyPr>
          <a:lstStyle/>
          <a:p>
            <a:pPr algn="ctr"/>
            <a:r>
              <a:rPr lang="tr-TR" sz="1400" dirty="0">
                <a:solidFill>
                  <a:prstClr val="white"/>
                </a:solidFill>
              </a:rPr>
              <a:t>Kalite Güvencesi süreci</a:t>
            </a:r>
          </a:p>
        </p:txBody>
      </p:sp>
      <p:grpSp>
        <p:nvGrpSpPr>
          <p:cNvPr id="5" name="Grup 4"/>
          <p:cNvGrpSpPr/>
          <p:nvPr/>
        </p:nvGrpSpPr>
        <p:grpSpPr>
          <a:xfrm>
            <a:off x="1022040" y="3448498"/>
            <a:ext cx="3133596" cy="2488176"/>
            <a:chOff x="8033147" y="3448498"/>
            <a:chExt cx="3133596" cy="2488176"/>
          </a:xfrm>
        </p:grpSpPr>
        <p:sp>
          <p:nvSpPr>
            <p:cNvPr id="27" name="Serbest Form 26"/>
            <p:cNvSpPr/>
            <p:nvPr/>
          </p:nvSpPr>
          <p:spPr>
            <a:xfrm>
              <a:off x="8033147" y="3448498"/>
              <a:ext cx="3133596" cy="432000"/>
            </a:xfrm>
            <a:custGeom>
              <a:avLst/>
              <a:gdLst>
                <a:gd name="connsiteX0" fmla="*/ 0 w 3133596"/>
                <a:gd name="connsiteY0" fmla="*/ 0 h 432000"/>
                <a:gd name="connsiteX1" fmla="*/ 3133596 w 3133596"/>
                <a:gd name="connsiteY1" fmla="*/ 0 h 432000"/>
                <a:gd name="connsiteX2" fmla="*/ 3133596 w 3133596"/>
                <a:gd name="connsiteY2" fmla="*/ 432000 h 432000"/>
                <a:gd name="connsiteX3" fmla="*/ 0 w 3133596"/>
                <a:gd name="connsiteY3" fmla="*/ 432000 h 432000"/>
                <a:gd name="connsiteX4" fmla="*/ 0 w 3133596"/>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596" h="432000">
                  <a:moveTo>
                    <a:pt x="0" y="0"/>
                  </a:moveTo>
                  <a:lnTo>
                    <a:pt x="3133596" y="0"/>
                  </a:lnTo>
                  <a:lnTo>
                    <a:pt x="3133596" y="432000"/>
                  </a:lnTo>
                  <a:lnTo>
                    <a:pt x="0" y="432000"/>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algn="ctr" defTabSz="666750">
                <a:lnSpc>
                  <a:spcPct val="90000"/>
                </a:lnSpc>
                <a:spcBef>
                  <a:spcPct val="0"/>
                </a:spcBef>
                <a:spcAft>
                  <a:spcPct val="35000"/>
                </a:spcAft>
              </a:pPr>
              <a:r>
                <a:rPr lang="tr-TR" sz="1500" dirty="0" smtClean="0">
                  <a:solidFill>
                    <a:prstClr val="white"/>
                  </a:solidFill>
                </a:rPr>
                <a:t>Çıktılar</a:t>
              </a:r>
              <a:endParaRPr lang="en-US" sz="1500" dirty="0">
                <a:solidFill>
                  <a:prstClr val="white"/>
                </a:solidFill>
              </a:endParaRPr>
            </a:p>
          </p:txBody>
        </p:sp>
        <p:sp>
          <p:nvSpPr>
            <p:cNvPr id="28" name="Serbest Form 27"/>
            <p:cNvSpPr/>
            <p:nvPr/>
          </p:nvSpPr>
          <p:spPr>
            <a:xfrm>
              <a:off x="8033147" y="3880498"/>
              <a:ext cx="3133596" cy="2056176"/>
            </a:xfrm>
            <a:custGeom>
              <a:avLst/>
              <a:gdLst>
                <a:gd name="connsiteX0" fmla="*/ 0 w 3133596"/>
                <a:gd name="connsiteY0" fmla="*/ 0 h 2056176"/>
                <a:gd name="connsiteX1" fmla="*/ 3133596 w 3133596"/>
                <a:gd name="connsiteY1" fmla="*/ 0 h 2056176"/>
                <a:gd name="connsiteX2" fmla="*/ 3133596 w 3133596"/>
                <a:gd name="connsiteY2" fmla="*/ 2056176 h 2056176"/>
                <a:gd name="connsiteX3" fmla="*/ 0 w 3133596"/>
                <a:gd name="connsiteY3" fmla="*/ 2056176 h 2056176"/>
                <a:gd name="connsiteX4" fmla="*/ 0 w 3133596"/>
                <a:gd name="connsiteY4" fmla="*/ 0 h 2056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596" h="2056176">
                  <a:moveTo>
                    <a:pt x="0" y="0"/>
                  </a:moveTo>
                  <a:lnTo>
                    <a:pt x="3133596" y="0"/>
                  </a:lnTo>
                  <a:lnTo>
                    <a:pt x="3133596" y="2056176"/>
                  </a:lnTo>
                  <a:lnTo>
                    <a:pt x="0" y="2056176"/>
                  </a:lnTo>
                  <a:lnTo>
                    <a:pt x="0" y="0"/>
                  </a:ln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defTabSz="666750">
                <a:lnSpc>
                  <a:spcPct val="90000"/>
                </a:lnSpc>
                <a:spcBef>
                  <a:spcPct val="0"/>
                </a:spcBef>
                <a:spcAft>
                  <a:spcPct val="15000"/>
                </a:spcAft>
                <a:buFontTx/>
                <a:buChar char="••"/>
              </a:pPr>
              <a:r>
                <a:rPr lang="tr-TR" sz="1500" smtClean="0">
                  <a:solidFill>
                    <a:prstClr val="black">
                      <a:hueOff val="0"/>
                      <a:satOff val="0"/>
                      <a:lumOff val="0"/>
                      <a:alphaOff val="0"/>
                    </a:prstClr>
                  </a:solidFill>
                </a:rPr>
                <a:t>Değişiklik kararları</a:t>
              </a:r>
              <a:endParaRPr lang="en-US" sz="1500" dirty="0">
                <a:solidFill>
                  <a:prstClr val="black">
                    <a:hueOff val="0"/>
                    <a:satOff val="0"/>
                    <a:lumOff val="0"/>
                    <a:alphaOff val="0"/>
                  </a:prstClr>
                </a:solidFill>
              </a:endParaRPr>
            </a:p>
            <a:p>
              <a:pPr marL="114300" lvl="1" indent="-114300" defTabSz="666750">
                <a:lnSpc>
                  <a:spcPct val="90000"/>
                </a:lnSpc>
                <a:spcBef>
                  <a:spcPct val="0"/>
                </a:spcBef>
                <a:spcAft>
                  <a:spcPct val="15000"/>
                </a:spcAft>
                <a:buFontTx/>
                <a:buChar char="••"/>
              </a:pPr>
              <a:r>
                <a:rPr lang="tr-TR" sz="1500" smtClean="0">
                  <a:solidFill>
                    <a:prstClr val="black">
                      <a:hueOff val="0"/>
                      <a:satOff val="0"/>
                      <a:lumOff val="0"/>
                      <a:alphaOff val="0"/>
                    </a:prstClr>
                  </a:solidFill>
                </a:rPr>
                <a:t>Süreç yönetimi planlarındaki güncellemeler</a:t>
              </a:r>
              <a:endParaRPr lang="en-US" sz="1500" dirty="0">
                <a:solidFill>
                  <a:prstClr val="black">
                    <a:hueOff val="0"/>
                    <a:satOff val="0"/>
                    <a:lumOff val="0"/>
                    <a:alphaOff val="0"/>
                  </a:prstClr>
                </a:solidFill>
              </a:endParaRPr>
            </a:p>
            <a:p>
              <a:pPr marL="114300" lvl="1" indent="-114300" defTabSz="666750">
                <a:lnSpc>
                  <a:spcPct val="90000"/>
                </a:lnSpc>
                <a:spcBef>
                  <a:spcPct val="0"/>
                </a:spcBef>
                <a:spcAft>
                  <a:spcPct val="15000"/>
                </a:spcAft>
                <a:buFontTx/>
                <a:buChar char="••"/>
              </a:pPr>
              <a:r>
                <a:rPr lang="tr-TR" sz="1500" dirty="0" smtClean="0">
                  <a:solidFill>
                    <a:prstClr val="black">
                      <a:hueOff val="0"/>
                      <a:satOff val="0"/>
                      <a:lumOff val="0"/>
                      <a:alphaOff val="0"/>
                    </a:prstClr>
                  </a:solidFill>
                </a:rPr>
                <a:t>Süreç dokümanlarındaki güncellemeler </a:t>
              </a:r>
              <a:endParaRPr lang="en-US" sz="1500" dirty="0">
                <a:solidFill>
                  <a:prstClr val="black">
                    <a:hueOff val="0"/>
                    <a:satOff val="0"/>
                    <a:lumOff val="0"/>
                    <a:alphaOff val="0"/>
                  </a:prstClr>
                </a:solidFill>
              </a:endParaRPr>
            </a:p>
            <a:p>
              <a:pPr marL="114300" lvl="1" indent="-114300" defTabSz="666750">
                <a:lnSpc>
                  <a:spcPct val="90000"/>
                </a:lnSpc>
                <a:spcBef>
                  <a:spcPct val="0"/>
                </a:spcBef>
                <a:spcAft>
                  <a:spcPct val="15000"/>
                </a:spcAft>
                <a:buFontTx/>
                <a:buChar char="••"/>
              </a:pPr>
              <a:r>
                <a:rPr lang="tr-TR" sz="1500" dirty="0" smtClean="0">
                  <a:solidFill>
                    <a:prstClr val="black">
                      <a:hueOff val="0"/>
                      <a:satOff val="0"/>
                      <a:lumOff val="0"/>
                      <a:alphaOff val="0"/>
                    </a:prstClr>
                  </a:solidFill>
                </a:rPr>
                <a:t>Organizasyonun süreç varlıklarındaki güncellemeler</a:t>
              </a:r>
              <a:endParaRPr lang="en-US" sz="1500" dirty="0">
                <a:solidFill>
                  <a:prstClr val="black">
                    <a:hueOff val="0"/>
                    <a:satOff val="0"/>
                    <a:lumOff val="0"/>
                    <a:alphaOff val="0"/>
                  </a:prstClr>
                </a:solidFill>
              </a:endParaRPr>
            </a:p>
            <a:p>
              <a:pPr marL="114300" lvl="1" indent="-114300" defTabSz="666750">
                <a:lnSpc>
                  <a:spcPct val="90000"/>
                </a:lnSpc>
                <a:spcBef>
                  <a:spcPct val="0"/>
                </a:spcBef>
                <a:spcAft>
                  <a:spcPct val="15000"/>
                </a:spcAft>
                <a:buFontTx/>
                <a:buChar char="••"/>
              </a:pPr>
              <a:endParaRPr lang="en-US" sz="1500" dirty="0">
                <a:solidFill>
                  <a:prstClr val="black">
                    <a:hueOff val="0"/>
                    <a:satOff val="0"/>
                    <a:lumOff val="0"/>
                    <a:alphaOff val="0"/>
                  </a:prstClr>
                </a:solidFill>
              </a:endParaRPr>
            </a:p>
          </p:txBody>
        </p:sp>
      </p:grpSp>
    </p:spTree>
    <p:extLst>
      <p:ext uri="{BB962C8B-B14F-4D97-AF65-F5344CB8AC3E}">
        <p14:creationId xmlns:p14="http://schemas.microsoft.com/office/powerpoint/2010/main" val="2611518244"/>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İçerik Yer Tutucusu 2"/>
          <p:cNvSpPr>
            <a:spLocks noGrp="1"/>
          </p:cNvSpPr>
          <p:nvPr>
            <p:ph idx="1"/>
          </p:nvPr>
        </p:nvSpPr>
        <p:spPr>
          <a:xfrm>
            <a:off x="1856916" y="556536"/>
            <a:ext cx="8229600" cy="4786346"/>
          </a:xfrm>
        </p:spPr>
        <p:txBody>
          <a:bodyPr/>
          <a:lstStyle/>
          <a:p>
            <a:pPr lvl="0" algn="just">
              <a:buFont typeface="Wingdings" pitchFamily="2" charset="2"/>
              <a:buChar char="Ø"/>
              <a:defRPr/>
            </a:pPr>
            <a:endParaRPr lang="tr-TR" sz="2400" dirty="0">
              <a:solidFill>
                <a:prstClr val="black"/>
              </a:solidFill>
              <a:latin typeface="+mj-lt"/>
            </a:endParaRPr>
          </a:p>
          <a:p>
            <a:pPr lvl="0" algn="just">
              <a:buFont typeface="Wingdings" pitchFamily="2" charset="2"/>
              <a:buChar char="Ø"/>
              <a:defRPr/>
            </a:pPr>
            <a:r>
              <a:rPr lang="tr-TR" sz="2400" dirty="0">
                <a:solidFill>
                  <a:prstClr val="black"/>
                </a:solidFill>
                <a:latin typeface="Times New Roman" panose="02020603050405020304" pitchFamily="18" charset="0"/>
                <a:cs typeface="Times New Roman" panose="02020603050405020304" pitchFamily="18" charset="0"/>
              </a:rPr>
              <a:t>Pamukkale </a:t>
            </a:r>
            <a:r>
              <a:rPr lang="tr-TR" sz="2400" dirty="0" err="1">
                <a:solidFill>
                  <a:prstClr val="black"/>
                </a:solidFill>
                <a:latin typeface="Times New Roman" panose="02020603050405020304" pitchFamily="18" charset="0"/>
                <a:cs typeface="Times New Roman" panose="02020603050405020304" pitchFamily="18" charset="0"/>
              </a:rPr>
              <a:t>Teknokent</a:t>
            </a:r>
            <a:r>
              <a:rPr lang="tr-TR" sz="2400" dirty="0">
                <a:solidFill>
                  <a:prstClr val="black"/>
                </a:solidFill>
                <a:latin typeface="Times New Roman" panose="02020603050405020304" pitchFamily="18" charset="0"/>
                <a:cs typeface="Times New Roman" panose="02020603050405020304" pitchFamily="18" charset="0"/>
              </a:rPr>
              <a:t> ve Teknoloji Transfer Ofisi tarafından </a:t>
            </a:r>
            <a:r>
              <a:rPr lang="tr-TR" sz="2400" b="1" dirty="0">
                <a:solidFill>
                  <a:schemeClr val="bg2">
                    <a:lumMod val="25000"/>
                  </a:schemeClr>
                </a:solidFill>
                <a:latin typeface="Times New Roman" panose="02020603050405020304" pitchFamily="18" charset="0"/>
                <a:cs typeface="Times New Roman" panose="02020603050405020304" pitchFamily="18" charset="0"/>
              </a:rPr>
              <a:t>“PAÜ Akademisyen Envanteri Çalışması” </a:t>
            </a:r>
            <a:r>
              <a:rPr lang="tr-TR" sz="2400" dirty="0">
                <a:solidFill>
                  <a:prstClr val="black"/>
                </a:solidFill>
                <a:latin typeface="Times New Roman" panose="02020603050405020304" pitchFamily="18" charset="0"/>
                <a:cs typeface="Times New Roman" panose="02020603050405020304" pitchFamily="18" charset="0"/>
              </a:rPr>
              <a:t>devam etmekte olup </a:t>
            </a:r>
            <a:r>
              <a:rPr lang="tr-TR" sz="2400" b="1" dirty="0">
                <a:latin typeface="Times New Roman" panose="02020603050405020304" pitchFamily="18" charset="0"/>
                <a:cs typeface="Times New Roman" panose="02020603050405020304" pitchFamily="18" charset="0"/>
              </a:rPr>
              <a:t>300</a:t>
            </a:r>
            <a:r>
              <a:rPr lang="tr-TR" sz="2400" dirty="0">
                <a:solidFill>
                  <a:prstClr val="black"/>
                </a:solidFill>
                <a:latin typeface="Times New Roman" panose="02020603050405020304" pitchFamily="18" charset="0"/>
                <a:cs typeface="Times New Roman" panose="02020603050405020304" pitchFamily="18" charset="0"/>
              </a:rPr>
              <a:t> adet </a:t>
            </a:r>
            <a:r>
              <a:rPr lang="tr-TR" sz="2400" b="1" dirty="0">
                <a:solidFill>
                  <a:schemeClr val="bg2">
                    <a:lumMod val="25000"/>
                  </a:schemeClr>
                </a:solidFill>
                <a:latin typeface="Times New Roman" panose="02020603050405020304" pitchFamily="18" charset="0"/>
                <a:cs typeface="Times New Roman" panose="02020603050405020304" pitchFamily="18" charset="0"/>
              </a:rPr>
              <a:t>“Akademisyen Çalışma Alanı”</a:t>
            </a:r>
            <a:r>
              <a:rPr lang="tr-TR" sz="2400" dirty="0">
                <a:solidFill>
                  <a:prstClr val="black"/>
                </a:solidFill>
                <a:latin typeface="Times New Roman" panose="02020603050405020304" pitchFamily="18" charset="0"/>
                <a:cs typeface="Times New Roman" panose="02020603050405020304" pitchFamily="18" charset="0"/>
              </a:rPr>
              <a:t> veri tabanına işlenmiştir. </a:t>
            </a:r>
          </a:p>
          <a:p>
            <a:pPr lvl="0" algn="just">
              <a:buFont typeface="Wingdings" pitchFamily="2" charset="2"/>
              <a:buChar char="Ø"/>
              <a:defRPr/>
            </a:pPr>
            <a:r>
              <a:rPr lang="tr-TR" sz="2400" dirty="0">
                <a:solidFill>
                  <a:prstClr val="black"/>
                </a:solidFill>
                <a:latin typeface="Times New Roman" panose="02020603050405020304" pitchFamily="18" charset="0"/>
                <a:cs typeface="Times New Roman" panose="02020603050405020304" pitchFamily="18" charset="0"/>
              </a:rPr>
              <a:t>2018 yılında yürütülen proje bilgilerimiz tabloda verilmiştir: </a:t>
            </a:r>
          </a:p>
        </p:txBody>
      </p:sp>
      <p:sp>
        <p:nvSpPr>
          <p:cNvPr id="4" name="Slayt Numarası Yer Tutucusu 3"/>
          <p:cNvSpPr>
            <a:spLocks noGrp="1"/>
          </p:cNvSpPr>
          <p:nvPr>
            <p:ph type="sldNum" sz="quarter" idx="12"/>
          </p:nvPr>
        </p:nvSpPr>
        <p:spPr/>
        <p:txBody>
          <a:bodyPr/>
          <a:lstStyle/>
          <a:p>
            <a:pPr>
              <a:defRPr/>
            </a:pPr>
            <a:fld id="{ABFCE9E2-2752-48F6-8C55-036A958B4152}" type="slidenum">
              <a:rPr lang="tr-TR" smtClean="0"/>
              <a:pPr>
                <a:defRPr/>
              </a:pPr>
              <a:t>45</a:t>
            </a:fld>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1443121522"/>
              </p:ext>
            </p:extLst>
          </p:nvPr>
        </p:nvGraphicFramePr>
        <p:xfrm>
          <a:off x="2263304" y="3027567"/>
          <a:ext cx="7416824" cy="2315315"/>
        </p:xfrm>
        <a:graphic>
          <a:graphicData uri="http://schemas.openxmlformats.org/drawingml/2006/table">
            <a:tbl>
              <a:tblPr firstRow="1" bandRow="1">
                <a:tableStyleId>{5C22544A-7EE6-4342-B048-85BDC9FD1C3A}</a:tableStyleId>
              </a:tblPr>
              <a:tblGrid>
                <a:gridCol w="4680520">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tblGrid>
              <a:tr h="399376">
                <a:tc>
                  <a:txBody>
                    <a:bodyPr/>
                    <a:lstStyle/>
                    <a:p>
                      <a:pPr algn="ctr"/>
                      <a:r>
                        <a:rPr lang="tr-TR" sz="2000" b="1" dirty="0" smtClean="0">
                          <a:latin typeface="Times New Roman" panose="02020603050405020304" pitchFamily="18" charset="0"/>
                          <a:cs typeface="Times New Roman" panose="02020603050405020304" pitchFamily="18" charset="0"/>
                        </a:rPr>
                        <a:t>Proje Türü</a:t>
                      </a:r>
                      <a:endParaRPr lang="tr-TR" sz="2000" b="1" dirty="0">
                        <a:latin typeface="Times New Roman" panose="02020603050405020304" pitchFamily="18" charset="0"/>
                        <a:cs typeface="Times New Roman" panose="02020603050405020304" pitchFamily="18" charset="0"/>
                      </a:endParaRPr>
                    </a:p>
                  </a:txBody>
                  <a:tcPr anchor="ctr"/>
                </a:tc>
                <a:tc>
                  <a:txBody>
                    <a:bodyPr/>
                    <a:lstStyle/>
                    <a:p>
                      <a:pPr algn="ctr"/>
                      <a:r>
                        <a:rPr lang="tr-TR" sz="2000" dirty="0" smtClean="0">
                          <a:latin typeface="Times New Roman" panose="02020603050405020304" pitchFamily="18" charset="0"/>
                          <a:cs typeface="Times New Roman" panose="02020603050405020304" pitchFamily="18" charset="0"/>
                        </a:rPr>
                        <a:t>Sayısı</a:t>
                      </a:r>
                      <a:endParaRPr lang="tr-TR"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348971">
                <a:tc>
                  <a:txBody>
                    <a:bodyPr/>
                    <a:lstStyle/>
                    <a:p>
                      <a:pPr algn="l"/>
                      <a:r>
                        <a:rPr lang="tr-TR" sz="2000" b="0" dirty="0" smtClean="0">
                          <a:latin typeface="Times New Roman" panose="02020603050405020304" pitchFamily="18" charset="0"/>
                          <a:cs typeface="Times New Roman" panose="02020603050405020304" pitchFamily="18" charset="0"/>
                        </a:rPr>
                        <a:t>Sanayi Ar-Ge Projesi</a:t>
                      </a:r>
                      <a:endParaRPr lang="tr-TR" sz="2000" b="0" dirty="0">
                        <a:latin typeface="Times New Roman" panose="02020603050405020304" pitchFamily="18" charset="0"/>
                        <a:cs typeface="Times New Roman" panose="02020603050405020304" pitchFamily="18" charset="0"/>
                      </a:endParaRPr>
                    </a:p>
                  </a:txBody>
                  <a:tcPr anchor="ctr"/>
                </a:tc>
                <a:tc>
                  <a:txBody>
                    <a:bodyPr/>
                    <a:lstStyle/>
                    <a:p>
                      <a:pPr algn="ctr"/>
                      <a:r>
                        <a:rPr lang="tr-TR" sz="2000" b="1" dirty="0" smtClean="0">
                          <a:solidFill>
                            <a:schemeClr val="tx1"/>
                          </a:solidFill>
                          <a:latin typeface="Times New Roman" panose="02020603050405020304" pitchFamily="18" charset="0"/>
                          <a:cs typeface="Times New Roman" panose="02020603050405020304" pitchFamily="18" charset="0"/>
                        </a:rPr>
                        <a:t>23</a:t>
                      </a:r>
                      <a:endParaRPr lang="tr-TR" sz="20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617411">
                <a:tc>
                  <a:txBody>
                    <a:bodyPr/>
                    <a:lstStyle/>
                    <a:p>
                      <a:pPr algn="l"/>
                      <a:r>
                        <a:rPr lang="tr-TR" sz="2000" b="0" dirty="0" smtClean="0">
                          <a:latin typeface="Times New Roman" panose="02020603050405020304" pitchFamily="18" charset="0"/>
                          <a:cs typeface="Times New Roman" panose="02020603050405020304" pitchFamily="18" charset="0"/>
                        </a:rPr>
                        <a:t>TÜBİTAK TEYDEB</a:t>
                      </a:r>
                      <a:r>
                        <a:rPr lang="tr-TR" sz="2000" b="0" baseline="0" dirty="0" smtClean="0">
                          <a:latin typeface="Times New Roman" panose="02020603050405020304" pitchFamily="18" charset="0"/>
                          <a:cs typeface="Times New Roman" panose="02020603050405020304" pitchFamily="18" charset="0"/>
                        </a:rPr>
                        <a:t> (Teknoloji ve Yenilik Destek Programları Başkanlığı) Projesi</a:t>
                      </a:r>
                      <a:endParaRPr lang="tr-TR" sz="2000" b="0" dirty="0">
                        <a:latin typeface="Times New Roman" panose="02020603050405020304" pitchFamily="18" charset="0"/>
                        <a:cs typeface="Times New Roman" panose="02020603050405020304" pitchFamily="18" charset="0"/>
                      </a:endParaRPr>
                    </a:p>
                  </a:txBody>
                  <a:tcPr anchor="ctr"/>
                </a:tc>
                <a:tc>
                  <a:txBody>
                    <a:bodyPr/>
                    <a:lstStyle/>
                    <a:p>
                      <a:pPr algn="ctr"/>
                      <a:r>
                        <a:rPr lang="tr-TR" sz="2000" b="1" dirty="0" smtClean="0">
                          <a:solidFill>
                            <a:schemeClr val="tx1"/>
                          </a:solidFill>
                          <a:latin typeface="Times New Roman" panose="02020603050405020304" pitchFamily="18" charset="0"/>
                          <a:cs typeface="Times New Roman" panose="02020603050405020304" pitchFamily="18" charset="0"/>
                        </a:rPr>
                        <a:t>8</a:t>
                      </a:r>
                      <a:endParaRPr lang="tr-TR" sz="20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348971">
                <a:tc>
                  <a:txBody>
                    <a:bodyPr/>
                    <a:lstStyle/>
                    <a:p>
                      <a:pPr algn="l"/>
                      <a:r>
                        <a:rPr lang="tr-TR" sz="2000" b="0" dirty="0" smtClean="0">
                          <a:latin typeface="Times New Roman" panose="02020603050405020304" pitchFamily="18" charset="0"/>
                          <a:cs typeface="Times New Roman" panose="02020603050405020304" pitchFamily="18" charset="0"/>
                        </a:rPr>
                        <a:t>Eğitim/Bilimsel Raporlama</a:t>
                      </a:r>
                      <a:endParaRPr lang="tr-TR" sz="2000" b="0" dirty="0">
                        <a:latin typeface="Times New Roman" panose="02020603050405020304" pitchFamily="18" charset="0"/>
                        <a:cs typeface="Times New Roman" panose="02020603050405020304" pitchFamily="18" charset="0"/>
                      </a:endParaRPr>
                    </a:p>
                  </a:txBody>
                  <a:tcPr anchor="ctr"/>
                </a:tc>
                <a:tc>
                  <a:txBody>
                    <a:bodyPr/>
                    <a:lstStyle/>
                    <a:p>
                      <a:pPr algn="ctr"/>
                      <a:r>
                        <a:rPr lang="tr-TR" sz="2000" b="1" dirty="0" smtClean="0">
                          <a:solidFill>
                            <a:schemeClr val="tx1"/>
                          </a:solidFill>
                          <a:latin typeface="Times New Roman" panose="02020603050405020304" pitchFamily="18" charset="0"/>
                          <a:cs typeface="Times New Roman" panose="02020603050405020304" pitchFamily="18" charset="0"/>
                        </a:rPr>
                        <a:t>12</a:t>
                      </a:r>
                      <a:endParaRPr lang="tr-TR" sz="20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422419">
                <a:tc>
                  <a:txBody>
                    <a:bodyPr/>
                    <a:lstStyle/>
                    <a:p>
                      <a:pPr algn="l"/>
                      <a:r>
                        <a:rPr lang="tr-TR" sz="2000" b="0" dirty="0" smtClean="0">
                          <a:latin typeface="Times New Roman" panose="02020603050405020304" pitchFamily="18" charset="0"/>
                          <a:cs typeface="Times New Roman" panose="02020603050405020304" pitchFamily="18" charset="0"/>
                        </a:rPr>
                        <a:t>Projelerin Toplam Bütçesi</a:t>
                      </a:r>
                      <a:r>
                        <a:rPr lang="tr-TR" sz="2000" b="0" baseline="0" dirty="0" smtClean="0">
                          <a:latin typeface="Times New Roman" panose="02020603050405020304" pitchFamily="18" charset="0"/>
                          <a:cs typeface="Times New Roman" panose="02020603050405020304" pitchFamily="18" charset="0"/>
                        </a:rPr>
                        <a:t> (yaklaşık)</a:t>
                      </a:r>
                      <a:endParaRPr lang="tr-TR" sz="2000" b="0" dirty="0">
                        <a:latin typeface="Times New Roman" panose="02020603050405020304" pitchFamily="18" charset="0"/>
                        <a:cs typeface="Times New Roman" panose="02020603050405020304" pitchFamily="18" charset="0"/>
                      </a:endParaRPr>
                    </a:p>
                  </a:txBody>
                  <a:tcPr anchor="ctr"/>
                </a:tc>
                <a:tc>
                  <a:txBody>
                    <a:bodyPr/>
                    <a:lstStyle/>
                    <a:p>
                      <a:pPr algn="ctr"/>
                      <a:r>
                        <a:rPr lang="tr-TR" sz="2000" b="1" dirty="0" smtClean="0">
                          <a:solidFill>
                            <a:schemeClr val="tx1"/>
                          </a:solidFill>
                          <a:latin typeface="Times New Roman" panose="02020603050405020304" pitchFamily="18" charset="0"/>
                          <a:cs typeface="Times New Roman" panose="02020603050405020304" pitchFamily="18" charset="0"/>
                        </a:rPr>
                        <a:t>4.5 Milyon TL </a:t>
                      </a:r>
                      <a:endParaRPr lang="tr-TR" sz="20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bl>
          </a:graphicData>
        </a:graphic>
      </p:graphicFrame>
      <p:pic>
        <p:nvPicPr>
          <p:cNvPr id="6" name="Resim 5"/>
          <p:cNvPicPr>
            <a:picLocks noChangeAspect="1"/>
          </p:cNvPicPr>
          <p:nvPr/>
        </p:nvPicPr>
        <p:blipFill>
          <a:blip r:embed="rId3"/>
          <a:stretch>
            <a:fillRect/>
          </a:stretch>
        </p:blipFill>
        <p:spPr>
          <a:xfrm>
            <a:off x="90426" y="0"/>
            <a:ext cx="1688133" cy="1138669"/>
          </a:xfrm>
          <a:prstGeom prst="rect">
            <a:avLst/>
          </a:prstGeom>
        </p:spPr>
      </p:pic>
      <p:pic>
        <p:nvPicPr>
          <p:cNvPr id="7" name="Resim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Tree>
    <p:extLst>
      <p:ext uri="{BB962C8B-B14F-4D97-AF65-F5344CB8AC3E}">
        <p14:creationId xmlns:p14="http://schemas.microsoft.com/office/powerpoint/2010/main" val="35102594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20.11.2018- TEYDEB 2.0 Bilgilendirme Etkinliği ve Proje Atölyesi Etkinliği</a:t>
            </a:r>
          </a:p>
          <a:p>
            <a:r>
              <a:rPr lang="tr-TR" dirty="0" smtClean="0"/>
              <a:t>21.11.2018-Patent Farkındalık Eğitimi</a:t>
            </a:r>
          </a:p>
          <a:p>
            <a:r>
              <a:rPr lang="tr-TR" dirty="0" smtClean="0"/>
              <a:t>27.11.2018-Girişimcilik ve Fikri Mülkiyet Hakları Temel Bilgilendirme Semineri</a:t>
            </a:r>
          </a:p>
          <a:p>
            <a:r>
              <a:rPr lang="tr-TR" dirty="0" smtClean="0"/>
              <a:t>01.12.2018-Patent Araştırması ve Okuryazarlığı</a:t>
            </a:r>
          </a:p>
          <a:p>
            <a:r>
              <a:rPr lang="tr-TR" dirty="0" smtClean="0"/>
              <a:t>15.12.2015-Patent Profesyonelliğine Giriş</a:t>
            </a:r>
          </a:p>
          <a:p>
            <a:pPr marL="0" indent="0">
              <a:buNone/>
            </a:pPr>
            <a:r>
              <a:rPr lang="tr-TR" dirty="0" smtClean="0"/>
              <a:t>2018 yılında toplam 89 faaliyet gerçekleştirilmiştir.</a:t>
            </a:r>
            <a:endParaRPr lang="tr-TR" dirty="0"/>
          </a:p>
        </p:txBody>
      </p:sp>
      <p:sp>
        <p:nvSpPr>
          <p:cNvPr id="4" name="Slayt Numarası Yer Tutucusu 3"/>
          <p:cNvSpPr>
            <a:spLocks noGrp="1"/>
          </p:cNvSpPr>
          <p:nvPr>
            <p:ph type="sldNum" sz="quarter" idx="12"/>
          </p:nvPr>
        </p:nvSpPr>
        <p:spPr/>
        <p:txBody>
          <a:bodyPr/>
          <a:lstStyle/>
          <a:p>
            <a:fld id="{F3481812-CA6E-4CF7-A597-B03BE0D22F0C}" type="slidenum">
              <a:rPr lang="en-GB" smtClean="0">
                <a:solidFill>
                  <a:srgbClr val="5C5C5C">
                    <a:tint val="75000"/>
                  </a:srgbClr>
                </a:solidFill>
              </a:rPr>
              <a:pPr/>
              <a:t>46</a:t>
            </a:fld>
            <a:endParaRPr lang="en-GB">
              <a:solidFill>
                <a:srgbClr val="5C5C5C">
                  <a:tint val="75000"/>
                </a:srgbClr>
              </a:solidFill>
            </a:endParaRPr>
          </a:p>
        </p:txBody>
      </p:sp>
      <p:sp>
        <p:nvSpPr>
          <p:cNvPr id="2" name="Unvan 1"/>
          <p:cNvSpPr>
            <a:spLocks noGrp="1"/>
          </p:cNvSpPr>
          <p:nvPr>
            <p:ph type="title"/>
          </p:nvPr>
        </p:nvSpPr>
        <p:spPr/>
        <p:txBody>
          <a:bodyPr>
            <a:normAutofit fontScale="90000"/>
          </a:bodyPr>
          <a:lstStyle/>
          <a:p>
            <a:pPr algn="ctr"/>
            <a:r>
              <a:rPr lang="tr-TR" sz="3600" dirty="0" smtClean="0">
                <a:latin typeface="Times New Roman" panose="02020603050405020304" pitchFamily="18" charset="0"/>
                <a:cs typeface="Times New Roman" panose="02020603050405020304" pitchFamily="18" charset="0"/>
              </a:rPr>
              <a:t>ÜNİVERSİTE VE SANAYİYE YÖNELİK DÜZENLENEN ETKİNLİKLER</a:t>
            </a:r>
            <a:endParaRPr lang="tr-T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673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Unvan 1"/>
          <p:cNvSpPr>
            <a:spLocks noGrp="1"/>
          </p:cNvSpPr>
          <p:nvPr>
            <p:ph type="title"/>
          </p:nvPr>
        </p:nvSpPr>
        <p:spPr>
          <a:xfrm>
            <a:off x="787399" y="1421765"/>
            <a:ext cx="10518775" cy="4188460"/>
          </a:xfrm>
        </p:spPr>
        <p:txBody>
          <a:bodyPr>
            <a:normAutofit fontScale="90000"/>
          </a:bodyPr>
          <a:lstStyle/>
          <a:p>
            <a:pPr algn="ctr"/>
            <a:r>
              <a:rPr lang="tr-TR" sz="4000" b="1" dirty="0" smtClean="0">
                <a:latin typeface="Times New Roman" panose="02020603050405020304" pitchFamily="18" charset="0"/>
                <a:cs typeface="Times New Roman" panose="02020603050405020304" pitchFamily="18" charset="0"/>
              </a:rPr>
              <a:t>DİNLEDİĞİNİZ </a:t>
            </a:r>
            <a:r>
              <a:rPr lang="tr-TR" sz="4000" b="1" dirty="0">
                <a:latin typeface="Times New Roman" panose="02020603050405020304" pitchFamily="18" charset="0"/>
                <a:cs typeface="Times New Roman" panose="02020603050405020304" pitchFamily="18" charset="0"/>
              </a:rPr>
              <a:t>İÇİN TEŞEKKÜR EDERİZ</a:t>
            </a:r>
            <a:br>
              <a:rPr lang="tr-TR" sz="40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
            </a:r>
            <a:br>
              <a:rPr lang="tr-TR" sz="4000" b="1" dirty="0">
                <a:latin typeface="Times New Roman" panose="02020603050405020304" pitchFamily="18" charset="0"/>
                <a:cs typeface="Times New Roman" panose="02020603050405020304" pitchFamily="18" charset="0"/>
              </a:rPr>
            </a:br>
            <a:r>
              <a:rPr lang="tr-TR" b="1" dirty="0"/>
              <a:t/>
            </a:r>
            <a:br>
              <a:rPr lang="tr-TR" b="1" dirty="0"/>
            </a:br>
            <a:r>
              <a:rPr lang="tr-TR" b="1" dirty="0"/>
              <a:t/>
            </a:r>
            <a:br>
              <a:rPr lang="tr-TR" b="1" dirty="0"/>
            </a:br>
            <a:r>
              <a:rPr lang="tr-TR" b="1" dirty="0"/>
              <a:t/>
            </a:r>
            <a:br>
              <a:rPr lang="tr-TR" b="1" dirty="0"/>
            </a:br>
            <a:r>
              <a:rPr lang="tr-TR" b="1" dirty="0"/>
              <a:t/>
            </a:r>
            <a:br>
              <a:rPr lang="tr-TR" b="1" dirty="0"/>
            </a:br>
            <a:r>
              <a:rPr lang="tr-TR" b="1" dirty="0"/>
              <a:t/>
            </a:r>
            <a:br>
              <a:rPr lang="tr-TR" b="1" dirty="0"/>
            </a:br>
            <a:endParaRPr lang="tr-TR" b="1" dirty="0"/>
          </a:p>
        </p:txBody>
      </p:sp>
      <p:pic>
        <p:nvPicPr>
          <p:cNvPr id="4" name="Resim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1776" y="2312989"/>
            <a:ext cx="1752816" cy="1527492"/>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pic>
        <p:nvPicPr>
          <p:cNvPr id="5" name="Resim 4"/>
          <p:cNvPicPr>
            <a:picLocks noChangeAspect="1"/>
          </p:cNvPicPr>
          <p:nvPr/>
        </p:nvPicPr>
        <p:blipFill>
          <a:blip r:embed="rId4"/>
          <a:stretch>
            <a:fillRect/>
          </a:stretch>
        </p:blipFill>
        <p:spPr>
          <a:xfrm>
            <a:off x="2166920" y="2340607"/>
            <a:ext cx="2056726" cy="1543181"/>
          </a:xfrm>
          <a:prstGeom prst="rect">
            <a:avLst/>
          </a:prstGeom>
        </p:spPr>
      </p:pic>
      <p:pic>
        <p:nvPicPr>
          <p:cNvPr id="3" name="Resim 2"/>
          <p:cNvPicPr>
            <a:picLocks noChangeAspect="1"/>
          </p:cNvPicPr>
          <p:nvPr/>
        </p:nvPicPr>
        <p:blipFill>
          <a:blip r:embed="rId5"/>
          <a:stretch>
            <a:fillRect/>
          </a:stretch>
        </p:blipFill>
        <p:spPr>
          <a:xfrm>
            <a:off x="7192722" y="2312989"/>
            <a:ext cx="3429000" cy="1933575"/>
          </a:xfrm>
          <a:prstGeom prst="rect">
            <a:avLst/>
          </a:prstGeom>
        </p:spPr>
      </p:pic>
    </p:spTree>
    <p:extLst>
      <p:ext uri="{BB962C8B-B14F-4D97-AF65-F5344CB8AC3E}">
        <p14:creationId xmlns:p14="http://schemas.microsoft.com/office/powerpoint/2010/main" val="19092521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558231" y="144736"/>
            <a:ext cx="9137650" cy="631185"/>
          </a:xfrm>
        </p:spPr>
        <p:txBody>
          <a:bodyPr>
            <a:normAutofit fontScale="90000"/>
          </a:bodyPr>
          <a:lstStyle/>
          <a:p>
            <a:r>
              <a:rPr lang="tr-TR" sz="3100" b="1" dirty="0">
                <a:latin typeface="Times New Roman" pitchFamily="18" charset="0"/>
                <a:cs typeface="Times New Roman" pitchFamily="18" charset="0"/>
              </a:rPr>
              <a:t/>
            </a:r>
            <a:br>
              <a:rPr lang="tr-TR" sz="3100" b="1" dirty="0">
                <a:latin typeface="Times New Roman" pitchFamily="18" charset="0"/>
                <a:cs typeface="Times New Roman" pitchFamily="18" charset="0"/>
              </a:rPr>
            </a:br>
            <a:r>
              <a:rPr lang="tr-TR" sz="2700" b="1" dirty="0">
                <a:effectLst>
                  <a:outerShdw blurRad="38100" dist="38100" dir="2700000" algn="tl">
                    <a:srgbClr val="000000">
                      <a:alpha val="43137"/>
                    </a:srgbClr>
                  </a:outerShdw>
                </a:effectLst>
                <a:latin typeface="Times New Roman" panose="02020603050405020304" pitchFamily="18" charset="0"/>
                <a:cs typeface="Times New Roman" pitchFamily="18" charset="0"/>
              </a:rPr>
              <a:t>PAMUKKALE </a:t>
            </a:r>
            <a:r>
              <a:rPr lang="tr-TR" sz="2700" b="1" dirty="0" smtClean="0">
                <a:effectLst>
                  <a:outerShdw blurRad="38100" dist="38100" dir="2700000" algn="tl">
                    <a:srgbClr val="000000">
                      <a:alpha val="43137"/>
                    </a:srgbClr>
                  </a:outerShdw>
                </a:effectLst>
                <a:latin typeface="Times New Roman" panose="02020603050405020304" pitchFamily="18" charset="0"/>
                <a:cs typeface="Times New Roman" pitchFamily="18" charset="0"/>
              </a:rPr>
              <a:t>TEKNOKENT  ORGANİZASYON ŞEMASI</a:t>
            </a: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endParaRPr lang="tr-TR" b="1"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3"/>
          <a:stretch>
            <a:fillRect/>
          </a:stretch>
        </p:blipFill>
        <p:spPr>
          <a:xfrm>
            <a:off x="686788" y="577513"/>
            <a:ext cx="10525125" cy="6181725"/>
          </a:xfrm>
          <a:prstGeom prst="rect">
            <a:avLst/>
          </a:prstGeom>
        </p:spPr>
      </p:pic>
    </p:spTree>
    <p:extLst>
      <p:ext uri="{BB962C8B-B14F-4D97-AF65-F5344CB8AC3E}">
        <p14:creationId xmlns:p14="http://schemas.microsoft.com/office/powerpoint/2010/main" val="41405311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720">
        <p:fade/>
      </p:transition>
    </mc:Choice>
    <mc:Fallback>
      <p:transition advTm="72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YÖNETİM</a:t>
            </a:r>
            <a:endParaRPr lang="tr-TR" dirty="0"/>
          </a:p>
        </p:txBody>
      </p:sp>
      <p:sp>
        <p:nvSpPr>
          <p:cNvPr id="3" name="İçerik Yer Tutucusu 2"/>
          <p:cNvSpPr>
            <a:spLocks noGrp="1"/>
          </p:cNvSpPr>
          <p:nvPr>
            <p:ph sz="quarter" idx="13"/>
          </p:nvPr>
        </p:nvSpPr>
        <p:spPr/>
        <p:txBody>
          <a:bodyPr/>
          <a:lstStyle/>
          <a:p>
            <a:r>
              <a:rPr lang="tr-TR" dirty="0" smtClean="0"/>
              <a:t>Prof. Dr. Hüseyin Bağ</a:t>
            </a:r>
          </a:p>
          <a:p>
            <a:pPr marL="0" indent="0" algn="ctr">
              <a:buNone/>
            </a:pPr>
            <a:r>
              <a:rPr lang="tr-TR" dirty="0" smtClean="0"/>
              <a:t>Rektör  </a:t>
            </a:r>
          </a:p>
          <a:p>
            <a:pPr marL="0" indent="0" algn="ctr">
              <a:buNone/>
            </a:pPr>
            <a:r>
              <a:rPr lang="tr-TR" dirty="0" smtClean="0"/>
              <a:t>Teknokent Yönetim Kurulu Başkanı           </a:t>
            </a:r>
          </a:p>
          <a:p>
            <a:pPr marL="0" indent="0" algn="ctr">
              <a:buNone/>
            </a:pPr>
            <a:r>
              <a:rPr lang="tr-TR" dirty="0" smtClean="0"/>
              <a:t>Genel Müdür</a:t>
            </a:r>
            <a:endParaRPr lang="tr-TR" dirty="0"/>
          </a:p>
        </p:txBody>
      </p:sp>
      <p:sp>
        <p:nvSpPr>
          <p:cNvPr id="4" name="İçerik Yer Tutucusu 3"/>
          <p:cNvSpPr>
            <a:spLocks noGrp="1"/>
          </p:cNvSpPr>
          <p:nvPr>
            <p:ph sz="quarter" idx="14"/>
          </p:nvPr>
        </p:nvSpPr>
        <p:spPr/>
        <p:txBody>
          <a:bodyPr/>
          <a:lstStyle/>
          <a:p>
            <a:r>
              <a:rPr lang="tr-TR" dirty="0" err="1" smtClean="0"/>
              <a:t>Doç.Dr</a:t>
            </a:r>
            <a:r>
              <a:rPr lang="tr-TR" dirty="0" smtClean="0"/>
              <a:t>. İlhan Küçükkaplan</a:t>
            </a:r>
          </a:p>
          <a:p>
            <a:pPr marL="0" indent="0" algn="ctr">
              <a:buNone/>
            </a:pPr>
            <a:r>
              <a:rPr lang="tr-TR" dirty="0"/>
              <a:t> </a:t>
            </a:r>
            <a:r>
              <a:rPr lang="tr-TR" dirty="0" smtClean="0"/>
              <a:t>        Genel Müdür Yardımcısı-TTO Yürütücüsü</a:t>
            </a:r>
          </a:p>
          <a:p>
            <a:pPr marL="0" indent="0">
              <a:buNone/>
            </a:pPr>
            <a:r>
              <a:rPr lang="tr-TR" dirty="0" smtClean="0"/>
              <a:t>               ÜSİGEM Müdürü</a:t>
            </a:r>
          </a:p>
          <a:p>
            <a:pPr marL="0" indent="0">
              <a:buNone/>
            </a:pPr>
            <a:r>
              <a:rPr lang="tr-TR" dirty="0"/>
              <a:t> </a:t>
            </a:r>
            <a:r>
              <a:rPr lang="tr-TR" dirty="0" smtClean="0"/>
              <a:t>               KÜSİ İl Temsilcisi</a:t>
            </a:r>
          </a:p>
          <a:p>
            <a:pPr marL="0" indent="0">
              <a:buNone/>
            </a:pPr>
            <a:endParaRPr lang="tr-TR" dirty="0"/>
          </a:p>
        </p:txBody>
      </p:sp>
    </p:spTree>
    <p:extLst>
      <p:ext uri="{BB962C8B-B14F-4D97-AF65-F5344CB8AC3E}">
        <p14:creationId xmlns:p14="http://schemas.microsoft.com/office/powerpoint/2010/main" val="1166938766"/>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Unvan 1"/>
          <p:cNvSpPr>
            <a:spLocks noGrp="1"/>
          </p:cNvSpPr>
          <p:nvPr>
            <p:ph type="title"/>
          </p:nvPr>
        </p:nvSpPr>
        <p:spPr>
          <a:xfrm>
            <a:off x="1778559" y="337422"/>
            <a:ext cx="10449985" cy="750714"/>
          </a:xfrm>
        </p:spPr>
        <p:txBody>
          <a:bodyPr>
            <a:normAutofit fontScale="90000"/>
          </a:bodyPr>
          <a:lstStyle/>
          <a:p>
            <a:pPr algn="ctr"/>
            <a:r>
              <a:rPr lang="tr-TR" sz="2700" b="1" dirty="0">
                <a:latin typeface="Times New Roman" panose="02020603050405020304" pitchFamily="18" charset="0"/>
                <a:cs typeface="Times New Roman" panose="02020603050405020304" pitchFamily="18" charset="0"/>
              </a:rPr>
              <a:t>PAMUKKALE </a:t>
            </a:r>
            <a:r>
              <a:rPr lang="tr-TR" sz="2700" b="1" dirty="0" smtClean="0">
                <a:latin typeface="Times New Roman" panose="02020603050405020304" pitchFamily="18" charset="0"/>
                <a:cs typeface="Times New Roman" panose="02020603050405020304" pitchFamily="18" charset="0"/>
              </a:rPr>
              <a:t>TEKNOKENT DE FİRMALARIN</a:t>
            </a:r>
            <a:br>
              <a:rPr lang="tr-TR" sz="2700" b="1" dirty="0" smtClean="0">
                <a:latin typeface="Times New Roman" panose="02020603050405020304" pitchFamily="18" charset="0"/>
                <a:cs typeface="Times New Roman" panose="02020603050405020304" pitchFamily="18" charset="0"/>
              </a:rPr>
            </a:br>
            <a:r>
              <a:rPr lang="tr-TR" sz="2700" b="1" dirty="0" smtClean="0">
                <a:latin typeface="Times New Roman" panose="02020603050405020304" pitchFamily="18" charset="0"/>
                <a:cs typeface="Times New Roman" panose="02020603050405020304" pitchFamily="18" charset="0"/>
              </a:rPr>
              <a:t> </a:t>
            </a:r>
            <a:r>
              <a:rPr lang="tr-TR" sz="2700" b="1" dirty="0">
                <a:latin typeface="Times New Roman" panose="02020603050405020304" pitchFamily="18" charset="0"/>
                <a:cs typeface="Times New Roman" panose="02020603050405020304" pitchFamily="18" charset="0"/>
              </a:rPr>
              <a:t>SEKTÖREL DAĞILIMI</a:t>
            </a:r>
            <a:endParaRPr lang="tr-TR"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3"/>
          <a:stretch>
            <a:fillRect/>
          </a:stretch>
        </p:blipFill>
        <p:spPr>
          <a:xfrm>
            <a:off x="1524000" y="1088136"/>
            <a:ext cx="9144000" cy="4681728"/>
          </a:xfrm>
          <a:prstGeom prst="rect">
            <a:avLst/>
          </a:prstGeom>
        </p:spPr>
      </p:pic>
      <p:pic>
        <p:nvPicPr>
          <p:cNvPr id="4" name="Resim 3"/>
          <p:cNvPicPr>
            <a:picLocks noChangeAspect="1"/>
          </p:cNvPicPr>
          <p:nvPr/>
        </p:nvPicPr>
        <p:blipFill>
          <a:blip r:embed="rId4"/>
          <a:stretch>
            <a:fillRect/>
          </a:stretch>
        </p:blipFill>
        <p:spPr>
          <a:xfrm>
            <a:off x="90426" y="0"/>
            <a:ext cx="1688133" cy="1138669"/>
          </a:xfrm>
          <a:prstGeom prst="rect">
            <a:avLst/>
          </a:prstGeom>
        </p:spPr>
      </p:pic>
      <p:pic>
        <p:nvPicPr>
          <p:cNvPr id="5" name="Resim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Tree>
    <p:extLst>
      <p:ext uri="{BB962C8B-B14F-4D97-AF65-F5344CB8AC3E}">
        <p14:creationId xmlns:p14="http://schemas.microsoft.com/office/powerpoint/2010/main" val="1473993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1232">
        <p:fade/>
      </p:transition>
    </mc:Choice>
    <mc:Fallback>
      <p:transition advTm="1232">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6" name="Resim 5"/>
          <p:cNvPicPr>
            <a:picLocks noChangeAspect="1"/>
          </p:cNvPicPr>
          <p:nvPr/>
        </p:nvPicPr>
        <p:blipFill>
          <a:blip r:embed="rId4"/>
          <a:stretch>
            <a:fillRect/>
          </a:stretch>
        </p:blipFill>
        <p:spPr>
          <a:xfrm>
            <a:off x="90426" y="0"/>
            <a:ext cx="1688133" cy="1138669"/>
          </a:xfrm>
          <a:prstGeom prst="rect">
            <a:avLst/>
          </a:prstGeom>
        </p:spPr>
      </p:pic>
      <p:pic>
        <p:nvPicPr>
          <p:cNvPr id="7" name="Resim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
        <p:nvSpPr>
          <p:cNvPr id="10" name="7 Metin kutusu"/>
          <p:cNvSpPr txBox="1">
            <a:spLocks noChangeArrowheads="1"/>
          </p:cNvSpPr>
          <p:nvPr/>
        </p:nvSpPr>
        <p:spPr bwMode="auto">
          <a:xfrm>
            <a:off x="291878" y="1712738"/>
            <a:ext cx="6372200" cy="830997"/>
          </a:xfrm>
          <a:prstGeom prst="rect">
            <a:avLst/>
          </a:prstGeom>
          <a:solidFill>
            <a:schemeClr val="bg2">
              <a:lumMod val="40000"/>
              <a:lumOff val="60000"/>
            </a:schemeClr>
          </a:solidFill>
          <a:ln>
            <a:headEnd/>
            <a:tailEnd/>
          </a:ln>
          <a:effectLst>
            <a:glow rad="139700">
              <a:schemeClr val="accent1">
                <a:satMod val="175000"/>
                <a:alpha val="40000"/>
              </a:schemeClr>
            </a:glow>
            <a:outerShdw blurRad="38100" dist="38100" dir="5400000" algn="r" rotWithShape="0">
              <a:srgbClr val="000000">
                <a:alpha val="60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buFont typeface="Arial" panose="020B0604020202020204" pitchFamily="34" charset="0"/>
              <a:buChar char="•"/>
              <a:defRPr/>
            </a:pPr>
            <a:r>
              <a:rPr lang="tr-TR" sz="2000" b="1" dirty="0" smtClean="0">
                <a:solidFill>
                  <a:srgbClr val="000000"/>
                </a:solidFill>
                <a:latin typeface="Calibri" panose="020F0502020204030204" pitchFamily="34" charset="0"/>
                <a:cs typeface="Arial" pitchFamily="34" charset="0"/>
              </a:rPr>
              <a:t>Ar-Ge </a:t>
            </a:r>
            <a:r>
              <a:rPr lang="tr-TR" sz="2000" b="1" dirty="0">
                <a:solidFill>
                  <a:srgbClr val="000000"/>
                </a:solidFill>
                <a:latin typeface="Calibri" panose="020F0502020204030204" pitchFamily="34" charset="0"/>
                <a:cs typeface="Arial" pitchFamily="34" charset="0"/>
              </a:rPr>
              <a:t>faaliyetlerinden elde edilen </a:t>
            </a:r>
            <a:r>
              <a:rPr lang="tr-TR" sz="2000" b="1" dirty="0" smtClean="0">
                <a:solidFill>
                  <a:srgbClr val="000000"/>
                </a:solidFill>
                <a:latin typeface="Calibri" panose="020F0502020204030204" pitchFamily="34" charset="0"/>
                <a:cs typeface="Arial" pitchFamily="34" charset="0"/>
              </a:rPr>
              <a:t>gelirlere</a:t>
            </a:r>
            <a:r>
              <a:rPr lang="tr-TR" sz="2000" b="1" dirty="0">
                <a:solidFill>
                  <a:srgbClr val="000000"/>
                </a:solidFill>
                <a:latin typeface="Calibri" panose="020F0502020204030204" pitchFamily="34" charset="0"/>
                <a:cs typeface="Arial" pitchFamily="34" charset="0"/>
              </a:rPr>
              <a:t> </a:t>
            </a:r>
            <a:r>
              <a:rPr lang="tr-TR" sz="2400" b="1" dirty="0" smtClean="0">
                <a:solidFill>
                  <a:srgbClr val="FF0000"/>
                </a:solidFill>
                <a:latin typeface="Calibri" panose="020F0502020204030204" pitchFamily="34" charset="0"/>
                <a:cs typeface="Arial" pitchFamily="34" charset="0"/>
              </a:rPr>
              <a:t>%100 </a:t>
            </a:r>
            <a:r>
              <a:rPr lang="tr-TR" sz="2400" b="1" dirty="0">
                <a:solidFill>
                  <a:srgbClr val="FF0000"/>
                </a:solidFill>
                <a:latin typeface="Calibri" panose="020F0502020204030204" pitchFamily="34" charset="0"/>
                <a:cs typeface="Arial" pitchFamily="34" charset="0"/>
              </a:rPr>
              <a:t>gelir/kurumlar vergisi</a:t>
            </a:r>
            <a:r>
              <a:rPr lang="tr-TR" sz="2000" b="1" dirty="0">
                <a:solidFill>
                  <a:srgbClr val="000000"/>
                </a:solidFill>
                <a:latin typeface="Calibri" panose="020F0502020204030204" pitchFamily="34" charset="0"/>
                <a:cs typeface="Arial" pitchFamily="34" charset="0"/>
              </a:rPr>
              <a:t> </a:t>
            </a:r>
            <a:r>
              <a:rPr lang="tr-TR" sz="2000" b="1" dirty="0" smtClean="0">
                <a:solidFill>
                  <a:srgbClr val="000000"/>
                </a:solidFill>
                <a:latin typeface="Calibri" panose="020F0502020204030204" pitchFamily="34" charset="0"/>
                <a:cs typeface="Arial" pitchFamily="34" charset="0"/>
              </a:rPr>
              <a:t>muafiyeti</a:t>
            </a:r>
            <a:endParaRPr lang="tr-TR" sz="2000" b="1" dirty="0">
              <a:solidFill>
                <a:srgbClr val="000000"/>
              </a:solidFill>
              <a:latin typeface="Calibri" panose="020F0502020204030204" pitchFamily="34" charset="0"/>
              <a:cs typeface="Arial" pitchFamily="34" charset="0"/>
            </a:endParaRPr>
          </a:p>
        </p:txBody>
      </p:sp>
      <p:sp>
        <p:nvSpPr>
          <p:cNvPr id="11" name="8 Metin kutusu"/>
          <p:cNvSpPr txBox="1">
            <a:spLocks noChangeArrowheads="1"/>
          </p:cNvSpPr>
          <p:nvPr/>
        </p:nvSpPr>
        <p:spPr bwMode="auto">
          <a:xfrm>
            <a:off x="1166625" y="2983702"/>
            <a:ext cx="8412169" cy="769441"/>
          </a:xfrm>
          <a:prstGeom prst="rect">
            <a:avLst/>
          </a:prstGeom>
          <a:solidFill>
            <a:schemeClr val="bg2">
              <a:lumMod val="40000"/>
              <a:lumOff val="60000"/>
            </a:schemeClr>
          </a:solidFill>
          <a:ln>
            <a:headEnd/>
            <a:tailEnd/>
          </a:ln>
          <a:effectLst>
            <a:glow rad="139700">
              <a:schemeClr val="accent5">
                <a:satMod val="175000"/>
                <a:alpha val="40000"/>
              </a:schemeClr>
            </a:glow>
            <a:outerShdw blurRad="38100" dist="38100" dir="5400000" algn="r" rotWithShape="0">
              <a:srgbClr val="000000">
                <a:alpha val="60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eaLnBrk="1" hangingPunct="1">
              <a:buFont typeface="Arial" panose="020B0604020202020204" pitchFamily="34" charset="0"/>
              <a:buChar char="•"/>
            </a:pPr>
            <a:r>
              <a:rPr lang="tr-TR" sz="2000" b="1" dirty="0" err="1" smtClean="0">
                <a:solidFill>
                  <a:srgbClr val="000000"/>
                </a:solidFill>
                <a:latin typeface="Calibri" panose="020F0502020204030204" pitchFamily="34" charset="0"/>
              </a:rPr>
              <a:t>Teknokent</a:t>
            </a:r>
            <a:r>
              <a:rPr lang="tr-TR" sz="2000" b="1" dirty="0" smtClean="0">
                <a:solidFill>
                  <a:srgbClr val="000000"/>
                </a:solidFill>
                <a:latin typeface="Calibri" panose="020F0502020204030204" pitchFamily="34" charset="0"/>
              </a:rPr>
              <a:t> </a:t>
            </a:r>
            <a:r>
              <a:rPr lang="tr-TR" sz="2000" b="1" dirty="0">
                <a:solidFill>
                  <a:srgbClr val="000000"/>
                </a:solidFill>
                <a:latin typeface="Calibri" panose="020F0502020204030204" pitchFamily="34" charset="0"/>
              </a:rPr>
              <a:t>sınırları içinde çalışan Ar-Ge personeli ve </a:t>
            </a:r>
            <a:r>
              <a:rPr lang="tr-TR" sz="2000" b="1" dirty="0" smtClean="0">
                <a:solidFill>
                  <a:srgbClr val="000000"/>
                </a:solidFill>
                <a:latin typeface="Calibri" panose="020F0502020204030204" pitchFamily="34" charset="0"/>
              </a:rPr>
              <a:t>akademisyen </a:t>
            </a:r>
            <a:r>
              <a:rPr lang="tr-TR" sz="2000" b="1" dirty="0">
                <a:solidFill>
                  <a:srgbClr val="000000"/>
                </a:solidFill>
                <a:latin typeface="Calibri" panose="020F0502020204030204" pitchFamily="34" charset="0"/>
              </a:rPr>
              <a:t>danışmanların ücretlerine </a:t>
            </a:r>
            <a:r>
              <a:rPr lang="tr-TR" sz="2400" b="1" dirty="0" smtClean="0">
                <a:solidFill>
                  <a:srgbClr val="FF0000"/>
                </a:solidFill>
                <a:latin typeface="Calibri" panose="020F0502020204030204" pitchFamily="34" charset="0"/>
              </a:rPr>
              <a:t>%100 gelir </a:t>
            </a:r>
            <a:r>
              <a:rPr lang="tr-TR" sz="2400" b="1" dirty="0">
                <a:solidFill>
                  <a:srgbClr val="FF0000"/>
                </a:solidFill>
                <a:latin typeface="Calibri" panose="020F0502020204030204" pitchFamily="34" charset="0"/>
              </a:rPr>
              <a:t>vergisi</a:t>
            </a:r>
            <a:r>
              <a:rPr lang="tr-TR" sz="2000" b="1" dirty="0">
                <a:solidFill>
                  <a:srgbClr val="000000"/>
                </a:solidFill>
                <a:latin typeface="Calibri" panose="020F0502020204030204" pitchFamily="34" charset="0"/>
              </a:rPr>
              <a:t> </a:t>
            </a:r>
            <a:r>
              <a:rPr lang="tr-TR" sz="2000" b="1" dirty="0" smtClean="0">
                <a:solidFill>
                  <a:srgbClr val="000000"/>
                </a:solidFill>
                <a:latin typeface="Calibri" panose="020F0502020204030204" pitchFamily="34" charset="0"/>
              </a:rPr>
              <a:t>muafiyeti</a:t>
            </a:r>
            <a:endParaRPr lang="tr-TR" sz="2000" b="1" dirty="0">
              <a:solidFill>
                <a:srgbClr val="000000"/>
              </a:solidFill>
              <a:latin typeface="Calibri" panose="020F0502020204030204" pitchFamily="34" charset="0"/>
            </a:endParaRPr>
          </a:p>
        </p:txBody>
      </p:sp>
      <p:sp>
        <p:nvSpPr>
          <p:cNvPr id="12" name="3 Metin kutusu"/>
          <p:cNvSpPr txBox="1">
            <a:spLocks noChangeArrowheads="1"/>
          </p:cNvSpPr>
          <p:nvPr/>
        </p:nvSpPr>
        <p:spPr bwMode="auto">
          <a:xfrm>
            <a:off x="2582138" y="4156157"/>
            <a:ext cx="7675934" cy="769441"/>
          </a:xfrm>
          <a:prstGeom prst="rect">
            <a:avLst/>
          </a:prstGeom>
          <a:solidFill>
            <a:schemeClr val="bg2">
              <a:lumMod val="40000"/>
              <a:lumOff val="60000"/>
            </a:schemeClr>
          </a:solidFill>
          <a:ln>
            <a:headEnd/>
            <a:tailEnd/>
          </a:ln>
          <a:effectLst>
            <a:glow rad="139700">
              <a:schemeClr val="accent2">
                <a:satMod val="175000"/>
                <a:alpha val="40000"/>
              </a:schemeClr>
            </a:glow>
            <a:outerShdw blurRad="38100" dist="38100" dir="5400000" algn="r" rotWithShape="0">
              <a:srgbClr val="000000">
                <a:alpha val="60000"/>
              </a:srgb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eaLnBrk="1" hangingPunct="1">
              <a:buFont typeface="Arial" panose="020B0604020202020204" pitchFamily="34" charset="0"/>
              <a:buChar char="•"/>
            </a:pPr>
            <a:r>
              <a:rPr lang="tr-TR" sz="2000" b="1" dirty="0" err="1" smtClean="0">
                <a:solidFill>
                  <a:srgbClr val="000000"/>
                </a:solidFill>
                <a:latin typeface="Calibri" panose="020F0502020204030204" pitchFamily="34" charset="0"/>
              </a:rPr>
              <a:t>Teknokent</a:t>
            </a:r>
            <a:r>
              <a:rPr lang="tr-TR" sz="2000" b="1" dirty="0" smtClean="0">
                <a:solidFill>
                  <a:srgbClr val="000000"/>
                </a:solidFill>
                <a:latin typeface="Calibri" panose="020F0502020204030204" pitchFamily="34" charset="0"/>
              </a:rPr>
              <a:t> </a:t>
            </a:r>
            <a:r>
              <a:rPr lang="tr-TR" sz="2000" b="1" dirty="0">
                <a:solidFill>
                  <a:srgbClr val="000000"/>
                </a:solidFill>
                <a:latin typeface="Calibri" panose="020F0502020204030204" pitchFamily="34" charset="0"/>
              </a:rPr>
              <a:t>sınırları içinde geliştirilen yazılım ürünlerinin satışında </a:t>
            </a:r>
            <a:r>
              <a:rPr lang="tr-TR" sz="2400" b="1" dirty="0" smtClean="0">
                <a:solidFill>
                  <a:srgbClr val="FF0000"/>
                </a:solidFill>
                <a:latin typeface="Calibri" panose="020F0502020204030204" pitchFamily="34" charset="0"/>
              </a:rPr>
              <a:t>%100 </a:t>
            </a:r>
            <a:r>
              <a:rPr lang="tr-TR" sz="2400" b="1" dirty="0">
                <a:solidFill>
                  <a:srgbClr val="FF0000"/>
                </a:solidFill>
                <a:latin typeface="Calibri" panose="020F0502020204030204" pitchFamily="34" charset="0"/>
              </a:rPr>
              <a:t>KDV </a:t>
            </a:r>
            <a:r>
              <a:rPr lang="tr-TR" sz="2000" b="1" dirty="0" smtClean="0">
                <a:latin typeface="Calibri" panose="020F0502020204030204" pitchFamily="34" charset="0"/>
              </a:rPr>
              <a:t>istisnası</a:t>
            </a:r>
            <a:endParaRPr lang="tr-TR" sz="2000" b="1" dirty="0">
              <a:latin typeface="Calibri" panose="020F0502020204030204" pitchFamily="34" charset="0"/>
            </a:endParaRPr>
          </a:p>
        </p:txBody>
      </p:sp>
      <p:sp>
        <p:nvSpPr>
          <p:cNvPr id="13" name="3 Metin kutusu"/>
          <p:cNvSpPr txBox="1">
            <a:spLocks noChangeArrowheads="1"/>
          </p:cNvSpPr>
          <p:nvPr/>
        </p:nvSpPr>
        <p:spPr bwMode="auto">
          <a:xfrm>
            <a:off x="4333096" y="5328612"/>
            <a:ext cx="7669762" cy="830997"/>
          </a:xfrm>
          <a:prstGeom prst="rect">
            <a:avLst/>
          </a:prstGeom>
          <a:solidFill>
            <a:schemeClr val="bg2">
              <a:lumMod val="40000"/>
              <a:lumOff val="60000"/>
            </a:schemeClr>
          </a:solidFill>
          <a:ln>
            <a:headEnd/>
            <a:tailEnd/>
          </a:ln>
          <a:effectLst>
            <a:glow rad="139700">
              <a:schemeClr val="accent2">
                <a:satMod val="175000"/>
                <a:alpha val="40000"/>
              </a:schemeClr>
            </a:glo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eaLnBrk="1" hangingPunct="1">
              <a:buFont typeface="Arial" panose="020B0604020202020204" pitchFamily="34" charset="0"/>
              <a:buChar char="•"/>
            </a:pPr>
            <a:r>
              <a:rPr lang="tr-TR" sz="2000" b="1" dirty="0" err="1" smtClean="0">
                <a:solidFill>
                  <a:srgbClr val="000000"/>
                </a:solidFill>
                <a:latin typeface="Calibri" panose="020F0502020204030204" pitchFamily="34" charset="0"/>
              </a:rPr>
              <a:t>Teknokent</a:t>
            </a:r>
            <a:r>
              <a:rPr lang="tr-TR" sz="2000" b="1" dirty="0" smtClean="0">
                <a:solidFill>
                  <a:srgbClr val="000000"/>
                </a:solidFill>
                <a:latin typeface="Calibri" panose="020F0502020204030204" pitchFamily="34" charset="0"/>
              </a:rPr>
              <a:t> </a:t>
            </a:r>
            <a:r>
              <a:rPr lang="tr-TR" sz="2000" b="1" dirty="0">
                <a:solidFill>
                  <a:srgbClr val="000000"/>
                </a:solidFill>
                <a:latin typeface="Calibri" panose="020F0502020204030204" pitchFamily="34" charset="0"/>
              </a:rPr>
              <a:t>bünyesindeki Ar-Ge personelinin </a:t>
            </a:r>
            <a:r>
              <a:rPr lang="tr-TR" sz="2400" b="1" dirty="0" smtClean="0">
                <a:solidFill>
                  <a:srgbClr val="FF0000"/>
                </a:solidFill>
                <a:latin typeface="Calibri" panose="020F0502020204030204" pitchFamily="34" charset="0"/>
              </a:rPr>
              <a:t>SGK </a:t>
            </a:r>
            <a:r>
              <a:rPr lang="tr-TR" sz="2400" b="1" dirty="0">
                <a:solidFill>
                  <a:srgbClr val="FF0000"/>
                </a:solidFill>
                <a:latin typeface="Calibri" panose="020F0502020204030204" pitchFamily="34" charset="0"/>
              </a:rPr>
              <a:t>primi </a:t>
            </a:r>
            <a:r>
              <a:rPr lang="tr-TR" sz="2000" b="1" dirty="0">
                <a:solidFill>
                  <a:srgbClr val="000000"/>
                </a:solidFill>
                <a:latin typeface="Calibri" panose="020F0502020204030204" pitchFamily="34" charset="0"/>
              </a:rPr>
              <a:t>işveren </a:t>
            </a:r>
            <a:r>
              <a:rPr lang="tr-TR" sz="2000" b="1" dirty="0" smtClean="0">
                <a:solidFill>
                  <a:srgbClr val="000000"/>
                </a:solidFill>
                <a:latin typeface="Calibri" panose="020F0502020204030204" pitchFamily="34" charset="0"/>
              </a:rPr>
              <a:t>hissesine </a:t>
            </a:r>
            <a:r>
              <a:rPr lang="tr-TR" sz="2400" b="1" dirty="0">
                <a:solidFill>
                  <a:srgbClr val="FF0000"/>
                </a:solidFill>
                <a:latin typeface="Calibri" panose="020F0502020204030204" pitchFamily="34" charset="0"/>
              </a:rPr>
              <a:t>%</a:t>
            </a:r>
            <a:r>
              <a:rPr lang="tr-TR" sz="2400" b="1" dirty="0" smtClean="0">
                <a:solidFill>
                  <a:srgbClr val="FF0000"/>
                </a:solidFill>
                <a:latin typeface="Calibri" panose="020F0502020204030204" pitchFamily="34" charset="0"/>
                <a:cs typeface="Times New Roman" pitchFamily="18" charset="0"/>
              </a:rPr>
              <a:t>50 </a:t>
            </a:r>
            <a:r>
              <a:rPr lang="tr-TR" sz="2000" b="1" dirty="0" smtClean="0">
                <a:latin typeface="Calibri" panose="020F0502020204030204" pitchFamily="34" charset="0"/>
                <a:cs typeface="Times New Roman" pitchFamily="18" charset="0"/>
              </a:rPr>
              <a:t>muafiyet</a:t>
            </a:r>
            <a:r>
              <a:rPr lang="tr-TR" sz="2400" b="1" dirty="0" smtClean="0">
                <a:solidFill>
                  <a:srgbClr val="000000"/>
                </a:solidFill>
                <a:latin typeface="Calibri" panose="020F0502020204030204" pitchFamily="34" charset="0"/>
              </a:rPr>
              <a:t> </a:t>
            </a:r>
            <a:endParaRPr lang="tr-TR" sz="2400" b="1" dirty="0">
              <a:solidFill>
                <a:srgbClr val="000000"/>
              </a:solidFill>
              <a:latin typeface="Calibri" panose="020F0502020204030204" pitchFamily="34" charset="0"/>
            </a:endParaRPr>
          </a:p>
        </p:txBody>
      </p:sp>
      <p:sp>
        <p:nvSpPr>
          <p:cNvPr id="14" name="Unvan 1"/>
          <p:cNvSpPr>
            <a:spLocks noGrp="1"/>
          </p:cNvSpPr>
          <p:nvPr>
            <p:ph type="title"/>
          </p:nvPr>
        </p:nvSpPr>
        <p:spPr>
          <a:xfrm>
            <a:off x="4124959" y="134101"/>
            <a:ext cx="4013201" cy="1325562"/>
          </a:xfrm>
        </p:spPr>
        <p:txBody>
          <a:bodyPr>
            <a:normAutofit/>
          </a:bodyPr>
          <a:lstStyle/>
          <a:p>
            <a:pPr algn="ctr"/>
            <a:r>
              <a:rPr lang="tr-TR" sz="3600" b="1" dirty="0" smtClean="0">
                <a:latin typeface="Times New Roman" panose="02020603050405020304" pitchFamily="18" charset="0"/>
                <a:cs typeface="Times New Roman" panose="02020603050405020304" pitchFamily="18" charset="0"/>
              </a:rPr>
              <a:t>MUAFİYETLER</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515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6" name="Resim 5"/>
          <p:cNvPicPr>
            <a:picLocks noChangeAspect="1"/>
          </p:cNvPicPr>
          <p:nvPr/>
        </p:nvPicPr>
        <p:blipFill>
          <a:blip r:embed="rId4"/>
          <a:stretch>
            <a:fillRect/>
          </a:stretch>
        </p:blipFill>
        <p:spPr>
          <a:xfrm>
            <a:off x="90426" y="0"/>
            <a:ext cx="1688133" cy="1138669"/>
          </a:xfrm>
          <a:prstGeom prst="rect">
            <a:avLst/>
          </a:prstGeom>
        </p:spPr>
      </p:pic>
      <p:pic>
        <p:nvPicPr>
          <p:cNvPr id="7" name="Resim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8334" y="134101"/>
            <a:ext cx="1064524" cy="1004568"/>
          </a:xfrm>
          <a:prstGeom prst="rect">
            <a:avLst/>
          </a:prstGeom>
          <a:gradFill>
            <a:gsLst>
              <a:gs pos="35000">
                <a:schemeClr val="accent1">
                  <a:lumMod val="0"/>
                  <a:lumOff val="100000"/>
                </a:schemeClr>
              </a:gs>
              <a:gs pos="100000">
                <a:srgbClr val="9999FF"/>
              </a:gs>
              <a:gs pos="79000">
                <a:srgbClr val="00B0F0"/>
              </a:gs>
            </a:gsLst>
            <a:path path="circle">
              <a:fillToRect r="100000" b="100000"/>
            </a:path>
          </a:gradFill>
          <a:ln>
            <a:noFill/>
          </a:ln>
        </p:spPr>
      </p:pic>
      <p:sp>
        <p:nvSpPr>
          <p:cNvPr id="14" name="Unvan 1"/>
          <p:cNvSpPr>
            <a:spLocks noGrp="1"/>
          </p:cNvSpPr>
          <p:nvPr>
            <p:ph type="title"/>
          </p:nvPr>
        </p:nvSpPr>
        <p:spPr>
          <a:xfrm>
            <a:off x="4124959" y="134101"/>
            <a:ext cx="4013201" cy="1325562"/>
          </a:xfrm>
        </p:spPr>
        <p:txBody>
          <a:bodyPr>
            <a:normAutofit/>
          </a:bodyPr>
          <a:lstStyle/>
          <a:p>
            <a:pPr algn="ctr"/>
            <a:r>
              <a:rPr lang="tr-TR" sz="3600" b="1" dirty="0" smtClean="0">
                <a:latin typeface="Times New Roman" panose="02020603050405020304" pitchFamily="18" charset="0"/>
                <a:cs typeface="Times New Roman" panose="02020603050405020304" pitchFamily="18" charset="0"/>
              </a:rPr>
              <a:t>FİZİKİ OLANAKLAR</a:t>
            </a:r>
            <a:endParaRPr lang="en-US" sz="3600" b="1" dirty="0">
              <a:latin typeface="Times New Roman" panose="02020603050405020304" pitchFamily="18" charset="0"/>
              <a:cs typeface="Times New Roman" panose="02020603050405020304" pitchFamily="18" charset="0"/>
            </a:endParaRPr>
          </a:p>
        </p:txBody>
      </p:sp>
      <p:sp>
        <p:nvSpPr>
          <p:cNvPr id="2" name="Dikdörtgen 1"/>
          <p:cNvSpPr/>
          <p:nvPr/>
        </p:nvSpPr>
        <p:spPr>
          <a:xfrm>
            <a:off x="1088445" y="2310816"/>
            <a:ext cx="10669359" cy="3970318"/>
          </a:xfrm>
          <a:prstGeom prst="rect">
            <a:avLst/>
          </a:prstGeom>
        </p:spPr>
        <p:txBody>
          <a:bodyPr wrap="square">
            <a:spAutoFit/>
          </a:bodyPr>
          <a:lstStyle/>
          <a:p>
            <a:pPr marL="285750" indent="-285750" algn="just">
              <a:buFont typeface="Arial" panose="020B0604020202020204" pitchFamily="34" charset="0"/>
              <a:buChar char="•"/>
            </a:pPr>
            <a:r>
              <a:rPr lang="tr-TR" dirty="0" smtClean="0">
                <a:latin typeface="ArialUnicodeMS"/>
              </a:rPr>
              <a:t>13.500 </a:t>
            </a:r>
            <a:r>
              <a:rPr lang="tr-TR" dirty="0">
                <a:latin typeface="ArialUnicodeMS"/>
              </a:rPr>
              <a:t>m2lik alana </a:t>
            </a:r>
            <a:r>
              <a:rPr lang="tr-TR" dirty="0" smtClean="0">
                <a:latin typeface="ArialUnicodeMS"/>
              </a:rPr>
              <a:t>sahip Pamukkale </a:t>
            </a:r>
            <a:r>
              <a:rPr lang="tr-TR" dirty="0">
                <a:latin typeface="ArialUnicodeMS"/>
              </a:rPr>
              <a:t>Teknokent; Pamukkale Üniversitesi kampüs alanında kuruluşu gerçekleşmiş ve devam etmekte olup Pamukkale Teknokent Yönetici A.Ş. Kuluçka ve İdari binası (B blok-4500m2) Ocak 2010’da hizmete açılmıştır. </a:t>
            </a:r>
            <a:endParaRPr lang="tr-TR" dirty="0" smtClean="0">
              <a:latin typeface="ArialUnicodeMS"/>
            </a:endParaRPr>
          </a:p>
          <a:p>
            <a:pPr marL="285750" indent="-285750" algn="just">
              <a:buFont typeface="Arial" panose="020B0604020202020204" pitchFamily="34" charset="0"/>
              <a:buChar char="•"/>
            </a:pPr>
            <a:r>
              <a:rPr lang="tr-TR" dirty="0" smtClean="0">
                <a:latin typeface="ArialUnicodeMS"/>
              </a:rPr>
              <a:t>Aralık </a:t>
            </a:r>
            <a:r>
              <a:rPr lang="tr-TR" dirty="0">
                <a:latin typeface="ArialUnicodeMS"/>
              </a:rPr>
              <a:t>2010’da C ve D blokların inşaatı başlamış ve inşaatlar bitmiş ve 2013 yılsonu itibarıyla faaliyete geçmiştir. Pamukkale Teknokent </a:t>
            </a:r>
            <a:r>
              <a:rPr lang="tr-TR" dirty="0" err="1">
                <a:latin typeface="ArialUnicodeMS"/>
              </a:rPr>
              <a:t>Hackerspace</a:t>
            </a:r>
            <a:r>
              <a:rPr lang="tr-TR" dirty="0">
                <a:latin typeface="ArialUnicodeMS"/>
              </a:rPr>
              <a:t> alanında her </a:t>
            </a:r>
            <a:r>
              <a:rPr lang="tr-TR" dirty="0" smtClean="0">
                <a:latin typeface="ArialUnicodeMS"/>
              </a:rPr>
              <a:t>yıl düzenlenen </a:t>
            </a:r>
            <a:r>
              <a:rPr lang="tr-TR" dirty="0">
                <a:latin typeface="ArialUnicodeMS"/>
              </a:rPr>
              <a:t>hacking </a:t>
            </a:r>
            <a:r>
              <a:rPr lang="tr-TR" dirty="0" err="1">
                <a:latin typeface="ArialUnicodeMS"/>
              </a:rPr>
              <a:t>fest</a:t>
            </a:r>
            <a:r>
              <a:rPr lang="tr-TR" dirty="0">
                <a:latin typeface="ArialUnicodeMS"/>
              </a:rPr>
              <a:t> yarışmalarında öğrenciler uygulama geliştirip uygulamalarını sunmaktadırlar. Bu iş fikirlerinde başarılı olan girişimciler </a:t>
            </a:r>
            <a:r>
              <a:rPr lang="tr-TR" dirty="0" smtClean="0">
                <a:latin typeface="ArialUnicodeMS"/>
              </a:rPr>
              <a:t>ön  kuluçka </a:t>
            </a:r>
            <a:r>
              <a:rPr lang="tr-TR" dirty="0">
                <a:latin typeface="ArialUnicodeMS"/>
              </a:rPr>
              <a:t>ofislerine alınmaktadır</a:t>
            </a:r>
            <a:r>
              <a:rPr lang="tr-TR" dirty="0" smtClean="0">
                <a:latin typeface="ArialUnicodeMS"/>
              </a:rPr>
              <a:t>.</a:t>
            </a:r>
          </a:p>
          <a:p>
            <a:pPr marL="285750" indent="-285750" algn="just">
              <a:buFont typeface="Arial" panose="020B0604020202020204" pitchFamily="34" charset="0"/>
              <a:buChar char="•"/>
            </a:pPr>
            <a:r>
              <a:rPr lang="tr-TR" dirty="0" smtClean="0">
                <a:latin typeface="ArialUnicodeMS"/>
              </a:rPr>
              <a:t> Pamukkale </a:t>
            </a:r>
            <a:r>
              <a:rPr lang="tr-TR" dirty="0">
                <a:latin typeface="ArialUnicodeMS"/>
              </a:rPr>
              <a:t>Teknokent C Blok Giriş katta 42 metrekarelik 5 ofis ve 63 metrekarelik 1 ofis bulunmaktadır. Zemin </a:t>
            </a:r>
            <a:r>
              <a:rPr lang="tr-TR" dirty="0" smtClean="0">
                <a:latin typeface="ArialUnicodeMS"/>
              </a:rPr>
              <a:t>katta bulunan </a:t>
            </a:r>
            <a:r>
              <a:rPr lang="tr-TR" dirty="0">
                <a:latin typeface="ArialUnicodeMS"/>
              </a:rPr>
              <a:t>42 metrekarelik 5 ofiste Teknoloji Transferi faaliyetleri personel ile yürütülmektedir. Bu katta yer alan 85 metrekarelik 2 ofiste </a:t>
            </a:r>
            <a:r>
              <a:rPr lang="tr-TR" dirty="0" smtClean="0">
                <a:latin typeface="ArialUnicodeMS"/>
              </a:rPr>
              <a:t>kuluçka faaliyetleri </a:t>
            </a:r>
            <a:r>
              <a:rPr lang="tr-TR" dirty="0">
                <a:latin typeface="ArialUnicodeMS"/>
              </a:rPr>
              <a:t>1 koordinatör ile yürütülmektedir. Kuluçka Merkezinde 8 kişilik 1 toplantı salonu da </a:t>
            </a:r>
            <a:r>
              <a:rPr lang="tr-TR" dirty="0" smtClean="0">
                <a:latin typeface="ArialUnicodeMS"/>
              </a:rPr>
              <a:t>bulunmaktadır.</a:t>
            </a:r>
          </a:p>
          <a:p>
            <a:pPr marL="285750" indent="-285750" algn="just">
              <a:buFont typeface="Arial" panose="020B0604020202020204" pitchFamily="34" charset="0"/>
              <a:buChar char="•"/>
            </a:pPr>
            <a:r>
              <a:rPr lang="tr-TR" dirty="0" smtClean="0">
                <a:latin typeface="ArialUnicodeMS"/>
              </a:rPr>
              <a:t>1. katta 20 </a:t>
            </a:r>
            <a:r>
              <a:rPr lang="tr-TR" dirty="0">
                <a:latin typeface="ArialUnicodeMS"/>
              </a:rPr>
              <a:t>kişilik akıllı ekrana</a:t>
            </a:r>
          </a:p>
          <a:p>
            <a:pPr marL="285750" indent="-285750" algn="just">
              <a:buFont typeface="Arial" panose="020B0604020202020204" pitchFamily="34" charset="0"/>
              <a:buChar char="•"/>
            </a:pPr>
            <a:r>
              <a:rPr lang="tr-TR" dirty="0">
                <a:latin typeface="ArialUnicodeMS"/>
              </a:rPr>
              <a:t>sahip toplantı odası bulunmaktadır. </a:t>
            </a:r>
            <a:r>
              <a:rPr lang="tr-TR" dirty="0" smtClean="0">
                <a:latin typeface="ArialUnicodeMS"/>
              </a:rPr>
              <a:t>2</a:t>
            </a:r>
            <a:r>
              <a:rPr lang="tr-TR" dirty="0">
                <a:latin typeface="ArialUnicodeMS"/>
              </a:rPr>
              <a:t>. katta 60 metrekarelik ve 30 kişilik projektörlü 1 eğitim odası ve çatı katında 136 kişilik akıllı 3 ekranın bulunduğu </a:t>
            </a:r>
            <a:r>
              <a:rPr lang="tr-TR" dirty="0" smtClean="0">
                <a:latin typeface="ArialUnicodeMS"/>
              </a:rPr>
              <a:t>tam donanımlı </a:t>
            </a:r>
            <a:r>
              <a:rPr lang="tr-TR" dirty="0">
                <a:latin typeface="ArialUnicodeMS"/>
              </a:rPr>
              <a:t>konferans salonu bulunmaktadır.</a:t>
            </a:r>
            <a:endParaRPr lang="tr-TR" dirty="0"/>
          </a:p>
        </p:txBody>
      </p:sp>
    </p:spTree>
    <p:extLst>
      <p:ext uri="{BB962C8B-B14F-4D97-AF65-F5344CB8AC3E}">
        <p14:creationId xmlns:p14="http://schemas.microsoft.com/office/powerpoint/2010/main" val="3221197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cess_SmartArt_16x9_TP102813327">
  <a:themeElements>
    <a:clrScheme name="Process_16x9">
      <a:dk1>
        <a:srgbClr val="2F2B20"/>
      </a:dk1>
      <a:lt1>
        <a:srgbClr val="FFFFFF"/>
      </a:lt1>
      <a:dk2>
        <a:srgbClr val="675E47"/>
      </a:dk2>
      <a:lt2>
        <a:srgbClr val="A8C0BF"/>
      </a:lt2>
      <a:accent1>
        <a:srgbClr val="A9A57C"/>
      </a:accent1>
      <a:accent2>
        <a:srgbClr val="DFDCB7"/>
      </a:accent2>
      <a:accent3>
        <a:srgbClr val="D2CB6C"/>
      </a:accent3>
      <a:accent4>
        <a:srgbClr val="95A39D"/>
      </a:accent4>
      <a:accent5>
        <a:srgbClr val="C89F5D"/>
      </a:accent5>
      <a:accent6>
        <a:srgbClr val="B1A089"/>
      </a:accent6>
      <a:hlink>
        <a:srgbClr val="D25814"/>
      </a:hlink>
      <a:folHlink>
        <a:srgbClr val="849A0A"/>
      </a:folHlink>
    </a:clrScheme>
    <a:fontScheme name="Process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ilt">
  <a:themeElements>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5.xml><?xml version="1.0" encoding="utf-8"?>
<a:theme xmlns:a="http://schemas.openxmlformats.org/drawingml/2006/main" name="1_Cilt">
  <a:themeElements>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6.xml><?xml version="1.0" encoding="utf-8"?>
<a:theme xmlns:a="http://schemas.openxmlformats.org/drawingml/2006/main" name="Office Theme">
  <a:themeElements>
    <a:clrScheme name="Process_16x9">
      <a:dk1>
        <a:srgbClr val="2F2B20"/>
      </a:dk1>
      <a:lt1>
        <a:srgbClr val="FFFFFF"/>
      </a:lt1>
      <a:dk2>
        <a:srgbClr val="675E47"/>
      </a:dk2>
      <a:lt2>
        <a:srgbClr val="A8C0BF"/>
      </a:lt2>
      <a:accent1>
        <a:srgbClr val="A9A57C"/>
      </a:accent1>
      <a:accent2>
        <a:srgbClr val="DFDCB7"/>
      </a:accent2>
      <a:accent3>
        <a:srgbClr val="D2CB6C"/>
      </a:accent3>
      <a:accent4>
        <a:srgbClr val="95A39D"/>
      </a:accent4>
      <a:accent5>
        <a:srgbClr val="C89F5D"/>
      </a:accent5>
      <a:accent6>
        <a:srgbClr val="B1A089"/>
      </a:accent6>
      <a:hlink>
        <a:srgbClr val="D25814"/>
      </a:hlink>
      <a:folHlink>
        <a:srgbClr val="849A0A"/>
      </a:folHlink>
    </a:clrScheme>
    <a:fontScheme name="Process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Process_16x9">
      <a:dk1>
        <a:srgbClr val="2F2B20"/>
      </a:dk1>
      <a:lt1>
        <a:srgbClr val="FFFFFF"/>
      </a:lt1>
      <a:dk2>
        <a:srgbClr val="675E47"/>
      </a:dk2>
      <a:lt2>
        <a:srgbClr val="A8C0BF"/>
      </a:lt2>
      <a:accent1>
        <a:srgbClr val="A9A57C"/>
      </a:accent1>
      <a:accent2>
        <a:srgbClr val="DFDCB7"/>
      </a:accent2>
      <a:accent3>
        <a:srgbClr val="D2CB6C"/>
      </a:accent3>
      <a:accent4>
        <a:srgbClr val="95A39D"/>
      </a:accent4>
      <a:accent5>
        <a:srgbClr val="C89F5D"/>
      </a:accent5>
      <a:accent6>
        <a:srgbClr val="B1A089"/>
      </a:accent6>
      <a:hlink>
        <a:srgbClr val="D25814"/>
      </a:hlink>
      <a:folHlink>
        <a:srgbClr val="849A0A"/>
      </a:folHlink>
    </a:clrScheme>
    <a:fontScheme name="Process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10.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11.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12.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13.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14.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15.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16.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17.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18.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19.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2.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20.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21.xml><?xml version="1.0" encoding="utf-8"?>
<a:themeOverride xmlns:a="http://schemas.openxmlformats.org/drawingml/2006/main">
  <a:clrScheme name="Process_16x9">
    <a:dk1>
      <a:srgbClr val="2F2B20"/>
    </a:dk1>
    <a:lt1>
      <a:srgbClr val="FFFFFF"/>
    </a:lt1>
    <a:dk2>
      <a:srgbClr val="675E47"/>
    </a:dk2>
    <a:lt2>
      <a:srgbClr val="A8C0BF"/>
    </a:lt2>
    <a:accent1>
      <a:srgbClr val="A9A57C"/>
    </a:accent1>
    <a:accent2>
      <a:srgbClr val="DFDCB7"/>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22.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23.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24.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25.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28.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3.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4.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5.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6.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7.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8.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ppt/theme/themeOverride9.xml><?xml version="1.0" encoding="utf-8"?>
<a:themeOverride xmlns:a="http://schemas.openxmlformats.org/drawingml/2006/main">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40E810-362E-4EC9-BF5F-AF11BA8366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2267</Words>
  <Application>Microsoft Office PowerPoint</Application>
  <PresentationFormat>Geniş ekran</PresentationFormat>
  <Paragraphs>422</Paragraphs>
  <Slides>47</Slides>
  <Notes>10</Notes>
  <HiddenSlides>0</HiddenSlides>
  <MMClips>0</MMClips>
  <ScaleCrop>false</ScaleCrop>
  <HeadingPairs>
    <vt:vector size="6" baseType="variant">
      <vt:variant>
        <vt:lpstr>Kullanılan Yazı Tipleri</vt:lpstr>
      </vt:variant>
      <vt:variant>
        <vt:i4>14</vt:i4>
      </vt:variant>
      <vt:variant>
        <vt:lpstr>Tema</vt:lpstr>
      </vt:variant>
      <vt:variant>
        <vt:i4>5</vt:i4>
      </vt:variant>
      <vt:variant>
        <vt:lpstr>Slayt Başlıkları</vt:lpstr>
      </vt:variant>
      <vt:variant>
        <vt:i4>47</vt:i4>
      </vt:variant>
    </vt:vector>
  </HeadingPairs>
  <TitlesOfParts>
    <vt:vector size="66" baseType="lpstr">
      <vt:lpstr>SimSun</vt:lpstr>
      <vt:lpstr>Arial</vt:lpstr>
      <vt:lpstr>ArialUnicodeMS</vt:lpstr>
      <vt:lpstr>Book Antiqua</vt:lpstr>
      <vt:lpstr>Calibri</vt:lpstr>
      <vt:lpstr>Calibri Light</vt:lpstr>
      <vt:lpstr>Cambria</vt:lpstr>
      <vt:lpstr>Cambria Math</vt:lpstr>
      <vt:lpstr>Century Gothic</vt:lpstr>
      <vt:lpstr>Gill Sans</vt:lpstr>
      <vt:lpstr>Hind</vt:lpstr>
      <vt:lpstr>Times New Roman</vt:lpstr>
      <vt:lpstr>Wingdings</vt:lpstr>
      <vt:lpstr>Wingdings 2</vt:lpstr>
      <vt:lpstr>Process_SmartArt_16x9_TP102813327</vt:lpstr>
      <vt:lpstr>Office Teması</vt:lpstr>
      <vt:lpstr>1_Office Teması</vt:lpstr>
      <vt:lpstr>Cilt</vt:lpstr>
      <vt:lpstr>1_Cilt</vt:lpstr>
      <vt:lpstr>PAMUKKALE TEKNOKENT YÖNETİCİ AŞ  PAÜ TEKNOLOJİ TRANSFER OFİSİ ÜNİVERSİTE SANAYİ İŞ BİRLİĞİ </vt:lpstr>
      <vt:lpstr> PAMUKKALE ÜNİVERSİTESİ TEKNOLOJİ GELİŞTİRME BÖLGESİ </vt:lpstr>
      <vt:lpstr> PAMUKKALE TEKNOKENT </vt:lpstr>
      <vt:lpstr> PAMUKKALE TEKNOKENT </vt:lpstr>
      <vt:lpstr> PAMUKKALE TEKNOKENT  ORGANİZASYON ŞEMASI </vt:lpstr>
      <vt:lpstr>YÖNETİM</vt:lpstr>
      <vt:lpstr>PAMUKKALE TEKNOKENT DE FİRMALARIN  SEKTÖREL DAĞILIMI</vt:lpstr>
      <vt:lpstr>MUAFİYETLER</vt:lpstr>
      <vt:lpstr>FİZİKİ OLANAKLAR</vt:lpstr>
      <vt:lpstr>PAMUKKALE ÜNİVERSİTESİ TEKNOLOJİ TRANSFER OFİSİ</vt:lpstr>
      <vt:lpstr>PAMUKKALE TTO NE YAPAR?</vt:lpstr>
      <vt:lpstr>MODÜL-1 :</vt:lpstr>
      <vt:lpstr>MODÜL-2 :</vt:lpstr>
      <vt:lpstr>Destek Programları Birimi İşleyişi </vt:lpstr>
      <vt:lpstr>MODÜL-3 :</vt:lpstr>
      <vt:lpstr>MODÜL-4</vt:lpstr>
      <vt:lpstr>MODÜL-5</vt:lpstr>
      <vt:lpstr>PowerPoint Sunusu</vt:lpstr>
      <vt:lpstr>MODÜL-3 HİZMETLER  Sanayi ve Sanayiciye Yönelik Hizmetler</vt:lpstr>
      <vt:lpstr>MODÜL-3 HİZMETLER Sanayi ve Sanayiciye Yönelik Hizmetler</vt:lpstr>
      <vt:lpstr>MODÜL-3 HİZMETLER  Sanayi ve Sanayiciye Yönelik Hizmetler</vt:lpstr>
      <vt:lpstr>MODÜL-3 HİZMETLER  Üniversite-Sanayi İşbirliğine Yönelik Ortak Hizmetler</vt:lpstr>
      <vt:lpstr>ÜNİVERSİTE – SANAYİ İŞBİRLİĞİ</vt:lpstr>
      <vt:lpstr>PowerPoint Sunusu</vt:lpstr>
      <vt:lpstr>ÜNİVERSİTE – SANAYİ İŞBİRLİĞİ</vt:lpstr>
      <vt:lpstr>ÜNİVERSİTE – SANAYİ İŞBİRLİĞİ</vt:lpstr>
      <vt:lpstr>ÜNİVERSİTE – SANAYİ İŞBİRLİĞİ</vt:lpstr>
      <vt:lpstr>ÜNİVERSİTE – SANAYİ İŞBİRLİĞİ</vt:lpstr>
      <vt:lpstr>Araştırma ve Geliştirme Sürecine Yönetimin Katkısı</vt:lpstr>
      <vt:lpstr>PowerPoint Sunusu</vt:lpstr>
      <vt:lpstr>PowerPoint Sunusu</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PowerPoint Sunusu</vt:lpstr>
      <vt:lpstr>ÜNİVERSİTE VE SANAYİYE YÖNELİK DÜZENLENEN ETKİNLİKLER</vt:lpstr>
      <vt:lpstr>DİNLEDİĞİNİZ İÇİN TEŞEKKÜR EDERİZ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2015-05-05T12:10:10Z</dcterms:created>
  <dcterms:modified xsi:type="dcterms:W3CDTF">2018-12-19T13:56:28Z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TC028133319991</vt:lpwstr>
  </property>
</Properties>
</file>