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notesMasterIdLst>
    <p:notesMasterId r:id="rId44"/>
  </p:notesMasterIdLst>
  <p:sldIdLst>
    <p:sldId id="256" r:id="rId13"/>
    <p:sldId id="299" r:id="rId14"/>
    <p:sldId id="257" r:id="rId15"/>
    <p:sldId id="277" r:id="rId16"/>
    <p:sldId id="266" r:id="rId17"/>
    <p:sldId id="265" r:id="rId18"/>
    <p:sldId id="297" r:id="rId19"/>
    <p:sldId id="271" r:id="rId20"/>
    <p:sldId id="273" r:id="rId21"/>
    <p:sldId id="274" r:id="rId22"/>
    <p:sldId id="275" r:id="rId23"/>
    <p:sldId id="278" r:id="rId24"/>
    <p:sldId id="279" r:id="rId25"/>
    <p:sldId id="282" r:id="rId26"/>
    <p:sldId id="267" r:id="rId27"/>
    <p:sldId id="281" r:id="rId28"/>
    <p:sldId id="283" r:id="rId29"/>
    <p:sldId id="280" r:id="rId30"/>
    <p:sldId id="284" r:id="rId31"/>
    <p:sldId id="285" r:id="rId32"/>
    <p:sldId id="286" r:id="rId33"/>
    <p:sldId id="287" r:id="rId34"/>
    <p:sldId id="288" r:id="rId35"/>
    <p:sldId id="294" r:id="rId36"/>
    <p:sldId id="289" r:id="rId37"/>
    <p:sldId id="290" r:id="rId38"/>
    <p:sldId id="292" r:id="rId39"/>
    <p:sldId id="293" r:id="rId40"/>
    <p:sldId id="295" r:id="rId41"/>
    <p:sldId id="296" r:id="rId42"/>
    <p:sldId id="260" r:id="rId43"/>
  </p:sldIdLst>
  <p:sldSz cx="9144000" cy="5143500" type="screen16x9"/>
  <p:notesSz cx="6858000" cy="9144000"/>
  <p:defaultTextStyle>
    <a:defPPr>
      <a:defRPr lang="tr-TR"/>
    </a:defPPr>
    <a:lvl1pPr marL="0" algn="l" defTabSz="912690" rtl="0" eaLnBrk="1" latinLnBrk="0" hangingPunct="1">
      <a:defRPr sz="1800" kern="1200">
        <a:solidFill>
          <a:schemeClr val="tx1"/>
        </a:solidFill>
        <a:latin typeface="+mn-lt"/>
        <a:ea typeface="+mn-ea"/>
        <a:cs typeface="+mn-cs"/>
      </a:defRPr>
    </a:lvl1pPr>
    <a:lvl2pPr marL="456290" algn="l" defTabSz="912690" rtl="0" eaLnBrk="1" latinLnBrk="0" hangingPunct="1">
      <a:defRPr sz="1800" kern="1200">
        <a:solidFill>
          <a:schemeClr val="tx1"/>
        </a:solidFill>
        <a:latin typeface="+mn-lt"/>
        <a:ea typeface="+mn-ea"/>
        <a:cs typeface="+mn-cs"/>
      </a:defRPr>
    </a:lvl2pPr>
    <a:lvl3pPr marL="912690" algn="l" defTabSz="912690" rtl="0" eaLnBrk="1" latinLnBrk="0" hangingPunct="1">
      <a:defRPr sz="1800" kern="1200">
        <a:solidFill>
          <a:schemeClr val="tx1"/>
        </a:solidFill>
        <a:latin typeface="+mn-lt"/>
        <a:ea typeface="+mn-ea"/>
        <a:cs typeface="+mn-cs"/>
      </a:defRPr>
    </a:lvl3pPr>
    <a:lvl4pPr marL="1369016" algn="l" defTabSz="912690" rtl="0" eaLnBrk="1" latinLnBrk="0" hangingPunct="1">
      <a:defRPr sz="1800" kern="1200">
        <a:solidFill>
          <a:schemeClr val="tx1"/>
        </a:solidFill>
        <a:latin typeface="+mn-lt"/>
        <a:ea typeface="+mn-ea"/>
        <a:cs typeface="+mn-cs"/>
      </a:defRPr>
    </a:lvl4pPr>
    <a:lvl5pPr marL="1825379" algn="l" defTabSz="912690" rtl="0" eaLnBrk="1" latinLnBrk="0" hangingPunct="1">
      <a:defRPr sz="1800" kern="1200">
        <a:solidFill>
          <a:schemeClr val="tx1"/>
        </a:solidFill>
        <a:latin typeface="+mn-lt"/>
        <a:ea typeface="+mn-ea"/>
        <a:cs typeface="+mn-cs"/>
      </a:defRPr>
    </a:lvl5pPr>
    <a:lvl6pPr marL="2281668" algn="l" defTabSz="912690" rtl="0" eaLnBrk="1" latinLnBrk="0" hangingPunct="1">
      <a:defRPr sz="1800" kern="1200">
        <a:solidFill>
          <a:schemeClr val="tx1"/>
        </a:solidFill>
        <a:latin typeface="+mn-lt"/>
        <a:ea typeface="+mn-ea"/>
        <a:cs typeface="+mn-cs"/>
      </a:defRPr>
    </a:lvl6pPr>
    <a:lvl7pPr marL="2737958" algn="l" defTabSz="912690" rtl="0" eaLnBrk="1" latinLnBrk="0" hangingPunct="1">
      <a:defRPr sz="1800" kern="1200">
        <a:solidFill>
          <a:schemeClr val="tx1"/>
        </a:solidFill>
        <a:latin typeface="+mn-lt"/>
        <a:ea typeface="+mn-ea"/>
        <a:cs typeface="+mn-cs"/>
      </a:defRPr>
    </a:lvl7pPr>
    <a:lvl8pPr marL="3194324" algn="l" defTabSz="912690" rtl="0" eaLnBrk="1" latinLnBrk="0" hangingPunct="1">
      <a:defRPr sz="1800" kern="1200">
        <a:solidFill>
          <a:schemeClr val="tx1"/>
        </a:solidFill>
        <a:latin typeface="+mn-lt"/>
        <a:ea typeface="+mn-ea"/>
        <a:cs typeface="+mn-cs"/>
      </a:defRPr>
    </a:lvl8pPr>
    <a:lvl9pPr marL="3650670" algn="l" defTabSz="9126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76" y="-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latin typeface="Arial Black" panose="020B0A04020102020204" pitchFamily="34" charset="0"/>
            </a:rPr>
            <a:t>Program tasarlanır</a:t>
          </a:r>
          <a:endParaRPr lang="en-US" sz="900" dirty="0">
            <a:solidFill>
              <a:schemeClr val="tx1"/>
            </a:solidFill>
            <a:latin typeface="Arial Black" panose="020B0A04020102020204" pitchFamily="34" charset="0"/>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b="1"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b="1" dirty="0" smtClean="0">
              <a:solidFill>
                <a:schemeClr val="tx1"/>
              </a:solidFill>
            </a:rPr>
            <a:t>Öğrencilerin gelişmesi sağlanır</a:t>
          </a:r>
          <a:endParaRPr lang="en-US" sz="900" b="1"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b="1" dirty="0" smtClean="0">
              <a:solidFill>
                <a:schemeClr val="tx1"/>
              </a:solidFill>
              <a:latin typeface="Arial Black" panose="020B0A04020102020204" pitchFamily="34" charset="0"/>
            </a:rPr>
            <a:t>İhtiyaçlar belirlenir</a:t>
          </a:r>
          <a:endParaRPr lang="en-US" sz="900" b="1" dirty="0">
            <a:solidFill>
              <a:schemeClr val="tx1"/>
            </a:solidFill>
            <a:latin typeface="Arial Black" panose="020B0A04020102020204" pitchFamily="34" charset="0"/>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b="1" dirty="0" smtClean="0">
              <a:solidFill>
                <a:schemeClr val="tx1"/>
              </a:solidFill>
            </a:rPr>
            <a:t>Programın sonlandığı kanıtlanır</a:t>
          </a:r>
          <a:endParaRPr lang="en-US" sz="900" b="1"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X="168081" custScaleY="82263" custLinFactX="-8657" custLinFactNeighborX="-100000" custLinFactNeighborY="-14249">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X="153195" custScaleY="82263" custLinFactNeighborX="1124" custLinFactNeighborY="-18693">
        <dgm:presLayoutVars>
          <dgm:chMax val="0"/>
          <dgm:chPref val="0"/>
          <dgm:bulletEnabled val="1"/>
        </dgm:presLayoutVars>
      </dgm:prSet>
      <dgm:spPr/>
      <dgm:t>
        <a:bodyPr/>
        <a:lstStyle/>
        <a:p>
          <a:endParaRPr lang="en-US"/>
        </a:p>
      </dgm:t>
    </dgm:pt>
  </dgm:ptLst>
  <dgm:cxnLst>
    <dgm:cxn modelId="{F31C34DF-8426-4976-BF12-6EB14B5756F4}" type="presOf" srcId="{50C89AC5-65BE-4B5B-9A3E-E696A623C1F5}" destId="{A050CB54-2AA3-4C69-93CC-31F729B157B0}" srcOrd="0" destOrd="0" presId="urn:microsoft.com/office/officeart/2005/8/layout/chevron1"/>
    <dgm:cxn modelId="{B480967A-1000-4784-9E57-0933328F7853}" type="presOf" srcId="{AD3C1A60-1D27-4AD6-A1A7-6D948168F1B3}" destId="{7135398E-C829-4BBE-91C4-A6956859C04F}" srcOrd="0" destOrd="0" presId="urn:microsoft.com/office/officeart/2005/8/layout/chevron1"/>
    <dgm:cxn modelId="{BBCB11AB-2C07-4888-A162-A2D836ECBC92}" type="presOf" srcId="{1D250294-71E6-4B71-9AD5-5E66C3F96013}" destId="{5EA9F7A3-A808-421A-B075-5D1773DF8B0E}"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E9B2D635-F277-4CD9-BAA0-C09F4C9B9CCF}" type="presOf" srcId="{2DFB30DC-BC1B-4711-BBCB-6D6A6F1D8F75}" destId="{18DD3EE4-4192-4B01-A11E-3CB6C2A9B1CB}" srcOrd="0" destOrd="0" presId="urn:microsoft.com/office/officeart/2005/8/layout/chevron1"/>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5161C683-FF4C-499C-9FB6-F1806017E66E}" type="presOf" srcId="{A340430A-4193-4C8F-84D1-DBB688540576}" destId="{B54F4E42-830B-4E29-A922-8E2E829F2255}" srcOrd="0" destOrd="0" presId="urn:microsoft.com/office/officeart/2005/8/layout/chevron1"/>
    <dgm:cxn modelId="{78E6895B-E46A-4018-9297-41B20D51306D}" type="presOf" srcId="{73E5BB12-C44F-4C61-B20D-2B80B2EC2ED0}" destId="{0A392B87-AE7F-4BBB-8426-F182698D0DED}" srcOrd="0" destOrd="0" presId="urn:microsoft.com/office/officeart/2005/8/layout/chevron1"/>
    <dgm:cxn modelId="{BEED4A5A-F4D1-4D23-AF04-87340EDBC0E7}" type="presParOf" srcId="{7135398E-C829-4BBE-91C4-A6956859C04F}" destId="{5EA9F7A3-A808-421A-B075-5D1773DF8B0E}" srcOrd="0" destOrd="0" presId="urn:microsoft.com/office/officeart/2005/8/layout/chevron1"/>
    <dgm:cxn modelId="{F5D41854-ABCE-40DD-B5EF-88C422A584B0}" type="presParOf" srcId="{7135398E-C829-4BBE-91C4-A6956859C04F}" destId="{828B882F-31DA-4666-9BD9-69368E26BC00}" srcOrd="1" destOrd="0" presId="urn:microsoft.com/office/officeart/2005/8/layout/chevron1"/>
    <dgm:cxn modelId="{EAE3ADE3-E41E-48A3-BE5C-A9C949BECA06}" type="presParOf" srcId="{7135398E-C829-4BBE-91C4-A6956859C04F}" destId="{0A392B87-AE7F-4BBB-8426-F182698D0DED}" srcOrd="2" destOrd="0" presId="urn:microsoft.com/office/officeart/2005/8/layout/chevron1"/>
    <dgm:cxn modelId="{175DD4AF-6B7D-4D47-8FF6-0DC1EC3E5D77}" type="presParOf" srcId="{7135398E-C829-4BBE-91C4-A6956859C04F}" destId="{E09DFC15-C436-461A-A7E8-20CDA592A669}" srcOrd="3" destOrd="0" presId="urn:microsoft.com/office/officeart/2005/8/layout/chevron1"/>
    <dgm:cxn modelId="{936CF566-2098-41A1-8BB7-83BEF1984A66}" type="presParOf" srcId="{7135398E-C829-4BBE-91C4-A6956859C04F}" destId="{B54F4E42-830B-4E29-A922-8E2E829F2255}" srcOrd="4" destOrd="0" presId="urn:microsoft.com/office/officeart/2005/8/layout/chevron1"/>
    <dgm:cxn modelId="{2AF43E60-EA1D-43BE-8FBD-3D0803FA7749}" type="presParOf" srcId="{7135398E-C829-4BBE-91C4-A6956859C04F}" destId="{C1A1E9D6-C803-4888-AD85-5E45386B06E8}" srcOrd="5" destOrd="0" presId="urn:microsoft.com/office/officeart/2005/8/layout/chevron1"/>
    <dgm:cxn modelId="{17A39615-1912-4CEF-B4A6-AD933E1659CC}" type="presParOf" srcId="{7135398E-C829-4BBE-91C4-A6956859C04F}" destId="{A050CB54-2AA3-4C69-93CC-31F729B157B0}" srcOrd="6" destOrd="0" presId="urn:microsoft.com/office/officeart/2005/8/layout/chevron1"/>
    <dgm:cxn modelId="{65B26150-0D8C-4FCE-AD69-8085A26914E8}" type="presParOf" srcId="{7135398E-C829-4BBE-91C4-A6956859C04F}" destId="{DD16E15A-FF74-4E40-995A-B750C747E076}" srcOrd="7" destOrd="0" presId="urn:microsoft.com/office/officeart/2005/8/layout/chevron1"/>
    <dgm:cxn modelId="{4D5BB081-5B4C-44EE-84DA-C4BF78EE7322}"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latin typeface="Arial Black" panose="020B0A04020102020204" pitchFamily="34" charset="0"/>
            </a:rPr>
            <a:t>Girdiler</a:t>
          </a:r>
          <a:endParaRPr lang="en-US" dirty="0">
            <a:latin typeface="Arial Black" panose="020B0A04020102020204" pitchFamily="34" charset="0"/>
          </a:endParaRPr>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Program Kurulu kararı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F8583276-0D5A-476F-A935-BF2CBFEFD851}">
      <dgm:prSet phldrT="[Text]"/>
      <dgm:spPr/>
      <dgm:t>
        <a:bodyPr/>
        <a:lstStyle/>
        <a:p>
          <a:r>
            <a:rPr lang="tr-TR" dirty="0" smtClean="0"/>
            <a:t>Program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custLinFactNeighborX="-2225" custLinFactNeighborY="-380">
        <dgm:presLayoutVars>
          <dgm:bulletEnabled val="1"/>
        </dgm:presLayoutVars>
      </dgm:prSet>
      <dgm:spPr/>
      <dgm:t>
        <a:bodyPr/>
        <a:lstStyle/>
        <a:p>
          <a:endParaRPr lang="en-US"/>
        </a:p>
      </dgm:t>
    </dgm:pt>
  </dgm:ptLst>
  <dgm:cxnLst>
    <dgm:cxn modelId="{8C286BB9-7AF1-43EB-8D1B-C60DC462D413}" type="presOf" srcId="{9C61B7F1-9A0E-4B66-ACA2-85A17E47FB4C}" destId="{47F94B1E-8172-4A69-B3A4-FDBCD8F9B436}" srcOrd="0" destOrd="9"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F138F835-576D-4541-A8F8-EEBB62B9CD04}" type="presOf" srcId="{F8583276-0D5A-476F-A935-BF2CBFEFD851}" destId="{47F94B1E-8172-4A69-B3A4-FDBCD8F9B436}" srcOrd="0" destOrd="0" presId="urn:microsoft.com/office/officeart/2005/8/layout/hList1"/>
    <dgm:cxn modelId="{67D03FFA-BD13-43A4-89E9-6205CEF90781}" type="presOf" srcId="{10F5D36D-E9B6-4154-B3EE-FB70300EB019}" destId="{47F94B1E-8172-4A69-B3A4-FDBCD8F9B436}" srcOrd="0" destOrd="1" presId="urn:microsoft.com/office/officeart/2005/8/layout/hList1"/>
    <dgm:cxn modelId="{B5B3D4DC-2CA8-4166-A2EF-CDD280277FEA}" type="presOf" srcId="{22C370D5-3D0E-4A25-AF97-638C48CCD8FA}" destId="{47F94B1E-8172-4A69-B3A4-FDBCD8F9B436}" srcOrd="0" destOrd="6"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D76C2D6A-1532-49DD-B728-44AC36737BF0}" srcId="{C48BD5BD-A8D1-4C2F-A909-FF69C858B70C}" destId="{F6A8E3AE-C621-4EC0-A33B-64F834BD36BA}" srcOrd="4" destOrd="0" parTransId="{DD898D73-44B6-4720-8420-BACE7CF4EE4B}" sibTransId="{24A80974-2516-4412-B77D-C36EAE481BD4}"/>
    <dgm:cxn modelId="{A622CEA2-5E17-4FD3-9AC8-66EE12F1B54A}" srcId="{C48BD5BD-A8D1-4C2F-A909-FF69C858B70C}" destId="{10F5D36D-E9B6-4154-B3EE-FB70300EB019}" srcOrd="1" destOrd="0" parTransId="{D7806804-99DD-4240-93D5-51C80E48C938}" sibTransId="{931F7BC7-AAD2-4CAA-ABBA-8E96BA409D9A}"/>
    <dgm:cxn modelId="{E9CB46B5-D038-4A15-872A-0F836BED9F3E}" type="presOf" srcId="{F6A8E3AE-C621-4EC0-A33B-64F834BD36BA}" destId="{47F94B1E-8172-4A69-B3A4-FDBCD8F9B436}" srcOrd="0" destOrd="4" presId="urn:microsoft.com/office/officeart/2005/8/layout/hList1"/>
    <dgm:cxn modelId="{D13E327E-E0B5-4890-96FE-CD83583519D8}" type="presOf" srcId="{F3A2FFC7-F09C-4FB9-9C40-4BE9775CBF7F}" destId="{07431256-3DFC-4047-A18D-A0991635CCAA}" srcOrd="0" destOrd="0" presId="urn:microsoft.com/office/officeart/2005/8/layout/hList1"/>
    <dgm:cxn modelId="{50BDAC4D-172B-4641-9150-11FA2F54C001}" type="presOf" srcId="{17EE6C12-B186-4855-A30F-5F067E6F7A6B}" destId="{47F94B1E-8172-4A69-B3A4-FDBCD8F9B436}" srcOrd="0" destOrd="8"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80249455-2847-49B1-817A-4CC408BB9E4C}" srcId="{C48BD5BD-A8D1-4C2F-A909-FF69C858B70C}" destId="{9C61B7F1-9A0E-4B66-ACA2-85A17E47FB4C}" srcOrd="9" destOrd="0" parTransId="{E06D6AD0-F591-402C-B14B-94F9AB606700}" sibTransId="{0E8EE8B1-5860-448B-81BE-6E13A630D68B}"/>
    <dgm:cxn modelId="{500A2996-F1E1-47FE-830B-2AF10F82EB6D}" type="presOf" srcId="{A7C6EC2C-617A-4002-9615-7824E3FB8A44}" destId="{47F94B1E-8172-4A69-B3A4-FDBCD8F9B436}" srcOrd="0" destOrd="10" presId="urn:microsoft.com/office/officeart/2005/8/layout/hList1"/>
    <dgm:cxn modelId="{EE16BBC5-6FB1-444A-A69A-6FF35991491E}" srcId="{C48BD5BD-A8D1-4C2F-A909-FF69C858B70C}" destId="{A7C6EC2C-617A-4002-9615-7824E3FB8A44}" srcOrd="10" destOrd="0" parTransId="{1B5D76BC-B335-4782-95B4-4FB351AF7A10}" sibTransId="{2A4EF370-424F-439F-A8EE-55A2B7C5041D}"/>
    <dgm:cxn modelId="{3B9C1A65-F432-475A-AABA-A5233C11C02A}" srcId="{C48BD5BD-A8D1-4C2F-A909-FF69C858B70C}" destId="{17EE6C12-B186-4855-A30F-5F067E6F7A6B}" srcOrd="8" destOrd="0" parTransId="{1F785076-D739-434A-A35C-4904C4211001}" sibTransId="{FDCE58B9-4474-4647-9A15-0418D4D3342A}"/>
    <dgm:cxn modelId="{EAB3342B-680D-40C2-A8A8-4EDEB26C5B0D}" type="presOf" srcId="{C48BD5BD-A8D1-4C2F-A909-FF69C858B70C}" destId="{15BA5FA9-E392-41C2-BCC8-A3FBB611F904}" srcOrd="0" destOrd="0" presId="urn:microsoft.com/office/officeart/2005/8/layout/hList1"/>
    <dgm:cxn modelId="{738D9858-66F2-4CA4-B863-FCFD639E1113}" type="presOf" srcId="{64721193-63C6-434C-B413-65B812661274}" destId="{47F94B1E-8172-4A69-B3A4-FDBCD8F9B436}" srcOrd="0" destOrd="5" presId="urn:microsoft.com/office/officeart/2005/8/layout/hList1"/>
    <dgm:cxn modelId="{1BE9F6C1-98F5-43D1-9445-B729AC20CF25}" type="presOf" srcId="{B38949B4-347F-4C90-8D4C-6962660FA765}" destId="{47F94B1E-8172-4A69-B3A4-FDBCD8F9B436}" srcOrd="0" destOrd="3" presId="urn:microsoft.com/office/officeart/2005/8/layout/hList1"/>
    <dgm:cxn modelId="{E4838736-5F9B-4FD4-9A3B-AD7F6D640528}" srcId="{C48BD5BD-A8D1-4C2F-A909-FF69C858B70C}" destId="{22C370D5-3D0E-4A25-AF97-638C48CCD8FA}" srcOrd="6" destOrd="0" parTransId="{83FDC7E9-FB51-4805-85AE-F3D4A1FEAE2B}" sibTransId="{6993ABC3-3BBC-49B0-9C15-800ADAF14485}"/>
    <dgm:cxn modelId="{40A60412-DCA6-4490-B3F6-95B8667F93B8}" srcId="{C48BD5BD-A8D1-4C2F-A909-FF69C858B70C}" destId="{B38949B4-347F-4C90-8D4C-6962660FA765}" srcOrd="3" destOrd="0" parTransId="{6B6B5E87-DBC4-49D3-B756-0F54AAE5DA92}" sibTransId="{4763ACA9-3A16-49CF-A4A1-2668FC3301D6}"/>
    <dgm:cxn modelId="{3CF3A581-237F-4B7A-8C66-F3A456ADC4E7}" srcId="{C48BD5BD-A8D1-4C2F-A909-FF69C858B70C}" destId="{7824D982-527C-411B-8C40-E8A696B4AEC1}" srcOrd="2" destOrd="0" parTransId="{A8CE9915-28A0-4744-AFCD-3D847734AFAB}" sibTransId="{8975125A-2952-4F8F-92F2-87EB8BB6374F}"/>
    <dgm:cxn modelId="{22C32C82-9499-4869-BC02-94F2B96728E4}" type="presOf" srcId="{7824D982-527C-411B-8C40-E8A696B4AEC1}" destId="{47F94B1E-8172-4A69-B3A4-FDBCD8F9B436}" srcOrd="0" destOrd="2" presId="urn:microsoft.com/office/officeart/2005/8/layout/hList1"/>
    <dgm:cxn modelId="{14889800-B4FF-4433-A806-5C3EFDBFF5B8}" srcId="{C48BD5BD-A8D1-4C2F-A909-FF69C858B70C}" destId="{C1E7762B-1D52-48B5-BC1F-B9E3A816EB28}" srcOrd="7" destOrd="0" parTransId="{942F9963-DEE2-4C27-92FF-D2616F97C37C}" sibTransId="{DA8A35D2-31F6-4E18-A5C9-E0CD959A100D}"/>
    <dgm:cxn modelId="{F8FC569B-F5AB-4A70-B2D7-0F82997A74BE}" type="presOf" srcId="{C1E7762B-1D52-48B5-BC1F-B9E3A816EB28}" destId="{47F94B1E-8172-4A69-B3A4-FDBCD8F9B436}" srcOrd="0" destOrd="7" presId="urn:microsoft.com/office/officeart/2005/8/layout/hList1"/>
    <dgm:cxn modelId="{5EC7A3DB-486A-4C36-A897-61A397A03634}" type="presParOf" srcId="{07431256-3DFC-4047-A18D-A0991635CCAA}" destId="{AF07725F-7D53-485B-8D39-03F8CFFD39B6}" srcOrd="0" destOrd="0" presId="urn:microsoft.com/office/officeart/2005/8/layout/hList1"/>
    <dgm:cxn modelId="{094B1AB1-A3F8-408F-A3D4-A77D3222CF96}" type="presParOf" srcId="{AF07725F-7D53-485B-8D39-03F8CFFD39B6}" destId="{15BA5FA9-E392-41C2-BCC8-A3FBB611F904}" srcOrd="0" destOrd="0" presId="urn:microsoft.com/office/officeart/2005/8/layout/hList1"/>
    <dgm:cxn modelId="{FF2B274F-E84F-4E0A-92A2-061607E0790F}"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FF0000"/>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19402DD9-E9BC-4B77-BEDE-35EA78682E03}" type="presOf" srcId="{32502A1B-5603-4778-8192-84CDEECB49D2}" destId="{4A59CDC8-6C52-4579-9A13-742555DEDB02}" srcOrd="0" destOrd="0" presId="urn:microsoft.com/office/officeart/2005/8/layout/hList1"/>
    <dgm:cxn modelId="{2326F471-2627-4223-A131-7190F87407AB}" type="presOf" srcId="{C38D5133-04FB-484E-9C2F-11FE3D75E8AB}" destId="{790C04BB-BE51-4C10-A22D-2B691A7087C7}" srcOrd="0" destOrd="0" presId="urn:microsoft.com/office/officeart/2005/8/layout/hList1"/>
    <dgm:cxn modelId="{01489D05-241F-4F3E-AEF4-F7D06C49D623}" type="presOf" srcId="{21B91B4A-F974-4B8B-B5CA-9E8C1D9848F5}" destId="{3335CF31-EC10-45E3-8844-21FBB127EAE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189551FC-381A-43F5-8451-C0317D309F73}" type="presOf" srcId="{118A2751-5F97-4D67-8096-2B36AF81136F}" destId="{A6897E93-E33B-478F-BB0E-51835618003A}" srcOrd="0" destOrd="0" presId="urn:microsoft.com/office/officeart/2005/8/layout/hList1"/>
    <dgm:cxn modelId="{1C2B9775-49AD-45D5-96A5-A82E78F7218D}" type="presOf" srcId="{C6FAB30E-B497-49C7-8A80-757F0027FA32}" destId="{DF89113A-73A9-4FB9-84E9-A3102A4DFD52}" srcOrd="0" destOrd="0" presId="urn:microsoft.com/office/officeart/2005/8/layout/hList1"/>
    <dgm:cxn modelId="{E751FDA6-0EF8-4544-8DB0-0DF2CFB7B202}"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669D8A6E-5E7F-4399-8846-EA7C1BEB6BC8}" type="presParOf" srcId="{4A59CDC8-6C52-4579-9A13-742555DEDB02}" destId="{2ADD4D11-FE2C-424A-AC3B-D0A032322F62}" srcOrd="0" destOrd="0" presId="urn:microsoft.com/office/officeart/2005/8/layout/hList1"/>
    <dgm:cxn modelId="{8D437DC1-5500-4903-BEAD-F272A6901BAA}" type="presParOf" srcId="{2ADD4D11-FE2C-424A-AC3B-D0A032322F62}" destId="{A6897E93-E33B-478F-BB0E-51835618003A}" srcOrd="0" destOrd="0" presId="urn:microsoft.com/office/officeart/2005/8/layout/hList1"/>
    <dgm:cxn modelId="{A7662B7B-474D-47AD-B0D0-E65C1CA52A5B}" type="presParOf" srcId="{2ADD4D11-FE2C-424A-AC3B-D0A032322F62}" destId="{92F1D55A-908E-47A9-A979-97CA3F17799D}" srcOrd="1" destOrd="0" presId="urn:microsoft.com/office/officeart/2005/8/layout/hList1"/>
    <dgm:cxn modelId="{891070EE-0C1C-41FA-BEA4-294217D1BB21}" type="presParOf" srcId="{4A59CDC8-6C52-4579-9A13-742555DEDB02}" destId="{2071B553-05F7-470D-952A-A8F663120304}" srcOrd="1" destOrd="0" presId="urn:microsoft.com/office/officeart/2005/8/layout/hList1"/>
    <dgm:cxn modelId="{82984990-6EAE-4188-B034-76B077C709A5}" type="presParOf" srcId="{4A59CDC8-6C52-4579-9A13-742555DEDB02}" destId="{B67B05FB-9110-4D2D-AA93-1946284CE043}" srcOrd="2" destOrd="0" presId="urn:microsoft.com/office/officeart/2005/8/layout/hList1"/>
    <dgm:cxn modelId="{5945D67E-0E55-48B6-A999-D213B57CCCC8}" type="presParOf" srcId="{B67B05FB-9110-4D2D-AA93-1946284CE043}" destId="{3335CF31-EC10-45E3-8844-21FBB127EAE7}" srcOrd="0" destOrd="0" presId="urn:microsoft.com/office/officeart/2005/8/layout/hList1"/>
    <dgm:cxn modelId="{303718EA-8DC6-46F1-80EE-986F4FB44751}" type="presParOf" srcId="{B67B05FB-9110-4D2D-AA93-1946284CE043}" destId="{863C5C5A-6FED-48E5-ADC0-68CF07368C39}" srcOrd="1" destOrd="0" presId="urn:microsoft.com/office/officeart/2005/8/layout/hList1"/>
    <dgm:cxn modelId="{03165150-6843-4C5D-A2BC-BFF55E3A5BED}" type="presParOf" srcId="{4A59CDC8-6C52-4579-9A13-742555DEDB02}" destId="{0D8CF739-32BC-404E-A436-9DFB7BD9341D}" srcOrd="3" destOrd="0" presId="urn:microsoft.com/office/officeart/2005/8/layout/hList1"/>
    <dgm:cxn modelId="{196C2FBB-1C2B-4523-97AE-8D0715FBED6A}" type="presParOf" srcId="{4A59CDC8-6C52-4579-9A13-742555DEDB02}" destId="{DA5621F6-8C21-49D1-9D89-9529E4EFEE6E}" srcOrd="4" destOrd="0" presId="urn:microsoft.com/office/officeart/2005/8/layout/hList1"/>
    <dgm:cxn modelId="{154D8E4C-78BB-45A9-84F8-F072C7D84192}" type="presParOf" srcId="{DA5621F6-8C21-49D1-9D89-9529E4EFEE6E}" destId="{DF89113A-73A9-4FB9-84E9-A3102A4DFD52}" srcOrd="0" destOrd="0" presId="urn:microsoft.com/office/officeart/2005/8/layout/hList1"/>
    <dgm:cxn modelId="{51FBE84F-00FD-4449-B8DB-6435D79D3956}" type="presParOf" srcId="{DA5621F6-8C21-49D1-9D89-9529E4EFEE6E}" destId="{646F145F-F1A7-44D8-BB63-F6CAEBF8BF3E}" srcOrd="1" destOrd="0" presId="urn:microsoft.com/office/officeart/2005/8/layout/hList1"/>
    <dgm:cxn modelId="{586C4EAF-B3A2-4B81-B3D0-26F8B458C9AC}" type="presParOf" srcId="{4A59CDC8-6C52-4579-9A13-742555DEDB02}" destId="{516AA955-4CAA-47C4-BCCE-8AD7C5C6A0D6}" srcOrd="5" destOrd="0" presId="urn:microsoft.com/office/officeart/2005/8/layout/hList1"/>
    <dgm:cxn modelId="{8933A02C-DF8D-405D-9E70-69F6D80D08FC}" type="presParOf" srcId="{4A59CDC8-6C52-4579-9A13-742555DEDB02}" destId="{1D4B7B80-72D4-423B-A94A-F3F592847C56}" srcOrd="6" destOrd="0" presId="urn:microsoft.com/office/officeart/2005/8/layout/hList1"/>
    <dgm:cxn modelId="{C811E899-2F70-4141-B06A-E6ABDCBEDA4E}" type="presParOf" srcId="{1D4B7B80-72D4-423B-A94A-F3F592847C56}" destId="{790C04BB-BE51-4C10-A22D-2B691A7087C7}" srcOrd="0" destOrd="0" presId="urn:microsoft.com/office/officeart/2005/8/layout/hList1"/>
    <dgm:cxn modelId="{29FE2577-4F45-43D5-A767-AEE156311D22}" type="presParOf" srcId="{1D4B7B80-72D4-423B-A94A-F3F592847C56}" destId="{CB93CD10-AB49-4273-86BB-B87C9A3A152F}" srcOrd="1" destOrd="0" presId="urn:microsoft.com/office/officeart/2005/8/layout/hList1"/>
    <dgm:cxn modelId="{6AADCCCC-A0BA-4A5C-B9FF-A79210E9B9C1}" type="presParOf" srcId="{4A59CDC8-6C52-4579-9A13-742555DEDB02}" destId="{64C813E8-2D2F-4FEB-A35F-2EDE8F91AEE7}" srcOrd="7" destOrd="0" presId="urn:microsoft.com/office/officeart/2005/8/layout/hList1"/>
    <dgm:cxn modelId="{D1AB9BB9-35EC-4488-8DA8-200AF863EDAC}" type="presParOf" srcId="{4A59CDC8-6C52-4579-9A13-742555DEDB02}" destId="{867F4077-5AF3-497F-AE62-53AA8AD9360C}" srcOrd="8" destOrd="0" presId="urn:microsoft.com/office/officeart/2005/8/layout/hList1"/>
    <dgm:cxn modelId="{61E20EF8-8AD1-4CCC-8B4B-9BB171CC2115}" type="presParOf" srcId="{867F4077-5AF3-497F-AE62-53AA8AD9360C}" destId="{D65CAA00-D1D4-441B-A126-AEDE377422C2}" srcOrd="0" destOrd="0" presId="urn:microsoft.com/office/officeart/2005/8/layout/hList1"/>
    <dgm:cxn modelId="{EB58BF4D-D49D-4C0B-8979-E16F1EBAD85F}"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FF0000"/>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ScaleX="116960" custScaleY="124394"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101A9037-6B5C-4307-815A-C5ED7A29F9B6}" type="presOf" srcId="{118A2751-5F97-4D67-8096-2B36AF81136F}" destId="{A6897E93-E33B-478F-BB0E-51835618003A}" srcOrd="0" destOrd="0" presId="urn:microsoft.com/office/officeart/2005/8/layout/hList1"/>
    <dgm:cxn modelId="{749B209E-42A6-4FA3-973F-04DEAE7B58E6}" type="presOf" srcId="{C38D5133-04FB-484E-9C2F-11FE3D75E8AB}" destId="{790C04BB-BE51-4C10-A22D-2B691A7087C7}" srcOrd="0" destOrd="0" presId="urn:microsoft.com/office/officeart/2005/8/layout/hList1"/>
    <dgm:cxn modelId="{0ADBBC3D-3DBE-41B0-A95E-DD8A42DA91A0}"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D179C101-E5D0-41F3-8221-AA8297C32B39}" type="presOf" srcId="{32502A1B-5603-4778-8192-84CDEECB49D2}" destId="{4A59CDC8-6C52-4579-9A13-742555DEDB02}" srcOrd="0" destOrd="0" presId="urn:microsoft.com/office/officeart/2005/8/layout/hList1"/>
    <dgm:cxn modelId="{9AD87975-551E-4285-B59D-33C856795742}" type="presOf" srcId="{21B91B4A-F974-4B8B-B5CA-9E8C1D9848F5}" destId="{3335CF31-EC10-45E3-8844-21FBB127EAE7}" srcOrd="0" destOrd="0" presId="urn:microsoft.com/office/officeart/2005/8/layout/hList1"/>
    <dgm:cxn modelId="{53AA1593-06AF-47A3-B8C3-AF3A4F3B4A66}"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C397B165-55F1-4474-B9B7-33FC374809AE}" type="presParOf" srcId="{4A59CDC8-6C52-4579-9A13-742555DEDB02}" destId="{2ADD4D11-FE2C-424A-AC3B-D0A032322F62}" srcOrd="0" destOrd="0" presId="urn:microsoft.com/office/officeart/2005/8/layout/hList1"/>
    <dgm:cxn modelId="{601DA707-E0AE-4387-B1DF-D695925332AA}" type="presParOf" srcId="{2ADD4D11-FE2C-424A-AC3B-D0A032322F62}" destId="{A6897E93-E33B-478F-BB0E-51835618003A}" srcOrd="0" destOrd="0" presId="urn:microsoft.com/office/officeart/2005/8/layout/hList1"/>
    <dgm:cxn modelId="{B380F221-1D15-468A-B9F4-CC78CA9693FB}" type="presParOf" srcId="{2ADD4D11-FE2C-424A-AC3B-D0A032322F62}" destId="{92F1D55A-908E-47A9-A979-97CA3F17799D}" srcOrd="1" destOrd="0" presId="urn:microsoft.com/office/officeart/2005/8/layout/hList1"/>
    <dgm:cxn modelId="{8EC9F917-5199-4346-A32D-32B78467129E}" type="presParOf" srcId="{4A59CDC8-6C52-4579-9A13-742555DEDB02}" destId="{2071B553-05F7-470D-952A-A8F663120304}" srcOrd="1" destOrd="0" presId="urn:microsoft.com/office/officeart/2005/8/layout/hList1"/>
    <dgm:cxn modelId="{BF547A3B-ADAB-4B13-97F7-8BDB9C2EA424}" type="presParOf" srcId="{4A59CDC8-6C52-4579-9A13-742555DEDB02}" destId="{B67B05FB-9110-4D2D-AA93-1946284CE043}" srcOrd="2" destOrd="0" presId="urn:microsoft.com/office/officeart/2005/8/layout/hList1"/>
    <dgm:cxn modelId="{36B3FEAC-751D-45C1-9E0F-D6C73CF60A96}" type="presParOf" srcId="{B67B05FB-9110-4D2D-AA93-1946284CE043}" destId="{3335CF31-EC10-45E3-8844-21FBB127EAE7}" srcOrd="0" destOrd="0" presId="urn:microsoft.com/office/officeart/2005/8/layout/hList1"/>
    <dgm:cxn modelId="{51B3B01E-2286-45F0-BC06-983F16C8D06F}" type="presParOf" srcId="{B67B05FB-9110-4D2D-AA93-1946284CE043}" destId="{863C5C5A-6FED-48E5-ADC0-68CF07368C39}" srcOrd="1" destOrd="0" presId="urn:microsoft.com/office/officeart/2005/8/layout/hList1"/>
    <dgm:cxn modelId="{FBC197CC-ECCE-44F4-92D4-7389BF8ACD43}" type="presParOf" srcId="{4A59CDC8-6C52-4579-9A13-742555DEDB02}" destId="{0D8CF739-32BC-404E-A436-9DFB7BD9341D}" srcOrd="3" destOrd="0" presId="urn:microsoft.com/office/officeart/2005/8/layout/hList1"/>
    <dgm:cxn modelId="{CE448D5A-5B5E-4679-82FE-5EBF08DC1150}" type="presParOf" srcId="{4A59CDC8-6C52-4579-9A13-742555DEDB02}" destId="{DA5621F6-8C21-49D1-9D89-9529E4EFEE6E}" srcOrd="4" destOrd="0" presId="urn:microsoft.com/office/officeart/2005/8/layout/hList1"/>
    <dgm:cxn modelId="{8BD576AB-3082-4223-9CF3-29C7DE9EA5AE}" type="presParOf" srcId="{DA5621F6-8C21-49D1-9D89-9529E4EFEE6E}" destId="{DF89113A-73A9-4FB9-84E9-A3102A4DFD52}" srcOrd="0" destOrd="0" presId="urn:microsoft.com/office/officeart/2005/8/layout/hList1"/>
    <dgm:cxn modelId="{F3E9A4C5-3A49-4505-9C7D-D40B60144E8E}" type="presParOf" srcId="{DA5621F6-8C21-49D1-9D89-9529E4EFEE6E}" destId="{646F145F-F1A7-44D8-BB63-F6CAEBF8BF3E}" srcOrd="1" destOrd="0" presId="urn:microsoft.com/office/officeart/2005/8/layout/hList1"/>
    <dgm:cxn modelId="{12435C51-7FC9-4218-8653-6A801787BBD0}" type="presParOf" srcId="{4A59CDC8-6C52-4579-9A13-742555DEDB02}" destId="{516AA955-4CAA-47C4-BCCE-8AD7C5C6A0D6}" srcOrd="5" destOrd="0" presId="urn:microsoft.com/office/officeart/2005/8/layout/hList1"/>
    <dgm:cxn modelId="{5667B6CB-D791-411A-A465-4218D90C8EA4}" type="presParOf" srcId="{4A59CDC8-6C52-4579-9A13-742555DEDB02}" destId="{1D4B7B80-72D4-423B-A94A-F3F592847C56}" srcOrd="6" destOrd="0" presId="urn:microsoft.com/office/officeart/2005/8/layout/hList1"/>
    <dgm:cxn modelId="{0BC36864-5BE0-4D8F-811A-0F9058588C6B}" type="presParOf" srcId="{1D4B7B80-72D4-423B-A94A-F3F592847C56}" destId="{790C04BB-BE51-4C10-A22D-2B691A7087C7}" srcOrd="0" destOrd="0" presId="urn:microsoft.com/office/officeart/2005/8/layout/hList1"/>
    <dgm:cxn modelId="{5238BEAC-20D3-409C-8A1F-9340D0AD578E}" type="presParOf" srcId="{1D4B7B80-72D4-423B-A94A-F3F592847C56}" destId="{CB93CD10-AB49-4273-86BB-B87C9A3A152F}" srcOrd="1" destOrd="0" presId="urn:microsoft.com/office/officeart/2005/8/layout/hList1"/>
    <dgm:cxn modelId="{205B95B0-5A4F-4988-B3AA-F937F6385D10}" type="presParOf" srcId="{4A59CDC8-6C52-4579-9A13-742555DEDB02}" destId="{64C813E8-2D2F-4FEB-A35F-2EDE8F91AEE7}" srcOrd="7" destOrd="0" presId="urn:microsoft.com/office/officeart/2005/8/layout/hList1"/>
    <dgm:cxn modelId="{869685E0-DDDA-4EA9-A033-FC64B865D1AC}" type="presParOf" srcId="{4A59CDC8-6C52-4579-9A13-742555DEDB02}" destId="{867F4077-5AF3-497F-AE62-53AA8AD9360C}" srcOrd="8" destOrd="0" presId="urn:microsoft.com/office/officeart/2005/8/layout/hList1"/>
    <dgm:cxn modelId="{E79D2898-051E-4F2F-BA8C-12EC6BB44A2D}" type="presParOf" srcId="{867F4077-5AF3-497F-AE62-53AA8AD9360C}" destId="{D65CAA00-D1D4-441B-A126-AEDE377422C2}" srcOrd="0" destOrd="0" presId="urn:microsoft.com/office/officeart/2005/8/layout/hList1"/>
    <dgm:cxn modelId="{33F0371D-B284-499D-968A-10A44EC228B9}"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EC0B80E9-318B-4D59-9640-D5D66F5D1A7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TYYÇ</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FFF161C4-A03D-469C-BECA-C34772556757}">
      <dgm:prSet phldrT="[Text]"/>
      <dgm:spPr/>
      <dgm:t>
        <a:bodyPr/>
        <a:lstStyle/>
        <a:p>
          <a:pPr marL="171450" indent="0" defTabSz="711200">
            <a:lnSpc>
              <a:spcPct val="90000"/>
            </a:lnSpc>
            <a:spcBef>
              <a:spcPct val="0"/>
            </a:spcBef>
            <a:spcAft>
              <a:spcPct val="15000"/>
            </a:spcAft>
            <a:buNone/>
          </a:pPr>
          <a:r>
            <a:rPr lang="en-US" dirty="0" err="1" smtClean="0"/>
            <a:t>Eğitim-Öğretim</a:t>
          </a:r>
          <a:r>
            <a:rPr lang="en-US" dirty="0" smtClean="0"/>
            <a:t> </a:t>
          </a:r>
          <a:r>
            <a:rPr lang="en-US" dirty="0" err="1" smtClean="0"/>
            <a:t>Kadros</a:t>
          </a:r>
          <a:r>
            <a:rPr lang="tr-TR" dirty="0" smtClean="0"/>
            <a:t>u</a:t>
          </a:r>
          <a:endParaRPr lang="en-US" dirty="0"/>
        </a:p>
      </dgm:t>
    </dgm:pt>
    <dgm:pt modelId="{2D7D4423-5C0A-4CB9-8E66-B57C0CB03BA7}" type="parTrans" cxnId="{A385D596-279D-4FF9-AC48-52E7AF962155}">
      <dgm:prSet/>
      <dgm:spPr/>
      <dgm:t>
        <a:bodyPr/>
        <a:lstStyle/>
        <a:p>
          <a:endParaRPr lang="en-US"/>
        </a:p>
      </dgm:t>
    </dgm:pt>
    <dgm:pt modelId="{589DBBE3-592E-41F8-AF3C-39B83852B2E4}" type="sibTrans" cxnId="{A385D596-279D-4FF9-AC48-52E7AF962155}">
      <dgm:prSet/>
      <dgm:spPr/>
      <dgm:t>
        <a:bodyPr/>
        <a:lstStyle/>
        <a:p>
          <a:endParaRPr lang="en-US"/>
        </a:p>
      </dgm:t>
    </dgm:pt>
    <dgm:pt modelId="{20341DEC-AD35-40EC-A9DF-4ACCA096C0DE}">
      <dgm:prSet phldrT="[Text]"/>
      <dgm:spPr/>
      <dgm:t>
        <a:bodyPr/>
        <a:lstStyle/>
        <a:p>
          <a:pPr marL="171450" indent="0" defTabSz="711200">
            <a:lnSpc>
              <a:spcPct val="90000"/>
            </a:lnSpc>
            <a:spcBef>
              <a:spcPct val="0"/>
            </a:spcBef>
            <a:spcAft>
              <a:spcPct val="15000"/>
            </a:spcAft>
            <a:buNone/>
          </a:pPr>
          <a:r>
            <a:rPr lang="en-US" dirty="0" err="1" smtClean="0"/>
            <a:t>Öğrenme</a:t>
          </a:r>
          <a:r>
            <a:rPr lang="en-US" dirty="0" smtClean="0"/>
            <a:t> </a:t>
          </a:r>
          <a:r>
            <a:rPr lang="en-US" dirty="0" err="1" smtClean="0"/>
            <a:t>Kaynakları</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pPr marL="171450" indent="0" defTabSz="711200">
            <a:lnSpc>
              <a:spcPct val="90000"/>
            </a:lnSpc>
            <a:spcBef>
              <a:spcPct val="0"/>
            </a:spcBef>
            <a:spcAft>
              <a:spcPct val="15000"/>
            </a:spcAft>
            <a:buNone/>
          </a:pPr>
          <a:r>
            <a:rPr lang="tr-TR" dirty="0" smtClean="0"/>
            <a:t>Mezunların istihdam olanakları</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pPr marL="171450" indent="0" defTabSz="711200">
            <a:lnSpc>
              <a:spcPct val="90000"/>
            </a:lnSpc>
            <a:spcBef>
              <a:spcPct val="0"/>
            </a:spcBef>
            <a:spcAft>
              <a:spcPct val="15000"/>
            </a:spcAft>
            <a:buNone/>
          </a:pPr>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a:t>
          </a:r>
          <a:r>
            <a:rPr lang="tr-TR" dirty="0" smtClean="0"/>
            <a:t>programlar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1A19CE01-53D2-4AA6-9168-4A0EABAB8074}" type="sibTrans" cxnId="{EDD24E29-A28F-4763-87D5-2DFB5E549C0F}">
      <dgm:prSet/>
      <dgm:spPr/>
      <dgm:t>
        <a:bodyPr/>
        <a:lstStyle/>
        <a:p>
          <a:endParaRPr lang="en-US"/>
        </a:p>
      </dgm:t>
    </dgm:pt>
    <dgm:pt modelId="{2A52A8B6-15AF-4CA2-90F5-A4C0713E5602}" type="parTrans" cxnId="{EDD24E29-A28F-4763-87D5-2DFB5E549C0F}">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647FAE1D-8CB7-47CB-9B87-AE2E2DA5007C}" type="sibTrans" cxnId="{15CC3C21-A2B1-4E06-998F-346FBAAFFCA1}">
      <dgm:prSet/>
      <dgm:spPr/>
      <dgm:t>
        <a:bodyPr/>
        <a:lstStyle/>
        <a:p>
          <a:endParaRPr lang="en-US"/>
        </a:p>
      </dgm:t>
    </dgm:pt>
    <dgm:pt modelId="{F9683286-ACB5-4E46-A387-EC698A407E87}" type="parTrans" cxnId="{15CC3C21-A2B1-4E06-998F-346FBAAFFCA1}">
      <dgm:prSet/>
      <dgm:spPr/>
      <dgm:t>
        <a:bodyPr/>
        <a:lstStyle/>
        <a:p>
          <a:endParaRPr lang="en-US"/>
        </a:p>
      </dgm:t>
    </dgm:pt>
    <dgm:pt modelId="{252A64CF-E854-448B-961E-B763801B32C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Uluslararası programlar</a:t>
          </a:r>
          <a:endParaRPr lang="en-US" dirty="0"/>
        </a:p>
      </dgm:t>
    </dgm:pt>
    <dgm:pt modelId="{B3C1A8AE-A844-471F-AE8C-E8384B82DEF8}" type="parTrans" cxnId="{4128D5EE-305B-4DF5-8440-32C7492AD2B9}">
      <dgm:prSet/>
      <dgm:spPr/>
      <dgm:t>
        <a:bodyPr/>
        <a:lstStyle/>
        <a:p>
          <a:endParaRPr lang="tr-TR"/>
        </a:p>
      </dgm:t>
    </dgm:pt>
    <dgm:pt modelId="{128EBDD9-0DDC-4268-8479-F30D263A07C1}" type="sibTrans" cxnId="{4128D5EE-305B-4DF5-8440-32C7492AD2B9}">
      <dgm:prSet/>
      <dgm:spPr/>
      <dgm:t>
        <a:bodyPr/>
        <a:lstStyle/>
        <a:p>
          <a:endParaRPr lang="tr-TR"/>
        </a:p>
      </dgm:t>
    </dgm:pt>
    <dgm:pt modelId="{3AF90859-57F5-4B8B-A823-B2E2DFDA43D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Öğrenci </a:t>
          </a:r>
          <a:r>
            <a:rPr lang="tr-TR" dirty="0" smtClean="0"/>
            <a:t>görüşleri</a:t>
          </a:r>
          <a:endParaRPr lang="en-US" dirty="0"/>
        </a:p>
      </dgm:t>
    </dgm:pt>
    <dgm:pt modelId="{BC723F10-64F7-4E56-A320-BE866F42D631}" type="parTrans" cxnId="{AEC5BA96-FEB9-4833-9E61-D0A9FD2B5AF8}">
      <dgm:prSet/>
      <dgm:spPr/>
    </dgm:pt>
    <dgm:pt modelId="{2FD677D1-826E-4A56-BF93-A07973B48ADE}" type="sibTrans" cxnId="{AEC5BA96-FEB9-4833-9E61-D0A9FD2B5AF8}">
      <dgm:prSet/>
      <dgm:spPr/>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custLinFactNeighborX="-379" custLinFactNeighborY="10786">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custLinFactNeighborX="2606" custLinFactNeighborY="-907">
        <dgm:presLayoutVars>
          <dgm:bulletEnabled val="1"/>
        </dgm:presLayoutVars>
      </dgm:prSet>
      <dgm:spPr/>
      <dgm:t>
        <a:bodyPr/>
        <a:lstStyle/>
        <a:p>
          <a:endParaRPr lang="en-US"/>
        </a:p>
      </dgm:t>
    </dgm:pt>
  </dgm:ptLst>
  <dgm:cxnLst>
    <dgm:cxn modelId="{85BE040C-8000-42B9-B461-EEB6D330FB28}" type="presOf" srcId="{CD1FDA20-2D8B-453B-BDFE-B6B26D9A4500}" destId="{A9AFB589-4F47-4C1B-AC2C-B16DD0F91756}" srcOrd="0" destOrd="9" presId="urn:microsoft.com/office/officeart/2005/8/layout/hList1"/>
    <dgm:cxn modelId="{15CC3C21-A2B1-4E06-998F-346FBAAFFCA1}" srcId="{F3A2FFC7-F09C-4FB9-9C40-4BE9775CBF7F}" destId="{C66FCD37-231A-4C57-867B-B0CD860D1D4E}" srcOrd="0" destOrd="0" parTransId="{F9683286-ACB5-4E46-A387-EC698A407E87}" sibTransId="{647FAE1D-8CB7-47CB-9B87-AE2E2DA5007C}"/>
    <dgm:cxn modelId="{880B8393-5675-4CFB-A06B-A204210C9212}" type="presOf" srcId="{3AF90859-57F5-4B8B-A823-B2E2DFDA43DA}" destId="{A9AFB589-4F47-4C1B-AC2C-B16DD0F91756}" srcOrd="0" destOrd="5" presId="urn:microsoft.com/office/officeart/2005/8/layout/hList1"/>
    <dgm:cxn modelId="{C862DD69-980A-4486-A2E6-6B3B6EB81CC9}" srcId="{C66FCD37-231A-4C57-867B-B0CD860D1D4E}" destId="{EC0B80E9-318B-4D59-9640-D5D66F5D1A75}" srcOrd="4" destOrd="0" parTransId="{D1EF32AF-48E7-4AD1-AA00-B42F6A097E7D}" sibTransId="{74832ACB-8772-4C20-8A38-C042A7324C33}"/>
    <dgm:cxn modelId="{22FDB40C-6D3D-4BA5-8571-436DB6902314}" srcId="{C66FCD37-231A-4C57-867B-B0CD860D1D4E}" destId="{AD4D38B4-6111-4CFC-A660-91D58BF7D15F}" srcOrd="1" destOrd="0" parTransId="{B7B815A5-DFC4-4E98-B751-1539202094DF}" sibTransId="{B24C52CE-A411-4A72-A25F-C7A6B8045E03}"/>
    <dgm:cxn modelId="{2858729F-A807-4D65-B140-67DBE15B7E99}" type="presOf" srcId="{65546465-3EF8-4827-941B-18EAB8350321}" destId="{A9AFB589-4F47-4C1B-AC2C-B16DD0F91756}" srcOrd="0" destOrd="8" presId="urn:microsoft.com/office/officeart/2005/8/layout/hList1"/>
    <dgm:cxn modelId="{4B6F0456-68B2-4732-B18C-01ECBDB4CEF9}" type="presOf" srcId="{252A64CF-E854-448B-961E-B763801B32CF}" destId="{A9AFB589-4F47-4C1B-AC2C-B16DD0F91756}" srcOrd="0" destOrd="3" presId="urn:microsoft.com/office/officeart/2005/8/layout/hList1"/>
    <dgm:cxn modelId="{51625507-3EFD-42E1-AF27-23D63E954AA5}" type="presOf" srcId="{AD4D38B4-6111-4CFC-A660-91D58BF7D15F}" destId="{A9AFB589-4F47-4C1B-AC2C-B16DD0F91756}" srcOrd="0" destOrd="1" presId="urn:microsoft.com/office/officeart/2005/8/layout/hList1"/>
    <dgm:cxn modelId="{4128D5EE-305B-4DF5-8440-32C7492AD2B9}" srcId="{C66FCD37-231A-4C57-867B-B0CD860D1D4E}" destId="{252A64CF-E854-448B-961E-B763801B32CF}" srcOrd="3" destOrd="0" parTransId="{B3C1A8AE-A844-471F-AE8C-E8384B82DEF8}" sibTransId="{128EBDD9-0DDC-4268-8479-F30D263A07C1}"/>
    <dgm:cxn modelId="{3BEC252F-80F1-48E1-9E22-46B21357C608}" type="presOf" srcId="{EC0B80E9-318B-4D59-9640-D5D66F5D1A75}" destId="{A9AFB589-4F47-4C1B-AC2C-B16DD0F91756}" srcOrd="0" destOrd="4" presId="urn:microsoft.com/office/officeart/2005/8/layout/hList1"/>
    <dgm:cxn modelId="{6808822F-8FF3-48C7-886E-8FD31C7A2EBC}" srcId="{C66FCD37-231A-4C57-867B-B0CD860D1D4E}" destId="{65546465-3EF8-4827-941B-18EAB8350321}" srcOrd="8" destOrd="0" parTransId="{AD888BE5-5BBE-49AD-A96D-E2587A7C5C31}" sibTransId="{AE0FFD0D-EB31-45C5-8580-BC5282867DCA}"/>
    <dgm:cxn modelId="{5BC981F8-2AA3-46E0-A535-AACB9E0178AF}" type="presOf" srcId="{6F99C07D-18DF-4A0F-AD9F-5DD9026CCE83}" destId="{A9AFB589-4F47-4C1B-AC2C-B16DD0F91756}" srcOrd="0" destOrd="0" presId="urn:microsoft.com/office/officeart/2005/8/layout/hList1"/>
    <dgm:cxn modelId="{A385D596-279D-4FF9-AC48-52E7AF962155}" srcId="{C66FCD37-231A-4C57-867B-B0CD860D1D4E}" destId="{FFF161C4-A03D-469C-BECA-C34772556757}" srcOrd="6" destOrd="0" parTransId="{2D7D4423-5C0A-4CB9-8E66-B57C0CB03BA7}" sibTransId="{589DBBE3-592E-41F8-AF3C-39B83852B2E4}"/>
    <dgm:cxn modelId="{6A4F3FA9-0838-4C09-BDD7-9F42C509A1DA}" type="presOf" srcId="{F3A2FFC7-F09C-4FB9-9C40-4BE9775CBF7F}" destId="{07431256-3DFC-4047-A18D-A0991635CCAA}" srcOrd="0" destOrd="0" presId="urn:microsoft.com/office/officeart/2005/8/layout/hList1"/>
    <dgm:cxn modelId="{D55F9F4F-55AF-4C81-95A5-070E9FDB311A}" srcId="{C66FCD37-231A-4C57-867B-B0CD860D1D4E}" destId="{20341DEC-AD35-40EC-A9DF-4ACCA096C0DE}" srcOrd="7" destOrd="0" parTransId="{3FABB740-7A4C-4CA3-B0A5-56271645F694}" sibTransId="{1FAC746B-D209-4742-8026-10640778DDF4}"/>
    <dgm:cxn modelId="{2695325E-7998-406C-B0B3-96CABBB3CEB1}" srcId="{C66FCD37-231A-4C57-867B-B0CD860D1D4E}" destId="{CD1FDA20-2D8B-453B-BDFE-B6B26D9A4500}" srcOrd="9" destOrd="0" parTransId="{BE4C91ED-5958-4429-B890-603F80F30327}" sibTransId="{2E81ECAF-DACF-4251-8D14-584D011A3524}"/>
    <dgm:cxn modelId="{9317DCDC-17B7-4EC7-85BF-21CFAA5DA930}" type="presOf" srcId="{20341DEC-AD35-40EC-A9DF-4ACCA096C0DE}" destId="{A9AFB589-4F47-4C1B-AC2C-B16DD0F91756}" srcOrd="0" destOrd="7" presId="urn:microsoft.com/office/officeart/2005/8/layout/hList1"/>
    <dgm:cxn modelId="{C788A74F-F42D-4F04-97A1-EFB762C85BC9}" srcId="{C66FCD37-231A-4C57-867B-B0CD860D1D4E}" destId="{FEA53C84-0C3A-45D6-8631-E694D7630B8F}" srcOrd="2" destOrd="0" parTransId="{8B7D68CA-DABF-44A1-8F52-0D4C2C54C4D5}" sibTransId="{7A26322C-74B6-4E1B-A7A5-56BE0C5A0D40}"/>
    <dgm:cxn modelId="{DAE6FF76-3027-4003-968C-AE1334EB66CE}" type="presOf" srcId="{1F2D4890-1B56-4771-AFBE-3BBD25430249}" destId="{A9AFB589-4F47-4C1B-AC2C-B16DD0F91756}" srcOrd="0" destOrd="10" presId="urn:microsoft.com/office/officeart/2005/8/layout/hList1"/>
    <dgm:cxn modelId="{27C2CF70-F9ED-4D56-B2C1-9845F3D5A960}" type="presOf" srcId="{C66FCD37-231A-4C57-867B-B0CD860D1D4E}" destId="{7B8ECE76-F053-4347-8D51-BC786470DFE4}" srcOrd="0" destOrd="0"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AEC5BA96-FEB9-4833-9E61-D0A9FD2B5AF8}" srcId="{C66FCD37-231A-4C57-867B-B0CD860D1D4E}" destId="{3AF90859-57F5-4B8B-A823-B2E2DFDA43DA}" srcOrd="5" destOrd="0" parTransId="{BC723F10-64F7-4E56-A320-BE866F42D631}" sibTransId="{2FD677D1-826E-4A56-BF93-A07973B48ADE}"/>
    <dgm:cxn modelId="{E6248A73-1991-49B3-8784-E6DB4190B9C1}" type="presOf" srcId="{FEA53C84-0C3A-45D6-8631-E694D7630B8F}" destId="{A9AFB589-4F47-4C1B-AC2C-B16DD0F91756}" srcOrd="0" destOrd="2" presId="urn:microsoft.com/office/officeart/2005/8/layout/hList1"/>
    <dgm:cxn modelId="{0E621083-CFA5-4E36-A863-631076B3D66D}" srcId="{C66FCD37-231A-4C57-867B-B0CD860D1D4E}" destId="{1F2D4890-1B56-4771-AFBE-3BBD25430249}" srcOrd="10" destOrd="0" parTransId="{1005F683-D661-41D0-B705-87940C2147C8}" sibTransId="{645E97E0-99B3-4E89-8420-C926CEF53869}"/>
    <dgm:cxn modelId="{B18684ED-2510-45D4-AF5A-12FD918FA94E}" type="presOf" srcId="{FFF161C4-A03D-469C-BECA-C34772556757}" destId="{A9AFB589-4F47-4C1B-AC2C-B16DD0F91756}" srcOrd="0" destOrd="6" presId="urn:microsoft.com/office/officeart/2005/8/layout/hList1"/>
    <dgm:cxn modelId="{A804BF58-9E5D-40D7-A620-E31F7E1445EF}" type="presParOf" srcId="{07431256-3DFC-4047-A18D-A0991635CCAA}" destId="{0137255D-967D-493A-A4CB-974D79AEEFFE}" srcOrd="0" destOrd="0" presId="urn:microsoft.com/office/officeart/2005/8/layout/hList1"/>
    <dgm:cxn modelId="{B3F7B441-5EFA-49DB-ABFB-D3573111E7DD}" type="presParOf" srcId="{0137255D-967D-493A-A4CB-974D79AEEFFE}" destId="{7B8ECE76-F053-4347-8D51-BC786470DFE4}" srcOrd="0" destOrd="0" presId="urn:microsoft.com/office/officeart/2005/8/layout/hList1"/>
    <dgm:cxn modelId="{116BC94D-7AD3-4C3F-8C8F-ED359BA8A28B}"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FF0000"/>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6C0A65D5-77D3-464B-93B7-EA6D088CED18}" type="presOf" srcId="{C6FAB30E-B497-49C7-8A80-757F0027FA32}" destId="{DF89113A-73A9-4FB9-84E9-A3102A4DFD52}" srcOrd="0" destOrd="0" presId="urn:microsoft.com/office/officeart/2005/8/layout/hList1"/>
    <dgm:cxn modelId="{1587D033-CAF4-4479-994A-163B3238C7C4}" type="presOf" srcId="{32502A1B-5603-4778-8192-84CDEECB49D2}" destId="{4A59CDC8-6C52-4579-9A13-742555DEDB0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3A71CFCA-97CA-4D13-ACED-E8CC75270C32}" type="presOf" srcId="{118A2751-5F97-4D67-8096-2B36AF81136F}" destId="{A6897E93-E33B-478F-BB0E-51835618003A}" srcOrd="0" destOrd="0" presId="urn:microsoft.com/office/officeart/2005/8/layout/hList1"/>
    <dgm:cxn modelId="{B941E6D3-32E2-4BBE-9348-888C2DC1258F}" type="presOf" srcId="{C38D5133-04FB-484E-9C2F-11FE3D75E8AB}" destId="{790C04BB-BE51-4C10-A22D-2B691A7087C7}" srcOrd="0" destOrd="0" presId="urn:microsoft.com/office/officeart/2005/8/layout/hList1"/>
    <dgm:cxn modelId="{68777168-E742-4DBA-8D20-D6ABE9551D5E}"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E1189138-F6BA-4849-9150-41A0FA248E8D}" type="presOf" srcId="{21B91B4A-F974-4B8B-B5CA-9E8C1D9848F5}" destId="{3335CF31-EC10-45E3-8844-21FBB127EAE7}" srcOrd="0" destOrd="0" presId="urn:microsoft.com/office/officeart/2005/8/layout/hList1"/>
    <dgm:cxn modelId="{F1BB7A15-C671-4464-A0EB-D2130FB27DD2}" type="presParOf" srcId="{4A59CDC8-6C52-4579-9A13-742555DEDB02}" destId="{2ADD4D11-FE2C-424A-AC3B-D0A032322F62}" srcOrd="0" destOrd="0" presId="urn:microsoft.com/office/officeart/2005/8/layout/hList1"/>
    <dgm:cxn modelId="{5CC9540F-0572-433C-B41E-6EFD382C8189}" type="presParOf" srcId="{2ADD4D11-FE2C-424A-AC3B-D0A032322F62}" destId="{A6897E93-E33B-478F-BB0E-51835618003A}" srcOrd="0" destOrd="0" presId="urn:microsoft.com/office/officeart/2005/8/layout/hList1"/>
    <dgm:cxn modelId="{61EBC3CB-FA4A-42B7-B837-0CB0139EABEB}" type="presParOf" srcId="{2ADD4D11-FE2C-424A-AC3B-D0A032322F62}" destId="{92F1D55A-908E-47A9-A979-97CA3F17799D}" srcOrd="1" destOrd="0" presId="urn:microsoft.com/office/officeart/2005/8/layout/hList1"/>
    <dgm:cxn modelId="{96E1D5AA-3F52-4B03-84D4-CA33A9A6F564}" type="presParOf" srcId="{4A59CDC8-6C52-4579-9A13-742555DEDB02}" destId="{2071B553-05F7-470D-952A-A8F663120304}" srcOrd="1" destOrd="0" presId="urn:microsoft.com/office/officeart/2005/8/layout/hList1"/>
    <dgm:cxn modelId="{D40C0CA2-9004-4F1C-9C1F-3E4337933F3D}" type="presParOf" srcId="{4A59CDC8-6C52-4579-9A13-742555DEDB02}" destId="{B67B05FB-9110-4D2D-AA93-1946284CE043}" srcOrd="2" destOrd="0" presId="urn:microsoft.com/office/officeart/2005/8/layout/hList1"/>
    <dgm:cxn modelId="{63DEDFBF-A5B4-4255-971F-07DE91E5B39B}" type="presParOf" srcId="{B67B05FB-9110-4D2D-AA93-1946284CE043}" destId="{3335CF31-EC10-45E3-8844-21FBB127EAE7}" srcOrd="0" destOrd="0" presId="urn:microsoft.com/office/officeart/2005/8/layout/hList1"/>
    <dgm:cxn modelId="{2A514190-5619-4C2A-8414-EAF6921956BF}" type="presParOf" srcId="{B67B05FB-9110-4D2D-AA93-1946284CE043}" destId="{863C5C5A-6FED-48E5-ADC0-68CF07368C39}" srcOrd="1" destOrd="0" presId="urn:microsoft.com/office/officeart/2005/8/layout/hList1"/>
    <dgm:cxn modelId="{C604869D-79EB-4925-A740-560611D87C1A}" type="presParOf" srcId="{4A59CDC8-6C52-4579-9A13-742555DEDB02}" destId="{0D8CF739-32BC-404E-A436-9DFB7BD9341D}" srcOrd="3" destOrd="0" presId="urn:microsoft.com/office/officeart/2005/8/layout/hList1"/>
    <dgm:cxn modelId="{C1B51E84-3AA5-4C10-AE5F-DD2AEE06C30D}" type="presParOf" srcId="{4A59CDC8-6C52-4579-9A13-742555DEDB02}" destId="{DA5621F6-8C21-49D1-9D89-9529E4EFEE6E}" srcOrd="4" destOrd="0" presId="urn:microsoft.com/office/officeart/2005/8/layout/hList1"/>
    <dgm:cxn modelId="{F6FDC7D1-F819-4E3E-B23A-91065027DC8B}" type="presParOf" srcId="{DA5621F6-8C21-49D1-9D89-9529E4EFEE6E}" destId="{DF89113A-73A9-4FB9-84E9-A3102A4DFD52}" srcOrd="0" destOrd="0" presId="urn:microsoft.com/office/officeart/2005/8/layout/hList1"/>
    <dgm:cxn modelId="{6832E31E-CBF3-4FFC-8D25-B70B1C0DEB73}" type="presParOf" srcId="{DA5621F6-8C21-49D1-9D89-9529E4EFEE6E}" destId="{646F145F-F1A7-44D8-BB63-F6CAEBF8BF3E}" srcOrd="1" destOrd="0" presId="urn:microsoft.com/office/officeart/2005/8/layout/hList1"/>
    <dgm:cxn modelId="{031BBB66-9BCE-4658-B759-D91988820306}" type="presParOf" srcId="{4A59CDC8-6C52-4579-9A13-742555DEDB02}" destId="{516AA955-4CAA-47C4-BCCE-8AD7C5C6A0D6}" srcOrd="5" destOrd="0" presId="urn:microsoft.com/office/officeart/2005/8/layout/hList1"/>
    <dgm:cxn modelId="{2569B867-273B-4792-86E7-4F9A99F1EC1C}" type="presParOf" srcId="{4A59CDC8-6C52-4579-9A13-742555DEDB02}" destId="{1D4B7B80-72D4-423B-A94A-F3F592847C56}" srcOrd="6" destOrd="0" presId="urn:microsoft.com/office/officeart/2005/8/layout/hList1"/>
    <dgm:cxn modelId="{E659339F-7EA0-49E3-8831-0AF1D5420178}" type="presParOf" srcId="{1D4B7B80-72D4-423B-A94A-F3F592847C56}" destId="{790C04BB-BE51-4C10-A22D-2B691A7087C7}" srcOrd="0" destOrd="0" presId="urn:microsoft.com/office/officeart/2005/8/layout/hList1"/>
    <dgm:cxn modelId="{EEBE6904-E112-463F-8D3D-26EC84C20404}" type="presParOf" srcId="{1D4B7B80-72D4-423B-A94A-F3F592847C56}" destId="{CB93CD10-AB49-4273-86BB-B87C9A3A152F}" srcOrd="1" destOrd="0" presId="urn:microsoft.com/office/officeart/2005/8/layout/hList1"/>
    <dgm:cxn modelId="{66040A0C-C985-40F9-898C-C268CCA04425}" type="presParOf" srcId="{4A59CDC8-6C52-4579-9A13-742555DEDB02}" destId="{64C813E8-2D2F-4FEB-A35F-2EDE8F91AEE7}" srcOrd="7" destOrd="0" presId="urn:microsoft.com/office/officeart/2005/8/layout/hList1"/>
    <dgm:cxn modelId="{2045E925-EC1C-49AC-A55D-14BC6FAE01F5}" type="presParOf" srcId="{4A59CDC8-6C52-4579-9A13-742555DEDB02}" destId="{867F4077-5AF3-497F-AE62-53AA8AD9360C}" srcOrd="8" destOrd="0" presId="urn:microsoft.com/office/officeart/2005/8/layout/hList1"/>
    <dgm:cxn modelId="{5EFF8708-A4E6-4A0A-9E75-66E9FB958F22}" type="presParOf" srcId="{867F4077-5AF3-497F-AE62-53AA8AD9360C}" destId="{D65CAA00-D1D4-441B-A126-AEDE377422C2}" srcOrd="0" destOrd="0" presId="urn:microsoft.com/office/officeart/2005/8/layout/hList1"/>
    <dgm:cxn modelId="{AF7FE8FD-D0DB-419B-8DA7-95F2D62B535A}"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Kurulu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52850C2E-D2E1-4394-B1B1-FBAFBCE17CC3}">
      <dgm:prSet phldrT="[Text]"/>
      <dgm:spPr/>
      <dgm:t>
        <a:bodyPr/>
        <a:lstStyle/>
        <a:p>
          <a:pPr marL="169863" lvl="1" indent="-169863" defTabSz="711200">
            <a:lnSpc>
              <a:spcPct val="90000"/>
            </a:lnSpc>
            <a:spcBef>
              <a:spcPct val="0"/>
            </a:spcBef>
            <a:spcAft>
              <a:spcPct val="15000"/>
            </a:spcAft>
            <a:buNone/>
          </a:pPr>
          <a:r>
            <a:rPr lang="tr-TR" dirty="0" smtClean="0"/>
            <a:t>Ders öğrenme kazanımları</a:t>
          </a:r>
          <a:endParaRPr lang="en-US" dirty="0"/>
        </a:p>
      </dgm:t>
    </dgm:pt>
    <dgm:pt modelId="{E4B9010B-5873-4707-B0B5-62F6CB7AC2A9}" type="parTrans" cxnId="{9C02A71A-0F38-46DD-B452-D535BC4A6977}">
      <dgm:prSet/>
      <dgm:spPr/>
      <dgm:t>
        <a:bodyPr/>
        <a:lstStyle/>
        <a:p>
          <a:endParaRPr lang="en-US"/>
        </a:p>
      </dgm:t>
    </dgm:pt>
    <dgm:pt modelId="{58338467-62D3-495D-ABD4-CB05F14B6BCB}" type="sibTrans" cxnId="{9C02A71A-0F38-46DD-B452-D535BC4A6977}">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programlarla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programlarla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EC700C81-DAA2-45E6-B21D-F78D98E59A3B}">
      <dgm:prSet phldrT="[Text]"/>
      <dgm:spPr/>
      <dgm:t>
        <a:bodyPr/>
        <a:lstStyle/>
        <a:p>
          <a:pPr marL="169863" marR="0" lvl="0" indent="-169863" defTabSz="914400" eaLnBrk="1" fontAlgn="auto" latinLnBrk="0" hangingPunct="1">
            <a:lnSpc>
              <a:spcPct val="100000"/>
            </a:lnSpc>
            <a:spcBef>
              <a:spcPts val="0"/>
            </a:spcBef>
            <a:spcAft>
              <a:spcPts val="0"/>
            </a:spcAft>
            <a:buClrTx/>
            <a:buSzTx/>
            <a:buFontTx/>
            <a:buNone/>
            <a:tabLst/>
            <a:defRPr/>
          </a:pPr>
          <a:r>
            <a:rPr lang="tr-TR" dirty="0" smtClean="0"/>
            <a:t>AKTS</a:t>
          </a:r>
          <a:endParaRPr lang="en-US" dirty="0"/>
        </a:p>
      </dgm:t>
    </dgm:pt>
    <dgm:pt modelId="{A84C766A-A345-45CD-AC79-2B81958EF1ED}" type="parTrans" cxnId="{AB19E158-81D9-41BB-BB6F-84A12FF21BB8}">
      <dgm:prSet/>
      <dgm:spPr/>
      <dgm:t>
        <a:bodyPr/>
        <a:lstStyle/>
        <a:p>
          <a:endParaRPr lang="en-US"/>
        </a:p>
      </dgm:t>
    </dgm:pt>
    <dgm:pt modelId="{43849C1F-CBB0-4F22-8197-EDE39EF6BF78}" type="sibTrans" cxnId="{AB19E158-81D9-41BB-BB6F-84A12FF21B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solidFill>
                <a:srgbClr val="FF0000"/>
              </a:solidFill>
            </a:rPr>
            <a:t>İhtiyaç analizleri sonuçları</a:t>
          </a:r>
          <a:endParaRPr lang="en-US" dirty="0">
            <a:solidFill>
              <a:srgbClr val="FF0000"/>
            </a:solidFill>
          </a:endParaRPr>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yeterlikleri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9C02A71A-0F38-46DD-B452-D535BC4A6977}" srcId="{A2B3F28E-191D-483A-BFCE-61AA68817BBE}" destId="{52850C2E-D2E1-4394-B1B1-FBAFBCE17CC3}" srcOrd="5" destOrd="0" parTransId="{E4B9010B-5873-4707-B0B5-62F6CB7AC2A9}" sibTransId="{58338467-62D3-495D-ABD4-CB05F14B6BCB}"/>
    <dgm:cxn modelId="{5BADCF40-327B-4B80-AFB3-58A3496C51B9}" type="presOf" srcId="{52850C2E-D2E1-4394-B1B1-FBAFBCE17CC3}" destId="{35767259-8857-417F-AA1B-F5BD90F6AD6D}" srcOrd="0" destOrd="5" presId="urn:microsoft.com/office/officeart/2005/8/layout/hList1"/>
    <dgm:cxn modelId="{AB19E158-81D9-41BB-BB6F-84A12FF21BB8}" srcId="{A2B3F28E-191D-483A-BFCE-61AA68817BBE}" destId="{EC700C81-DAA2-45E6-B21D-F78D98E59A3B}" srcOrd="6" destOrd="0" parTransId="{A84C766A-A345-45CD-AC79-2B81958EF1ED}" sibTransId="{43849C1F-CBB0-4F22-8197-EDE39EF6BF78}"/>
    <dgm:cxn modelId="{34008889-5A23-4031-8B9B-BB4B2FCFD5C2}" type="presOf" srcId="{9C797897-6C7A-4BEE-B918-D014BA0FEA05}" destId="{35767259-8857-417F-AA1B-F5BD90F6AD6D}" srcOrd="0" destOrd="0" presId="urn:microsoft.com/office/officeart/2005/8/layout/hList1"/>
    <dgm:cxn modelId="{52C1A55D-68EC-402C-BB70-120964D78A00}" srcId="{A2B3F28E-191D-483A-BFCE-61AA68817BBE}" destId="{9A53CA42-33A6-4ECF-AEC0-25979D40A00A}" srcOrd="7" destOrd="0" parTransId="{5B0FACA6-8A28-4E91-A6AD-04D755F4A166}" sibTransId="{19729E4A-6F14-4265-87FC-91DDF98B199C}"/>
    <dgm:cxn modelId="{C3104944-400F-42D7-ADE8-E10619414A7D}" type="presOf" srcId="{97873BFF-BF11-4E9F-93ED-FF063D2736B6}" destId="{35767259-8857-417F-AA1B-F5BD90F6AD6D}" srcOrd="0" destOrd="3" presId="urn:microsoft.com/office/officeart/2005/8/layout/hList1"/>
    <dgm:cxn modelId="{DC0981EC-D1FB-4B36-928C-FAF7E6C1AE49}" srcId="{A2B3F28E-191D-483A-BFCE-61AA68817BBE}" destId="{6161FF62-7565-40AC-B76E-552001979018}" srcOrd="4" destOrd="0" parTransId="{F77C9BE6-51B4-49D1-A190-577059079DD3}" sibTransId="{DFC7F0EE-806E-413A-B4DF-4DDA17976CBF}"/>
    <dgm:cxn modelId="{BE528AEE-846F-4566-82FC-0BD6EF3023E1}" srcId="{A2B3F28E-191D-483A-BFCE-61AA68817BBE}" destId="{89D9B9BA-E001-4A8E-A960-E499402A4559}" srcOrd="2" destOrd="0" parTransId="{C197467C-4E01-42F4-A0FF-BA72C373759E}" sibTransId="{02D9C2CC-3795-4B71-A1D8-663B2C853E56}"/>
    <dgm:cxn modelId="{82BE10F3-F6A0-4039-9D88-526325323E5F}" type="presOf" srcId="{6161FF62-7565-40AC-B76E-552001979018}" destId="{35767259-8857-417F-AA1B-F5BD90F6AD6D}" srcOrd="0" destOrd="4" presId="urn:microsoft.com/office/officeart/2005/8/layout/hList1"/>
    <dgm:cxn modelId="{306A9D78-1458-4755-A8FB-89F4B58CCDA2}" type="presOf" srcId="{CDE4E90E-054D-4619-B442-1033AE13F35F}" destId="{35767259-8857-417F-AA1B-F5BD90F6AD6D}" srcOrd="0" destOrd="1" presId="urn:microsoft.com/office/officeart/2005/8/layout/hList1"/>
    <dgm:cxn modelId="{74FEC9CC-1570-4009-9E34-3EEA9F8FE3AA}" srcId="{A2B3F28E-191D-483A-BFCE-61AA68817BBE}" destId="{CDE4E90E-054D-4619-B442-1033AE13F35F}" srcOrd="1" destOrd="0" parTransId="{F3A7CE70-A0B1-4F42-8588-56167DC82FA4}" sibTransId="{47F9E6CC-A4EF-4413-A79E-B0B33FD1D76D}"/>
    <dgm:cxn modelId="{7C83FA84-5E07-471C-B029-64717ED4E02D}" type="presOf" srcId="{9A53CA42-33A6-4ECF-AEC0-25979D40A00A}" destId="{35767259-8857-417F-AA1B-F5BD90F6AD6D}" srcOrd="0" destOrd="7" presId="urn:microsoft.com/office/officeart/2005/8/layout/hList1"/>
    <dgm:cxn modelId="{CA91D71F-9662-4566-A43D-746FEC940E30}" srcId="{A2B3F28E-191D-483A-BFCE-61AA68817BBE}" destId="{97873BFF-BF11-4E9F-93ED-FF063D2736B6}" srcOrd="3" destOrd="0" parTransId="{DA27E046-F4C6-4F89-AF84-21F49252D4EE}" sibTransId="{923024AA-A8FD-4702-8977-58347C95C79C}"/>
    <dgm:cxn modelId="{92045ECE-60C6-40C3-8FDA-6DDD6883DB73}" type="presOf" srcId="{EC700C81-DAA2-45E6-B21D-F78D98E59A3B}" destId="{35767259-8857-417F-AA1B-F5BD90F6AD6D}" srcOrd="0" destOrd="6"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F601E0D1-7FA6-4B9F-A196-422DEBFB4563}" srcId="{F3A2FFC7-F09C-4FB9-9C40-4BE9775CBF7F}" destId="{A2B3F28E-191D-483A-BFCE-61AA68817BBE}" srcOrd="0" destOrd="0" parTransId="{103E05EA-6869-40B0-8F57-2E5A26856D82}" sibTransId="{CD5C623E-5A58-4E82-B0F7-F8796BAAB738}"/>
    <dgm:cxn modelId="{786275BE-8F25-4D4B-87A0-6FCB1C270316}" type="presOf" srcId="{89D9B9BA-E001-4A8E-A960-E499402A4559}" destId="{35767259-8857-417F-AA1B-F5BD90F6AD6D}" srcOrd="0" destOrd="2" presId="urn:microsoft.com/office/officeart/2005/8/layout/hList1"/>
    <dgm:cxn modelId="{0245C1F8-85F6-4D27-A9FA-7C5D53929D86}" type="presOf" srcId="{F3A2FFC7-F09C-4FB9-9C40-4BE9775CBF7F}" destId="{07431256-3DFC-4047-A18D-A0991635CCAA}" srcOrd="0" destOrd="0" presId="urn:microsoft.com/office/officeart/2005/8/layout/hList1"/>
    <dgm:cxn modelId="{0764D3CB-4DB1-4826-98B5-3DD01F80D83A}" type="presOf" srcId="{A2B3F28E-191D-483A-BFCE-61AA68817BBE}" destId="{47076811-2338-4705-9665-197897BA2D48}" srcOrd="0" destOrd="0" presId="urn:microsoft.com/office/officeart/2005/8/layout/hList1"/>
    <dgm:cxn modelId="{73AF624A-ED6D-4332-A615-6244F2660B16}" type="presParOf" srcId="{07431256-3DFC-4047-A18D-A0991635CCAA}" destId="{A9BA4151-B9C0-4A86-8536-2AB310B65BEB}" srcOrd="0" destOrd="0" presId="urn:microsoft.com/office/officeart/2005/8/layout/hList1"/>
    <dgm:cxn modelId="{6B0974F6-4161-4361-9D55-E6C9C314485D}" type="presParOf" srcId="{A9BA4151-B9C0-4A86-8536-2AB310B65BEB}" destId="{47076811-2338-4705-9665-197897BA2D48}" srcOrd="0" destOrd="0" presId="urn:microsoft.com/office/officeart/2005/8/layout/hList1"/>
    <dgm:cxn modelId="{7985B4F0-67D6-4D51-8648-394EABA56565}"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tyle>
          <a:lnRef idx="1">
            <a:schemeClr val="accent5"/>
          </a:lnRef>
          <a:fillRef idx="2">
            <a:schemeClr val="accent5"/>
          </a:fillRef>
          <a:effectRef idx="1">
            <a:schemeClr val="accent5"/>
          </a:effectRef>
          <a:fontRef idx="minor">
            <a:schemeClr val="dk1"/>
          </a:fontRef>
        </dgm:style>
      </dgm:prSet>
      <dgm:spPr/>
      <dgm:t>
        <a:bodyPr/>
        <a:lstStyle/>
        <a:p>
          <a:pPr rtl="0"/>
          <a:r>
            <a:rPr lang="tr-TR" sz="1400" dirty="0" smtClean="0">
              <a:solidFill>
                <a:schemeClr val="bg1"/>
              </a:solidFill>
            </a:rPr>
            <a:t>Tasarlama Süreci</a:t>
          </a:r>
          <a:endParaRPr lang="en-US" sz="1400" dirty="0">
            <a:solidFill>
              <a:schemeClr val="bg1"/>
            </a:solidFill>
          </a:endParaRPr>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FF0000"/>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Uygulama Süreci</a:t>
          </a:r>
          <a:endParaRPr lang="en-US" sz="1400" dirty="0">
            <a:solidFill>
              <a:schemeClr val="bg1"/>
            </a:solidFill>
          </a:endParaRP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İzleme Süreci</a:t>
          </a:r>
          <a:endParaRPr lang="en-US" sz="1400" dirty="0">
            <a:solidFill>
              <a:schemeClr val="bg1"/>
            </a:solidFill>
          </a:endParaRPr>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İyileştirme Süreci</a:t>
          </a:r>
          <a:endParaRPr lang="en-US" sz="1400" dirty="0">
            <a:solidFill>
              <a:schemeClr val="bg1"/>
            </a:solidFill>
          </a:endParaRPr>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9625597-C1EC-4F02-A5CA-2E17EE0F0513}" type="presOf" srcId="{C6FAB30E-B497-49C7-8A80-757F0027FA32}" destId="{DF89113A-73A9-4FB9-84E9-A3102A4DFD5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4F68B900-9CE4-42B8-B00F-80F6BB6715E3}" type="presOf" srcId="{32502A1B-5603-4778-8192-84CDEECB49D2}" destId="{4A59CDC8-6C52-4579-9A13-742555DEDB02}"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CE22EAD5-D480-4B0D-A5EE-39D7E816FBAE}" type="presOf" srcId="{118A2751-5F97-4D67-8096-2B36AF81136F}" destId="{A6897E93-E33B-478F-BB0E-51835618003A}" srcOrd="0" destOrd="0" presId="urn:microsoft.com/office/officeart/2005/8/layout/hList1"/>
    <dgm:cxn modelId="{D2834CE5-A0FE-4AB6-B76D-3CE7763CA766}"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1C66745A-8E0F-494E-A5C8-58392527FF92}" type="presOf" srcId="{C38D5133-04FB-484E-9C2F-11FE3D75E8AB}" destId="{790C04BB-BE51-4C10-A22D-2B691A7087C7}" srcOrd="0" destOrd="0" presId="urn:microsoft.com/office/officeart/2005/8/layout/hList1"/>
    <dgm:cxn modelId="{FA8B1F56-D4BC-47FE-BA02-B4B547131470}" type="presOf" srcId="{78CC2C55-B216-435A-BB65-899A86335007}" destId="{D65CAA00-D1D4-441B-A126-AEDE377422C2}" srcOrd="0" destOrd="0" presId="urn:microsoft.com/office/officeart/2005/8/layout/hList1"/>
    <dgm:cxn modelId="{0784F365-6309-470A-ACBF-80C8D60ADE1A}" type="presParOf" srcId="{4A59CDC8-6C52-4579-9A13-742555DEDB02}" destId="{2ADD4D11-FE2C-424A-AC3B-D0A032322F62}" srcOrd="0" destOrd="0" presId="urn:microsoft.com/office/officeart/2005/8/layout/hList1"/>
    <dgm:cxn modelId="{71DECFE1-0137-47DC-AF70-8B10C423C807}" type="presParOf" srcId="{2ADD4D11-FE2C-424A-AC3B-D0A032322F62}" destId="{A6897E93-E33B-478F-BB0E-51835618003A}" srcOrd="0" destOrd="0" presId="urn:microsoft.com/office/officeart/2005/8/layout/hList1"/>
    <dgm:cxn modelId="{3FA65951-3F14-4961-97D9-592731FE5BBE}" type="presParOf" srcId="{2ADD4D11-FE2C-424A-AC3B-D0A032322F62}" destId="{92F1D55A-908E-47A9-A979-97CA3F17799D}" srcOrd="1" destOrd="0" presId="urn:microsoft.com/office/officeart/2005/8/layout/hList1"/>
    <dgm:cxn modelId="{662AE452-7AFC-4B84-BD7E-C1112AFB9BB4}" type="presParOf" srcId="{4A59CDC8-6C52-4579-9A13-742555DEDB02}" destId="{2071B553-05F7-470D-952A-A8F663120304}" srcOrd="1" destOrd="0" presId="urn:microsoft.com/office/officeart/2005/8/layout/hList1"/>
    <dgm:cxn modelId="{AFF055C4-50BE-4ED5-A528-C8FA2C117F96}" type="presParOf" srcId="{4A59CDC8-6C52-4579-9A13-742555DEDB02}" destId="{B67B05FB-9110-4D2D-AA93-1946284CE043}" srcOrd="2" destOrd="0" presId="urn:microsoft.com/office/officeart/2005/8/layout/hList1"/>
    <dgm:cxn modelId="{57ADC2E0-4650-44A1-9157-03C529C2D018}" type="presParOf" srcId="{B67B05FB-9110-4D2D-AA93-1946284CE043}" destId="{3335CF31-EC10-45E3-8844-21FBB127EAE7}" srcOrd="0" destOrd="0" presId="urn:microsoft.com/office/officeart/2005/8/layout/hList1"/>
    <dgm:cxn modelId="{9F1128A0-C59F-4683-A484-FF75333B8A79}" type="presParOf" srcId="{B67B05FB-9110-4D2D-AA93-1946284CE043}" destId="{863C5C5A-6FED-48E5-ADC0-68CF07368C39}" srcOrd="1" destOrd="0" presId="urn:microsoft.com/office/officeart/2005/8/layout/hList1"/>
    <dgm:cxn modelId="{56FF4952-436A-4CB7-8AED-EB8F2A92231F}" type="presParOf" srcId="{4A59CDC8-6C52-4579-9A13-742555DEDB02}" destId="{0D8CF739-32BC-404E-A436-9DFB7BD9341D}" srcOrd="3" destOrd="0" presId="urn:microsoft.com/office/officeart/2005/8/layout/hList1"/>
    <dgm:cxn modelId="{3105570F-85DE-451F-BC37-0CFE4D43D37B}" type="presParOf" srcId="{4A59CDC8-6C52-4579-9A13-742555DEDB02}" destId="{DA5621F6-8C21-49D1-9D89-9529E4EFEE6E}" srcOrd="4" destOrd="0" presId="urn:microsoft.com/office/officeart/2005/8/layout/hList1"/>
    <dgm:cxn modelId="{6CFD9FFB-9080-4722-8619-65574E69D8D3}" type="presParOf" srcId="{DA5621F6-8C21-49D1-9D89-9529E4EFEE6E}" destId="{DF89113A-73A9-4FB9-84E9-A3102A4DFD52}" srcOrd="0" destOrd="0" presId="urn:microsoft.com/office/officeart/2005/8/layout/hList1"/>
    <dgm:cxn modelId="{A803E41B-6BD7-4916-9A65-DB150620CB2F}" type="presParOf" srcId="{DA5621F6-8C21-49D1-9D89-9529E4EFEE6E}" destId="{646F145F-F1A7-44D8-BB63-F6CAEBF8BF3E}" srcOrd="1" destOrd="0" presId="urn:microsoft.com/office/officeart/2005/8/layout/hList1"/>
    <dgm:cxn modelId="{E1E519EB-ECAB-411D-BAB0-7826FCE2D1ED}" type="presParOf" srcId="{4A59CDC8-6C52-4579-9A13-742555DEDB02}" destId="{516AA955-4CAA-47C4-BCCE-8AD7C5C6A0D6}" srcOrd="5" destOrd="0" presId="urn:microsoft.com/office/officeart/2005/8/layout/hList1"/>
    <dgm:cxn modelId="{FDFDFEFE-1C18-42DF-88AC-1B703548E7DB}" type="presParOf" srcId="{4A59CDC8-6C52-4579-9A13-742555DEDB02}" destId="{1D4B7B80-72D4-423B-A94A-F3F592847C56}" srcOrd="6" destOrd="0" presId="urn:microsoft.com/office/officeart/2005/8/layout/hList1"/>
    <dgm:cxn modelId="{7A701E58-EB90-42E6-8E27-DFECDEC1F1C4}" type="presParOf" srcId="{1D4B7B80-72D4-423B-A94A-F3F592847C56}" destId="{790C04BB-BE51-4C10-A22D-2B691A7087C7}" srcOrd="0" destOrd="0" presId="urn:microsoft.com/office/officeart/2005/8/layout/hList1"/>
    <dgm:cxn modelId="{AC33C7D7-FEE1-4584-9BF9-1B02ABD3EE32}" type="presParOf" srcId="{1D4B7B80-72D4-423B-A94A-F3F592847C56}" destId="{CB93CD10-AB49-4273-86BB-B87C9A3A152F}" srcOrd="1" destOrd="0" presId="urn:microsoft.com/office/officeart/2005/8/layout/hList1"/>
    <dgm:cxn modelId="{CBCBEDFD-6F75-435A-85BE-2FF1D96F6759}" type="presParOf" srcId="{4A59CDC8-6C52-4579-9A13-742555DEDB02}" destId="{64C813E8-2D2F-4FEB-A35F-2EDE8F91AEE7}" srcOrd="7" destOrd="0" presId="urn:microsoft.com/office/officeart/2005/8/layout/hList1"/>
    <dgm:cxn modelId="{A3C4F578-94DA-4E99-BEF5-264578585354}" type="presParOf" srcId="{4A59CDC8-6C52-4579-9A13-742555DEDB02}" destId="{867F4077-5AF3-497F-AE62-53AA8AD9360C}" srcOrd="8" destOrd="0" presId="urn:microsoft.com/office/officeart/2005/8/layout/hList1"/>
    <dgm:cxn modelId="{8F631CAA-493B-48D4-802E-3D39F120CA7D}" type="presParOf" srcId="{867F4077-5AF3-497F-AE62-53AA8AD9360C}" destId="{D65CAA00-D1D4-441B-A126-AEDE377422C2}" srcOrd="0" destOrd="0" presId="urn:microsoft.com/office/officeart/2005/8/layout/hList1"/>
    <dgm:cxn modelId="{7F0B7F25-0111-4B6F-A451-9022CA53D7BF}"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Program Kurulu kararları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r>
            <a:rPr lang="tr-TR" dirty="0" smtClean="0"/>
            <a:t>Eğitim programı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97873BFF-BF11-4E9F-93ED-FF063D2736B6}">
      <dgm:prSet phldrT="[Text]"/>
      <dgm:spPr/>
      <dgm:t>
        <a:bodyPr/>
        <a:lstStyle/>
        <a:p>
          <a:r>
            <a:rPr lang="tr-TR" dirty="0" smtClean="0"/>
            <a:t>Program kılavuzu</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r>
            <a:rPr lang="tr-TR" dirty="0" smtClean="0"/>
            <a:t>Program Kurulu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77A87BA7-8A8C-4DE9-98C0-61E766394C86}">
      <dgm:prSet phldrT="[Text]"/>
      <dgm:spPr/>
      <dgm:t>
        <a:bodyPr/>
        <a:lstStyle/>
        <a:p>
          <a:r>
            <a:rPr lang="tr-TR" dirty="0" smtClean="0"/>
            <a:t>Derslik</a:t>
          </a:r>
          <a:endParaRPr lang="en-US" dirty="0"/>
        </a:p>
      </dgm:t>
    </dgm:pt>
    <dgm:pt modelId="{DD67C06A-8D1B-4F5D-A46F-F6809992EC81}" type="parTrans" cxnId="{601923FF-D3BA-4237-B078-504CE843DA03}">
      <dgm:prSet/>
      <dgm:spPr/>
      <dgm:t>
        <a:bodyPr/>
        <a:lstStyle/>
        <a:p>
          <a:endParaRPr lang="en-US"/>
        </a:p>
      </dgm:t>
    </dgm:pt>
    <dgm:pt modelId="{13B4CD85-6534-44C7-A6A3-6151819B90C4}" type="sibTrans" cxnId="{601923FF-D3BA-4237-B078-504CE843DA03}">
      <dgm:prSet/>
      <dgm:spPr/>
      <dgm:t>
        <a:bodyPr/>
        <a:lstStyle/>
        <a:p>
          <a:endParaRPr lang="en-US"/>
        </a:p>
      </dgm:t>
    </dgm:pt>
    <dgm:pt modelId="{AD86F3F2-DB54-416C-A671-71C9240CAB45}">
      <dgm:prSet phldrT="[Text]"/>
      <dgm:spPr/>
      <dgm:t>
        <a:bodyPr/>
        <a:lstStyle/>
        <a:p>
          <a:r>
            <a:rPr lang="en-US" dirty="0" err="1" smtClean="0"/>
            <a:t>Öğrenme</a:t>
          </a:r>
          <a:r>
            <a:rPr lang="en-US" dirty="0" smtClean="0"/>
            <a:t> </a:t>
          </a:r>
          <a:r>
            <a:rPr lang="en-US" dirty="0" err="1" smtClean="0"/>
            <a:t>Kaynakları</a:t>
          </a:r>
          <a:endParaRPr lang="en-US" dirty="0"/>
        </a:p>
      </dgm:t>
    </dgm:pt>
    <dgm:pt modelId="{4A41B78B-021B-438C-B19B-90B8D8713BF8}" type="parTrans" cxnId="{32EA9B2A-DCD4-4DB1-83E2-F9D588725E50}">
      <dgm:prSet/>
      <dgm:spPr/>
      <dgm:t>
        <a:bodyPr/>
        <a:lstStyle/>
        <a:p>
          <a:endParaRPr lang="en-US"/>
        </a:p>
      </dgm:t>
    </dgm:pt>
    <dgm:pt modelId="{D961F3D8-EEA3-4BEA-BB09-8A5A17A38E61}" type="sibTrans" cxnId="{32EA9B2A-DCD4-4DB1-83E2-F9D588725E50}">
      <dgm:prSet/>
      <dgm:spPr/>
      <dgm:t>
        <a:bodyPr/>
        <a:lstStyle/>
        <a:p>
          <a:endParaRPr lang="en-US"/>
        </a:p>
      </dgm:t>
    </dgm:pt>
    <dgm:pt modelId="{F28A9CB5-EF8D-46CD-909B-69AE80D2E52F}">
      <dgm:prSet phldrT="[Text]"/>
      <dgm:spPr/>
      <dgm:t>
        <a:bodyPr/>
        <a:lstStyle/>
        <a:p>
          <a:r>
            <a:rPr lang="tr-TR" dirty="0" smtClean="0"/>
            <a:t>Değerlendirme yöntemleri</a:t>
          </a:r>
          <a:endParaRPr lang="en-US" dirty="0"/>
        </a:p>
      </dgm:t>
    </dgm:pt>
    <dgm:pt modelId="{DAD69D7C-3814-43F1-AE4B-FD909CC8788B}" type="parTrans" cxnId="{6AD91627-77BE-41EC-8E61-CD3D36D3EEF1}">
      <dgm:prSet/>
      <dgm:spPr/>
      <dgm:t>
        <a:bodyPr/>
        <a:lstStyle/>
        <a:p>
          <a:endParaRPr lang="en-US"/>
        </a:p>
      </dgm:t>
    </dgm:pt>
    <dgm:pt modelId="{717B4709-BE52-471C-8BD0-2FBDF4E155A6}" type="sibTrans" cxnId="{6AD91627-77BE-41EC-8E61-CD3D36D3EEF1}">
      <dgm:prSet/>
      <dgm:spPr/>
      <dgm:t>
        <a:bodyPr/>
        <a:lstStyle/>
        <a:p>
          <a:endParaRPr lang="en-US"/>
        </a:p>
      </dgm:t>
    </dgm:pt>
    <dgm:pt modelId="{384F8B11-4ACA-418D-8A53-AEF836BDF81F}">
      <dgm:prSet/>
      <dgm:spPr/>
      <dgm:t>
        <a:bodyPr/>
        <a:lstStyle/>
        <a:p>
          <a:r>
            <a:rPr lang="tr-TR" smtClean="0"/>
            <a:t>Program yeterlikleri</a:t>
          </a:r>
          <a:endParaRPr lang="en-US" dirty="0"/>
        </a:p>
      </dgm:t>
    </dgm:pt>
    <dgm:pt modelId="{6ECA7125-DE74-4D3B-84EB-8C4D0A2D2AD3}" type="parTrans" cxnId="{D626F6C1-1EAE-41EB-817E-03F10B824616}">
      <dgm:prSet/>
      <dgm:spPr/>
      <dgm:t>
        <a:bodyPr/>
        <a:lstStyle/>
        <a:p>
          <a:endParaRPr lang="en-US"/>
        </a:p>
      </dgm:t>
    </dgm:pt>
    <dgm:pt modelId="{2E7D99E5-9BC9-405B-923D-5A199F163ECF}" type="sibTrans" cxnId="{D626F6C1-1EAE-41EB-817E-03F10B824616}">
      <dgm:prSet/>
      <dgm:spPr/>
      <dgm:t>
        <a:bodyPr/>
        <a:lstStyle/>
        <a:p>
          <a:endParaRPr lang="en-US"/>
        </a:p>
      </dgm:t>
    </dgm:pt>
    <dgm:pt modelId="{C21B6D38-DEA5-455A-9A7C-16E64EB3D470}">
      <dgm:prSet/>
      <dgm:spPr/>
      <dgm:t>
        <a:bodyPr/>
        <a:lstStyle/>
        <a:p>
          <a:r>
            <a:rPr lang="tr-TR" smtClean="0"/>
            <a:t>Ders öğrenme kazanımları</a:t>
          </a:r>
          <a:endParaRPr lang="en-US" dirty="0"/>
        </a:p>
      </dgm:t>
    </dgm:pt>
    <dgm:pt modelId="{8841902F-630A-4440-A097-C518E570BB94}" type="parTrans" cxnId="{87165368-C1D3-4CFE-9D1A-72A857036940}">
      <dgm:prSet/>
      <dgm:spPr/>
      <dgm:t>
        <a:bodyPr/>
        <a:lstStyle/>
        <a:p>
          <a:endParaRPr lang="en-US"/>
        </a:p>
      </dgm:t>
    </dgm:pt>
    <dgm:pt modelId="{A02CA110-D8C9-4CE2-A66D-9BCA343E8094}" type="sibTrans" cxnId="{87165368-C1D3-4CFE-9D1A-72A857036940}">
      <dgm:prSet/>
      <dgm:spPr/>
      <dgm:t>
        <a:bodyPr/>
        <a:lstStyle/>
        <a:p>
          <a:endParaRPr lang="en-US"/>
        </a:p>
      </dgm:t>
    </dgm:pt>
    <dgm:pt modelId="{7B40CE41-A87C-41C9-A22F-1F3335DC0408}">
      <dgm:prSet/>
      <dgm:spPr/>
      <dgm:t>
        <a:bodyPr/>
        <a:lstStyle/>
        <a:p>
          <a:r>
            <a:rPr lang="tr-TR" dirty="0" smtClean="0"/>
            <a:t>AKTS</a:t>
          </a:r>
          <a:endParaRPr lang="en-US" dirty="0"/>
        </a:p>
      </dgm:t>
    </dgm:pt>
    <dgm:pt modelId="{67C10A6E-3A6C-41A3-810B-A5A095EBAEBC}" type="parTrans" cxnId="{F3E246C0-D77D-45EE-81D6-F88543E470B6}">
      <dgm:prSet/>
      <dgm:spPr/>
      <dgm:t>
        <a:bodyPr/>
        <a:lstStyle/>
        <a:p>
          <a:endParaRPr lang="en-US"/>
        </a:p>
      </dgm:t>
    </dgm:pt>
    <dgm:pt modelId="{A691E0F0-F104-4085-9C79-A142A5D06FB8}" type="sibTrans" cxnId="{F3E246C0-D77D-45EE-81D6-F88543E470B6}">
      <dgm:prSet/>
      <dgm:spPr/>
      <dgm:t>
        <a:bodyPr/>
        <a:lstStyle/>
        <a:p>
          <a:endParaRPr lang="en-US"/>
        </a:p>
      </dgm:t>
    </dgm:pt>
    <dgm:pt modelId="{882F4354-6847-4F38-809A-343904AA001F}">
      <dgm:prSet/>
      <dgm:spPr/>
      <dgm:t>
        <a:bodyPr/>
        <a:lstStyle/>
        <a:p>
          <a:r>
            <a:rPr lang="tr-TR" dirty="0" smtClean="0"/>
            <a:t>Öğrenci sayısı</a:t>
          </a:r>
          <a:endParaRPr lang="en-US" dirty="0"/>
        </a:p>
      </dgm:t>
    </dgm:pt>
    <dgm:pt modelId="{27674CD5-FDA2-4305-9A50-388B2324A64B}" type="parTrans" cxnId="{8BEAE0F5-2990-4234-A572-73770C4B28AD}">
      <dgm:prSet/>
      <dgm:spPr/>
      <dgm:t>
        <a:bodyPr/>
        <a:lstStyle/>
        <a:p>
          <a:endParaRPr lang="en-US"/>
        </a:p>
      </dgm:t>
    </dgm:pt>
    <dgm:pt modelId="{E6A99290-0200-466F-A47C-BD45C1C96DCA}" type="sibTrans" cxnId="{8BEAE0F5-2990-4234-A572-73770C4B28AD}">
      <dgm:prSet/>
      <dgm:spPr/>
      <dgm:t>
        <a:bodyPr/>
        <a:lstStyle/>
        <a:p>
          <a:endParaRPr lang="en-US"/>
        </a:p>
      </dgm:t>
    </dgm:pt>
    <dgm:pt modelId="{D304BD74-4BCE-4AEA-B5F9-8B203F5AFF2D}">
      <dgm:prSet phldrT="[Text]"/>
      <dgm:spPr/>
      <dgm:t>
        <a:bodyPr/>
        <a:lstStyle/>
        <a:p>
          <a:r>
            <a:rPr lang="tr-TR" dirty="0" smtClean="0"/>
            <a:t>Öğrenci kaydı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BCF84033-98EE-4D86-BC3A-44CBC71CDEB8}">
      <dgm:prSet phldrT="[Text]"/>
      <dgm:spPr/>
      <dgm:t>
        <a:bodyPr/>
        <a:lstStyle/>
        <a:p>
          <a:r>
            <a:rPr lang="tr-TR" dirty="0" smtClean="0"/>
            <a:t>Ders içerikleri</a:t>
          </a:r>
          <a:endParaRPr lang="en-US" dirty="0"/>
        </a:p>
      </dgm:t>
    </dgm:pt>
    <dgm:pt modelId="{69FCF3DA-43DE-42BD-9732-387FC88BE20D}" type="parTrans" cxnId="{15374F9F-95D5-4EE9-B5E1-AC007C217086}">
      <dgm:prSet/>
      <dgm:spPr/>
      <dgm:t>
        <a:bodyPr/>
        <a:lstStyle/>
        <a:p>
          <a:endParaRPr lang="en-US"/>
        </a:p>
      </dgm:t>
    </dgm:pt>
    <dgm:pt modelId="{A34A94ED-E96B-4A05-93EC-FA07B185826E}" type="sibTrans" cxnId="{15374F9F-95D5-4EE9-B5E1-AC007C217086}">
      <dgm:prSet/>
      <dgm:spPr/>
      <dgm:t>
        <a:bodyPr/>
        <a:lstStyle/>
        <a:p>
          <a:endParaRPr lang="en-US"/>
        </a:p>
      </dgm:t>
    </dgm:pt>
    <dgm:pt modelId="{AC6FB848-A62B-4BFC-926F-149F839F3374}">
      <dgm:prSet phldrT="[Text]"/>
      <dgm:spPr/>
      <dgm:t>
        <a:bodyPr/>
        <a:lstStyle/>
        <a:p>
          <a:r>
            <a:rPr lang="tr-TR" dirty="0" smtClean="0"/>
            <a:t>Ders görevlendirmeleri</a:t>
          </a:r>
          <a:endParaRPr lang="en-US" dirty="0"/>
        </a:p>
      </dgm:t>
    </dgm:pt>
    <dgm:pt modelId="{E2009ADC-AACF-4FB8-88BF-261E2164F741}" type="parTrans" cxnId="{DF2B62A1-F875-4FB5-AF35-3AFF43EE833E}">
      <dgm:prSet/>
      <dgm:spPr/>
      <dgm:t>
        <a:bodyPr/>
        <a:lstStyle/>
        <a:p>
          <a:endParaRPr lang="en-US"/>
        </a:p>
      </dgm:t>
    </dgm:pt>
    <dgm:pt modelId="{982C3559-01D7-4D64-B169-BEF7DA51F07A}" type="sibTrans" cxnId="{DF2B62A1-F875-4FB5-AF35-3AFF43EE833E}">
      <dgm:prSet/>
      <dgm:spPr/>
      <dgm:t>
        <a:bodyPr/>
        <a:lstStyle/>
        <a:p>
          <a:endParaRPr lang="en-US"/>
        </a:p>
      </dgm:t>
    </dgm:pt>
    <dgm:pt modelId="{D6AD5CF9-513D-4C4E-9BD6-E7C036203999}">
      <dgm:prSet/>
      <dgm:spPr/>
      <dgm:t>
        <a:bodyPr/>
        <a:lstStyle/>
        <a:p>
          <a:r>
            <a:rPr lang="tr-TR" dirty="0" smtClean="0"/>
            <a:t>Öğretim kadrosu</a:t>
          </a:r>
          <a:endParaRPr lang="en-US" dirty="0"/>
        </a:p>
      </dgm:t>
    </dgm:pt>
    <dgm:pt modelId="{21DC3BC6-2648-460A-89A9-33177B3859B2}" type="parTrans" cxnId="{B53CE380-94E3-4D09-8474-87AE3CFD5339}">
      <dgm:prSet/>
      <dgm:spPr/>
      <dgm:t>
        <a:bodyPr/>
        <a:lstStyle/>
        <a:p>
          <a:endParaRPr lang="en-US"/>
        </a:p>
      </dgm:t>
    </dgm:pt>
    <dgm:pt modelId="{CBF04B92-07FD-4AC4-B69B-0CCD813BCBD0}" type="sibTrans" cxnId="{B53CE380-94E3-4D09-8474-87AE3CFD5339}">
      <dgm:prSet/>
      <dgm:spPr/>
      <dgm:t>
        <a:bodyPr/>
        <a:lstStyle/>
        <a:p>
          <a:endParaRPr lang="en-US"/>
        </a:p>
      </dgm:t>
    </dgm:pt>
    <dgm:pt modelId="{A59ABB48-4C7F-4930-82D1-1B5FC820068C}">
      <dgm:prSet phldrT="[Text]"/>
      <dgm:spPr/>
      <dgm:t>
        <a:bodyPr/>
        <a:lstStyle/>
        <a:p>
          <a:r>
            <a:rPr lang="tr-TR" dirty="0" smtClean="0"/>
            <a:t>Elektronik ortamda duyurulması</a:t>
          </a:r>
          <a:endParaRPr lang="en-US" dirty="0"/>
        </a:p>
      </dgm:t>
    </dgm:pt>
    <dgm:pt modelId="{5E8DB38E-A629-47E0-9331-C1E806827CEC}" type="parTrans" cxnId="{5DDFB270-84F0-4278-9CAA-B5C8F2CF9930}">
      <dgm:prSet/>
      <dgm:spPr/>
      <dgm:t>
        <a:bodyPr/>
        <a:lstStyle/>
        <a:p>
          <a:endParaRPr lang="en-US"/>
        </a:p>
      </dgm:t>
    </dgm:pt>
    <dgm:pt modelId="{6CBD38DA-7AD4-49CA-8070-AE53F5FC43FF}" type="sibTrans" cxnId="{5DDFB270-84F0-4278-9CAA-B5C8F2CF9930}">
      <dgm:prSet/>
      <dgm:spPr/>
      <dgm:t>
        <a:bodyPr/>
        <a:lstStyle/>
        <a:p>
          <a:endParaRPr lang="en-US"/>
        </a:p>
      </dgm:t>
    </dgm:pt>
    <dgm:pt modelId="{54CE834C-E80C-4D11-B107-77E3700CFD86}">
      <dgm:prSet phldrT="[Text]"/>
      <dgm:spPr/>
      <dgm:t>
        <a:bodyPr/>
        <a:lstStyle/>
        <a:p>
          <a:r>
            <a:rPr lang="tr-TR" dirty="0" smtClean="0"/>
            <a:t>Risk analizi</a:t>
          </a:r>
          <a:endParaRPr lang="en-US" dirty="0"/>
        </a:p>
      </dgm:t>
    </dgm:pt>
    <dgm:pt modelId="{612E8D7E-A421-46E4-A6CD-B2B8E99DFF7B}" type="parTrans" cxnId="{8B3D34D3-55C1-4B0E-8A08-F63B7A285DFC}">
      <dgm:prSet/>
      <dgm:spPr/>
      <dgm:t>
        <a:bodyPr/>
        <a:lstStyle/>
        <a:p>
          <a:endParaRPr lang="tr-TR"/>
        </a:p>
      </dgm:t>
    </dgm:pt>
    <dgm:pt modelId="{27C8259A-076F-42F3-B4AF-E0EDB45D785D}" type="sibTrans" cxnId="{8B3D34D3-55C1-4B0E-8A08-F63B7A285DFC}">
      <dgm:prSet/>
      <dgm:spPr/>
      <dgm:t>
        <a:bodyPr/>
        <a:lstStyle/>
        <a:p>
          <a:endParaRPr lang="tr-TR"/>
        </a:p>
      </dgm:t>
    </dgm:pt>
    <dgm:pt modelId="{AAD16E18-D340-47F2-A7FB-F291260F7518}">
      <dgm:prSet phldrT="[Text]"/>
      <dgm:spPr/>
      <dgm:t>
        <a:bodyPr/>
        <a:lstStyle/>
        <a:p>
          <a:r>
            <a:rPr lang="tr-TR" dirty="0" smtClean="0"/>
            <a:t>Risk analizi raporu</a:t>
          </a:r>
          <a:endParaRPr lang="en-US" dirty="0"/>
        </a:p>
      </dgm:t>
    </dgm:pt>
    <dgm:pt modelId="{697E77FB-5C7B-4BB5-9B36-40AA7E74E1CD}" type="parTrans" cxnId="{12F24AF3-7BD8-49C4-B19E-3E2BB6FF3FEF}">
      <dgm:prSet/>
      <dgm:spPr/>
      <dgm:t>
        <a:bodyPr/>
        <a:lstStyle/>
        <a:p>
          <a:endParaRPr lang="tr-TR"/>
        </a:p>
      </dgm:t>
    </dgm:pt>
    <dgm:pt modelId="{C484A657-DA23-4A9F-9EFD-1ADDAB508F08}" type="sibTrans" cxnId="{12F24AF3-7BD8-49C4-B19E-3E2BB6FF3FEF}">
      <dgm:prSet/>
      <dgm:spPr/>
      <dgm:t>
        <a:bodyPr/>
        <a:lstStyle/>
        <a:p>
          <a:endParaRPr lang="tr-TR"/>
        </a:p>
      </dgm:t>
    </dgm:pt>
    <dgm:pt modelId="{07D3119A-D1C7-4B79-8E35-97883736F1A5}">
      <dgm:prSet phldrT="[Text]"/>
      <dgm:spPr/>
      <dgm:t>
        <a:bodyPr/>
        <a:lstStyle/>
        <a:p>
          <a:r>
            <a:rPr lang="tr-TR" dirty="0" smtClean="0"/>
            <a:t>Kalite Yönetimi Planı</a:t>
          </a:r>
          <a:endParaRPr lang="en-US" dirty="0"/>
        </a:p>
      </dgm:t>
    </dgm:pt>
    <dgm:pt modelId="{EAAACD0F-BF8F-4BC6-A945-F094EB20BCDB}" type="parTrans" cxnId="{E905788E-ACBC-4F40-8731-C3F70AB912D1}">
      <dgm:prSet/>
      <dgm:spPr/>
      <dgm:t>
        <a:bodyPr/>
        <a:lstStyle/>
        <a:p>
          <a:endParaRPr lang="tr-TR"/>
        </a:p>
      </dgm:t>
    </dgm:pt>
    <dgm:pt modelId="{51D9F60D-B9B2-491B-8189-5C02985D4F15}" type="sibTrans" cxnId="{E905788E-ACBC-4F40-8731-C3F70AB912D1}">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513" custLinFactNeighborY="1310">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7701902A-E242-4D8A-8B41-18287DDFBEFF}" type="presOf" srcId="{384F8B11-4ACA-418D-8A53-AEF836BDF81F}" destId="{47F94B1E-8172-4A69-B3A4-FDBCD8F9B436}" srcOrd="0" destOrd="1" presId="urn:microsoft.com/office/officeart/2005/8/layout/hList1"/>
    <dgm:cxn modelId="{D626F6C1-1EAE-41EB-817E-03F10B824616}" srcId="{C48BD5BD-A8D1-4C2F-A909-FF69C858B70C}" destId="{384F8B11-4ACA-418D-8A53-AEF836BDF81F}" srcOrd="1" destOrd="0" parTransId="{6ECA7125-DE74-4D3B-84EB-8C4D0A2D2AD3}" sibTransId="{2E7D99E5-9BC9-405B-923D-5A199F163ECF}"/>
    <dgm:cxn modelId="{F7F7B632-E06F-4979-87C9-AE4BAF7E9662}" type="presOf" srcId="{BCF84033-98EE-4D86-BC3A-44CBC71CDEB8}" destId="{35767259-8857-417F-AA1B-F5BD90F6AD6D}" srcOrd="0" destOrd="2" presId="urn:microsoft.com/office/officeart/2005/8/layout/hList1"/>
    <dgm:cxn modelId="{F3E246C0-D77D-45EE-81D6-F88543E470B6}" srcId="{C48BD5BD-A8D1-4C2F-A909-FF69C858B70C}" destId="{7B40CE41-A87C-41C9-A22F-1F3335DC0408}" srcOrd="3" destOrd="0" parTransId="{67C10A6E-3A6C-41A3-810B-A5A095EBAEBC}" sibTransId="{A691E0F0-F104-4085-9C79-A142A5D06FB8}"/>
    <dgm:cxn modelId="{12F24AF3-7BD8-49C4-B19E-3E2BB6FF3FEF}" srcId="{A2B3F28E-191D-483A-BFCE-61AA68817BBE}" destId="{AAD16E18-D340-47F2-A7FB-F291260F7518}" srcOrd="5" destOrd="0" parTransId="{697E77FB-5C7B-4BB5-9B36-40AA7E74E1CD}" sibTransId="{C484A657-DA23-4A9F-9EFD-1ADDAB508F08}"/>
    <dgm:cxn modelId="{32EA9B2A-DCD4-4DB1-83E2-F9D588725E50}" srcId="{C66FCD37-231A-4C57-867B-B0CD860D1D4E}" destId="{AD86F3F2-DB54-416C-A671-71C9240CAB45}" srcOrd="3" destOrd="0" parTransId="{4A41B78B-021B-438C-B19B-90B8D8713BF8}" sibTransId="{D961F3D8-EEA3-4BEA-BB09-8A5A17A38E61}"/>
    <dgm:cxn modelId="{E905788E-ACBC-4F40-8731-C3F70AB912D1}" srcId="{A2B3F28E-191D-483A-BFCE-61AA68817BBE}" destId="{07D3119A-D1C7-4B79-8E35-97883736F1A5}" srcOrd="6" destOrd="0" parTransId="{EAAACD0F-BF8F-4BC6-A945-F094EB20BCDB}" sibTransId="{51D9F60D-B9B2-491B-8189-5C02985D4F15}"/>
    <dgm:cxn modelId="{B08ACD24-6E5B-4D48-AC84-5FF7FA1D41DE}" type="presOf" srcId="{77A87BA7-8A8C-4DE9-98C0-61E766394C86}" destId="{A9AFB589-4F47-4C1B-AC2C-B16DD0F91756}" srcOrd="0" destOrd="2" presId="urn:microsoft.com/office/officeart/2005/8/layout/hList1"/>
    <dgm:cxn modelId="{601923FF-D3BA-4237-B078-504CE843DA03}" srcId="{C66FCD37-231A-4C57-867B-B0CD860D1D4E}" destId="{77A87BA7-8A8C-4DE9-98C0-61E766394C86}" srcOrd="2" destOrd="0" parTransId="{DD67C06A-8D1B-4F5D-A46F-F6809992EC81}" sibTransId="{13B4CD85-6534-44C7-A6A3-6151819B90C4}"/>
    <dgm:cxn modelId="{56C6E046-89FE-4B57-A9C6-89D0E53FC205}" srcId="{A2B3F28E-191D-483A-BFCE-61AA68817BBE}" destId="{9C797897-6C7A-4BEE-B918-D014BA0FEA05}" srcOrd="0" destOrd="0" parTransId="{60124E73-DF3E-4594-852B-556F0CF8DFCB}" sibTransId="{114A9D09-81FA-4B53-AD19-92E85CE71DF2}"/>
    <dgm:cxn modelId="{EDD24E29-A28F-4763-87D5-2DFB5E549C0F}" srcId="{C66FCD37-231A-4C57-867B-B0CD860D1D4E}" destId="{6F99C07D-18DF-4A0F-AD9F-5DD9026CCE83}" srcOrd="1" destOrd="0" parTransId="{2A52A8B6-15AF-4CA2-90F5-A4C0713E5602}" sibTransId="{1A19CE01-53D2-4AA6-9168-4A0EABAB8074}"/>
    <dgm:cxn modelId="{5BDB2985-3D40-4783-A232-4C61BFD3933D}" type="presOf" srcId="{9C797897-6C7A-4BEE-B918-D014BA0FEA05}" destId="{35767259-8857-417F-AA1B-F5BD90F6AD6D}" srcOrd="0" destOrd="0" presId="urn:microsoft.com/office/officeart/2005/8/layout/hList1"/>
    <dgm:cxn modelId="{ADDA74B4-ACF6-4D70-8525-740FB867C02A}" type="presOf" srcId="{AD86F3F2-DB54-416C-A671-71C9240CAB45}" destId="{A9AFB589-4F47-4C1B-AC2C-B16DD0F91756}" srcOrd="0" destOrd="3" presId="urn:microsoft.com/office/officeart/2005/8/layout/hList1"/>
    <dgm:cxn modelId="{B885EC22-0998-478A-BE14-83D19A313767}" type="presOf" srcId="{214BE353-BAED-443C-B492-1830DC97BF37}" destId="{47F94B1E-8172-4A69-B3A4-FDBCD8F9B436}" srcOrd="0" destOrd="0" presId="urn:microsoft.com/office/officeart/2005/8/layout/hList1"/>
    <dgm:cxn modelId="{77E4FE31-341A-4374-9786-61F4285B04EA}" type="presOf" srcId="{C48BD5BD-A8D1-4C2F-A909-FF69C858B70C}" destId="{15BA5FA9-E392-41C2-BCC8-A3FBB611F904}" srcOrd="0" destOrd="0" presId="urn:microsoft.com/office/officeart/2005/8/layout/hList1"/>
    <dgm:cxn modelId="{9AFABC98-EEC4-4A3E-974F-670FB41D4FFB}" type="presOf" srcId="{D6AD5CF9-513D-4C4E-9BD6-E7C036203999}" destId="{47F94B1E-8172-4A69-B3A4-FDBCD8F9B436}" srcOrd="0" destOrd="5" presId="urn:microsoft.com/office/officeart/2005/8/layout/hList1"/>
    <dgm:cxn modelId="{14D85C0F-D456-448B-9277-D5136B016282}" type="presOf" srcId="{882F4354-6847-4F38-809A-343904AA001F}" destId="{47F94B1E-8172-4A69-B3A4-FDBCD8F9B436}" srcOrd="0" destOrd="4" presId="urn:microsoft.com/office/officeart/2005/8/layout/hList1"/>
    <dgm:cxn modelId="{C1A62E88-A5E5-4EC0-8FAE-F8EB59E663EF}" type="presOf" srcId="{D304BD74-4BCE-4AEA-B5F9-8B203F5AFF2D}" destId="{A9AFB589-4F47-4C1B-AC2C-B16DD0F91756}" srcOrd="0" destOrd="0" presId="urn:microsoft.com/office/officeart/2005/8/layout/hList1"/>
    <dgm:cxn modelId="{919C7CED-0B91-4CFE-A6A6-B77F58E76282}" type="presOf" srcId="{C66FCD37-231A-4C57-867B-B0CD860D1D4E}" destId="{7B8ECE76-F053-4347-8D51-BC786470DFE4}" srcOrd="0" destOrd="0" presId="urn:microsoft.com/office/officeart/2005/8/layout/hList1"/>
    <dgm:cxn modelId="{D3B53257-5E41-4FD5-B005-2F04F077AFD4}" type="presOf" srcId="{A2B3F28E-191D-483A-BFCE-61AA68817BBE}" destId="{47076811-2338-4705-9665-197897BA2D48}" srcOrd="0" destOrd="0" presId="urn:microsoft.com/office/officeart/2005/8/layout/hList1"/>
    <dgm:cxn modelId="{8BEAE0F5-2990-4234-A572-73770C4B28AD}" srcId="{C48BD5BD-A8D1-4C2F-A909-FF69C858B70C}" destId="{882F4354-6847-4F38-809A-343904AA001F}" srcOrd="4" destOrd="0" parTransId="{27674CD5-FDA2-4305-9A50-388B2324A64B}" sibTransId="{E6A99290-0200-466F-A47C-BD45C1C96DCA}"/>
    <dgm:cxn modelId="{15374F9F-95D5-4EE9-B5E1-AC007C217086}" srcId="{A2B3F28E-191D-483A-BFCE-61AA68817BBE}" destId="{BCF84033-98EE-4D86-BC3A-44CBC71CDEB8}" srcOrd="2" destOrd="0" parTransId="{69FCF3DA-43DE-42BD-9732-387FC88BE20D}" sibTransId="{A34A94ED-E96B-4A05-93EC-FA07B185826E}"/>
    <dgm:cxn modelId="{DC585CAB-4A2D-4266-B234-03FF94AAB92E}" type="presOf" srcId="{54CE834C-E80C-4D11-B107-77E3700CFD86}" destId="{A9AFB589-4F47-4C1B-AC2C-B16DD0F91756}" srcOrd="0" destOrd="5"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CABE8280-714D-436E-AF78-EFFFD48860D4}" type="presOf" srcId="{F3A2FFC7-F09C-4FB9-9C40-4BE9775CBF7F}" destId="{07431256-3DFC-4047-A18D-A0991635CCAA}" srcOrd="0" destOrd="0" presId="urn:microsoft.com/office/officeart/2005/8/layout/hList1"/>
    <dgm:cxn modelId="{BE67F52D-8479-46A7-9134-291F5CB7A0F3}" type="presOf" srcId="{AAD16E18-D340-47F2-A7FB-F291260F7518}" destId="{35767259-8857-417F-AA1B-F5BD90F6AD6D}" srcOrd="0" destOrd="5" presId="urn:microsoft.com/office/officeart/2005/8/layout/hList1"/>
    <dgm:cxn modelId="{DCA7E35E-4EF3-40AB-91E7-94C0FA652D64}" type="presOf" srcId="{AC6FB848-A62B-4BFC-926F-149F839F3374}" destId="{35767259-8857-417F-AA1B-F5BD90F6AD6D}" srcOrd="0" destOrd="3" presId="urn:microsoft.com/office/officeart/2005/8/layout/hList1"/>
    <dgm:cxn modelId="{8B3D34D3-55C1-4B0E-8A08-F63B7A285DFC}" srcId="{C66FCD37-231A-4C57-867B-B0CD860D1D4E}" destId="{54CE834C-E80C-4D11-B107-77E3700CFD86}" srcOrd="5" destOrd="0" parTransId="{612E8D7E-A421-46E4-A6CD-B2B8E99DFF7B}" sibTransId="{27C8259A-076F-42F3-B4AF-E0EDB45D785D}"/>
    <dgm:cxn modelId="{25A54A29-9552-4246-A235-CD222D0313E5}" type="presOf" srcId="{F28A9CB5-EF8D-46CD-909B-69AE80D2E52F}" destId="{A9AFB589-4F47-4C1B-AC2C-B16DD0F91756}" srcOrd="0" destOrd="4" presId="urn:microsoft.com/office/officeart/2005/8/layout/hList1"/>
    <dgm:cxn modelId="{DF2B62A1-F875-4FB5-AF35-3AFF43EE833E}" srcId="{A2B3F28E-191D-483A-BFCE-61AA68817BBE}" destId="{AC6FB848-A62B-4BFC-926F-149F839F3374}" srcOrd="3" destOrd="0" parTransId="{E2009ADC-AACF-4FB8-88BF-261E2164F741}" sibTransId="{982C3559-01D7-4D64-B169-BEF7DA51F07A}"/>
    <dgm:cxn modelId="{F601E0D1-7FA6-4B9F-A196-422DEBFB4563}" srcId="{F3A2FFC7-F09C-4FB9-9C40-4BE9775CBF7F}" destId="{A2B3F28E-191D-483A-BFCE-61AA68817BBE}" srcOrd="2" destOrd="0" parTransId="{103E05EA-6869-40B0-8F57-2E5A26856D82}" sibTransId="{CD5C623E-5A58-4E82-B0F7-F8796BAAB738}"/>
    <dgm:cxn modelId="{6AD91627-77BE-41EC-8E61-CD3D36D3EEF1}" srcId="{C66FCD37-231A-4C57-867B-B0CD860D1D4E}" destId="{F28A9CB5-EF8D-46CD-909B-69AE80D2E52F}" srcOrd="4" destOrd="0" parTransId="{DAD69D7C-3814-43F1-AE4B-FD909CC8788B}" sibTransId="{717B4709-BE52-471C-8BD0-2FBDF4E155A6}"/>
    <dgm:cxn modelId="{B53CE380-94E3-4D09-8474-87AE3CFD5339}" srcId="{C48BD5BD-A8D1-4C2F-A909-FF69C858B70C}" destId="{D6AD5CF9-513D-4C4E-9BD6-E7C036203999}" srcOrd="5" destOrd="0" parTransId="{21DC3BC6-2648-460A-89A9-33177B3859B2}" sibTransId="{CBF04B92-07FD-4AC4-B69B-0CCD813BCBD0}"/>
    <dgm:cxn modelId="{CD0FD457-BA66-4D28-81BB-6521E5DD32FA}" srcId="{C48BD5BD-A8D1-4C2F-A909-FF69C858B70C}" destId="{214BE353-BAED-443C-B492-1830DC97BF37}" srcOrd="0" destOrd="0" parTransId="{AEBC97CD-DD48-4F15-96EE-03C13AB8ED53}" sibTransId="{C3DDECA6-8C6D-42FB-BC94-CA642DA936D5}"/>
    <dgm:cxn modelId="{73A2A0D8-692F-4F61-8610-87C20D46D37A}" type="presOf" srcId="{A59ABB48-4C7F-4930-82D1-1B5FC820068C}" destId="{35767259-8857-417F-AA1B-F5BD90F6AD6D}" srcOrd="0" destOrd="4"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6378FDB8-7480-484A-B0DF-9B7ACB3518C7}" type="presOf" srcId="{07D3119A-D1C7-4B79-8E35-97883736F1A5}" destId="{35767259-8857-417F-AA1B-F5BD90F6AD6D}" srcOrd="0" destOrd="6" presId="urn:microsoft.com/office/officeart/2005/8/layout/hList1"/>
    <dgm:cxn modelId="{5DDFB270-84F0-4278-9CAA-B5C8F2CF9930}" srcId="{A2B3F28E-191D-483A-BFCE-61AA68817BBE}" destId="{A59ABB48-4C7F-4930-82D1-1B5FC820068C}" srcOrd="4" destOrd="0" parTransId="{5E8DB38E-A629-47E0-9331-C1E806827CEC}" sibTransId="{6CBD38DA-7AD4-49CA-8070-AE53F5FC43FF}"/>
    <dgm:cxn modelId="{42F4C790-022D-4044-9A59-47B9986D9F43}" type="presOf" srcId="{6F99C07D-18DF-4A0F-AD9F-5DD9026CCE83}" destId="{A9AFB589-4F47-4C1B-AC2C-B16DD0F91756}" srcOrd="0" destOrd="1" presId="urn:microsoft.com/office/officeart/2005/8/layout/hList1"/>
    <dgm:cxn modelId="{CA91D71F-9662-4566-A43D-746FEC940E30}" srcId="{A2B3F28E-191D-483A-BFCE-61AA68817BBE}" destId="{97873BFF-BF11-4E9F-93ED-FF063D2736B6}" srcOrd="1" destOrd="0" parTransId="{DA27E046-F4C6-4F89-AF84-21F49252D4EE}" sibTransId="{923024AA-A8FD-4702-8977-58347C95C79C}"/>
    <dgm:cxn modelId="{D43FE7E0-6845-4BBE-8608-433FB0F1442F}" type="presOf" srcId="{7B40CE41-A87C-41C9-A22F-1F3335DC0408}" destId="{47F94B1E-8172-4A69-B3A4-FDBCD8F9B436}" srcOrd="0" destOrd="3" presId="urn:microsoft.com/office/officeart/2005/8/layout/hList1"/>
    <dgm:cxn modelId="{D2817B64-04B5-469F-8F26-3BD61F2FD286}" type="presOf" srcId="{97873BFF-BF11-4E9F-93ED-FF063D2736B6}" destId="{35767259-8857-417F-AA1B-F5BD90F6AD6D}" srcOrd="0" destOrd="1" presId="urn:microsoft.com/office/officeart/2005/8/layout/hList1"/>
    <dgm:cxn modelId="{87165368-C1D3-4CFE-9D1A-72A857036940}" srcId="{C48BD5BD-A8D1-4C2F-A909-FF69C858B70C}" destId="{C21B6D38-DEA5-455A-9A7C-16E64EB3D470}" srcOrd="2" destOrd="0" parTransId="{8841902F-630A-4440-A097-C518E570BB94}" sibTransId="{A02CA110-D8C9-4CE2-A66D-9BCA343E8094}"/>
    <dgm:cxn modelId="{A5F907AB-F4BA-4703-BBD5-7CA29B704BEC}" type="presOf" srcId="{C21B6D38-DEA5-455A-9A7C-16E64EB3D470}" destId="{47F94B1E-8172-4A69-B3A4-FDBCD8F9B436}" srcOrd="0" destOrd="2"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9715B97E-87E7-4071-AC9A-4A1F735CCF85}" type="presParOf" srcId="{07431256-3DFC-4047-A18D-A0991635CCAA}" destId="{AF07725F-7D53-485B-8D39-03F8CFFD39B6}" srcOrd="0" destOrd="0" presId="urn:microsoft.com/office/officeart/2005/8/layout/hList1"/>
    <dgm:cxn modelId="{8FCAA352-5DDC-44A6-9659-A8B6AC469351}" type="presParOf" srcId="{AF07725F-7D53-485B-8D39-03F8CFFD39B6}" destId="{15BA5FA9-E392-41C2-BCC8-A3FBB611F904}" srcOrd="0" destOrd="0" presId="urn:microsoft.com/office/officeart/2005/8/layout/hList1"/>
    <dgm:cxn modelId="{2676B3F8-BD98-4A75-B5B9-DA2698EE2C9A}" type="presParOf" srcId="{AF07725F-7D53-485B-8D39-03F8CFFD39B6}" destId="{47F94B1E-8172-4A69-B3A4-FDBCD8F9B436}" srcOrd="1" destOrd="0" presId="urn:microsoft.com/office/officeart/2005/8/layout/hList1"/>
    <dgm:cxn modelId="{06FDEA7E-2CB2-40DC-A586-F0281DA3BB96}" type="presParOf" srcId="{07431256-3DFC-4047-A18D-A0991635CCAA}" destId="{EBF66996-0954-481C-9ADE-9B0ECB60C3D5}" srcOrd="1" destOrd="0" presId="urn:microsoft.com/office/officeart/2005/8/layout/hList1"/>
    <dgm:cxn modelId="{623D30FA-4601-4281-AB88-324D92F98808}" type="presParOf" srcId="{07431256-3DFC-4047-A18D-A0991635CCAA}" destId="{0137255D-967D-493A-A4CB-974D79AEEFFE}" srcOrd="2" destOrd="0" presId="urn:microsoft.com/office/officeart/2005/8/layout/hList1"/>
    <dgm:cxn modelId="{FBD8BF42-B863-46A3-B34D-D161275E4828}" type="presParOf" srcId="{0137255D-967D-493A-A4CB-974D79AEEFFE}" destId="{7B8ECE76-F053-4347-8D51-BC786470DFE4}" srcOrd="0" destOrd="0" presId="urn:microsoft.com/office/officeart/2005/8/layout/hList1"/>
    <dgm:cxn modelId="{9C813274-9F22-4CFF-99DA-3AB5FC52F2E7}" type="presParOf" srcId="{0137255D-967D-493A-A4CB-974D79AEEFFE}" destId="{A9AFB589-4F47-4C1B-AC2C-B16DD0F91756}" srcOrd="1" destOrd="0" presId="urn:microsoft.com/office/officeart/2005/8/layout/hList1"/>
    <dgm:cxn modelId="{A434266A-0AA8-47CC-AE42-1E0B0D987EEE}" type="presParOf" srcId="{07431256-3DFC-4047-A18D-A0991635CCAA}" destId="{569790A0-031C-4726-B61C-A46DF5342233}" srcOrd="3" destOrd="0" presId="urn:microsoft.com/office/officeart/2005/8/layout/hList1"/>
    <dgm:cxn modelId="{278DFD3A-3A12-440E-9EBD-A10BBCC9ADE7}" type="presParOf" srcId="{07431256-3DFC-4047-A18D-A0991635CCAA}" destId="{A9BA4151-B9C0-4A86-8536-2AB310B65BEB}" srcOrd="4" destOrd="0" presId="urn:microsoft.com/office/officeart/2005/8/layout/hList1"/>
    <dgm:cxn modelId="{82AAE226-1EED-4DBD-B09E-A36402175E4B}" type="presParOf" srcId="{A9BA4151-B9C0-4A86-8536-2AB310B65BEB}" destId="{47076811-2338-4705-9665-197897BA2D48}" srcOrd="0" destOrd="0" presId="urn:microsoft.com/office/officeart/2005/8/layout/hList1"/>
    <dgm:cxn modelId="{BF2A917A-3281-42C4-ABBB-4709EC73428E}"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tyle>
          <a:lnRef idx="1">
            <a:schemeClr val="accent5"/>
          </a:lnRef>
          <a:fillRef idx="2">
            <a:schemeClr val="accent5"/>
          </a:fillRef>
          <a:effectRef idx="1">
            <a:schemeClr val="accent5"/>
          </a:effectRef>
          <a:fontRef idx="minor">
            <a:schemeClr val="dk1"/>
          </a:fontRef>
        </dgm:style>
      </dgm:prSet>
      <dgm:spPr/>
      <dgm:t>
        <a:bodyPr/>
        <a:lstStyle/>
        <a:p>
          <a:pPr rtl="0"/>
          <a:r>
            <a:rPr lang="tr-TR" sz="1400" dirty="0" smtClean="0">
              <a:solidFill>
                <a:schemeClr val="bg1"/>
              </a:solidFill>
            </a:rPr>
            <a:t>Tasarlama Süreci</a:t>
          </a:r>
          <a:endParaRPr lang="en-US" sz="1400" dirty="0">
            <a:solidFill>
              <a:schemeClr val="bg1"/>
            </a:solidFill>
          </a:endParaRPr>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FF0000"/>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Uygulama Süreci</a:t>
          </a:r>
          <a:endParaRPr lang="en-US" sz="1400" dirty="0">
            <a:solidFill>
              <a:schemeClr val="bg1"/>
            </a:solidFill>
          </a:endParaRP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İzleme Süreci</a:t>
          </a:r>
          <a:endParaRPr lang="en-US" sz="1400" dirty="0">
            <a:solidFill>
              <a:schemeClr val="bg1"/>
            </a:solidFill>
          </a:endParaRPr>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İyileştirme Süreci</a:t>
          </a:r>
          <a:endParaRPr lang="en-US" sz="1400" dirty="0">
            <a:solidFill>
              <a:schemeClr val="bg1"/>
            </a:solidFill>
          </a:endParaRPr>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108E56DA-90D3-4022-998A-94270030FFC1}" type="presOf" srcId="{21B91B4A-F974-4B8B-B5CA-9E8C1D9848F5}" destId="{3335CF31-EC10-45E3-8844-21FBB127EAE7}" srcOrd="0" destOrd="0" presId="urn:microsoft.com/office/officeart/2005/8/layout/hList1"/>
    <dgm:cxn modelId="{DA98A363-95F6-426A-BD21-E5E330784B76}" type="presOf" srcId="{C38D5133-04FB-484E-9C2F-11FE3D75E8AB}" destId="{790C04BB-BE51-4C10-A22D-2B691A7087C7}" srcOrd="0" destOrd="0" presId="urn:microsoft.com/office/officeart/2005/8/layout/hList1"/>
    <dgm:cxn modelId="{41DE7C6F-12BD-433F-8EF7-4ACFFDAD3959}" type="presOf" srcId="{118A2751-5F97-4D67-8096-2B36AF81136F}" destId="{A6897E93-E33B-478F-BB0E-51835618003A}"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20D284AD-8553-47BE-B085-70A9500C2C09}" type="presOf" srcId="{78CC2C55-B216-435A-BB65-899A86335007}" destId="{D65CAA00-D1D4-441B-A126-AEDE377422C2}" srcOrd="0" destOrd="0" presId="urn:microsoft.com/office/officeart/2005/8/layout/hList1"/>
    <dgm:cxn modelId="{6C911A41-35AE-4512-AB25-696F59ADD873}" type="presOf" srcId="{C6FAB30E-B497-49C7-8A80-757F0027FA32}" destId="{DF89113A-73A9-4FB9-84E9-A3102A4DFD52}" srcOrd="0" destOrd="0" presId="urn:microsoft.com/office/officeart/2005/8/layout/hList1"/>
    <dgm:cxn modelId="{463DD359-6DAA-4E4A-A124-D56A5E208676}" type="presOf" srcId="{32502A1B-5603-4778-8192-84CDEECB49D2}" destId="{4A59CDC8-6C52-4579-9A13-742555DEDB0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03BCA687-1404-4AAA-95E0-333AE5ED85B5}" type="presParOf" srcId="{4A59CDC8-6C52-4579-9A13-742555DEDB02}" destId="{2ADD4D11-FE2C-424A-AC3B-D0A032322F62}" srcOrd="0" destOrd="0" presId="urn:microsoft.com/office/officeart/2005/8/layout/hList1"/>
    <dgm:cxn modelId="{DF0C8734-0542-4B36-B879-1C40CBF5A5A5}" type="presParOf" srcId="{2ADD4D11-FE2C-424A-AC3B-D0A032322F62}" destId="{A6897E93-E33B-478F-BB0E-51835618003A}" srcOrd="0" destOrd="0" presId="urn:microsoft.com/office/officeart/2005/8/layout/hList1"/>
    <dgm:cxn modelId="{AD2C78B0-86C6-475F-B409-A1A01FC9F83D}" type="presParOf" srcId="{2ADD4D11-FE2C-424A-AC3B-D0A032322F62}" destId="{92F1D55A-908E-47A9-A979-97CA3F17799D}" srcOrd="1" destOrd="0" presId="urn:microsoft.com/office/officeart/2005/8/layout/hList1"/>
    <dgm:cxn modelId="{929600D2-4288-46FC-9AA4-8AD2337DF174}" type="presParOf" srcId="{4A59CDC8-6C52-4579-9A13-742555DEDB02}" destId="{2071B553-05F7-470D-952A-A8F663120304}" srcOrd="1" destOrd="0" presId="urn:microsoft.com/office/officeart/2005/8/layout/hList1"/>
    <dgm:cxn modelId="{F3C15ECA-5266-4723-A40F-07046C3BAD8B}" type="presParOf" srcId="{4A59CDC8-6C52-4579-9A13-742555DEDB02}" destId="{B67B05FB-9110-4D2D-AA93-1946284CE043}" srcOrd="2" destOrd="0" presId="urn:microsoft.com/office/officeart/2005/8/layout/hList1"/>
    <dgm:cxn modelId="{78464C07-B895-4CEF-A88E-F104927E707D}" type="presParOf" srcId="{B67B05FB-9110-4D2D-AA93-1946284CE043}" destId="{3335CF31-EC10-45E3-8844-21FBB127EAE7}" srcOrd="0" destOrd="0" presId="urn:microsoft.com/office/officeart/2005/8/layout/hList1"/>
    <dgm:cxn modelId="{C35DD92B-EEE2-45F8-A768-F8BBC19E1A7F}" type="presParOf" srcId="{B67B05FB-9110-4D2D-AA93-1946284CE043}" destId="{863C5C5A-6FED-48E5-ADC0-68CF07368C39}" srcOrd="1" destOrd="0" presId="urn:microsoft.com/office/officeart/2005/8/layout/hList1"/>
    <dgm:cxn modelId="{F38BE231-44A6-46D1-B6AA-118358AE8B83}" type="presParOf" srcId="{4A59CDC8-6C52-4579-9A13-742555DEDB02}" destId="{0D8CF739-32BC-404E-A436-9DFB7BD9341D}" srcOrd="3" destOrd="0" presId="urn:microsoft.com/office/officeart/2005/8/layout/hList1"/>
    <dgm:cxn modelId="{08624D36-6324-4BAB-AEA8-E0780A3B9C7A}" type="presParOf" srcId="{4A59CDC8-6C52-4579-9A13-742555DEDB02}" destId="{DA5621F6-8C21-49D1-9D89-9529E4EFEE6E}" srcOrd="4" destOrd="0" presId="urn:microsoft.com/office/officeart/2005/8/layout/hList1"/>
    <dgm:cxn modelId="{E3C654C2-A2E2-477F-9DCC-F50ADB929408}" type="presParOf" srcId="{DA5621F6-8C21-49D1-9D89-9529E4EFEE6E}" destId="{DF89113A-73A9-4FB9-84E9-A3102A4DFD52}" srcOrd="0" destOrd="0" presId="urn:microsoft.com/office/officeart/2005/8/layout/hList1"/>
    <dgm:cxn modelId="{A2FF0A67-1F3A-4006-8BE2-CFAA271623B2}" type="presParOf" srcId="{DA5621F6-8C21-49D1-9D89-9529E4EFEE6E}" destId="{646F145F-F1A7-44D8-BB63-F6CAEBF8BF3E}" srcOrd="1" destOrd="0" presId="urn:microsoft.com/office/officeart/2005/8/layout/hList1"/>
    <dgm:cxn modelId="{76324638-7C80-4DD1-BE0C-03FD903DB9A0}" type="presParOf" srcId="{4A59CDC8-6C52-4579-9A13-742555DEDB02}" destId="{516AA955-4CAA-47C4-BCCE-8AD7C5C6A0D6}" srcOrd="5" destOrd="0" presId="urn:microsoft.com/office/officeart/2005/8/layout/hList1"/>
    <dgm:cxn modelId="{A2F93BD8-CCB6-4505-A398-CAAF6B1876CC}" type="presParOf" srcId="{4A59CDC8-6C52-4579-9A13-742555DEDB02}" destId="{1D4B7B80-72D4-423B-A94A-F3F592847C56}" srcOrd="6" destOrd="0" presId="urn:microsoft.com/office/officeart/2005/8/layout/hList1"/>
    <dgm:cxn modelId="{E763294B-DD0E-4F66-878F-34EE511813D0}" type="presParOf" srcId="{1D4B7B80-72D4-423B-A94A-F3F592847C56}" destId="{790C04BB-BE51-4C10-A22D-2B691A7087C7}" srcOrd="0" destOrd="0" presId="urn:microsoft.com/office/officeart/2005/8/layout/hList1"/>
    <dgm:cxn modelId="{B76E22B6-30ED-4DE2-87BA-EE867B8AC51B}" type="presParOf" srcId="{1D4B7B80-72D4-423B-A94A-F3F592847C56}" destId="{CB93CD10-AB49-4273-86BB-B87C9A3A152F}" srcOrd="1" destOrd="0" presId="urn:microsoft.com/office/officeart/2005/8/layout/hList1"/>
    <dgm:cxn modelId="{0D2931BC-2FBF-4BC3-A315-6D9828EF7B5B}" type="presParOf" srcId="{4A59CDC8-6C52-4579-9A13-742555DEDB02}" destId="{64C813E8-2D2F-4FEB-A35F-2EDE8F91AEE7}" srcOrd="7" destOrd="0" presId="urn:microsoft.com/office/officeart/2005/8/layout/hList1"/>
    <dgm:cxn modelId="{17333425-27BE-4BCD-8B84-1889B72E2795}" type="presParOf" srcId="{4A59CDC8-6C52-4579-9A13-742555DEDB02}" destId="{867F4077-5AF3-497F-AE62-53AA8AD9360C}" srcOrd="8" destOrd="0" presId="urn:microsoft.com/office/officeart/2005/8/layout/hList1"/>
    <dgm:cxn modelId="{EC74A3C2-2E80-436B-B7D6-709040134967}" type="presParOf" srcId="{867F4077-5AF3-497F-AE62-53AA8AD9360C}" destId="{D65CAA00-D1D4-441B-A126-AEDE377422C2}" srcOrd="0" destOrd="0" presId="urn:microsoft.com/office/officeart/2005/8/layout/hList1"/>
    <dgm:cxn modelId="{950BCEDA-181F-4D7A-A976-E6F77C0FBBC2}"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Program Kurulu kararları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384F8B11-4ACA-418D-8A53-AEF836BDF81F}">
      <dgm:prSet/>
      <dgm:spPr/>
      <dgm:t>
        <a:bodyPr/>
        <a:lstStyle/>
        <a:p>
          <a:r>
            <a:rPr lang="tr-TR" smtClean="0"/>
            <a:t>Program yeterlikleri</a:t>
          </a:r>
          <a:endParaRPr lang="en-US" dirty="0"/>
        </a:p>
      </dgm:t>
    </dgm:pt>
    <dgm:pt modelId="{6ECA7125-DE74-4D3B-84EB-8C4D0A2D2AD3}" type="parTrans" cxnId="{D626F6C1-1EAE-41EB-817E-03F10B824616}">
      <dgm:prSet/>
      <dgm:spPr/>
      <dgm:t>
        <a:bodyPr/>
        <a:lstStyle/>
        <a:p>
          <a:endParaRPr lang="en-US"/>
        </a:p>
      </dgm:t>
    </dgm:pt>
    <dgm:pt modelId="{2E7D99E5-9BC9-405B-923D-5A199F163ECF}" type="sibTrans" cxnId="{D626F6C1-1EAE-41EB-817E-03F10B824616}">
      <dgm:prSet/>
      <dgm:spPr/>
      <dgm:t>
        <a:bodyPr/>
        <a:lstStyle/>
        <a:p>
          <a:endParaRPr lang="en-US"/>
        </a:p>
      </dgm:t>
    </dgm:pt>
    <dgm:pt modelId="{C21B6D38-DEA5-455A-9A7C-16E64EB3D470}">
      <dgm:prSet/>
      <dgm:spPr/>
      <dgm:t>
        <a:bodyPr/>
        <a:lstStyle/>
        <a:p>
          <a:r>
            <a:rPr lang="tr-TR" smtClean="0"/>
            <a:t>Ders öğrenme kazanımları</a:t>
          </a:r>
          <a:endParaRPr lang="en-US" dirty="0"/>
        </a:p>
      </dgm:t>
    </dgm:pt>
    <dgm:pt modelId="{8841902F-630A-4440-A097-C518E570BB94}" type="parTrans" cxnId="{87165368-C1D3-4CFE-9D1A-72A857036940}">
      <dgm:prSet/>
      <dgm:spPr/>
      <dgm:t>
        <a:bodyPr/>
        <a:lstStyle/>
        <a:p>
          <a:endParaRPr lang="en-US"/>
        </a:p>
      </dgm:t>
    </dgm:pt>
    <dgm:pt modelId="{A02CA110-D8C9-4CE2-A66D-9BCA343E8094}" type="sibTrans" cxnId="{87165368-C1D3-4CFE-9D1A-72A857036940}">
      <dgm:prSet/>
      <dgm:spPr/>
      <dgm:t>
        <a:bodyPr/>
        <a:lstStyle/>
        <a:p>
          <a:endParaRPr lang="en-US"/>
        </a:p>
      </dgm:t>
    </dgm:pt>
    <dgm:pt modelId="{7B40CE41-A87C-41C9-A22F-1F3335DC0408}">
      <dgm:prSet/>
      <dgm:spPr/>
      <dgm:t>
        <a:bodyPr/>
        <a:lstStyle/>
        <a:p>
          <a:r>
            <a:rPr lang="tr-TR" dirty="0" smtClean="0"/>
            <a:t>AKTS</a:t>
          </a:r>
          <a:endParaRPr lang="en-US" dirty="0"/>
        </a:p>
      </dgm:t>
    </dgm:pt>
    <dgm:pt modelId="{67C10A6E-3A6C-41A3-810B-A5A095EBAEBC}" type="parTrans" cxnId="{F3E246C0-D77D-45EE-81D6-F88543E470B6}">
      <dgm:prSet/>
      <dgm:spPr/>
      <dgm:t>
        <a:bodyPr/>
        <a:lstStyle/>
        <a:p>
          <a:endParaRPr lang="en-US"/>
        </a:p>
      </dgm:t>
    </dgm:pt>
    <dgm:pt modelId="{A691E0F0-F104-4085-9C79-A142A5D06FB8}" type="sibTrans" cxnId="{F3E246C0-D77D-45EE-81D6-F88543E470B6}">
      <dgm:prSet/>
      <dgm:spPr/>
      <dgm:t>
        <a:bodyPr/>
        <a:lstStyle/>
        <a:p>
          <a:endParaRPr lang="en-US"/>
        </a:p>
      </dgm:t>
    </dgm:pt>
    <dgm:pt modelId="{882F4354-6847-4F38-809A-343904AA001F}">
      <dgm:prSet/>
      <dgm:spPr/>
      <dgm:t>
        <a:bodyPr/>
        <a:lstStyle/>
        <a:p>
          <a:r>
            <a:rPr lang="tr-TR" dirty="0" smtClean="0"/>
            <a:t>Öğrenci sayısı</a:t>
          </a:r>
          <a:endParaRPr lang="en-US" dirty="0"/>
        </a:p>
      </dgm:t>
    </dgm:pt>
    <dgm:pt modelId="{27674CD5-FDA2-4305-9A50-388B2324A64B}" type="parTrans" cxnId="{8BEAE0F5-2990-4234-A572-73770C4B28AD}">
      <dgm:prSet/>
      <dgm:spPr/>
      <dgm:t>
        <a:bodyPr/>
        <a:lstStyle/>
        <a:p>
          <a:endParaRPr lang="en-US"/>
        </a:p>
      </dgm:t>
    </dgm:pt>
    <dgm:pt modelId="{E6A99290-0200-466F-A47C-BD45C1C96DCA}" type="sibTrans" cxnId="{8BEAE0F5-2990-4234-A572-73770C4B28AD}">
      <dgm:prSet/>
      <dgm:spPr/>
      <dgm:t>
        <a:bodyPr/>
        <a:lstStyle/>
        <a:p>
          <a:endParaRPr lang="en-US"/>
        </a:p>
      </dgm:t>
    </dgm:pt>
    <dgm:pt modelId="{D6AD5CF9-513D-4C4E-9BD6-E7C036203999}">
      <dgm:prSet/>
      <dgm:spPr/>
      <dgm:t>
        <a:bodyPr/>
        <a:lstStyle/>
        <a:p>
          <a:r>
            <a:rPr lang="tr-TR" dirty="0" smtClean="0"/>
            <a:t>Öğretim kadrosu</a:t>
          </a:r>
          <a:endParaRPr lang="en-US" dirty="0"/>
        </a:p>
      </dgm:t>
    </dgm:pt>
    <dgm:pt modelId="{21DC3BC6-2648-460A-89A9-33177B3859B2}" type="parTrans" cxnId="{B53CE380-94E3-4D09-8474-87AE3CFD5339}">
      <dgm:prSet/>
      <dgm:spPr/>
      <dgm:t>
        <a:bodyPr/>
        <a:lstStyle/>
        <a:p>
          <a:endParaRPr lang="en-US"/>
        </a:p>
      </dgm:t>
    </dgm:pt>
    <dgm:pt modelId="{CBF04B92-07FD-4AC4-B69B-0CCD813BCBD0}" type="sibTrans" cxnId="{B53CE380-94E3-4D09-8474-87AE3CFD53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custScaleX="98622">
        <dgm:presLayoutVars>
          <dgm:bulletEnabled val="1"/>
        </dgm:presLayoutVars>
      </dgm:prSet>
      <dgm:spPr/>
      <dgm:t>
        <a:bodyPr/>
        <a:lstStyle/>
        <a:p>
          <a:endParaRPr lang="en-US"/>
        </a:p>
      </dgm:t>
    </dgm:pt>
  </dgm:ptLst>
  <dgm:cxnLst>
    <dgm:cxn modelId="{F3E246C0-D77D-45EE-81D6-F88543E470B6}" srcId="{C48BD5BD-A8D1-4C2F-A909-FF69C858B70C}" destId="{7B40CE41-A87C-41C9-A22F-1F3335DC0408}" srcOrd="3" destOrd="0" parTransId="{67C10A6E-3A6C-41A3-810B-A5A095EBAEBC}" sibTransId="{A691E0F0-F104-4085-9C79-A142A5D06FB8}"/>
    <dgm:cxn modelId="{780096BD-DC94-434D-AEB9-E8F264DA13F3}" type="presOf" srcId="{C21B6D38-DEA5-455A-9A7C-16E64EB3D470}" destId="{47F94B1E-8172-4A69-B3A4-FDBCD8F9B436}" srcOrd="0" destOrd="2" presId="urn:microsoft.com/office/officeart/2005/8/layout/hList1"/>
    <dgm:cxn modelId="{8BEAE0F5-2990-4234-A572-73770C4B28AD}" srcId="{C48BD5BD-A8D1-4C2F-A909-FF69C858B70C}" destId="{882F4354-6847-4F38-809A-343904AA001F}" srcOrd="4" destOrd="0" parTransId="{27674CD5-FDA2-4305-9A50-388B2324A64B}" sibTransId="{E6A99290-0200-466F-A47C-BD45C1C96DCA}"/>
    <dgm:cxn modelId="{7C884045-92F7-4168-BC51-48642D636785}" type="presOf" srcId="{7B40CE41-A87C-41C9-A22F-1F3335DC0408}" destId="{47F94B1E-8172-4A69-B3A4-FDBCD8F9B436}" srcOrd="0" destOrd="3" presId="urn:microsoft.com/office/officeart/2005/8/layout/hList1"/>
    <dgm:cxn modelId="{7F47196A-8F05-42C9-AA7F-AEB27F0279B9}" type="presOf" srcId="{214BE353-BAED-443C-B492-1830DC97BF37}" destId="{47F94B1E-8172-4A69-B3A4-FDBCD8F9B436}" srcOrd="0" destOrd="0" presId="urn:microsoft.com/office/officeart/2005/8/layout/hList1"/>
    <dgm:cxn modelId="{B53CE380-94E3-4D09-8474-87AE3CFD5339}" srcId="{C48BD5BD-A8D1-4C2F-A909-FF69C858B70C}" destId="{D6AD5CF9-513D-4C4E-9BD6-E7C036203999}" srcOrd="5" destOrd="0" parTransId="{21DC3BC6-2648-460A-89A9-33177B3859B2}" sibTransId="{CBF04B92-07FD-4AC4-B69B-0CCD813BCBD0}"/>
    <dgm:cxn modelId="{A126A66A-2899-4E66-B073-8361B8A3F17C}" type="presOf" srcId="{384F8B11-4ACA-418D-8A53-AEF836BDF81F}" destId="{47F94B1E-8172-4A69-B3A4-FDBCD8F9B436}" srcOrd="0" destOrd="1"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87165368-C1D3-4CFE-9D1A-72A857036940}" srcId="{C48BD5BD-A8D1-4C2F-A909-FF69C858B70C}" destId="{C21B6D38-DEA5-455A-9A7C-16E64EB3D470}" srcOrd="2" destOrd="0" parTransId="{8841902F-630A-4440-A097-C518E570BB94}" sibTransId="{A02CA110-D8C9-4CE2-A66D-9BCA343E8094}"/>
    <dgm:cxn modelId="{C358F3FD-4DFB-4A8C-A20D-25A28964D926}" type="presOf" srcId="{882F4354-6847-4F38-809A-343904AA001F}" destId="{47F94B1E-8172-4A69-B3A4-FDBCD8F9B436}" srcOrd="0" destOrd="4" presId="urn:microsoft.com/office/officeart/2005/8/layout/hList1"/>
    <dgm:cxn modelId="{11510262-D15A-4ED5-A5EE-79311787A286}" type="presOf" srcId="{C48BD5BD-A8D1-4C2F-A909-FF69C858B70C}" destId="{15BA5FA9-E392-41C2-BCC8-A3FBB611F904}" srcOrd="0" destOrd="0"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D626F6C1-1EAE-41EB-817E-03F10B824616}" srcId="{C48BD5BD-A8D1-4C2F-A909-FF69C858B70C}" destId="{384F8B11-4ACA-418D-8A53-AEF836BDF81F}" srcOrd="1" destOrd="0" parTransId="{6ECA7125-DE74-4D3B-84EB-8C4D0A2D2AD3}" sibTransId="{2E7D99E5-9BC9-405B-923D-5A199F163ECF}"/>
    <dgm:cxn modelId="{06F27DE4-F267-4110-B015-52BE5B29DD88}" type="presOf" srcId="{D6AD5CF9-513D-4C4E-9BD6-E7C036203999}" destId="{47F94B1E-8172-4A69-B3A4-FDBCD8F9B436}" srcOrd="0" destOrd="5" presId="urn:microsoft.com/office/officeart/2005/8/layout/hList1"/>
    <dgm:cxn modelId="{9BB28A71-CCFC-4022-A4F2-494EA84EC791}" type="presOf" srcId="{F3A2FFC7-F09C-4FB9-9C40-4BE9775CBF7F}" destId="{07431256-3DFC-4047-A18D-A0991635CCAA}" srcOrd="0" destOrd="0" presId="urn:microsoft.com/office/officeart/2005/8/layout/hList1"/>
    <dgm:cxn modelId="{A43304A6-D998-49BF-9E82-F2256BD532E2}" type="presParOf" srcId="{07431256-3DFC-4047-A18D-A0991635CCAA}" destId="{AF07725F-7D53-485B-8D39-03F8CFFD39B6}" srcOrd="0" destOrd="0" presId="urn:microsoft.com/office/officeart/2005/8/layout/hList1"/>
    <dgm:cxn modelId="{A62447CD-DF53-4AFC-AAE0-FF4BDCB0BDA3}" type="presParOf" srcId="{AF07725F-7D53-485B-8D39-03F8CFFD39B6}" destId="{15BA5FA9-E392-41C2-BCC8-A3FBB611F904}" srcOrd="0" destOrd="0" presId="urn:microsoft.com/office/officeart/2005/8/layout/hList1"/>
    <dgm:cxn modelId="{3F52705C-DABC-4ED8-9695-05DAD8AAB468}"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135398E-C829-4BBE-91C4-A6956859C04F}" type="pres">
      <dgm:prSet presAssocID="{AD3C1A60-1D27-4AD6-A1A7-6D948168F1B3}" presName="Name0" presStyleCnt="0">
        <dgm:presLayoutVars>
          <dgm:dir/>
          <dgm:animLvl val="lvl"/>
          <dgm:resizeHandles val="exact"/>
        </dgm:presLayoutVars>
      </dgm:prSet>
      <dgm:spPr/>
    </dgm:pt>
  </dgm:ptLst>
  <dgm:cxnLst>
    <dgm:cxn modelId="{E12F0EFE-C796-48B2-8F0B-A43BD111AD48}" type="presOf" srcId="{AD3C1A60-1D27-4AD6-A1A7-6D948168F1B3}" destId="{7135398E-C829-4BBE-91C4-A6956859C04F}"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FF0000"/>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82739015-FD37-417B-AA1A-E9DD6159AB4E}"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221981-05B9-4FC8-BC74-D03F7E1212C0}" type="presOf" srcId="{78CC2C55-B216-435A-BB65-899A86335007}" destId="{D65CAA00-D1D4-441B-A126-AEDE377422C2}" srcOrd="0" destOrd="0" presId="urn:microsoft.com/office/officeart/2005/8/layout/hList1"/>
    <dgm:cxn modelId="{FF258B08-D88E-408D-BE54-0DC2B8C67888}" type="presOf" srcId="{C6FAB30E-B497-49C7-8A80-757F0027FA32}" destId="{DF89113A-73A9-4FB9-84E9-A3102A4DFD52}" srcOrd="0" destOrd="0" presId="urn:microsoft.com/office/officeart/2005/8/layout/hList1"/>
    <dgm:cxn modelId="{44CBA408-C8F5-4600-B574-75C6CF306501}" type="presOf" srcId="{C38D5133-04FB-484E-9C2F-11FE3D75E8AB}" destId="{790C04BB-BE51-4C10-A22D-2B691A7087C7}" srcOrd="0" destOrd="0" presId="urn:microsoft.com/office/officeart/2005/8/layout/hList1"/>
    <dgm:cxn modelId="{1F05873C-1456-497D-B412-368D15BBA2EB}"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421031D8-71D3-47EB-9FB6-6EC39E3D27AE}" type="presOf" srcId="{32502A1B-5603-4778-8192-84CDEECB49D2}" destId="{4A59CDC8-6C52-4579-9A13-742555DEDB02}" srcOrd="0" destOrd="0" presId="urn:microsoft.com/office/officeart/2005/8/layout/hList1"/>
    <dgm:cxn modelId="{B1144673-55FC-44BE-9738-5BCE51254137}" type="presParOf" srcId="{4A59CDC8-6C52-4579-9A13-742555DEDB02}" destId="{2ADD4D11-FE2C-424A-AC3B-D0A032322F62}" srcOrd="0" destOrd="0" presId="urn:microsoft.com/office/officeart/2005/8/layout/hList1"/>
    <dgm:cxn modelId="{970EB360-275A-4806-8354-A25352D23A86}" type="presParOf" srcId="{2ADD4D11-FE2C-424A-AC3B-D0A032322F62}" destId="{A6897E93-E33B-478F-BB0E-51835618003A}" srcOrd="0" destOrd="0" presId="urn:microsoft.com/office/officeart/2005/8/layout/hList1"/>
    <dgm:cxn modelId="{4CAA59A1-7913-448F-90B8-2A8191274073}" type="presParOf" srcId="{2ADD4D11-FE2C-424A-AC3B-D0A032322F62}" destId="{92F1D55A-908E-47A9-A979-97CA3F17799D}" srcOrd="1" destOrd="0" presId="urn:microsoft.com/office/officeart/2005/8/layout/hList1"/>
    <dgm:cxn modelId="{FF925854-158E-42F3-8701-DE2C8E37021E}" type="presParOf" srcId="{4A59CDC8-6C52-4579-9A13-742555DEDB02}" destId="{2071B553-05F7-470D-952A-A8F663120304}" srcOrd="1" destOrd="0" presId="urn:microsoft.com/office/officeart/2005/8/layout/hList1"/>
    <dgm:cxn modelId="{A4D2819C-B7AC-4385-9918-D1684A5EB242}" type="presParOf" srcId="{4A59CDC8-6C52-4579-9A13-742555DEDB02}" destId="{B67B05FB-9110-4D2D-AA93-1946284CE043}" srcOrd="2" destOrd="0" presId="urn:microsoft.com/office/officeart/2005/8/layout/hList1"/>
    <dgm:cxn modelId="{358BFBAD-9C8B-4BD1-B21B-28CAFDC8A818}" type="presParOf" srcId="{B67B05FB-9110-4D2D-AA93-1946284CE043}" destId="{3335CF31-EC10-45E3-8844-21FBB127EAE7}" srcOrd="0" destOrd="0" presId="urn:microsoft.com/office/officeart/2005/8/layout/hList1"/>
    <dgm:cxn modelId="{B3FA483D-6C82-41B6-9FE4-40CE666511C3}" type="presParOf" srcId="{B67B05FB-9110-4D2D-AA93-1946284CE043}" destId="{863C5C5A-6FED-48E5-ADC0-68CF07368C39}" srcOrd="1" destOrd="0" presId="urn:microsoft.com/office/officeart/2005/8/layout/hList1"/>
    <dgm:cxn modelId="{CBDFEB7E-9DF2-4B3E-9C23-D00AD9C84FC2}" type="presParOf" srcId="{4A59CDC8-6C52-4579-9A13-742555DEDB02}" destId="{0D8CF739-32BC-404E-A436-9DFB7BD9341D}" srcOrd="3" destOrd="0" presId="urn:microsoft.com/office/officeart/2005/8/layout/hList1"/>
    <dgm:cxn modelId="{30611F82-DF20-4FEE-BE33-F35F8745744D}" type="presParOf" srcId="{4A59CDC8-6C52-4579-9A13-742555DEDB02}" destId="{DA5621F6-8C21-49D1-9D89-9529E4EFEE6E}" srcOrd="4" destOrd="0" presId="urn:microsoft.com/office/officeart/2005/8/layout/hList1"/>
    <dgm:cxn modelId="{8179E7E4-C7B7-4EB0-9D84-87A5FEA6725B}" type="presParOf" srcId="{DA5621F6-8C21-49D1-9D89-9529E4EFEE6E}" destId="{DF89113A-73A9-4FB9-84E9-A3102A4DFD52}" srcOrd="0" destOrd="0" presId="urn:microsoft.com/office/officeart/2005/8/layout/hList1"/>
    <dgm:cxn modelId="{F017AD15-19A5-4B69-82F2-28E1A42A2ED3}" type="presParOf" srcId="{DA5621F6-8C21-49D1-9D89-9529E4EFEE6E}" destId="{646F145F-F1A7-44D8-BB63-F6CAEBF8BF3E}" srcOrd="1" destOrd="0" presId="urn:microsoft.com/office/officeart/2005/8/layout/hList1"/>
    <dgm:cxn modelId="{2ECC0643-22D5-45BF-9A26-9FE42ED5F907}" type="presParOf" srcId="{4A59CDC8-6C52-4579-9A13-742555DEDB02}" destId="{516AA955-4CAA-47C4-BCCE-8AD7C5C6A0D6}" srcOrd="5" destOrd="0" presId="urn:microsoft.com/office/officeart/2005/8/layout/hList1"/>
    <dgm:cxn modelId="{DE34449B-8D62-4C68-A5DE-66924D49654F}" type="presParOf" srcId="{4A59CDC8-6C52-4579-9A13-742555DEDB02}" destId="{1D4B7B80-72D4-423B-A94A-F3F592847C56}" srcOrd="6" destOrd="0" presId="urn:microsoft.com/office/officeart/2005/8/layout/hList1"/>
    <dgm:cxn modelId="{B8008AAC-25CC-4B95-869C-0ED0A7C92984}" type="presParOf" srcId="{1D4B7B80-72D4-423B-A94A-F3F592847C56}" destId="{790C04BB-BE51-4C10-A22D-2B691A7087C7}" srcOrd="0" destOrd="0" presId="urn:microsoft.com/office/officeart/2005/8/layout/hList1"/>
    <dgm:cxn modelId="{0C18619C-384E-4FAC-BAA9-7608130CE096}" type="presParOf" srcId="{1D4B7B80-72D4-423B-A94A-F3F592847C56}" destId="{CB93CD10-AB49-4273-86BB-B87C9A3A152F}" srcOrd="1" destOrd="0" presId="urn:microsoft.com/office/officeart/2005/8/layout/hList1"/>
    <dgm:cxn modelId="{52B7817F-A5AD-4741-BAB1-3AEA00E1456A}" type="presParOf" srcId="{4A59CDC8-6C52-4579-9A13-742555DEDB02}" destId="{64C813E8-2D2F-4FEB-A35F-2EDE8F91AEE7}" srcOrd="7" destOrd="0" presId="urn:microsoft.com/office/officeart/2005/8/layout/hList1"/>
    <dgm:cxn modelId="{C06FB0FA-AEC7-4519-9EE6-1C7F4B5223AD}" type="presParOf" srcId="{4A59CDC8-6C52-4579-9A13-742555DEDB02}" destId="{867F4077-5AF3-497F-AE62-53AA8AD9360C}" srcOrd="8" destOrd="0" presId="urn:microsoft.com/office/officeart/2005/8/layout/hList1"/>
    <dgm:cxn modelId="{32BC2EA4-4118-4F31-8B21-ED42A117E647}" type="presParOf" srcId="{867F4077-5AF3-497F-AE62-53AA8AD9360C}" destId="{D65CAA00-D1D4-441B-A126-AEDE377422C2}" srcOrd="0" destOrd="0" presId="urn:microsoft.com/office/officeart/2005/8/layout/hList1"/>
    <dgm:cxn modelId="{B6082758-F457-4F01-8C45-1BA9DD97519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6F99C07D-18DF-4A0F-AD9F-5DD9026CCE83}">
      <dgm:prSet phldrT="[Text]"/>
      <dgm:spPr/>
      <dgm:t>
        <a:bodyPr/>
        <a:lstStyle/>
        <a:p>
          <a:r>
            <a:rPr lang="tr-TR" dirty="0" smtClean="0"/>
            <a:t>Eğitim programı</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77A87BA7-8A8C-4DE9-98C0-61E766394C86}">
      <dgm:prSet phldrT="[Text]"/>
      <dgm:spPr/>
      <dgm:t>
        <a:bodyPr/>
        <a:lstStyle/>
        <a:p>
          <a:r>
            <a:rPr lang="tr-TR" dirty="0" smtClean="0"/>
            <a:t>Derslik</a:t>
          </a:r>
          <a:endParaRPr lang="en-US" dirty="0"/>
        </a:p>
      </dgm:t>
    </dgm:pt>
    <dgm:pt modelId="{DD67C06A-8D1B-4F5D-A46F-F6809992EC81}" type="parTrans" cxnId="{601923FF-D3BA-4237-B078-504CE843DA03}">
      <dgm:prSet/>
      <dgm:spPr/>
      <dgm:t>
        <a:bodyPr/>
        <a:lstStyle/>
        <a:p>
          <a:endParaRPr lang="en-US"/>
        </a:p>
      </dgm:t>
    </dgm:pt>
    <dgm:pt modelId="{13B4CD85-6534-44C7-A6A3-6151819B90C4}" type="sibTrans" cxnId="{601923FF-D3BA-4237-B078-504CE843DA03}">
      <dgm:prSet/>
      <dgm:spPr/>
      <dgm:t>
        <a:bodyPr/>
        <a:lstStyle/>
        <a:p>
          <a:endParaRPr lang="en-US"/>
        </a:p>
      </dgm:t>
    </dgm:pt>
    <dgm:pt modelId="{AD86F3F2-DB54-416C-A671-71C9240CAB45}">
      <dgm:prSet phldrT="[Text]"/>
      <dgm:spPr/>
      <dgm:t>
        <a:bodyPr/>
        <a:lstStyle/>
        <a:p>
          <a:r>
            <a:rPr lang="en-US" dirty="0" err="1" smtClean="0"/>
            <a:t>Öğrenme</a:t>
          </a:r>
          <a:r>
            <a:rPr lang="en-US" dirty="0" smtClean="0"/>
            <a:t> </a:t>
          </a:r>
          <a:r>
            <a:rPr lang="en-US" dirty="0" err="1" smtClean="0"/>
            <a:t>Kaynakları</a:t>
          </a:r>
          <a:endParaRPr lang="en-US" dirty="0"/>
        </a:p>
      </dgm:t>
    </dgm:pt>
    <dgm:pt modelId="{4A41B78B-021B-438C-B19B-90B8D8713BF8}" type="parTrans" cxnId="{32EA9B2A-DCD4-4DB1-83E2-F9D588725E50}">
      <dgm:prSet/>
      <dgm:spPr/>
      <dgm:t>
        <a:bodyPr/>
        <a:lstStyle/>
        <a:p>
          <a:endParaRPr lang="en-US"/>
        </a:p>
      </dgm:t>
    </dgm:pt>
    <dgm:pt modelId="{D961F3D8-EEA3-4BEA-BB09-8A5A17A38E61}" type="sibTrans" cxnId="{32EA9B2A-DCD4-4DB1-83E2-F9D588725E50}">
      <dgm:prSet/>
      <dgm:spPr/>
      <dgm:t>
        <a:bodyPr/>
        <a:lstStyle/>
        <a:p>
          <a:endParaRPr lang="en-US"/>
        </a:p>
      </dgm:t>
    </dgm:pt>
    <dgm:pt modelId="{F28A9CB5-EF8D-46CD-909B-69AE80D2E52F}">
      <dgm:prSet phldrT="[Text]"/>
      <dgm:spPr/>
      <dgm:t>
        <a:bodyPr/>
        <a:lstStyle/>
        <a:p>
          <a:r>
            <a:rPr lang="tr-TR" dirty="0" smtClean="0"/>
            <a:t>Değerlendirme yöntemleri</a:t>
          </a:r>
          <a:endParaRPr lang="en-US" dirty="0"/>
        </a:p>
      </dgm:t>
    </dgm:pt>
    <dgm:pt modelId="{DAD69D7C-3814-43F1-AE4B-FD909CC8788B}" type="parTrans" cxnId="{6AD91627-77BE-41EC-8E61-CD3D36D3EEF1}">
      <dgm:prSet/>
      <dgm:spPr/>
      <dgm:t>
        <a:bodyPr/>
        <a:lstStyle/>
        <a:p>
          <a:endParaRPr lang="en-US"/>
        </a:p>
      </dgm:t>
    </dgm:pt>
    <dgm:pt modelId="{717B4709-BE52-471C-8BD0-2FBDF4E155A6}" type="sibTrans" cxnId="{6AD91627-77BE-41EC-8E61-CD3D36D3EEF1}">
      <dgm:prSet/>
      <dgm:spPr/>
      <dgm:t>
        <a:bodyPr/>
        <a:lstStyle/>
        <a:p>
          <a:endParaRPr lang="en-US"/>
        </a:p>
      </dgm:t>
    </dgm:pt>
    <dgm:pt modelId="{D304BD74-4BCE-4AEA-B5F9-8B203F5AFF2D}">
      <dgm:prSet phldrT="[Text]"/>
      <dgm:spPr/>
      <dgm:t>
        <a:bodyPr/>
        <a:lstStyle/>
        <a:p>
          <a:r>
            <a:rPr lang="tr-TR" dirty="0" smtClean="0"/>
            <a:t>Öğrenci ders </a:t>
          </a:r>
          <a:r>
            <a:rPr lang="tr-TR" dirty="0" smtClean="0"/>
            <a:t>kaydı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54CE834C-E80C-4D11-B107-77E3700CFD86}">
      <dgm:prSet phldrT="[Text]"/>
      <dgm:spPr/>
      <dgm:t>
        <a:bodyPr/>
        <a:lstStyle/>
        <a:p>
          <a:r>
            <a:rPr lang="tr-TR" dirty="0" smtClean="0"/>
            <a:t>Risk analizi</a:t>
          </a:r>
          <a:endParaRPr lang="en-US" dirty="0"/>
        </a:p>
      </dgm:t>
    </dgm:pt>
    <dgm:pt modelId="{612E8D7E-A421-46E4-A6CD-B2B8E99DFF7B}" type="parTrans" cxnId="{8B3D34D3-55C1-4B0E-8A08-F63B7A285DFC}">
      <dgm:prSet/>
      <dgm:spPr/>
      <dgm:t>
        <a:bodyPr/>
        <a:lstStyle/>
        <a:p>
          <a:endParaRPr lang="tr-TR"/>
        </a:p>
      </dgm:t>
    </dgm:pt>
    <dgm:pt modelId="{27C8259A-076F-42F3-B4AF-E0EDB45D785D}" type="sibTrans" cxnId="{8B3D34D3-55C1-4B0E-8A08-F63B7A285DFC}">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custLinFactNeighborX="725" custLinFactNeighborY="-1377">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15CC3C21-A2B1-4E06-998F-346FBAAFFCA1}" srcId="{F3A2FFC7-F09C-4FB9-9C40-4BE9775CBF7F}" destId="{C66FCD37-231A-4C57-867B-B0CD860D1D4E}" srcOrd="0" destOrd="0" parTransId="{F9683286-ACB5-4E46-A387-EC698A407E87}" sibTransId="{647FAE1D-8CB7-47CB-9B87-AE2E2DA5007C}"/>
    <dgm:cxn modelId="{32EA9B2A-DCD4-4DB1-83E2-F9D588725E50}" srcId="{C66FCD37-231A-4C57-867B-B0CD860D1D4E}" destId="{AD86F3F2-DB54-416C-A671-71C9240CAB45}" srcOrd="3" destOrd="0" parTransId="{4A41B78B-021B-438C-B19B-90B8D8713BF8}" sibTransId="{D961F3D8-EEA3-4BEA-BB09-8A5A17A38E61}"/>
    <dgm:cxn modelId="{F387E645-7305-4A60-B488-97C81FF46826}" type="presOf" srcId="{F3A2FFC7-F09C-4FB9-9C40-4BE9775CBF7F}" destId="{07431256-3DFC-4047-A18D-A0991635CCAA}" srcOrd="0" destOrd="0" presId="urn:microsoft.com/office/officeart/2005/8/layout/hList1"/>
    <dgm:cxn modelId="{8B3D34D3-55C1-4B0E-8A08-F63B7A285DFC}" srcId="{C66FCD37-231A-4C57-867B-B0CD860D1D4E}" destId="{54CE834C-E80C-4D11-B107-77E3700CFD86}" srcOrd="5" destOrd="0" parTransId="{612E8D7E-A421-46E4-A6CD-B2B8E99DFF7B}" sibTransId="{27C8259A-076F-42F3-B4AF-E0EDB45D785D}"/>
    <dgm:cxn modelId="{6AD91627-77BE-41EC-8E61-CD3D36D3EEF1}" srcId="{C66FCD37-231A-4C57-867B-B0CD860D1D4E}" destId="{F28A9CB5-EF8D-46CD-909B-69AE80D2E52F}" srcOrd="4" destOrd="0" parTransId="{DAD69D7C-3814-43F1-AE4B-FD909CC8788B}" sibTransId="{717B4709-BE52-471C-8BD0-2FBDF4E155A6}"/>
    <dgm:cxn modelId="{39925468-EAB0-47A8-B847-3851E0499F26}" type="presOf" srcId="{77A87BA7-8A8C-4DE9-98C0-61E766394C86}" destId="{A9AFB589-4F47-4C1B-AC2C-B16DD0F91756}" srcOrd="0" destOrd="2"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A4B5C899-C4F5-4613-9E28-25C4FE6D56D8}" type="presOf" srcId="{F28A9CB5-EF8D-46CD-909B-69AE80D2E52F}" destId="{A9AFB589-4F47-4C1B-AC2C-B16DD0F91756}" srcOrd="0" destOrd="4" presId="urn:microsoft.com/office/officeart/2005/8/layout/hList1"/>
    <dgm:cxn modelId="{17EDF68E-AE4D-4A89-B670-E96EBC4E129B}" type="presOf" srcId="{AD86F3F2-DB54-416C-A671-71C9240CAB45}" destId="{A9AFB589-4F47-4C1B-AC2C-B16DD0F91756}" srcOrd="0" destOrd="3" presId="urn:microsoft.com/office/officeart/2005/8/layout/hList1"/>
    <dgm:cxn modelId="{4E5C638D-BCF7-48A6-AB0B-E80BDC7F2E7F}" type="presOf" srcId="{6F99C07D-18DF-4A0F-AD9F-5DD9026CCE83}" destId="{A9AFB589-4F47-4C1B-AC2C-B16DD0F91756}" srcOrd="0" destOrd="1" presId="urn:microsoft.com/office/officeart/2005/8/layout/hList1"/>
    <dgm:cxn modelId="{EDD24E29-A28F-4763-87D5-2DFB5E549C0F}" srcId="{C66FCD37-231A-4C57-867B-B0CD860D1D4E}" destId="{6F99C07D-18DF-4A0F-AD9F-5DD9026CCE83}" srcOrd="1" destOrd="0" parTransId="{2A52A8B6-15AF-4CA2-90F5-A4C0713E5602}" sibTransId="{1A19CE01-53D2-4AA6-9168-4A0EABAB8074}"/>
    <dgm:cxn modelId="{601923FF-D3BA-4237-B078-504CE843DA03}" srcId="{C66FCD37-231A-4C57-867B-B0CD860D1D4E}" destId="{77A87BA7-8A8C-4DE9-98C0-61E766394C86}" srcOrd="2" destOrd="0" parTransId="{DD67C06A-8D1B-4F5D-A46F-F6809992EC81}" sibTransId="{13B4CD85-6534-44C7-A6A3-6151819B90C4}"/>
    <dgm:cxn modelId="{B5E4B013-3470-459E-AF08-DA2C15727643}" type="presOf" srcId="{C66FCD37-231A-4C57-867B-B0CD860D1D4E}" destId="{7B8ECE76-F053-4347-8D51-BC786470DFE4}" srcOrd="0" destOrd="0" presId="urn:microsoft.com/office/officeart/2005/8/layout/hList1"/>
    <dgm:cxn modelId="{07F29B78-1135-4B59-9D31-BF01A113969D}" type="presOf" srcId="{D304BD74-4BCE-4AEA-B5F9-8B203F5AFF2D}" destId="{A9AFB589-4F47-4C1B-AC2C-B16DD0F91756}" srcOrd="0" destOrd="0" presId="urn:microsoft.com/office/officeart/2005/8/layout/hList1"/>
    <dgm:cxn modelId="{06DDE484-E624-4848-8D66-88CEC12D0DCA}" type="presOf" srcId="{54CE834C-E80C-4D11-B107-77E3700CFD86}" destId="{A9AFB589-4F47-4C1B-AC2C-B16DD0F91756}" srcOrd="0" destOrd="5" presId="urn:microsoft.com/office/officeart/2005/8/layout/hList1"/>
    <dgm:cxn modelId="{F0584614-086C-4B4B-8553-23220E0755D9}" type="presParOf" srcId="{07431256-3DFC-4047-A18D-A0991635CCAA}" destId="{0137255D-967D-493A-A4CB-974D79AEEFFE}" srcOrd="0" destOrd="0" presId="urn:microsoft.com/office/officeart/2005/8/layout/hList1"/>
    <dgm:cxn modelId="{F6F8B495-C056-43B4-9CEA-8E7306E3412A}" type="presParOf" srcId="{0137255D-967D-493A-A4CB-974D79AEEFFE}" destId="{7B8ECE76-F053-4347-8D51-BC786470DFE4}" srcOrd="0" destOrd="0" presId="urn:microsoft.com/office/officeart/2005/8/layout/hList1"/>
    <dgm:cxn modelId="{FB65BE28-78CC-4C9B-ADAD-6D4A238B6EDC}"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FF0000"/>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17DF9540-A62A-4D4A-B77F-6A120DAF70B9}" type="presOf" srcId="{C38D5133-04FB-484E-9C2F-11FE3D75E8AB}" destId="{790C04BB-BE51-4C10-A22D-2B691A7087C7}" srcOrd="0" destOrd="0" presId="urn:microsoft.com/office/officeart/2005/8/layout/hList1"/>
    <dgm:cxn modelId="{DE7CA978-60A1-4CB9-A1FF-AEE1DBDFA5E2}"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135362A5-D024-4CBD-BE59-E3EBB9809A0A}" type="presOf" srcId="{32502A1B-5603-4778-8192-84CDEECB49D2}" destId="{4A59CDC8-6C52-4579-9A13-742555DEDB02}" srcOrd="0" destOrd="0" presId="urn:microsoft.com/office/officeart/2005/8/layout/hList1"/>
    <dgm:cxn modelId="{0A73CD98-AC73-4831-BF8B-382C38595283}" type="presOf" srcId="{21B91B4A-F974-4B8B-B5CA-9E8C1D9848F5}" destId="{3335CF31-EC10-45E3-8844-21FBB127EAE7}" srcOrd="0" destOrd="0" presId="urn:microsoft.com/office/officeart/2005/8/layout/hList1"/>
    <dgm:cxn modelId="{EFBF6D45-6BF1-4937-9E0C-3638CF2087B6}"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3FA09B00-BF65-45B5-88CF-2601FEDA216F}" type="presOf" srcId="{118A2751-5F97-4D67-8096-2B36AF81136F}" destId="{A6897E93-E33B-478F-BB0E-51835618003A}" srcOrd="0" destOrd="0" presId="urn:microsoft.com/office/officeart/2005/8/layout/hList1"/>
    <dgm:cxn modelId="{C1E9B81C-4CE1-4647-90A4-A3F5E0EC14DF}" type="presParOf" srcId="{4A59CDC8-6C52-4579-9A13-742555DEDB02}" destId="{2ADD4D11-FE2C-424A-AC3B-D0A032322F62}" srcOrd="0" destOrd="0" presId="urn:microsoft.com/office/officeart/2005/8/layout/hList1"/>
    <dgm:cxn modelId="{090A60B5-CF7B-4646-A928-343A551AE89D}" type="presParOf" srcId="{2ADD4D11-FE2C-424A-AC3B-D0A032322F62}" destId="{A6897E93-E33B-478F-BB0E-51835618003A}" srcOrd="0" destOrd="0" presId="urn:microsoft.com/office/officeart/2005/8/layout/hList1"/>
    <dgm:cxn modelId="{13DF880E-F8D2-47C5-B4CA-6BDE5E696EB7}" type="presParOf" srcId="{2ADD4D11-FE2C-424A-AC3B-D0A032322F62}" destId="{92F1D55A-908E-47A9-A979-97CA3F17799D}" srcOrd="1" destOrd="0" presId="urn:microsoft.com/office/officeart/2005/8/layout/hList1"/>
    <dgm:cxn modelId="{D161C760-2E9A-46F9-8C36-40F873EE0915}" type="presParOf" srcId="{4A59CDC8-6C52-4579-9A13-742555DEDB02}" destId="{2071B553-05F7-470D-952A-A8F663120304}" srcOrd="1" destOrd="0" presId="urn:microsoft.com/office/officeart/2005/8/layout/hList1"/>
    <dgm:cxn modelId="{824E1B35-EAEE-49AC-82EE-8400F88A0799}" type="presParOf" srcId="{4A59CDC8-6C52-4579-9A13-742555DEDB02}" destId="{B67B05FB-9110-4D2D-AA93-1946284CE043}" srcOrd="2" destOrd="0" presId="urn:microsoft.com/office/officeart/2005/8/layout/hList1"/>
    <dgm:cxn modelId="{253A69C8-17EA-4D0A-A202-1F3BA79C6465}" type="presParOf" srcId="{B67B05FB-9110-4D2D-AA93-1946284CE043}" destId="{3335CF31-EC10-45E3-8844-21FBB127EAE7}" srcOrd="0" destOrd="0" presId="urn:microsoft.com/office/officeart/2005/8/layout/hList1"/>
    <dgm:cxn modelId="{EE062737-CB83-4167-957F-30AFB297265E}" type="presParOf" srcId="{B67B05FB-9110-4D2D-AA93-1946284CE043}" destId="{863C5C5A-6FED-48E5-ADC0-68CF07368C39}" srcOrd="1" destOrd="0" presId="urn:microsoft.com/office/officeart/2005/8/layout/hList1"/>
    <dgm:cxn modelId="{142F3EBB-CA78-4D8C-8DE6-A42E4E39AFD0}" type="presParOf" srcId="{4A59CDC8-6C52-4579-9A13-742555DEDB02}" destId="{0D8CF739-32BC-404E-A436-9DFB7BD9341D}" srcOrd="3" destOrd="0" presId="urn:microsoft.com/office/officeart/2005/8/layout/hList1"/>
    <dgm:cxn modelId="{D189508F-9947-4765-9FC6-67F4C0960C83}" type="presParOf" srcId="{4A59CDC8-6C52-4579-9A13-742555DEDB02}" destId="{DA5621F6-8C21-49D1-9D89-9529E4EFEE6E}" srcOrd="4" destOrd="0" presId="urn:microsoft.com/office/officeart/2005/8/layout/hList1"/>
    <dgm:cxn modelId="{D41229CB-FF2F-4213-B729-0D0247E81B71}" type="presParOf" srcId="{DA5621F6-8C21-49D1-9D89-9529E4EFEE6E}" destId="{DF89113A-73A9-4FB9-84E9-A3102A4DFD52}" srcOrd="0" destOrd="0" presId="urn:microsoft.com/office/officeart/2005/8/layout/hList1"/>
    <dgm:cxn modelId="{ECBDCB49-A45B-497C-B8E9-3F50F0276824}" type="presParOf" srcId="{DA5621F6-8C21-49D1-9D89-9529E4EFEE6E}" destId="{646F145F-F1A7-44D8-BB63-F6CAEBF8BF3E}" srcOrd="1" destOrd="0" presId="urn:microsoft.com/office/officeart/2005/8/layout/hList1"/>
    <dgm:cxn modelId="{FD7D77D9-0046-424C-B8CA-B09C8E39358E}" type="presParOf" srcId="{4A59CDC8-6C52-4579-9A13-742555DEDB02}" destId="{516AA955-4CAA-47C4-BCCE-8AD7C5C6A0D6}" srcOrd="5" destOrd="0" presId="urn:microsoft.com/office/officeart/2005/8/layout/hList1"/>
    <dgm:cxn modelId="{D041051D-ADF7-42C2-996D-2FD6BF7C231A}" type="presParOf" srcId="{4A59CDC8-6C52-4579-9A13-742555DEDB02}" destId="{1D4B7B80-72D4-423B-A94A-F3F592847C56}" srcOrd="6" destOrd="0" presId="urn:microsoft.com/office/officeart/2005/8/layout/hList1"/>
    <dgm:cxn modelId="{269D56D9-AB10-483D-B89B-18B20DB0010C}" type="presParOf" srcId="{1D4B7B80-72D4-423B-A94A-F3F592847C56}" destId="{790C04BB-BE51-4C10-A22D-2B691A7087C7}" srcOrd="0" destOrd="0" presId="urn:microsoft.com/office/officeart/2005/8/layout/hList1"/>
    <dgm:cxn modelId="{30EB0940-227C-4124-8B72-D4A4B342BC13}" type="presParOf" srcId="{1D4B7B80-72D4-423B-A94A-F3F592847C56}" destId="{CB93CD10-AB49-4273-86BB-B87C9A3A152F}" srcOrd="1" destOrd="0" presId="urn:microsoft.com/office/officeart/2005/8/layout/hList1"/>
    <dgm:cxn modelId="{9390948C-A88C-44ED-842C-4BD12DF7FD19}" type="presParOf" srcId="{4A59CDC8-6C52-4579-9A13-742555DEDB02}" destId="{64C813E8-2D2F-4FEB-A35F-2EDE8F91AEE7}" srcOrd="7" destOrd="0" presId="urn:microsoft.com/office/officeart/2005/8/layout/hList1"/>
    <dgm:cxn modelId="{F13F66E8-9CF2-4A1D-B8A2-476FA750EEFC}" type="presParOf" srcId="{4A59CDC8-6C52-4579-9A13-742555DEDB02}" destId="{867F4077-5AF3-497F-AE62-53AA8AD9360C}" srcOrd="8" destOrd="0" presId="urn:microsoft.com/office/officeart/2005/8/layout/hList1"/>
    <dgm:cxn modelId="{018E12E6-56A8-4CAC-AB2B-31ED56F355AD}" type="presParOf" srcId="{867F4077-5AF3-497F-AE62-53AA8AD9360C}" destId="{D65CAA00-D1D4-441B-A126-AEDE377422C2}" srcOrd="0" destOrd="0" presId="urn:microsoft.com/office/officeart/2005/8/layout/hList1"/>
    <dgm:cxn modelId="{CA99DFC2-8E00-469A-BCEA-3C341BF3624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7873BFF-BF11-4E9F-93ED-FF063D2736B6}">
      <dgm:prSet phldrT="[Text]"/>
      <dgm:spPr/>
      <dgm:t>
        <a:bodyPr/>
        <a:lstStyle/>
        <a:p>
          <a:r>
            <a:rPr lang="tr-TR" dirty="0" smtClean="0"/>
            <a:t>Program kılavuzu</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r>
            <a:rPr lang="tr-TR" dirty="0" smtClean="0"/>
            <a:t>Program Kurulu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CF84033-98EE-4D86-BC3A-44CBC71CDEB8}">
      <dgm:prSet phldrT="[Text]"/>
      <dgm:spPr/>
      <dgm:t>
        <a:bodyPr/>
        <a:lstStyle/>
        <a:p>
          <a:r>
            <a:rPr lang="tr-TR" dirty="0" smtClean="0"/>
            <a:t>Ders içerikleri</a:t>
          </a:r>
          <a:endParaRPr lang="en-US" dirty="0"/>
        </a:p>
      </dgm:t>
    </dgm:pt>
    <dgm:pt modelId="{69FCF3DA-43DE-42BD-9732-387FC88BE20D}" type="parTrans" cxnId="{15374F9F-95D5-4EE9-B5E1-AC007C217086}">
      <dgm:prSet/>
      <dgm:spPr/>
      <dgm:t>
        <a:bodyPr/>
        <a:lstStyle/>
        <a:p>
          <a:endParaRPr lang="en-US"/>
        </a:p>
      </dgm:t>
    </dgm:pt>
    <dgm:pt modelId="{A34A94ED-E96B-4A05-93EC-FA07B185826E}" type="sibTrans" cxnId="{15374F9F-95D5-4EE9-B5E1-AC007C217086}">
      <dgm:prSet/>
      <dgm:spPr/>
      <dgm:t>
        <a:bodyPr/>
        <a:lstStyle/>
        <a:p>
          <a:endParaRPr lang="en-US"/>
        </a:p>
      </dgm:t>
    </dgm:pt>
    <dgm:pt modelId="{AC6FB848-A62B-4BFC-926F-149F839F3374}">
      <dgm:prSet phldrT="[Text]"/>
      <dgm:spPr/>
      <dgm:t>
        <a:bodyPr/>
        <a:lstStyle/>
        <a:p>
          <a:r>
            <a:rPr lang="tr-TR" dirty="0" smtClean="0"/>
            <a:t>Ders görevlendirmeleri</a:t>
          </a:r>
          <a:endParaRPr lang="en-US" dirty="0"/>
        </a:p>
      </dgm:t>
    </dgm:pt>
    <dgm:pt modelId="{E2009ADC-AACF-4FB8-88BF-261E2164F741}" type="parTrans" cxnId="{DF2B62A1-F875-4FB5-AF35-3AFF43EE833E}">
      <dgm:prSet/>
      <dgm:spPr/>
      <dgm:t>
        <a:bodyPr/>
        <a:lstStyle/>
        <a:p>
          <a:endParaRPr lang="en-US"/>
        </a:p>
      </dgm:t>
    </dgm:pt>
    <dgm:pt modelId="{982C3559-01D7-4D64-B169-BEF7DA51F07A}" type="sibTrans" cxnId="{DF2B62A1-F875-4FB5-AF35-3AFF43EE833E}">
      <dgm:prSet/>
      <dgm:spPr/>
      <dgm:t>
        <a:bodyPr/>
        <a:lstStyle/>
        <a:p>
          <a:endParaRPr lang="en-US"/>
        </a:p>
      </dgm:t>
    </dgm:pt>
    <dgm:pt modelId="{A59ABB48-4C7F-4930-82D1-1B5FC820068C}">
      <dgm:prSet phldrT="[Text]"/>
      <dgm:spPr/>
      <dgm:t>
        <a:bodyPr/>
        <a:lstStyle/>
        <a:p>
          <a:r>
            <a:rPr lang="tr-TR" dirty="0" smtClean="0"/>
            <a:t>Elektronik ortamda duyurulması</a:t>
          </a:r>
          <a:endParaRPr lang="en-US" dirty="0"/>
        </a:p>
      </dgm:t>
    </dgm:pt>
    <dgm:pt modelId="{5E8DB38E-A629-47E0-9331-C1E806827CEC}" type="parTrans" cxnId="{5DDFB270-84F0-4278-9CAA-B5C8F2CF9930}">
      <dgm:prSet/>
      <dgm:spPr/>
      <dgm:t>
        <a:bodyPr/>
        <a:lstStyle/>
        <a:p>
          <a:endParaRPr lang="en-US"/>
        </a:p>
      </dgm:t>
    </dgm:pt>
    <dgm:pt modelId="{6CBD38DA-7AD4-49CA-8070-AE53F5FC43FF}" type="sibTrans" cxnId="{5DDFB270-84F0-4278-9CAA-B5C8F2CF9930}">
      <dgm:prSet/>
      <dgm:spPr/>
      <dgm:t>
        <a:bodyPr/>
        <a:lstStyle/>
        <a:p>
          <a:endParaRPr lang="en-US"/>
        </a:p>
      </dgm:t>
    </dgm:pt>
    <dgm:pt modelId="{AAD16E18-D340-47F2-A7FB-F291260F7518}">
      <dgm:prSet phldrT="[Text]"/>
      <dgm:spPr/>
      <dgm:t>
        <a:bodyPr/>
        <a:lstStyle/>
        <a:p>
          <a:r>
            <a:rPr lang="tr-TR" dirty="0" smtClean="0"/>
            <a:t>Risk analizi raporu</a:t>
          </a:r>
          <a:endParaRPr lang="en-US" dirty="0"/>
        </a:p>
      </dgm:t>
    </dgm:pt>
    <dgm:pt modelId="{697E77FB-5C7B-4BB5-9B36-40AA7E74E1CD}" type="parTrans" cxnId="{12F24AF3-7BD8-49C4-B19E-3E2BB6FF3FEF}">
      <dgm:prSet/>
      <dgm:spPr/>
      <dgm:t>
        <a:bodyPr/>
        <a:lstStyle/>
        <a:p>
          <a:endParaRPr lang="tr-TR"/>
        </a:p>
      </dgm:t>
    </dgm:pt>
    <dgm:pt modelId="{C484A657-DA23-4A9F-9EFD-1ADDAB508F08}" type="sibTrans" cxnId="{12F24AF3-7BD8-49C4-B19E-3E2BB6FF3FEF}">
      <dgm:prSet/>
      <dgm:spPr/>
      <dgm:t>
        <a:bodyPr/>
        <a:lstStyle/>
        <a:p>
          <a:endParaRPr lang="tr-TR"/>
        </a:p>
      </dgm:t>
    </dgm:pt>
    <dgm:pt modelId="{07D3119A-D1C7-4B79-8E35-97883736F1A5}">
      <dgm:prSet phldrT="[Text]"/>
      <dgm:spPr/>
      <dgm:t>
        <a:bodyPr/>
        <a:lstStyle/>
        <a:p>
          <a:r>
            <a:rPr lang="tr-TR" dirty="0" smtClean="0"/>
            <a:t>Kalite Yönetimi Planı</a:t>
          </a:r>
          <a:endParaRPr lang="en-US" dirty="0"/>
        </a:p>
      </dgm:t>
    </dgm:pt>
    <dgm:pt modelId="{EAAACD0F-BF8F-4BC6-A945-F094EB20BCDB}" type="parTrans" cxnId="{E905788E-ACBC-4F40-8731-C3F70AB912D1}">
      <dgm:prSet/>
      <dgm:spPr/>
      <dgm:t>
        <a:bodyPr/>
        <a:lstStyle/>
        <a:p>
          <a:endParaRPr lang="tr-TR"/>
        </a:p>
      </dgm:t>
    </dgm:pt>
    <dgm:pt modelId="{51D9F60D-B9B2-491B-8189-5C02985D4F15}" type="sibTrans" cxnId="{E905788E-ACBC-4F40-8731-C3F70AB912D1}">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93DE35B4-F4CC-4871-82F6-4D36160ED7EC}" type="presOf" srcId="{A59ABB48-4C7F-4930-82D1-1B5FC820068C}" destId="{35767259-8857-417F-AA1B-F5BD90F6AD6D}" srcOrd="0" destOrd="4" presId="urn:microsoft.com/office/officeart/2005/8/layout/hList1"/>
    <dgm:cxn modelId="{56F22B9A-4E32-48BD-BEF4-6549906A7383}" type="presOf" srcId="{BCF84033-98EE-4D86-BC3A-44CBC71CDEB8}" destId="{35767259-8857-417F-AA1B-F5BD90F6AD6D}" srcOrd="0" destOrd="2" presId="urn:microsoft.com/office/officeart/2005/8/layout/hList1"/>
    <dgm:cxn modelId="{98AA7D40-7C04-4923-8556-1CA034006BB4}" type="presOf" srcId="{F3A2FFC7-F09C-4FB9-9C40-4BE9775CBF7F}" destId="{07431256-3DFC-4047-A18D-A0991635CCAA}" srcOrd="0" destOrd="0" presId="urn:microsoft.com/office/officeart/2005/8/layout/hList1"/>
    <dgm:cxn modelId="{15374F9F-95D5-4EE9-B5E1-AC007C217086}" srcId="{A2B3F28E-191D-483A-BFCE-61AA68817BBE}" destId="{BCF84033-98EE-4D86-BC3A-44CBC71CDEB8}" srcOrd="2" destOrd="0" parTransId="{69FCF3DA-43DE-42BD-9732-387FC88BE20D}" sibTransId="{A34A94ED-E96B-4A05-93EC-FA07B185826E}"/>
    <dgm:cxn modelId="{CF2A13CF-0ECD-41F8-B762-4BED0DDF044D}" type="presOf" srcId="{97873BFF-BF11-4E9F-93ED-FF063D2736B6}" destId="{35767259-8857-417F-AA1B-F5BD90F6AD6D}" srcOrd="0" destOrd="1" presId="urn:microsoft.com/office/officeart/2005/8/layout/hList1"/>
    <dgm:cxn modelId="{DF67B8D0-E8FF-47E8-8D9D-3C46723F64EC}" type="presOf" srcId="{AC6FB848-A62B-4BFC-926F-149F839F3374}" destId="{35767259-8857-417F-AA1B-F5BD90F6AD6D}" srcOrd="0" destOrd="3" presId="urn:microsoft.com/office/officeart/2005/8/layout/hList1"/>
    <dgm:cxn modelId="{12F24AF3-7BD8-49C4-B19E-3E2BB6FF3FEF}" srcId="{A2B3F28E-191D-483A-BFCE-61AA68817BBE}" destId="{AAD16E18-D340-47F2-A7FB-F291260F7518}" srcOrd="5" destOrd="0" parTransId="{697E77FB-5C7B-4BB5-9B36-40AA7E74E1CD}" sibTransId="{C484A657-DA23-4A9F-9EFD-1ADDAB508F08}"/>
    <dgm:cxn modelId="{E806F00A-548C-43CA-8267-699FB745CFBA}" type="presOf" srcId="{A2B3F28E-191D-483A-BFCE-61AA68817BBE}" destId="{47076811-2338-4705-9665-197897BA2D48}" srcOrd="0" destOrd="0" presId="urn:microsoft.com/office/officeart/2005/8/layout/hList1"/>
    <dgm:cxn modelId="{F68A416E-1636-4BA8-8EEB-317B59F7633F}" type="presOf" srcId="{9C797897-6C7A-4BEE-B918-D014BA0FEA05}" destId="{35767259-8857-417F-AA1B-F5BD90F6AD6D}" srcOrd="0" destOrd="0" presId="urn:microsoft.com/office/officeart/2005/8/layout/hList1"/>
    <dgm:cxn modelId="{012A1881-E7EC-48DE-B105-0AD0E8824224}" type="presOf" srcId="{07D3119A-D1C7-4B79-8E35-97883736F1A5}" destId="{35767259-8857-417F-AA1B-F5BD90F6AD6D}" srcOrd="0" destOrd="6" presId="urn:microsoft.com/office/officeart/2005/8/layout/hList1"/>
    <dgm:cxn modelId="{CA91D71F-9662-4566-A43D-746FEC940E30}" srcId="{A2B3F28E-191D-483A-BFCE-61AA68817BBE}" destId="{97873BFF-BF11-4E9F-93ED-FF063D2736B6}" srcOrd="1" destOrd="0" parTransId="{DA27E046-F4C6-4F89-AF84-21F49252D4EE}" sibTransId="{923024AA-A8FD-4702-8977-58347C95C79C}"/>
    <dgm:cxn modelId="{56C6E046-89FE-4B57-A9C6-89D0E53FC205}" srcId="{A2B3F28E-191D-483A-BFCE-61AA68817BBE}" destId="{9C797897-6C7A-4BEE-B918-D014BA0FEA05}" srcOrd="0" destOrd="0" parTransId="{60124E73-DF3E-4594-852B-556F0CF8DFCB}" sibTransId="{114A9D09-81FA-4B53-AD19-92E85CE71DF2}"/>
    <dgm:cxn modelId="{DF2B62A1-F875-4FB5-AF35-3AFF43EE833E}" srcId="{A2B3F28E-191D-483A-BFCE-61AA68817BBE}" destId="{AC6FB848-A62B-4BFC-926F-149F839F3374}" srcOrd="3" destOrd="0" parTransId="{E2009ADC-AACF-4FB8-88BF-261E2164F741}" sibTransId="{982C3559-01D7-4D64-B169-BEF7DA51F07A}"/>
    <dgm:cxn modelId="{F601E0D1-7FA6-4B9F-A196-422DEBFB4563}" srcId="{F3A2FFC7-F09C-4FB9-9C40-4BE9775CBF7F}" destId="{A2B3F28E-191D-483A-BFCE-61AA68817BBE}" srcOrd="0" destOrd="0" parTransId="{103E05EA-6869-40B0-8F57-2E5A26856D82}" sibTransId="{CD5C623E-5A58-4E82-B0F7-F8796BAAB738}"/>
    <dgm:cxn modelId="{5DDFB270-84F0-4278-9CAA-B5C8F2CF9930}" srcId="{A2B3F28E-191D-483A-BFCE-61AA68817BBE}" destId="{A59ABB48-4C7F-4930-82D1-1B5FC820068C}" srcOrd="4" destOrd="0" parTransId="{5E8DB38E-A629-47E0-9331-C1E806827CEC}" sibTransId="{6CBD38DA-7AD4-49CA-8070-AE53F5FC43FF}"/>
    <dgm:cxn modelId="{E905788E-ACBC-4F40-8731-C3F70AB912D1}" srcId="{A2B3F28E-191D-483A-BFCE-61AA68817BBE}" destId="{07D3119A-D1C7-4B79-8E35-97883736F1A5}" srcOrd="6" destOrd="0" parTransId="{EAAACD0F-BF8F-4BC6-A945-F094EB20BCDB}" sibTransId="{51D9F60D-B9B2-491B-8189-5C02985D4F15}"/>
    <dgm:cxn modelId="{8E893EC2-56E0-4A0E-A2A8-5855752C4523}" type="presOf" srcId="{AAD16E18-D340-47F2-A7FB-F291260F7518}" destId="{35767259-8857-417F-AA1B-F5BD90F6AD6D}" srcOrd="0" destOrd="5" presId="urn:microsoft.com/office/officeart/2005/8/layout/hList1"/>
    <dgm:cxn modelId="{C02BEA20-82C5-4E93-80E3-50A94A403190}" type="presParOf" srcId="{07431256-3DFC-4047-A18D-A0991635CCAA}" destId="{A9BA4151-B9C0-4A86-8536-2AB310B65BEB}" srcOrd="0" destOrd="0" presId="urn:microsoft.com/office/officeart/2005/8/layout/hList1"/>
    <dgm:cxn modelId="{9101BB60-0583-445E-B713-5F7ECB28594A}" type="presParOf" srcId="{A9BA4151-B9C0-4A86-8536-2AB310B65BEB}" destId="{47076811-2338-4705-9665-197897BA2D48}" srcOrd="0" destOrd="0" presId="urn:microsoft.com/office/officeart/2005/8/layout/hList1"/>
    <dgm:cxn modelId="{5F7F3613-8767-4E33-9365-043E53B9653F}"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FF0000"/>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E40F17D8-B921-4115-A886-1E73E7880EC7}" srcId="{32502A1B-5603-4778-8192-84CDEECB49D2}" destId="{21B91B4A-F974-4B8B-B5CA-9E8C1D9848F5}" srcOrd="1" destOrd="0" parTransId="{813E9FB3-E70F-453C-BC60-930F5003FD0F}" sibTransId="{AD20ED42-91C9-4DD3-86B7-E6BC69CB51C7}"/>
    <dgm:cxn modelId="{E5ADDD6B-6F21-480A-B4D4-4975C2A50367}" type="presOf" srcId="{C6FAB30E-B497-49C7-8A80-757F0027FA32}" destId="{DF89113A-73A9-4FB9-84E9-A3102A4DFD52}" srcOrd="0" destOrd="0" presId="urn:microsoft.com/office/officeart/2005/8/layout/hList1"/>
    <dgm:cxn modelId="{7A183C28-A2AC-4F4A-9B07-54FFFB5DD8E7}" type="presOf" srcId="{C38D5133-04FB-484E-9C2F-11FE3D75E8AB}" destId="{790C04BB-BE51-4C10-A22D-2B691A7087C7}" srcOrd="0" destOrd="0" presId="urn:microsoft.com/office/officeart/2005/8/layout/hList1"/>
    <dgm:cxn modelId="{54C17200-EC7E-4AE5-9D9E-FFF9E4084F8F}"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A036BD2A-E789-4353-87E9-2DE252C34B9F}" type="presOf" srcId="{78CC2C55-B216-435A-BB65-899A86335007}" destId="{D65CAA00-D1D4-441B-A126-AEDE377422C2}" srcOrd="0" destOrd="0" presId="urn:microsoft.com/office/officeart/2005/8/layout/hList1"/>
    <dgm:cxn modelId="{C11A5B02-DCA3-4FD5-95C8-F738303B8BD1}" type="presOf" srcId="{32502A1B-5603-4778-8192-84CDEECB49D2}" destId="{4A59CDC8-6C52-4579-9A13-742555DEDB0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486001BC-6FDE-47A2-B10F-64FEF6100883}" type="presOf" srcId="{21B91B4A-F974-4B8B-B5CA-9E8C1D9848F5}" destId="{3335CF31-EC10-45E3-8844-21FBB127EAE7}"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AD4BE382-4C22-45F1-B3B8-459144FE91FA}" srcId="{32502A1B-5603-4778-8192-84CDEECB49D2}" destId="{118A2751-5F97-4D67-8096-2B36AF81136F}" srcOrd="0" destOrd="0" parTransId="{5EAD1C3C-930D-4E23-B4ED-7EDC5382A2DC}" sibTransId="{F716E2E4-98F7-4529-861C-4A5C8C269396}"/>
    <dgm:cxn modelId="{FF97CADA-F4E3-411B-A626-0F02458C9B76}" type="presParOf" srcId="{4A59CDC8-6C52-4579-9A13-742555DEDB02}" destId="{2ADD4D11-FE2C-424A-AC3B-D0A032322F62}" srcOrd="0" destOrd="0" presId="urn:microsoft.com/office/officeart/2005/8/layout/hList1"/>
    <dgm:cxn modelId="{6C89643B-A760-4B88-A942-A4AF5A5DF7EF}" type="presParOf" srcId="{2ADD4D11-FE2C-424A-AC3B-D0A032322F62}" destId="{A6897E93-E33B-478F-BB0E-51835618003A}" srcOrd="0" destOrd="0" presId="urn:microsoft.com/office/officeart/2005/8/layout/hList1"/>
    <dgm:cxn modelId="{4F2A0BCF-344E-40E5-B14C-A9735A04AE30}" type="presParOf" srcId="{2ADD4D11-FE2C-424A-AC3B-D0A032322F62}" destId="{92F1D55A-908E-47A9-A979-97CA3F17799D}" srcOrd="1" destOrd="0" presId="urn:microsoft.com/office/officeart/2005/8/layout/hList1"/>
    <dgm:cxn modelId="{87B37911-EE59-47F6-A411-B907EFBCCAD5}" type="presParOf" srcId="{4A59CDC8-6C52-4579-9A13-742555DEDB02}" destId="{2071B553-05F7-470D-952A-A8F663120304}" srcOrd="1" destOrd="0" presId="urn:microsoft.com/office/officeart/2005/8/layout/hList1"/>
    <dgm:cxn modelId="{71B67F97-EF8B-4A42-82AF-384B7930DB5E}" type="presParOf" srcId="{4A59CDC8-6C52-4579-9A13-742555DEDB02}" destId="{B67B05FB-9110-4D2D-AA93-1946284CE043}" srcOrd="2" destOrd="0" presId="urn:microsoft.com/office/officeart/2005/8/layout/hList1"/>
    <dgm:cxn modelId="{EB737080-386B-4CB5-AEB6-61DF666A0D99}" type="presParOf" srcId="{B67B05FB-9110-4D2D-AA93-1946284CE043}" destId="{3335CF31-EC10-45E3-8844-21FBB127EAE7}" srcOrd="0" destOrd="0" presId="urn:microsoft.com/office/officeart/2005/8/layout/hList1"/>
    <dgm:cxn modelId="{8AC9CAE8-BCEA-4922-9F86-866E6A87AF1C}" type="presParOf" srcId="{B67B05FB-9110-4D2D-AA93-1946284CE043}" destId="{863C5C5A-6FED-48E5-ADC0-68CF07368C39}" srcOrd="1" destOrd="0" presId="urn:microsoft.com/office/officeart/2005/8/layout/hList1"/>
    <dgm:cxn modelId="{A13110E8-0EDB-42EC-890A-9D5748846D3F}" type="presParOf" srcId="{4A59CDC8-6C52-4579-9A13-742555DEDB02}" destId="{0D8CF739-32BC-404E-A436-9DFB7BD9341D}" srcOrd="3" destOrd="0" presId="urn:microsoft.com/office/officeart/2005/8/layout/hList1"/>
    <dgm:cxn modelId="{950782C5-DD3C-4CAE-B935-EDDD0291DF30}" type="presParOf" srcId="{4A59CDC8-6C52-4579-9A13-742555DEDB02}" destId="{DA5621F6-8C21-49D1-9D89-9529E4EFEE6E}" srcOrd="4" destOrd="0" presId="urn:microsoft.com/office/officeart/2005/8/layout/hList1"/>
    <dgm:cxn modelId="{239905D6-2490-422C-8FA9-C90DD4599A0F}" type="presParOf" srcId="{DA5621F6-8C21-49D1-9D89-9529E4EFEE6E}" destId="{DF89113A-73A9-4FB9-84E9-A3102A4DFD52}" srcOrd="0" destOrd="0" presId="urn:microsoft.com/office/officeart/2005/8/layout/hList1"/>
    <dgm:cxn modelId="{2BEC63D3-1610-402C-9A19-9963E0EF8F8A}" type="presParOf" srcId="{DA5621F6-8C21-49D1-9D89-9529E4EFEE6E}" destId="{646F145F-F1A7-44D8-BB63-F6CAEBF8BF3E}" srcOrd="1" destOrd="0" presId="urn:microsoft.com/office/officeart/2005/8/layout/hList1"/>
    <dgm:cxn modelId="{80DA7EEE-1A2B-4AE6-9F04-5EDFD6D2347A}" type="presParOf" srcId="{4A59CDC8-6C52-4579-9A13-742555DEDB02}" destId="{516AA955-4CAA-47C4-BCCE-8AD7C5C6A0D6}" srcOrd="5" destOrd="0" presId="urn:microsoft.com/office/officeart/2005/8/layout/hList1"/>
    <dgm:cxn modelId="{E99CFFEA-C133-4D47-8AF5-DE178D2F743A}" type="presParOf" srcId="{4A59CDC8-6C52-4579-9A13-742555DEDB02}" destId="{1D4B7B80-72D4-423B-A94A-F3F592847C56}" srcOrd="6" destOrd="0" presId="urn:microsoft.com/office/officeart/2005/8/layout/hList1"/>
    <dgm:cxn modelId="{4412E156-4C21-4979-BEE2-98FBF89E3035}" type="presParOf" srcId="{1D4B7B80-72D4-423B-A94A-F3F592847C56}" destId="{790C04BB-BE51-4C10-A22D-2B691A7087C7}" srcOrd="0" destOrd="0" presId="urn:microsoft.com/office/officeart/2005/8/layout/hList1"/>
    <dgm:cxn modelId="{90F52F8E-B433-4EAA-B8A6-030D28378C01}" type="presParOf" srcId="{1D4B7B80-72D4-423B-A94A-F3F592847C56}" destId="{CB93CD10-AB49-4273-86BB-B87C9A3A152F}" srcOrd="1" destOrd="0" presId="urn:microsoft.com/office/officeart/2005/8/layout/hList1"/>
    <dgm:cxn modelId="{58EE5FB6-ECD0-48C3-A7FB-03FED5AD1F16}" type="presParOf" srcId="{4A59CDC8-6C52-4579-9A13-742555DEDB02}" destId="{64C813E8-2D2F-4FEB-A35F-2EDE8F91AEE7}" srcOrd="7" destOrd="0" presId="urn:microsoft.com/office/officeart/2005/8/layout/hList1"/>
    <dgm:cxn modelId="{CA86BCAC-95CC-4586-89A9-CB1B8B32704A}" type="presParOf" srcId="{4A59CDC8-6C52-4579-9A13-742555DEDB02}" destId="{867F4077-5AF3-497F-AE62-53AA8AD9360C}" srcOrd="8" destOrd="0" presId="urn:microsoft.com/office/officeart/2005/8/layout/hList1"/>
    <dgm:cxn modelId="{4B8B483E-41B3-476B-A0BC-0AFDFB827583}" type="presParOf" srcId="{867F4077-5AF3-497F-AE62-53AA8AD9360C}" destId="{D65CAA00-D1D4-441B-A126-AEDE377422C2}" srcOrd="0" destOrd="0" presId="urn:microsoft.com/office/officeart/2005/8/layout/hList1"/>
    <dgm:cxn modelId="{CDDBA05A-AF8F-4123-970D-BB5A7BE9B104}"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Öğrenci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Mezunlar</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Dersliklerin uygunluğunun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Ders programı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Öğrenme kaynakları</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A571C01F-67DA-47E5-A2D8-D2FE02F29097}">
      <dgm:prSet phldrT="[Text]"/>
      <dgm:spPr/>
      <dgm:t>
        <a:bodyPr/>
        <a:lstStyle/>
        <a:p>
          <a:r>
            <a:rPr lang="tr-TR" dirty="0" smtClean="0"/>
            <a:t>Eğitim programının uygulanması</a:t>
          </a:r>
          <a:endParaRPr lang="en-US" dirty="0"/>
        </a:p>
      </dgm:t>
    </dgm:pt>
    <dgm:pt modelId="{F4FFCFB1-6F35-46FE-AD06-8B81AE7E2232}" type="parTrans" cxnId="{E85FE554-76F7-440C-A653-FD4D6F375440}">
      <dgm:prSet/>
      <dgm:spPr/>
      <dgm:t>
        <a:bodyPr/>
        <a:lstStyle/>
        <a:p>
          <a:endParaRPr lang="en-US"/>
        </a:p>
      </dgm:t>
    </dgm:pt>
    <dgm:pt modelId="{D6BB44D3-F4E9-45A2-9047-96F4830E0206}" type="sibTrans" cxnId="{E85FE554-76F7-440C-A653-FD4D6F375440}">
      <dgm:prSet/>
      <dgm:spPr/>
      <dgm:t>
        <a:bodyPr/>
        <a:lstStyle/>
        <a:p>
          <a:endParaRPr lang="en-US"/>
        </a:p>
      </dgm:t>
    </dgm:pt>
    <dgm:pt modelId="{5ECCD44E-983F-4652-A0DE-893128240626}">
      <dgm:prSet phldrT="[Text]"/>
      <dgm:spPr/>
      <dgm:t>
        <a:bodyPr/>
        <a:lstStyle/>
        <a:p>
          <a:endParaRPr lang="en-US"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4F29005-1071-4980-9759-79C36668087B}">
      <dgm:prSet phldrT="[Text]"/>
      <dgm:spPr/>
      <dgm:t>
        <a:bodyPr/>
        <a:lstStyle/>
        <a:p>
          <a:r>
            <a:rPr lang="tr-TR" dirty="0" smtClean="0"/>
            <a:t>Zamana uyum</a:t>
          </a:r>
          <a:endParaRPr lang="en-US" dirty="0"/>
        </a:p>
      </dgm:t>
    </dgm:pt>
    <dgm:pt modelId="{00FC5E9B-0ED9-479A-9105-6C7B890C82DF}" type="parTrans" cxnId="{C24EFCE3-8C84-4ECF-81F3-CC8DFEFDCEE9}">
      <dgm:prSet/>
      <dgm:spPr/>
      <dgm:t>
        <a:bodyPr/>
        <a:lstStyle/>
        <a:p>
          <a:endParaRPr lang="en-US"/>
        </a:p>
      </dgm:t>
    </dgm:pt>
    <dgm:pt modelId="{EBD02BE9-B24C-4023-85C9-42128AFBCB62}" type="sibTrans" cxnId="{C24EFCE3-8C84-4ECF-81F3-CC8DFEFDCEE9}">
      <dgm:prSet/>
      <dgm:spPr/>
      <dgm:t>
        <a:bodyPr/>
        <a:lstStyle/>
        <a:p>
          <a:endParaRPr lang="en-US"/>
        </a:p>
      </dgm:t>
    </dgm:pt>
    <dgm:pt modelId="{FEDFB2B0-7696-42E6-ACAD-6BA520604672}">
      <dgm:prSet phldrT="[Text]"/>
      <dgm:spPr/>
      <dgm:t>
        <a:bodyPr/>
        <a:lstStyle/>
        <a:p>
          <a:r>
            <a:rPr lang="tr-TR" dirty="0" smtClean="0"/>
            <a:t>İçeriklerin planlandığı gibi uygulanması</a:t>
          </a:r>
          <a:endParaRPr lang="en-US" dirty="0"/>
        </a:p>
      </dgm:t>
    </dgm:pt>
    <dgm:pt modelId="{D6C42454-B265-4738-AED8-9FF516BDF434}" type="parTrans" cxnId="{CE62D789-3D7F-43BC-9384-3D69E3DE53C1}">
      <dgm:prSet/>
      <dgm:spPr/>
      <dgm:t>
        <a:bodyPr/>
        <a:lstStyle/>
        <a:p>
          <a:endParaRPr lang="en-US"/>
        </a:p>
      </dgm:t>
    </dgm:pt>
    <dgm:pt modelId="{2E858541-CC5B-4BAD-8EA1-9BD1CCADF901}" type="sibTrans" cxnId="{CE62D789-3D7F-43BC-9384-3D69E3DE53C1}">
      <dgm:prSet/>
      <dgm:spPr/>
      <dgm:t>
        <a:bodyPr/>
        <a:lstStyle/>
        <a:p>
          <a:endParaRPr lang="en-US"/>
        </a:p>
      </dgm:t>
    </dgm:pt>
    <dgm:pt modelId="{B43069DD-8921-4A78-9FBF-3F750614E271}">
      <dgm:prSet phldrT="[Text]"/>
      <dgm:spPr/>
      <dgm:t>
        <a:bodyPr/>
        <a:lstStyle/>
        <a:p>
          <a:r>
            <a:rPr lang="tr-TR" dirty="0" smtClean="0"/>
            <a:t>Mezunların başarı durumu</a:t>
          </a:r>
          <a:endParaRPr lang="en-US" dirty="0"/>
        </a:p>
      </dgm:t>
    </dgm:pt>
    <dgm:pt modelId="{4A285DA2-DF69-4E0B-BA16-FB3ADE3DBB35}" type="parTrans" cxnId="{8226068D-49AA-47B2-8C4E-95D86A332FB9}">
      <dgm:prSet/>
      <dgm:spPr/>
      <dgm:t>
        <a:bodyPr/>
        <a:lstStyle/>
        <a:p>
          <a:endParaRPr lang="en-US"/>
        </a:p>
      </dgm:t>
    </dgm:pt>
    <dgm:pt modelId="{9719C509-CC0B-4548-8656-8893F5C9F2F1}" type="sibTrans" cxnId="{8226068D-49AA-47B2-8C4E-95D86A332FB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custLinFactNeighborX="-1483" custLinFactNeighborY="496">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15CC3C21-A2B1-4E06-998F-346FBAAFFCA1}" srcId="{F3A2FFC7-F09C-4FB9-9C40-4BE9775CBF7F}" destId="{C66FCD37-231A-4C57-867B-B0CD860D1D4E}" srcOrd="1" destOrd="0" parTransId="{F9683286-ACB5-4E46-A387-EC698A407E87}" sibTransId="{647FAE1D-8CB7-47CB-9B87-AE2E2DA5007C}"/>
    <dgm:cxn modelId="{96ABE51F-E487-4F06-9A3A-1A3F33A69E4B}" type="presOf" srcId="{B43069DD-8921-4A78-9FBF-3F750614E271}" destId="{35767259-8857-417F-AA1B-F5BD90F6AD6D}" srcOrd="0" destOrd="1" presId="urn:microsoft.com/office/officeart/2005/8/layout/hList1"/>
    <dgm:cxn modelId="{3F6E9037-DEFA-487B-81CC-AE15D16B765B}" type="presOf" srcId="{9C797897-6C7A-4BEE-B918-D014BA0FEA05}" destId="{35767259-8857-417F-AA1B-F5BD90F6AD6D}" srcOrd="0" destOrd="0" presId="urn:microsoft.com/office/officeart/2005/8/layout/hList1"/>
    <dgm:cxn modelId="{38461C11-71A5-4EB1-8A08-6EDA5FEBDAAB}" type="presOf" srcId="{C66FCD37-231A-4C57-867B-B0CD860D1D4E}" destId="{7B8ECE76-F053-4347-8D51-BC786470DFE4}" srcOrd="0" destOrd="0" presId="urn:microsoft.com/office/officeart/2005/8/layout/hList1"/>
    <dgm:cxn modelId="{1DA62BE2-0688-4F99-990D-997CA40C2984}" type="presOf" srcId="{F4F29005-1071-4980-9759-79C36668087B}" destId="{A9AFB589-4F47-4C1B-AC2C-B16DD0F91756}" srcOrd="0" destOrd="2" presId="urn:microsoft.com/office/officeart/2005/8/layout/hList1"/>
    <dgm:cxn modelId="{006693C9-9A92-4B4C-B0D1-3666844D341F}" type="presOf" srcId="{FEDFB2B0-7696-42E6-ACAD-6BA520604672}" destId="{A9AFB589-4F47-4C1B-AC2C-B16DD0F91756}" srcOrd="0" destOrd="3" presId="urn:microsoft.com/office/officeart/2005/8/layout/hList1"/>
    <dgm:cxn modelId="{00B4EEC9-B5FB-4E6A-8D79-64BB04C90B78}" srcId="{C48BD5BD-A8D1-4C2F-A909-FF69C858B70C}" destId="{719AF4AA-3306-4C58-ADBA-A27B5CB1D54D}" srcOrd="2" destOrd="0" parTransId="{E8A233C6-12BE-41CB-B42A-FA5E5AD8AF0D}" sibTransId="{91455A7C-01FA-45DB-AA45-7DA2FB701A57}"/>
    <dgm:cxn modelId="{B9362B20-CAAF-41D7-9461-74DE2A512FFA}" type="presOf" srcId="{A2B3F28E-191D-483A-BFCE-61AA68817BBE}" destId="{47076811-2338-4705-9665-197897BA2D48}" srcOrd="0" destOrd="0" presId="urn:microsoft.com/office/officeart/2005/8/layout/hList1"/>
    <dgm:cxn modelId="{8226068D-49AA-47B2-8C4E-95D86A332FB9}" srcId="{A2B3F28E-191D-483A-BFCE-61AA68817BBE}" destId="{B43069DD-8921-4A78-9FBF-3F750614E271}" srcOrd="1" destOrd="0" parTransId="{4A285DA2-DF69-4E0B-BA16-FB3ADE3DBB35}" sibTransId="{9719C509-CC0B-4548-8656-8893F5C9F2F1}"/>
    <dgm:cxn modelId="{679A3D2E-8F2B-42FA-A222-4C7C4ACF08BC}" type="presOf" srcId="{D304BD74-4BCE-4AEA-B5F9-8B203F5AFF2D}" destId="{A9AFB589-4F47-4C1B-AC2C-B16DD0F91756}" srcOrd="0" destOrd="0" presId="urn:microsoft.com/office/officeart/2005/8/layout/hList1"/>
    <dgm:cxn modelId="{153D151A-FF60-4139-BCFD-8022674186FF}" type="presOf" srcId="{A571C01F-67DA-47E5-A2D8-D2FE02F29097}" destId="{A9AFB589-4F47-4C1B-AC2C-B16DD0F91756}" srcOrd="0" destOrd="1"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364ED5B3-355F-464D-B2FB-7D3D96A17ADA}" srcId="{C48BD5BD-A8D1-4C2F-A909-FF69C858B70C}" destId="{294B8EB3-4FE5-489F-9E1F-9346C7562536}" srcOrd="1" destOrd="0" parTransId="{84F14B4F-37F2-42EB-B3CF-0B01CD0EFCFB}" sibTransId="{AC4FF6BE-E991-48E2-9979-63631C03D089}"/>
    <dgm:cxn modelId="{95071DD2-DD43-4157-AF9F-65DA18D344A5}" type="presOf" srcId="{214BE353-BAED-443C-B492-1830DC97BF37}" destId="{47F94B1E-8172-4A69-B3A4-FDBCD8F9B436}" srcOrd="0" destOrd="0" presId="urn:microsoft.com/office/officeart/2005/8/layout/hList1"/>
    <dgm:cxn modelId="{DF03C0C8-9484-4163-B666-CAA74001B49B}" srcId="{C66FCD37-231A-4C57-867B-B0CD860D1D4E}" destId="{5ECCD44E-983F-4652-A0DE-893128240626}" srcOrd="4" destOrd="0" parTransId="{2D8BCFCB-377C-408E-B5F3-A7CA278AD2EF}" sibTransId="{04FCD8E6-B11C-499C-802F-F4C337C68145}"/>
    <dgm:cxn modelId="{0BD45C5C-5428-4CF8-A98D-7545645BE2A3}" srcId="{C66FCD37-231A-4C57-867B-B0CD860D1D4E}" destId="{D304BD74-4BCE-4AEA-B5F9-8B203F5AFF2D}" srcOrd="0" destOrd="0" parTransId="{3A6978B5-9A4C-4353-9F9B-D9EC63E82E69}" sibTransId="{6F4CB198-4D54-4CAA-BBA3-F4B14C8E8697}"/>
    <dgm:cxn modelId="{616F5AEB-4AD9-435C-96B9-9DF0A46E89C9}" type="presOf" srcId="{719AF4AA-3306-4C58-ADBA-A27B5CB1D54D}" destId="{47F94B1E-8172-4A69-B3A4-FDBCD8F9B436}" srcOrd="0" destOrd="2"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56C6E046-89FE-4B57-A9C6-89D0E53FC205}" srcId="{A2B3F28E-191D-483A-BFCE-61AA68817BBE}" destId="{9C797897-6C7A-4BEE-B918-D014BA0FEA05}" srcOrd="0" destOrd="0" parTransId="{60124E73-DF3E-4594-852B-556F0CF8DFCB}" sibTransId="{114A9D09-81FA-4B53-AD19-92E85CE71DF2}"/>
    <dgm:cxn modelId="{62A1DD5F-27EE-4BE3-9483-4DFB3F023FEB}" type="presOf" srcId="{C48BD5BD-A8D1-4C2F-A909-FF69C858B70C}" destId="{15BA5FA9-E392-41C2-BCC8-A3FBB611F904}" srcOrd="0" destOrd="0" presId="urn:microsoft.com/office/officeart/2005/8/layout/hList1"/>
    <dgm:cxn modelId="{CFAD127E-92E6-45CA-AD71-6A35A0CDA76E}" type="presOf" srcId="{F3A2FFC7-F09C-4FB9-9C40-4BE9775CBF7F}" destId="{07431256-3DFC-4047-A18D-A0991635CCAA}" srcOrd="0" destOrd="0" presId="urn:microsoft.com/office/officeart/2005/8/layout/hList1"/>
    <dgm:cxn modelId="{C24EFCE3-8C84-4ECF-81F3-CC8DFEFDCEE9}" srcId="{C66FCD37-231A-4C57-867B-B0CD860D1D4E}" destId="{F4F29005-1071-4980-9759-79C36668087B}" srcOrd="2" destOrd="0" parTransId="{00FC5E9B-0ED9-479A-9105-6C7B890C82DF}" sibTransId="{EBD02BE9-B24C-4023-85C9-42128AFBCB62}"/>
    <dgm:cxn modelId="{FBC74760-D948-451B-BE5B-7F1CED7DAD5E}" type="presOf" srcId="{294B8EB3-4FE5-489F-9E1F-9346C7562536}" destId="{47F94B1E-8172-4A69-B3A4-FDBCD8F9B436}" srcOrd="0" destOrd="1"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BEC673E1-26AC-4A86-B0FA-4745EAFC8B14}" type="presOf" srcId="{5ECCD44E-983F-4652-A0DE-893128240626}" destId="{A9AFB589-4F47-4C1B-AC2C-B16DD0F91756}" srcOrd="0" destOrd="4" presId="urn:microsoft.com/office/officeart/2005/8/layout/hList1"/>
    <dgm:cxn modelId="{CE62D789-3D7F-43BC-9384-3D69E3DE53C1}" srcId="{C66FCD37-231A-4C57-867B-B0CD860D1D4E}" destId="{FEDFB2B0-7696-42E6-ACAD-6BA520604672}" srcOrd="3" destOrd="0" parTransId="{D6C42454-B265-4738-AED8-9FF516BDF434}" sibTransId="{2E858541-CC5B-4BAD-8EA1-9BD1CCADF901}"/>
    <dgm:cxn modelId="{E85FE554-76F7-440C-A653-FD4D6F375440}" srcId="{C66FCD37-231A-4C57-867B-B0CD860D1D4E}" destId="{A571C01F-67DA-47E5-A2D8-D2FE02F29097}" srcOrd="1" destOrd="0" parTransId="{F4FFCFB1-6F35-46FE-AD06-8B81AE7E2232}" sibTransId="{D6BB44D3-F4E9-45A2-9047-96F4830E0206}"/>
    <dgm:cxn modelId="{72C3337F-A551-4683-8EB6-22449B68DB82}" type="presParOf" srcId="{07431256-3DFC-4047-A18D-A0991635CCAA}" destId="{AF07725F-7D53-485B-8D39-03F8CFFD39B6}" srcOrd="0" destOrd="0" presId="urn:microsoft.com/office/officeart/2005/8/layout/hList1"/>
    <dgm:cxn modelId="{BA504823-3CBA-48B3-8996-CDCCF7ED1992}" type="presParOf" srcId="{AF07725F-7D53-485B-8D39-03F8CFFD39B6}" destId="{15BA5FA9-E392-41C2-BCC8-A3FBB611F904}" srcOrd="0" destOrd="0" presId="urn:microsoft.com/office/officeart/2005/8/layout/hList1"/>
    <dgm:cxn modelId="{42B274D3-13FB-46A3-9901-834103D3D9EF}" type="presParOf" srcId="{AF07725F-7D53-485B-8D39-03F8CFFD39B6}" destId="{47F94B1E-8172-4A69-B3A4-FDBCD8F9B436}" srcOrd="1" destOrd="0" presId="urn:microsoft.com/office/officeart/2005/8/layout/hList1"/>
    <dgm:cxn modelId="{FBE5E748-941F-4B3C-81CF-B50B39FDA97A}" type="presParOf" srcId="{07431256-3DFC-4047-A18D-A0991635CCAA}" destId="{EBF66996-0954-481C-9ADE-9B0ECB60C3D5}" srcOrd="1" destOrd="0" presId="urn:microsoft.com/office/officeart/2005/8/layout/hList1"/>
    <dgm:cxn modelId="{C65E6928-1756-4637-A0E7-8515E7CC9045}" type="presParOf" srcId="{07431256-3DFC-4047-A18D-A0991635CCAA}" destId="{0137255D-967D-493A-A4CB-974D79AEEFFE}" srcOrd="2" destOrd="0" presId="urn:microsoft.com/office/officeart/2005/8/layout/hList1"/>
    <dgm:cxn modelId="{B6F9AB14-7A31-4F42-B544-F6E9F61BC290}" type="presParOf" srcId="{0137255D-967D-493A-A4CB-974D79AEEFFE}" destId="{7B8ECE76-F053-4347-8D51-BC786470DFE4}" srcOrd="0" destOrd="0" presId="urn:microsoft.com/office/officeart/2005/8/layout/hList1"/>
    <dgm:cxn modelId="{833A1E07-EB04-4897-A174-942A290FC5D3}" type="presParOf" srcId="{0137255D-967D-493A-A4CB-974D79AEEFFE}" destId="{A9AFB589-4F47-4C1B-AC2C-B16DD0F91756}" srcOrd="1" destOrd="0" presId="urn:microsoft.com/office/officeart/2005/8/layout/hList1"/>
    <dgm:cxn modelId="{CC32D2A5-02BB-4010-A409-3B755FBC4BFF}" type="presParOf" srcId="{07431256-3DFC-4047-A18D-A0991635CCAA}" destId="{569790A0-031C-4726-B61C-A46DF5342233}" srcOrd="3" destOrd="0" presId="urn:microsoft.com/office/officeart/2005/8/layout/hList1"/>
    <dgm:cxn modelId="{FA3C3EE0-FC85-41BE-B4C5-345448A8DD32}" type="presParOf" srcId="{07431256-3DFC-4047-A18D-A0991635CCAA}" destId="{A9BA4151-B9C0-4A86-8536-2AB310B65BEB}" srcOrd="4" destOrd="0" presId="urn:microsoft.com/office/officeart/2005/8/layout/hList1"/>
    <dgm:cxn modelId="{00A57E23-9334-4CC6-B3BF-2CE670447127}" type="presParOf" srcId="{A9BA4151-B9C0-4A86-8536-2AB310B65BEB}" destId="{47076811-2338-4705-9665-197897BA2D48}" srcOrd="0" destOrd="0" presId="urn:microsoft.com/office/officeart/2005/8/layout/hList1"/>
    <dgm:cxn modelId="{3F225F4C-6CB4-418D-B034-781A86341F5C}"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FF0000"/>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24BE361E-692B-4228-B7FE-1832A9AA3801}" type="presOf" srcId="{118A2751-5F97-4D67-8096-2B36AF81136F}" destId="{A6897E93-E33B-478F-BB0E-51835618003A}" srcOrd="0" destOrd="0" presId="urn:microsoft.com/office/officeart/2005/8/layout/hList1"/>
    <dgm:cxn modelId="{68231334-5103-42B6-AB6B-9C9C3B543974}" type="presOf" srcId="{C38D5133-04FB-484E-9C2F-11FE3D75E8AB}" destId="{790C04BB-BE51-4C10-A22D-2B691A7087C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921E322D-03A5-4FDD-8D2B-8CC5F70B8441}" type="presOf" srcId="{21B91B4A-F974-4B8B-B5CA-9E8C1D9848F5}" destId="{3335CF31-EC10-45E3-8844-21FBB127EAE7}" srcOrd="0" destOrd="0" presId="urn:microsoft.com/office/officeart/2005/8/layout/hList1"/>
    <dgm:cxn modelId="{CCD83B54-49ED-4DFC-B43D-818D93D6032E}" type="presOf" srcId="{32502A1B-5603-4778-8192-84CDEECB49D2}" destId="{4A59CDC8-6C52-4579-9A13-742555DEDB02}"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21322B7C-F6DA-4864-B158-1B42F3F0ACD8}" type="presOf" srcId="{78CC2C55-B216-435A-BB65-899A86335007}" destId="{D65CAA00-D1D4-441B-A126-AEDE377422C2}" srcOrd="0" destOrd="0" presId="urn:microsoft.com/office/officeart/2005/8/layout/hList1"/>
    <dgm:cxn modelId="{88D21636-64D1-4E39-9EFF-7512B0202966}"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88FB7276-8230-4B0B-862B-85AB711BE0D9}" type="presParOf" srcId="{4A59CDC8-6C52-4579-9A13-742555DEDB02}" destId="{2ADD4D11-FE2C-424A-AC3B-D0A032322F62}" srcOrd="0" destOrd="0" presId="urn:microsoft.com/office/officeart/2005/8/layout/hList1"/>
    <dgm:cxn modelId="{164509FE-E5FA-4605-8180-FBEE7D183423}" type="presParOf" srcId="{2ADD4D11-FE2C-424A-AC3B-D0A032322F62}" destId="{A6897E93-E33B-478F-BB0E-51835618003A}" srcOrd="0" destOrd="0" presId="urn:microsoft.com/office/officeart/2005/8/layout/hList1"/>
    <dgm:cxn modelId="{B4B7B080-161B-40D4-A0AF-6194C33A423C}" type="presParOf" srcId="{2ADD4D11-FE2C-424A-AC3B-D0A032322F62}" destId="{92F1D55A-908E-47A9-A979-97CA3F17799D}" srcOrd="1" destOrd="0" presId="urn:microsoft.com/office/officeart/2005/8/layout/hList1"/>
    <dgm:cxn modelId="{D9EF62F0-EAD3-458A-8D6C-146E8AA1884B}" type="presParOf" srcId="{4A59CDC8-6C52-4579-9A13-742555DEDB02}" destId="{2071B553-05F7-470D-952A-A8F663120304}" srcOrd="1" destOrd="0" presId="urn:microsoft.com/office/officeart/2005/8/layout/hList1"/>
    <dgm:cxn modelId="{09112686-E6D9-4127-9D86-3A5C3A47CA19}" type="presParOf" srcId="{4A59CDC8-6C52-4579-9A13-742555DEDB02}" destId="{B67B05FB-9110-4D2D-AA93-1946284CE043}" srcOrd="2" destOrd="0" presId="urn:microsoft.com/office/officeart/2005/8/layout/hList1"/>
    <dgm:cxn modelId="{24089F4C-0776-453E-9C30-1893C9932568}" type="presParOf" srcId="{B67B05FB-9110-4D2D-AA93-1946284CE043}" destId="{3335CF31-EC10-45E3-8844-21FBB127EAE7}" srcOrd="0" destOrd="0" presId="urn:microsoft.com/office/officeart/2005/8/layout/hList1"/>
    <dgm:cxn modelId="{EEA0735E-83AA-4DC5-90A1-5C6BDDF98E37}" type="presParOf" srcId="{B67B05FB-9110-4D2D-AA93-1946284CE043}" destId="{863C5C5A-6FED-48E5-ADC0-68CF07368C39}" srcOrd="1" destOrd="0" presId="urn:microsoft.com/office/officeart/2005/8/layout/hList1"/>
    <dgm:cxn modelId="{F501C4DF-9A3A-403E-B19F-A46CEBCFA579}" type="presParOf" srcId="{4A59CDC8-6C52-4579-9A13-742555DEDB02}" destId="{0D8CF739-32BC-404E-A436-9DFB7BD9341D}" srcOrd="3" destOrd="0" presId="urn:microsoft.com/office/officeart/2005/8/layout/hList1"/>
    <dgm:cxn modelId="{4A4BE57D-0500-4B8C-9600-4E2008E5265D}" type="presParOf" srcId="{4A59CDC8-6C52-4579-9A13-742555DEDB02}" destId="{DA5621F6-8C21-49D1-9D89-9529E4EFEE6E}" srcOrd="4" destOrd="0" presId="urn:microsoft.com/office/officeart/2005/8/layout/hList1"/>
    <dgm:cxn modelId="{13B30B85-9700-485D-9A33-2DAFA4B0A827}" type="presParOf" srcId="{DA5621F6-8C21-49D1-9D89-9529E4EFEE6E}" destId="{DF89113A-73A9-4FB9-84E9-A3102A4DFD52}" srcOrd="0" destOrd="0" presId="urn:microsoft.com/office/officeart/2005/8/layout/hList1"/>
    <dgm:cxn modelId="{71C8C403-0E28-4581-911D-6120CA98B97E}" type="presParOf" srcId="{DA5621F6-8C21-49D1-9D89-9529E4EFEE6E}" destId="{646F145F-F1A7-44D8-BB63-F6CAEBF8BF3E}" srcOrd="1" destOrd="0" presId="urn:microsoft.com/office/officeart/2005/8/layout/hList1"/>
    <dgm:cxn modelId="{3C15D8EE-49A7-484B-A008-9A986B2FBECF}" type="presParOf" srcId="{4A59CDC8-6C52-4579-9A13-742555DEDB02}" destId="{516AA955-4CAA-47C4-BCCE-8AD7C5C6A0D6}" srcOrd="5" destOrd="0" presId="urn:microsoft.com/office/officeart/2005/8/layout/hList1"/>
    <dgm:cxn modelId="{DDEA73CD-1ED1-4749-957F-B56A0C92ED0B}" type="presParOf" srcId="{4A59CDC8-6C52-4579-9A13-742555DEDB02}" destId="{1D4B7B80-72D4-423B-A94A-F3F592847C56}" srcOrd="6" destOrd="0" presId="urn:microsoft.com/office/officeart/2005/8/layout/hList1"/>
    <dgm:cxn modelId="{D68B8EF6-376C-44C5-8A7F-6283B151E7DB}" type="presParOf" srcId="{1D4B7B80-72D4-423B-A94A-F3F592847C56}" destId="{790C04BB-BE51-4C10-A22D-2B691A7087C7}" srcOrd="0" destOrd="0" presId="urn:microsoft.com/office/officeart/2005/8/layout/hList1"/>
    <dgm:cxn modelId="{BE0E5090-FCEA-4AF8-B107-E268D6A479AB}" type="presParOf" srcId="{1D4B7B80-72D4-423B-A94A-F3F592847C56}" destId="{CB93CD10-AB49-4273-86BB-B87C9A3A152F}" srcOrd="1" destOrd="0" presId="urn:microsoft.com/office/officeart/2005/8/layout/hList1"/>
    <dgm:cxn modelId="{3764D6BC-5B82-4340-801A-289DFB4EA2B5}" type="presParOf" srcId="{4A59CDC8-6C52-4579-9A13-742555DEDB02}" destId="{64C813E8-2D2F-4FEB-A35F-2EDE8F91AEE7}" srcOrd="7" destOrd="0" presId="urn:microsoft.com/office/officeart/2005/8/layout/hList1"/>
    <dgm:cxn modelId="{C14626C0-8230-4028-8EA4-29242ABBA10C}" type="presParOf" srcId="{4A59CDC8-6C52-4579-9A13-742555DEDB02}" destId="{867F4077-5AF3-497F-AE62-53AA8AD9360C}" srcOrd="8" destOrd="0" presId="urn:microsoft.com/office/officeart/2005/8/layout/hList1"/>
    <dgm:cxn modelId="{1D91DBE8-CE67-4FD3-93DF-BEACBFD47F23}" type="presParOf" srcId="{867F4077-5AF3-497F-AE62-53AA8AD9360C}" destId="{D65CAA00-D1D4-441B-A126-AEDE377422C2}" srcOrd="0" destOrd="0" presId="urn:microsoft.com/office/officeart/2005/8/layout/hList1"/>
    <dgm:cxn modelId="{C1BA3AA5-A967-4403-A44F-2B20CF062529}"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custT="1"/>
      <dgm:spPr/>
      <dgm:t>
        <a:bodyPr/>
        <a:lstStyle/>
        <a:p>
          <a:r>
            <a:rPr lang="tr-TR" sz="1800" dirty="0" smtClean="0">
              <a:latin typeface="Arial" panose="020B0604020202020204" pitchFamily="34" charset="0"/>
              <a:cs typeface="Arial" panose="020B0604020202020204" pitchFamily="34" charset="0"/>
            </a:rPr>
            <a:t>Öğrenci</a:t>
          </a:r>
          <a:endParaRPr lang="en-US" sz="1800" dirty="0">
            <a:latin typeface="Arial" panose="020B0604020202020204" pitchFamily="34" charset="0"/>
            <a:cs typeface="Arial" panose="020B0604020202020204" pitchFamily="34" charset="0"/>
          </a:endParaRPr>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294B8EB3-4FE5-489F-9E1F-9346C7562536}">
      <dgm:prSet phldrT="[Text]" custT="1"/>
      <dgm:spPr/>
      <dgm:t>
        <a:bodyPr/>
        <a:lstStyle/>
        <a:p>
          <a:r>
            <a:rPr lang="tr-TR" sz="1800" dirty="0" smtClean="0">
              <a:latin typeface="Arial" panose="020B0604020202020204" pitchFamily="34" charset="0"/>
              <a:cs typeface="Arial" panose="020B0604020202020204" pitchFamily="34" charset="0"/>
            </a:rPr>
            <a:t>Ders programı</a:t>
          </a:r>
          <a:endParaRPr lang="en-US" sz="1800" dirty="0">
            <a:latin typeface="Arial" panose="020B0604020202020204" pitchFamily="34" charset="0"/>
            <a:cs typeface="Arial" panose="020B0604020202020204" pitchFamily="34" charset="0"/>
          </a:endParaRPr>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custT="1"/>
      <dgm:spPr/>
      <dgm:t>
        <a:bodyPr/>
        <a:lstStyle/>
        <a:p>
          <a:r>
            <a:rPr lang="tr-TR" sz="1800" dirty="0" smtClean="0">
              <a:latin typeface="Arial" panose="020B0604020202020204" pitchFamily="34" charset="0"/>
              <a:cs typeface="Arial" panose="020B0604020202020204" pitchFamily="34" charset="0"/>
            </a:rPr>
            <a:t>Öğrenme kaynakları</a:t>
          </a:r>
          <a:endParaRPr lang="en-US" sz="1800" dirty="0">
            <a:latin typeface="Arial" panose="020B0604020202020204" pitchFamily="34" charset="0"/>
            <a:cs typeface="Arial" panose="020B0604020202020204" pitchFamily="34" charset="0"/>
          </a:endParaRPr>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3053" custLinFactNeighborY="2629">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custLinFactNeighborX="-139" custLinFactNeighborY="-192">
        <dgm:presLayoutVars>
          <dgm:bulletEnabled val="1"/>
        </dgm:presLayoutVars>
      </dgm:prSet>
      <dgm:spPr/>
      <dgm:t>
        <a:bodyPr/>
        <a:lstStyle/>
        <a:p>
          <a:endParaRPr lang="en-US"/>
        </a:p>
      </dgm:t>
    </dgm:pt>
  </dgm:ptLst>
  <dgm:cxnLst>
    <dgm:cxn modelId="{BAB51422-8CB1-4F5C-8B57-DCF70B67BD21}" type="presOf" srcId="{F3A2FFC7-F09C-4FB9-9C40-4BE9775CBF7F}" destId="{07431256-3DFC-4047-A18D-A0991635CCAA}" srcOrd="0" destOrd="0" presId="urn:microsoft.com/office/officeart/2005/8/layout/hList1"/>
    <dgm:cxn modelId="{00B4EEC9-B5FB-4E6A-8D79-64BB04C90B78}" srcId="{C48BD5BD-A8D1-4C2F-A909-FF69C858B70C}" destId="{719AF4AA-3306-4C58-ADBA-A27B5CB1D54D}" srcOrd="2" destOrd="0" parTransId="{E8A233C6-12BE-41CB-B42A-FA5E5AD8AF0D}" sibTransId="{91455A7C-01FA-45DB-AA45-7DA2FB701A57}"/>
    <dgm:cxn modelId="{CFF4A0C0-87C6-43E1-97B8-D76E9CC4554A}" type="presOf" srcId="{294B8EB3-4FE5-489F-9E1F-9346C7562536}" destId="{47F94B1E-8172-4A69-B3A4-FDBCD8F9B436}" srcOrd="0" destOrd="1" presId="urn:microsoft.com/office/officeart/2005/8/layout/hList1"/>
    <dgm:cxn modelId="{FB1595C7-47A5-4E18-9667-2F564C30EFC1}" type="presOf" srcId="{214BE353-BAED-443C-B492-1830DC97BF37}" destId="{47F94B1E-8172-4A69-B3A4-FDBCD8F9B436}" srcOrd="0" destOrd="0" presId="urn:microsoft.com/office/officeart/2005/8/layout/hList1"/>
    <dgm:cxn modelId="{F5B800E8-61E3-4509-B5A8-75E0A7B09960}" type="presOf" srcId="{719AF4AA-3306-4C58-ADBA-A27B5CB1D54D}" destId="{47F94B1E-8172-4A69-B3A4-FDBCD8F9B436}" srcOrd="0" destOrd="2"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1502BB8-9099-4F7F-A311-029BE227CE23}" type="presOf" srcId="{C48BD5BD-A8D1-4C2F-A909-FF69C858B70C}" destId="{15BA5FA9-E392-41C2-BCC8-A3FBB611F904}" srcOrd="0" destOrd="0"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364ED5B3-355F-464D-B2FB-7D3D96A17ADA}" srcId="{C48BD5BD-A8D1-4C2F-A909-FF69C858B70C}" destId="{294B8EB3-4FE5-489F-9E1F-9346C7562536}" srcOrd="1" destOrd="0" parTransId="{84F14B4F-37F2-42EB-B3CF-0B01CD0EFCFB}" sibTransId="{AC4FF6BE-E991-48E2-9979-63631C03D089}"/>
    <dgm:cxn modelId="{3FDEE84A-4AC2-4A5D-A0B0-980F98645807}" type="presParOf" srcId="{07431256-3DFC-4047-A18D-A0991635CCAA}" destId="{AF07725F-7D53-485B-8D39-03F8CFFD39B6}" srcOrd="0" destOrd="0" presId="urn:microsoft.com/office/officeart/2005/8/layout/hList1"/>
    <dgm:cxn modelId="{F0BAF59A-C5ED-4D45-B0EF-B21B4B13A307}" type="presParOf" srcId="{AF07725F-7D53-485B-8D39-03F8CFFD39B6}" destId="{15BA5FA9-E392-41C2-BCC8-A3FBB611F904}" srcOrd="0" destOrd="0" presId="urn:microsoft.com/office/officeart/2005/8/layout/hList1"/>
    <dgm:cxn modelId="{DF752E15-2226-4DFF-AC24-004B4B147796}"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FF0000"/>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2C5F661-3522-4826-BFE1-244CE0CEF16E}" type="presOf" srcId="{32502A1B-5603-4778-8192-84CDEECB49D2}" destId="{4A59CDC8-6C52-4579-9A13-742555DEDB0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C9B80BDD-E2EC-4DDB-B5F2-C7163EBDB141}" type="presOf" srcId="{21B91B4A-F974-4B8B-B5CA-9E8C1D9848F5}" destId="{3335CF31-EC10-45E3-8844-21FBB127EAE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11365BCF-54B0-4257-972E-D273DDC59726}" type="presOf" srcId="{118A2751-5F97-4D67-8096-2B36AF81136F}" destId="{A6897E93-E33B-478F-BB0E-51835618003A}" srcOrd="0" destOrd="0" presId="urn:microsoft.com/office/officeart/2005/8/layout/hList1"/>
    <dgm:cxn modelId="{0B4AD671-6226-4A01-947E-96BB875FD96F}" type="presOf" srcId="{C38D5133-04FB-484E-9C2F-11FE3D75E8AB}" destId="{790C04BB-BE51-4C10-A22D-2B691A7087C7}" srcOrd="0" destOrd="0" presId="urn:microsoft.com/office/officeart/2005/8/layout/hList1"/>
    <dgm:cxn modelId="{D6FE35B8-AE5D-494E-9027-9207DD2EA6DC}" type="presOf" srcId="{C6FAB30E-B497-49C7-8A80-757F0027FA32}" destId="{DF89113A-73A9-4FB9-84E9-A3102A4DFD52}" srcOrd="0" destOrd="0" presId="urn:microsoft.com/office/officeart/2005/8/layout/hList1"/>
    <dgm:cxn modelId="{5A0DC96E-0A1A-4314-B879-DC4CA6A0360D}" type="presOf" srcId="{78CC2C55-B216-435A-BB65-899A86335007}" destId="{D65CAA00-D1D4-441B-A126-AEDE377422C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BA2DF5A6-7409-427F-8568-8921FFED690B}" type="presParOf" srcId="{4A59CDC8-6C52-4579-9A13-742555DEDB02}" destId="{2ADD4D11-FE2C-424A-AC3B-D0A032322F62}" srcOrd="0" destOrd="0" presId="urn:microsoft.com/office/officeart/2005/8/layout/hList1"/>
    <dgm:cxn modelId="{9A799567-E6A2-487A-81D8-54000BE5E49E}" type="presParOf" srcId="{2ADD4D11-FE2C-424A-AC3B-D0A032322F62}" destId="{A6897E93-E33B-478F-BB0E-51835618003A}" srcOrd="0" destOrd="0" presId="urn:microsoft.com/office/officeart/2005/8/layout/hList1"/>
    <dgm:cxn modelId="{285D0041-67A3-44D2-BA71-C0E28812F808}" type="presParOf" srcId="{2ADD4D11-FE2C-424A-AC3B-D0A032322F62}" destId="{92F1D55A-908E-47A9-A979-97CA3F17799D}" srcOrd="1" destOrd="0" presId="urn:microsoft.com/office/officeart/2005/8/layout/hList1"/>
    <dgm:cxn modelId="{41F174F7-8B21-4E99-A606-868BDDAF47DA}" type="presParOf" srcId="{4A59CDC8-6C52-4579-9A13-742555DEDB02}" destId="{2071B553-05F7-470D-952A-A8F663120304}" srcOrd="1" destOrd="0" presId="urn:microsoft.com/office/officeart/2005/8/layout/hList1"/>
    <dgm:cxn modelId="{7D573819-086A-4773-8CA6-F9EEA973EEC3}" type="presParOf" srcId="{4A59CDC8-6C52-4579-9A13-742555DEDB02}" destId="{B67B05FB-9110-4D2D-AA93-1946284CE043}" srcOrd="2" destOrd="0" presId="urn:microsoft.com/office/officeart/2005/8/layout/hList1"/>
    <dgm:cxn modelId="{8F968368-41C0-4E83-86AC-509C538A2D17}" type="presParOf" srcId="{B67B05FB-9110-4D2D-AA93-1946284CE043}" destId="{3335CF31-EC10-45E3-8844-21FBB127EAE7}" srcOrd="0" destOrd="0" presId="urn:microsoft.com/office/officeart/2005/8/layout/hList1"/>
    <dgm:cxn modelId="{020A3713-47EF-49A0-B5EE-EF5C78517734}" type="presParOf" srcId="{B67B05FB-9110-4D2D-AA93-1946284CE043}" destId="{863C5C5A-6FED-48E5-ADC0-68CF07368C39}" srcOrd="1" destOrd="0" presId="urn:microsoft.com/office/officeart/2005/8/layout/hList1"/>
    <dgm:cxn modelId="{770AAFEC-71A1-4F45-8377-2FE818CFF7C0}" type="presParOf" srcId="{4A59CDC8-6C52-4579-9A13-742555DEDB02}" destId="{0D8CF739-32BC-404E-A436-9DFB7BD9341D}" srcOrd="3" destOrd="0" presId="urn:microsoft.com/office/officeart/2005/8/layout/hList1"/>
    <dgm:cxn modelId="{D0F2231C-8916-4ECE-A516-877652914CF9}" type="presParOf" srcId="{4A59CDC8-6C52-4579-9A13-742555DEDB02}" destId="{DA5621F6-8C21-49D1-9D89-9529E4EFEE6E}" srcOrd="4" destOrd="0" presId="urn:microsoft.com/office/officeart/2005/8/layout/hList1"/>
    <dgm:cxn modelId="{FE37D237-CB3A-40BB-9E1D-8C9CB6C24FAA}" type="presParOf" srcId="{DA5621F6-8C21-49D1-9D89-9529E4EFEE6E}" destId="{DF89113A-73A9-4FB9-84E9-A3102A4DFD52}" srcOrd="0" destOrd="0" presId="urn:microsoft.com/office/officeart/2005/8/layout/hList1"/>
    <dgm:cxn modelId="{787407C0-4735-43FA-889F-C5920EC484CA}" type="presParOf" srcId="{DA5621F6-8C21-49D1-9D89-9529E4EFEE6E}" destId="{646F145F-F1A7-44D8-BB63-F6CAEBF8BF3E}" srcOrd="1" destOrd="0" presId="urn:microsoft.com/office/officeart/2005/8/layout/hList1"/>
    <dgm:cxn modelId="{DEA269A5-87B1-4153-B457-64F15F92E994}" type="presParOf" srcId="{4A59CDC8-6C52-4579-9A13-742555DEDB02}" destId="{516AA955-4CAA-47C4-BCCE-8AD7C5C6A0D6}" srcOrd="5" destOrd="0" presId="urn:microsoft.com/office/officeart/2005/8/layout/hList1"/>
    <dgm:cxn modelId="{B2D47C53-EE69-41A9-9DDA-CD7C8DAA0726}" type="presParOf" srcId="{4A59CDC8-6C52-4579-9A13-742555DEDB02}" destId="{1D4B7B80-72D4-423B-A94A-F3F592847C56}" srcOrd="6" destOrd="0" presId="urn:microsoft.com/office/officeart/2005/8/layout/hList1"/>
    <dgm:cxn modelId="{1A7218C6-3773-4704-89D6-494E80FF74AB}" type="presParOf" srcId="{1D4B7B80-72D4-423B-A94A-F3F592847C56}" destId="{790C04BB-BE51-4C10-A22D-2B691A7087C7}" srcOrd="0" destOrd="0" presId="urn:microsoft.com/office/officeart/2005/8/layout/hList1"/>
    <dgm:cxn modelId="{8D332B7A-4FF6-496D-A586-F30B568D8E5B}" type="presParOf" srcId="{1D4B7B80-72D4-423B-A94A-F3F592847C56}" destId="{CB93CD10-AB49-4273-86BB-B87C9A3A152F}" srcOrd="1" destOrd="0" presId="urn:microsoft.com/office/officeart/2005/8/layout/hList1"/>
    <dgm:cxn modelId="{BF0A9A03-3F28-4045-83E1-22EF116D2397}" type="presParOf" srcId="{4A59CDC8-6C52-4579-9A13-742555DEDB02}" destId="{64C813E8-2D2F-4FEB-A35F-2EDE8F91AEE7}" srcOrd="7" destOrd="0" presId="urn:microsoft.com/office/officeart/2005/8/layout/hList1"/>
    <dgm:cxn modelId="{50FC4AD1-F253-499F-8750-1F61AF28C12F}" type="presParOf" srcId="{4A59CDC8-6C52-4579-9A13-742555DEDB02}" destId="{867F4077-5AF3-497F-AE62-53AA8AD9360C}" srcOrd="8" destOrd="0" presId="urn:microsoft.com/office/officeart/2005/8/layout/hList1"/>
    <dgm:cxn modelId="{0D2D791F-F724-4899-9324-90CA6277FF60}" type="presParOf" srcId="{867F4077-5AF3-497F-AE62-53AA8AD9360C}" destId="{D65CAA00-D1D4-441B-A126-AEDE377422C2}" srcOrd="0" destOrd="0" presId="urn:microsoft.com/office/officeart/2005/8/layout/hList1"/>
    <dgm:cxn modelId="{AD85FCAD-C546-4600-B13B-20061867420C}"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D304BD74-4BCE-4AEA-B5F9-8B203F5AFF2D}">
      <dgm:prSet phldrT="[Text]"/>
      <dgm:spPr/>
      <dgm:t>
        <a:bodyPr/>
        <a:lstStyle/>
        <a:p>
          <a:r>
            <a:rPr lang="tr-TR" dirty="0" smtClean="0"/>
            <a:t>Dersliklerin uygunluğunun sağlanması</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A571C01F-67DA-47E5-A2D8-D2FE02F29097}">
      <dgm:prSet phldrT="[Text]"/>
      <dgm:spPr/>
      <dgm:t>
        <a:bodyPr/>
        <a:lstStyle/>
        <a:p>
          <a:r>
            <a:rPr lang="tr-TR" dirty="0" smtClean="0"/>
            <a:t>Eğitim programının uygulanması</a:t>
          </a:r>
          <a:endParaRPr lang="en-US" dirty="0"/>
        </a:p>
      </dgm:t>
    </dgm:pt>
    <dgm:pt modelId="{F4FFCFB1-6F35-46FE-AD06-8B81AE7E2232}" type="parTrans" cxnId="{E85FE554-76F7-440C-A653-FD4D6F375440}">
      <dgm:prSet/>
      <dgm:spPr/>
      <dgm:t>
        <a:bodyPr/>
        <a:lstStyle/>
        <a:p>
          <a:endParaRPr lang="en-US"/>
        </a:p>
      </dgm:t>
    </dgm:pt>
    <dgm:pt modelId="{D6BB44D3-F4E9-45A2-9047-96F4830E0206}" type="sibTrans" cxnId="{E85FE554-76F7-440C-A653-FD4D6F375440}">
      <dgm:prSet/>
      <dgm:spPr/>
      <dgm:t>
        <a:bodyPr/>
        <a:lstStyle/>
        <a:p>
          <a:endParaRPr lang="en-US"/>
        </a:p>
      </dgm:t>
    </dgm:pt>
    <dgm:pt modelId="{5ECCD44E-983F-4652-A0DE-893128240626}">
      <dgm:prSet phldrT="[Text]"/>
      <dgm:spPr/>
      <dgm:t>
        <a:bodyPr/>
        <a:lstStyle/>
        <a:p>
          <a:endParaRPr lang="en-US" dirty="0"/>
        </a:p>
      </dgm:t>
    </dgm:pt>
    <dgm:pt modelId="{2D8BCFCB-377C-408E-B5F3-A7CA278AD2EF}" type="parTrans" cxnId="{DF03C0C8-9484-4163-B666-CAA74001B49B}">
      <dgm:prSet/>
      <dgm:spPr/>
      <dgm:t>
        <a:bodyPr/>
        <a:lstStyle/>
        <a:p>
          <a:endParaRPr lang="en-US"/>
        </a:p>
      </dgm:t>
    </dgm:pt>
    <dgm:pt modelId="{04FCD8E6-B11C-499C-802F-F4C337C68145}" type="sibTrans" cxnId="{DF03C0C8-9484-4163-B666-CAA74001B49B}">
      <dgm:prSet/>
      <dgm:spPr/>
      <dgm:t>
        <a:bodyPr/>
        <a:lstStyle/>
        <a:p>
          <a:endParaRPr lang="en-US"/>
        </a:p>
      </dgm:t>
    </dgm:pt>
    <dgm:pt modelId="{F4F29005-1071-4980-9759-79C36668087B}">
      <dgm:prSet phldrT="[Text]"/>
      <dgm:spPr/>
      <dgm:t>
        <a:bodyPr/>
        <a:lstStyle/>
        <a:p>
          <a:r>
            <a:rPr lang="tr-TR" dirty="0" smtClean="0"/>
            <a:t>Zamana uyum</a:t>
          </a:r>
          <a:endParaRPr lang="en-US" dirty="0"/>
        </a:p>
      </dgm:t>
    </dgm:pt>
    <dgm:pt modelId="{00FC5E9B-0ED9-479A-9105-6C7B890C82DF}" type="parTrans" cxnId="{C24EFCE3-8C84-4ECF-81F3-CC8DFEFDCEE9}">
      <dgm:prSet/>
      <dgm:spPr/>
      <dgm:t>
        <a:bodyPr/>
        <a:lstStyle/>
        <a:p>
          <a:endParaRPr lang="en-US"/>
        </a:p>
      </dgm:t>
    </dgm:pt>
    <dgm:pt modelId="{EBD02BE9-B24C-4023-85C9-42128AFBCB62}" type="sibTrans" cxnId="{C24EFCE3-8C84-4ECF-81F3-CC8DFEFDCEE9}">
      <dgm:prSet/>
      <dgm:spPr/>
      <dgm:t>
        <a:bodyPr/>
        <a:lstStyle/>
        <a:p>
          <a:endParaRPr lang="en-US"/>
        </a:p>
      </dgm:t>
    </dgm:pt>
    <dgm:pt modelId="{FEDFB2B0-7696-42E6-ACAD-6BA520604672}">
      <dgm:prSet phldrT="[Text]"/>
      <dgm:spPr/>
      <dgm:t>
        <a:bodyPr/>
        <a:lstStyle/>
        <a:p>
          <a:r>
            <a:rPr lang="tr-TR" dirty="0" smtClean="0"/>
            <a:t>İçeriklerin planlandığı gibi uygulanması</a:t>
          </a:r>
          <a:endParaRPr lang="en-US" dirty="0"/>
        </a:p>
      </dgm:t>
    </dgm:pt>
    <dgm:pt modelId="{D6C42454-B265-4738-AED8-9FF516BDF434}" type="parTrans" cxnId="{CE62D789-3D7F-43BC-9384-3D69E3DE53C1}">
      <dgm:prSet/>
      <dgm:spPr/>
      <dgm:t>
        <a:bodyPr/>
        <a:lstStyle/>
        <a:p>
          <a:endParaRPr lang="en-US"/>
        </a:p>
      </dgm:t>
    </dgm:pt>
    <dgm:pt modelId="{2E858541-CC5B-4BAD-8EA1-9BD1CCADF901}" type="sibTrans" cxnId="{CE62D789-3D7F-43BC-9384-3D69E3DE53C1}">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8DE2C1F1-439C-46CC-95F4-01422603B032}" type="presOf" srcId="{F3A2FFC7-F09C-4FB9-9C40-4BE9775CBF7F}" destId="{07431256-3DFC-4047-A18D-A0991635CCAA}" srcOrd="0" destOrd="0" presId="urn:microsoft.com/office/officeart/2005/8/layout/hList1"/>
    <dgm:cxn modelId="{15CC3C21-A2B1-4E06-998F-346FBAAFFCA1}" srcId="{F3A2FFC7-F09C-4FB9-9C40-4BE9775CBF7F}" destId="{C66FCD37-231A-4C57-867B-B0CD860D1D4E}" srcOrd="0" destOrd="0" parTransId="{F9683286-ACB5-4E46-A387-EC698A407E87}" sibTransId="{647FAE1D-8CB7-47CB-9B87-AE2E2DA5007C}"/>
    <dgm:cxn modelId="{DF03C0C8-9484-4163-B666-CAA74001B49B}" srcId="{C66FCD37-231A-4C57-867B-B0CD860D1D4E}" destId="{5ECCD44E-983F-4652-A0DE-893128240626}" srcOrd="4" destOrd="0" parTransId="{2D8BCFCB-377C-408E-B5F3-A7CA278AD2EF}" sibTransId="{04FCD8E6-B11C-499C-802F-F4C337C68145}"/>
    <dgm:cxn modelId="{CE62D789-3D7F-43BC-9384-3D69E3DE53C1}" srcId="{C66FCD37-231A-4C57-867B-B0CD860D1D4E}" destId="{FEDFB2B0-7696-42E6-ACAD-6BA520604672}" srcOrd="3" destOrd="0" parTransId="{D6C42454-B265-4738-AED8-9FF516BDF434}" sibTransId="{2E858541-CC5B-4BAD-8EA1-9BD1CCADF901}"/>
    <dgm:cxn modelId="{E85FE554-76F7-440C-A653-FD4D6F375440}" srcId="{C66FCD37-231A-4C57-867B-B0CD860D1D4E}" destId="{A571C01F-67DA-47E5-A2D8-D2FE02F29097}" srcOrd="1" destOrd="0" parTransId="{F4FFCFB1-6F35-46FE-AD06-8B81AE7E2232}" sibTransId="{D6BB44D3-F4E9-45A2-9047-96F4830E0206}"/>
    <dgm:cxn modelId="{C24EFCE3-8C84-4ECF-81F3-CC8DFEFDCEE9}" srcId="{C66FCD37-231A-4C57-867B-B0CD860D1D4E}" destId="{F4F29005-1071-4980-9759-79C36668087B}" srcOrd="2" destOrd="0" parTransId="{00FC5E9B-0ED9-479A-9105-6C7B890C82DF}" sibTransId="{EBD02BE9-B24C-4023-85C9-42128AFBCB62}"/>
    <dgm:cxn modelId="{8C46DB45-A393-4B89-A940-617F09FF0411}" type="presOf" srcId="{F4F29005-1071-4980-9759-79C36668087B}" destId="{A9AFB589-4F47-4C1B-AC2C-B16DD0F91756}" srcOrd="0" destOrd="2" presId="urn:microsoft.com/office/officeart/2005/8/layout/hList1"/>
    <dgm:cxn modelId="{AB799AC9-56BE-4A36-95C6-FB3BADDFE1CC}" type="presOf" srcId="{A571C01F-67DA-47E5-A2D8-D2FE02F29097}" destId="{A9AFB589-4F47-4C1B-AC2C-B16DD0F91756}" srcOrd="0" destOrd="1" presId="urn:microsoft.com/office/officeart/2005/8/layout/hList1"/>
    <dgm:cxn modelId="{0BD45C5C-5428-4CF8-A98D-7545645BE2A3}" srcId="{C66FCD37-231A-4C57-867B-B0CD860D1D4E}" destId="{D304BD74-4BCE-4AEA-B5F9-8B203F5AFF2D}" srcOrd="0" destOrd="0" parTransId="{3A6978B5-9A4C-4353-9F9B-D9EC63E82E69}" sibTransId="{6F4CB198-4D54-4CAA-BBA3-F4B14C8E8697}"/>
    <dgm:cxn modelId="{8A36125B-CCD1-4CCB-B061-72A099E643D8}" type="presOf" srcId="{D304BD74-4BCE-4AEA-B5F9-8B203F5AFF2D}" destId="{A9AFB589-4F47-4C1B-AC2C-B16DD0F91756}" srcOrd="0" destOrd="0" presId="urn:microsoft.com/office/officeart/2005/8/layout/hList1"/>
    <dgm:cxn modelId="{67CB8FF4-086D-4905-A033-561C4526AC10}" type="presOf" srcId="{FEDFB2B0-7696-42E6-ACAD-6BA520604672}" destId="{A9AFB589-4F47-4C1B-AC2C-B16DD0F91756}" srcOrd="0" destOrd="3" presId="urn:microsoft.com/office/officeart/2005/8/layout/hList1"/>
    <dgm:cxn modelId="{C6DAFBF9-E082-48BF-8257-C529543BDAD8}" type="presOf" srcId="{C66FCD37-231A-4C57-867B-B0CD860D1D4E}" destId="{7B8ECE76-F053-4347-8D51-BC786470DFE4}" srcOrd="0" destOrd="0" presId="urn:microsoft.com/office/officeart/2005/8/layout/hList1"/>
    <dgm:cxn modelId="{011613F9-849E-4E70-AFBD-3C1886D59B3B}" type="presOf" srcId="{5ECCD44E-983F-4652-A0DE-893128240626}" destId="{A9AFB589-4F47-4C1B-AC2C-B16DD0F91756}" srcOrd="0" destOrd="4" presId="urn:microsoft.com/office/officeart/2005/8/layout/hList1"/>
    <dgm:cxn modelId="{F6EDA190-5F6D-4509-8167-561403070C31}" type="presParOf" srcId="{07431256-3DFC-4047-A18D-A0991635CCAA}" destId="{0137255D-967D-493A-A4CB-974D79AEEFFE}" srcOrd="0" destOrd="0" presId="urn:microsoft.com/office/officeart/2005/8/layout/hList1"/>
    <dgm:cxn modelId="{06291538-2616-4596-8497-D478F969DE9A}" type="presParOf" srcId="{0137255D-967D-493A-A4CB-974D79AEEFFE}" destId="{7B8ECE76-F053-4347-8D51-BC786470DFE4}" srcOrd="0" destOrd="0" presId="urn:microsoft.com/office/officeart/2005/8/layout/hList1"/>
    <dgm:cxn modelId="{3D1DEBA5-1E7E-4AE8-8E97-72F3904EF002}"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135398E-C829-4BBE-91C4-A6956859C04F}" type="pres">
      <dgm:prSet presAssocID="{AD3C1A60-1D27-4AD6-A1A7-6D948168F1B3}" presName="Name0" presStyleCnt="0">
        <dgm:presLayoutVars>
          <dgm:dir/>
          <dgm:animLvl val="lvl"/>
          <dgm:resizeHandles val="exact"/>
        </dgm:presLayoutVars>
      </dgm:prSet>
      <dgm:spPr/>
    </dgm:pt>
  </dgm:ptLst>
  <dgm:cxnLst>
    <dgm:cxn modelId="{CC454B1A-62E2-4163-964D-CBC5512FD739}" type="presOf" srcId="{AD3C1A60-1D27-4AD6-A1A7-6D948168F1B3}" destId="{7135398E-C829-4BBE-91C4-A6956859C04F}"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rgbClr val="FF0000"/>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E40F17D8-B921-4115-A886-1E73E7880EC7}" srcId="{32502A1B-5603-4778-8192-84CDEECB49D2}" destId="{21B91B4A-F974-4B8B-B5CA-9E8C1D9848F5}" srcOrd="1" destOrd="0" parTransId="{813E9FB3-E70F-453C-BC60-930F5003FD0F}" sibTransId="{AD20ED42-91C9-4DD3-86B7-E6BC69CB51C7}"/>
    <dgm:cxn modelId="{90C7C8F6-F49E-4800-A5CF-54BD0DA544F6}" type="presOf" srcId="{78CC2C55-B216-435A-BB65-899A86335007}" destId="{D65CAA00-D1D4-441B-A126-AEDE377422C2}" srcOrd="0" destOrd="0" presId="urn:microsoft.com/office/officeart/2005/8/layout/hList1"/>
    <dgm:cxn modelId="{7AE9ACB3-4143-4882-A0BF-3188C146EF69}"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A4C8F325-C89A-481E-8236-1D1CC8E8327D}" type="presOf" srcId="{21B91B4A-F974-4B8B-B5CA-9E8C1D9848F5}" destId="{3335CF31-EC10-45E3-8844-21FBB127EAE7}" srcOrd="0" destOrd="0" presId="urn:microsoft.com/office/officeart/2005/8/layout/hList1"/>
    <dgm:cxn modelId="{0EFF1E7D-1CE9-4814-9952-FC7920645AA1}" type="presOf" srcId="{C6FAB30E-B497-49C7-8A80-757F0027FA32}" destId="{DF89113A-73A9-4FB9-84E9-A3102A4DFD52}" srcOrd="0" destOrd="0" presId="urn:microsoft.com/office/officeart/2005/8/layout/hList1"/>
    <dgm:cxn modelId="{240D946E-84AE-4394-94D0-3184ED21CEDE}" type="presOf" srcId="{32502A1B-5603-4778-8192-84CDEECB49D2}" destId="{4A59CDC8-6C52-4579-9A13-742555DEDB0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F5C76485-C11E-4E95-AAD0-941300DADC7E}" srcId="{32502A1B-5603-4778-8192-84CDEECB49D2}" destId="{C6FAB30E-B497-49C7-8A80-757F0027FA32}" srcOrd="2" destOrd="0" parTransId="{2FA39670-9F99-403F-80FC-6417536B4622}" sibTransId="{7A5BDB45-5566-46F0-8251-91496219A034}"/>
    <dgm:cxn modelId="{5112D1D4-0629-4586-98C8-C8B3702A7E96}" type="presOf" srcId="{C38D5133-04FB-484E-9C2F-11FE3D75E8AB}" destId="{790C04BB-BE51-4C10-A22D-2B691A7087C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7D635808-116E-44C1-9812-AE1591B36B35}" type="presParOf" srcId="{4A59CDC8-6C52-4579-9A13-742555DEDB02}" destId="{2ADD4D11-FE2C-424A-AC3B-D0A032322F62}" srcOrd="0" destOrd="0" presId="urn:microsoft.com/office/officeart/2005/8/layout/hList1"/>
    <dgm:cxn modelId="{6FB460D9-8430-4BFD-AA6B-097BC7F32A0E}" type="presParOf" srcId="{2ADD4D11-FE2C-424A-AC3B-D0A032322F62}" destId="{A6897E93-E33B-478F-BB0E-51835618003A}" srcOrd="0" destOrd="0" presId="urn:microsoft.com/office/officeart/2005/8/layout/hList1"/>
    <dgm:cxn modelId="{1E2CD907-7EA4-4176-AA5A-988683CD6F80}" type="presParOf" srcId="{2ADD4D11-FE2C-424A-AC3B-D0A032322F62}" destId="{92F1D55A-908E-47A9-A979-97CA3F17799D}" srcOrd="1" destOrd="0" presId="urn:microsoft.com/office/officeart/2005/8/layout/hList1"/>
    <dgm:cxn modelId="{7B8B7BC2-DBD7-4201-9D24-44D9B1AAC572}" type="presParOf" srcId="{4A59CDC8-6C52-4579-9A13-742555DEDB02}" destId="{2071B553-05F7-470D-952A-A8F663120304}" srcOrd="1" destOrd="0" presId="urn:microsoft.com/office/officeart/2005/8/layout/hList1"/>
    <dgm:cxn modelId="{5F1D610F-CB7F-4147-B38F-1EED274A4B8A}" type="presParOf" srcId="{4A59CDC8-6C52-4579-9A13-742555DEDB02}" destId="{B67B05FB-9110-4D2D-AA93-1946284CE043}" srcOrd="2" destOrd="0" presId="urn:microsoft.com/office/officeart/2005/8/layout/hList1"/>
    <dgm:cxn modelId="{6058B4CC-2931-4951-BACB-DCCEE06AF7C7}" type="presParOf" srcId="{B67B05FB-9110-4D2D-AA93-1946284CE043}" destId="{3335CF31-EC10-45E3-8844-21FBB127EAE7}" srcOrd="0" destOrd="0" presId="urn:microsoft.com/office/officeart/2005/8/layout/hList1"/>
    <dgm:cxn modelId="{051F5113-085E-41B7-872E-58A2E9064B70}" type="presParOf" srcId="{B67B05FB-9110-4D2D-AA93-1946284CE043}" destId="{863C5C5A-6FED-48E5-ADC0-68CF07368C39}" srcOrd="1" destOrd="0" presId="urn:microsoft.com/office/officeart/2005/8/layout/hList1"/>
    <dgm:cxn modelId="{22A5FD6F-B244-405F-AD87-C25E46921A67}" type="presParOf" srcId="{4A59CDC8-6C52-4579-9A13-742555DEDB02}" destId="{0D8CF739-32BC-404E-A436-9DFB7BD9341D}" srcOrd="3" destOrd="0" presId="urn:microsoft.com/office/officeart/2005/8/layout/hList1"/>
    <dgm:cxn modelId="{703E91CE-64DE-4C15-9761-3D1DF9C3D549}" type="presParOf" srcId="{4A59CDC8-6C52-4579-9A13-742555DEDB02}" destId="{DA5621F6-8C21-49D1-9D89-9529E4EFEE6E}" srcOrd="4" destOrd="0" presId="urn:microsoft.com/office/officeart/2005/8/layout/hList1"/>
    <dgm:cxn modelId="{DE65544C-C5E8-4A30-9563-A249BAA76D74}" type="presParOf" srcId="{DA5621F6-8C21-49D1-9D89-9529E4EFEE6E}" destId="{DF89113A-73A9-4FB9-84E9-A3102A4DFD52}" srcOrd="0" destOrd="0" presId="urn:microsoft.com/office/officeart/2005/8/layout/hList1"/>
    <dgm:cxn modelId="{5C636AFC-72B6-4192-BD42-2983BC589F39}" type="presParOf" srcId="{DA5621F6-8C21-49D1-9D89-9529E4EFEE6E}" destId="{646F145F-F1A7-44D8-BB63-F6CAEBF8BF3E}" srcOrd="1" destOrd="0" presId="urn:microsoft.com/office/officeart/2005/8/layout/hList1"/>
    <dgm:cxn modelId="{7D6A2BF4-DDF5-4FDB-BF52-2083B02CB68E}" type="presParOf" srcId="{4A59CDC8-6C52-4579-9A13-742555DEDB02}" destId="{516AA955-4CAA-47C4-BCCE-8AD7C5C6A0D6}" srcOrd="5" destOrd="0" presId="urn:microsoft.com/office/officeart/2005/8/layout/hList1"/>
    <dgm:cxn modelId="{19F94486-63EB-42B7-8933-E6B566C11406}" type="presParOf" srcId="{4A59CDC8-6C52-4579-9A13-742555DEDB02}" destId="{1D4B7B80-72D4-423B-A94A-F3F592847C56}" srcOrd="6" destOrd="0" presId="urn:microsoft.com/office/officeart/2005/8/layout/hList1"/>
    <dgm:cxn modelId="{E5C0463E-3ABD-4ACB-BD5F-9FB0F79E99A8}" type="presParOf" srcId="{1D4B7B80-72D4-423B-A94A-F3F592847C56}" destId="{790C04BB-BE51-4C10-A22D-2B691A7087C7}" srcOrd="0" destOrd="0" presId="urn:microsoft.com/office/officeart/2005/8/layout/hList1"/>
    <dgm:cxn modelId="{7B0AC42E-270C-4A89-9C36-0EDC08CAFE7B}" type="presParOf" srcId="{1D4B7B80-72D4-423B-A94A-F3F592847C56}" destId="{CB93CD10-AB49-4273-86BB-B87C9A3A152F}" srcOrd="1" destOrd="0" presId="urn:microsoft.com/office/officeart/2005/8/layout/hList1"/>
    <dgm:cxn modelId="{C48F1586-1E63-4B78-B736-05275495DA91}" type="presParOf" srcId="{4A59CDC8-6C52-4579-9A13-742555DEDB02}" destId="{64C813E8-2D2F-4FEB-A35F-2EDE8F91AEE7}" srcOrd="7" destOrd="0" presId="urn:microsoft.com/office/officeart/2005/8/layout/hList1"/>
    <dgm:cxn modelId="{2981F5D9-D766-498D-91AA-53BF7207B7FB}" type="presParOf" srcId="{4A59CDC8-6C52-4579-9A13-742555DEDB02}" destId="{867F4077-5AF3-497F-AE62-53AA8AD9360C}" srcOrd="8" destOrd="0" presId="urn:microsoft.com/office/officeart/2005/8/layout/hList1"/>
    <dgm:cxn modelId="{0D626600-879C-4ED1-A275-DCB2D91DCDC8}" type="presParOf" srcId="{867F4077-5AF3-497F-AE62-53AA8AD9360C}" destId="{D65CAA00-D1D4-441B-A126-AEDE377422C2}" srcOrd="0" destOrd="0" presId="urn:microsoft.com/office/officeart/2005/8/layout/hList1"/>
    <dgm:cxn modelId="{8BF441E7-9E70-4486-9673-19672C724FDE}"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Mezunlar</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43069DD-8921-4A78-9FBF-3F750614E271}">
      <dgm:prSet phldrT="[Text]"/>
      <dgm:spPr/>
      <dgm:t>
        <a:bodyPr/>
        <a:lstStyle/>
        <a:p>
          <a:r>
            <a:rPr lang="tr-TR" dirty="0" smtClean="0"/>
            <a:t>Mezunların başarı durumu</a:t>
          </a:r>
          <a:endParaRPr lang="en-US" dirty="0"/>
        </a:p>
      </dgm:t>
    </dgm:pt>
    <dgm:pt modelId="{4A285DA2-DF69-4E0B-BA16-FB3ADE3DBB35}" type="parTrans" cxnId="{8226068D-49AA-47B2-8C4E-95D86A332FB9}">
      <dgm:prSet/>
      <dgm:spPr/>
      <dgm:t>
        <a:bodyPr/>
        <a:lstStyle/>
        <a:p>
          <a:endParaRPr lang="en-US"/>
        </a:p>
      </dgm:t>
    </dgm:pt>
    <dgm:pt modelId="{9719C509-CC0B-4548-8656-8893F5C9F2F1}" type="sibTrans" cxnId="{8226068D-49AA-47B2-8C4E-95D86A332FB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56C6E046-89FE-4B57-A9C6-89D0E53FC205}" srcId="{A2B3F28E-191D-483A-BFCE-61AA68817BBE}" destId="{9C797897-6C7A-4BEE-B918-D014BA0FEA05}" srcOrd="0" destOrd="0" parTransId="{60124E73-DF3E-4594-852B-556F0CF8DFCB}" sibTransId="{114A9D09-81FA-4B53-AD19-92E85CE71DF2}"/>
    <dgm:cxn modelId="{F601E0D1-7FA6-4B9F-A196-422DEBFB4563}" srcId="{F3A2FFC7-F09C-4FB9-9C40-4BE9775CBF7F}" destId="{A2B3F28E-191D-483A-BFCE-61AA68817BBE}" srcOrd="0" destOrd="0" parTransId="{103E05EA-6869-40B0-8F57-2E5A26856D82}" sibTransId="{CD5C623E-5A58-4E82-B0F7-F8796BAAB738}"/>
    <dgm:cxn modelId="{817469A4-F61F-44CD-9217-56798B6DE4C5}" type="presOf" srcId="{9C797897-6C7A-4BEE-B918-D014BA0FEA05}" destId="{35767259-8857-417F-AA1B-F5BD90F6AD6D}" srcOrd="0" destOrd="0" presId="urn:microsoft.com/office/officeart/2005/8/layout/hList1"/>
    <dgm:cxn modelId="{8226068D-49AA-47B2-8C4E-95D86A332FB9}" srcId="{A2B3F28E-191D-483A-BFCE-61AA68817BBE}" destId="{B43069DD-8921-4A78-9FBF-3F750614E271}" srcOrd="1" destOrd="0" parTransId="{4A285DA2-DF69-4E0B-BA16-FB3ADE3DBB35}" sibTransId="{9719C509-CC0B-4548-8656-8893F5C9F2F1}"/>
    <dgm:cxn modelId="{BBE29088-0236-4D2E-B4BF-6557F238AE66}" type="presOf" srcId="{A2B3F28E-191D-483A-BFCE-61AA68817BBE}" destId="{47076811-2338-4705-9665-197897BA2D48}" srcOrd="0" destOrd="0" presId="urn:microsoft.com/office/officeart/2005/8/layout/hList1"/>
    <dgm:cxn modelId="{05F1710C-5BEB-40CB-ADC0-28576478D6FC}" type="presOf" srcId="{F3A2FFC7-F09C-4FB9-9C40-4BE9775CBF7F}" destId="{07431256-3DFC-4047-A18D-A0991635CCAA}" srcOrd="0" destOrd="0" presId="urn:microsoft.com/office/officeart/2005/8/layout/hList1"/>
    <dgm:cxn modelId="{414F1744-FF69-4F30-A6C4-791998E8D34B}" type="presOf" srcId="{B43069DD-8921-4A78-9FBF-3F750614E271}" destId="{35767259-8857-417F-AA1B-F5BD90F6AD6D}" srcOrd="0" destOrd="1" presId="urn:microsoft.com/office/officeart/2005/8/layout/hList1"/>
    <dgm:cxn modelId="{6E85D386-4FFB-4247-908A-E3A8931399C1}" type="presParOf" srcId="{07431256-3DFC-4047-A18D-A0991635CCAA}" destId="{A9BA4151-B9C0-4A86-8536-2AB310B65BEB}" srcOrd="0" destOrd="0" presId="urn:microsoft.com/office/officeart/2005/8/layout/hList1"/>
    <dgm:cxn modelId="{014EE41C-B8A3-48E7-9CD4-996E069952DF}" type="presParOf" srcId="{A9BA4151-B9C0-4A86-8536-2AB310B65BEB}" destId="{47076811-2338-4705-9665-197897BA2D48}" srcOrd="0" destOrd="0" presId="urn:microsoft.com/office/officeart/2005/8/layout/hList1"/>
    <dgm:cxn modelId="{A27CF869-359C-4EA3-A750-7C6F4AC0F042}"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FF0000"/>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C7F97D9F-EED5-4608-9DF2-3D8693B9FC08}" type="presOf" srcId="{78CC2C55-B216-435A-BB65-899A86335007}" destId="{D65CAA00-D1D4-441B-A126-AEDE377422C2}" srcOrd="0" destOrd="0" presId="urn:microsoft.com/office/officeart/2005/8/layout/hList1"/>
    <dgm:cxn modelId="{21CC6757-6CD5-4121-B20C-A01E12609FD2}" type="presOf" srcId="{21B91B4A-F974-4B8B-B5CA-9E8C1D9848F5}" destId="{3335CF31-EC10-45E3-8844-21FBB127EAE7}" srcOrd="0" destOrd="0" presId="urn:microsoft.com/office/officeart/2005/8/layout/hList1"/>
    <dgm:cxn modelId="{026076DD-DEAE-479E-B1F4-CA262A93BA91}" type="presOf" srcId="{32502A1B-5603-4778-8192-84CDEECB49D2}" destId="{4A59CDC8-6C52-4579-9A13-742555DEDB0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6AFE8CB7-0BE0-4F38-90FC-A216A0279CE8}" type="presOf" srcId="{C6FAB30E-B497-49C7-8A80-757F0027FA32}" destId="{DF89113A-73A9-4FB9-84E9-A3102A4DFD52}" srcOrd="0" destOrd="0" presId="urn:microsoft.com/office/officeart/2005/8/layout/hList1"/>
    <dgm:cxn modelId="{64E8246B-ACFC-410D-B8B2-6863FCD6A422}" type="presOf" srcId="{C38D5133-04FB-484E-9C2F-11FE3D75E8AB}" destId="{790C04BB-BE51-4C10-A22D-2B691A7087C7}" srcOrd="0" destOrd="0" presId="urn:microsoft.com/office/officeart/2005/8/layout/hList1"/>
    <dgm:cxn modelId="{64DC3F28-A8C6-480F-8E7A-D930E0EB224A}" type="presOf" srcId="{118A2751-5F97-4D67-8096-2B36AF81136F}" destId="{A6897E93-E33B-478F-BB0E-51835618003A}"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28D6E390-0E78-416F-867B-4D120445AAD1}" type="presParOf" srcId="{4A59CDC8-6C52-4579-9A13-742555DEDB02}" destId="{2ADD4D11-FE2C-424A-AC3B-D0A032322F62}" srcOrd="0" destOrd="0" presId="urn:microsoft.com/office/officeart/2005/8/layout/hList1"/>
    <dgm:cxn modelId="{0830169F-E2BC-438F-87BD-1A791932F702}" type="presParOf" srcId="{2ADD4D11-FE2C-424A-AC3B-D0A032322F62}" destId="{A6897E93-E33B-478F-BB0E-51835618003A}" srcOrd="0" destOrd="0" presId="urn:microsoft.com/office/officeart/2005/8/layout/hList1"/>
    <dgm:cxn modelId="{8C6240E4-78D2-4D58-A925-4457EFD5E8E5}" type="presParOf" srcId="{2ADD4D11-FE2C-424A-AC3B-D0A032322F62}" destId="{92F1D55A-908E-47A9-A979-97CA3F17799D}" srcOrd="1" destOrd="0" presId="urn:microsoft.com/office/officeart/2005/8/layout/hList1"/>
    <dgm:cxn modelId="{FD6DE317-5ED7-411B-AE23-F0399BEC5D01}" type="presParOf" srcId="{4A59CDC8-6C52-4579-9A13-742555DEDB02}" destId="{2071B553-05F7-470D-952A-A8F663120304}" srcOrd="1" destOrd="0" presId="urn:microsoft.com/office/officeart/2005/8/layout/hList1"/>
    <dgm:cxn modelId="{076CC298-240A-42D7-8797-534927DC1617}" type="presParOf" srcId="{4A59CDC8-6C52-4579-9A13-742555DEDB02}" destId="{B67B05FB-9110-4D2D-AA93-1946284CE043}" srcOrd="2" destOrd="0" presId="urn:microsoft.com/office/officeart/2005/8/layout/hList1"/>
    <dgm:cxn modelId="{908E6ADC-90AB-4E0D-B56F-C22747F783A9}" type="presParOf" srcId="{B67B05FB-9110-4D2D-AA93-1946284CE043}" destId="{3335CF31-EC10-45E3-8844-21FBB127EAE7}" srcOrd="0" destOrd="0" presId="urn:microsoft.com/office/officeart/2005/8/layout/hList1"/>
    <dgm:cxn modelId="{D4C3D129-1EE4-448D-A666-FDCB158BD34E}" type="presParOf" srcId="{B67B05FB-9110-4D2D-AA93-1946284CE043}" destId="{863C5C5A-6FED-48E5-ADC0-68CF07368C39}" srcOrd="1" destOrd="0" presId="urn:microsoft.com/office/officeart/2005/8/layout/hList1"/>
    <dgm:cxn modelId="{2B4D2EB0-BAA0-4577-999A-F0403C7D07E0}" type="presParOf" srcId="{4A59CDC8-6C52-4579-9A13-742555DEDB02}" destId="{0D8CF739-32BC-404E-A436-9DFB7BD9341D}" srcOrd="3" destOrd="0" presId="urn:microsoft.com/office/officeart/2005/8/layout/hList1"/>
    <dgm:cxn modelId="{E5158888-4475-4B16-AE96-6FFB1BDD5AC0}" type="presParOf" srcId="{4A59CDC8-6C52-4579-9A13-742555DEDB02}" destId="{DA5621F6-8C21-49D1-9D89-9529E4EFEE6E}" srcOrd="4" destOrd="0" presId="urn:microsoft.com/office/officeart/2005/8/layout/hList1"/>
    <dgm:cxn modelId="{2D8EDDDA-5179-4D4C-B2B9-3ABA5EB4502E}" type="presParOf" srcId="{DA5621F6-8C21-49D1-9D89-9529E4EFEE6E}" destId="{DF89113A-73A9-4FB9-84E9-A3102A4DFD52}" srcOrd="0" destOrd="0" presId="urn:microsoft.com/office/officeart/2005/8/layout/hList1"/>
    <dgm:cxn modelId="{5DE2BA51-2C46-4630-86EA-DFED56DD1EA1}" type="presParOf" srcId="{DA5621F6-8C21-49D1-9D89-9529E4EFEE6E}" destId="{646F145F-F1A7-44D8-BB63-F6CAEBF8BF3E}" srcOrd="1" destOrd="0" presId="urn:microsoft.com/office/officeart/2005/8/layout/hList1"/>
    <dgm:cxn modelId="{2C105BCE-09AC-4985-B243-37323014146D}" type="presParOf" srcId="{4A59CDC8-6C52-4579-9A13-742555DEDB02}" destId="{516AA955-4CAA-47C4-BCCE-8AD7C5C6A0D6}" srcOrd="5" destOrd="0" presId="urn:microsoft.com/office/officeart/2005/8/layout/hList1"/>
    <dgm:cxn modelId="{56EE7823-08B7-4082-8FD7-3C45B10DFC38}" type="presParOf" srcId="{4A59CDC8-6C52-4579-9A13-742555DEDB02}" destId="{1D4B7B80-72D4-423B-A94A-F3F592847C56}" srcOrd="6" destOrd="0" presId="urn:microsoft.com/office/officeart/2005/8/layout/hList1"/>
    <dgm:cxn modelId="{2309D6E2-4791-46D8-9BE6-D4F06CB9BA6C}" type="presParOf" srcId="{1D4B7B80-72D4-423B-A94A-F3F592847C56}" destId="{790C04BB-BE51-4C10-A22D-2B691A7087C7}" srcOrd="0" destOrd="0" presId="urn:microsoft.com/office/officeart/2005/8/layout/hList1"/>
    <dgm:cxn modelId="{0E911714-1266-434D-A7BE-B6AB88DED49D}" type="presParOf" srcId="{1D4B7B80-72D4-423B-A94A-F3F592847C56}" destId="{CB93CD10-AB49-4273-86BB-B87C9A3A152F}" srcOrd="1" destOrd="0" presId="urn:microsoft.com/office/officeart/2005/8/layout/hList1"/>
    <dgm:cxn modelId="{3AC6B7AC-5EBE-42C7-A226-920CDECBD012}" type="presParOf" srcId="{4A59CDC8-6C52-4579-9A13-742555DEDB02}" destId="{64C813E8-2D2F-4FEB-A35F-2EDE8F91AEE7}" srcOrd="7" destOrd="0" presId="urn:microsoft.com/office/officeart/2005/8/layout/hList1"/>
    <dgm:cxn modelId="{9B67B00F-F5D3-432B-8503-C329C1A22881}" type="presParOf" srcId="{4A59CDC8-6C52-4579-9A13-742555DEDB02}" destId="{867F4077-5AF3-497F-AE62-53AA8AD9360C}" srcOrd="8" destOrd="0" presId="urn:microsoft.com/office/officeart/2005/8/layout/hList1"/>
    <dgm:cxn modelId="{D4DE30DD-1AF4-4631-91E1-842346E300DE}" type="presParOf" srcId="{867F4077-5AF3-497F-AE62-53AA8AD9360C}" destId="{D65CAA00-D1D4-441B-A126-AEDE377422C2}" srcOrd="0" destOrd="0" presId="urn:microsoft.com/office/officeart/2005/8/layout/hList1"/>
    <dgm:cxn modelId="{A84CB158-8288-491B-8575-AC2690FE92FD}"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40D0FE97-2F60-4316-B449-5222472DC5F0}" type="presOf" srcId="{719AF4AA-3306-4C58-ADBA-A27B5CB1D54D}" destId="{47F94B1E-8172-4A69-B3A4-FDBCD8F9B436}" srcOrd="0" destOrd="4" presId="urn:microsoft.com/office/officeart/2005/8/layout/hList1"/>
    <dgm:cxn modelId="{569AF806-4BE1-4952-9334-989ACE12D57A}" type="presOf" srcId="{B31DBA39-0DE2-4B31-80B6-6C646060948E}" destId="{35767259-8857-417F-AA1B-F5BD90F6AD6D}" srcOrd="0" destOrd="2" presId="urn:microsoft.com/office/officeart/2005/8/layout/hList1"/>
    <dgm:cxn modelId="{B74B64CB-227A-4832-AB8F-83A76BC69A77}" type="presOf" srcId="{8FCB97F1-7B0F-4AA4-935C-7E6CE2929129}" destId="{35767259-8857-417F-AA1B-F5BD90F6AD6D}" srcOrd="0" destOrd="5"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97FBC15E-83F8-45F5-9746-BEA1D9E94A11}" srcId="{C66FCD37-231A-4C57-867B-B0CD860D1D4E}" destId="{0F896DB9-D329-4020-AF15-3216852D2D45}" srcOrd="4" destOrd="0" parTransId="{B4600A2B-4BD9-4FEC-AE8A-ED8EEA34F294}" sibTransId="{7F9355D9-750A-47F2-92F8-0FC0ED953A59}"/>
    <dgm:cxn modelId="{EE90E0D5-3C30-47F2-BA6D-582FDBF957F7}" type="presOf" srcId="{9C797897-6C7A-4BEE-B918-D014BA0FEA05}" destId="{35767259-8857-417F-AA1B-F5BD90F6AD6D}" srcOrd="0" destOrd="0" presId="urn:microsoft.com/office/officeart/2005/8/layout/hList1"/>
    <dgm:cxn modelId="{E1117BE1-23F5-47BB-A280-AB1BB3F82139}" srcId="{A2B3F28E-191D-483A-BFCE-61AA68817BBE}" destId="{8FCB97F1-7B0F-4AA4-935C-7E6CE2929129}" srcOrd="5" destOrd="0" parTransId="{B5AEF482-1961-47C3-9F47-6E509B86E232}" sibTransId="{7C3146E5-5015-46A9-A7FE-92BB17265EFC}"/>
    <dgm:cxn modelId="{70A2CBD3-3751-4A40-95EE-DD14C60BD19D}" srcId="{C66FCD37-231A-4C57-867B-B0CD860D1D4E}" destId="{09B33E15-0987-4DD0-B0D3-8C5BABB980B6}" srcOrd="5" destOrd="0" parTransId="{5A4AC1F1-9D37-4256-AE71-601309CF620C}" sibTransId="{85D3BB2A-4F2B-4DA2-ADBE-1CA928FE81AF}"/>
    <dgm:cxn modelId="{2F151FE4-5D2C-42C6-A996-28C619D7E4DC}" type="presOf" srcId="{D304BD74-4BCE-4AEA-B5F9-8B203F5AFF2D}" destId="{A9AFB589-4F47-4C1B-AC2C-B16DD0F91756}" srcOrd="0" destOrd="1"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9B26781D-B640-4FD4-B916-FC7E20090EF8}" type="presOf" srcId="{0F896DB9-D329-4020-AF15-3216852D2D45}" destId="{A9AFB589-4F47-4C1B-AC2C-B16DD0F91756}" srcOrd="0" destOrd="4" presId="urn:microsoft.com/office/officeart/2005/8/layout/hList1"/>
    <dgm:cxn modelId="{272D47B9-8F2F-4E5B-BB74-848C8CEA4433}" type="presOf" srcId="{5920C7CF-BDE3-44B7-9591-DC91765B9D66}" destId="{A9AFB589-4F47-4C1B-AC2C-B16DD0F91756}" srcOrd="0" destOrd="0" presId="urn:microsoft.com/office/officeart/2005/8/layout/hList1"/>
    <dgm:cxn modelId="{666C4532-4CDE-4106-91B2-D4012FF7D5FD}" type="presOf" srcId="{8C0F85BF-B261-43DA-9CD0-9864EB8DDDFA}" destId="{35767259-8857-417F-AA1B-F5BD90F6AD6D}" srcOrd="0" destOrd="3"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3F08531B-575A-4C13-8447-6122AFD7E689}" srcId="{A2B3F28E-191D-483A-BFCE-61AA68817BBE}" destId="{1C63B31C-15F2-4453-9D5D-D0BEE6C2E008}" srcOrd="4" destOrd="0" parTransId="{D4B34E8E-3461-4EE2-846C-EBF8A03DBA26}" sibTransId="{7B59CE9A-9CB6-4E70-A1F5-231D8F1F62FF}"/>
    <dgm:cxn modelId="{15CC3C21-A2B1-4E06-998F-346FBAAFFCA1}" srcId="{F3A2FFC7-F09C-4FB9-9C40-4BE9775CBF7F}" destId="{C66FCD37-231A-4C57-867B-B0CD860D1D4E}" srcOrd="1" destOrd="0" parTransId="{F9683286-ACB5-4E46-A387-EC698A407E87}" sibTransId="{647FAE1D-8CB7-47CB-9B87-AE2E2DA5007C}"/>
    <dgm:cxn modelId="{00B4EEC9-B5FB-4E6A-8D79-64BB04C90B78}" srcId="{C48BD5BD-A8D1-4C2F-A909-FF69C858B70C}" destId="{719AF4AA-3306-4C58-ADBA-A27B5CB1D54D}" srcOrd="4" destOrd="0" parTransId="{E8A233C6-12BE-41CB-B42A-FA5E5AD8AF0D}" sibTransId="{91455A7C-01FA-45DB-AA45-7DA2FB701A57}"/>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E2F2E1B4-00BD-4E15-BBFC-B44525C0A313}" srcId="{C48BD5BD-A8D1-4C2F-A909-FF69C858B70C}" destId="{374C0AC1-2424-4935-8C12-384A1A9A434A}" srcOrd="2" destOrd="0" parTransId="{7172D070-55D0-4BF8-A5A9-7B322652A95D}" sibTransId="{94F7B915-62CA-4B74-9DBD-CE3285708732}"/>
    <dgm:cxn modelId="{4151ADA8-7590-4441-86CB-69D3FFE7CEF8}" srcId="{C66FCD37-231A-4C57-867B-B0CD860D1D4E}" destId="{EAE7DF3D-D0E1-41C5-AC64-51EE59B382BD}" srcOrd="2" destOrd="0" parTransId="{A4188B4B-EFA6-4B2E-B239-4A2B5A62617A}" sibTransId="{E13157A0-0A9A-4FEA-BCFE-556472D54DA3}"/>
    <dgm:cxn modelId="{1DD88F12-DF2D-4932-8EB0-6C7A8DDAD519}" type="presOf" srcId="{B60C2616-CDF4-445F-A247-2D488BCF6815}" destId="{47F94B1E-8172-4A69-B3A4-FDBCD8F9B436}" srcOrd="0" destOrd="3" presId="urn:microsoft.com/office/officeart/2005/8/layout/hList1"/>
    <dgm:cxn modelId="{ABB6860B-2FFF-49F2-B224-444754C7A2F0}" type="presOf" srcId="{EAE7DF3D-D0E1-41C5-AC64-51EE59B382BD}" destId="{A9AFB589-4F47-4C1B-AC2C-B16DD0F91756}" srcOrd="0" destOrd="2" presId="urn:microsoft.com/office/officeart/2005/8/layout/hList1"/>
    <dgm:cxn modelId="{1F5C51AD-1EFE-4A4B-9811-C9BAC1C51767}" type="presOf" srcId="{374C0AC1-2424-4935-8C12-384A1A9A434A}" destId="{47F94B1E-8172-4A69-B3A4-FDBCD8F9B436}" srcOrd="0" destOrd="2"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29DF7A88-D5D3-48DB-B8A3-4F480042BF4F}" type="presOf" srcId="{02025595-C1E9-40CB-887A-BC8FFAF92DDC}" destId="{A9AFB589-4F47-4C1B-AC2C-B16DD0F91756}" srcOrd="0" destOrd="3" presId="urn:microsoft.com/office/officeart/2005/8/layout/hList1"/>
    <dgm:cxn modelId="{B65D1A1B-83B8-466A-A6ED-DBC317B546AD}" type="presOf" srcId="{C48BD5BD-A8D1-4C2F-A909-FF69C858B70C}" destId="{15BA5FA9-E392-41C2-BCC8-A3FBB611F904}" srcOrd="0" destOrd="0"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E3897CB5-AEC0-46AF-A000-D9E428E80EF0}" type="presOf" srcId="{C66FCD37-231A-4C57-867B-B0CD860D1D4E}" destId="{7B8ECE76-F053-4347-8D51-BC786470DFE4}" srcOrd="0" destOrd="0" presId="urn:microsoft.com/office/officeart/2005/8/layout/hList1"/>
    <dgm:cxn modelId="{3998FF69-4900-4B6F-AD7F-BC85E1689246}" type="presOf" srcId="{BCADEB8C-5872-47C0-B7B9-F800E6BBC002}" destId="{35767259-8857-417F-AA1B-F5BD90F6AD6D}" srcOrd="0" destOrd="1" presId="urn:microsoft.com/office/officeart/2005/8/layout/hList1"/>
    <dgm:cxn modelId="{4589B6B3-93D4-4412-90E8-C47C9C5423BE}" type="presOf" srcId="{1C63B31C-15F2-4453-9D5D-D0BEE6C2E008}" destId="{35767259-8857-417F-AA1B-F5BD90F6AD6D}" srcOrd="0" destOrd="4" presId="urn:microsoft.com/office/officeart/2005/8/layout/hList1"/>
    <dgm:cxn modelId="{B90F8C1A-480E-4B32-98B9-07DB584B3F94}" type="presOf" srcId="{214BE353-BAED-443C-B492-1830DC97BF37}" destId="{47F94B1E-8172-4A69-B3A4-FDBCD8F9B436}" srcOrd="0" destOrd="0"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0BD45C5C-5428-4CF8-A98D-7545645BE2A3}" srcId="{C66FCD37-231A-4C57-867B-B0CD860D1D4E}" destId="{D304BD74-4BCE-4AEA-B5F9-8B203F5AFF2D}" srcOrd="1" destOrd="0" parTransId="{3A6978B5-9A4C-4353-9F9B-D9EC63E82E69}" sibTransId="{6F4CB198-4D54-4CAA-BBA3-F4B14C8E8697}"/>
    <dgm:cxn modelId="{2B342D62-2414-4A2F-A144-D50FB08EEDA3}" type="presOf" srcId="{F3A2FFC7-F09C-4FB9-9C40-4BE9775CBF7F}" destId="{07431256-3DFC-4047-A18D-A0991635CCAA}" srcOrd="0" destOrd="0" presId="urn:microsoft.com/office/officeart/2005/8/layout/hList1"/>
    <dgm:cxn modelId="{E17198ED-B3F7-4A08-8ADA-76A70050831F}" type="presOf" srcId="{09B33E15-0987-4DD0-B0D3-8C5BABB980B6}" destId="{A9AFB589-4F47-4C1B-AC2C-B16DD0F91756}" srcOrd="0" destOrd="5" presId="urn:microsoft.com/office/officeart/2005/8/layout/hList1"/>
    <dgm:cxn modelId="{CF5228E3-B478-4ACD-88B5-6A34D3CEE6D4}" type="presOf" srcId="{294B8EB3-4FE5-489F-9E1F-9346C7562536}" destId="{47F94B1E-8172-4A69-B3A4-FDBCD8F9B436}" srcOrd="0" destOrd="1" presId="urn:microsoft.com/office/officeart/2005/8/layout/hList1"/>
    <dgm:cxn modelId="{94D7B180-409E-4D38-AFCF-E20205EB3154}" type="presOf" srcId="{A2B3F28E-191D-483A-BFCE-61AA68817BBE}" destId="{47076811-2338-4705-9665-197897BA2D48}" srcOrd="0" destOrd="0" presId="urn:microsoft.com/office/officeart/2005/8/layout/hList1"/>
    <dgm:cxn modelId="{BE864F0B-60D8-4EDF-A31E-919E843882C9}" type="presParOf" srcId="{07431256-3DFC-4047-A18D-A0991635CCAA}" destId="{AF07725F-7D53-485B-8D39-03F8CFFD39B6}" srcOrd="0" destOrd="0" presId="urn:microsoft.com/office/officeart/2005/8/layout/hList1"/>
    <dgm:cxn modelId="{072AA403-0629-4DBB-BFF6-7D297F0ED10E}" type="presParOf" srcId="{AF07725F-7D53-485B-8D39-03F8CFFD39B6}" destId="{15BA5FA9-E392-41C2-BCC8-A3FBB611F904}" srcOrd="0" destOrd="0" presId="urn:microsoft.com/office/officeart/2005/8/layout/hList1"/>
    <dgm:cxn modelId="{BAF70BA1-7FE7-4865-AB47-1F7EE6CD118B}" type="presParOf" srcId="{AF07725F-7D53-485B-8D39-03F8CFFD39B6}" destId="{47F94B1E-8172-4A69-B3A4-FDBCD8F9B436}" srcOrd="1" destOrd="0" presId="urn:microsoft.com/office/officeart/2005/8/layout/hList1"/>
    <dgm:cxn modelId="{1B8D1CD6-AE32-4C35-B416-DB211F60E285}" type="presParOf" srcId="{07431256-3DFC-4047-A18D-A0991635CCAA}" destId="{EBF66996-0954-481C-9ADE-9B0ECB60C3D5}" srcOrd="1" destOrd="0" presId="urn:microsoft.com/office/officeart/2005/8/layout/hList1"/>
    <dgm:cxn modelId="{8D3E19B1-1CDA-4CE3-B104-44F2E0CD7C9D}" type="presParOf" srcId="{07431256-3DFC-4047-A18D-A0991635CCAA}" destId="{0137255D-967D-493A-A4CB-974D79AEEFFE}" srcOrd="2" destOrd="0" presId="urn:microsoft.com/office/officeart/2005/8/layout/hList1"/>
    <dgm:cxn modelId="{EC1190F9-CFF4-4309-9467-9CAF5DCF3D3E}" type="presParOf" srcId="{0137255D-967D-493A-A4CB-974D79AEEFFE}" destId="{7B8ECE76-F053-4347-8D51-BC786470DFE4}" srcOrd="0" destOrd="0" presId="urn:microsoft.com/office/officeart/2005/8/layout/hList1"/>
    <dgm:cxn modelId="{7C3C8ED0-E90D-4107-AACB-F820FBAB8E93}" type="presParOf" srcId="{0137255D-967D-493A-A4CB-974D79AEEFFE}" destId="{A9AFB589-4F47-4C1B-AC2C-B16DD0F91756}" srcOrd="1" destOrd="0" presId="urn:microsoft.com/office/officeart/2005/8/layout/hList1"/>
    <dgm:cxn modelId="{26353B20-D1B5-4832-9245-CBCCB03E4146}" type="presParOf" srcId="{07431256-3DFC-4047-A18D-A0991635CCAA}" destId="{569790A0-031C-4726-B61C-A46DF5342233}" srcOrd="3" destOrd="0" presId="urn:microsoft.com/office/officeart/2005/8/layout/hList1"/>
    <dgm:cxn modelId="{9D2A840E-E663-4C42-B09C-F9087FF0163D}" type="presParOf" srcId="{07431256-3DFC-4047-A18D-A0991635CCAA}" destId="{A9BA4151-B9C0-4A86-8536-2AB310B65BEB}" srcOrd="4" destOrd="0" presId="urn:microsoft.com/office/officeart/2005/8/layout/hList1"/>
    <dgm:cxn modelId="{1C5C30F8-5D3A-4F50-907E-A3B2B8D9C2C5}" type="presParOf" srcId="{A9BA4151-B9C0-4A86-8536-2AB310B65BEB}" destId="{47076811-2338-4705-9665-197897BA2D48}" srcOrd="0" destOrd="0" presId="urn:microsoft.com/office/officeart/2005/8/layout/hList1"/>
    <dgm:cxn modelId="{997D31F7-D88F-491D-BE31-2F056ED63E41}"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FF0000"/>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D4663975-DA08-497B-9869-34F6D9BF90E7}" type="presOf" srcId="{21B91B4A-F974-4B8B-B5CA-9E8C1D9848F5}" destId="{3335CF31-EC10-45E3-8844-21FBB127EAE7}"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EC72EDC7-8620-451B-9CE8-67B2FA2241B8}"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A15730C4-C109-4E06-B14D-73CFA7524CF9}" type="presOf" srcId="{78CC2C55-B216-435A-BB65-899A86335007}" destId="{D65CAA00-D1D4-441B-A126-AEDE377422C2}" srcOrd="0" destOrd="0" presId="urn:microsoft.com/office/officeart/2005/8/layout/hList1"/>
    <dgm:cxn modelId="{DB1EA35D-C7F3-4E35-AFC1-3ADD732CB14D}" type="presOf" srcId="{32502A1B-5603-4778-8192-84CDEECB49D2}" destId="{4A59CDC8-6C52-4579-9A13-742555DEDB02}" srcOrd="0" destOrd="0" presId="urn:microsoft.com/office/officeart/2005/8/layout/hList1"/>
    <dgm:cxn modelId="{3551333D-115C-45EC-9B76-B63DC0F89520}" type="presOf" srcId="{C6FAB30E-B497-49C7-8A80-757F0027FA32}" destId="{DF89113A-73A9-4FB9-84E9-A3102A4DFD52}" srcOrd="0" destOrd="0" presId="urn:microsoft.com/office/officeart/2005/8/layout/hList1"/>
    <dgm:cxn modelId="{6F706EE1-4620-4665-AAB7-20D0B468F7D8}" type="presOf" srcId="{C38D5133-04FB-484E-9C2F-11FE3D75E8AB}" destId="{790C04BB-BE51-4C10-A22D-2B691A7087C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346F2F60-0E90-4624-8F06-AE3A19938DF4}" type="presParOf" srcId="{4A59CDC8-6C52-4579-9A13-742555DEDB02}" destId="{2ADD4D11-FE2C-424A-AC3B-D0A032322F62}" srcOrd="0" destOrd="0" presId="urn:microsoft.com/office/officeart/2005/8/layout/hList1"/>
    <dgm:cxn modelId="{E13F02C1-ECCF-41D2-A6D3-64F4728EE2C0}" type="presParOf" srcId="{2ADD4D11-FE2C-424A-AC3B-D0A032322F62}" destId="{A6897E93-E33B-478F-BB0E-51835618003A}" srcOrd="0" destOrd="0" presId="urn:microsoft.com/office/officeart/2005/8/layout/hList1"/>
    <dgm:cxn modelId="{510A9CD9-169E-4B30-B1ED-A8E565BF83C3}" type="presParOf" srcId="{2ADD4D11-FE2C-424A-AC3B-D0A032322F62}" destId="{92F1D55A-908E-47A9-A979-97CA3F17799D}" srcOrd="1" destOrd="0" presId="urn:microsoft.com/office/officeart/2005/8/layout/hList1"/>
    <dgm:cxn modelId="{CC4B1EC7-A88B-49B7-8FDD-2FA76F5FA848}" type="presParOf" srcId="{4A59CDC8-6C52-4579-9A13-742555DEDB02}" destId="{2071B553-05F7-470D-952A-A8F663120304}" srcOrd="1" destOrd="0" presId="urn:microsoft.com/office/officeart/2005/8/layout/hList1"/>
    <dgm:cxn modelId="{2F5F75EC-7930-4BCB-A44A-5F6C3256B7FA}" type="presParOf" srcId="{4A59CDC8-6C52-4579-9A13-742555DEDB02}" destId="{B67B05FB-9110-4D2D-AA93-1946284CE043}" srcOrd="2" destOrd="0" presId="urn:microsoft.com/office/officeart/2005/8/layout/hList1"/>
    <dgm:cxn modelId="{8F27AC1A-9D98-4CC9-8ED5-D4DAA7AF0410}" type="presParOf" srcId="{B67B05FB-9110-4D2D-AA93-1946284CE043}" destId="{3335CF31-EC10-45E3-8844-21FBB127EAE7}" srcOrd="0" destOrd="0" presId="urn:microsoft.com/office/officeart/2005/8/layout/hList1"/>
    <dgm:cxn modelId="{380E813C-7D9B-4358-BEC8-58C7AD3BF841}" type="presParOf" srcId="{B67B05FB-9110-4D2D-AA93-1946284CE043}" destId="{863C5C5A-6FED-48E5-ADC0-68CF07368C39}" srcOrd="1" destOrd="0" presId="urn:microsoft.com/office/officeart/2005/8/layout/hList1"/>
    <dgm:cxn modelId="{A8E28230-B663-4DAC-A448-88330ED52CF8}" type="presParOf" srcId="{4A59CDC8-6C52-4579-9A13-742555DEDB02}" destId="{0D8CF739-32BC-404E-A436-9DFB7BD9341D}" srcOrd="3" destOrd="0" presId="urn:microsoft.com/office/officeart/2005/8/layout/hList1"/>
    <dgm:cxn modelId="{F36B3E67-A450-46A3-8097-6C280250FF70}" type="presParOf" srcId="{4A59CDC8-6C52-4579-9A13-742555DEDB02}" destId="{DA5621F6-8C21-49D1-9D89-9529E4EFEE6E}" srcOrd="4" destOrd="0" presId="urn:microsoft.com/office/officeart/2005/8/layout/hList1"/>
    <dgm:cxn modelId="{0C3EC284-2C47-4BF2-8E1B-33FD0778B5E0}" type="presParOf" srcId="{DA5621F6-8C21-49D1-9D89-9529E4EFEE6E}" destId="{DF89113A-73A9-4FB9-84E9-A3102A4DFD52}" srcOrd="0" destOrd="0" presId="urn:microsoft.com/office/officeart/2005/8/layout/hList1"/>
    <dgm:cxn modelId="{2A53B971-2FFE-49B6-975D-E99C9409689D}" type="presParOf" srcId="{DA5621F6-8C21-49D1-9D89-9529E4EFEE6E}" destId="{646F145F-F1A7-44D8-BB63-F6CAEBF8BF3E}" srcOrd="1" destOrd="0" presId="urn:microsoft.com/office/officeart/2005/8/layout/hList1"/>
    <dgm:cxn modelId="{FC284020-9317-4CCC-B792-A9C58F2BC69E}" type="presParOf" srcId="{4A59CDC8-6C52-4579-9A13-742555DEDB02}" destId="{516AA955-4CAA-47C4-BCCE-8AD7C5C6A0D6}" srcOrd="5" destOrd="0" presId="urn:microsoft.com/office/officeart/2005/8/layout/hList1"/>
    <dgm:cxn modelId="{15510D45-974B-4830-A553-D25B13280946}" type="presParOf" srcId="{4A59CDC8-6C52-4579-9A13-742555DEDB02}" destId="{1D4B7B80-72D4-423B-A94A-F3F592847C56}" srcOrd="6" destOrd="0" presId="urn:microsoft.com/office/officeart/2005/8/layout/hList1"/>
    <dgm:cxn modelId="{5A94794E-D4C6-469D-B064-0F0BE6F65E05}" type="presParOf" srcId="{1D4B7B80-72D4-423B-A94A-F3F592847C56}" destId="{790C04BB-BE51-4C10-A22D-2B691A7087C7}" srcOrd="0" destOrd="0" presId="urn:microsoft.com/office/officeart/2005/8/layout/hList1"/>
    <dgm:cxn modelId="{47BFBEEA-60B5-4BEC-BBE5-ECEDEFC09FFC}" type="presParOf" srcId="{1D4B7B80-72D4-423B-A94A-F3F592847C56}" destId="{CB93CD10-AB49-4273-86BB-B87C9A3A152F}" srcOrd="1" destOrd="0" presId="urn:microsoft.com/office/officeart/2005/8/layout/hList1"/>
    <dgm:cxn modelId="{6B22CFE2-E568-441A-8A45-EB699181BA58}" type="presParOf" srcId="{4A59CDC8-6C52-4579-9A13-742555DEDB02}" destId="{64C813E8-2D2F-4FEB-A35F-2EDE8F91AEE7}" srcOrd="7" destOrd="0" presId="urn:microsoft.com/office/officeart/2005/8/layout/hList1"/>
    <dgm:cxn modelId="{A8FA4746-0C0F-429C-9031-819F0959C9CE}" type="presParOf" srcId="{4A59CDC8-6C52-4579-9A13-742555DEDB02}" destId="{867F4077-5AF3-497F-AE62-53AA8AD9360C}" srcOrd="8" destOrd="0" presId="urn:microsoft.com/office/officeart/2005/8/layout/hList1"/>
    <dgm:cxn modelId="{FC29DC75-81EA-477F-B364-455182ECCD6D}" type="presParOf" srcId="{867F4077-5AF3-497F-AE62-53AA8AD9360C}" destId="{D65CAA00-D1D4-441B-A126-AEDE377422C2}" srcOrd="0" destOrd="0" presId="urn:microsoft.com/office/officeart/2005/8/layout/hList1"/>
    <dgm:cxn modelId="{C6AB0F1A-ACD1-4A23-A44A-B1B33BF8DF8F}"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294B8EB3-4FE5-489F-9E1F-9346C7562536}">
      <dgm:prSet phldrT="[Text]"/>
      <dgm:spPr/>
      <dgm:t>
        <a:bodyPr/>
        <a:lstStyle/>
        <a:p>
          <a:r>
            <a:rPr lang="tr-TR" dirty="0" smtClean="0">
              <a:solidFill>
                <a:srgbClr val="FF0000"/>
              </a:solidFill>
              <a:latin typeface="Arial Black" panose="020B0A04020102020204" pitchFamily="34" charset="0"/>
            </a:rPr>
            <a:t>Kalite politikası</a:t>
          </a:r>
          <a:endParaRPr lang="en-US" dirty="0">
            <a:solidFill>
              <a:srgbClr val="FF0000"/>
            </a:solidFill>
            <a:latin typeface="Arial Black" panose="020B0A04020102020204" pitchFamily="34" charset="0"/>
          </a:endParaRPr>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1"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1">
        <dgm:presLayoutVars>
          <dgm:bulletEnabled val="1"/>
        </dgm:presLayoutVars>
      </dgm:prSet>
      <dgm:spPr/>
      <dgm:t>
        <a:bodyPr/>
        <a:lstStyle/>
        <a:p>
          <a:endParaRPr lang="en-US"/>
        </a:p>
      </dgm:t>
    </dgm:pt>
  </dgm:ptLst>
  <dgm:cxnLst>
    <dgm:cxn modelId="{4194E3C4-D009-4AB2-8D79-C105822CB078}" type="presOf" srcId="{214BE353-BAED-443C-B492-1830DC97BF37}" destId="{47F94B1E-8172-4A69-B3A4-FDBCD8F9B436}" srcOrd="0" destOrd="0"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A9D982B1-0818-4649-B57F-0643819FB482}" type="presOf" srcId="{F3A2FFC7-F09C-4FB9-9C40-4BE9775CBF7F}" destId="{07431256-3DFC-4047-A18D-A0991635CCAA}" srcOrd="0" destOrd="0" presId="urn:microsoft.com/office/officeart/2005/8/layout/hList1"/>
    <dgm:cxn modelId="{0E291697-0B18-4FD4-8282-151121E3109C}" srcId="{C48BD5BD-A8D1-4C2F-A909-FF69C858B70C}" destId="{B60C2616-CDF4-445F-A247-2D488BCF6815}" srcOrd="3" destOrd="0" parTransId="{FB03FF4C-6902-4490-8D0D-919CD0FFA82E}" sibTransId="{4091AAC1-5FAF-40FE-B2B6-7E0D4234D5C2}"/>
    <dgm:cxn modelId="{7D43AD7D-DA00-4979-A308-E01CD7A1CAB5}" type="presOf" srcId="{B60C2616-CDF4-445F-A247-2D488BCF6815}" destId="{47F94B1E-8172-4A69-B3A4-FDBCD8F9B436}" srcOrd="0" destOrd="3" presId="urn:microsoft.com/office/officeart/2005/8/layout/hList1"/>
    <dgm:cxn modelId="{8C082481-8012-4FF3-8D8C-65D864133771}" type="presOf" srcId="{294B8EB3-4FE5-489F-9E1F-9346C7562536}" destId="{47F94B1E-8172-4A69-B3A4-FDBCD8F9B436}" srcOrd="0" destOrd="1"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C25B5749-69D5-427C-9BAE-530588477D1D}" type="presOf" srcId="{719AF4AA-3306-4C58-ADBA-A27B5CB1D54D}" destId="{47F94B1E-8172-4A69-B3A4-FDBCD8F9B436}" srcOrd="0" destOrd="4"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9FFBEFCC-3E27-4BE1-B31A-38562DE82642}" type="presOf" srcId="{374C0AC1-2424-4935-8C12-384A1A9A434A}" destId="{47F94B1E-8172-4A69-B3A4-FDBCD8F9B436}" srcOrd="0" destOrd="2"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4ED5B3-355F-464D-B2FB-7D3D96A17ADA}" srcId="{C48BD5BD-A8D1-4C2F-A909-FF69C858B70C}" destId="{294B8EB3-4FE5-489F-9E1F-9346C7562536}" srcOrd="1" destOrd="0" parTransId="{84F14B4F-37F2-42EB-B3CF-0B01CD0EFCFB}" sibTransId="{AC4FF6BE-E991-48E2-9979-63631C03D089}"/>
    <dgm:cxn modelId="{8FF79C9A-13B9-4D60-B1CB-74315D77C13B}" type="presOf" srcId="{C48BD5BD-A8D1-4C2F-A909-FF69C858B70C}" destId="{15BA5FA9-E392-41C2-BCC8-A3FBB611F904}" srcOrd="0" destOrd="0" presId="urn:microsoft.com/office/officeart/2005/8/layout/hList1"/>
    <dgm:cxn modelId="{B9197A10-4029-46B2-85A4-0DBCF0523B54}" type="presParOf" srcId="{07431256-3DFC-4047-A18D-A0991635CCAA}" destId="{AF07725F-7D53-485B-8D39-03F8CFFD39B6}" srcOrd="0" destOrd="0" presId="urn:microsoft.com/office/officeart/2005/8/layout/hList1"/>
    <dgm:cxn modelId="{C9F734F6-B683-4488-8204-38CD1732B744}" type="presParOf" srcId="{AF07725F-7D53-485B-8D39-03F8CFFD39B6}" destId="{15BA5FA9-E392-41C2-BCC8-A3FBB611F904}" srcOrd="0" destOrd="0" presId="urn:microsoft.com/office/officeart/2005/8/layout/hList1"/>
    <dgm:cxn modelId="{057A54D8-72FE-46F5-B671-E4CFC16D200A}" type="presParOf" srcId="{AF07725F-7D53-485B-8D39-03F8CFFD39B6}" destId="{47F94B1E-8172-4A69-B3A4-FDBCD8F9B43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0" presStyleCnt="1">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0" presStyleCnt="1">
        <dgm:presLayoutVars>
          <dgm:bulletEnabled val="1"/>
        </dgm:presLayoutVars>
      </dgm:prSet>
      <dgm:spPr/>
      <dgm:t>
        <a:bodyPr/>
        <a:lstStyle/>
        <a:p>
          <a:endParaRPr lang="en-US"/>
        </a:p>
      </dgm:t>
    </dgm:pt>
  </dgm:ptLst>
  <dgm:cxnLst>
    <dgm:cxn modelId="{E5B57B7D-AD14-4A8C-813B-8D7A7A2D369D}" type="presOf" srcId="{02025595-C1E9-40CB-887A-BC8FFAF92DDC}" destId="{A9AFB589-4F47-4C1B-AC2C-B16DD0F91756}" srcOrd="0" destOrd="3" presId="urn:microsoft.com/office/officeart/2005/8/layout/hList1"/>
    <dgm:cxn modelId="{FA887BA3-FBA0-40CB-ABBA-51A8C41FA4AB}" srcId="{C66FCD37-231A-4C57-867B-B0CD860D1D4E}" destId="{5920C7CF-BDE3-44B7-9591-DC91765B9D66}" srcOrd="0" destOrd="0" parTransId="{31FC8A5B-71EF-46E7-BCED-889DE9B2B0D0}" sibTransId="{BFA871AA-FF96-4E35-86A4-03849E9C085B}"/>
    <dgm:cxn modelId="{15CC3C21-A2B1-4E06-998F-346FBAAFFCA1}" srcId="{F3A2FFC7-F09C-4FB9-9C40-4BE9775CBF7F}" destId="{C66FCD37-231A-4C57-867B-B0CD860D1D4E}" srcOrd="0" destOrd="0" parTransId="{F9683286-ACB5-4E46-A387-EC698A407E87}" sibTransId="{647FAE1D-8CB7-47CB-9B87-AE2E2DA5007C}"/>
    <dgm:cxn modelId="{9EB0EAE2-8A1F-4854-933D-66D5D1072360}" type="presOf" srcId="{5920C7CF-BDE3-44B7-9591-DC91765B9D66}" destId="{A9AFB589-4F47-4C1B-AC2C-B16DD0F91756}" srcOrd="0" destOrd="0"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DF8B3E5E-B63B-4706-814A-527741079225}" type="presOf" srcId="{C66FCD37-231A-4C57-867B-B0CD860D1D4E}" destId="{7B8ECE76-F053-4347-8D51-BC786470DFE4}" srcOrd="0" destOrd="0" presId="urn:microsoft.com/office/officeart/2005/8/layout/hList1"/>
    <dgm:cxn modelId="{BAB4CF47-62B8-416E-84B8-65B1589328CA}" type="presOf" srcId="{F3A2FFC7-F09C-4FB9-9C40-4BE9775CBF7F}" destId="{07431256-3DFC-4047-A18D-A0991635CCAA}" srcOrd="0" destOrd="0"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72DC7E00-228C-43AC-B287-05DC35DBABB3}" type="presOf" srcId="{EAE7DF3D-D0E1-41C5-AC64-51EE59B382BD}" destId="{A9AFB589-4F47-4C1B-AC2C-B16DD0F91756}" srcOrd="0" destOrd="2"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0BD45C5C-5428-4CF8-A98D-7545645BE2A3}" srcId="{C66FCD37-231A-4C57-867B-B0CD860D1D4E}" destId="{D304BD74-4BCE-4AEA-B5F9-8B203F5AFF2D}" srcOrd="1" destOrd="0" parTransId="{3A6978B5-9A4C-4353-9F9B-D9EC63E82E69}" sibTransId="{6F4CB198-4D54-4CAA-BBA3-F4B14C8E8697}"/>
    <dgm:cxn modelId="{8C568C04-6C8A-4594-A4D0-F9ED0BA21433}" type="presOf" srcId="{09B33E15-0987-4DD0-B0D3-8C5BABB980B6}" destId="{A9AFB589-4F47-4C1B-AC2C-B16DD0F91756}" srcOrd="0" destOrd="5" presId="urn:microsoft.com/office/officeart/2005/8/layout/hList1"/>
    <dgm:cxn modelId="{146CF65F-928C-4ACD-AD36-DC1965A2C123}" type="presOf" srcId="{0F896DB9-D329-4020-AF15-3216852D2D45}" destId="{A9AFB589-4F47-4C1B-AC2C-B16DD0F91756}" srcOrd="0" destOrd="4" presId="urn:microsoft.com/office/officeart/2005/8/layout/hList1"/>
    <dgm:cxn modelId="{22237C68-C98D-4AF7-AA74-6A188FC57242}" srcId="{C66FCD37-231A-4C57-867B-B0CD860D1D4E}" destId="{02025595-C1E9-40CB-887A-BC8FFAF92DDC}" srcOrd="3" destOrd="0" parTransId="{C727A93E-21F5-4448-8B6F-0FBA9777FB7C}" sibTransId="{E7FF572C-3070-4946-A9EB-E74B5162638C}"/>
    <dgm:cxn modelId="{94A501FC-3076-4E14-A027-FC905D2B5BBE}" type="presOf" srcId="{D304BD74-4BCE-4AEA-B5F9-8B203F5AFF2D}" destId="{A9AFB589-4F47-4C1B-AC2C-B16DD0F91756}" srcOrd="0" destOrd="1" presId="urn:microsoft.com/office/officeart/2005/8/layout/hList1"/>
    <dgm:cxn modelId="{AC229843-EFF2-4FAB-B377-CF92CF75C093}" type="presParOf" srcId="{07431256-3DFC-4047-A18D-A0991635CCAA}" destId="{0137255D-967D-493A-A4CB-974D79AEEFFE}" srcOrd="0" destOrd="0" presId="urn:microsoft.com/office/officeart/2005/8/layout/hList1"/>
    <dgm:cxn modelId="{13D36E64-1C6A-4B7D-A4D8-E58C12A7C562}" type="presParOf" srcId="{0137255D-967D-493A-A4CB-974D79AEEFFE}" destId="{7B8ECE76-F053-4347-8D51-BC786470DFE4}" srcOrd="0" destOrd="0" presId="urn:microsoft.com/office/officeart/2005/8/layout/hList1"/>
    <dgm:cxn modelId="{F19518DB-42F6-4794-8596-DBFC7E9319C2}" type="presParOf" srcId="{0137255D-967D-493A-A4CB-974D79AEEFFE}" destId="{A9AFB589-4F47-4C1B-AC2C-B16DD0F917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FF0000"/>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EA1E8F13-39D0-4F25-A53D-D09D1F95E9EE}" type="presOf" srcId="{78CC2C55-B216-435A-BB65-899A86335007}" destId="{D65CAA00-D1D4-441B-A126-AEDE377422C2}" srcOrd="0" destOrd="0" presId="urn:microsoft.com/office/officeart/2005/8/layout/hList1"/>
    <dgm:cxn modelId="{697278CA-40FD-4BB0-9A82-C54E5FD3860E}" type="presOf" srcId="{118A2751-5F97-4D67-8096-2B36AF81136F}" destId="{A6897E93-E33B-478F-BB0E-51835618003A}"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D3B1D208-1204-4E60-8E65-70B6615F8516}" type="presOf" srcId="{C6FAB30E-B497-49C7-8A80-757F0027FA32}" destId="{DF89113A-73A9-4FB9-84E9-A3102A4DFD52}" srcOrd="0" destOrd="0" presId="urn:microsoft.com/office/officeart/2005/8/layout/hList1"/>
    <dgm:cxn modelId="{B3F9B2DC-7DF6-41E0-B7D0-D5C519A58E7E}" type="presOf" srcId="{C38D5133-04FB-484E-9C2F-11FE3D75E8AB}" destId="{790C04BB-BE51-4C10-A22D-2B691A7087C7}" srcOrd="0" destOrd="0" presId="urn:microsoft.com/office/officeart/2005/8/layout/hList1"/>
    <dgm:cxn modelId="{E660F75E-90BD-4E6D-9AC3-5B1ED128F569}" type="presOf" srcId="{21B91B4A-F974-4B8B-B5CA-9E8C1D9848F5}" destId="{3335CF31-EC10-45E3-8844-21FBB127EAE7}" srcOrd="0" destOrd="0" presId="urn:microsoft.com/office/officeart/2005/8/layout/hList1"/>
    <dgm:cxn modelId="{4A406794-D905-4F7B-B29E-C4F3F7A5C0FA}" type="presOf" srcId="{32502A1B-5603-4778-8192-84CDEECB49D2}" destId="{4A59CDC8-6C52-4579-9A13-742555DEDB0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BB50E6D3-82A6-417F-952C-F2B91BA5BFB8}" type="presParOf" srcId="{4A59CDC8-6C52-4579-9A13-742555DEDB02}" destId="{2ADD4D11-FE2C-424A-AC3B-D0A032322F62}" srcOrd="0" destOrd="0" presId="urn:microsoft.com/office/officeart/2005/8/layout/hList1"/>
    <dgm:cxn modelId="{CB58E19D-B89A-4CBC-8ABB-6D0B3BADC54E}" type="presParOf" srcId="{2ADD4D11-FE2C-424A-AC3B-D0A032322F62}" destId="{A6897E93-E33B-478F-BB0E-51835618003A}" srcOrd="0" destOrd="0" presId="urn:microsoft.com/office/officeart/2005/8/layout/hList1"/>
    <dgm:cxn modelId="{CD82ED23-863E-488A-B472-B8B86124C965}" type="presParOf" srcId="{2ADD4D11-FE2C-424A-AC3B-D0A032322F62}" destId="{92F1D55A-908E-47A9-A979-97CA3F17799D}" srcOrd="1" destOrd="0" presId="urn:microsoft.com/office/officeart/2005/8/layout/hList1"/>
    <dgm:cxn modelId="{C3E16567-0B5B-49DD-8C36-07567388C227}" type="presParOf" srcId="{4A59CDC8-6C52-4579-9A13-742555DEDB02}" destId="{2071B553-05F7-470D-952A-A8F663120304}" srcOrd="1" destOrd="0" presId="urn:microsoft.com/office/officeart/2005/8/layout/hList1"/>
    <dgm:cxn modelId="{857219FD-B5F2-4EF8-8A18-BB7913A083F6}" type="presParOf" srcId="{4A59CDC8-6C52-4579-9A13-742555DEDB02}" destId="{B67B05FB-9110-4D2D-AA93-1946284CE043}" srcOrd="2" destOrd="0" presId="urn:microsoft.com/office/officeart/2005/8/layout/hList1"/>
    <dgm:cxn modelId="{287ED8A2-4B8B-4D8B-ADFD-6866E5D88236}" type="presParOf" srcId="{B67B05FB-9110-4D2D-AA93-1946284CE043}" destId="{3335CF31-EC10-45E3-8844-21FBB127EAE7}" srcOrd="0" destOrd="0" presId="urn:microsoft.com/office/officeart/2005/8/layout/hList1"/>
    <dgm:cxn modelId="{70D3396C-B851-488D-870C-9475A15F9EC0}" type="presParOf" srcId="{B67B05FB-9110-4D2D-AA93-1946284CE043}" destId="{863C5C5A-6FED-48E5-ADC0-68CF07368C39}" srcOrd="1" destOrd="0" presId="urn:microsoft.com/office/officeart/2005/8/layout/hList1"/>
    <dgm:cxn modelId="{0DE2359C-0700-4BB0-A0FA-CB6031853407}" type="presParOf" srcId="{4A59CDC8-6C52-4579-9A13-742555DEDB02}" destId="{0D8CF739-32BC-404E-A436-9DFB7BD9341D}" srcOrd="3" destOrd="0" presId="urn:microsoft.com/office/officeart/2005/8/layout/hList1"/>
    <dgm:cxn modelId="{0445F354-A56F-428F-B978-74C4445DA94E}" type="presParOf" srcId="{4A59CDC8-6C52-4579-9A13-742555DEDB02}" destId="{DA5621F6-8C21-49D1-9D89-9529E4EFEE6E}" srcOrd="4" destOrd="0" presId="urn:microsoft.com/office/officeart/2005/8/layout/hList1"/>
    <dgm:cxn modelId="{8509157B-6CE7-4027-AF0D-F73EE293F137}" type="presParOf" srcId="{DA5621F6-8C21-49D1-9D89-9529E4EFEE6E}" destId="{DF89113A-73A9-4FB9-84E9-A3102A4DFD52}" srcOrd="0" destOrd="0" presId="urn:microsoft.com/office/officeart/2005/8/layout/hList1"/>
    <dgm:cxn modelId="{19433C1C-3DB9-4D4C-B523-295779648852}" type="presParOf" srcId="{DA5621F6-8C21-49D1-9D89-9529E4EFEE6E}" destId="{646F145F-F1A7-44D8-BB63-F6CAEBF8BF3E}" srcOrd="1" destOrd="0" presId="urn:microsoft.com/office/officeart/2005/8/layout/hList1"/>
    <dgm:cxn modelId="{F51792BC-4C34-4F3C-BDD7-7143432D4236}" type="presParOf" srcId="{4A59CDC8-6C52-4579-9A13-742555DEDB02}" destId="{516AA955-4CAA-47C4-BCCE-8AD7C5C6A0D6}" srcOrd="5" destOrd="0" presId="urn:microsoft.com/office/officeart/2005/8/layout/hList1"/>
    <dgm:cxn modelId="{F883FD79-DC64-4CCC-8251-EF426B9C230E}" type="presParOf" srcId="{4A59CDC8-6C52-4579-9A13-742555DEDB02}" destId="{1D4B7B80-72D4-423B-A94A-F3F592847C56}" srcOrd="6" destOrd="0" presId="urn:microsoft.com/office/officeart/2005/8/layout/hList1"/>
    <dgm:cxn modelId="{3F22DD16-2F2D-4BF3-B1E8-7B58170F099B}" type="presParOf" srcId="{1D4B7B80-72D4-423B-A94A-F3F592847C56}" destId="{790C04BB-BE51-4C10-A22D-2B691A7087C7}" srcOrd="0" destOrd="0" presId="urn:microsoft.com/office/officeart/2005/8/layout/hList1"/>
    <dgm:cxn modelId="{173ECCF6-03A1-430F-8FBF-4D782CB0DF5E}" type="presParOf" srcId="{1D4B7B80-72D4-423B-A94A-F3F592847C56}" destId="{CB93CD10-AB49-4273-86BB-B87C9A3A152F}" srcOrd="1" destOrd="0" presId="urn:microsoft.com/office/officeart/2005/8/layout/hList1"/>
    <dgm:cxn modelId="{81366E06-B6F8-4F5C-9F83-C7FF17ECAF6F}" type="presParOf" srcId="{4A59CDC8-6C52-4579-9A13-742555DEDB02}" destId="{64C813E8-2D2F-4FEB-A35F-2EDE8F91AEE7}" srcOrd="7" destOrd="0" presId="urn:microsoft.com/office/officeart/2005/8/layout/hList1"/>
    <dgm:cxn modelId="{C9BA5E52-31E6-44AD-82D6-79BE165B1870}" type="presParOf" srcId="{4A59CDC8-6C52-4579-9A13-742555DEDB02}" destId="{867F4077-5AF3-497F-AE62-53AA8AD9360C}" srcOrd="8" destOrd="0" presId="urn:microsoft.com/office/officeart/2005/8/layout/hList1"/>
    <dgm:cxn modelId="{4497B367-EC2C-4B05-A5C8-E925E2197BFD}" type="presParOf" srcId="{867F4077-5AF3-497F-AE62-53AA8AD9360C}" destId="{D65CAA00-D1D4-441B-A126-AEDE377422C2}" srcOrd="0" destOrd="0" presId="urn:microsoft.com/office/officeart/2005/8/layout/hList1"/>
    <dgm:cxn modelId="{3711C3E4-BC16-49A9-AE07-970C3E17FD3B}"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rgbClr val="FF0000"/>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7EC39E28-2D67-4F49-9D64-2D1405F043A8}" type="presOf" srcId="{78CC2C55-B216-435A-BB65-899A86335007}" destId="{D65CAA00-D1D4-441B-A126-AEDE377422C2}"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F5E9565-8C01-4DE2-A05D-0286BAEEB416}" type="presOf" srcId="{C38D5133-04FB-484E-9C2F-11FE3D75E8AB}" destId="{790C04BB-BE51-4C10-A22D-2B691A7087C7}" srcOrd="0" destOrd="0" presId="urn:microsoft.com/office/officeart/2005/8/layout/hList1"/>
    <dgm:cxn modelId="{575999C8-AE41-4D60-AB51-1A8F1A289B39}" type="presOf" srcId="{C6FAB30E-B497-49C7-8A80-757F0027FA32}" destId="{DF89113A-73A9-4FB9-84E9-A3102A4DFD52}" srcOrd="0" destOrd="0" presId="urn:microsoft.com/office/officeart/2005/8/layout/hList1"/>
    <dgm:cxn modelId="{F3B082F4-B50A-42E9-BB19-81AE0CA9E09D}" type="presOf" srcId="{118A2751-5F97-4D67-8096-2B36AF81136F}" destId="{A6897E93-E33B-478F-BB0E-51835618003A}" srcOrd="0" destOrd="0" presId="urn:microsoft.com/office/officeart/2005/8/layout/hList1"/>
    <dgm:cxn modelId="{12917CEB-67B7-4B29-B772-2DDC9F303C47}" type="presOf" srcId="{32502A1B-5603-4778-8192-84CDEECB49D2}" destId="{4A59CDC8-6C52-4579-9A13-742555DEDB0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8E0A7C8A-0781-490D-92C3-076ED30C4D18}" type="presOf" srcId="{21B91B4A-F974-4B8B-B5CA-9E8C1D9848F5}" destId="{3335CF31-EC10-45E3-8844-21FBB127EAE7}" srcOrd="0" destOrd="0" presId="urn:microsoft.com/office/officeart/2005/8/layout/hList1"/>
    <dgm:cxn modelId="{05E8D92F-1985-4649-9DB7-2B235CF50C90}" type="presParOf" srcId="{4A59CDC8-6C52-4579-9A13-742555DEDB02}" destId="{2ADD4D11-FE2C-424A-AC3B-D0A032322F62}" srcOrd="0" destOrd="0" presId="urn:microsoft.com/office/officeart/2005/8/layout/hList1"/>
    <dgm:cxn modelId="{1E5A7DDD-73EB-463F-9F82-55328C2BF9C5}" type="presParOf" srcId="{2ADD4D11-FE2C-424A-AC3B-D0A032322F62}" destId="{A6897E93-E33B-478F-BB0E-51835618003A}" srcOrd="0" destOrd="0" presId="urn:microsoft.com/office/officeart/2005/8/layout/hList1"/>
    <dgm:cxn modelId="{77131E57-FF51-4EAE-999C-7BC671B08751}" type="presParOf" srcId="{2ADD4D11-FE2C-424A-AC3B-D0A032322F62}" destId="{92F1D55A-908E-47A9-A979-97CA3F17799D}" srcOrd="1" destOrd="0" presId="urn:microsoft.com/office/officeart/2005/8/layout/hList1"/>
    <dgm:cxn modelId="{A1396074-57E1-4521-8B33-2D6FAB05F98D}" type="presParOf" srcId="{4A59CDC8-6C52-4579-9A13-742555DEDB02}" destId="{2071B553-05F7-470D-952A-A8F663120304}" srcOrd="1" destOrd="0" presId="urn:microsoft.com/office/officeart/2005/8/layout/hList1"/>
    <dgm:cxn modelId="{058754E2-B8C1-44BB-A85E-5C6007FF114A}" type="presParOf" srcId="{4A59CDC8-6C52-4579-9A13-742555DEDB02}" destId="{B67B05FB-9110-4D2D-AA93-1946284CE043}" srcOrd="2" destOrd="0" presId="urn:microsoft.com/office/officeart/2005/8/layout/hList1"/>
    <dgm:cxn modelId="{06953A56-847A-4385-82DA-5BDF79BCEEB2}" type="presParOf" srcId="{B67B05FB-9110-4D2D-AA93-1946284CE043}" destId="{3335CF31-EC10-45E3-8844-21FBB127EAE7}" srcOrd="0" destOrd="0" presId="urn:microsoft.com/office/officeart/2005/8/layout/hList1"/>
    <dgm:cxn modelId="{9FAE8064-2C3A-41D7-8CA2-FDC11CB85587}" type="presParOf" srcId="{B67B05FB-9110-4D2D-AA93-1946284CE043}" destId="{863C5C5A-6FED-48E5-ADC0-68CF07368C39}" srcOrd="1" destOrd="0" presId="urn:microsoft.com/office/officeart/2005/8/layout/hList1"/>
    <dgm:cxn modelId="{7106E89D-E9D3-42CD-8C00-D94997003641}" type="presParOf" srcId="{4A59CDC8-6C52-4579-9A13-742555DEDB02}" destId="{0D8CF739-32BC-404E-A436-9DFB7BD9341D}" srcOrd="3" destOrd="0" presId="urn:microsoft.com/office/officeart/2005/8/layout/hList1"/>
    <dgm:cxn modelId="{BEE2D195-9209-457D-8216-75888D3C2889}" type="presParOf" srcId="{4A59CDC8-6C52-4579-9A13-742555DEDB02}" destId="{DA5621F6-8C21-49D1-9D89-9529E4EFEE6E}" srcOrd="4" destOrd="0" presId="urn:microsoft.com/office/officeart/2005/8/layout/hList1"/>
    <dgm:cxn modelId="{C8CEBD31-2C45-443E-AC66-0C49C6511598}" type="presParOf" srcId="{DA5621F6-8C21-49D1-9D89-9529E4EFEE6E}" destId="{DF89113A-73A9-4FB9-84E9-A3102A4DFD52}" srcOrd="0" destOrd="0" presId="urn:microsoft.com/office/officeart/2005/8/layout/hList1"/>
    <dgm:cxn modelId="{661B5060-706D-404B-B1E6-7DE0E50F70E7}" type="presParOf" srcId="{DA5621F6-8C21-49D1-9D89-9529E4EFEE6E}" destId="{646F145F-F1A7-44D8-BB63-F6CAEBF8BF3E}" srcOrd="1" destOrd="0" presId="urn:microsoft.com/office/officeart/2005/8/layout/hList1"/>
    <dgm:cxn modelId="{2331E8A7-4513-4B02-AD8D-6FC22F0D9403}" type="presParOf" srcId="{4A59CDC8-6C52-4579-9A13-742555DEDB02}" destId="{516AA955-4CAA-47C4-BCCE-8AD7C5C6A0D6}" srcOrd="5" destOrd="0" presId="urn:microsoft.com/office/officeart/2005/8/layout/hList1"/>
    <dgm:cxn modelId="{558796E0-E419-43C5-A8DA-056F290BE4C2}" type="presParOf" srcId="{4A59CDC8-6C52-4579-9A13-742555DEDB02}" destId="{1D4B7B80-72D4-423B-A94A-F3F592847C56}" srcOrd="6" destOrd="0" presId="urn:microsoft.com/office/officeart/2005/8/layout/hList1"/>
    <dgm:cxn modelId="{9C6DF519-9240-401C-82A4-6589FEEE1BB3}" type="presParOf" srcId="{1D4B7B80-72D4-423B-A94A-F3F592847C56}" destId="{790C04BB-BE51-4C10-A22D-2B691A7087C7}" srcOrd="0" destOrd="0" presId="urn:microsoft.com/office/officeart/2005/8/layout/hList1"/>
    <dgm:cxn modelId="{E1223941-A51E-43F2-BC6C-170F0E452101}" type="presParOf" srcId="{1D4B7B80-72D4-423B-A94A-F3F592847C56}" destId="{CB93CD10-AB49-4273-86BB-B87C9A3A152F}" srcOrd="1" destOrd="0" presId="urn:microsoft.com/office/officeart/2005/8/layout/hList1"/>
    <dgm:cxn modelId="{3946450A-0BF1-4E9C-9E38-771B2A9DAACF}" type="presParOf" srcId="{4A59CDC8-6C52-4579-9A13-742555DEDB02}" destId="{64C813E8-2D2F-4FEB-A35F-2EDE8F91AEE7}" srcOrd="7" destOrd="0" presId="urn:microsoft.com/office/officeart/2005/8/layout/hList1"/>
    <dgm:cxn modelId="{DD23B3CA-32D2-4B4E-8032-C4B12B3014FA}" type="presParOf" srcId="{4A59CDC8-6C52-4579-9A13-742555DEDB02}" destId="{867F4077-5AF3-497F-AE62-53AA8AD9360C}" srcOrd="8" destOrd="0" presId="urn:microsoft.com/office/officeart/2005/8/layout/hList1"/>
    <dgm:cxn modelId="{441A33E0-7F6F-49AF-95C1-42ED5F8D0C39}" type="presParOf" srcId="{867F4077-5AF3-497F-AE62-53AA8AD9360C}" destId="{D65CAA00-D1D4-441B-A126-AEDE377422C2}" srcOrd="0" destOrd="0" presId="urn:microsoft.com/office/officeart/2005/8/layout/hList1"/>
    <dgm:cxn modelId="{C0505520-B649-42E0-9F62-04171F9AA222}"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0" presStyleCnt="1">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0" presStyleCnt="1">
        <dgm:presLayoutVars>
          <dgm:bulletEnabled val="1"/>
        </dgm:presLayoutVars>
      </dgm:prSet>
      <dgm:spPr/>
      <dgm:t>
        <a:bodyPr/>
        <a:lstStyle/>
        <a:p>
          <a:endParaRPr lang="en-US"/>
        </a:p>
      </dgm:t>
    </dgm:pt>
  </dgm:ptLst>
  <dgm:cxnLst>
    <dgm:cxn modelId="{E1117BE1-23F5-47BB-A280-AB1BB3F82139}" srcId="{A2B3F28E-191D-483A-BFCE-61AA68817BBE}" destId="{8FCB97F1-7B0F-4AA4-935C-7E6CE2929129}" srcOrd="5" destOrd="0" parTransId="{B5AEF482-1961-47C3-9F47-6E509B86E232}" sibTransId="{7C3146E5-5015-46A9-A7FE-92BB17265EFC}"/>
    <dgm:cxn modelId="{5FA0F195-D734-42B0-8AE8-2E892B7B8F98}" srcId="{A2B3F28E-191D-483A-BFCE-61AA68817BBE}" destId="{BCADEB8C-5872-47C0-B7B9-F800E6BBC002}" srcOrd="1" destOrd="0" parTransId="{09AA9739-A092-44C1-9260-B01FDB66376D}" sibTransId="{991466FB-6D93-424D-99B6-A252B707371E}"/>
    <dgm:cxn modelId="{A7227472-2BD4-4E6F-8B51-CFA2F9B81CA4}" type="presOf" srcId="{1C63B31C-15F2-4453-9D5D-D0BEE6C2E008}" destId="{35767259-8857-417F-AA1B-F5BD90F6AD6D}" srcOrd="0" destOrd="4"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F601E0D1-7FA6-4B9F-A196-422DEBFB4563}" srcId="{F3A2FFC7-F09C-4FB9-9C40-4BE9775CBF7F}" destId="{A2B3F28E-191D-483A-BFCE-61AA68817BBE}" srcOrd="0" destOrd="0" parTransId="{103E05EA-6869-40B0-8F57-2E5A26856D82}" sibTransId="{CD5C623E-5A58-4E82-B0F7-F8796BAAB738}"/>
    <dgm:cxn modelId="{79EAFFA1-11FA-4F07-B3B1-0FE9EE11E1E7}" type="presOf" srcId="{9C797897-6C7A-4BEE-B918-D014BA0FEA05}" destId="{35767259-8857-417F-AA1B-F5BD90F6AD6D}" srcOrd="0" destOrd="0" presId="urn:microsoft.com/office/officeart/2005/8/layout/hList1"/>
    <dgm:cxn modelId="{7EA32C0C-A46A-4E10-8F6C-BB36E5C28DF0}" type="presOf" srcId="{BCADEB8C-5872-47C0-B7B9-F800E6BBC002}" destId="{35767259-8857-417F-AA1B-F5BD90F6AD6D}" srcOrd="0" destOrd="1" presId="urn:microsoft.com/office/officeart/2005/8/layout/hList1"/>
    <dgm:cxn modelId="{45E3217A-5499-47A9-8F6D-C2F818D48AD7}" type="presOf" srcId="{8C0F85BF-B261-43DA-9CD0-9864EB8DDDFA}" destId="{35767259-8857-417F-AA1B-F5BD90F6AD6D}" srcOrd="0" destOrd="3" presId="urn:microsoft.com/office/officeart/2005/8/layout/hList1"/>
    <dgm:cxn modelId="{F480DCC2-078C-49BD-9F32-D9727DE03CD4}" type="presOf" srcId="{8FCB97F1-7B0F-4AA4-935C-7E6CE2929129}" destId="{35767259-8857-417F-AA1B-F5BD90F6AD6D}" srcOrd="0" destOrd="5" presId="urn:microsoft.com/office/officeart/2005/8/layout/hList1"/>
    <dgm:cxn modelId="{254E9B04-32E9-45E5-AD95-31C0C037558A}" type="presOf" srcId="{A2B3F28E-191D-483A-BFCE-61AA68817BBE}" destId="{47076811-2338-4705-9665-197897BA2D48}" srcOrd="0" destOrd="0"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86A5146E-DAD6-440D-AE53-7729DF79F8C7}" srcId="{A2B3F28E-191D-483A-BFCE-61AA68817BBE}" destId="{B31DBA39-0DE2-4B31-80B6-6C646060948E}" srcOrd="2" destOrd="0" parTransId="{EB721FA7-BF52-4F51-8B02-D9D2EA1C7AC3}" sibTransId="{70AC15F5-ECAA-4B80-B231-8B7D92F6E94B}"/>
    <dgm:cxn modelId="{9325AF76-D0E4-4AA1-AD39-69EE34DA5DBB}" type="presOf" srcId="{F3A2FFC7-F09C-4FB9-9C40-4BE9775CBF7F}" destId="{07431256-3DFC-4047-A18D-A0991635CCAA}" srcOrd="0" destOrd="0" presId="urn:microsoft.com/office/officeart/2005/8/layout/hList1"/>
    <dgm:cxn modelId="{17ECCFDD-4B63-4EAC-9DE1-123BFAAC5653}" type="presOf" srcId="{B31DBA39-0DE2-4B31-80B6-6C646060948E}" destId="{35767259-8857-417F-AA1B-F5BD90F6AD6D}" srcOrd="0" destOrd="2" presId="urn:microsoft.com/office/officeart/2005/8/layout/hList1"/>
    <dgm:cxn modelId="{3F08531B-575A-4C13-8447-6122AFD7E689}" srcId="{A2B3F28E-191D-483A-BFCE-61AA68817BBE}" destId="{1C63B31C-15F2-4453-9D5D-D0BEE6C2E008}" srcOrd="4" destOrd="0" parTransId="{D4B34E8E-3461-4EE2-846C-EBF8A03DBA26}" sibTransId="{7B59CE9A-9CB6-4E70-A1F5-231D8F1F62FF}"/>
    <dgm:cxn modelId="{C744FBCE-BEF8-42C1-8E43-8243A735E47B}" type="presParOf" srcId="{07431256-3DFC-4047-A18D-A0991635CCAA}" destId="{A9BA4151-B9C0-4A86-8536-2AB310B65BEB}" srcOrd="0" destOrd="0" presId="urn:microsoft.com/office/officeart/2005/8/layout/hList1"/>
    <dgm:cxn modelId="{8231084C-C115-4E84-A41C-2D7889DD363F}" type="presParOf" srcId="{A9BA4151-B9C0-4A86-8536-2AB310B65BEB}" destId="{47076811-2338-4705-9665-197897BA2D48}" srcOrd="0" destOrd="0" presId="urn:microsoft.com/office/officeart/2005/8/layout/hList1"/>
    <dgm:cxn modelId="{5DA6526F-7AE9-47FE-B621-A9C8D0A86779}"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135398E-C829-4BBE-91C4-A6956859C04F}" type="pres">
      <dgm:prSet presAssocID="{AD3C1A60-1D27-4AD6-A1A7-6D948168F1B3}" presName="Name0" presStyleCnt="0">
        <dgm:presLayoutVars>
          <dgm:dir/>
          <dgm:animLvl val="lvl"/>
          <dgm:resizeHandles val="exact"/>
        </dgm:presLayoutVars>
      </dgm:prSet>
      <dgm:spPr/>
    </dgm:pt>
  </dgm:ptLst>
  <dgm:cxnLst>
    <dgm:cxn modelId="{217A34E8-7E7B-4529-B9A7-58D8820660BA}" type="presOf" srcId="{AD3C1A60-1D27-4AD6-A1A7-6D948168F1B3}" destId="{7135398E-C829-4BBE-91C4-A6956859C04F}" srcOrd="0"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FF0000"/>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F937314A-99AC-42C0-AB64-FD1BE51086E6}"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193197BF-EFE8-43D0-B2F7-1B5480F20397}" type="presOf" srcId="{32502A1B-5603-4778-8192-84CDEECB49D2}" destId="{4A59CDC8-6C52-4579-9A13-742555DEDB02}"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5FD8B86C-4151-4996-A26A-CD8F0CD2EFE1}" srcId="{32502A1B-5603-4778-8192-84CDEECB49D2}" destId="{C38D5133-04FB-484E-9C2F-11FE3D75E8AB}" srcOrd="3" destOrd="0" parTransId="{DBF37E55-2CBC-41FB-A877-4A63EFDB565D}" sibTransId="{83829501-EBAD-485B-8BC3-6DD3722F9390}"/>
    <dgm:cxn modelId="{AFA780BF-565D-46AF-B0C0-AC963381CD8B}" type="presOf" srcId="{C6FAB30E-B497-49C7-8A80-757F0027FA32}" destId="{DF89113A-73A9-4FB9-84E9-A3102A4DFD52}" srcOrd="0" destOrd="0" presId="urn:microsoft.com/office/officeart/2005/8/layout/hList1"/>
    <dgm:cxn modelId="{06229641-7945-4833-878C-9E57FDD97D81}" type="presOf" srcId="{C38D5133-04FB-484E-9C2F-11FE3D75E8AB}" destId="{790C04BB-BE51-4C10-A22D-2B691A7087C7}" srcOrd="0" destOrd="0" presId="urn:microsoft.com/office/officeart/2005/8/layout/hList1"/>
    <dgm:cxn modelId="{1457D895-DDFC-4496-B729-AEA63AF1A742}" type="presOf" srcId="{21B91B4A-F974-4B8B-B5CA-9E8C1D9848F5}" destId="{3335CF31-EC10-45E3-8844-21FBB127EAE7}" srcOrd="0" destOrd="0" presId="urn:microsoft.com/office/officeart/2005/8/layout/hList1"/>
    <dgm:cxn modelId="{ECC1D925-727A-414F-A919-6FE58E87CAD2}" type="presOf" srcId="{118A2751-5F97-4D67-8096-2B36AF81136F}" destId="{A6897E93-E33B-478F-BB0E-51835618003A}"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E40F17D8-B921-4115-A886-1E73E7880EC7}" srcId="{32502A1B-5603-4778-8192-84CDEECB49D2}" destId="{21B91B4A-F974-4B8B-B5CA-9E8C1D9848F5}" srcOrd="1" destOrd="0" parTransId="{813E9FB3-E70F-453C-BC60-930F5003FD0F}" sibTransId="{AD20ED42-91C9-4DD3-86B7-E6BC69CB51C7}"/>
    <dgm:cxn modelId="{DC826B0E-2904-459F-B4A5-B848AC4028C2}" type="presParOf" srcId="{4A59CDC8-6C52-4579-9A13-742555DEDB02}" destId="{2ADD4D11-FE2C-424A-AC3B-D0A032322F62}" srcOrd="0" destOrd="0" presId="urn:microsoft.com/office/officeart/2005/8/layout/hList1"/>
    <dgm:cxn modelId="{7CD78F9D-A8EE-4FBA-BAB1-2696236047FC}" type="presParOf" srcId="{2ADD4D11-FE2C-424A-AC3B-D0A032322F62}" destId="{A6897E93-E33B-478F-BB0E-51835618003A}" srcOrd="0" destOrd="0" presId="urn:microsoft.com/office/officeart/2005/8/layout/hList1"/>
    <dgm:cxn modelId="{A48D4D90-4552-437E-A165-F8ED7F1B25DB}" type="presParOf" srcId="{2ADD4D11-FE2C-424A-AC3B-D0A032322F62}" destId="{92F1D55A-908E-47A9-A979-97CA3F17799D}" srcOrd="1" destOrd="0" presId="urn:microsoft.com/office/officeart/2005/8/layout/hList1"/>
    <dgm:cxn modelId="{5246A134-3453-4B14-AA10-28A5FBB647A1}" type="presParOf" srcId="{4A59CDC8-6C52-4579-9A13-742555DEDB02}" destId="{2071B553-05F7-470D-952A-A8F663120304}" srcOrd="1" destOrd="0" presId="urn:microsoft.com/office/officeart/2005/8/layout/hList1"/>
    <dgm:cxn modelId="{A5A64AE6-9ED8-40E2-9AE0-C18A454B3BAB}" type="presParOf" srcId="{4A59CDC8-6C52-4579-9A13-742555DEDB02}" destId="{B67B05FB-9110-4D2D-AA93-1946284CE043}" srcOrd="2" destOrd="0" presId="urn:microsoft.com/office/officeart/2005/8/layout/hList1"/>
    <dgm:cxn modelId="{08B79989-5DB7-43CD-8FC3-16873109D20E}" type="presParOf" srcId="{B67B05FB-9110-4D2D-AA93-1946284CE043}" destId="{3335CF31-EC10-45E3-8844-21FBB127EAE7}" srcOrd="0" destOrd="0" presId="urn:microsoft.com/office/officeart/2005/8/layout/hList1"/>
    <dgm:cxn modelId="{8715A0A6-6957-4AF9-932D-D3D632CEA9D9}" type="presParOf" srcId="{B67B05FB-9110-4D2D-AA93-1946284CE043}" destId="{863C5C5A-6FED-48E5-ADC0-68CF07368C39}" srcOrd="1" destOrd="0" presId="urn:microsoft.com/office/officeart/2005/8/layout/hList1"/>
    <dgm:cxn modelId="{BF5447FA-EC48-4AA5-898D-CD105427D8F4}" type="presParOf" srcId="{4A59CDC8-6C52-4579-9A13-742555DEDB02}" destId="{0D8CF739-32BC-404E-A436-9DFB7BD9341D}" srcOrd="3" destOrd="0" presId="urn:microsoft.com/office/officeart/2005/8/layout/hList1"/>
    <dgm:cxn modelId="{52EA9A0B-52F2-4308-8DE0-31837C62396A}" type="presParOf" srcId="{4A59CDC8-6C52-4579-9A13-742555DEDB02}" destId="{DA5621F6-8C21-49D1-9D89-9529E4EFEE6E}" srcOrd="4" destOrd="0" presId="urn:microsoft.com/office/officeart/2005/8/layout/hList1"/>
    <dgm:cxn modelId="{AE012D2D-2CA9-42E5-A7CC-BD224C2B1554}" type="presParOf" srcId="{DA5621F6-8C21-49D1-9D89-9529E4EFEE6E}" destId="{DF89113A-73A9-4FB9-84E9-A3102A4DFD52}" srcOrd="0" destOrd="0" presId="urn:microsoft.com/office/officeart/2005/8/layout/hList1"/>
    <dgm:cxn modelId="{D20E2E75-505B-487C-9317-569B6E8DA59C}" type="presParOf" srcId="{DA5621F6-8C21-49D1-9D89-9529E4EFEE6E}" destId="{646F145F-F1A7-44D8-BB63-F6CAEBF8BF3E}" srcOrd="1" destOrd="0" presId="urn:microsoft.com/office/officeart/2005/8/layout/hList1"/>
    <dgm:cxn modelId="{7420B4F9-A4E9-4572-83DD-1637BC62E5B9}" type="presParOf" srcId="{4A59CDC8-6C52-4579-9A13-742555DEDB02}" destId="{516AA955-4CAA-47C4-BCCE-8AD7C5C6A0D6}" srcOrd="5" destOrd="0" presId="urn:microsoft.com/office/officeart/2005/8/layout/hList1"/>
    <dgm:cxn modelId="{D2C1547D-4AB2-4CBC-9297-2060031707E6}" type="presParOf" srcId="{4A59CDC8-6C52-4579-9A13-742555DEDB02}" destId="{1D4B7B80-72D4-423B-A94A-F3F592847C56}" srcOrd="6" destOrd="0" presId="urn:microsoft.com/office/officeart/2005/8/layout/hList1"/>
    <dgm:cxn modelId="{D135423F-9AC1-4153-8239-E0A1B42B07B8}" type="presParOf" srcId="{1D4B7B80-72D4-423B-A94A-F3F592847C56}" destId="{790C04BB-BE51-4C10-A22D-2B691A7087C7}" srcOrd="0" destOrd="0" presId="urn:microsoft.com/office/officeart/2005/8/layout/hList1"/>
    <dgm:cxn modelId="{09873D34-7E1D-4853-B2E0-33E5E6AFB3C9}" type="presParOf" srcId="{1D4B7B80-72D4-423B-A94A-F3F592847C56}" destId="{CB93CD10-AB49-4273-86BB-B87C9A3A152F}" srcOrd="1" destOrd="0" presId="urn:microsoft.com/office/officeart/2005/8/layout/hList1"/>
    <dgm:cxn modelId="{66AF2A08-4C63-404E-8DF9-4D09E00D781B}" type="presParOf" srcId="{4A59CDC8-6C52-4579-9A13-742555DEDB02}" destId="{64C813E8-2D2F-4FEB-A35F-2EDE8F91AEE7}" srcOrd="7" destOrd="0" presId="urn:microsoft.com/office/officeart/2005/8/layout/hList1"/>
    <dgm:cxn modelId="{0E151403-026D-4583-9BFD-2106DD61E75E}" type="presParOf" srcId="{4A59CDC8-6C52-4579-9A13-742555DEDB02}" destId="{867F4077-5AF3-497F-AE62-53AA8AD9360C}" srcOrd="8" destOrd="0" presId="urn:microsoft.com/office/officeart/2005/8/layout/hList1"/>
    <dgm:cxn modelId="{87B2D032-524F-49F9-B1C1-578F29F9F376}" type="presParOf" srcId="{867F4077-5AF3-497F-AE62-53AA8AD9360C}" destId="{D65CAA00-D1D4-441B-A126-AEDE377422C2}" srcOrd="0" destOrd="0" presId="urn:microsoft.com/office/officeart/2005/8/layout/hList1"/>
    <dgm:cxn modelId="{F5E0C88D-78E7-48E7-9CCD-B70BDD91DE77}"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r>
            <a:rPr lang="tr-TR" dirty="0" smtClean="0"/>
            <a:t>Kalite planı ve kalite kontrol araçları ve teknikleri (Sebep-Etki Analizi)</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81D2E0D6-F966-45AC-8D89-5155B58B10A6}">
      <dgm:prSet/>
      <dgm:spPr/>
      <dgm:t>
        <a:bodyPr/>
        <a:lstStyle/>
        <a:p>
          <a:r>
            <a:rPr lang="tr-TR"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F3DDE70A-7E6D-42D8-BC68-0A82DC0FE478}">
      <dgm:prSet/>
      <dgm:spPr/>
      <dgm:t>
        <a:bodyPr/>
        <a:lstStyle/>
        <a:p>
          <a:r>
            <a:rPr lang="tr-TR" smtClean="0"/>
            <a:t>Kalite ölçüleri</a:t>
          </a:r>
          <a:endParaRPr lang="en-US" dirty="0"/>
        </a:p>
      </dgm:t>
    </dgm:pt>
    <dgm:pt modelId="{2BFBEA6F-E768-4DA9-9418-0EA96E805C2C}" type="parTrans" cxnId="{24EFA15F-4794-4DA1-B8B7-1A3BC94BF3DA}">
      <dgm:prSet/>
      <dgm:spPr/>
      <dgm:t>
        <a:bodyPr/>
        <a:lstStyle/>
        <a:p>
          <a:endParaRPr lang="en-US"/>
        </a:p>
      </dgm:t>
    </dgm:pt>
    <dgm:pt modelId="{338B3A2C-103C-4094-BC2F-916665E519EA}" type="sibTrans" cxnId="{24EFA15F-4794-4DA1-B8B7-1A3BC94BF3DA}">
      <dgm:prSet/>
      <dgm:spPr/>
      <dgm:t>
        <a:bodyPr/>
        <a:lstStyle/>
        <a:p>
          <a:endParaRPr lang="en-US"/>
        </a:p>
      </dgm:t>
    </dgm:pt>
    <dgm:pt modelId="{91D25297-1DF8-4332-A7A8-61B8AD503E3D}">
      <dgm:prSet/>
      <dgm:spPr/>
      <dgm:t>
        <a:bodyPr/>
        <a:lstStyle/>
        <a:p>
          <a:r>
            <a:rPr lang="tr-TR"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77F69661-905C-4C68-8256-D38EF0EFE64F}">
      <dgm:prSet/>
      <dgm:spPr/>
      <dgm:t>
        <a:bodyPr/>
        <a:lstStyle/>
        <a:p>
          <a:r>
            <a:rPr lang="tr-TR" dirty="0" smtClean="0"/>
            <a:t>Kalite değerlendirmeleri veya denetimleri</a:t>
          </a:r>
          <a:endParaRPr lang="en-US" dirty="0"/>
        </a:p>
      </dgm:t>
    </dgm:pt>
    <dgm:pt modelId="{060F5783-4D27-4B3F-890F-0B2DF400A0CB}" type="parTrans" cxnId="{B6594661-C92E-4184-B9A9-197DFBDE05A8}">
      <dgm:prSet/>
      <dgm:spPr/>
      <dgm:t>
        <a:bodyPr/>
        <a:lstStyle/>
        <a:p>
          <a:endParaRPr lang="en-US"/>
        </a:p>
      </dgm:t>
    </dgm:pt>
    <dgm:pt modelId="{58A2F550-CF14-4E06-A9AD-E2D20E5AE40D}" type="sibTrans" cxnId="{B6594661-C92E-4184-B9A9-197DFBDE05A8}">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BA353C9B-FBC0-46CC-8CEF-801BC8CA94B9}">
      <dgm:prSet/>
      <dgm:spPr/>
      <dgm:t>
        <a:bodyPr/>
        <a:lstStyle/>
        <a:p>
          <a:r>
            <a:rPr lang="tr-TR" dirty="0"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ScaleX="93706">
        <dgm:presLayoutVars>
          <dgm:bulletEnabled val="1"/>
        </dgm:presLayoutVars>
      </dgm:prSet>
      <dgm:spPr/>
      <dgm:t>
        <a:bodyPr/>
        <a:lstStyle/>
        <a:p>
          <a:endParaRPr lang="en-US"/>
        </a:p>
      </dgm:t>
    </dgm:pt>
  </dgm:ptLst>
  <dgm:cxnLst>
    <dgm:cxn modelId="{40DEFC7A-ECE6-4F47-AF81-964262EF3BE1}" srcId="{C48BD5BD-A8D1-4C2F-A909-FF69C858B70C}" destId="{B11B67C2-9445-47F9-8F3B-2C1B3FAE555D}" srcOrd="5" destOrd="0" parTransId="{2707C08E-5530-4F43-8542-82547DF7735A}" sibTransId="{4FAFD83C-2E79-4422-BB4D-78AD52EE6232}"/>
    <dgm:cxn modelId="{B4D5728A-DF15-4632-9F19-67277E4ADC0F}" srcId="{C48BD5BD-A8D1-4C2F-A909-FF69C858B70C}" destId="{7EF2A474-F57B-444F-B4F3-9EF4983B6C9D}" srcOrd="4" destOrd="0" parTransId="{74205FDA-5D03-4F97-8D49-FB59AE8B36FD}" sibTransId="{A3C91DDF-F589-4367-9BDD-3F91FD1F5B1E}"/>
    <dgm:cxn modelId="{B6099B08-FA24-40AC-B3F9-942A5A6A3B9D}" srcId="{A2B3F28E-191D-483A-BFCE-61AA68817BBE}" destId="{BA353C9B-FBC0-46CC-8CEF-801BC8CA94B9}" srcOrd="1" destOrd="0" parTransId="{C7D93E64-0BD4-4095-BE92-AA1727867EF6}" sibTransId="{761887A0-3334-4418-B039-35A79A416A96}"/>
    <dgm:cxn modelId="{F5231039-1CE2-4C30-8A0C-6B4F543F0447}" type="presOf" srcId="{F0AD939D-AEAA-40A8-B529-6DA79D7B82C8}" destId="{35767259-8857-417F-AA1B-F5BD90F6AD6D}" srcOrd="0" destOrd="2" presId="urn:microsoft.com/office/officeart/2005/8/layout/hList1"/>
    <dgm:cxn modelId="{9D7CAEE8-7375-4AA8-B988-5BA09C67C539}" type="presOf" srcId="{91D25297-1DF8-4332-A7A8-61B8AD503E3D}" destId="{47F94B1E-8172-4A69-B3A4-FDBCD8F9B436}" srcOrd="0" destOrd="3" presId="urn:microsoft.com/office/officeart/2005/8/layout/hList1"/>
    <dgm:cxn modelId="{27F40A42-4642-4B2B-82A3-69E09AF739A3}" type="presOf" srcId="{C48BD5BD-A8D1-4C2F-A909-FF69C858B70C}" destId="{15BA5FA9-E392-41C2-BCC8-A3FBB611F904}" srcOrd="0" destOrd="0" presId="urn:microsoft.com/office/officeart/2005/8/layout/hList1"/>
    <dgm:cxn modelId="{E1117BE1-23F5-47BB-A280-AB1BB3F82139}" srcId="{A2B3F28E-191D-483A-BFCE-61AA68817BBE}" destId="{8FCB97F1-7B0F-4AA4-935C-7E6CE2929129}" srcOrd="4" destOrd="0" parTransId="{B5AEF482-1961-47C3-9F47-6E509B86E232}" sibTransId="{7C3146E5-5015-46A9-A7FE-92BB17265EFC}"/>
    <dgm:cxn modelId="{7A1F6A8F-592A-496D-8390-F0341C379722}" type="presOf" srcId="{960008D2-CF85-411B-8557-A129A44FBEF6}" destId="{47F94B1E-8172-4A69-B3A4-FDBCD8F9B436}" srcOrd="0" destOrd="6" presId="urn:microsoft.com/office/officeart/2005/8/layout/hList1"/>
    <dgm:cxn modelId="{B6594661-C92E-4184-B9A9-197DFBDE05A8}" srcId="{C66FCD37-231A-4C57-867B-B0CD860D1D4E}" destId="{77F69661-905C-4C68-8256-D38EF0EFE64F}" srcOrd="1" destOrd="0" parTransId="{060F5783-4D27-4B3F-890F-0B2DF400A0CB}" sibTransId="{58A2F550-CF14-4E06-A9AD-E2D20E5AE40D}"/>
    <dgm:cxn modelId="{473F51B1-4D98-4DE0-8633-FEFC36D1CBB2}" srcId="{C48BD5BD-A8D1-4C2F-A909-FF69C858B70C}" destId="{91D25297-1DF8-4332-A7A8-61B8AD503E3D}" srcOrd="3" destOrd="0" parTransId="{179E3675-07E8-462F-B852-D10A199F65BB}" sibTransId="{76B839AF-C1A3-4A30-8D17-6D78E665A84E}"/>
    <dgm:cxn modelId="{56C6E046-89FE-4B57-A9C6-89D0E53FC205}" srcId="{A2B3F28E-191D-483A-BFCE-61AA68817BBE}" destId="{9C797897-6C7A-4BEE-B918-D014BA0FEA05}" srcOrd="0" destOrd="0" parTransId="{60124E73-DF3E-4594-852B-556F0CF8DFCB}" sibTransId="{114A9D09-81FA-4B53-AD19-92E85CE71DF2}"/>
    <dgm:cxn modelId="{E71D66FF-E6CB-4D31-A42B-FCC0EB83DE49}" type="presOf" srcId="{12356B9C-184F-4FE0-91D7-F433BDB06EDC}" destId="{35767259-8857-417F-AA1B-F5BD90F6AD6D}" srcOrd="0" destOrd="3" presId="urn:microsoft.com/office/officeart/2005/8/layout/hList1"/>
    <dgm:cxn modelId="{AFFAC494-2313-4667-83D1-A925331D585E}" srcId="{C48BD5BD-A8D1-4C2F-A909-FF69C858B70C}" destId="{960008D2-CF85-411B-8557-A129A44FBEF6}" srcOrd="6" destOrd="0" parTransId="{15F344CE-02AD-494B-AC38-E7992F64F23D}" sibTransId="{BB9B4CDC-5329-4779-97D7-35DDD2783182}"/>
    <dgm:cxn modelId="{ED9D3AD1-F8B1-4B65-8064-C980E2DC4579}" srcId="{C48BD5BD-A8D1-4C2F-A909-FF69C858B70C}" destId="{81D2E0D6-F966-45AC-8D89-5155B58B10A6}" srcOrd="1" destOrd="0" parTransId="{5F2D167C-713C-4B0A-957E-E25779D79B21}" sibTransId="{13CA39A7-7B9D-41F3-962B-827DC2F6815F}"/>
    <dgm:cxn modelId="{4CD1C669-94F8-4ADE-88C5-A985CD1BA911}" type="presOf" srcId="{B11B67C2-9445-47F9-8F3B-2C1B3FAE555D}" destId="{47F94B1E-8172-4A69-B3A4-FDBCD8F9B436}" srcOrd="0" destOrd="5" presId="urn:microsoft.com/office/officeart/2005/8/layout/hList1"/>
    <dgm:cxn modelId="{369D7227-FD34-4558-8DB4-E8F8B3690350}" type="presOf" srcId="{8FCB97F1-7B0F-4AA4-935C-7E6CE2929129}" destId="{35767259-8857-417F-AA1B-F5BD90F6AD6D}" srcOrd="0" destOrd="4" presId="urn:microsoft.com/office/officeart/2005/8/layout/hList1"/>
    <dgm:cxn modelId="{24EFA15F-4794-4DA1-B8B7-1A3BC94BF3DA}" srcId="{C48BD5BD-A8D1-4C2F-A909-FF69C858B70C}" destId="{F3DDE70A-7E6D-42D8-BC68-0A82DC0FE478}" srcOrd="2" destOrd="0" parTransId="{2BFBEA6F-E768-4DA9-9418-0EA96E805C2C}" sibTransId="{338B3A2C-103C-4094-BC2F-916665E519EA}"/>
    <dgm:cxn modelId="{DD2FA1EC-104D-4ADC-B28D-29E36367C4CA}" type="presOf" srcId="{77F69661-905C-4C68-8256-D38EF0EFE64F}" destId="{A9AFB589-4F47-4C1B-AC2C-B16DD0F91756}" srcOrd="0" destOrd="1" presId="urn:microsoft.com/office/officeart/2005/8/layout/hList1"/>
    <dgm:cxn modelId="{4CEDB604-674A-46EC-94E8-E802D2C912A3}" type="presOf" srcId="{F3A2FFC7-F09C-4FB9-9C40-4BE9775CBF7F}" destId="{07431256-3DFC-4047-A18D-A0991635CCAA}" srcOrd="0" destOrd="0" presId="urn:microsoft.com/office/officeart/2005/8/layout/hList1"/>
    <dgm:cxn modelId="{BD1B7317-40AE-4563-B1ED-97A13408E747}" type="presOf" srcId="{F3DDE70A-7E6D-42D8-BC68-0A82DC0FE478}" destId="{47F94B1E-8172-4A69-B3A4-FDBCD8F9B436}" srcOrd="0" destOrd="2"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0BD4278B-8B2A-416E-BB0A-6A906B0182AF}" srcId="{A2B3F28E-191D-483A-BFCE-61AA68817BBE}" destId="{12356B9C-184F-4FE0-91D7-F433BDB06EDC}" srcOrd="3" destOrd="0" parTransId="{26A2F416-4197-4C03-B006-A2B742193244}" sibTransId="{C6095B21-075D-478D-B052-9C1801ECBCCB}"/>
    <dgm:cxn modelId="{15CC3C21-A2B1-4E06-998F-346FBAAFFCA1}" srcId="{F3A2FFC7-F09C-4FB9-9C40-4BE9775CBF7F}" destId="{C66FCD37-231A-4C57-867B-B0CD860D1D4E}" srcOrd="1" destOrd="0" parTransId="{F9683286-ACB5-4E46-A387-EC698A407E87}" sibTransId="{647FAE1D-8CB7-47CB-9B87-AE2E2DA5007C}"/>
    <dgm:cxn modelId="{F601E0D1-7FA6-4B9F-A196-422DEBFB4563}" srcId="{F3A2FFC7-F09C-4FB9-9C40-4BE9775CBF7F}" destId="{A2B3F28E-191D-483A-BFCE-61AA68817BBE}" srcOrd="2" destOrd="0" parTransId="{103E05EA-6869-40B0-8F57-2E5A26856D82}" sibTransId="{CD5C623E-5A58-4E82-B0F7-F8796BAAB738}"/>
    <dgm:cxn modelId="{4BA7572C-2C8F-4974-8E32-46391AACB010}" type="presOf" srcId="{C66FCD37-231A-4C57-867B-B0CD860D1D4E}" destId="{7B8ECE76-F053-4347-8D51-BC786470DFE4}" srcOrd="0" destOrd="0" presId="urn:microsoft.com/office/officeart/2005/8/layout/hList1"/>
    <dgm:cxn modelId="{6D82C156-2359-4F7F-9D4D-88A37A348F1C}" type="presOf" srcId="{81D2E0D6-F966-45AC-8D89-5155B58B10A6}" destId="{47F94B1E-8172-4A69-B3A4-FDBCD8F9B436}" srcOrd="0" destOrd="1" presId="urn:microsoft.com/office/officeart/2005/8/layout/hList1"/>
    <dgm:cxn modelId="{D981A2C9-0D76-49B8-9EA5-AFD93A97D38D}" type="presOf" srcId="{660ED66F-EB5C-4603-9981-11718283D8AC}" destId="{A9AFB589-4F47-4C1B-AC2C-B16DD0F91756}" srcOrd="0" destOrd="2"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502492AE-738B-4433-9715-6BD543467007}" type="presOf" srcId="{A2B3F28E-191D-483A-BFCE-61AA68817BBE}" destId="{47076811-2338-4705-9665-197897BA2D48}" srcOrd="0" destOrd="0" presId="urn:microsoft.com/office/officeart/2005/8/layout/hList1"/>
    <dgm:cxn modelId="{FA887BA3-FBA0-40CB-ABBA-51A8C41FA4AB}" srcId="{C66FCD37-231A-4C57-867B-B0CD860D1D4E}" destId="{5920C7CF-BDE3-44B7-9591-DC91765B9D66}" srcOrd="0" destOrd="0" parTransId="{31FC8A5B-71EF-46E7-BCED-889DE9B2B0D0}" sibTransId="{BFA871AA-FF96-4E35-86A4-03849E9C085B}"/>
    <dgm:cxn modelId="{5455247E-048E-4980-A61A-D778A0D1C40A}" type="presOf" srcId="{5920C7CF-BDE3-44B7-9591-DC91765B9D66}" destId="{A9AFB589-4F47-4C1B-AC2C-B16DD0F91756}" srcOrd="0" destOrd="0" presId="urn:microsoft.com/office/officeart/2005/8/layout/hList1"/>
    <dgm:cxn modelId="{B8F24DBE-6C60-4914-A55D-7C2E0C8F5659}" srcId="{C66FCD37-231A-4C57-867B-B0CD860D1D4E}" destId="{660ED66F-EB5C-4603-9981-11718283D8AC}" srcOrd="2" destOrd="0" parTransId="{432EF083-9323-4492-83DD-8016DCC90107}" sibTransId="{A0E523AC-DD35-4565-801A-43C8F5BE3455}"/>
    <dgm:cxn modelId="{345CB393-74EC-4F19-9177-D3FB1E3C937F}" type="presOf" srcId="{7EF2A474-F57B-444F-B4F3-9EF4983B6C9D}" destId="{47F94B1E-8172-4A69-B3A4-FDBCD8F9B436}" srcOrd="0" destOrd="4" presId="urn:microsoft.com/office/officeart/2005/8/layout/hList1"/>
    <dgm:cxn modelId="{4D28F586-0165-4ECB-A2E0-FE3537AE4947}" type="presOf" srcId="{BA353C9B-FBC0-46CC-8CEF-801BC8CA94B9}" destId="{35767259-8857-417F-AA1B-F5BD90F6AD6D}" srcOrd="0" destOrd="1" presId="urn:microsoft.com/office/officeart/2005/8/layout/hList1"/>
    <dgm:cxn modelId="{903E15D1-FAAE-428A-A8CC-8D9F80ECBBC2}" type="presOf" srcId="{9C797897-6C7A-4BEE-B918-D014BA0FEA05}" destId="{35767259-8857-417F-AA1B-F5BD90F6AD6D}" srcOrd="0" destOrd="0" presId="urn:microsoft.com/office/officeart/2005/8/layout/hList1"/>
    <dgm:cxn modelId="{725B31A5-4AA2-4658-AD28-3C3DFCEFB208}" type="presOf" srcId="{214BE353-BAED-443C-B492-1830DC97BF37}" destId="{47F94B1E-8172-4A69-B3A4-FDBCD8F9B436}" srcOrd="0" destOrd="0" presId="urn:microsoft.com/office/officeart/2005/8/layout/hList1"/>
    <dgm:cxn modelId="{9DD190DB-9D70-4ED3-A9E8-B3963BFDD32B}" type="presParOf" srcId="{07431256-3DFC-4047-A18D-A0991635CCAA}" destId="{AF07725F-7D53-485B-8D39-03F8CFFD39B6}" srcOrd="0" destOrd="0" presId="urn:microsoft.com/office/officeart/2005/8/layout/hList1"/>
    <dgm:cxn modelId="{D017FCCC-F444-460A-9620-1AB8BC2D9D50}" type="presParOf" srcId="{AF07725F-7D53-485B-8D39-03F8CFFD39B6}" destId="{15BA5FA9-E392-41C2-BCC8-A3FBB611F904}" srcOrd="0" destOrd="0" presId="urn:microsoft.com/office/officeart/2005/8/layout/hList1"/>
    <dgm:cxn modelId="{1C710586-A0CB-43B3-88F0-B771E9FFA1B8}" type="presParOf" srcId="{AF07725F-7D53-485B-8D39-03F8CFFD39B6}" destId="{47F94B1E-8172-4A69-B3A4-FDBCD8F9B436}" srcOrd="1" destOrd="0" presId="urn:microsoft.com/office/officeart/2005/8/layout/hList1"/>
    <dgm:cxn modelId="{6802BB55-96B2-4D1D-BCF4-3EFA614E3714}" type="presParOf" srcId="{07431256-3DFC-4047-A18D-A0991635CCAA}" destId="{EBF66996-0954-481C-9ADE-9B0ECB60C3D5}" srcOrd="1" destOrd="0" presId="urn:microsoft.com/office/officeart/2005/8/layout/hList1"/>
    <dgm:cxn modelId="{DF970782-E0E2-4682-995C-725FBC10A12E}" type="presParOf" srcId="{07431256-3DFC-4047-A18D-A0991635CCAA}" destId="{0137255D-967D-493A-A4CB-974D79AEEFFE}" srcOrd="2" destOrd="0" presId="urn:microsoft.com/office/officeart/2005/8/layout/hList1"/>
    <dgm:cxn modelId="{A1946908-A6A6-47EB-B10C-D3F8DEADA270}" type="presParOf" srcId="{0137255D-967D-493A-A4CB-974D79AEEFFE}" destId="{7B8ECE76-F053-4347-8D51-BC786470DFE4}" srcOrd="0" destOrd="0" presId="urn:microsoft.com/office/officeart/2005/8/layout/hList1"/>
    <dgm:cxn modelId="{677633DF-D643-41B2-8203-C4058B84F9D4}" type="presParOf" srcId="{0137255D-967D-493A-A4CB-974D79AEEFFE}" destId="{A9AFB589-4F47-4C1B-AC2C-B16DD0F91756}" srcOrd="1" destOrd="0" presId="urn:microsoft.com/office/officeart/2005/8/layout/hList1"/>
    <dgm:cxn modelId="{0589B63D-74BF-4BBE-845E-902D76A7793E}" type="presParOf" srcId="{07431256-3DFC-4047-A18D-A0991635CCAA}" destId="{569790A0-031C-4726-B61C-A46DF5342233}" srcOrd="3" destOrd="0" presId="urn:microsoft.com/office/officeart/2005/8/layout/hList1"/>
    <dgm:cxn modelId="{8E332EB0-707B-4E66-8912-5A3C1DC9ECD8}" type="presParOf" srcId="{07431256-3DFC-4047-A18D-A0991635CCAA}" destId="{A9BA4151-B9C0-4A86-8536-2AB310B65BEB}" srcOrd="4" destOrd="0" presId="urn:microsoft.com/office/officeart/2005/8/layout/hList1"/>
    <dgm:cxn modelId="{F7784D55-B821-415F-B041-99D67C849B8A}" type="presParOf" srcId="{A9BA4151-B9C0-4A86-8536-2AB310B65BEB}" destId="{47076811-2338-4705-9665-197897BA2D48}" srcOrd="0" destOrd="0" presId="urn:microsoft.com/office/officeart/2005/8/layout/hList1"/>
    <dgm:cxn modelId="{8480CFEF-56EA-4E9A-83A7-0E5C7E53E7D3}"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chemeClr val="accent1"/>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FF0000"/>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4157" custLinFactNeighborY="3942">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C709CD4B-7180-4B29-ACC5-861A2EEC739B}" type="presOf" srcId="{32502A1B-5603-4778-8192-84CDEECB49D2}" destId="{4A59CDC8-6C52-4579-9A13-742555DEDB02}" srcOrd="0" destOrd="0" presId="urn:microsoft.com/office/officeart/2005/8/layout/hList1"/>
    <dgm:cxn modelId="{408EFD48-3F1E-49B1-9FB1-8F1BD65F537E}" type="presOf" srcId="{78CC2C55-B216-435A-BB65-899A86335007}" destId="{D65CAA00-D1D4-441B-A126-AEDE377422C2}"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2BC6CCBB-AB35-40FD-BE22-402387300802}" type="presOf" srcId="{C38D5133-04FB-484E-9C2F-11FE3D75E8AB}" destId="{790C04BB-BE51-4C10-A22D-2B691A7087C7}" srcOrd="0" destOrd="0" presId="urn:microsoft.com/office/officeart/2005/8/layout/hList1"/>
    <dgm:cxn modelId="{24115007-67E5-47D3-8847-FB6A30D2B90A}" type="presOf" srcId="{C6FAB30E-B497-49C7-8A80-757F0027FA32}" destId="{DF89113A-73A9-4FB9-84E9-A3102A4DFD52}" srcOrd="0" destOrd="0" presId="urn:microsoft.com/office/officeart/2005/8/layout/hList1"/>
    <dgm:cxn modelId="{999D87C1-BBCC-4C5E-B194-673960FC4988}" type="presOf" srcId="{118A2751-5F97-4D67-8096-2B36AF81136F}" destId="{A6897E93-E33B-478F-BB0E-51835618003A}"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46553ED-B8E1-4EBD-A1BA-1D8B7DB3D6C8}"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BD6AD100-FCD4-4CDE-9070-3B482162526C}" type="presParOf" srcId="{4A59CDC8-6C52-4579-9A13-742555DEDB02}" destId="{2ADD4D11-FE2C-424A-AC3B-D0A032322F62}" srcOrd="0" destOrd="0" presId="urn:microsoft.com/office/officeart/2005/8/layout/hList1"/>
    <dgm:cxn modelId="{BCEDD69F-519C-43A2-B724-1B98CEA345A8}" type="presParOf" srcId="{2ADD4D11-FE2C-424A-AC3B-D0A032322F62}" destId="{A6897E93-E33B-478F-BB0E-51835618003A}" srcOrd="0" destOrd="0" presId="urn:microsoft.com/office/officeart/2005/8/layout/hList1"/>
    <dgm:cxn modelId="{4F68CFBC-5E37-4211-A1F7-428F2A35E0F6}" type="presParOf" srcId="{2ADD4D11-FE2C-424A-AC3B-D0A032322F62}" destId="{92F1D55A-908E-47A9-A979-97CA3F17799D}" srcOrd="1" destOrd="0" presId="urn:microsoft.com/office/officeart/2005/8/layout/hList1"/>
    <dgm:cxn modelId="{198706E7-6817-42A8-811B-7F9DC19A0678}" type="presParOf" srcId="{4A59CDC8-6C52-4579-9A13-742555DEDB02}" destId="{2071B553-05F7-470D-952A-A8F663120304}" srcOrd="1" destOrd="0" presId="urn:microsoft.com/office/officeart/2005/8/layout/hList1"/>
    <dgm:cxn modelId="{CDB0344E-A183-451D-BDA8-FEAED79208DA}" type="presParOf" srcId="{4A59CDC8-6C52-4579-9A13-742555DEDB02}" destId="{B67B05FB-9110-4D2D-AA93-1946284CE043}" srcOrd="2" destOrd="0" presId="urn:microsoft.com/office/officeart/2005/8/layout/hList1"/>
    <dgm:cxn modelId="{59C41D99-B91B-4E31-BBC3-4706333D19FB}" type="presParOf" srcId="{B67B05FB-9110-4D2D-AA93-1946284CE043}" destId="{3335CF31-EC10-45E3-8844-21FBB127EAE7}" srcOrd="0" destOrd="0" presId="urn:microsoft.com/office/officeart/2005/8/layout/hList1"/>
    <dgm:cxn modelId="{BECDBD88-A114-4090-922A-2053AB1547F2}" type="presParOf" srcId="{B67B05FB-9110-4D2D-AA93-1946284CE043}" destId="{863C5C5A-6FED-48E5-ADC0-68CF07368C39}" srcOrd="1" destOrd="0" presId="urn:microsoft.com/office/officeart/2005/8/layout/hList1"/>
    <dgm:cxn modelId="{979B1E85-96CD-4BE4-AE69-B7B303FDE060}" type="presParOf" srcId="{4A59CDC8-6C52-4579-9A13-742555DEDB02}" destId="{0D8CF739-32BC-404E-A436-9DFB7BD9341D}" srcOrd="3" destOrd="0" presId="urn:microsoft.com/office/officeart/2005/8/layout/hList1"/>
    <dgm:cxn modelId="{ADCE0917-BA31-4935-AE84-4D9BC192E8F2}" type="presParOf" srcId="{4A59CDC8-6C52-4579-9A13-742555DEDB02}" destId="{DA5621F6-8C21-49D1-9D89-9529E4EFEE6E}" srcOrd="4" destOrd="0" presId="urn:microsoft.com/office/officeart/2005/8/layout/hList1"/>
    <dgm:cxn modelId="{1D7EB394-5ABF-43A7-B27E-A5F08FC77EDE}" type="presParOf" srcId="{DA5621F6-8C21-49D1-9D89-9529E4EFEE6E}" destId="{DF89113A-73A9-4FB9-84E9-A3102A4DFD52}" srcOrd="0" destOrd="0" presId="urn:microsoft.com/office/officeart/2005/8/layout/hList1"/>
    <dgm:cxn modelId="{9BE7A3A8-4900-492F-A719-34BEB72DD8AF}" type="presParOf" srcId="{DA5621F6-8C21-49D1-9D89-9529E4EFEE6E}" destId="{646F145F-F1A7-44D8-BB63-F6CAEBF8BF3E}" srcOrd="1" destOrd="0" presId="urn:microsoft.com/office/officeart/2005/8/layout/hList1"/>
    <dgm:cxn modelId="{D0EDC35F-31DA-4BB6-A35D-01AD1C74E4FC}" type="presParOf" srcId="{4A59CDC8-6C52-4579-9A13-742555DEDB02}" destId="{516AA955-4CAA-47C4-BCCE-8AD7C5C6A0D6}" srcOrd="5" destOrd="0" presId="urn:microsoft.com/office/officeart/2005/8/layout/hList1"/>
    <dgm:cxn modelId="{26FC7C45-D1FA-459F-A321-EBACB483D435}" type="presParOf" srcId="{4A59CDC8-6C52-4579-9A13-742555DEDB02}" destId="{1D4B7B80-72D4-423B-A94A-F3F592847C56}" srcOrd="6" destOrd="0" presId="urn:microsoft.com/office/officeart/2005/8/layout/hList1"/>
    <dgm:cxn modelId="{0099380C-0ACF-401F-85DA-5AA53C6BA29D}" type="presParOf" srcId="{1D4B7B80-72D4-423B-A94A-F3F592847C56}" destId="{790C04BB-BE51-4C10-A22D-2B691A7087C7}" srcOrd="0" destOrd="0" presId="urn:microsoft.com/office/officeart/2005/8/layout/hList1"/>
    <dgm:cxn modelId="{79C69DDC-2627-436C-9135-37C2A7531638}" type="presParOf" srcId="{1D4B7B80-72D4-423B-A94A-F3F592847C56}" destId="{CB93CD10-AB49-4273-86BB-B87C9A3A152F}" srcOrd="1" destOrd="0" presId="urn:microsoft.com/office/officeart/2005/8/layout/hList1"/>
    <dgm:cxn modelId="{5A64DABA-E205-4D08-A61B-20DF41B2FFCA}" type="presParOf" srcId="{4A59CDC8-6C52-4579-9A13-742555DEDB02}" destId="{64C813E8-2D2F-4FEB-A35F-2EDE8F91AEE7}" srcOrd="7" destOrd="0" presId="urn:microsoft.com/office/officeart/2005/8/layout/hList1"/>
    <dgm:cxn modelId="{C7F93F4E-51AA-49CE-9F71-16173B02C379}" type="presParOf" srcId="{4A59CDC8-6C52-4579-9A13-742555DEDB02}" destId="{867F4077-5AF3-497F-AE62-53AA8AD9360C}" srcOrd="8" destOrd="0" presId="urn:microsoft.com/office/officeart/2005/8/layout/hList1"/>
    <dgm:cxn modelId="{9290BFD0-3F22-4FF3-8031-6F46B5E4136E}" type="presParOf" srcId="{867F4077-5AF3-497F-AE62-53AA8AD9360C}" destId="{D65CAA00-D1D4-441B-A126-AEDE377422C2}" srcOrd="0" destOrd="0" presId="urn:microsoft.com/office/officeart/2005/8/layout/hList1"/>
    <dgm:cxn modelId="{D2F83E82-AECD-418F-877E-8857F8AE0DD4}" type="presParOf" srcId="{867F4077-5AF3-497F-AE62-53AA8AD9360C}" destId="{7B3CCDF1-2361-4909-B2D0-C8B89B8200FD}"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FF0000"/>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Fakülte Kalite Birimi </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a:solidFill>
          <a:srgbClr val="FF0000"/>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FF0000"/>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Eğitim Fakültesi programlarının </a:t>
          </a:r>
          <a:r>
            <a:rPr lang="tr-TR" b="1" dirty="0" smtClean="0">
              <a:solidFill>
                <a:srgbClr val="FF0000"/>
              </a:solidFill>
            </a:rPr>
            <a:t>akreditasyon </a:t>
          </a:r>
          <a:r>
            <a:rPr lang="tr-TR" dirty="0" smtClean="0"/>
            <a:t>sürecine girmesi  </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r>
            <a:rPr lang="tr-TR" dirty="0" smtClean="0"/>
            <a:t>Kalitenin iyileştirilmesine yönelik düzenli toplantılar yapmak</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7B18F7BF-DB08-4297-961C-25B0095A471F}">
      <dgm:prSet phldrT="[Text]"/>
      <dgm:spPr/>
      <dgm:t>
        <a:bodyPr/>
        <a:lstStyle/>
        <a:p>
          <a:r>
            <a:rPr lang="tr-TR" dirty="0" smtClean="0"/>
            <a:t>Fakültenin kalite birimini çalışır hale getirmek</a:t>
          </a:r>
          <a:endParaRPr lang="en-US" dirty="0"/>
        </a:p>
      </dgm:t>
    </dgm:pt>
    <dgm:pt modelId="{73B42495-CB88-465C-9DF6-FE83FBD8704F}" type="parTrans" cxnId="{0EDE88FB-D076-425D-814E-7D535E443495}">
      <dgm:prSet/>
      <dgm:spPr/>
      <dgm:t>
        <a:bodyPr/>
        <a:lstStyle/>
        <a:p>
          <a:endParaRPr lang="tr-TR"/>
        </a:p>
      </dgm:t>
    </dgm:pt>
    <dgm:pt modelId="{A44583B7-7F26-4BFC-A8D6-ECB5AEBB8011}" type="sibTrans" cxnId="{0EDE88FB-D076-425D-814E-7D535E443495}">
      <dgm:prSet/>
      <dgm:spPr/>
      <dgm:t>
        <a:bodyPr/>
        <a:lstStyle/>
        <a:p>
          <a:endParaRPr lang="tr-TR"/>
        </a:p>
      </dgm:t>
    </dgm:pt>
    <dgm:pt modelId="{347AE2D8-57DF-469A-8EE4-241137D26DA2}">
      <dgm:prSet phldrT="[Text]"/>
      <dgm:spPr/>
      <dgm:t>
        <a:bodyPr/>
        <a:lstStyle/>
        <a:p>
          <a:r>
            <a:rPr lang="tr-TR" dirty="0" smtClean="0"/>
            <a:t>Akreditasyon çalışmalarını yürütmek üzere kurulan «Fakülte Akreditasyon Koordinasyon» birimi</a:t>
          </a:r>
          <a:endParaRPr lang="en-US" dirty="0"/>
        </a:p>
      </dgm:t>
    </dgm:pt>
    <dgm:pt modelId="{F7634CB2-B7CE-4D5A-97ED-8CB1DD4C0A19}" type="parTrans" cxnId="{18516D6B-E79E-496A-903B-156E0C52D560}">
      <dgm:prSet/>
      <dgm:spPr/>
      <dgm:t>
        <a:bodyPr/>
        <a:lstStyle/>
        <a:p>
          <a:endParaRPr lang="tr-TR"/>
        </a:p>
      </dgm:t>
    </dgm:pt>
    <dgm:pt modelId="{63824941-C75F-4343-869D-369B08BA0A4A}" type="sibTrans" cxnId="{18516D6B-E79E-496A-903B-156E0C52D560}">
      <dgm:prSet/>
      <dgm:spPr/>
      <dgm:t>
        <a:bodyPr/>
        <a:lstStyle/>
        <a:p>
          <a:endParaRPr lang="tr-TR"/>
        </a:p>
      </dgm:t>
    </dgm:pt>
    <dgm:pt modelId="{8429F026-7FFA-44A9-A2D8-0530D0B70130}">
      <dgm:prSet phldrT="[Text]"/>
      <dgm:spPr/>
      <dgm:t>
        <a:bodyPr/>
        <a:lstStyle/>
        <a:p>
          <a:endParaRPr lang="en-US" dirty="0"/>
        </a:p>
      </dgm:t>
    </dgm:pt>
    <dgm:pt modelId="{D471D8D3-4EA9-4754-89EB-9A344747FDE1}" type="parTrans" cxnId="{3F08B9B2-3D98-4B08-863E-FF315C768FEA}">
      <dgm:prSet/>
      <dgm:spPr/>
      <dgm:t>
        <a:bodyPr/>
        <a:lstStyle/>
        <a:p>
          <a:endParaRPr lang="tr-TR"/>
        </a:p>
      </dgm:t>
    </dgm:pt>
    <dgm:pt modelId="{FFF625BE-1AB4-4974-A144-77635A29AE06}" type="sibTrans" cxnId="{3F08B9B2-3D98-4B08-863E-FF315C768FEA}">
      <dgm:prSet/>
      <dgm:spPr/>
      <dgm:t>
        <a:bodyPr/>
        <a:lstStyle/>
        <a:p>
          <a:endParaRPr lang="tr-TR"/>
        </a:p>
      </dgm:t>
    </dgm:pt>
    <dgm:pt modelId="{C363AA5B-8D12-40BC-9D5B-B9E2836B2B29}">
      <dgm:prSet phldrT="[Text]"/>
      <dgm:spPr/>
      <dgm:t>
        <a:bodyPr/>
        <a:lstStyle/>
        <a:p>
          <a:r>
            <a:rPr lang="tr-TR" dirty="0" smtClean="0"/>
            <a:t>Program yeterlikleri ders öğrenme kazanımlarının güncellenmesi</a:t>
          </a:r>
          <a:endParaRPr lang="en-US" dirty="0"/>
        </a:p>
      </dgm:t>
    </dgm:pt>
    <dgm:pt modelId="{65153C71-0360-478C-A13D-A385B021AFFB}" type="parTrans" cxnId="{B2AC284B-923B-4733-956F-C858E96BED10}">
      <dgm:prSet/>
      <dgm:spPr/>
      <dgm:t>
        <a:bodyPr/>
        <a:lstStyle/>
        <a:p>
          <a:endParaRPr lang="tr-TR"/>
        </a:p>
      </dgm:t>
    </dgm:pt>
    <dgm:pt modelId="{A588D552-CA08-4837-A428-6E360F4C2EBA}" type="sibTrans" cxnId="{B2AC284B-923B-4733-956F-C858E96BED10}">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1117BE1-23F5-47BB-A280-AB1BB3F82139}" srcId="{A2B3F28E-191D-483A-BFCE-61AA68817BBE}" destId="{8FCB97F1-7B0F-4AA4-935C-7E6CE2929129}" srcOrd="1" destOrd="0" parTransId="{B5AEF482-1961-47C3-9F47-6E509B86E232}" sibTransId="{7C3146E5-5015-46A9-A7FE-92BB17265EFC}"/>
    <dgm:cxn modelId="{FA0D887D-88D5-4DDF-B23B-127DF290C6D5}" type="presOf" srcId="{F3A2FFC7-F09C-4FB9-9C40-4BE9775CBF7F}" destId="{07431256-3DFC-4047-A18D-A0991635CCAA}" srcOrd="0" destOrd="0" presId="urn:microsoft.com/office/officeart/2005/8/layout/hList1"/>
    <dgm:cxn modelId="{FA887BA3-FBA0-40CB-ABBA-51A8C41FA4AB}" srcId="{C66FCD37-231A-4C57-867B-B0CD860D1D4E}" destId="{5920C7CF-BDE3-44B7-9591-DC91765B9D66}" srcOrd="1" destOrd="0" parTransId="{31FC8A5B-71EF-46E7-BCED-889DE9B2B0D0}" sibTransId="{BFA871AA-FF96-4E35-86A4-03849E9C085B}"/>
    <dgm:cxn modelId="{EB41DBF1-8CC4-4A82-B47B-2AD1517513D4}" type="presOf" srcId="{C66FCD37-231A-4C57-867B-B0CD860D1D4E}" destId="{7B8ECE76-F053-4347-8D51-BC786470DFE4}" srcOrd="0" destOrd="0"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5F509143-FC0B-4842-A537-A713B7E01BE3}" srcId="{F3A2FFC7-F09C-4FB9-9C40-4BE9775CBF7F}" destId="{C48BD5BD-A8D1-4C2F-A909-FF69C858B70C}" srcOrd="0" destOrd="0" parTransId="{5A8A1A64-26D7-4B8D-B802-76C8D871929B}" sibTransId="{3C8372E1-98C3-4608-AAE1-73CCE257EF84}"/>
    <dgm:cxn modelId="{2CA62219-EDC2-41FD-B350-372B006DB6DB}" type="presOf" srcId="{C363AA5B-8D12-40BC-9D5B-B9E2836B2B29}" destId="{A9AFB589-4F47-4C1B-AC2C-B16DD0F91756}" srcOrd="0" destOrd="0" presId="urn:microsoft.com/office/officeart/2005/8/layout/hList1"/>
    <dgm:cxn modelId="{0F4D867A-9A79-470A-9B63-360BBABB76CC}" type="presOf" srcId="{5920C7CF-BDE3-44B7-9591-DC91765B9D66}" destId="{A9AFB589-4F47-4C1B-AC2C-B16DD0F91756}" srcOrd="0" destOrd="1"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F601E0D1-7FA6-4B9F-A196-422DEBFB4563}" srcId="{F3A2FFC7-F09C-4FB9-9C40-4BE9775CBF7F}" destId="{A2B3F28E-191D-483A-BFCE-61AA68817BBE}" srcOrd="2" destOrd="0" parTransId="{103E05EA-6869-40B0-8F57-2E5A26856D82}" sibTransId="{CD5C623E-5A58-4E82-B0F7-F8796BAAB738}"/>
    <dgm:cxn modelId="{0CDD02C8-8B59-4262-AF48-3CCF43ACB445}" type="presOf" srcId="{A2B3F28E-191D-483A-BFCE-61AA68817BBE}" destId="{47076811-2338-4705-9665-197897BA2D48}" srcOrd="0" destOrd="0" presId="urn:microsoft.com/office/officeart/2005/8/layout/hList1"/>
    <dgm:cxn modelId="{18516D6B-E79E-496A-903B-156E0C52D560}" srcId="{C48BD5BD-A8D1-4C2F-A909-FF69C858B70C}" destId="{347AE2D8-57DF-469A-8EE4-241137D26DA2}" srcOrd="2" destOrd="0" parTransId="{F7634CB2-B7CE-4D5A-97ED-8CB1DD4C0A19}" sibTransId="{63824941-C75F-4343-869D-369B08BA0A4A}"/>
    <dgm:cxn modelId="{15CC3C21-A2B1-4E06-998F-346FBAAFFCA1}" srcId="{F3A2FFC7-F09C-4FB9-9C40-4BE9775CBF7F}" destId="{C66FCD37-231A-4C57-867B-B0CD860D1D4E}" srcOrd="1" destOrd="0" parTransId="{F9683286-ACB5-4E46-A387-EC698A407E87}" sibTransId="{647FAE1D-8CB7-47CB-9B87-AE2E2DA5007C}"/>
    <dgm:cxn modelId="{454F6BBE-5683-4AEB-AD69-1F4E64B28612}" type="presOf" srcId="{8429F026-7FFA-44A9-A2D8-0530D0B70130}" destId="{47F94B1E-8172-4A69-B3A4-FDBCD8F9B436}" srcOrd="0" destOrd="1" presId="urn:microsoft.com/office/officeart/2005/8/layout/hList1"/>
    <dgm:cxn modelId="{5818FB96-90CA-4409-96B6-446CF74FE5C8}" type="presOf" srcId="{7B18F7BF-DB08-4297-961C-25B0095A471F}" destId="{A9AFB589-4F47-4C1B-AC2C-B16DD0F91756}" srcOrd="0" destOrd="2" presId="urn:microsoft.com/office/officeart/2005/8/layout/hList1"/>
    <dgm:cxn modelId="{761C839E-4BD2-4288-A013-A990A9DB675C}" type="presOf" srcId="{C48BD5BD-A8D1-4C2F-A909-FF69C858B70C}" destId="{15BA5FA9-E392-41C2-BCC8-A3FBB611F904}" srcOrd="0" destOrd="0" presId="urn:microsoft.com/office/officeart/2005/8/layout/hList1"/>
    <dgm:cxn modelId="{F710AE6D-1EFF-43F5-B822-AA385AC614CB}" type="presOf" srcId="{8FCB97F1-7B0F-4AA4-935C-7E6CE2929129}" destId="{35767259-8857-417F-AA1B-F5BD90F6AD6D}" srcOrd="0" destOrd="1" presId="urn:microsoft.com/office/officeart/2005/8/layout/hList1"/>
    <dgm:cxn modelId="{0EDE88FB-D076-425D-814E-7D535E443495}" srcId="{C66FCD37-231A-4C57-867B-B0CD860D1D4E}" destId="{7B18F7BF-DB08-4297-961C-25B0095A471F}" srcOrd="2" destOrd="0" parTransId="{73B42495-CB88-465C-9DF6-FE83FBD8704F}" sibTransId="{A44583B7-7F26-4BFC-A8D6-ECB5AEBB8011}"/>
    <dgm:cxn modelId="{97DE89DE-F40D-4F40-A75F-0C0DCBF03972}" type="presOf" srcId="{214BE353-BAED-443C-B492-1830DC97BF37}" destId="{47F94B1E-8172-4A69-B3A4-FDBCD8F9B436}" srcOrd="0" destOrd="0" presId="urn:microsoft.com/office/officeart/2005/8/layout/hList1"/>
    <dgm:cxn modelId="{B2AC284B-923B-4733-956F-C858E96BED10}" srcId="{C66FCD37-231A-4C57-867B-B0CD860D1D4E}" destId="{C363AA5B-8D12-40BC-9D5B-B9E2836B2B29}" srcOrd="0" destOrd="0" parTransId="{65153C71-0360-478C-A13D-A385B021AFFB}" sibTransId="{A588D552-CA08-4837-A428-6E360F4C2EBA}"/>
    <dgm:cxn modelId="{3F08B9B2-3D98-4B08-863E-FF315C768FEA}" srcId="{C48BD5BD-A8D1-4C2F-A909-FF69C858B70C}" destId="{8429F026-7FFA-44A9-A2D8-0530D0B70130}" srcOrd="1" destOrd="0" parTransId="{D471D8D3-4EA9-4754-89EB-9A344747FDE1}" sibTransId="{FFF625BE-1AB4-4974-A144-77635A29AE06}"/>
    <dgm:cxn modelId="{600553A4-0324-44CD-8E40-78587747A783}" type="presOf" srcId="{9C797897-6C7A-4BEE-B918-D014BA0FEA05}" destId="{35767259-8857-417F-AA1B-F5BD90F6AD6D}" srcOrd="0" destOrd="0" presId="urn:microsoft.com/office/officeart/2005/8/layout/hList1"/>
    <dgm:cxn modelId="{AAEEB870-4F44-4028-834C-59CDB87A9DC9}" type="presOf" srcId="{347AE2D8-57DF-469A-8EE4-241137D26DA2}" destId="{47F94B1E-8172-4A69-B3A4-FDBCD8F9B436}" srcOrd="0" destOrd="2" presId="urn:microsoft.com/office/officeart/2005/8/layout/hList1"/>
    <dgm:cxn modelId="{E01E39ED-DF7D-446B-831E-47940F9BD8C9}" type="presParOf" srcId="{07431256-3DFC-4047-A18D-A0991635CCAA}" destId="{AF07725F-7D53-485B-8D39-03F8CFFD39B6}" srcOrd="0" destOrd="0" presId="urn:microsoft.com/office/officeart/2005/8/layout/hList1"/>
    <dgm:cxn modelId="{DBC653C6-99D5-4A5F-96AB-34C2BA5B225C}" type="presParOf" srcId="{AF07725F-7D53-485B-8D39-03F8CFFD39B6}" destId="{15BA5FA9-E392-41C2-BCC8-A3FBB611F904}" srcOrd="0" destOrd="0" presId="urn:microsoft.com/office/officeart/2005/8/layout/hList1"/>
    <dgm:cxn modelId="{EC264341-9632-46F4-8EB2-34C30712FD72}" type="presParOf" srcId="{AF07725F-7D53-485B-8D39-03F8CFFD39B6}" destId="{47F94B1E-8172-4A69-B3A4-FDBCD8F9B436}" srcOrd="1" destOrd="0" presId="urn:microsoft.com/office/officeart/2005/8/layout/hList1"/>
    <dgm:cxn modelId="{6FB3A246-442C-43D2-B71F-681D16AF1098}" type="presParOf" srcId="{07431256-3DFC-4047-A18D-A0991635CCAA}" destId="{EBF66996-0954-481C-9ADE-9B0ECB60C3D5}" srcOrd="1" destOrd="0" presId="urn:microsoft.com/office/officeart/2005/8/layout/hList1"/>
    <dgm:cxn modelId="{1049305B-BE13-48E1-85CA-88AD9EC1CEE3}" type="presParOf" srcId="{07431256-3DFC-4047-A18D-A0991635CCAA}" destId="{0137255D-967D-493A-A4CB-974D79AEEFFE}" srcOrd="2" destOrd="0" presId="urn:microsoft.com/office/officeart/2005/8/layout/hList1"/>
    <dgm:cxn modelId="{9F042221-E7B3-491F-B15E-9697A2C931CA}" type="presParOf" srcId="{0137255D-967D-493A-A4CB-974D79AEEFFE}" destId="{7B8ECE76-F053-4347-8D51-BC786470DFE4}" srcOrd="0" destOrd="0" presId="urn:microsoft.com/office/officeart/2005/8/layout/hList1"/>
    <dgm:cxn modelId="{655B833D-4ED2-48A3-820D-CF269339D9D0}" type="presParOf" srcId="{0137255D-967D-493A-A4CB-974D79AEEFFE}" destId="{A9AFB589-4F47-4C1B-AC2C-B16DD0F91756}" srcOrd="1" destOrd="0" presId="urn:microsoft.com/office/officeart/2005/8/layout/hList1"/>
    <dgm:cxn modelId="{D5EB667D-426A-49ED-AB3D-78433938E1FE}" type="presParOf" srcId="{07431256-3DFC-4047-A18D-A0991635CCAA}" destId="{569790A0-031C-4726-B61C-A46DF5342233}" srcOrd="3" destOrd="0" presId="urn:microsoft.com/office/officeart/2005/8/layout/hList1"/>
    <dgm:cxn modelId="{5ADF94BF-F260-407C-A434-1CEE4177AAE3}" type="presParOf" srcId="{07431256-3DFC-4047-A18D-A0991635CCAA}" destId="{A9BA4151-B9C0-4A86-8536-2AB310B65BEB}" srcOrd="4" destOrd="0" presId="urn:microsoft.com/office/officeart/2005/8/layout/hList1"/>
    <dgm:cxn modelId="{C7AA0588-BE79-4BB4-802B-8DBAA7753DC0}" type="presParOf" srcId="{A9BA4151-B9C0-4A86-8536-2AB310B65BEB}" destId="{47076811-2338-4705-9665-197897BA2D48}" srcOrd="0" destOrd="0" presId="urn:microsoft.com/office/officeart/2005/8/layout/hList1"/>
    <dgm:cxn modelId="{7F3C0F48-7787-420C-880E-E8A0D36A4814}"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135398E-C829-4BBE-91C4-A6956859C04F}" type="pres">
      <dgm:prSet presAssocID="{AD3C1A60-1D27-4AD6-A1A7-6D948168F1B3}" presName="Name0" presStyleCnt="0">
        <dgm:presLayoutVars>
          <dgm:dir/>
          <dgm:animLvl val="lvl"/>
          <dgm:resizeHandles val="exact"/>
        </dgm:presLayoutVars>
      </dgm:prSet>
      <dgm:spPr/>
    </dgm:pt>
  </dgm:ptLst>
  <dgm:cxnLst>
    <dgm:cxn modelId="{7670D8D3-C3CA-47FF-B77B-E11ABF5F7FF8}" type="presOf" srcId="{AD3C1A60-1D27-4AD6-A1A7-6D948168F1B3}" destId="{7135398E-C829-4BBE-91C4-A6956859C04F}" srcOrd="0"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xfrm>
          <a:off x="1465429" y="805841"/>
          <a:ext cx="1613939" cy="604517"/>
        </a:xfr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Program tasarlanır</a:t>
          </a:r>
          <a:endParaRPr lang="en-US" sz="1400" dirty="0">
            <a:solidFill>
              <a:srgbClr val="000000"/>
            </a:solidFill>
            <a:latin typeface="Tahoma"/>
            <a:ea typeface="+mn-ea"/>
            <a:cs typeface="+mn-cs"/>
          </a:endParaRPr>
        </a:p>
      </dgm:t>
    </dgm:pt>
    <dgm:pt modelId="{24C7563D-55AA-4328-9EA4-BF5B00B95B3C}" type="parTrans" cxnId="{6FEF9654-6150-4524-AA49-1BD397EB2DBA}">
      <dgm:prSet/>
      <dgm:spPr/>
      <dgm:t>
        <a:bodyPr/>
        <a:lstStyle/>
        <a:p>
          <a:endParaRPr lang="en-US" sz="3600"/>
        </a:p>
      </dgm:t>
    </dgm:pt>
    <dgm:pt modelId="{B681BC5E-FBF3-4319-A355-2C9C9F1ECD42}" type="sibTrans" cxnId="{6FEF9654-6150-4524-AA49-1BD397EB2DBA}">
      <dgm:prSet/>
      <dgm:spPr/>
      <dgm:t>
        <a:bodyPr/>
        <a:lstStyle/>
        <a:p>
          <a:endParaRPr lang="en-US" sz="3600"/>
        </a:p>
      </dgm:t>
    </dgm:pt>
    <dgm:pt modelId="{A340430A-4193-4C8F-84D1-DBB688540576}">
      <dgm:prSet phldrT="[Text]" custT="1"/>
      <dgm:spPr>
        <a:xfrm>
          <a:off x="3037225" y="805022"/>
          <a:ext cx="1571607" cy="605741"/>
        </a:xfr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Öğrenme deneyimleri paylaşılır</a:t>
          </a:r>
        </a:p>
      </dgm:t>
    </dgm:pt>
    <dgm:pt modelId="{7D77772D-2897-42CD-9508-9F24FFECA3BA}" type="parTrans" cxnId="{B336AF32-9D18-4E8E-9F6E-07C1763540E5}">
      <dgm:prSet/>
      <dgm:spPr/>
      <dgm:t>
        <a:bodyPr/>
        <a:lstStyle/>
        <a:p>
          <a:endParaRPr lang="en-US" sz="3600"/>
        </a:p>
      </dgm:t>
    </dgm:pt>
    <dgm:pt modelId="{58EE6ADE-B344-45C9-AE3F-B9572196A01A}" type="sibTrans" cxnId="{B336AF32-9D18-4E8E-9F6E-07C1763540E5}">
      <dgm:prSet/>
      <dgm:spPr/>
      <dgm:t>
        <a:bodyPr/>
        <a:lstStyle/>
        <a:p>
          <a:endParaRPr lang="en-US" sz="3600"/>
        </a:p>
      </dgm:t>
    </dgm:pt>
    <dgm:pt modelId="{50C89AC5-65BE-4B5B-9A3E-E696A623C1F5}">
      <dgm:prSet phldrT="[Text]" custT="1"/>
      <dgm:spPr>
        <a:xfrm>
          <a:off x="4564216" y="754505"/>
          <a:ext cx="1422801" cy="706775"/>
        </a:xfr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Öğrencilerin gelişmesi sağlanır</a:t>
          </a:r>
          <a:endParaRPr lang="en-US" sz="1400" dirty="0">
            <a:solidFill>
              <a:srgbClr val="000000"/>
            </a:solidFill>
            <a:latin typeface="Tahoma"/>
            <a:ea typeface="+mn-ea"/>
            <a:cs typeface="+mn-cs"/>
          </a:endParaRPr>
        </a:p>
      </dgm:t>
    </dgm:pt>
    <dgm:pt modelId="{509F6809-A663-4B68-9E7C-344435368EF4}" type="parTrans" cxnId="{76901FA0-605C-492B-B2CB-5537E04836D9}">
      <dgm:prSet/>
      <dgm:spPr/>
      <dgm:t>
        <a:bodyPr/>
        <a:lstStyle/>
        <a:p>
          <a:endParaRPr lang="en-US" sz="3600"/>
        </a:p>
      </dgm:t>
    </dgm:pt>
    <dgm:pt modelId="{9280A4DB-C296-45F1-8FD8-CAB6D9F28853}" type="sibTrans" cxnId="{76901FA0-605C-492B-B2CB-5537E04836D9}">
      <dgm:prSet/>
      <dgm:spPr/>
      <dgm:t>
        <a:bodyPr/>
        <a:lstStyle/>
        <a:p>
          <a:endParaRPr lang="en-US" sz="3600"/>
        </a:p>
      </dgm:t>
    </dgm:pt>
    <dgm:pt modelId="{1D250294-71E6-4B71-9AD5-5E66C3F96013}">
      <dgm:prSet custT="1"/>
      <dgm:spPr>
        <a:xfrm>
          <a:off x="18356" y="809357"/>
          <a:ext cx="1496512" cy="580299"/>
        </a:xfr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İhtiyaçlar belirlenir</a:t>
          </a:r>
          <a:endParaRPr lang="en-US" sz="1400" dirty="0">
            <a:solidFill>
              <a:srgbClr val="000000"/>
            </a:solidFill>
            <a:latin typeface="Tahoma"/>
            <a:ea typeface="+mn-ea"/>
            <a:cs typeface="+mn-cs"/>
          </a:endParaRPr>
        </a:p>
      </dgm:t>
    </dgm:pt>
    <dgm:pt modelId="{4F94F646-F9E0-486B-8C1E-4E4F1F2AE4AC}" type="parTrans" cxnId="{3DEC2E82-44D8-40FB-8F46-3F681276D67E}">
      <dgm:prSet/>
      <dgm:spPr/>
      <dgm:t>
        <a:bodyPr/>
        <a:lstStyle/>
        <a:p>
          <a:endParaRPr lang="en-US" sz="3600"/>
        </a:p>
      </dgm:t>
    </dgm:pt>
    <dgm:pt modelId="{C4E5D67F-5305-4CAF-9DD7-A7CE8688DFAF}" type="sibTrans" cxnId="{3DEC2E82-44D8-40FB-8F46-3F681276D67E}">
      <dgm:prSet/>
      <dgm:spPr/>
      <dgm:t>
        <a:bodyPr/>
        <a:lstStyle/>
        <a:p>
          <a:endParaRPr lang="en-US" sz="3600"/>
        </a:p>
      </dgm:t>
    </dgm:pt>
    <dgm:pt modelId="{2DFB30DC-BC1B-4711-BBCB-6D6A6F1D8F75}">
      <dgm:prSet custT="1"/>
      <dgm:spPr>
        <a:xfrm>
          <a:off x="5928975" y="697646"/>
          <a:ext cx="1590029" cy="823951"/>
        </a:xfrm>
        <a:solidFill>
          <a:srgbClr val="92D050"/>
        </a:solidFill>
        <a:ln w="25400" cap="flat" cmpd="sng" algn="ctr">
          <a:solidFill>
            <a:srgbClr val="FFFFFF">
              <a:hueOff val="0"/>
              <a:satOff val="0"/>
              <a:lumOff val="0"/>
              <a:alphaOff val="0"/>
            </a:srgbClr>
          </a:solidFill>
          <a:prstDash val="solid"/>
        </a:ln>
        <a:effectLst/>
      </dgm:spPr>
      <dgm:t>
        <a:bodyPr/>
        <a:lstStyle/>
        <a:p>
          <a:r>
            <a:rPr lang="tr-TR" sz="1400" dirty="0" smtClean="0">
              <a:solidFill>
                <a:srgbClr val="000000"/>
              </a:solidFill>
              <a:latin typeface="Tahoma"/>
              <a:ea typeface="+mn-ea"/>
              <a:cs typeface="+mn-cs"/>
            </a:rPr>
            <a:t>Programın sonlandığını gösteren kanıtlar</a:t>
          </a:r>
          <a:endParaRPr lang="en-US" sz="1400" dirty="0">
            <a:solidFill>
              <a:srgbClr val="000000"/>
            </a:solidFill>
            <a:latin typeface="Tahoma"/>
            <a:ea typeface="+mn-ea"/>
            <a:cs typeface="+mn-cs"/>
          </a:endParaRPr>
        </a:p>
      </dgm:t>
    </dgm:pt>
    <dgm:pt modelId="{370FB985-4538-4BBD-B5E3-F6CCE9B05827}" type="parTrans" cxnId="{16E6301E-88DF-4B11-8AF8-3DD41FBC782B}">
      <dgm:prSet/>
      <dgm:spPr/>
      <dgm:t>
        <a:bodyPr/>
        <a:lstStyle/>
        <a:p>
          <a:endParaRPr lang="en-US" sz="3600"/>
        </a:p>
      </dgm:t>
    </dgm:pt>
    <dgm:pt modelId="{6489AD54-301D-471E-9F77-65E0EB55FD34}" type="sibTrans" cxnId="{16E6301E-88DF-4B11-8AF8-3DD41FBC782B}">
      <dgm:prSet/>
      <dgm:spPr/>
      <dgm:t>
        <a:bodyPr/>
        <a:lstStyle/>
        <a:p>
          <a:endParaRPr lang="en-US" sz="3600"/>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X="335415" custScaleY="325158" custLinFactNeighborX="36479" custLinFactNeighborY="29819">
        <dgm:presLayoutVars>
          <dgm:chMax val="0"/>
          <dgm:chPref val="0"/>
          <dgm:bulletEnabled val="1"/>
        </dgm:presLayoutVars>
      </dgm:prSet>
      <dgm:spPr>
        <a:prstGeom prst="homePlate">
          <a:avLst/>
        </a:prstGeom>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X="361734" custScaleY="338728" custLinFactNeighborX="25669" custLinFactNeighborY="34634">
        <dgm:presLayoutVars>
          <dgm:chMax val="0"/>
          <dgm:chPref val="0"/>
          <dgm:bulletEnabled val="1"/>
        </dgm:presLayoutVars>
      </dgm:prSet>
      <dgm:spPr>
        <a:prstGeom prst="homePlate">
          <a:avLst/>
        </a:prstGeom>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X="352246" custScaleY="339414"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X="318894" custScaleY="396026" custLinFactNeighborX="31214" custLinFactNeighborY="34518">
        <dgm:presLayoutVars>
          <dgm:chMax val="0"/>
          <dgm:chPref val="0"/>
          <dgm:bulletEnabled val="1"/>
        </dgm:presLayoutVars>
      </dgm:prSet>
      <dgm:spPr>
        <a:prstGeom prst="homePlate">
          <a:avLst/>
        </a:prstGeom>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X="356375" custScaleY="461683" custLinFactNeighborX="1124" custLinFactNeighborY="35487">
        <dgm:presLayoutVars>
          <dgm:chMax val="0"/>
          <dgm:chPref val="0"/>
          <dgm:bulletEnabled val="1"/>
        </dgm:presLayoutVars>
      </dgm:prSet>
      <dgm:spPr>
        <a:prstGeom prst="homePlate">
          <a:avLst/>
        </a:prstGeom>
      </dgm:spPr>
      <dgm:t>
        <a:bodyPr/>
        <a:lstStyle/>
        <a:p>
          <a:endParaRPr lang="en-US"/>
        </a:p>
      </dgm:t>
    </dgm:pt>
  </dgm:ptLst>
  <dgm:cxnLst>
    <dgm:cxn modelId="{034409CC-EC07-4076-B7A8-731ABD485736}" type="presOf" srcId="{73E5BB12-C44F-4C61-B20D-2B80B2EC2ED0}" destId="{0A392B87-AE7F-4BBB-8426-F182698D0DED}" srcOrd="0" destOrd="0" presId="urn:microsoft.com/office/officeart/2005/8/layout/chevron1"/>
    <dgm:cxn modelId="{83D23AFD-8EFD-4100-9F13-6C4BC66ADB1D}"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E5A8E791-81DE-44FD-8B1D-B7F669D9699D}" type="presOf" srcId="{2DFB30DC-BC1B-4711-BBCB-6D6A6F1D8F75}" destId="{18DD3EE4-4192-4B01-A11E-3CB6C2A9B1CB}"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CC6F7D60-401F-4ED5-A457-E284F7EB8312}" type="presOf" srcId="{AD3C1A60-1D27-4AD6-A1A7-6D948168F1B3}" destId="{7135398E-C829-4BBE-91C4-A6956859C04F}" srcOrd="0" destOrd="0" presId="urn:microsoft.com/office/officeart/2005/8/layout/chevron1"/>
    <dgm:cxn modelId="{A0033042-A41B-4A98-B385-4480F4691AAC}" type="presOf" srcId="{A340430A-4193-4C8F-84D1-DBB688540576}" destId="{B54F4E42-830B-4E29-A922-8E2E829F2255}" srcOrd="0" destOrd="0" presId="urn:microsoft.com/office/officeart/2005/8/layout/chevron1"/>
    <dgm:cxn modelId="{6A3B4BF3-2468-4478-B1EE-7C28791FD0A0}" type="presOf" srcId="{1D250294-71E6-4B71-9AD5-5E66C3F96013}" destId="{5EA9F7A3-A808-421A-B075-5D1773DF8B0E}" srcOrd="0" destOrd="0" presId="urn:microsoft.com/office/officeart/2005/8/layout/chevron1"/>
    <dgm:cxn modelId="{B6558EB8-D3B3-4401-A306-038FA777E834}" type="presParOf" srcId="{7135398E-C829-4BBE-91C4-A6956859C04F}" destId="{5EA9F7A3-A808-421A-B075-5D1773DF8B0E}" srcOrd="0" destOrd="0" presId="urn:microsoft.com/office/officeart/2005/8/layout/chevron1"/>
    <dgm:cxn modelId="{5362A7A9-4D79-4DC2-89A7-EABEFBA14CE8}" type="presParOf" srcId="{7135398E-C829-4BBE-91C4-A6956859C04F}" destId="{828B882F-31DA-4666-9BD9-69368E26BC00}" srcOrd="1" destOrd="0" presId="urn:microsoft.com/office/officeart/2005/8/layout/chevron1"/>
    <dgm:cxn modelId="{6B57B1D2-D9AC-4963-AABF-C71C247E730F}" type="presParOf" srcId="{7135398E-C829-4BBE-91C4-A6956859C04F}" destId="{0A392B87-AE7F-4BBB-8426-F182698D0DED}" srcOrd="2" destOrd="0" presId="urn:microsoft.com/office/officeart/2005/8/layout/chevron1"/>
    <dgm:cxn modelId="{3F374465-2D99-4575-9BB4-AA7CAB57C7B0}" type="presParOf" srcId="{7135398E-C829-4BBE-91C4-A6956859C04F}" destId="{E09DFC15-C436-461A-A7E8-20CDA592A669}" srcOrd="3" destOrd="0" presId="urn:microsoft.com/office/officeart/2005/8/layout/chevron1"/>
    <dgm:cxn modelId="{191D82C9-252A-4582-A606-BEFD0C12ECA5}" type="presParOf" srcId="{7135398E-C829-4BBE-91C4-A6956859C04F}" destId="{B54F4E42-830B-4E29-A922-8E2E829F2255}" srcOrd="4" destOrd="0" presId="urn:microsoft.com/office/officeart/2005/8/layout/chevron1"/>
    <dgm:cxn modelId="{1BFB4757-5746-4908-BF48-E2B6AF974CC1}" type="presParOf" srcId="{7135398E-C829-4BBE-91C4-A6956859C04F}" destId="{C1A1E9D6-C803-4888-AD85-5E45386B06E8}" srcOrd="5" destOrd="0" presId="urn:microsoft.com/office/officeart/2005/8/layout/chevron1"/>
    <dgm:cxn modelId="{411BF129-9EF7-4EED-A4C6-D1EAA218D9E1}" type="presParOf" srcId="{7135398E-C829-4BBE-91C4-A6956859C04F}" destId="{A050CB54-2AA3-4C69-93CC-31F729B157B0}" srcOrd="6" destOrd="0" presId="urn:microsoft.com/office/officeart/2005/8/layout/chevron1"/>
    <dgm:cxn modelId="{7FFF725F-D8F4-4071-8E89-F07EF2472C17}" type="presParOf" srcId="{7135398E-C829-4BBE-91C4-A6956859C04F}" destId="{DD16E15A-FF74-4E40-995A-B750C747E076}" srcOrd="7" destOrd="0" presId="urn:microsoft.com/office/officeart/2005/8/layout/chevron1"/>
    <dgm:cxn modelId="{D90A7732-2292-4F99-9707-F26DE366F272}"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Eğitim-öğretim Programının uygulanabilir hale getirilmesi</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rgbClr val="FF0000"/>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Eğitim öğretimin yürütülmesi</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rgbClr val="FF0000"/>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rgbClr val="FF0000"/>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Program önerisinin değerlendirilmesi</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Kalitesinin izlenmesi</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BAD96ED-7575-420D-8C53-C5490634851A}">
      <dgm:prSet phldrT="[Text]" custT="1"/>
      <dgm:spPr/>
      <dgm:t>
        <a:bodyPr/>
        <a:lstStyle/>
        <a:p>
          <a:r>
            <a:rPr lang="tr-TR" sz="1400" dirty="0" smtClean="0"/>
            <a:t>Kalite yönetim sisteminin planlaması</a:t>
          </a:r>
          <a:endParaRPr lang="en-US" sz="1400" dirty="0"/>
        </a:p>
      </dgm:t>
    </dgm:pt>
    <dgm:pt modelId="{EDBFB51A-0160-45A5-A540-18CE714CF815}" type="parTrans" cxnId="{01FE7974-6B13-4353-A1B9-EEFBFC0F9D36}">
      <dgm:prSet/>
      <dgm:spPr/>
      <dgm:t>
        <a:bodyPr/>
        <a:lstStyle/>
        <a:p>
          <a:endParaRPr lang="en-US"/>
        </a:p>
      </dgm:t>
    </dgm:pt>
    <dgm:pt modelId="{5FE131C8-F34D-423F-AE64-BF65A6C4D9C2}" type="sibTrans" cxnId="{01FE7974-6B13-4353-A1B9-EEFBFC0F9D36}">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4151" custLinFactNeighborY="-3665">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t>
        <a:bodyPr/>
        <a:lstStyle/>
        <a:p>
          <a:endParaRPr lang="en-US"/>
        </a:p>
      </dgm:t>
    </dgm:pt>
  </dgm:ptLst>
  <dgm:cxnLst>
    <dgm:cxn modelId="{ADB9781C-2D1C-49D2-8705-CC7CD93DD66D}" type="presOf" srcId="{118A2751-5F97-4D67-8096-2B36AF81136F}" destId="{A6897E93-E33B-478F-BB0E-51835618003A}" srcOrd="0" destOrd="0" presId="urn:microsoft.com/office/officeart/2005/8/layout/hList1"/>
    <dgm:cxn modelId="{83C272CE-55DE-4E00-9CFA-8921685BB3D9}" type="presOf" srcId="{DF472973-CDD0-4B1B-894E-88D6814AEA5A}" destId="{7B3CCDF1-2361-4909-B2D0-C8B89B8200FD}" srcOrd="0" destOrd="0" presId="urn:microsoft.com/office/officeart/2005/8/layout/hList1"/>
    <dgm:cxn modelId="{AFEB1C34-2AB2-4B06-9E5B-8DFDA70575B0}" type="presOf" srcId="{83F13A1A-7955-47DE-BA09-C407DE3C4615}" destId="{CB93CD10-AB49-4273-86BB-B87C9A3A152F}"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116F83E3-0D71-4843-A8E4-00C413016EB4}" type="presOf" srcId="{359D9B1C-187C-4412-B642-6C1D34251DA2}" destId="{863C5C5A-6FED-48E5-ADC0-68CF07368C39}"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E1092330-0D09-4EF4-A5A4-C4B989A36DE3}" type="presOf" srcId="{C38D5133-04FB-484E-9C2F-11FE3D75E8AB}" destId="{790C04BB-BE51-4C10-A22D-2B691A7087C7}" srcOrd="0" destOrd="0" presId="urn:microsoft.com/office/officeart/2005/8/layout/hList1"/>
    <dgm:cxn modelId="{02641E7F-1A59-404C-A421-EBEA7EBEC3FF}" type="presOf" srcId="{C6FAB30E-B497-49C7-8A80-757F0027FA32}" destId="{DF89113A-73A9-4FB9-84E9-A3102A4DFD52}" srcOrd="0" destOrd="0" presId="urn:microsoft.com/office/officeart/2005/8/layout/hList1"/>
    <dgm:cxn modelId="{01FE7974-6B13-4353-A1B9-EEFBFC0F9D36}" srcId="{21B91B4A-F974-4B8B-B5CA-9E8C1D9848F5}" destId="{4BAD96ED-7575-420D-8C53-C5490634851A}" srcOrd="1" destOrd="0" parTransId="{EDBFB51A-0160-45A5-A540-18CE714CF815}" sibTransId="{5FE131C8-F34D-423F-AE64-BF65A6C4D9C2}"/>
    <dgm:cxn modelId="{2CB95392-3FE8-4BEE-B442-9DEA75E5DCE4}" srcId="{78CC2C55-B216-435A-BB65-899A86335007}" destId="{DF472973-CDD0-4B1B-894E-88D6814AEA5A}" srcOrd="0" destOrd="0" parTransId="{295A224D-0CCB-4D36-BA4F-A3DEB3D56598}" sibTransId="{BAAABABB-5ABC-401A-8337-726A14BA1AC5}"/>
    <dgm:cxn modelId="{A630DFBF-7036-4FC4-B9FD-47A2585CA34C}" type="presOf" srcId="{C76085C6-281F-4631-966B-2540E68C37D8}" destId="{646F145F-F1A7-44D8-BB63-F6CAEBF8BF3E}" srcOrd="0" destOrd="0" presId="urn:microsoft.com/office/officeart/2005/8/layout/hList1"/>
    <dgm:cxn modelId="{53FC54C5-7710-4490-8D51-AC3C0A507368}" type="presOf" srcId="{78CC2C55-B216-435A-BB65-899A86335007}" destId="{D65CAA00-D1D4-441B-A126-AEDE377422C2}"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0E15D2B4-E746-4A60-974A-6F977BB50B84}" srcId="{118A2751-5F97-4D67-8096-2B36AF81136F}" destId="{A4AB1355-71FD-4A30-8045-7B2105ED0836}" srcOrd="0" destOrd="0" parTransId="{183991B1-F095-4D4F-91DE-9474AA3292EC}" sibTransId="{632320D3-0A72-4EAF-946A-1FE135074A37}"/>
    <dgm:cxn modelId="{F96D9755-7A9A-40D4-A529-56BF97C04504}" type="presOf" srcId="{32502A1B-5603-4778-8192-84CDEECB49D2}" destId="{4A59CDC8-6C52-4579-9A13-742555DEDB02}" srcOrd="0" destOrd="0" presId="urn:microsoft.com/office/officeart/2005/8/layout/hList1"/>
    <dgm:cxn modelId="{55D6E1B2-2305-4B74-BDDC-7DE8999A78DA}" type="presOf" srcId="{4BAD96ED-7575-420D-8C53-C5490634851A}" destId="{863C5C5A-6FED-48E5-ADC0-68CF07368C39}" srcOrd="0" destOrd="1"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98F59F74-F09A-49F4-9AE3-93A0E341535A}" type="presOf" srcId="{21B91B4A-F974-4B8B-B5CA-9E8C1D9848F5}" destId="{3335CF31-EC10-45E3-8844-21FBB127EAE7}" srcOrd="0" destOrd="0" presId="urn:microsoft.com/office/officeart/2005/8/layout/hList1"/>
    <dgm:cxn modelId="{3E78BD83-403A-42A9-A251-E0654E3FFA35}" srcId="{C38D5133-04FB-484E-9C2F-11FE3D75E8AB}" destId="{83F13A1A-7955-47DE-BA09-C407DE3C4615}" srcOrd="0" destOrd="0" parTransId="{22FB542E-A99A-4EFD-A0F0-D8FE2FF72D47}" sibTransId="{CF3F7A3B-7E7F-4B3B-A8E1-26CFCB9DFF43}"/>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284C0A79-B79E-4A76-9822-4DF4F9B435AD}" type="presOf" srcId="{A4AB1355-71FD-4A30-8045-7B2105ED0836}" destId="{92F1D55A-908E-47A9-A979-97CA3F17799D}" srcOrd="0" destOrd="0" presId="urn:microsoft.com/office/officeart/2005/8/layout/hList1"/>
    <dgm:cxn modelId="{9514777F-22A3-4D20-8CC1-19BFA3D4F61A}" type="presParOf" srcId="{4A59CDC8-6C52-4579-9A13-742555DEDB02}" destId="{2ADD4D11-FE2C-424A-AC3B-D0A032322F62}" srcOrd="0" destOrd="0" presId="urn:microsoft.com/office/officeart/2005/8/layout/hList1"/>
    <dgm:cxn modelId="{EBAE9CF4-DD23-490F-82F8-3281BDC92D49}" type="presParOf" srcId="{2ADD4D11-FE2C-424A-AC3B-D0A032322F62}" destId="{A6897E93-E33B-478F-BB0E-51835618003A}" srcOrd="0" destOrd="0" presId="urn:microsoft.com/office/officeart/2005/8/layout/hList1"/>
    <dgm:cxn modelId="{C10207C3-6753-4A26-B530-22CEDA8D3094}" type="presParOf" srcId="{2ADD4D11-FE2C-424A-AC3B-D0A032322F62}" destId="{92F1D55A-908E-47A9-A979-97CA3F17799D}" srcOrd="1" destOrd="0" presId="urn:microsoft.com/office/officeart/2005/8/layout/hList1"/>
    <dgm:cxn modelId="{A0185752-2B17-4140-97F1-1561E0824177}" type="presParOf" srcId="{4A59CDC8-6C52-4579-9A13-742555DEDB02}" destId="{2071B553-05F7-470D-952A-A8F663120304}" srcOrd="1" destOrd="0" presId="urn:microsoft.com/office/officeart/2005/8/layout/hList1"/>
    <dgm:cxn modelId="{DB215190-455D-4D75-9F36-EB97A6F1B602}" type="presParOf" srcId="{4A59CDC8-6C52-4579-9A13-742555DEDB02}" destId="{B67B05FB-9110-4D2D-AA93-1946284CE043}" srcOrd="2" destOrd="0" presId="urn:microsoft.com/office/officeart/2005/8/layout/hList1"/>
    <dgm:cxn modelId="{0DCD5A15-11F4-4F57-A014-85D256D40597}" type="presParOf" srcId="{B67B05FB-9110-4D2D-AA93-1946284CE043}" destId="{3335CF31-EC10-45E3-8844-21FBB127EAE7}" srcOrd="0" destOrd="0" presId="urn:microsoft.com/office/officeart/2005/8/layout/hList1"/>
    <dgm:cxn modelId="{BBA4F6F8-8B05-4AF1-AE92-672985A3061A}" type="presParOf" srcId="{B67B05FB-9110-4D2D-AA93-1946284CE043}" destId="{863C5C5A-6FED-48E5-ADC0-68CF07368C39}" srcOrd="1" destOrd="0" presId="urn:microsoft.com/office/officeart/2005/8/layout/hList1"/>
    <dgm:cxn modelId="{6FAA7393-6B59-47CF-B64E-0E176BF763EE}" type="presParOf" srcId="{4A59CDC8-6C52-4579-9A13-742555DEDB02}" destId="{0D8CF739-32BC-404E-A436-9DFB7BD9341D}" srcOrd="3" destOrd="0" presId="urn:microsoft.com/office/officeart/2005/8/layout/hList1"/>
    <dgm:cxn modelId="{95043A4F-7B4B-4ABE-82F0-09574FA776E7}" type="presParOf" srcId="{4A59CDC8-6C52-4579-9A13-742555DEDB02}" destId="{DA5621F6-8C21-49D1-9D89-9529E4EFEE6E}" srcOrd="4" destOrd="0" presId="urn:microsoft.com/office/officeart/2005/8/layout/hList1"/>
    <dgm:cxn modelId="{7E9BBEA5-A9E0-49D9-9E61-E18B8C019764}" type="presParOf" srcId="{DA5621F6-8C21-49D1-9D89-9529E4EFEE6E}" destId="{DF89113A-73A9-4FB9-84E9-A3102A4DFD52}" srcOrd="0" destOrd="0" presId="urn:microsoft.com/office/officeart/2005/8/layout/hList1"/>
    <dgm:cxn modelId="{9C9AA4D0-1C08-47EA-968A-07EF1CF64F39}" type="presParOf" srcId="{DA5621F6-8C21-49D1-9D89-9529E4EFEE6E}" destId="{646F145F-F1A7-44D8-BB63-F6CAEBF8BF3E}" srcOrd="1" destOrd="0" presId="urn:microsoft.com/office/officeart/2005/8/layout/hList1"/>
    <dgm:cxn modelId="{6FB2DECF-9219-442C-8925-87F90CD0D243}" type="presParOf" srcId="{4A59CDC8-6C52-4579-9A13-742555DEDB02}" destId="{516AA955-4CAA-47C4-BCCE-8AD7C5C6A0D6}" srcOrd="5" destOrd="0" presId="urn:microsoft.com/office/officeart/2005/8/layout/hList1"/>
    <dgm:cxn modelId="{E43D5338-6AA7-4D95-8039-681AA0123E20}" type="presParOf" srcId="{4A59CDC8-6C52-4579-9A13-742555DEDB02}" destId="{1D4B7B80-72D4-423B-A94A-F3F592847C56}" srcOrd="6" destOrd="0" presId="urn:microsoft.com/office/officeart/2005/8/layout/hList1"/>
    <dgm:cxn modelId="{8F90D790-6BED-4D6C-84E1-1FE688049781}" type="presParOf" srcId="{1D4B7B80-72D4-423B-A94A-F3F592847C56}" destId="{790C04BB-BE51-4C10-A22D-2B691A7087C7}" srcOrd="0" destOrd="0" presId="urn:microsoft.com/office/officeart/2005/8/layout/hList1"/>
    <dgm:cxn modelId="{EDE3E1CC-31D0-45D3-9D09-2584C1BD2DCA}" type="presParOf" srcId="{1D4B7B80-72D4-423B-A94A-F3F592847C56}" destId="{CB93CD10-AB49-4273-86BB-B87C9A3A152F}" srcOrd="1" destOrd="0" presId="urn:microsoft.com/office/officeart/2005/8/layout/hList1"/>
    <dgm:cxn modelId="{C23647FE-4285-46E8-85FC-4AB41676D7FB}" type="presParOf" srcId="{4A59CDC8-6C52-4579-9A13-742555DEDB02}" destId="{64C813E8-2D2F-4FEB-A35F-2EDE8F91AEE7}" srcOrd="7" destOrd="0" presId="urn:microsoft.com/office/officeart/2005/8/layout/hList1"/>
    <dgm:cxn modelId="{1755E225-9DB2-44E7-A23F-E1C89CEEC03D}" type="presParOf" srcId="{4A59CDC8-6C52-4579-9A13-742555DEDB02}" destId="{867F4077-5AF3-497F-AE62-53AA8AD9360C}" srcOrd="8" destOrd="0" presId="urn:microsoft.com/office/officeart/2005/8/layout/hList1"/>
    <dgm:cxn modelId="{7A31AE52-5090-45F4-8610-4C44DD084A66}" type="presParOf" srcId="{867F4077-5AF3-497F-AE62-53AA8AD9360C}" destId="{D65CAA00-D1D4-441B-A126-AEDE377422C2}" srcOrd="0" destOrd="0" presId="urn:microsoft.com/office/officeart/2005/8/layout/hList1"/>
    <dgm:cxn modelId="{30C14D95-175B-4BA7-8B6F-552AB77939DC}"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tyle>
          <a:lnRef idx="1">
            <a:schemeClr val="accent5"/>
          </a:lnRef>
          <a:fillRef idx="2">
            <a:schemeClr val="accent5"/>
          </a:fillRef>
          <a:effectRef idx="1">
            <a:schemeClr val="accent5"/>
          </a:effectRef>
          <a:fontRef idx="minor">
            <a:schemeClr val="dk1"/>
          </a:fontRef>
        </dgm:style>
      </dgm:prSet>
      <dgm:spPr/>
      <dgm:t>
        <a:bodyPr/>
        <a:lstStyle/>
        <a:p>
          <a:pPr rtl="0"/>
          <a:r>
            <a:rPr lang="tr-TR" sz="1400" dirty="0" smtClean="0">
              <a:solidFill>
                <a:schemeClr val="bg1"/>
              </a:solidFill>
            </a:rPr>
            <a:t>Planlama Süreci</a:t>
          </a:r>
          <a:endParaRPr lang="en-US" sz="1400" dirty="0">
            <a:solidFill>
              <a:schemeClr val="bg1"/>
            </a:solidFill>
          </a:endParaRPr>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Uygulama Süreci</a:t>
          </a:r>
          <a:endParaRPr lang="en-US" sz="1400" dirty="0">
            <a:solidFill>
              <a:schemeClr val="bg1"/>
            </a:solidFill>
          </a:endParaRPr>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İzleme Süreci</a:t>
          </a:r>
          <a:endParaRPr lang="en-US" sz="1400" dirty="0">
            <a:solidFill>
              <a:schemeClr val="bg1"/>
            </a:solidFill>
          </a:endParaRPr>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bg1"/>
              </a:solidFill>
            </a:rPr>
            <a:t>İyileştirme Süreci</a:t>
          </a:r>
          <a:endParaRPr lang="en-US" sz="1400" dirty="0">
            <a:solidFill>
              <a:schemeClr val="bg1"/>
            </a:solidFill>
          </a:endParaRPr>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724" custLinFactNeighborY="-2740">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CF67E41A-9BB3-4186-81AA-C115C092DE8E}" type="presOf" srcId="{118A2751-5F97-4D67-8096-2B36AF81136F}" destId="{A6897E93-E33B-478F-BB0E-51835618003A}" srcOrd="0" destOrd="0"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862F5B2E-97DA-4B8E-BDC2-86DA38E40EB0}"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CD192A35-0A3E-48B3-BC61-E5309EDC003D}" type="presOf" srcId="{78CC2C55-B216-435A-BB65-899A86335007}" destId="{D65CAA00-D1D4-441B-A126-AEDE377422C2}" srcOrd="0" destOrd="0" presId="urn:microsoft.com/office/officeart/2005/8/layout/hList1"/>
    <dgm:cxn modelId="{5F580ECC-7CD9-4886-8A82-D87ECC1C7868}" type="presOf" srcId="{C6FAB30E-B497-49C7-8A80-757F0027FA32}" destId="{DF89113A-73A9-4FB9-84E9-A3102A4DFD52}" srcOrd="0" destOrd="0" presId="urn:microsoft.com/office/officeart/2005/8/layout/hList1"/>
    <dgm:cxn modelId="{6118A002-7345-46C9-9E31-E20AF7089D16}" type="presOf" srcId="{21B91B4A-F974-4B8B-B5CA-9E8C1D9848F5}" destId="{3335CF31-EC10-45E3-8844-21FBB127EAE7}"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01019F93-5A43-4C77-A923-998E4EF662BE}" type="presOf" srcId="{32502A1B-5603-4778-8192-84CDEECB49D2}" destId="{4A59CDC8-6C52-4579-9A13-742555DEDB02}" srcOrd="0" destOrd="0"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268C2866-8779-4058-A6BC-FDB976B0178C}" type="presParOf" srcId="{4A59CDC8-6C52-4579-9A13-742555DEDB02}" destId="{2ADD4D11-FE2C-424A-AC3B-D0A032322F62}" srcOrd="0" destOrd="0" presId="urn:microsoft.com/office/officeart/2005/8/layout/hList1"/>
    <dgm:cxn modelId="{4E1B28B9-A009-4323-A2AC-1DA8688C68D3}" type="presParOf" srcId="{2ADD4D11-FE2C-424A-AC3B-D0A032322F62}" destId="{A6897E93-E33B-478F-BB0E-51835618003A}" srcOrd="0" destOrd="0" presId="urn:microsoft.com/office/officeart/2005/8/layout/hList1"/>
    <dgm:cxn modelId="{63F9B624-6EEB-47E2-9B31-79C077122F2C}" type="presParOf" srcId="{2ADD4D11-FE2C-424A-AC3B-D0A032322F62}" destId="{92F1D55A-908E-47A9-A979-97CA3F17799D}" srcOrd="1" destOrd="0" presId="urn:microsoft.com/office/officeart/2005/8/layout/hList1"/>
    <dgm:cxn modelId="{8CC755BD-C506-4717-97FB-7FBA172924E6}" type="presParOf" srcId="{4A59CDC8-6C52-4579-9A13-742555DEDB02}" destId="{2071B553-05F7-470D-952A-A8F663120304}" srcOrd="1" destOrd="0" presId="urn:microsoft.com/office/officeart/2005/8/layout/hList1"/>
    <dgm:cxn modelId="{3D3547CD-9F5B-48F6-86D1-E17874574DFB}" type="presParOf" srcId="{4A59CDC8-6C52-4579-9A13-742555DEDB02}" destId="{B67B05FB-9110-4D2D-AA93-1946284CE043}" srcOrd="2" destOrd="0" presId="urn:microsoft.com/office/officeart/2005/8/layout/hList1"/>
    <dgm:cxn modelId="{0574DFD3-6899-42D0-A2C3-F20DAB6AB8A1}" type="presParOf" srcId="{B67B05FB-9110-4D2D-AA93-1946284CE043}" destId="{3335CF31-EC10-45E3-8844-21FBB127EAE7}" srcOrd="0" destOrd="0" presId="urn:microsoft.com/office/officeart/2005/8/layout/hList1"/>
    <dgm:cxn modelId="{E338FFA0-3F03-4E1C-AFBC-CC32A24B40E2}" type="presParOf" srcId="{B67B05FB-9110-4D2D-AA93-1946284CE043}" destId="{863C5C5A-6FED-48E5-ADC0-68CF07368C39}" srcOrd="1" destOrd="0" presId="urn:microsoft.com/office/officeart/2005/8/layout/hList1"/>
    <dgm:cxn modelId="{968A0DC7-B3AD-4CD2-9E33-A0BAB3A37BD5}" type="presParOf" srcId="{4A59CDC8-6C52-4579-9A13-742555DEDB02}" destId="{0D8CF739-32BC-404E-A436-9DFB7BD9341D}" srcOrd="3" destOrd="0" presId="urn:microsoft.com/office/officeart/2005/8/layout/hList1"/>
    <dgm:cxn modelId="{1277DD00-7FC6-4570-8E65-73713BBED8D3}" type="presParOf" srcId="{4A59CDC8-6C52-4579-9A13-742555DEDB02}" destId="{DA5621F6-8C21-49D1-9D89-9529E4EFEE6E}" srcOrd="4" destOrd="0" presId="urn:microsoft.com/office/officeart/2005/8/layout/hList1"/>
    <dgm:cxn modelId="{51441EEB-7311-4474-83E9-4426874E3475}" type="presParOf" srcId="{DA5621F6-8C21-49D1-9D89-9529E4EFEE6E}" destId="{DF89113A-73A9-4FB9-84E9-A3102A4DFD52}" srcOrd="0" destOrd="0" presId="urn:microsoft.com/office/officeart/2005/8/layout/hList1"/>
    <dgm:cxn modelId="{50AF99E4-3616-4270-8BDD-7EC859E178BC}" type="presParOf" srcId="{DA5621F6-8C21-49D1-9D89-9529E4EFEE6E}" destId="{646F145F-F1A7-44D8-BB63-F6CAEBF8BF3E}" srcOrd="1" destOrd="0" presId="urn:microsoft.com/office/officeart/2005/8/layout/hList1"/>
    <dgm:cxn modelId="{B84ADA96-F3CF-4015-B802-E4FA1CACDD25}" type="presParOf" srcId="{4A59CDC8-6C52-4579-9A13-742555DEDB02}" destId="{516AA955-4CAA-47C4-BCCE-8AD7C5C6A0D6}" srcOrd="5" destOrd="0" presId="urn:microsoft.com/office/officeart/2005/8/layout/hList1"/>
    <dgm:cxn modelId="{246BB3A0-C64F-4296-B9E2-71FC4D775AED}" type="presParOf" srcId="{4A59CDC8-6C52-4579-9A13-742555DEDB02}" destId="{1D4B7B80-72D4-423B-A94A-F3F592847C56}" srcOrd="6" destOrd="0" presId="urn:microsoft.com/office/officeart/2005/8/layout/hList1"/>
    <dgm:cxn modelId="{9BC11201-5A5D-4140-BB2F-CD3F627541DD}" type="presParOf" srcId="{1D4B7B80-72D4-423B-A94A-F3F592847C56}" destId="{790C04BB-BE51-4C10-A22D-2B691A7087C7}" srcOrd="0" destOrd="0" presId="urn:microsoft.com/office/officeart/2005/8/layout/hList1"/>
    <dgm:cxn modelId="{4A115197-34D1-4CE4-8412-E98639333FB4}" type="presParOf" srcId="{1D4B7B80-72D4-423B-A94A-F3F592847C56}" destId="{CB93CD10-AB49-4273-86BB-B87C9A3A152F}" srcOrd="1" destOrd="0" presId="urn:microsoft.com/office/officeart/2005/8/layout/hList1"/>
    <dgm:cxn modelId="{CD2F5B9E-012A-41C0-97DC-B48004C4C705}" type="presParOf" srcId="{4A59CDC8-6C52-4579-9A13-742555DEDB02}" destId="{64C813E8-2D2F-4FEB-A35F-2EDE8F91AEE7}" srcOrd="7" destOrd="0" presId="urn:microsoft.com/office/officeart/2005/8/layout/hList1"/>
    <dgm:cxn modelId="{D5CA5946-41EA-453A-BD06-74789337AB23}" type="presParOf" srcId="{4A59CDC8-6C52-4579-9A13-742555DEDB02}" destId="{867F4077-5AF3-497F-AE62-53AA8AD9360C}" srcOrd="8" destOrd="0" presId="urn:microsoft.com/office/officeart/2005/8/layout/hList1"/>
    <dgm:cxn modelId="{58547F11-89C3-40AC-8CD6-DE87FB891002}" type="presParOf" srcId="{867F4077-5AF3-497F-AE62-53AA8AD9360C}" destId="{D65CAA00-D1D4-441B-A126-AEDE377422C2}" srcOrd="0" destOrd="0" presId="urn:microsoft.com/office/officeart/2005/8/layout/hList1"/>
    <dgm:cxn modelId="{63EFBC16-822C-4546-8345-4A5164855F9D}"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tyle>
          <a:lnRef idx="3">
            <a:schemeClr val="lt1"/>
          </a:lnRef>
          <a:fillRef idx="1">
            <a:schemeClr val="accent2"/>
          </a:fillRef>
          <a:effectRef idx="1">
            <a:schemeClr val="accent2"/>
          </a:effectRef>
          <a:fontRef idx="minor">
            <a:schemeClr val="lt1"/>
          </a:fontRef>
        </dgm:style>
      </dgm:prSet>
      <dgm:spPr>
        <a:solidFill>
          <a:srgbClr val="FF0000"/>
        </a:solidFill>
      </dgm:spPr>
      <dgm:t>
        <a:bodyPr/>
        <a:lstStyle/>
        <a:p>
          <a:r>
            <a:rPr lang="tr-TR" dirty="0" smtClean="0">
              <a:latin typeface="Arial Black" panose="020B0A04020102020204" pitchFamily="34" charset="0"/>
            </a:rPr>
            <a:t>Girdiler</a:t>
          </a:r>
          <a:endParaRPr lang="en-US" dirty="0">
            <a:latin typeface="Arial Black" panose="020B0A04020102020204" pitchFamily="34" charset="0"/>
          </a:endParaRPr>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tr-TR" dirty="0" smtClean="0">
              <a:latin typeface="Arial Black" panose="020B0A04020102020204" pitchFamily="34" charset="0"/>
            </a:rPr>
            <a:t>Faaliyetler, Araçlar ve teknikler</a:t>
          </a:r>
          <a:endParaRPr lang="en-US" dirty="0">
            <a:latin typeface="Arial Black" panose="020B0A04020102020204" pitchFamily="34" charset="0"/>
          </a:endParaRPr>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tr-TR" dirty="0" smtClean="0">
              <a:latin typeface="Arial Black" panose="020B0A04020102020204" pitchFamily="34" charset="0"/>
            </a:rPr>
            <a:t>Çıktılar</a:t>
          </a:r>
          <a:endParaRPr lang="en-US" dirty="0">
            <a:latin typeface="Arial Black" panose="020B0A04020102020204" pitchFamily="34" charset="0"/>
          </a:endParaRPr>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Uluslararası programlar</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Kurulu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52850C2E-D2E1-4394-B1B1-FBAFBCE17CC3}">
      <dgm:prSet phldrT="[Text]"/>
      <dgm:spPr/>
      <dgm:t>
        <a:bodyPr/>
        <a:lstStyle/>
        <a:p>
          <a:pPr marL="169863" lvl="1" indent="-169863" defTabSz="711200">
            <a:lnSpc>
              <a:spcPct val="90000"/>
            </a:lnSpc>
            <a:spcBef>
              <a:spcPct val="0"/>
            </a:spcBef>
            <a:spcAft>
              <a:spcPct val="15000"/>
            </a:spcAft>
            <a:buNone/>
          </a:pPr>
          <a:r>
            <a:rPr lang="tr-TR" dirty="0" smtClean="0"/>
            <a:t>Ders öğrenme kazanımları</a:t>
          </a:r>
          <a:endParaRPr lang="en-US" dirty="0"/>
        </a:p>
      </dgm:t>
    </dgm:pt>
    <dgm:pt modelId="{E4B9010B-5873-4707-B0B5-62F6CB7AC2A9}" type="parTrans" cxnId="{9C02A71A-0F38-46DD-B452-D535BC4A6977}">
      <dgm:prSet/>
      <dgm:spPr/>
      <dgm:t>
        <a:bodyPr/>
        <a:lstStyle/>
        <a:p>
          <a:endParaRPr lang="en-US"/>
        </a:p>
      </dgm:t>
    </dgm:pt>
    <dgm:pt modelId="{58338467-62D3-495D-ABD4-CB05F14B6BCB}" type="sibTrans" cxnId="{9C02A71A-0F38-46DD-B452-D535BC4A6977}">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programlarla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programlarla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Program Kurulu kararı</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EC700C81-DAA2-45E6-B21D-F78D98E59A3B}">
      <dgm:prSet phldrT="[Text]"/>
      <dgm:spPr/>
      <dgm:t>
        <a:bodyPr/>
        <a:lstStyle/>
        <a:p>
          <a:pPr marL="169863" marR="0" lvl="0" indent="-169863" defTabSz="914400" eaLnBrk="1" fontAlgn="auto" latinLnBrk="0" hangingPunct="1">
            <a:lnSpc>
              <a:spcPct val="100000"/>
            </a:lnSpc>
            <a:spcBef>
              <a:spcPts val="0"/>
            </a:spcBef>
            <a:spcAft>
              <a:spcPts val="0"/>
            </a:spcAft>
            <a:buClrTx/>
            <a:buSzTx/>
            <a:buFontTx/>
            <a:buNone/>
            <a:tabLst/>
            <a:defRPr/>
          </a:pPr>
          <a:r>
            <a:rPr lang="tr-TR" dirty="0" smtClean="0"/>
            <a:t>AKTS</a:t>
          </a:r>
          <a:endParaRPr lang="en-US" dirty="0"/>
        </a:p>
      </dgm:t>
    </dgm:pt>
    <dgm:pt modelId="{A84C766A-A345-45CD-AC79-2B81958EF1ED}" type="parTrans" cxnId="{AB19E158-81D9-41BB-BB6F-84A12FF21BB8}">
      <dgm:prSet/>
      <dgm:spPr/>
      <dgm:t>
        <a:bodyPr/>
        <a:lstStyle/>
        <a:p>
          <a:endParaRPr lang="en-US"/>
        </a:p>
      </dgm:t>
    </dgm:pt>
    <dgm:pt modelId="{43849C1F-CBB0-4F22-8197-EDE39EF6BF78}" type="sibTrans" cxnId="{AB19E158-81D9-41BB-BB6F-84A12FF21BB8}">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t>İhtiyaç analizleri sonuçları</a:t>
          </a:r>
          <a:endParaRPr lang="en-US" dirty="0"/>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F8583276-0D5A-476F-A935-BF2CBFEFD851}">
      <dgm:prSet phldrT="[Text]"/>
      <dgm:spPr/>
      <dgm:t>
        <a:bodyPr/>
        <a:lstStyle/>
        <a:p>
          <a:r>
            <a:rPr lang="tr-TR" dirty="0" smtClean="0"/>
            <a:t>Program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Mezun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FFF161C4-A03D-469C-BECA-C34772556757}">
      <dgm:prSet phldrT="[Text]"/>
      <dgm:spPr/>
      <dgm:t>
        <a:bodyPr/>
        <a:lstStyle/>
        <a:p>
          <a:r>
            <a:rPr lang="tr-TR" dirty="0" smtClean="0"/>
            <a:t>TYYÇ</a:t>
          </a:r>
          <a:endParaRPr lang="en-US" dirty="0"/>
        </a:p>
      </dgm:t>
    </dgm:pt>
    <dgm:pt modelId="{2D7D4423-5C0A-4CB9-8E66-B57C0CB03BA7}" type="parTrans" cxnId="{A385D596-279D-4FF9-AC48-52E7AF962155}">
      <dgm:prSet/>
      <dgm:spPr/>
      <dgm:t>
        <a:bodyPr/>
        <a:lstStyle/>
        <a:p>
          <a:endParaRPr lang="en-US"/>
        </a:p>
      </dgm:t>
    </dgm:pt>
    <dgm:pt modelId="{589DBBE3-592E-41F8-AF3C-39B83852B2E4}" type="sibTrans" cxnId="{A385D596-279D-4FF9-AC48-52E7AF962155}">
      <dgm:prSet/>
      <dgm:spPr/>
      <dgm:t>
        <a:bodyPr/>
        <a:lstStyle/>
        <a:p>
          <a:endParaRPr lang="en-US"/>
        </a:p>
      </dgm:t>
    </dgm:pt>
    <dgm:pt modelId="{57D52AA6-BA16-4DB6-A271-F8765D001088}">
      <dgm:prSet phldrT="[Text]"/>
      <dgm:spPr/>
      <dgm:t>
        <a:bodyPr/>
        <a:lstStyle/>
        <a:p>
          <a:r>
            <a:rPr lang="en-US" dirty="0" err="1" smtClean="0"/>
            <a:t>Eğitim-Öğretim</a:t>
          </a:r>
          <a:r>
            <a:rPr lang="en-US" dirty="0" smtClean="0"/>
            <a:t> </a:t>
          </a:r>
          <a:r>
            <a:rPr lang="en-US" dirty="0" err="1" smtClean="0"/>
            <a:t>Kadros</a:t>
          </a:r>
          <a:r>
            <a:rPr lang="tr-TR" dirty="0" smtClean="0"/>
            <a:t>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20341DEC-AD35-40EC-A9DF-4ACCA096C0DE}">
      <dgm:prSet phldrT="[Text]"/>
      <dgm:spPr/>
      <dgm:t>
        <a:bodyPr/>
        <a:lstStyle/>
        <a:p>
          <a:r>
            <a:rPr lang="en-US" dirty="0" err="1" smtClean="0"/>
            <a:t>Öğrenme</a:t>
          </a:r>
          <a:r>
            <a:rPr lang="en-US" dirty="0" smtClean="0"/>
            <a:t> </a:t>
          </a:r>
          <a:r>
            <a:rPr lang="en-US" dirty="0" err="1" smtClean="0"/>
            <a:t>Kaynakları</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r>
            <a:rPr lang="tr-TR" dirty="0" smtClean="0"/>
            <a:t>Mezunların istihdam olanakları</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programlar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Program yeterlikleri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custLinFactNeighborX="1334" custLinFactNeighborY="-9045">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ScaleX="135582">
        <dgm:presLayoutVars>
          <dgm:bulletEnabled val="1"/>
        </dgm:presLayoutVars>
      </dgm:prSet>
      <dgm:spPr/>
      <dgm:t>
        <a:bodyPr/>
        <a:lstStyle/>
        <a:p>
          <a:endParaRPr lang="en-US"/>
        </a:p>
      </dgm:t>
    </dgm:pt>
  </dgm:ptLst>
  <dgm:cxnLst>
    <dgm:cxn modelId="{83AEE8A3-0657-4AB4-BED3-434F4617123F}" type="presOf" srcId="{A7C6EC2C-617A-4002-9615-7824E3FB8A44}" destId="{47F94B1E-8172-4A69-B3A4-FDBCD8F9B436}" srcOrd="0" destOrd="10" presId="urn:microsoft.com/office/officeart/2005/8/layout/hList1"/>
    <dgm:cxn modelId="{80249455-2847-49B1-817A-4CC408BB9E4C}" srcId="{C48BD5BD-A8D1-4C2F-A909-FF69C858B70C}" destId="{9C61B7F1-9A0E-4B66-ACA2-85A17E47FB4C}" srcOrd="9" destOrd="0" parTransId="{E06D6AD0-F591-402C-B14B-94F9AB606700}" sibTransId="{0E8EE8B1-5860-448B-81BE-6E13A630D68B}"/>
    <dgm:cxn modelId="{71DF46B9-9C2B-4828-8592-654EAC2C2192}" type="presOf" srcId="{A2B3F28E-191D-483A-BFCE-61AA68817BBE}" destId="{47076811-2338-4705-9665-197897BA2D48}" srcOrd="0" destOrd="0" presId="urn:microsoft.com/office/officeart/2005/8/layout/hList1"/>
    <dgm:cxn modelId="{96081E4D-3D23-448B-B5F3-04CA2F53A56E}" type="presOf" srcId="{97873BFF-BF11-4E9F-93ED-FF063D2736B6}" destId="{35767259-8857-417F-AA1B-F5BD90F6AD6D}" srcOrd="0" destOrd="3" presId="urn:microsoft.com/office/officeart/2005/8/layout/hList1"/>
    <dgm:cxn modelId="{59BD3989-C944-4A8E-9C30-BEAE4D8C0963}" type="presOf" srcId="{331F6FAD-515A-4662-A62F-C40829A383C3}" destId="{A9AFB589-4F47-4C1B-AC2C-B16DD0F91756}" srcOrd="0" destOrd="3" presId="urn:microsoft.com/office/officeart/2005/8/layout/hList1"/>
    <dgm:cxn modelId="{6808822F-8FF3-48C7-886E-8FD31C7A2EBC}" srcId="{C66FCD37-231A-4C57-867B-B0CD860D1D4E}" destId="{65546465-3EF8-4827-941B-18EAB8350321}" srcOrd="9" destOrd="0" parTransId="{AD888BE5-5BBE-49AD-A96D-E2587A7C5C31}" sibTransId="{AE0FFD0D-EB31-45C5-8580-BC5282867DCA}"/>
    <dgm:cxn modelId="{52C1A55D-68EC-402C-BB70-120964D78A00}" srcId="{A2B3F28E-191D-483A-BFCE-61AA68817BBE}" destId="{9A53CA42-33A6-4ECF-AEC0-25979D40A00A}" srcOrd="7" destOrd="0" parTransId="{5B0FACA6-8A28-4E91-A6AD-04D755F4A166}" sibTransId="{19729E4A-6F14-4265-87FC-91DDF98B199C}"/>
    <dgm:cxn modelId="{A622CEA2-5E17-4FD3-9AC8-66EE12F1B54A}" srcId="{C48BD5BD-A8D1-4C2F-A909-FF69C858B70C}" destId="{10F5D36D-E9B6-4154-B3EE-FB70300EB019}" srcOrd="1" destOrd="0" parTransId="{D7806804-99DD-4240-93D5-51C80E48C938}" sibTransId="{931F7BC7-AAD2-4CAA-ABBA-8E96BA409D9A}"/>
    <dgm:cxn modelId="{D36A5461-82C9-4851-8224-5E6E8E615479}" type="presOf" srcId="{7824D982-527C-411B-8C40-E8A696B4AEC1}" destId="{47F94B1E-8172-4A69-B3A4-FDBCD8F9B436}" srcOrd="0" destOrd="2"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9FA1AE88-B0B0-46FE-8AEA-730A9183B28F}" type="presOf" srcId="{CD1FDA20-2D8B-453B-BDFE-B6B26D9A4500}" destId="{A9AFB589-4F47-4C1B-AC2C-B16DD0F91756}" srcOrd="0" destOrd="10" presId="urn:microsoft.com/office/officeart/2005/8/layout/hList1"/>
    <dgm:cxn modelId="{C788A74F-F42D-4F04-97A1-EFB762C85BC9}" srcId="{C66FCD37-231A-4C57-867B-B0CD860D1D4E}" destId="{FEA53C84-0C3A-45D6-8631-E694D7630B8F}" srcOrd="2" destOrd="0" parTransId="{8B7D68CA-DABF-44A1-8F52-0D4C2C54C4D5}" sibTransId="{7A26322C-74B6-4E1B-A7A5-56BE0C5A0D40}"/>
    <dgm:cxn modelId="{CA91D71F-9662-4566-A43D-746FEC940E30}" srcId="{A2B3F28E-191D-483A-BFCE-61AA68817BBE}" destId="{97873BFF-BF11-4E9F-93ED-FF063D2736B6}" srcOrd="3" destOrd="0" parTransId="{DA27E046-F4C6-4F89-AF84-21F49252D4EE}" sibTransId="{923024AA-A8FD-4702-8977-58347C95C79C}"/>
    <dgm:cxn modelId="{3B9C1A65-F432-475A-AABA-A5233C11C02A}" srcId="{C48BD5BD-A8D1-4C2F-A909-FF69C858B70C}" destId="{17EE6C12-B186-4855-A30F-5F067E6F7A6B}" srcOrd="8" destOrd="0" parTransId="{1F785076-D739-434A-A35C-4904C4211001}" sibTransId="{FDCE58B9-4474-4647-9A15-0418D4D3342A}"/>
    <dgm:cxn modelId="{50170228-75D9-4C24-8640-2FB7E0957BF5}" type="presOf" srcId="{EC0B80E9-318B-4D59-9640-D5D66F5D1A75}" destId="{A9AFB589-4F47-4C1B-AC2C-B16DD0F91756}" srcOrd="0" destOrd="4"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7FB7AB03-094C-4F90-9EE2-185EE97A31B4}" srcId="{C66FCD37-231A-4C57-867B-B0CD860D1D4E}" destId="{331F6FAD-515A-4662-A62F-C40829A383C3}" srcOrd="3" destOrd="0" parTransId="{5F4A9689-12F9-45B9-B759-1BC99D015479}" sibTransId="{F7BEF58E-502B-4995-BABE-21276ECC618D}"/>
    <dgm:cxn modelId="{9D78760D-2FFD-4F43-8A79-01B20B0996CE}" type="presOf" srcId="{17EE6C12-B186-4855-A30F-5F067E6F7A6B}" destId="{47F94B1E-8172-4A69-B3A4-FDBCD8F9B436}" srcOrd="0" destOrd="8" presId="urn:microsoft.com/office/officeart/2005/8/layout/hList1"/>
    <dgm:cxn modelId="{5C36856F-669B-41E4-AC54-592C899FD436}" type="presOf" srcId="{52850C2E-D2E1-4394-B1B1-FBAFBCE17CC3}" destId="{35767259-8857-417F-AA1B-F5BD90F6AD6D}" srcOrd="0" destOrd="5" presId="urn:microsoft.com/office/officeart/2005/8/layout/hList1"/>
    <dgm:cxn modelId="{27724ACA-9C42-4401-85D8-5722461F8D2B}" type="presOf" srcId="{FEA53C84-0C3A-45D6-8631-E694D7630B8F}" destId="{A9AFB589-4F47-4C1B-AC2C-B16DD0F91756}" srcOrd="0" destOrd="2" presId="urn:microsoft.com/office/officeart/2005/8/layout/hList1"/>
    <dgm:cxn modelId="{BE528AEE-846F-4566-82FC-0BD6EF3023E1}" srcId="{A2B3F28E-191D-483A-BFCE-61AA68817BBE}" destId="{89D9B9BA-E001-4A8E-A960-E499402A4559}" srcOrd="2" destOrd="0" parTransId="{C197467C-4E01-42F4-A0FF-BA72C373759E}" sibTransId="{02D9C2CC-3795-4B71-A1D8-663B2C853E56}"/>
    <dgm:cxn modelId="{92B1800C-7F17-4420-BA18-4F46F3F914E2}" type="presOf" srcId="{9C61B7F1-9A0E-4B66-ACA2-85A17E47FB4C}" destId="{47F94B1E-8172-4A69-B3A4-FDBCD8F9B436}" srcOrd="0" destOrd="9"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C698D6E6-8424-41A9-8E0E-0E804DFA89B4}" type="presOf" srcId="{89D9B9BA-E001-4A8E-A960-E499402A4559}" destId="{35767259-8857-417F-AA1B-F5BD90F6AD6D}" srcOrd="0" destOrd="2" presId="urn:microsoft.com/office/officeart/2005/8/layout/hList1"/>
    <dgm:cxn modelId="{3896DF6A-5860-4BBD-84B7-EBC344A578CB}" type="presOf" srcId="{57D52AA6-BA16-4DB6-A271-F8765D001088}" destId="{A9AFB589-4F47-4C1B-AC2C-B16DD0F91756}" srcOrd="0" destOrd="7" presId="urn:microsoft.com/office/officeart/2005/8/layout/hList1"/>
    <dgm:cxn modelId="{4121207A-8FFA-4078-AF9E-94A90C145037}" type="presOf" srcId="{65546465-3EF8-4827-941B-18EAB8350321}" destId="{A9AFB589-4F47-4C1B-AC2C-B16DD0F91756}" srcOrd="0" destOrd="9" presId="urn:microsoft.com/office/officeart/2005/8/layout/hList1"/>
    <dgm:cxn modelId="{FAD90158-0571-4A7F-9DCB-0F8FC0473ECA}" type="presOf" srcId="{222C4ECB-CB2D-4326-8520-A4569B90A6D0}" destId="{A9AFB589-4F47-4C1B-AC2C-B16DD0F91756}" srcOrd="0" destOrd="5" presId="urn:microsoft.com/office/officeart/2005/8/layout/hList1"/>
    <dgm:cxn modelId="{5F509143-FC0B-4842-A537-A713B7E01BE3}" srcId="{F3A2FFC7-F09C-4FB9-9C40-4BE9775CBF7F}" destId="{C48BD5BD-A8D1-4C2F-A909-FF69C858B70C}" srcOrd="0" destOrd="0" parTransId="{5A8A1A64-26D7-4B8D-B802-76C8D871929B}" sibTransId="{3C8372E1-98C3-4608-AAE1-73CCE257EF84}"/>
    <dgm:cxn modelId="{D4D91F49-C795-4732-A97E-5700DAFEADFD}" type="presOf" srcId="{FFF161C4-A03D-469C-BECA-C34772556757}" destId="{A9AFB589-4F47-4C1B-AC2C-B16DD0F91756}" srcOrd="0" destOrd="6" presId="urn:microsoft.com/office/officeart/2005/8/layout/hList1"/>
    <dgm:cxn modelId="{893AF7D9-70A4-42EF-B898-8C97CBEB85A3}" type="presOf" srcId="{F3A2FFC7-F09C-4FB9-9C40-4BE9775CBF7F}" destId="{07431256-3DFC-4047-A18D-A0991635CCAA}" srcOrd="0" destOrd="0"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F601E0D1-7FA6-4B9F-A196-422DEBFB4563}" srcId="{F3A2FFC7-F09C-4FB9-9C40-4BE9775CBF7F}" destId="{A2B3F28E-191D-483A-BFCE-61AA68817BBE}" srcOrd="2" destOrd="0" parTransId="{103E05EA-6869-40B0-8F57-2E5A26856D82}" sibTransId="{CD5C623E-5A58-4E82-B0F7-F8796BAAB738}"/>
    <dgm:cxn modelId="{2695325E-7998-406C-B0B3-96CABBB3CEB1}" srcId="{C66FCD37-231A-4C57-867B-B0CD860D1D4E}" destId="{CD1FDA20-2D8B-453B-BDFE-B6B26D9A4500}" srcOrd="10" destOrd="0" parTransId="{BE4C91ED-5958-4429-B890-603F80F30327}" sibTransId="{2E81ECAF-DACF-4251-8D14-584D011A3524}"/>
    <dgm:cxn modelId="{D76C2D6A-1532-49DD-B728-44AC36737BF0}" srcId="{C48BD5BD-A8D1-4C2F-A909-FF69C858B70C}" destId="{F6A8E3AE-C621-4EC0-A33B-64F834BD36BA}" srcOrd="4" destOrd="0" parTransId="{DD898D73-44B6-4720-8420-BACE7CF4EE4B}" sibTransId="{24A80974-2516-4412-B77D-C36EAE481BD4}"/>
    <dgm:cxn modelId="{23207838-422B-4ADB-B574-D241B892B155}" srcId="{C66FCD37-231A-4C57-867B-B0CD860D1D4E}" destId="{222C4ECB-CB2D-4326-8520-A4569B90A6D0}" srcOrd="5" destOrd="0" parTransId="{71274083-F154-46BA-8335-401D6E207A2E}" sibTransId="{52EAB021-CC56-443D-9070-8580DA9EA3C4}"/>
    <dgm:cxn modelId="{6CBD436D-86E9-4652-A4C5-99DD07A89950}" type="presOf" srcId="{CDE4E90E-054D-4619-B442-1033AE13F35F}" destId="{35767259-8857-417F-AA1B-F5BD90F6AD6D}" srcOrd="0" destOrd="1" presId="urn:microsoft.com/office/officeart/2005/8/layout/hList1"/>
    <dgm:cxn modelId="{3A048469-10BD-45F6-98EF-2E9C63D70B0A}" type="presOf" srcId="{C66FCD37-231A-4C57-867B-B0CD860D1D4E}" destId="{7B8ECE76-F053-4347-8D51-BC786470DFE4}" srcOrd="0" destOrd="0" presId="urn:microsoft.com/office/officeart/2005/8/layout/hList1"/>
    <dgm:cxn modelId="{C862DD69-980A-4486-A2E6-6B3B6EB81CC9}" srcId="{C66FCD37-231A-4C57-867B-B0CD860D1D4E}" destId="{EC0B80E9-318B-4D59-9640-D5D66F5D1A75}" srcOrd="4" destOrd="0" parTransId="{D1EF32AF-48E7-4AD1-AA00-B42F6A097E7D}" sibTransId="{74832ACB-8772-4C20-8A38-C042A7324C33}"/>
    <dgm:cxn modelId="{AB19E158-81D9-41BB-BB6F-84A12FF21BB8}" srcId="{A2B3F28E-191D-483A-BFCE-61AA68817BBE}" destId="{EC700C81-DAA2-45E6-B21D-F78D98E59A3B}" srcOrd="6" destOrd="0" parTransId="{A84C766A-A345-45CD-AC79-2B81958EF1ED}" sibTransId="{43849C1F-CBB0-4F22-8197-EDE39EF6BF78}"/>
    <dgm:cxn modelId="{15CC3C21-A2B1-4E06-998F-346FBAAFFCA1}" srcId="{F3A2FFC7-F09C-4FB9-9C40-4BE9775CBF7F}" destId="{C66FCD37-231A-4C57-867B-B0CD860D1D4E}" srcOrd="1" destOrd="0" parTransId="{F9683286-ACB5-4E46-A387-EC698A407E87}" sibTransId="{647FAE1D-8CB7-47CB-9B87-AE2E2DA5007C}"/>
    <dgm:cxn modelId="{A385D596-279D-4FF9-AC48-52E7AF962155}" srcId="{C66FCD37-231A-4C57-867B-B0CD860D1D4E}" destId="{FFF161C4-A03D-469C-BECA-C34772556757}" srcOrd="6" destOrd="0" parTransId="{2D7D4423-5C0A-4CB9-8E66-B57C0CB03BA7}" sibTransId="{589DBBE3-592E-41F8-AF3C-39B83852B2E4}"/>
    <dgm:cxn modelId="{DC0981EC-D1FB-4B36-928C-FAF7E6C1AE49}" srcId="{A2B3F28E-191D-483A-BFCE-61AA68817BBE}" destId="{6161FF62-7565-40AC-B76E-552001979018}" srcOrd="4" destOrd="0" parTransId="{F77C9BE6-51B4-49D1-A190-577059079DD3}" sibTransId="{DFC7F0EE-806E-413A-B4DF-4DDA17976CBF}"/>
    <dgm:cxn modelId="{22FDB40C-6D3D-4BA5-8571-436DB6902314}" srcId="{C66FCD37-231A-4C57-867B-B0CD860D1D4E}" destId="{AD4D38B4-6111-4CFC-A660-91D58BF7D15F}" srcOrd="1" destOrd="0" parTransId="{B7B815A5-DFC4-4E98-B751-1539202094DF}" sibTransId="{B24C52CE-A411-4A72-A25F-C7A6B8045E03}"/>
    <dgm:cxn modelId="{ED1F4863-547A-4319-B37C-DF06ECC266E5}" type="presOf" srcId="{AD4D38B4-6111-4CFC-A660-91D58BF7D15F}" destId="{A9AFB589-4F47-4C1B-AC2C-B16DD0F91756}" srcOrd="0" destOrd="1" presId="urn:microsoft.com/office/officeart/2005/8/layout/hList1"/>
    <dgm:cxn modelId="{40A60412-DCA6-4490-B3F6-95B8667F93B8}" srcId="{C48BD5BD-A8D1-4C2F-A909-FF69C858B70C}" destId="{B38949B4-347F-4C90-8D4C-6962660FA765}" srcOrd="3" destOrd="0" parTransId="{6B6B5E87-DBC4-49D3-B756-0F54AAE5DA92}" sibTransId="{4763ACA9-3A16-49CF-A4A1-2668FC3301D6}"/>
    <dgm:cxn modelId="{1BF377C3-17B3-4D43-87D3-1D655E6AB43A}" type="presOf" srcId="{9C797897-6C7A-4BEE-B918-D014BA0FEA05}" destId="{35767259-8857-417F-AA1B-F5BD90F6AD6D}" srcOrd="0" destOrd="0" presId="urn:microsoft.com/office/officeart/2005/8/layout/hList1"/>
    <dgm:cxn modelId="{3CF3A581-237F-4B7A-8C66-F3A456ADC4E7}" srcId="{C48BD5BD-A8D1-4C2F-A909-FF69C858B70C}" destId="{7824D982-527C-411B-8C40-E8A696B4AEC1}" srcOrd="2" destOrd="0" parTransId="{A8CE9915-28A0-4744-AFCD-3D847734AFAB}" sibTransId="{8975125A-2952-4F8F-92F2-87EB8BB6374F}"/>
    <dgm:cxn modelId="{40E9BA15-634A-492C-92A5-776E807D5BFB}" srcId="{C66FCD37-231A-4C57-867B-B0CD860D1D4E}" destId="{57D52AA6-BA16-4DB6-A271-F8765D001088}" srcOrd="7" destOrd="0" parTransId="{19E0FD9E-18FC-477E-8271-AB7061CBDF01}" sibTransId="{94ECB2F8-55FB-41FD-A7D8-20975B372BC7}"/>
    <dgm:cxn modelId="{D608890C-D5F8-452A-8EDB-1D85F35C67B0}" type="presOf" srcId="{10F5D36D-E9B6-4154-B3EE-FB70300EB019}" destId="{47F94B1E-8172-4A69-B3A4-FDBCD8F9B436}" srcOrd="0" destOrd="1" presId="urn:microsoft.com/office/officeart/2005/8/layout/hList1"/>
    <dgm:cxn modelId="{BA12D0CC-6BF1-4DD5-BAD1-E307061D6ADB}" type="presOf" srcId="{C1E7762B-1D52-48B5-BC1F-B9E3A816EB28}" destId="{47F94B1E-8172-4A69-B3A4-FDBCD8F9B436}" srcOrd="0" destOrd="7" presId="urn:microsoft.com/office/officeart/2005/8/layout/hList1"/>
    <dgm:cxn modelId="{5438FC77-4A12-43F8-8359-62DC580A2982}" type="presOf" srcId="{6161FF62-7565-40AC-B76E-552001979018}" destId="{35767259-8857-417F-AA1B-F5BD90F6AD6D}" srcOrd="0" destOrd="4" presId="urn:microsoft.com/office/officeart/2005/8/layout/hList1"/>
    <dgm:cxn modelId="{996BBE20-7B13-4D95-972A-A1603A81DB6C}" type="presOf" srcId="{20341DEC-AD35-40EC-A9DF-4ACCA096C0DE}" destId="{A9AFB589-4F47-4C1B-AC2C-B16DD0F91756}" srcOrd="0" destOrd="8" presId="urn:microsoft.com/office/officeart/2005/8/layout/hList1"/>
    <dgm:cxn modelId="{EE16BBC5-6FB1-444A-A69A-6FF35991491E}" srcId="{C48BD5BD-A8D1-4C2F-A909-FF69C858B70C}" destId="{A7C6EC2C-617A-4002-9615-7824E3FB8A44}" srcOrd="10" destOrd="0" parTransId="{1B5D76BC-B335-4782-95B4-4FB351AF7A10}" sibTransId="{2A4EF370-424F-439F-A8EE-55A2B7C5041D}"/>
    <dgm:cxn modelId="{0D5917E9-EDD3-478A-9B99-5AB8EAC9EE4B}" type="presOf" srcId="{C48BD5BD-A8D1-4C2F-A909-FF69C858B70C}" destId="{15BA5FA9-E392-41C2-BCC8-A3FBB611F904}" srcOrd="0" destOrd="0" presId="urn:microsoft.com/office/officeart/2005/8/layout/hList1"/>
    <dgm:cxn modelId="{3A85E2AD-5ADF-476A-9E0F-76A7E1E94BB5}" type="presOf" srcId="{6F99C07D-18DF-4A0F-AD9F-5DD9026CCE83}" destId="{A9AFB589-4F47-4C1B-AC2C-B16DD0F91756}" srcOrd="0" destOrd="0" presId="urn:microsoft.com/office/officeart/2005/8/layout/hList1"/>
    <dgm:cxn modelId="{52CBCC29-B205-45F9-AC57-6B91F638FB9F}" type="presOf" srcId="{B38949B4-347F-4C90-8D4C-6962660FA765}" destId="{47F94B1E-8172-4A69-B3A4-FDBCD8F9B436}" srcOrd="0" destOrd="3" presId="urn:microsoft.com/office/officeart/2005/8/layout/hList1"/>
    <dgm:cxn modelId="{E2B8C43A-12AE-4571-BEF3-73CA0C5FEC7F}" type="presOf" srcId="{F6A8E3AE-C621-4EC0-A33B-64F834BD36BA}" destId="{47F94B1E-8172-4A69-B3A4-FDBCD8F9B436}" srcOrd="0" destOrd="4" presId="urn:microsoft.com/office/officeart/2005/8/layout/hList1"/>
    <dgm:cxn modelId="{2C43569A-E7D9-4011-90B5-0052A7799686}" type="presOf" srcId="{64721193-63C6-434C-B413-65B812661274}" destId="{47F94B1E-8172-4A69-B3A4-FDBCD8F9B436}" srcOrd="0" destOrd="5" presId="urn:microsoft.com/office/officeart/2005/8/layout/hList1"/>
    <dgm:cxn modelId="{858B53DA-E95D-43A4-B1CA-75B9C671B372}" type="presOf" srcId="{9A53CA42-33A6-4ECF-AEC0-25979D40A00A}" destId="{35767259-8857-417F-AA1B-F5BD90F6AD6D}" srcOrd="0" destOrd="7" presId="urn:microsoft.com/office/officeart/2005/8/layout/hList1"/>
    <dgm:cxn modelId="{0B8F92A5-0B26-490E-AEB0-2974EF22D6FF}" type="presOf" srcId="{F8583276-0D5A-476F-A935-BF2CBFEFD851}" destId="{47F94B1E-8172-4A69-B3A4-FDBCD8F9B436}" srcOrd="0" destOrd="0" presId="urn:microsoft.com/office/officeart/2005/8/layout/hList1"/>
    <dgm:cxn modelId="{0E621083-CFA5-4E36-A863-631076B3D66D}" srcId="{C66FCD37-231A-4C57-867B-B0CD860D1D4E}" destId="{1F2D4890-1B56-4771-AFBE-3BBD25430249}" srcOrd="11" destOrd="0" parTransId="{1005F683-D661-41D0-B705-87940C2147C8}" sibTransId="{645E97E0-99B3-4E89-8420-C926CEF53869}"/>
    <dgm:cxn modelId="{EFF8413D-9986-4249-9B06-3F1A66C6121A}" type="presOf" srcId="{22C370D5-3D0E-4A25-AF97-638C48CCD8FA}" destId="{47F94B1E-8172-4A69-B3A4-FDBCD8F9B436}" srcOrd="0" destOrd="6" presId="urn:microsoft.com/office/officeart/2005/8/layout/hList1"/>
    <dgm:cxn modelId="{D55F9F4F-55AF-4C81-95A5-070E9FDB311A}" srcId="{C66FCD37-231A-4C57-867B-B0CD860D1D4E}" destId="{20341DEC-AD35-40EC-A9DF-4ACCA096C0DE}" srcOrd="8" destOrd="0" parTransId="{3FABB740-7A4C-4CA3-B0A5-56271645F694}" sibTransId="{1FAC746B-D209-4742-8026-10640778DDF4}"/>
    <dgm:cxn modelId="{8DD88ABF-D9C6-4637-9EDB-133A515BC881}" type="presOf" srcId="{EC700C81-DAA2-45E6-B21D-F78D98E59A3B}" destId="{35767259-8857-417F-AA1B-F5BD90F6AD6D}" srcOrd="0" destOrd="6" presId="urn:microsoft.com/office/officeart/2005/8/layout/hList1"/>
    <dgm:cxn modelId="{9C02A71A-0F38-46DD-B452-D535BC4A6977}" srcId="{A2B3F28E-191D-483A-BFCE-61AA68817BBE}" destId="{52850C2E-D2E1-4394-B1B1-FBAFBCE17CC3}" srcOrd="5" destOrd="0" parTransId="{E4B9010B-5873-4707-B0B5-62F6CB7AC2A9}" sibTransId="{58338467-62D3-495D-ABD4-CB05F14B6BCB}"/>
    <dgm:cxn modelId="{E4838736-5F9B-4FD4-9A3B-AD7F6D640528}" srcId="{C48BD5BD-A8D1-4C2F-A909-FF69C858B70C}" destId="{22C370D5-3D0E-4A25-AF97-638C48CCD8FA}" srcOrd="6" destOrd="0" parTransId="{83FDC7E9-FB51-4805-85AE-F3D4A1FEAE2B}" sibTransId="{6993ABC3-3BBC-49B0-9C15-800ADAF14485}"/>
    <dgm:cxn modelId="{74FEC9CC-1570-4009-9E34-3EEA9F8FE3AA}" srcId="{A2B3F28E-191D-483A-BFCE-61AA68817BBE}" destId="{CDE4E90E-054D-4619-B442-1033AE13F35F}" srcOrd="1" destOrd="0" parTransId="{F3A7CE70-A0B1-4F42-8588-56167DC82FA4}" sibTransId="{47F9E6CC-A4EF-4413-A79E-B0B33FD1D76D}"/>
    <dgm:cxn modelId="{14889800-B4FF-4433-A806-5C3EFDBFF5B8}" srcId="{C48BD5BD-A8D1-4C2F-A909-FF69C858B70C}" destId="{C1E7762B-1D52-48B5-BC1F-B9E3A816EB28}" srcOrd="7" destOrd="0" parTransId="{942F9963-DEE2-4C27-92FF-D2616F97C37C}" sibTransId="{DA8A35D2-31F6-4E18-A5C9-E0CD959A100D}"/>
    <dgm:cxn modelId="{328ABD13-A410-4EF0-A9AD-FA7990C025BC}" type="presOf" srcId="{1F2D4890-1B56-4771-AFBE-3BBD25430249}" destId="{A9AFB589-4F47-4C1B-AC2C-B16DD0F91756}" srcOrd="0" destOrd="11" presId="urn:microsoft.com/office/officeart/2005/8/layout/hList1"/>
    <dgm:cxn modelId="{D054EB7B-BE5F-43DD-94B4-F581AB9E9F61}" type="presParOf" srcId="{07431256-3DFC-4047-A18D-A0991635CCAA}" destId="{AF07725F-7D53-485B-8D39-03F8CFFD39B6}" srcOrd="0" destOrd="0" presId="urn:microsoft.com/office/officeart/2005/8/layout/hList1"/>
    <dgm:cxn modelId="{EE688547-20FB-40F8-9434-E441F01CAF88}" type="presParOf" srcId="{AF07725F-7D53-485B-8D39-03F8CFFD39B6}" destId="{15BA5FA9-E392-41C2-BCC8-A3FBB611F904}" srcOrd="0" destOrd="0" presId="urn:microsoft.com/office/officeart/2005/8/layout/hList1"/>
    <dgm:cxn modelId="{3907C21F-29BB-4044-85D7-4AB6C058AB45}" type="presParOf" srcId="{AF07725F-7D53-485B-8D39-03F8CFFD39B6}" destId="{47F94B1E-8172-4A69-B3A4-FDBCD8F9B436}" srcOrd="1" destOrd="0" presId="urn:microsoft.com/office/officeart/2005/8/layout/hList1"/>
    <dgm:cxn modelId="{841B5961-E70E-4FD4-BB90-DFDD08B53792}" type="presParOf" srcId="{07431256-3DFC-4047-A18D-A0991635CCAA}" destId="{EBF66996-0954-481C-9ADE-9B0ECB60C3D5}" srcOrd="1" destOrd="0" presId="urn:microsoft.com/office/officeart/2005/8/layout/hList1"/>
    <dgm:cxn modelId="{2F31287E-C9A1-43ED-B739-8CB2E62F7000}" type="presParOf" srcId="{07431256-3DFC-4047-A18D-A0991635CCAA}" destId="{0137255D-967D-493A-A4CB-974D79AEEFFE}" srcOrd="2" destOrd="0" presId="urn:microsoft.com/office/officeart/2005/8/layout/hList1"/>
    <dgm:cxn modelId="{32DDAB31-59DE-4A52-A887-853B1C9387F6}" type="presParOf" srcId="{0137255D-967D-493A-A4CB-974D79AEEFFE}" destId="{7B8ECE76-F053-4347-8D51-BC786470DFE4}" srcOrd="0" destOrd="0" presId="urn:microsoft.com/office/officeart/2005/8/layout/hList1"/>
    <dgm:cxn modelId="{3289A4C9-55A4-4CB3-87C6-30F555296E92}" type="presParOf" srcId="{0137255D-967D-493A-A4CB-974D79AEEFFE}" destId="{A9AFB589-4F47-4C1B-AC2C-B16DD0F91756}" srcOrd="1" destOrd="0" presId="urn:microsoft.com/office/officeart/2005/8/layout/hList1"/>
    <dgm:cxn modelId="{B9F40ABD-4DF7-452D-89C6-A1B9FE1342DF}" type="presParOf" srcId="{07431256-3DFC-4047-A18D-A0991635CCAA}" destId="{569790A0-031C-4726-B61C-A46DF5342233}" srcOrd="3" destOrd="0" presId="urn:microsoft.com/office/officeart/2005/8/layout/hList1"/>
    <dgm:cxn modelId="{42834A4A-1183-4D12-8000-214DF4166575}" type="presParOf" srcId="{07431256-3DFC-4047-A18D-A0991635CCAA}" destId="{A9BA4151-B9C0-4A86-8536-2AB310B65BEB}" srcOrd="4" destOrd="0" presId="urn:microsoft.com/office/officeart/2005/8/layout/hList1"/>
    <dgm:cxn modelId="{3AB6A7F7-F1B2-4A12-BBE0-B2A91744FBC0}" type="presParOf" srcId="{A9BA4151-B9C0-4A86-8536-2AB310B65BEB}" destId="{47076811-2338-4705-9665-197897BA2D48}" srcOrd="0" destOrd="0" presId="urn:microsoft.com/office/officeart/2005/8/layout/hList1"/>
    <dgm:cxn modelId="{13DD026F-BB0D-4D0F-B5C5-8A3FC799066E}"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372154"/>
          <a:ext cx="1997024" cy="39095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Arial Black" panose="020B0A04020102020204" pitchFamily="34" charset="0"/>
            </a:rPr>
            <a:t>İhtiyaçlar belirlenir</a:t>
          </a:r>
          <a:endParaRPr lang="en-US" sz="900" b="1" kern="1200" dirty="0">
            <a:solidFill>
              <a:schemeClr val="tx1"/>
            </a:solidFill>
            <a:latin typeface="Arial Black" panose="020B0A04020102020204" pitchFamily="34" charset="0"/>
          </a:endParaRPr>
        </a:p>
      </dsp:txBody>
      <dsp:txXfrm>
        <a:off x="195479" y="372154"/>
        <a:ext cx="1606067" cy="390957"/>
      </dsp:txXfrm>
    </dsp:sp>
    <dsp:sp modelId="{0A392B87-AE7F-4BBB-8426-F182698D0DED}">
      <dsp:nvSpPr>
        <dsp:cNvPr id="0" name=""/>
        <dsp:cNvSpPr/>
      </dsp:nvSpPr>
      <dsp:spPr>
        <a:xfrm>
          <a:off x="1904394" y="346979"/>
          <a:ext cx="1188132" cy="39095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latin typeface="Arial Black" panose="020B0A04020102020204" pitchFamily="34" charset="0"/>
            </a:rPr>
            <a:t>Program tasarlanır</a:t>
          </a:r>
          <a:endParaRPr lang="en-US" sz="900" kern="1200" dirty="0">
            <a:solidFill>
              <a:schemeClr val="tx1"/>
            </a:solidFill>
            <a:latin typeface="Arial Black" panose="020B0A04020102020204" pitchFamily="34" charset="0"/>
          </a:endParaRPr>
        </a:p>
      </dsp:txBody>
      <dsp:txXfrm>
        <a:off x="2099873" y="346979"/>
        <a:ext cx="797175" cy="390957"/>
      </dsp:txXfrm>
    </dsp:sp>
    <dsp:sp modelId="{B54F4E42-830B-4E29-A922-8E2E829F2255}">
      <dsp:nvSpPr>
        <dsp:cNvPr id="0" name=""/>
        <dsp:cNvSpPr/>
      </dsp:nvSpPr>
      <dsp:spPr>
        <a:xfrm>
          <a:off x="2980301" y="346428"/>
          <a:ext cx="1188132" cy="39095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rPr>
            <a:t>Öğrenme deneyimleri paylaşılır</a:t>
          </a:r>
        </a:p>
      </dsp:txBody>
      <dsp:txXfrm>
        <a:off x="3175780" y="346428"/>
        <a:ext cx="797175" cy="390957"/>
      </dsp:txXfrm>
    </dsp:sp>
    <dsp:sp modelId="{A050CB54-2AA3-4C69-93CC-31F729B157B0}">
      <dsp:nvSpPr>
        <dsp:cNvPr id="0" name=""/>
        <dsp:cNvSpPr/>
      </dsp:nvSpPr>
      <dsp:spPr>
        <a:xfrm>
          <a:off x="4049620" y="346428"/>
          <a:ext cx="1188132" cy="39095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rPr>
            <a:t>Öğrencilerin gelişmesi sağlanır</a:t>
          </a:r>
          <a:endParaRPr lang="en-US" sz="900" b="1" kern="1200" dirty="0">
            <a:solidFill>
              <a:schemeClr val="tx1"/>
            </a:solidFill>
          </a:endParaRPr>
        </a:p>
      </dsp:txBody>
      <dsp:txXfrm>
        <a:off x="4245099" y="346428"/>
        <a:ext cx="797175" cy="390957"/>
      </dsp:txXfrm>
    </dsp:sp>
    <dsp:sp modelId="{18DD3EE4-4192-4B01-A11E-3CB6C2A9B1CB}">
      <dsp:nvSpPr>
        <dsp:cNvPr id="0" name=""/>
        <dsp:cNvSpPr/>
      </dsp:nvSpPr>
      <dsp:spPr>
        <a:xfrm>
          <a:off x="5090725" y="351033"/>
          <a:ext cx="1820159" cy="39095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rPr>
            <a:t>Programın sonlandığı kanıtlanır</a:t>
          </a:r>
          <a:endParaRPr lang="en-US" sz="900" b="1" kern="1200" dirty="0">
            <a:solidFill>
              <a:schemeClr val="tx1"/>
            </a:solidFill>
          </a:endParaRPr>
        </a:p>
      </dsp:txBody>
      <dsp:txXfrm>
        <a:off x="5286204" y="351033"/>
        <a:ext cx="1429202" cy="390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05833"/>
          <a:ext cx="2282360" cy="374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latin typeface="Arial Black" panose="020B0A04020102020204" pitchFamily="34" charset="0"/>
            </a:rPr>
            <a:t>Girdiler</a:t>
          </a:r>
          <a:endParaRPr lang="en-US" sz="1300" kern="1200" dirty="0">
            <a:latin typeface="Arial Black" panose="020B0A04020102020204" pitchFamily="34" charset="0"/>
          </a:endParaRPr>
        </a:p>
      </dsp:txBody>
      <dsp:txXfrm>
        <a:off x="0" y="105833"/>
        <a:ext cx="2282360" cy="374400"/>
      </dsp:txXfrm>
    </dsp:sp>
    <dsp:sp modelId="{47F94B1E-8172-4A69-B3A4-FDBCD8F9B436}">
      <dsp:nvSpPr>
        <dsp:cNvPr id="0" name=""/>
        <dsp:cNvSpPr/>
      </dsp:nvSpPr>
      <dsp:spPr>
        <a:xfrm>
          <a:off x="0" y="456079"/>
          <a:ext cx="2282360" cy="26406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Program önerisi</a:t>
          </a:r>
          <a:endParaRPr lang="en-US" sz="1300" kern="1200" dirty="0"/>
        </a:p>
        <a:p>
          <a:pPr marL="114300" lvl="1" indent="-114300" algn="l" defTabSz="577850">
            <a:lnSpc>
              <a:spcPct val="90000"/>
            </a:lnSpc>
            <a:spcBef>
              <a:spcPct val="0"/>
            </a:spcBef>
            <a:spcAft>
              <a:spcPct val="15000"/>
            </a:spcAft>
            <a:buChar char="••"/>
          </a:pPr>
          <a:r>
            <a:rPr lang="tr-TR" sz="1300" kern="1200" dirty="0" smtClean="0"/>
            <a:t>Yasal Mevzuat</a:t>
          </a:r>
          <a:endParaRPr lang="en-US" sz="1300" kern="1200" dirty="0"/>
        </a:p>
        <a:p>
          <a:pPr marL="114300" lvl="1" indent="-114300" algn="l" defTabSz="577850">
            <a:lnSpc>
              <a:spcPct val="90000"/>
            </a:lnSpc>
            <a:spcBef>
              <a:spcPct val="0"/>
            </a:spcBef>
            <a:spcAft>
              <a:spcPct val="15000"/>
            </a:spcAft>
            <a:buChar char="••"/>
          </a:pPr>
          <a:r>
            <a:rPr lang="tr-TR" sz="1300" kern="1200" dirty="0" smtClean="0"/>
            <a:t>Üniversite Stratejik Hedefleri </a:t>
          </a:r>
          <a:endParaRPr lang="en-US" sz="1300" kern="1200" dirty="0"/>
        </a:p>
        <a:p>
          <a:pPr marL="114300" lvl="1" indent="-114300" algn="l" defTabSz="577850">
            <a:lnSpc>
              <a:spcPct val="90000"/>
            </a:lnSpc>
            <a:spcBef>
              <a:spcPct val="0"/>
            </a:spcBef>
            <a:spcAft>
              <a:spcPct val="15000"/>
            </a:spcAft>
            <a:buChar char="••"/>
          </a:pPr>
          <a:r>
            <a:rPr lang="tr-TR" sz="1300" kern="1200" dirty="0" smtClean="0"/>
            <a:t>Program Kurulu kararı</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0" y="456079"/>
        <a:ext cx="2282360" cy="26406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77480"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146786" cy="522776"/>
      </dsp:txXfrm>
    </dsp:sp>
    <dsp:sp modelId="{92F1D55A-908E-47A9-A979-97CA3F17799D}">
      <dsp:nvSpPr>
        <dsp:cNvPr id="0" name=""/>
        <dsp:cNvSpPr/>
      </dsp:nvSpPr>
      <dsp:spPr>
        <a:xfrm>
          <a:off x="27949" y="522608"/>
          <a:ext cx="127748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444649" y="0"/>
          <a:ext cx="127748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444649" y="0"/>
        <a:ext cx="1146786" cy="522776"/>
      </dsp:txXfrm>
    </dsp:sp>
    <dsp:sp modelId="{863C5C5A-6FED-48E5-ADC0-68CF07368C39}">
      <dsp:nvSpPr>
        <dsp:cNvPr id="0" name=""/>
        <dsp:cNvSpPr/>
      </dsp:nvSpPr>
      <dsp:spPr>
        <a:xfrm>
          <a:off x="1458101" y="522776"/>
          <a:ext cx="127748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904644" y="0"/>
          <a:ext cx="127748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2904644" y="0"/>
        <a:ext cx="1146786" cy="522776"/>
      </dsp:txXfrm>
    </dsp:sp>
    <dsp:sp modelId="{646F145F-F1A7-44D8-BB63-F6CAEBF8BF3E}">
      <dsp:nvSpPr>
        <dsp:cNvPr id="0" name=""/>
        <dsp:cNvSpPr/>
      </dsp:nvSpPr>
      <dsp:spPr>
        <a:xfrm>
          <a:off x="2914429" y="522776"/>
          <a:ext cx="127748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360971" y="0"/>
          <a:ext cx="127748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360971" y="0"/>
        <a:ext cx="1146786" cy="522776"/>
      </dsp:txXfrm>
    </dsp:sp>
    <dsp:sp modelId="{CB93CD10-AB49-4273-86BB-B87C9A3A152F}">
      <dsp:nvSpPr>
        <dsp:cNvPr id="0" name=""/>
        <dsp:cNvSpPr/>
      </dsp:nvSpPr>
      <dsp:spPr>
        <a:xfrm>
          <a:off x="4375790" y="522776"/>
          <a:ext cx="127748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817299" y="0"/>
          <a:ext cx="127748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817299" y="0"/>
        <a:ext cx="1146786" cy="522776"/>
      </dsp:txXfrm>
    </dsp:sp>
    <dsp:sp modelId="{7B3CCDF1-2361-4909-B2D0-C8B89B8200FD}">
      <dsp:nvSpPr>
        <dsp:cNvPr id="0" name=""/>
        <dsp:cNvSpPr/>
      </dsp:nvSpPr>
      <dsp:spPr>
        <a:xfrm>
          <a:off x="5832118" y="522776"/>
          <a:ext cx="127748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84170"/>
          <a:ext cx="1587006"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84170"/>
        <a:ext cx="1456312" cy="522776"/>
      </dsp:txXfrm>
    </dsp:sp>
    <dsp:sp modelId="{92F1D55A-908E-47A9-A979-97CA3F17799D}">
      <dsp:nvSpPr>
        <dsp:cNvPr id="0" name=""/>
        <dsp:cNvSpPr/>
      </dsp:nvSpPr>
      <dsp:spPr>
        <a:xfrm>
          <a:off x="149158" y="387178"/>
          <a:ext cx="1356880" cy="219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768808" y="2097"/>
          <a:ext cx="1355555" cy="420258"/>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768808" y="2097"/>
        <a:ext cx="1250491" cy="420258"/>
      </dsp:txXfrm>
    </dsp:sp>
    <dsp:sp modelId="{863C5C5A-6FED-48E5-ADC0-68CF07368C39}">
      <dsp:nvSpPr>
        <dsp:cNvPr id="0" name=""/>
        <dsp:cNvSpPr/>
      </dsp:nvSpPr>
      <dsp:spPr>
        <a:xfrm>
          <a:off x="1783082" y="420258"/>
          <a:ext cx="1355555" cy="1025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318032" y="0"/>
          <a:ext cx="1355555" cy="420258"/>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318032" y="0"/>
        <a:ext cx="1250491" cy="420258"/>
      </dsp:txXfrm>
    </dsp:sp>
    <dsp:sp modelId="{646F145F-F1A7-44D8-BB63-F6CAEBF8BF3E}">
      <dsp:nvSpPr>
        <dsp:cNvPr id="0" name=""/>
        <dsp:cNvSpPr/>
      </dsp:nvSpPr>
      <dsp:spPr>
        <a:xfrm>
          <a:off x="3328415" y="420258"/>
          <a:ext cx="1355555" cy="1025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863364" y="0"/>
          <a:ext cx="1355555" cy="420258"/>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863364" y="0"/>
        <a:ext cx="1250491" cy="420258"/>
      </dsp:txXfrm>
    </dsp:sp>
    <dsp:sp modelId="{CB93CD10-AB49-4273-86BB-B87C9A3A152F}">
      <dsp:nvSpPr>
        <dsp:cNvPr id="0" name=""/>
        <dsp:cNvSpPr/>
      </dsp:nvSpPr>
      <dsp:spPr>
        <a:xfrm>
          <a:off x="4879089" y="420258"/>
          <a:ext cx="1355555" cy="1025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408697" y="0"/>
          <a:ext cx="1355555" cy="420258"/>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408697" y="0"/>
        <a:ext cx="1250491" cy="420258"/>
      </dsp:txXfrm>
    </dsp:sp>
    <dsp:sp modelId="{7B3CCDF1-2361-4909-B2D0-C8B89B8200FD}">
      <dsp:nvSpPr>
        <dsp:cNvPr id="0" name=""/>
        <dsp:cNvSpPr/>
      </dsp:nvSpPr>
      <dsp:spPr>
        <a:xfrm>
          <a:off x="6424421" y="420258"/>
          <a:ext cx="1355555" cy="1025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50008"/>
          <a:ext cx="3267372" cy="460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Faaliyetler, Araçlar ve teknikler</a:t>
          </a:r>
          <a:endParaRPr lang="en-US" sz="1600" kern="1200" dirty="0"/>
        </a:p>
      </dsp:txBody>
      <dsp:txXfrm>
        <a:off x="0" y="50008"/>
        <a:ext cx="3267372" cy="460800"/>
      </dsp:txXfrm>
    </dsp:sp>
    <dsp:sp modelId="{A9AFB589-4F47-4C1B-AC2C-B16DD0F91756}">
      <dsp:nvSpPr>
        <dsp:cNvPr id="0" name=""/>
        <dsp:cNvSpPr/>
      </dsp:nvSpPr>
      <dsp:spPr>
        <a:xfrm>
          <a:off x="0" y="431628"/>
          <a:ext cx="3267372" cy="3250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600" kern="1200" dirty="0" smtClean="0"/>
            <a:t>İhtiyaç analizleri</a:t>
          </a:r>
          <a:endParaRPr lang="en-US" sz="16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600" kern="1200" dirty="0" smtClean="0"/>
            <a:t>Ulusal ihtiyaç durumunun saptanması çalışmaları</a:t>
          </a:r>
          <a:endParaRPr lang="en-US" sz="16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600" kern="1200" dirty="0" smtClean="0"/>
            <a:t>Ulusal </a:t>
          </a:r>
          <a:r>
            <a:rPr lang="tr-TR" sz="1600" kern="1200" dirty="0" smtClean="0"/>
            <a:t>programlar</a:t>
          </a:r>
          <a:endParaRPr lang="en-US" sz="16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600" kern="1200" dirty="0" smtClean="0"/>
            <a:t>Uluslararası programlar</a:t>
          </a:r>
          <a:endParaRPr lang="en-US"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1600" kern="1200" dirty="0" smtClean="0"/>
            <a:t>TYYÇ</a:t>
          </a:r>
          <a:endParaRPr lang="en-US"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1600" kern="1200" dirty="0" smtClean="0"/>
            <a:t>Öğrenci </a:t>
          </a:r>
          <a:r>
            <a:rPr lang="tr-TR" sz="1600" kern="1200" dirty="0" smtClean="0"/>
            <a:t>görüşleri</a:t>
          </a:r>
          <a:endParaRPr lang="en-US" sz="1600" kern="1200" dirty="0"/>
        </a:p>
        <a:p>
          <a:pPr marL="171450" lvl="1" indent="0" algn="l" defTabSz="711200">
            <a:lnSpc>
              <a:spcPct val="90000"/>
            </a:lnSpc>
            <a:spcBef>
              <a:spcPct val="0"/>
            </a:spcBef>
            <a:spcAft>
              <a:spcPct val="15000"/>
            </a:spcAft>
            <a:buChar char="••"/>
          </a:pPr>
          <a:r>
            <a:rPr lang="en-US" sz="1600" kern="1200" dirty="0" err="1" smtClean="0"/>
            <a:t>Eğitim-Öğretim</a:t>
          </a:r>
          <a:r>
            <a:rPr lang="en-US" sz="1600" kern="1200" dirty="0" smtClean="0"/>
            <a:t> </a:t>
          </a:r>
          <a:r>
            <a:rPr lang="en-US" sz="1600" kern="1200" dirty="0" err="1" smtClean="0"/>
            <a:t>Kadros</a:t>
          </a:r>
          <a:r>
            <a:rPr lang="tr-TR" sz="1600" kern="1200" dirty="0" smtClean="0"/>
            <a:t>u</a:t>
          </a:r>
          <a:endParaRPr lang="en-US" sz="1600" kern="1200" dirty="0"/>
        </a:p>
        <a:p>
          <a:pPr marL="171450" lvl="1" indent="0" algn="l" defTabSz="711200">
            <a:lnSpc>
              <a:spcPct val="90000"/>
            </a:lnSpc>
            <a:spcBef>
              <a:spcPct val="0"/>
            </a:spcBef>
            <a:spcAft>
              <a:spcPct val="15000"/>
            </a:spcAft>
            <a:buChar char="••"/>
          </a:pPr>
          <a:r>
            <a:rPr lang="en-US" sz="1600" kern="1200" dirty="0" err="1" smtClean="0"/>
            <a:t>Öğrenme</a:t>
          </a:r>
          <a:r>
            <a:rPr lang="en-US" sz="1600" kern="1200" dirty="0" smtClean="0"/>
            <a:t> </a:t>
          </a:r>
          <a:r>
            <a:rPr lang="en-US" sz="1600" kern="1200" dirty="0" err="1" smtClean="0"/>
            <a:t>Kaynakları</a:t>
          </a:r>
          <a:endParaRPr lang="en-US" sz="1600" kern="1200" dirty="0"/>
        </a:p>
        <a:p>
          <a:pPr marL="171450" lvl="1" indent="0" algn="l" defTabSz="711200">
            <a:lnSpc>
              <a:spcPct val="90000"/>
            </a:lnSpc>
            <a:spcBef>
              <a:spcPct val="0"/>
            </a:spcBef>
            <a:spcAft>
              <a:spcPct val="15000"/>
            </a:spcAft>
            <a:buChar char="••"/>
          </a:pPr>
          <a:r>
            <a:rPr lang="tr-TR" sz="1600" kern="1200" dirty="0" smtClean="0"/>
            <a:t>Mezunların istihdam olanakları</a:t>
          </a:r>
          <a:endParaRPr lang="en-US" sz="1600" kern="1200" dirty="0"/>
        </a:p>
        <a:p>
          <a:pPr marL="171450" lvl="1" indent="0" algn="l" defTabSz="711200">
            <a:lnSpc>
              <a:spcPct val="90000"/>
            </a:lnSpc>
            <a:spcBef>
              <a:spcPct val="0"/>
            </a:spcBef>
            <a:spcAft>
              <a:spcPct val="15000"/>
            </a:spcAft>
            <a:buChar char="••"/>
          </a:pPr>
          <a:r>
            <a:rPr lang="tr-TR" sz="1600" kern="1200" dirty="0" smtClean="0"/>
            <a:t>Karşılaştırma analizi</a:t>
          </a:r>
          <a:endParaRPr lang="en-US" sz="1600" kern="1200" dirty="0"/>
        </a:p>
        <a:p>
          <a:pPr marL="114300" lvl="1" indent="-114300" algn="l" defTabSz="666750">
            <a:lnSpc>
              <a:spcPct val="90000"/>
            </a:lnSpc>
            <a:spcBef>
              <a:spcPct val="0"/>
            </a:spcBef>
            <a:spcAft>
              <a:spcPct val="15000"/>
            </a:spcAft>
            <a:buChar char="••"/>
          </a:pPr>
          <a:r>
            <a:rPr lang="tr-TR" sz="1600" kern="1200" dirty="0" smtClean="0"/>
            <a:t>Maliyet/Bütçe analizi</a:t>
          </a:r>
          <a:endParaRPr lang="en-US" sz="1600" kern="1200" dirty="0"/>
        </a:p>
      </dsp:txBody>
      <dsp:txXfrm>
        <a:off x="0" y="431628"/>
        <a:ext cx="3267372" cy="32500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53851"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123157" cy="522776"/>
      </dsp:txXfrm>
    </dsp:sp>
    <dsp:sp modelId="{92F1D55A-908E-47A9-A979-97CA3F17799D}">
      <dsp:nvSpPr>
        <dsp:cNvPr id="0" name=""/>
        <dsp:cNvSpPr/>
      </dsp:nvSpPr>
      <dsp:spPr>
        <a:xfrm>
          <a:off x="27432" y="522608"/>
          <a:ext cx="1253851"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417928" y="0"/>
          <a:ext cx="1253851"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417928" y="0"/>
        <a:ext cx="1123157" cy="522776"/>
      </dsp:txXfrm>
    </dsp:sp>
    <dsp:sp modelId="{863C5C5A-6FED-48E5-ADC0-68CF07368C39}">
      <dsp:nvSpPr>
        <dsp:cNvPr id="0" name=""/>
        <dsp:cNvSpPr/>
      </dsp:nvSpPr>
      <dsp:spPr>
        <a:xfrm>
          <a:off x="1431131" y="522776"/>
          <a:ext cx="1253851"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850917" y="0"/>
          <a:ext cx="1253851"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2850917" y="0"/>
        <a:ext cx="1123157" cy="522776"/>
      </dsp:txXfrm>
    </dsp:sp>
    <dsp:sp modelId="{646F145F-F1A7-44D8-BB63-F6CAEBF8BF3E}">
      <dsp:nvSpPr>
        <dsp:cNvPr id="0" name=""/>
        <dsp:cNvSpPr/>
      </dsp:nvSpPr>
      <dsp:spPr>
        <a:xfrm>
          <a:off x="2860522" y="522776"/>
          <a:ext cx="1253851"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280308" y="0"/>
          <a:ext cx="1253851"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280308" y="0"/>
        <a:ext cx="1123157" cy="522776"/>
      </dsp:txXfrm>
    </dsp:sp>
    <dsp:sp modelId="{CB93CD10-AB49-4273-86BB-B87C9A3A152F}">
      <dsp:nvSpPr>
        <dsp:cNvPr id="0" name=""/>
        <dsp:cNvSpPr/>
      </dsp:nvSpPr>
      <dsp:spPr>
        <a:xfrm>
          <a:off x="4294852" y="522776"/>
          <a:ext cx="1253851"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709698" y="0"/>
          <a:ext cx="1253851"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709698" y="0"/>
        <a:ext cx="1123157" cy="522776"/>
      </dsp:txXfrm>
    </dsp:sp>
    <dsp:sp modelId="{7B3CCDF1-2361-4909-B2D0-C8B89B8200FD}">
      <dsp:nvSpPr>
        <dsp:cNvPr id="0" name=""/>
        <dsp:cNvSpPr/>
      </dsp:nvSpPr>
      <dsp:spPr>
        <a:xfrm>
          <a:off x="5724243" y="522776"/>
          <a:ext cx="1253851"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89541"/>
          <a:ext cx="3593449" cy="518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Çıktılar</a:t>
          </a:r>
          <a:endParaRPr lang="en-US" sz="1800" kern="1200" dirty="0"/>
        </a:p>
      </dsp:txBody>
      <dsp:txXfrm>
        <a:off x="0" y="89541"/>
        <a:ext cx="3593449" cy="518400"/>
      </dsp:txXfrm>
    </dsp:sp>
    <dsp:sp modelId="{35767259-8857-417F-AA1B-F5BD90F6AD6D}">
      <dsp:nvSpPr>
        <dsp:cNvPr id="0" name=""/>
        <dsp:cNvSpPr/>
      </dsp:nvSpPr>
      <dsp:spPr>
        <a:xfrm>
          <a:off x="0" y="607941"/>
          <a:ext cx="3593449" cy="30140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69863" lvl="1" indent="-169863" algn="l" defTabSz="711200">
            <a:lnSpc>
              <a:spcPct val="90000"/>
            </a:lnSpc>
            <a:spcBef>
              <a:spcPct val="0"/>
            </a:spcBef>
            <a:spcAft>
              <a:spcPct val="15000"/>
            </a:spcAft>
            <a:buChar char="••"/>
          </a:pPr>
          <a:r>
            <a:rPr lang="tr-TR" sz="1800" kern="1200" dirty="0" smtClean="0"/>
            <a:t>Ulusal programlarla karşılaştırma sonuçları</a:t>
          </a:r>
          <a:endParaRPr lang="en-US" sz="1800" kern="1200" dirty="0"/>
        </a:p>
        <a:p>
          <a:pPr marL="169863" lvl="1" indent="-169863" algn="l" defTabSz="711200">
            <a:lnSpc>
              <a:spcPct val="90000"/>
            </a:lnSpc>
            <a:spcBef>
              <a:spcPct val="0"/>
            </a:spcBef>
            <a:spcAft>
              <a:spcPct val="15000"/>
            </a:spcAft>
            <a:buChar char="••"/>
          </a:pPr>
          <a:r>
            <a:rPr lang="tr-TR" sz="1800" kern="1200" dirty="0" smtClean="0"/>
            <a:t>Uluslararası programlarla karşılaştırma sonuçları</a:t>
          </a:r>
          <a:endParaRPr lang="en-US" sz="1800" kern="1200" dirty="0"/>
        </a:p>
        <a:p>
          <a:pPr marL="169863" lvl="1" indent="-169863" algn="l" defTabSz="711200">
            <a:lnSpc>
              <a:spcPct val="90000"/>
            </a:lnSpc>
            <a:spcBef>
              <a:spcPct val="0"/>
            </a:spcBef>
            <a:spcAft>
              <a:spcPct val="15000"/>
            </a:spcAft>
            <a:buChar char="••"/>
          </a:pPr>
          <a:r>
            <a:rPr lang="tr-TR" sz="1800" kern="1200" dirty="0" smtClean="0">
              <a:solidFill>
                <a:srgbClr val="FF0000"/>
              </a:solidFill>
            </a:rPr>
            <a:t>İhtiyaç analizleri sonuçları</a:t>
          </a:r>
          <a:endParaRPr lang="en-US" sz="1800" kern="1200" dirty="0">
            <a:solidFill>
              <a:srgbClr val="FF0000"/>
            </a:solidFill>
          </a:endParaRPr>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800" kern="1200" dirty="0" smtClean="0"/>
            <a:t>Program Kurulu kararları</a:t>
          </a:r>
          <a:endParaRPr lang="en-US" sz="18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800" kern="1200" dirty="0" smtClean="0"/>
            <a:t>Program yeterlikleri</a:t>
          </a:r>
          <a:endParaRPr lang="en-US" sz="1800" kern="1200" dirty="0"/>
        </a:p>
        <a:p>
          <a:pPr marL="169863" lvl="1" indent="-169863" algn="l" defTabSz="711200">
            <a:lnSpc>
              <a:spcPct val="90000"/>
            </a:lnSpc>
            <a:spcBef>
              <a:spcPct val="0"/>
            </a:spcBef>
            <a:spcAft>
              <a:spcPct val="15000"/>
            </a:spcAft>
            <a:buChar char="••"/>
          </a:pPr>
          <a:r>
            <a:rPr lang="tr-TR" sz="1800" kern="1200" dirty="0" smtClean="0"/>
            <a:t>Ders öğrenme kazanımları</a:t>
          </a:r>
          <a:endParaRPr lang="en-US" sz="1800" kern="1200" dirty="0"/>
        </a:p>
        <a:p>
          <a:pPr marL="169863" marR="0" lvl="0" indent="-169863" algn="l" defTabSz="914400" eaLnBrk="1" fontAlgn="auto" latinLnBrk="0" hangingPunct="1">
            <a:lnSpc>
              <a:spcPct val="100000"/>
            </a:lnSpc>
            <a:spcBef>
              <a:spcPct val="0"/>
            </a:spcBef>
            <a:spcAft>
              <a:spcPts val="0"/>
            </a:spcAft>
            <a:buClrTx/>
            <a:buSzTx/>
            <a:buFontTx/>
            <a:buChar char="••"/>
            <a:tabLst/>
            <a:defRPr/>
          </a:pPr>
          <a:r>
            <a:rPr lang="tr-TR" sz="1800" kern="1200" dirty="0" smtClean="0"/>
            <a:t>AKTS</a:t>
          </a:r>
          <a:endParaRPr lang="en-US" sz="1800" kern="1200" dirty="0"/>
        </a:p>
        <a:p>
          <a:pPr marL="171450" lvl="1" indent="0" algn="l" defTabSz="711200">
            <a:lnSpc>
              <a:spcPct val="90000"/>
            </a:lnSpc>
            <a:spcBef>
              <a:spcPct val="0"/>
            </a:spcBef>
            <a:spcAft>
              <a:spcPct val="15000"/>
            </a:spcAft>
            <a:buChar char="••"/>
          </a:pPr>
          <a:endParaRPr lang="en-US" sz="1800" kern="1200" dirty="0"/>
        </a:p>
      </dsp:txBody>
      <dsp:txXfrm>
        <a:off x="0" y="607941"/>
        <a:ext cx="3593449" cy="30140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0860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solidFill>
                <a:schemeClr val="bg1"/>
              </a:solidFill>
            </a:rPr>
            <a:t>Tasarlama Süreci</a:t>
          </a:r>
          <a:endParaRPr lang="en-US" sz="1400" kern="1200" dirty="0">
            <a:solidFill>
              <a:schemeClr val="bg1"/>
            </a:solidFill>
          </a:endParaRPr>
        </a:p>
      </dsp:txBody>
      <dsp:txXfrm>
        <a:off x="0" y="0"/>
        <a:ext cx="1077915" cy="522776"/>
      </dsp:txXfrm>
    </dsp:sp>
    <dsp:sp modelId="{92F1D55A-908E-47A9-A979-97CA3F17799D}">
      <dsp:nvSpPr>
        <dsp:cNvPr id="0" name=""/>
        <dsp:cNvSpPr/>
      </dsp:nvSpPr>
      <dsp:spPr>
        <a:xfrm>
          <a:off x="26442" y="522608"/>
          <a:ext cx="120860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66766" y="0"/>
          <a:ext cx="1208609"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366766" y="0"/>
        <a:ext cx="1077915" cy="522776"/>
      </dsp:txXfrm>
    </dsp:sp>
    <dsp:sp modelId="{863C5C5A-6FED-48E5-ADC0-68CF07368C39}">
      <dsp:nvSpPr>
        <dsp:cNvPr id="0" name=""/>
        <dsp:cNvSpPr/>
      </dsp:nvSpPr>
      <dsp:spPr>
        <a:xfrm>
          <a:off x="1379492" y="522776"/>
          <a:ext cx="120860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748049" y="0"/>
          <a:ext cx="120860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Uygulama Süreci</a:t>
          </a:r>
          <a:endParaRPr lang="en-US" sz="1400" kern="1200" dirty="0">
            <a:solidFill>
              <a:schemeClr val="bg1"/>
            </a:solidFill>
          </a:endParaRPr>
        </a:p>
      </dsp:txBody>
      <dsp:txXfrm>
        <a:off x="2748049" y="0"/>
        <a:ext cx="1077915" cy="522776"/>
      </dsp:txXfrm>
    </dsp:sp>
    <dsp:sp modelId="{646F145F-F1A7-44D8-BB63-F6CAEBF8BF3E}">
      <dsp:nvSpPr>
        <dsp:cNvPr id="0" name=""/>
        <dsp:cNvSpPr/>
      </dsp:nvSpPr>
      <dsp:spPr>
        <a:xfrm>
          <a:off x="2757307" y="522776"/>
          <a:ext cx="120860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125864" y="0"/>
          <a:ext cx="120860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İzleme Süreci</a:t>
          </a:r>
          <a:endParaRPr lang="en-US" sz="1400" kern="1200" dirty="0">
            <a:solidFill>
              <a:schemeClr val="bg1"/>
            </a:solidFill>
          </a:endParaRPr>
        </a:p>
      </dsp:txBody>
      <dsp:txXfrm>
        <a:off x="4125864" y="0"/>
        <a:ext cx="1077915" cy="522776"/>
      </dsp:txXfrm>
    </dsp:sp>
    <dsp:sp modelId="{CB93CD10-AB49-4273-86BB-B87C9A3A152F}">
      <dsp:nvSpPr>
        <dsp:cNvPr id="0" name=""/>
        <dsp:cNvSpPr/>
      </dsp:nvSpPr>
      <dsp:spPr>
        <a:xfrm>
          <a:off x="4139883" y="522776"/>
          <a:ext cx="120860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503678" y="0"/>
          <a:ext cx="120860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İyileştirme Süreci</a:t>
          </a:r>
          <a:endParaRPr lang="en-US" sz="1400" kern="1200" dirty="0">
            <a:solidFill>
              <a:schemeClr val="bg1"/>
            </a:solidFill>
          </a:endParaRPr>
        </a:p>
      </dsp:txBody>
      <dsp:txXfrm>
        <a:off x="5503678" y="0"/>
        <a:ext cx="1077915" cy="522776"/>
      </dsp:txXfrm>
    </dsp:sp>
    <dsp:sp modelId="{7B3CCDF1-2361-4909-B2D0-C8B89B8200FD}">
      <dsp:nvSpPr>
        <dsp:cNvPr id="0" name=""/>
        <dsp:cNvSpPr/>
      </dsp:nvSpPr>
      <dsp:spPr>
        <a:xfrm>
          <a:off x="5517698" y="522776"/>
          <a:ext cx="120860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54721"/>
          <a:ext cx="2193993" cy="543399"/>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254721"/>
        <a:ext cx="2193993" cy="543399"/>
      </dsp:txXfrm>
    </dsp:sp>
    <dsp:sp modelId="{47F94B1E-8172-4A69-B3A4-FDBCD8F9B436}">
      <dsp:nvSpPr>
        <dsp:cNvPr id="0" name=""/>
        <dsp:cNvSpPr/>
      </dsp:nvSpPr>
      <dsp:spPr>
        <a:xfrm>
          <a:off x="2250" y="777629"/>
          <a:ext cx="2193993" cy="2084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Program Kurulu kararları</a:t>
          </a:r>
          <a:endParaRPr lang="en-US" sz="1500" kern="1200" dirty="0"/>
        </a:p>
        <a:p>
          <a:pPr marL="114300" lvl="1" indent="-114300" algn="l" defTabSz="666750">
            <a:lnSpc>
              <a:spcPct val="90000"/>
            </a:lnSpc>
            <a:spcBef>
              <a:spcPct val="0"/>
            </a:spcBef>
            <a:spcAft>
              <a:spcPct val="15000"/>
            </a:spcAft>
            <a:buChar char="••"/>
          </a:pPr>
          <a:r>
            <a:rPr lang="tr-TR" sz="1500" kern="1200" smtClean="0"/>
            <a:t>Program yeterlikleri</a:t>
          </a:r>
          <a:endParaRPr lang="en-US" sz="1500" kern="1200" dirty="0"/>
        </a:p>
        <a:p>
          <a:pPr marL="114300" lvl="1" indent="-114300" algn="l" defTabSz="666750">
            <a:lnSpc>
              <a:spcPct val="90000"/>
            </a:lnSpc>
            <a:spcBef>
              <a:spcPct val="0"/>
            </a:spcBef>
            <a:spcAft>
              <a:spcPct val="15000"/>
            </a:spcAft>
            <a:buChar char="••"/>
          </a:pPr>
          <a:r>
            <a:rPr lang="tr-TR" sz="1500" kern="1200" smtClean="0"/>
            <a:t>Ders öğrenme kazanımları</a:t>
          </a:r>
          <a:endParaRPr lang="en-US" sz="1500" kern="1200" dirty="0"/>
        </a:p>
        <a:p>
          <a:pPr marL="114300" lvl="1" indent="-114300" algn="l" defTabSz="666750">
            <a:lnSpc>
              <a:spcPct val="90000"/>
            </a:lnSpc>
            <a:spcBef>
              <a:spcPct val="0"/>
            </a:spcBef>
            <a:spcAft>
              <a:spcPct val="15000"/>
            </a:spcAft>
            <a:buChar char="••"/>
          </a:pPr>
          <a:r>
            <a:rPr lang="tr-TR" sz="1500" kern="1200" dirty="0" smtClean="0"/>
            <a:t>AKTS</a:t>
          </a:r>
          <a:endParaRPr lang="en-US" sz="1500" kern="1200" dirty="0"/>
        </a:p>
        <a:p>
          <a:pPr marL="114300" lvl="1" indent="-114300" algn="l" defTabSz="666750">
            <a:lnSpc>
              <a:spcPct val="90000"/>
            </a:lnSpc>
            <a:spcBef>
              <a:spcPct val="0"/>
            </a:spcBef>
            <a:spcAft>
              <a:spcPct val="15000"/>
            </a:spcAft>
            <a:buChar char="••"/>
          </a:pPr>
          <a:r>
            <a:rPr lang="tr-TR" sz="1500" kern="1200" dirty="0" smtClean="0"/>
            <a:t>Öğrenci sayısı</a:t>
          </a:r>
          <a:endParaRPr lang="en-US" sz="1500" kern="1200" dirty="0"/>
        </a:p>
        <a:p>
          <a:pPr marL="114300" lvl="1" indent="-114300" algn="l" defTabSz="666750">
            <a:lnSpc>
              <a:spcPct val="90000"/>
            </a:lnSpc>
            <a:spcBef>
              <a:spcPct val="0"/>
            </a:spcBef>
            <a:spcAft>
              <a:spcPct val="15000"/>
            </a:spcAft>
            <a:buChar char="••"/>
          </a:pPr>
          <a:r>
            <a:rPr lang="tr-TR" sz="1500" kern="1200" dirty="0" smtClean="0"/>
            <a:t>Öğretim kadrosu</a:t>
          </a:r>
          <a:endParaRPr lang="en-US" sz="1500" kern="1200" dirty="0"/>
        </a:p>
      </dsp:txBody>
      <dsp:txXfrm>
        <a:off x="2250" y="777629"/>
        <a:ext cx="2193993" cy="2084484"/>
      </dsp:txXfrm>
    </dsp:sp>
    <dsp:sp modelId="{7B8ECE76-F053-4347-8D51-BC786470DFE4}">
      <dsp:nvSpPr>
        <dsp:cNvPr id="0" name=""/>
        <dsp:cNvSpPr/>
      </dsp:nvSpPr>
      <dsp:spPr>
        <a:xfrm>
          <a:off x="2503403" y="234230"/>
          <a:ext cx="2193993" cy="543399"/>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2503403" y="234230"/>
        <a:ext cx="2193993" cy="543399"/>
      </dsp:txXfrm>
    </dsp:sp>
    <dsp:sp modelId="{A9AFB589-4F47-4C1B-AC2C-B16DD0F91756}">
      <dsp:nvSpPr>
        <dsp:cNvPr id="0" name=""/>
        <dsp:cNvSpPr/>
      </dsp:nvSpPr>
      <dsp:spPr>
        <a:xfrm>
          <a:off x="2448268" y="804936"/>
          <a:ext cx="2193993" cy="2084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Öğrenci kaydı</a:t>
          </a:r>
          <a:endParaRPr lang="en-US" sz="1500" kern="1200" dirty="0"/>
        </a:p>
        <a:p>
          <a:pPr marL="114300" lvl="1" indent="-114300" algn="l" defTabSz="666750">
            <a:lnSpc>
              <a:spcPct val="90000"/>
            </a:lnSpc>
            <a:spcBef>
              <a:spcPct val="0"/>
            </a:spcBef>
            <a:spcAft>
              <a:spcPct val="15000"/>
            </a:spcAft>
            <a:buChar char="••"/>
          </a:pPr>
          <a:r>
            <a:rPr lang="tr-TR" sz="1500" kern="1200" dirty="0" smtClean="0"/>
            <a:t>Eğitim programı</a:t>
          </a:r>
          <a:endParaRPr lang="en-US" sz="1500" kern="1200" dirty="0"/>
        </a:p>
        <a:p>
          <a:pPr marL="114300" lvl="1" indent="-114300" algn="l" defTabSz="666750">
            <a:lnSpc>
              <a:spcPct val="90000"/>
            </a:lnSpc>
            <a:spcBef>
              <a:spcPct val="0"/>
            </a:spcBef>
            <a:spcAft>
              <a:spcPct val="15000"/>
            </a:spcAft>
            <a:buChar char="••"/>
          </a:pPr>
          <a:r>
            <a:rPr lang="tr-TR" sz="1500" kern="1200" dirty="0" smtClean="0"/>
            <a:t>Derslik</a:t>
          </a:r>
          <a:endParaRPr lang="en-US" sz="1500" kern="1200" dirty="0"/>
        </a:p>
        <a:p>
          <a:pPr marL="114300" lvl="1" indent="-114300" algn="l" defTabSz="666750">
            <a:lnSpc>
              <a:spcPct val="90000"/>
            </a:lnSpc>
            <a:spcBef>
              <a:spcPct val="0"/>
            </a:spcBef>
            <a:spcAft>
              <a:spcPct val="15000"/>
            </a:spcAft>
            <a:buChar char="••"/>
          </a:pPr>
          <a:r>
            <a:rPr lang="en-US" sz="1500" kern="1200" dirty="0" err="1" smtClean="0"/>
            <a:t>Öğrenme</a:t>
          </a:r>
          <a:r>
            <a:rPr lang="en-US" sz="1500" kern="1200" dirty="0" smtClean="0"/>
            <a:t> </a:t>
          </a:r>
          <a:r>
            <a:rPr lang="en-US" sz="1500" kern="1200" dirty="0" err="1" smtClean="0"/>
            <a:t>Kaynakları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Değerlendirme yöntemleri</a:t>
          </a:r>
          <a:endParaRPr lang="en-US" sz="1500" kern="1200" dirty="0"/>
        </a:p>
        <a:p>
          <a:pPr marL="114300" lvl="1" indent="-114300" algn="l" defTabSz="666750">
            <a:lnSpc>
              <a:spcPct val="90000"/>
            </a:lnSpc>
            <a:spcBef>
              <a:spcPct val="0"/>
            </a:spcBef>
            <a:spcAft>
              <a:spcPct val="15000"/>
            </a:spcAft>
            <a:buChar char="••"/>
          </a:pPr>
          <a:r>
            <a:rPr lang="tr-TR" sz="1500" kern="1200" dirty="0" smtClean="0"/>
            <a:t>Risk analizi</a:t>
          </a:r>
          <a:endParaRPr lang="en-US" sz="1500" kern="1200" dirty="0"/>
        </a:p>
      </dsp:txBody>
      <dsp:txXfrm>
        <a:off x="2448268" y="804936"/>
        <a:ext cx="2193993" cy="2084484"/>
      </dsp:txXfrm>
    </dsp:sp>
    <dsp:sp modelId="{47076811-2338-4705-9665-197897BA2D48}">
      <dsp:nvSpPr>
        <dsp:cNvPr id="0" name=""/>
        <dsp:cNvSpPr/>
      </dsp:nvSpPr>
      <dsp:spPr>
        <a:xfrm>
          <a:off x="5004555" y="234230"/>
          <a:ext cx="2193993" cy="543399"/>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5004555" y="234230"/>
        <a:ext cx="2193993" cy="543399"/>
      </dsp:txXfrm>
    </dsp:sp>
    <dsp:sp modelId="{35767259-8857-417F-AA1B-F5BD90F6AD6D}">
      <dsp:nvSpPr>
        <dsp:cNvPr id="0" name=""/>
        <dsp:cNvSpPr/>
      </dsp:nvSpPr>
      <dsp:spPr>
        <a:xfrm>
          <a:off x="5004555" y="777629"/>
          <a:ext cx="2193993" cy="2084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Program Kurulu kararları</a:t>
          </a:r>
          <a:endParaRPr lang="en-US" sz="1500" kern="1200" dirty="0"/>
        </a:p>
        <a:p>
          <a:pPr marL="114300" lvl="1" indent="-114300" algn="l" defTabSz="666750">
            <a:lnSpc>
              <a:spcPct val="90000"/>
            </a:lnSpc>
            <a:spcBef>
              <a:spcPct val="0"/>
            </a:spcBef>
            <a:spcAft>
              <a:spcPct val="15000"/>
            </a:spcAft>
            <a:buChar char="••"/>
          </a:pPr>
          <a:r>
            <a:rPr lang="tr-TR" sz="1500" kern="1200" dirty="0" smtClean="0"/>
            <a:t>Program kılavuzu</a:t>
          </a:r>
          <a:endParaRPr lang="en-US" sz="1500" kern="1200" dirty="0"/>
        </a:p>
        <a:p>
          <a:pPr marL="114300" lvl="1" indent="-114300" algn="l" defTabSz="666750">
            <a:lnSpc>
              <a:spcPct val="90000"/>
            </a:lnSpc>
            <a:spcBef>
              <a:spcPct val="0"/>
            </a:spcBef>
            <a:spcAft>
              <a:spcPct val="15000"/>
            </a:spcAft>
            <a:buChar char="••"/>
          </a:pPr>
          <a:r>
            <a:rPr lang="tr-TR" sz="1500" kern="1200" dirty="0" smtClean="0"/>
            <a:t>Ders içerikleri</a:t>
          </a:r>
          <a:endParaRPr lang="en-US" sz="1500" kern="1200" dirty="0"/>
        </a:p>
        <a:p>
          <a:pPr marL="114300" lvl="1" indent="-114300" algn="l" defTabSz="666750">
            <a:lnSpc>
              <a:spcPct val="90000"/>
            </a:lnSpc>
            <a:spcBef>
              <a:spcPct val="0"/>
            </a:spcBef>
            <a:spcAft>
              <a:spcPct val="15000"/>
            </a:spcAft>
            <a:buChar char="••"/>
          </a:pPr>
          <a:r>
            <a:rPr lang="tr-TR" sz="1500" kern="1200" dirty="0" smtClean="0"/>
            <a:t>Ders görevlendirmeleri</a:t>
          </a:r>
          <a:endParaRPr lang="en-US" sz="1500" kern="1200" dirty="0"/>
        </a:p>
        <a:p>
          <a:pPr marL="114300" lvl="1" indent="-114300" algn="l" defTabSz="666750">
            <a:lnSpc>
              <a:spcPct val="90000"/>
            </a:lnSpc>
            <a:spcBef>
              <a:spcPct val="0"/>
            </a:spcBef>
            <a:spcAft>
              <a:spcPct val="15000"/>
            </a:spcAft>
            <a:buChar char="••"/>
          </a:pPr>
          <a:r>
            <a:rPr lang="tr-TR" sz="1500" kern="1200" dirty="0" smtClean="0"/>
            <a:t>Elektronik ortamda duyurulması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Risk analizi raporu</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Yönetimi Planı</a:t>
          </a:r>
          <a:endParaRPr lang="en-US" sz="1500" kern="1200" dirty="0"/>
        </a:p>
      </dsp:txBody>
      <dsp:txXfrm>
        <a:off x="5004555" y="777629"/>
        <a:ext cx="2193993" cy="20844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34804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solidFill>
                <a:schemeClr val="bg1"/>
              </a:solidFill>
            </a:rPr>
            <a:t>Tasarlama Süreci</a:t>
          </a:r>
          <a:endParaRPr lang="en-US" sz="1400" kern="1200" dirty="0">
            <a:solidFill>
              <a:schemeClr val="bg1"/>
            </a:solidFill>
          </a:endParaRPr>
        </a:p>
      </dsp:txBody>
      <dsp:txXfrm>
        <a:off x="0" y="0"/>
        <a:ext cx="1217355" cy="522776"/>
      </dsp:txXfrm>
    </dsp:sp>
    <dsp:sp modelId="{92F1D55A-908E-47A9-A979-97CA3F17799D}">
      <dsp:nvSpPr>
        <dsp:cNvPr id="0" name=""/>
        <dsp:cNvSpPr/>
      </dsp:nvSpPr>
      <dsp:spPr>
        <a:xfrm>
          <a:off x="29493" y="522608"/>
          <a:ext cx="134804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24453" y="0"/>
          <a:ext cx="1348049"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24453" y="0"/>
        <a:ext cx="1217355" cy="522776"/>
      </dsp:txXfrm>
    </dsp:sp>
    <dsp:sp modelId="{863C5C5A-6FED-48E5-ADC0-68CF07368C39}">
      <dsp:nvSpPr>
        <dsp:cNvPr id="0" name=""/>
        <dsp:cNvSpPr/>
      </dsp:nvSpPr>
      <dsp:spPr>
        <a:xfrm>
          <a:off x="1538648" y="522776"/>
          <a:ext cx="134804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065099" y="0"/>
          <a:ext cx="134804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Uygulama Süreci</a:t>
          </a:r>
          <a:endParaRPr lang="en-US" sz="1400" kern="1200" dirty="0">
            <a:solidFill>
              <a:schemeClr val="bg1"/>
            </a:solidFill>
          </a:endParaRPr>
        </a:p>
      </dsp:txBody>
      <dsp:txXfrm>
        <a:off x="3065099" y="0"/>
        <a:ext cx="1217355" cy="522776"/>
      </dsp:txXfrm>
    </dsp:sp>
    <dsp:sp modelId="{646F145F-F1A7-44D8-BB63-F6CAEBF8BF3E}">
      <dsp:nvSpPr>
        <dsp:cNvPr id="0" name=""/>
        <dsp:cNvSpPr/>
      </dsp:nvSpPr>
      <dsp:spPr>
        <a:xfrm>
          <a:off x="3075425" y="522776"/>
          <a:ext cx="134804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601876" y="0"/>
          <a:ext cx="134804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İzleme Süreci</a:t>
          </a:r>
          <a:endParaRPr lang="en-US" sz="1400" kern="1200" dirty="0">
            <a:solidFill>
              <a:schemeClr val="bg1"/>
            </a:solidFill>
          </a:endParaRPr>
        </a:p>
      </dsp:txBody>
      <dsp:txXfrm>
        <a:off x="4601876" y="0"/>
        <a:ext cx="1217355" cy="522776"/>
      </dsp:txXfrm>
    </dsp:sp>
    <dsp:sp modelId="{CB93CD10-AB49-4273-86BB-B87C9A3A152F}">
      <dsp:nvSpPr>
        <dsp:cNvPr id="0" name=""/>
        <dsp:cNvSpPr/>
      </dsp:nvSpPr>
      <dsp:spPr>
        <a:xfrm>
          <a:off x="4617513" y="522776"/>
          <a:ext cx="134804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138653" y="0"/>
          <a:ext cx="1348049" cy="522776"/>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İyileştirme Süreci</a:t>
          </a:r>
          <a:endParaRPr lang="en-US" sz="1400" kern="1200" dirty="0">
            <a:solidFill>
              <a:schemeClr val="bg1"/>
            </a:solidFill>
          </a:endParaRPr>
        </a:p>
      </dsp:txBody>
      <dsp:txXfrm>
        <a:off x="6138653" y="0"/>
        <a:ext cx="1217355" cy="522776"/>
      </dsp:txXfrm>
    </dsp:sp>
    <dsp:sp modelId="{7B3CCDF1-2361-4909-B2D0-C8B89B8200FD}">
      <dsp:nvSpPr>
        <dsp:cNvPr id="0" name=""/>
        <dsp:cNvSpPr/>
      </dsp:nvSpPr>
      <dsp:spPr>
        <a:xfrm>
          <a:off x="6154290" y="522776"/>
          <a:ext cx="1348049"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54567"/>
          <a:ext cx="2784730" cy="604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Girdiler</a:t>
          </a:r>
          <a:endParaRPr lang="en-US" sz="2100" kern="1200" dirty="0"/>
        </a:p>
      </dsp:txBody>
      <dsp:txXfrm>
        <a:off x="0" y="54567"/>
        <a:ext cx="2784730" cy="604800"/>
      </dsp:txXfrm>
    </dsp:sp>
    <dsp:sp modelId="{47F94B1E-8172-4A69-B3A4-FDBCD8F9B436}">
      <dsp:nvSpPr>
        <dsp:cNvPr id="0" name=""/>
        <dsp:cNvSpPr/>
      </dsp:nvSpPr>
      <dsp:spPr>
        <a:xfrm>
          <a:off x="19186" y="636560"/>
          <a:ext cx="2746356" cy="28822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Program Kurulu kararları</a:t>
          </a:r>
          <a:endParaRPr lang="en-US" sz="2100" kern="1200" dirty="0"/>
        </a:p>
        <a:p>
          <a:pPr marL="228600" lvl="1" indent="-228600" algn="l" defTabSz="933450">
            <a:lnSpc>
              <a:spcPct val="90000"/>
            </a:lnSpc>
            <a:spcBef>
              <a:spcPct val="0"/>
            </a:spcBef>
            <a:spcAft>
              <a:spcPct val="15000"/>
            </a:spcAft>
            <a:buChar char="••"/>
          </a:pPr>
          <a:r>
            <a:rPr lang="tr-TR" sz="2100" kern="1200" smtClean="0"/>
            <a:t>Program yeterlikleri</a:t>
          </a:r>
          <a:endParaRPr lang="en-US" sz="2100" kern="1200" dirty="0"/>
        </a:p>
        <a:p>
          <a:pPr marL="228600" lvl="1" indent="-228600" algn="l" defTabSz="933450">
            <a:lnSpc>
              <a:spcPct val="90000"/>
            </a:lnSpc>
            <a:spcBef>
              <a:spcPct val="0"/>
            </a:spcBef>
            <a:spcAft>
              <a:spcPct val="15000"/>
            </a:spcAft>
            <a:buChar char="••"/>
          </a:pPr>
          <a:r>
            <a:rPr lang="tr-TR" sz="2100" kern="1200" smtClean="0"/>
            <a:t>Ders öğrenme kazanımları</a:t>
          </a:r>
          <a:endParaRPr lang="en-US" sz="2100" kern="1200" dirty="0"/>
        </a:p>
        <a:p>
          <a:pPr marL="228600" lvl="1" indent="-228600" algn="l" defTabSz="933450">
            <a:lnSpc>
              <a:spcPct val="90000"/>
            </a:lnSpc>
            <a:spcBef>
              <a:spcPct val="0"/>
            </a:spcBef>
            <a:spcAft>
              <a:spcPct val="15000"/>
            </a:spcAft>
            <a:buChar char="••"/>
          </a:pPr>
          <a:r>
            <a:rPr lang="tr-TR" sz="2100" kern="1200" dirty="0" smtClean="0"/>
            <a:t>AKTS</a:t>
          </a:r>
          <a:endParaRPr lang="en-US" sz="2100" kern="1200" dirty="0"/>
        </a:p>
        <a:p>
          <a:pPr marL="228600" lvl="1" indent="-228600" algn="l" defTabSz="933450">
            <a:lnSpc>
              <a:spcPct val="90000"/>
            </a:lnSpc>
            <a:spcBef>
              <a:spcPct val="0"/>
            </a:spcBef>
            <a:spcAft>
              <a:spcPct val="15000"/>
            </a:spcAft>
            <a:buChar char="••"/>
          </a:pPr>
          <a:r>
            <a:rPr lang="tr-TR" sz="2100" kern="1200" dirty="0" smtClean="0"/>
            <a:t>Öğrenci sayısı</a:t>
          </a:r>
          <a:endParaRPr lang="en-US" sz="2100" kern="1200" dirty="0"/>
        </a:p>
        <a:p>
          <a:pPr marL="228600" lvl="1" indent="-228600" algn="l" defTabSz="933450">
            <a:lnSpc>
              <a:spcPct val="90000"/>
            </a:lnSpc>
            <a:spcBef>
              <a:spcPct val="0"/>
            </a:spcBef>
            <a:spcAft>
              <a:spcPct val="15000"/>
            </a:spcAft>
            <a:buChar char="••"/>
          </a:pPr>
          <a:r>
            <a:rPr lang="tr-TR" sz="2100" kern="1200" dirty="0" smtClean="0"/>
            <a:t>Öğretim kadrosu</a:t>
          </a:r>
          <a:endParaRPr lang="en-US" sz="2100" kern="1200" dirty="0"/>
        </a:p>
      </dsp:txBody>
      <dsp:txXfrm>
        <a:off x="19186" y="636560"/>
        <a:ext cx="2746356" cy="2882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9263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161936" cy="522776"/>
      </dsp:txXfrm>
    </dsp:sp>
    <dsp:sp modelId="{92F1D55A-908E-47A9-A979-97CA3F17799D}">
      <dsp:nvSpPr>
        <dsp:cNvPr id="0" name=""/>
        <dsp:cNvSpPr/>
      </dsp:nvSpPr>
      <dsp:spPr>
        <a:xfrm>
          <a:off x="28281" y="522608"/>
          <a:ext cx="129263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461781" y="0"/>
          <a:ext cx="1292630"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461781" y="0"/>
        <a:ext cx="1161936" cy="522776"/>
      </dsp:txXfrm>
    </dsp:sp>
    <dsp:sp modelId="{863C5C5A-6FED-48E5-ADC0-68CF07368C39}">
      <dsp:nvSpPr>
        <dsp:cNvPr id="0" name=""/>
        <dsp:cNvSpPr/>
      </dsp:nvSpPr>
      <dsp:spPr>
        <a:xfrm>
          <a:off x="1475393" y="522776"/>
          <a:ext cx="129263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939089" y="0"/>
          <a:ext cx="129263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2939089" y="0"/>
        <a:ext cx="1161936" cy="522776"/>
      </dsp:txXfrm>
    </dsp:sp>
    <dsp:sp modelId="{646F145F-F1A7-44D8-BB63-F6CAEBF8BF3E}">
      <dsp:nvSpPr>
        <dsp:cNvPr id="0" name=""/>
        <dsp:cNvSpPr/>
      </dsp:nvSpPr>
      <dsp:spPr>
        <a:xfrm>
          <a:off x="2948991" y="522776"/>
          <a:ext cx="129263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412688" y="0"/>
          <a:ext cx="129263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412688" y="0"/>
        <a:ext cx="1161936" cy="522776"/>
      </dsp:txXfrm>
    </dsp:sp>
    <dsp:sp modelId="{CB93CD10-AB49-4273-86BB-B87C9A3A152F}">
      <dsp:nvSpPr>
        <dsp:cNvPr id="0" name=""/>
        <dsp:cNvSpPr/>
      </dsp:nvSpPr>
      <dsp:spPr>
        <a:xfrm>
          <a:off x="4427682" y="522776"/>
          <a:ext cx="129263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886286" y="0"/>
          <a:ext cx="1292630"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886286" y="0"/>
        <a:ext cx="1161936" cy="522776"/>
      </dsp:txXfrm>
    </dsp:sp>
    <dsp:sp modelId="{7B3CCDF1-2361-4909-B2D0-C8B89B8200FD}">
      <dsp:nvSpPr>
        <dsp:cNvPr id="0" name=""/>
        <dsp:cNvSpPr/>
      </dsp:nvSpPr>
      <dsp:spPr>
        <a:xfrm>
          <a:off x="5901280" y="522776"/>
          <a:ext cx="1292630"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16516"/>
          <a:ext cx="2783278" cy="727118"/>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Faaliyetler, Araçlar ve teknikler</a:t>
          </a:r>
          <a:endParaRPr lang="en-US" sz="2000" kern="1200" dirty="0"/>
        </a:p>
      </dsp:txBody>
      <dsp:txXfrm>
        <a:off x="0" y="16516"/>
        <a:ext cx="2783278" cy="727118"/>
      </dsp:txXfrm>
    </dsp:sp>
    <dsp:sp modelId="{A9AFB589-4F47-4C1B-AC2C-B16DD0F91756}">
      <dsp:nvSpPr>
        <dsp:cNvPr id="0" name=""/>
        <dsp:cNvSpPr/>
      </dsp:nvSpPr>
      <dsp:spPr>
        <a:xfrm>
          <a:off x="0" y="753647"/>
          <a:ext cx="2783278" cy="2470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Öğrenci ders </a:t>
          </a:r>
          <a:r>
            <a:rPr lang="tr-TR" sz="2000" kern="1200" dirty="0" smtClean="0"/>
            <a:t>kaydı</a:t>
          </a:r>
          <a:endParaRPr lang="en-US" sz="2000" kern="1200" dirty="0"/>
        </a:p>
        <a:p>
          <a:pPr marL="228600" lvl="1" indent="-228600" algn="l" defTabSz="889000">
            <a:lnSpc>
              <a:spcPct val="90000"/>
            </a:lnSpc>
            <a:spcBef>
              <a:spcPct val="0"/>
            </a:spcBef>
            <a:spcAft>
              <a:spcPct val="15000"/>
            </a:spcAft>
            <a:buChar char="••"/>
          </a:pPr>
          <a:r>
            <a:rPr lang="tr-TR" sz="2000" kern="1200" dirty="0" smtClean="0"/>
            <a:t>Eğitim programı</a:t>
          </a:r>
          <a:endParaRPr lang="en-US" sz="2000" kern="1200" dirty="0"/>
        </a:p>
        <a:p>
          <a:pPr marL="228600" lvl="1" indent="-228600" algn="l" defTabSz="889000">
            <a:lnSpc>
              <a:spcPct val="90000"/>
            </a:lnSpc>
            <a:spcBef>
              <a:spcPct val="0"/>
            </a:spcBef>
            <a:spcAft>
              <a:spcPct val="15000"/>
            </a:spcAft>
            <a:buChar char="••"/>
          </a:pPr>
          <a:r>
            <a:rPr lang="tr-TR" sz="2000" kern="1200" dirty="0" smtClean="0"/>
            <a:t>Derslik</a:t>
          </a:r>
          <a:endParaRPr lang="en-US" sz="2000" kern="1200" dirty="0"/>
        </a:p>
        <a:p>
          <a:pPr marL="228600" lvl="1" indent="-228600" algn="l" defTabSz="889000">
            <a:lnSpc>
              <a:spcPct val="90000"/>
            </a:lnSpc>
            <a:spcBef>
              <a:spcPct val="0"/>
            </a:spcBef>
            <a:spcAft>
              <a:spcPct val="15000"/>
            </a:spcAft>
            <a:buChar char="••"/>
          </a:pPr>
          <a:r>
            <a:rPr lang="en-US" sz="2000" kern="1200" dirty="0" err="1" smtClean="0"/>
            <a:t>Öğrenme</a:t>
          </a:r>
          <a:r>
            <a:rPr lang="en-US" sz="2000" kern="1200" dirty="0" smtClean="0"/>
            <a:t> </a:t>
          </a:r>
          <a:r>
            <a:rPr lang="en-US" sz="2000" kern="1200" dirty="0" err="1" smtClean="0"/>
            <a:t>Kaynakları</a:t>
          </a:r>
          <a:endParaRPr lang="en-US" sz="2000" kern="1200" dirty="0"/>
        </a:p>
        <a:p>
          <a:pPr marL="228600" lvl="1" indent="-228600" algn="l" defTabSz="889000">
            <a:lnSpc>
              <a:spcPct val="90000"/>
            </a:lnSpc>
            <a:spcBef>
              <a:spcPct val="0"/>
            </a:spcBef>
            <a:spcAft>
              <a:spcPct val="15000"/>
            </a:spcAft>
            <a:buChar char="••"/>
          </a:pPr>
          <a:r>
            <a:rPr lang="tr-TR" sz="2000" kern="1200" dirty="0" smtClean="0"/>
            <a:t>Değerlendirme yöntemleri</a:t>
          </a:r>
          <a:endParaRPr lang="en-US" sz="2000" kern="1200" dirty="0"/>
        </a:p>
        <a:p>
          <a:pPr marL="228600" lvl="1" indent="-228600" algn="l" defTabSz="889000">
            <a:lnSpc>
              <a:spcPct val="90000"/>
            </a:lnSpc>
            <a:spcBef>
              <a:spcPct val="0"/>
            </a:spcBef>
            <a:spcAft>
              <a:spcPct val="15000"/>
            </a:spcAft>
            <a:buChar char="••"/>
          </a:pPr>
          <a:r>
            <a:rPr lang="tr-TR" sz="2000" kern="1200" dirty="0" smtClean="0"/>
            <a:t>Risk analizi</a:t>
          </a:r>
          <a:endParaRPr lang="en-US" sz="2000" kern="1200" dirty="0"/>
        </a:p>
      </dsp:txBody>
      <dsp:txXfrm>
        <a:off x="0" y="753647"/>
        <a:ext cx="2783278" cy="24704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314702"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184008" cy="522776"/>
      </dsp:txXfrm>
    </dsp:sp>
    <dsp:sp modelId="{92F1D55A-908E-47A9-A979-97CA3F17799D}">
      <dsp:nvSpPr>
        <dsp:cNvPr id="0" name=""/>
        <dsp:cNvSpPr/>
      </dsp:nvSpPr>
      <dsp:spPr>
        <a:xfrm>
          <a:off x="28764" y="522608"/>
          <a:ext cx="1314702"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486742" y="0"/>
          <a:ext cx="1314702"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486742" y="0"/>
        <a:ext cx="1184008" cy="522776"/>
      </dsp:txXfrm>
    </dsp:sp>
    <dsp:sp modelId="{863C5C5A-6FED-48E5-ADC0-68CF07368C39}">
      <dsp:nvSpPr>
        <dsp:cNvPr id="0" name=""/>
        <dsp:cNvSpPr/>
      </dsp:nvSpPr>
      <dsp:spPr>
        <a:xfrm>
          <a:off x="1500586" y="522776"/>
          <a:ext cx="1314702"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989276" y="0"/>
          <a:ext cx="1314702"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2989276" y="0"/>
        <a:ext cx="1184008" cy="522776"/>
      </dsp:txXfrm>
    </dsp:sp>
    <dsp:sp modelId="{646F145F-F1A7-44D8-BB63-F6CAEBF8BF3E}">
      <dsp:nvSpPr>
        <dsp:cNvPr id="0" name=""/>
        <dsp:cNvSpPr/>
      </dsp:nvSpPr>
      <dsp:spPr>
        <a:xfrm>
          <a:off x="2999346" y="522776"/>
          <a:ext cx="1314702"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488036" y="0"/>
          <a:ext cx="1314702"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488036" y="0"/>
        <a:ext cx="1184008" cy="522776"/>
      </dsp:txXfrm>
    </dsp:sp>
    <dsp:sp modelId="{CB93CD10-AB49-4273-86BB-B87C9A3A152F}">
      <dsp:nvSpPr>
        <dsp:cNvPr id="0" name=""/>
        <dsp:cNvSpPr/>
      </dsp:nvSpPr>
      <dsp:spPr>
        <a:xfrm>
          <a:off x="4503287" y="522776"/>
          <a:ext cx="1314702"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986797" y="0"/>
          <a:ext cx="1314702"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986797" y="0"/>
        <a:ext cx="1184008" cy="522776"/>
      </dsp:txXfrm>
    </dsp:sp>
    <dsp:sp modelId="{7B3CCDF1-2361-4909-B2D0-C8B89B8200FD}">
      <dsp:nvSpPr>
        <dsp:cNvPr id="0" name=""/>
        <dsp:cNvSpPr/>
      </dsp:nvSpPr>
      <dsp:spPr>
        <a:xfrm>
          <a:off x="6002048" y="522776"/>
          <a:ext cx="1314702"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106182"/>
          <a:ext cx="2882705" cy="518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Çıktılar</a:t>
          </a:r>
          <a:endParaRPr lang="en-US" sz="1800" kern="1200" dirty="0"/>
        </a:p>
      </dsp:txBody>
      <dsp:txXfrm>
        <a:off x="0" y="106182"/>
        <a:ext cx="2882705" cy="518400"/>
      </dsp:txXfrm>
    </dsp:sp>
    <dsp:sp modelId="{35767259-8857-417F-AA1B-F5BD90F6AD6D}">
      <dsp:nvSpPr>
        <dsp:cNvPr id="0" name=""/>
        <dsp:cNvSpPr/>
      </dsp:nvSpPr>
      <dsp:spPr>
        <a:xfrm>
          <a:off x="0" y="624582"/>
          <a:ext cx="2882705" cy="25199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Program Kurulu kararları</a:t>
          </a:r>
          <a:endParaRPr lang="en-US" sz="1800" kern="1200" dirty="0"/>
        </a:p>
        <a:p>
          <a:pPr marL="171450" lvl="1" indent="-171450" algn="l" defTabSz="800100">
            <a:lnSpc>
              <a:spcPct val="90000"/>
            </a:lnSpc>
            <a:spcBef>
              <a:spcPct val="0"/>
            </a:spcBef>
            <a:spcAft>
              <a:spcPct val="15000"/>
            </a:spcAft>
            <a:buChar char="••"/>
          </a:pPr>
          <a:r>
            <a:rPr lang="tr-TR" sz="1800" kern="1200" dirty="0" smtClean="0"/>
            <a:t>Program kılavuzu</a:t>
          </a:r>
          <a:endParaRPr lang="en-US" sz="1800" kern="1200" dirty="0"/>
        </a:p>
        <a:p>
          <a:pPr marL="171450" lvl="1" indent="-171450" algn="l" defTabSz="800100">
            <a:lnSpc>
              <a:spcPct val="90000"/>
            </a:lnSpc>
            <a:spcBef>
              <a:spcPct val="0"/>
            </a:spcBef>
            <a:spcAft>
              <a:spcPct val="15000"/>
            </a:spcAft>
            <a:buChar char="••"/>
          </a:pPr>
          <a:r>
            <a:rPr lang="tr-TR" sz="1800" kern="1200" dirty="0" smtClean="0"/>
            <a:t>Ders içerikleri</a:t>
          </a:r>
          <a:endParaRPr lang="en-US" sz="1800" kern="1200" dirty="0"/>
        </a:p>
        <a:p>
          <a:pPr marL="171450" lvl="1" indent="-171450" algn="l" defTabSz="800100">
            <a:lnSpc>
              <a:spcPct val="90000"/>
            </a:lnSpc>
            <a:spcBef>
              <a:spcPct val="0"/>
            </a:spcBef>
            <a:spcAft>
              <a:spcPct val="15000"/>
            </a:spcAft>
            <a:buChar char="••"/>
          </a:pPr>
          <a:r>
            <a:rPr lang="tr-TR" sz="1800" kern="1200" dirty="0" smtClean="0"/>
            <a:t>Ders görevlendirmeleri</a:t>
          </a:r>
          <a:endParaRPr lang="en-US" sz="1800" kern="1200" dirty="0"/>
        </a:p>
        <a:p>
          <a:pPr marL="171450" lvl="1" indent="-171450" algn="l" defTabSz="800100">
            <a:lnSpc>
              <a:spcPct val="90000"/>
            </a:lnSpc>
            <a:spcBef>
              <a:spcPct val="0"/>
            </a:spcBef>
            <a:spcAft>
              <a:spcPct val="15000"/>
            </a:spcAft>
            <a:buChar char="••"/>
          </a:pPr>
          <a:r>
            <a:rPr lang="tr-TR" sz="1800" kern="1200" dirty="0" smtClean="0"/>
            <a:t>Elektronik ortamda duyurulması</a:t>
          </a:r>
          <a:endParaRPr lang="en-US" sz="1800" kern="1200" dirty="0"/>
        </a:p>
        <a:p>
          <a:pPr marL="171450" lvl="1" indent="-171450" algn="l" defTabSz="800100">
            <a:lnSpc>
              <a:spcPct val="90000"/>
            </a:lnSpc>
            <a:spcBef>
              <a:spcPct val="0"/>
            </a:spcBef>
            <a:spcAft>
              <a:spcPct val="15000"/>
            </a:spcAft>
            <a:buChar char="••"/>
          </a:pPr>
          <a:r>
            <a:rPr lang="tr-TR" sz="1800" kern="1200" dirty="0" smtClean="0"/>
            <a:t>Risk analizi raporu</a:t>
          </a:r>
          <a:endParaRPr lang="en-US" sz="1800" kern="1200" dirty="0"/>
        </a:p>
        <a:p>
          <a:pPr marL="171450" lvl="1" indent="-171450" algn="l" defTabSz="800100">
            <a:lnSpc>
              <a:spcPct val="90000"/>
            </a:lnSpc>
            <a:spcBef>
              <a:spcPct val="0"/>
            </a:spcBef>
            <a:spcAft>
              <a:spcPct val="15000"/>
            </a:spcAft>
            <a:buChar char="••"/>
          </a:pPr>
          <a:r>
            <a:rPr lang="tr-TR" sz="1800" kern="1200" dirty="0" smtClean="0"/>
            <a:t>Kalite Yönetimi Planı</a:t>
          </a:r>
          <a:endParaRPr lang="en-US" sz="1800" kern="1200" dirty="0"/>
        </a:p>
      </dsp:txBody>
      <dsp:txXfrm>
        <a:off x="0" y="624582"/>
        <a:ext cx="2882705" cy="25199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97304" cy="522776"/>
      </dsp:txXfrm>
    </dsp:sp>
    <dsp:sp modelId="{92F1D55A-908E-47A9-A979-97CA3F17799D}">
      <dsp:nvSpPr>
        <dsp:cNvPr id="0" name=""/>
        <dsp:cNvSpPr/>
      </dsp:nvSpPr>
      <dsp:spPr>
        <a:xfrm>
          <a:off x="26867" y="522608"/>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88693"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388693" y="0"/>
        <a:ext cx="1097304" cy="522776"/>
      </dsp:txXfrm>
    </dsp:sp>
    <dsp:sp modelId="{863C5C5A-6FED-48E5-ADC0-68CF07368C39}">
      <dsp:nvSpPr>
        <dsp:cNvPr id="0" name=""/>
        <dsp:cNvSpPr/>
      </dsp:nvSpPr>
      <dsp:spPr>
        <a:xfrm>
          <a:off x="1401623"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792135" y="0"/>
          <a:ext cx="1227998"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792135" y="0"/>
        <a:ext cx="1097304" cy="522776"/>
      </dsp:txXfrm>
    </dsp:sp>
    <dsp:sp modelId="{646F145F-F1A7-44D8-BB63-F6CAEBF8BF3E}">
      <dsp:nvSpPr>
        <dsp:cNvPr id="0" name=""/>
        <dsp:cNvSpPr/>
      </dsp:nvSpPr>
      <dsp:spPr>
        <a:xfrm>
          <a:off x="2801542"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192054"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192054" y="0"/>
        <a:ext cx="1097304" cy="522776"/>
      </dsp:txXfrm>
    </dsp:sp>
    <dsp:sp modelId="{CB93CD10-AB49-4273-86BB-B87C9A3A152F}">
      <dsp:nvSpPr>
        <dsp:cNvPr id="0" name=""/>
        <dsp:cNvSpPr/>
      </dsp:nvSpPr>
      <dsp:spPr>
        <a:xfrm>
          <a:off x="4206299"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591972"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591972" y="0"/>
        <a:ext cx="1097304" cy="522776"/>
      </dsp:txXfrm>
    </dsp:sp>
    <dsp:sp modelId="{7B3CCDF1-2361-4909-B2D0-C8B89B8200FD}">
      <dsp:nvSpPr>
        <dsp:cNvPr id="0" name=""/>
        <dsp:cNvSpPr/>
      </dsp:nvSpPr>
      <dsp:spPr>
        <a:xfrm>
          <a:off x="5606217"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38187"/>
          <a:ext cx="2237873" cy="61633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Girdiler</a:t>
          </a:r>
          <a:endParaRPr lang="en-US" sz="1700" kern="1200" dirty="0"/>
        </a:p>
      </dsp:txBody>
      <dsp:txXfrm>
        <a:off x="0" y="38187"/>
        <a:ext cx="2237873" cy="616334"/>
      </dsp:txXfrm>
    </dsp:sp>
    <dsp:sp modelId="{47F94B1E-8172-4A69-B3A4-FDBCD8F9B436}">
      <dsp:nvSpPr>
        <dsp:cNvPr id="0" name=""/>
        <dsp:cNvSpPr/>
      </dsp:nvSpPr>
      <dsp:spPr>
        <a:xfrm>
          <a:off x="2295" y="631279"/>
          <a:ext cx="2237873" cy="27561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Öğrenci</a:t>
          </a:r>
          <a:endParaRPr lang="en-US" sz="1700" kern="1200" dirty="0"/>
        </a:p>
        <a:p>
          <a:pPr marL="171450" lvl="1" indent="-171450" algn="l" defTabSz="755650">
            <a:lnSpc>
              <a:spcPct val="90000"/>
            </a:lnSpc>
            <a:spcBef>
              <a:spcPct val="0"/>
            </a:spcBef>
            <a:spcAft>
              <a:spcPct val="15000"/>
            </a:spcAft>
            <a:buChar char="••"/>
          </a:pPr>
          <a:r>
            <a:rPr lang="tr-TR" sz="1700" kern="1200" dirty="0" smtClean="0"/>
            <a:t>Ders programı</a:t>
          </a:r>
          <a:endParaRPr lang="en-US" sz="1700" kern="1200" dirty="0"/>
        </a:p>
        <a:p>
          <a:pPr marL="171450" lvl="1" indent="-171450" algn="l" defTabSz="755650">
            <a:lnSpc>
              <a:spcPct val="90000"/>
            </a:lnSpc>
            <a:spcBef>
              <a:spcPct val="0"/>
            </a:spcBef>
            <a:spcAft>
              <a:spcPct val="15000"/>
            </a:spcAft>
            <a:buChar char="••"/>
          </a:pPr>
          <a:r>
            <a:rPr lang="tr-TR" sz="1700" kern="1200" dirty="0" smtClean="0"/>
            <a:t>Öğrenme kaynakları</a:t>
          </a:r>
          <a:endParaRPr lang="en-US" sz="1700" kern="1200" dirty="0"/>
        </a:p>
      </dsp:txBody>
      <dsp:txXfrm>
        <a:off x="2295" y="631279"/>
        <a:ext cx="2237873" cy="2756151"/>
      </dsp:txXfrm>
    </dsp:sp>
    <dsp:sp modelId="{7B8ECE76-F053-4347-8D51-BC786470DFE4}">
      <dsp:nvSpPr>
        <dsp:cNvPr id="0" name=""/>
        <dsp:cNvSpPr/>
      </dsp:nvSpPr>
      <dsp:spPr>
        <a:xfrm>
          <a:off x="2520283" y="18002"/>
          <a:ext cx="2237873" cy="61633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Faaliyetler, Araçlar ve teknikler</a:t>
          </a:r>
          <a:endParaRPr lang="en-US" sz="1700" kern="1200" dirty="0"/>
        </a:p>
      </dsp:txBody>
      <dsp:txXfrm>
        <a:off x="2520283" y="18002"/>
        <a:ext cx="2237873" cy="616334"/>
      </dsp:txXfrm>
    </dsp:sp>
    <dsp:sp modelId="{A9AFB589-4F47-4C1B-AC2C-B16DD0F91756}">
      <dsp:nvSpPr>
        <dsp:cNvPr id="0" name=""/>
        <dsp:cNvSpPr/>
      </dsp:nvSpPr>
      <dsp:spPr>
        <a:xfrm>
          <a:off x="2553471" y="631279"/>
          <a:ext cx="2237873" cy="27561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Dersliklerin uygunluğunun sağlanması</a:t>
          </a:r>
          <a:endParaRPr lang="en-US" sz="1700" kern="1200" dirty="0"/>
        </a:p>
        <a:p>
          <a:pPr marL="171450" lvl="1" indent="-171450" algn="l" defTabSz="755650">
            <a:lnSpc>
              <a:spcPct val="90000"/>
            </a:lnSpc>
            <a:spcBef>
              <a:spcPct val="0"/>
            </a:spcBef>
            <a:spcAft>
              <a:spcPct val="15000"/>
            </a:spcAft>
            <a:buChar char="••"/>
          </a:pPr>
          <a:r>
            <a:rPr lang="tr-TR" sz="1700" kern="1200" dirty="0" smtClean="0"/>
            <a:t>Eğitim programının uygulanması</a:t>
          </a:r>
          <a:endParaRPr lang="en-US" sz="1700" kern="1200" dirty="0"/>
        </a:p>
        <a:p>
          <a:pPr marL="171450" lvl="1" indent="-171450" algn="l" defTabSz="755650">
            <a:lnSpc>
              <a:spcPct val="90000"/>
            </a:lnSpc>
            <a:spcBef>
              <a:spcPct val="0"/>
            </a:spcBef>
            <a:spcAft>
              <a:spcPct val="15000"/>
            </a:spcAft>
            <a:buChar char="••"/>
          </a:pPr>
          <a:r>
            <a:rPr lang="tr-TR" sz="1700" kern="1200" dirty="0" smtClean="0"/>
            <a:t>Zamana uyum</a:t>
          </a:r>
          <a:endParaRPr lang="en-US" sz="1700" kern="1200" dirty="0"/>
        </a:p>
        <a:p>
          <a:pPr marL="171450" lvl="1" indent="-171450" algn="l" defTabSz="755650">
            <a:lnSpc>
              <a:spcPct val="90000"/>
            </a:lnSpc>
            <a:spcBef>
              <a:spcPct val="0"/>
            </a:spcBef>
            <a:spcAft>
              <a:spcPct val="15000"/>
            </a:spcAft>
            <a:buChar char="••"/>
          </a:pPr>
          <a:r>
            <a:rPr lang="tr-TR" sz="1700" kern="1200" dirty="0" smtClean="0"/>
            <a:t>İçeriklerin planlandığı gibi uygulanması</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2553471" y="631279"/>
        <a:ext cx="2237873" cy="2756151"/>
      </dsp:txXfrm>
    </dsp:sp>
    <dsp:sp modelId="{47076811-2338-4705-9665-197897BA2D48}">
      <dsp:nvSpPr>
        <dsp:cNvPr id="0" name=""/>
        <dsp:cNvSpPr/>
      </dsp:nvSpPr>
      <dsp:spPr>
        <a:xfrm>
          <a:off x="5104647" y="14945"/>
          <a:ext cx="2237873" cy="61633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Çıktılar</a:t>
          </a:r>
          <a:endParaRPr lang="en-US" sz="1700" kern="1200" dirty="0"/>
        </a:p>
      </dsp:txBody>
      <dsp:txXfrm>
        <a:off x="5104647" y="14945"/>
        <a:ext cx="2237873" cy="616334"/>
      </dsp:txXfrm>
    </dsp:sp>
    <dsp:sp modelId="{35767259-8857-417F-AA1B-F5BD90F6AD6D}">
      <dsp:nvSpPr>
        <dsp:cNvPr id="0" name=""/>
        <dsp:cNvSpPr/>
      </dsp:nvSpPr>
      <dsp:spPr>
        <a:xfrm>
          <a:off x="5104647" y="631279"/>
          <a:ext cx="2237873" cy="27561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Mezunlar</a:t>
          </a:r>
          <a:endParaRPr lang="en-US" sz="1700" kern="1200" dirty="0"/>
        </a:p>
        <a:p>
          <a:pPr marL="171450" lvl="1" indent="-171450" algn="l" defTabSz="755650">
            <a:lnSpc>
              <a:spcPct val="90000"/>
            </a:lnSpc>
            <a:spcBef>
              <a:spcPct val="0"/>
            </a:spcBef>
            <a:spcAft>
              <a:spcPct val="15000"/>
            </a:spcAft>
            <a:buChar char="••"/>
          </a:pPr>
          <a:r>
            <a:rPr lang="tr-TR" sz="1700" kern="1200" dirty="0" smtClean="0"/>
            <a:t>Mezunların başarı durumu</a:t>
          </a:r>
          <a:endParaRPr lang="en-US" sz="1700" kern="1200" dirty="0"/>
        </a:p>
      </dsp:txBody>
      <dsp:txXfrm>
        <a:off x="5104647" y="631279"/>
        <a:ext cx="2237873" cy="275615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3055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174862" cy="522776"/>
      </dsp:txXfrm>
    </dsp:sp>
    <dsp:sp modelId="{92F1D55A-908E-47A9-A979-97CA3F17799D}">
      <dsp:nvSpPr>
        <dsp:cNvPr id="0" name=""/>
        <dsp:cNvSpPr/>
      </dsp:nvSpPr>
      <dsp:spPr>
        <a:xfrm>
          <a:off x="28563" y="522608"/>
          <a:ext cx="13055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476399" y="0"/>
          <a:ext cx="13055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476399" y="0"/>
        <a:ext cx="1174862" cy="522776"/>
      </dsp:txXfrm>
    </dsp:sp>
    <dsp:sp modelId="{863C5C5A-6FED-48E5-ADC0-68CF07368C39}">
      <dsp:nvSpPr>
        <dsp:cNvPr id="0" name=""/>
        <dsp:cNvSpPr/>
      </dsp:nvSpPr>
      <dsp:spPr>
        <a:xfrm>
          <a:off x="1490147" y="522776"/>
          <a:ext cx="13055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968481" y="0"/>
          <a:ext cx="1305556"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968481" y="0"/>
        <a:ext cx="1174862" cy="522776"/>
      </dsp:txXfrm>
    </dsp:sp>
    <dsp:sp modelId="{646F145F-F1A7-44D8-BB63-F6CAEBF8BF3E}">
      <dsp:nvSpPr>
        <dsp:cNvPr id="0" name=""/>
        <dsp:cNvSpPr/>
      </dsp:nvSpPr>
      <dsp:spPr>
        <a:xfrm>
          <a:off x="2978481" y="522776"/>
          <a:ext cx="13055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456815" y="0"/>
          <a:ext cx="13055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456815" y="0"/>
        <a:ext cx="1174862" cy="522776"/>
      </dsp:txXfrm>
    </dsp:sp>
    <dsp:sp modelId="{CB93CD10-AB49-4273-86BB-B87C9A3A152F}">
      <dsp:nvSpPr>
        <dsp:cNvPr id="0" name=""/>
        <dsp:cNvSpPr/>
      </dsp:nvSpPr>
      <dsp:spPr>
        <a:xfrm>
          <a:off x="4471960" y="522776"/>
          <a:ext cx="13055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945150" y="0"/>
          <a:ext cx="13055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945150" y="0"/>
        <a:ext cx="1174862" cy="522776"/>
      </dsp:txXfrm>
    </dsp:sp>
    <dsp:sp modelId="{7B3CCDF1-2361-4909-B2D0-C8B89B8200FD}">
      <dsp:nvSpPr>
        <dsp:cNvPr id="0" name=""/>
        <dsp:cNvSpPr/>
      </dsp:nvSpPr>
      <dsp:spPr>
        <a:xfrm>
          <a:off x="5960294" y="522776"/>
          <a:ext cx="13055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49643"/>
          <a:ext cx="2470897" cy="9792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tr-TR" sz="3400" kern="1200" dirty="0" smtClean="0"/>
            <a:t>Girdiler</a:t>
          </a:r>
          <a:endParaRPr lang="en-US" sz="3400" kern="1200" dirty="0"/>
        </a:p>
      </dsp:txBody>
      <dsp:txXfrm>
        <a:off x="0" y="49643"/>
        <a:ext cx="2470897" cy="979200"/>
      </dsp:txXfrm>
    </dsp:sp>
    <dsp:sp modelId="{47F94B1E-8172-4A69-B3A4-FDBCD8F9B436}">
      <dsp:nvSpPr>
        <dsp:cNvPr id="0" name=""/>
        <dsp:cNvSpPr/>
      </dsp:nvSpPr>
      <dsp:spPr>
        <a:xfrm>
          <a:off x="0" y="1000232"/>
          <a:ext cx="2470897"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latin typeface="Arial" panose="020B0604020202020204" pitchFamily="34" charset="0"/>
              <a:cs typeface="Arial" panose="020B0604020202020204" pitchFamily="34" charset="0"/>
            </a:rPr>
            <a:t>Öğrenci</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tr-TR" sz="1800" kern="1200" dirty="0" smtClean="0">
              <a:latin typeface="Arial" panose="020B0604020202020204" pitchFamily="34" charset="0"/>
              <a:cs typeface="Arial" panose="020B0604020202020204" pitchFamily="34" charset="0"/>
            </a:rPr>
            <a:t>Ders programı</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tr-TR" sz="1800" kern="1200" dirty="0" smtClean="0">
              <a:latin typeface="Arial" panose="020B0604020202020204" pitchFamily="34" charset="0"/>
              <a:cs typeface="Arial" panose="020B0604020202020204" pitchFamily="34" charset="0"/>
            </a:rPr>
            <a:t>Öğrenme kaynakları</a:t>
          </a:r>
          <a:endParaRPr lang="en-US" sz="1800" kern="1200" dirty="0">
            <a:latin typeface="Arial" panose="020B0604020202020204" pitchFamily="34" charset="0"/>
            <a:cs typeface="Arial" panose="020B0604020202020204" pitchFamily="34" charset="0"/>
          </a:endParaRPr>
        </a:p>
      </dsp:txBody>
      <dsp:txXfrm>
        <a:off x="0" y="1000232"/>
        <a:ext cx="2470897" cy="149327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7232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341634" cy="522776"/>
      </dsp:txXfrm>
    </dsp:sp>
    <dsp:sp modelId="{92F1D55A-908E-47A9-A979-97CA3F17799D}">
      <dsp:nvSpPr>
        <dsp:cNvPr id="0" name=""/>
        <dsp:cNvSpPr/>
      </dsp:nvSpPr>
      <dsp:spPr>
        <a:xfrm>
          <a:off x="32212" y="522608"/>
          <a:ext cx="147232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664995" y="0"/>
          <a:ext cx="147232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664995" y="0"/>
        <a:ext cx="1341634" cy="522776"/>
      </dsp:txXfrm>
    </dsp:sp>
    <dsp:sp modelId="{863C5C5A-6FED-48E5-ADC0-68CF07368C39}">
      <dsp:nvSpPr>
        <dsp:cNvPr id="0" name=""/>
        <dsp:cNvSpPr/>
      </dsp:nvSpPr>
      <dsp:spPr>
        <a:xfrm>
          <a:off x="1680499" y="522776"/>
          <a:ext cx="147232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347675" y="0"/>
          <a:ext cx="1472328"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347675" y="0"/>
        <a:ext cx="1341634" cy="522776"/>
      </dsp:txXfrm>
    </dsp:sp>
    <dsp:sp modelId="{646F145F-F1A7-44D8-BB63-F6CAEBF8BF3E}">
      <dsp:nvSpPr>
        <dsp:cNvPr id="0" name=""/>
        <dsp:cNvSpPr/>
      </dsp:nvSpPr>
      <dsp:spPr>
        <a:xfrm>
          <a:off x="3358953" y="522776"/>
          <a:ext cx="147232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5026130" y="0"/>
          <a:ext cx="147232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5026130" y="0"/>
        <a:ext cx="1341634" cy="522776"/>
      </dsp:txXfrm>
    </dsp:sp>
    <dsp:sp modelId="{CB93CD10-AB49-4273-86BB-B87C9A3A152F}">
      <dsp:nvSpPr>
        <dsp:cNvPr id="0" name=""/>
        <dsp:cNvSpPr/>
      </dsp:nvSpPr>
      <dsp:spPr>
        <a:xfrm>
          <a:off x="5043209" y="522776"/>
          <a:ext cx="147232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704584" y="0"/>
          <a:ext cx="147232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704584" y="0"/>
        <a:ext cx="1341634" cy="522776"/>
      </dsp:txXfrm>
    </dsp:sp>
    <dsp:sp modelId="{7B3CCDF1-2361-4909-B2D0-C8B89B8200FD}">
      <dsp:nvSpPr>
        <dsp:cNvPr id="0" name=""/>
        <dsp:cNvSpPr/>
      </dsp:nvSpPr>
      <dsp:spPr>
        <a:xfrm>
          <a:off x="6721663" y="522776"/>
          <a:ext cx="147232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35944"/>
          <a:ext cx="2970112" cy="729011"/>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Faaliyetler, Araçlar ve teknikler</a:t>
          </a:r>
          <a:endParaRPr lang="en-US" sz="2000" kern="1200" dirty="0"/>
        </a:p>
      </dsp:txBody>
      <dsp:txXfrm>
        <a:off x="0" y="35944"/>
        <a:ext cx="2970112" cy="729011"/>
      </dsp:txXfrm>
    </dsp:sp>
    <dsp:sp modelId="{A9AFB589-4F47-4C1B-AC2C-B16DD0F91756}">
      <dsp:nvSpPr>
        <dsp:cNvPr id="0" name=""/>
        <dsp:cNvSpPr/>
      </dsp:nvSpPr>
      <dsp:spPr>
        <a:xfrm>
          <a:off x="0" y="764955"/>
          <a:ext cx="2970112"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Dersliklerin uygunluğunun sağlanması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Eğitim programının uygulanması</a:t>
          </a:r>
          <a:endParaRPr lang="en-US" sz="2000" kern="1200" dirty="0"/>
        </a:p>
        <a:p>
          <a:pPr marL="228600" lvl="1" indent="-228600" algn="l" defTabSz="889000">
            <a:lnSpc>
              <a:spcPct val="90000"/>
            </a:lnSpc>
            <a:spcBef>
              <a:spcPct val="0"/>
            </a:spcBef>
            <a:spcAft>
              <a:spcPct val="15000"/>
            </a:spcAft>
            <a:buChar char="••"/>
          </a:pPr>
          <a:r>
            <a:rPr lang="tr-TR" sz="2000" kern="1200" dirty="0" smtClean="0"/>
            <a:t>Zamana uyum</a:t>
          </a:r>
          <a:endParaRPr lang="en-US" sz="2000" kern="1200" dirty="0"/>
        </a:p>
        <a:p>
          <a:pPr marL="228600" lvl="1" indent="-228600" algn="l" defTabSz="889000">
            <a:lnSpc>
              <a:spcPct val="90000"/>
            </a:lnSpc>
            <a:spcBef>
              <a:spcPct val="0"/>
            </a:spcBef>
            <a:spcAft>
              <a:spcPct val="15000"/>
            </a:spcAft>
            <a:buChar char="••"/>
          </a:pPr>
          <a:r>
            <a:rPr lang="tr-TR" sz="2000" kern="1200" dirty="0" smtClean="0"/>
            <a:t>İçeriklerin planlandığı gibi uygulanması</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0" y="764955"/>
        <a:ext cx="2970112" cy="2964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97304" cy="522776"/>
      </dsp:txXfrm>
    </dsp:sp>
    <dsp:sp modelId="{92F1D55A-908E-47A9-A979-97CA3F17799D}">
      <dsp:nvSpPr>
        <dsp:cNvPr id="0" name=""/>
        <dsp:cNvSpPr/>
      </dsp:nvSpPr>
      <dsp:spPr>
        <a:xfrm>
          <a:off x="26867" y="522608"/>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88693"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388693" y="0"/>
        <a:ext cx="1097304" cy="522776"/>
      </dsp:txXfrm>
    </dsp:sp>
    <dsp:sp modelId="{863C5C5A-6FED-48E5-ADC0-68CF07368C39}">
      <dsp:nvSpPr>
        <dsp:cNvPr id="0" name=""/>
        <dsp:cNvSpPr/>
      </dsp:nvSpPr>
      <dsp:spPr>
        <a:xfrm>
          <a:off x="1401623"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792135" y="0"/>
          <a:ext cx="1227998"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792135" y="0"/>
        <a:ext cx="1097304" cy="522776"/>
      </dsp:txXfrm>
    </dsp:sp>
    <dsp:sp modelId="{646F145F-F1A7-44D8-BB63-F6CAEBF8BF3E}">
      <dsp:nvSpPr>
        <dsp:cNvPr id="0" name=""/>
        <dsp:cNvSpPr/>
      </dsp:nvSpPr>
      <dsp:spPr>
        <a:xfrm>
          <a:off x="2801542"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192054"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192054" y="0"/>
        <a:ext cx="1097304" cy="522776"/>
      </dsp:txXfrm>
    </dsp:sp>
    <dsp:sp modelId="{CB93CD10-AB49-4273-86BB-B87C9A3A152F}">
      <dsp:nvSpPr>
        <dsp:cNvPr id="0" name=""/>
        <dsp:cNvSpPr/>
      </dsp:nvSpPr>
      <dsp:spPr>
        <a:xfrm>
          <a:off x="4206299"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591972" y="0"/>
          <a:ext cx="1227998"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591972" y="0"/>
        <a:ext cx="1097304" cy="522776"/>
      </dsp:txXfrm>
    </dsp:sp>
    <dsp:sp modelId="{7B3CCDF1-2361-4909-B2D0-C8B89B8200FD}">
      <dsp:nvSpPr>
        <dsp:cNvPr id="0" name=""/>
        <dsp:cNvSpPr/>
      </dsp:nvSpPr>
      <dsp:spPr>
        <a:xfrm>
          <a:off x="5606217" y="522776"/>
          <a:ext cx="1227998"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98468"/>
          <a:ext cx="2664295" cy="9216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tr-TR" sz="3200" kern="1200" dirty="0" smtClean="0"/>
            <a:t>Çıktılar</a:t>
          </a:r>
          <a:endParaRPr lang="en-US" sz="3200" kern="1200" dirty="0"/>
        </a:p>
      </dsp:txBody>
      <dsp:txXfrm>
        <a:off x="0" y="98468"/>
        <a:ext cx="2664295" cy="921600"/>
      </dsp:txXfrm>
    </dsp:sp>
    <dsp:sp modelId="{35767259-8857-417F-AA1B-F5BD90F6AD6D}">
      <dsp:nvSpPr>
        <dsp:cNvPr id="0" name=""/>
        <dsp:cNvSpPr/>
      </dsp:nvSpPr>
      <dsp:spPr>
        <a:xfrm>
          <a:off x="0" y="1020068"/>
          <a:ext cx="2664295" cy="22838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tr-TR" sz="3200" kern="1200" dirty="0" smtClean="0"/>
            <a:t>Mezunlar</a:t>
          </a:r>
          <a:endParaRPr lang="en-US" sz="3200" kern="1200" dirty="0"/>
        </a:p>
        <a:p>
          <a:pPr marL="285750" lvl="1" indent="-285750" algn="l" defTabSz="1422400">
            <a:lnSpc>
              <a:spcPct val="90000"/>
            </a:lnSpc>
            <a:spcBef>
              <a:spcPct val="0"/>
            </a:spcBef>
            <a:spcAft>
              <a:spcPct val="15000"/>
            </a:spcAft>
            <a:buChar char="••"/>
          </a:pPr>
          <a:r>
            <a:rPr lang="tr-TR" sz="3200" kern="1200" dirty="0" smtClean="0"/>
            <a:t>Mezunların başarı durumu</a:t>
          </a:r>
          <a:endParaRPr lang="en-US" sz="3200" kern="1200" dirty="0"/>
        </a:p>
      </dsp:txBody>
      <dsp:txXfrm>
        <a:off x="0" y="1020068"/>
        <a:ext cx="2664295" cy="22838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919953" cy="522776"/>
      </dsp:txXfrm>
    </dsp:sp>
    <dsp:sp modelId="{92F1D55A-908E-47A9-A979-97CA3F17799D}">
      <dsp:nvSpPr>
        <dsp:cNvPr id="0" name=""/>
        <dsp:cNvSpPr/>
      </dsp:nvSpPr>
      <dsp:spPr>
        <a:xfrm>
          <a:off x="22986" y="522608"/>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188134"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188134" y="0"/>
        <a:ext cx="919953" cy="522776"/>
      </dsp:txXfrm>
    </dsp:sp>
    <dsp:sp modelId="{863C5C5A-6FED-48E5-ADC0-68CF07368C39}">
      <dsp:nvSpPr>
        <dsp:cNvPr id="0" name=""/>
        <dsp:cNvSpPr/>
      </dsp:nvSpPr>
      <dsp:spPr>
        <a:xfrm>
          <a:off x="1199197"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388888"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388888" y="0"/>
        <a:ext cx="919953" cy="522776"/>
      </dsp:txXfrm>
    </dsp:sp>
    <dsp:sp modelId="{646F145F-F1A7-44D8-BB63-F6CAEBF8BF3E}">
      <dsp:nvSpPr>
        <dsp:cNvPr id="0" name=""/>
        <dsp:cNvSpPr/>
      </dsp:nvSpPr>
      <dsp:spPr>
        <a:xfrm>
          <a:off x="2396936"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3586626" y="0"/>
          <a:ext cx="1050647"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3586626" y="0"/>
        <a:ext cx="919953" cy="522776"/>
      </dsp:txXfrm>
    </dsp:sp>
    <dsp:sp modelId="{CB93CD10-AB49-4273-86BB-B87C9A3A152F}">
      <dsp:nvSpPr>
        <dsp:cNvPr id="0" name=""/>
        <dsp:cNvSpPr/>
      </dsp:nvSpPr>
      <dsp:spPr>
        <a:xfrm>
          <a:off x="3598814"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4784365"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4784365" y="0"/>
        <a:ext cx="919953" cy="522776"/>
      </dsp:txXfrm>
    </dsp:sp>
    <dsp:sp modelId="{7B3CCDF1-2361-4909-B2D0-C8B89B8200FD}">
      <dsp:nvSpPr>
        <dsp:cNvPr id="0" name=""/>
        <dsp:cNvSpPr/>
      </dsp:nvSpPr>
      <dsp:spPr>
        <a:xfrm>
          <a:off x="4796552"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48992"/>
          <a:ext cx="2215933" cy="3456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tr-TR" sz="1200" kern="1200" dirty="0" smtClean="0"/>
            <a:t>Girdiler</a:t>
          </a:r>
          <a:endParaRPr lang="en-US" sz="1200" kern="1200" dirty="0"/>
        </a:p>
      </dsp:txBody>
      <dsp:txXfrm>
        <a:off x="0" y="248992"/>
        <a:ext cx="2215933" cy="345600"/>
      </dsp:txXfrm>
    </dsp:sp>
    <dsp:sp modelId="{47F94B1E-8172-4A69-B3A4-FDBCD8F9B436}">
      <dsp:nvSpPr>
        <dsp:cNvPr id="0" name=""/>
        <dsp:cNvSpPr/>
      </dsp:nvSpPr>
      <dsp:spPr>
        <a:xfrm>
          <a:off x="2272" y="581559"/>
          <a:ext cx="2215933" cy="21528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t>Süreç hedefleri</a:t>
          </a:r>
          <a:endParaRPr lang="en-US" sz="1200" kern="1200" dirty="0"/>
        </a:p>
        <a:p>
          <a:pPr marL="114300" lvl="1" indent="-114300" algn="l" defTabSz="533400">
            <a:lnSpc>
              <a:spcPct val="90000"/>
            </a:lnSpc>
            <a:spcBef>
              <a:spcPct val="0"/>
            </a:spcBef>
            <a:spcAft>
              <a:spcPct val="15000"/>
            </a:spcAft>
            <a:buChar char="••"/>
          </a:pPr>
          <a:r>
            <a:rPr lang="tr-TR" sz="1200" kern="1200" dirty="0" smtClean="0"/>
            <a:t>Kalite politikası</a:t>
          </a:r>
          <a:endParaRPr lang="en-US" sz="1200" kern="1200" dirty="0"/>
        </a:p>
        <a:p>
          <a:pPr marL="114300" lvl="1" indent="-114300" algn="l" defTabSz="533400">
            <a:lnSpc>
              <a:spcPct val="90000"/>
            </a:lnSpc>
            <a:spcBef>
              <a:spcPct val="0"/>
            </a:spcBef>
            <a:spcAft>
              <a:spcPct val="15000"/>
            </a:spcAft>
            <a:buChar char="••"/>
          </a:pPr>
          <a:r>
            <a:rPr lang="tr-TR" sz="1200" kern="1200" dirty="0" smtClean="0"/>
            <a:t>Kalite hedefleri</a:t>
          </a:r>
          <a:endParaRPr lang="en-US" sz="1200" kern="1200" dirty="0"/>
        </a:p>
        <a:p>
          <a:pPr marL="114300" lvl="1" indent="-114300" algn="l" defTabSz="533400">
            <a:lnSpc>
              <a:spcPct val="90000"/>
            </a:lnSpc>
            <a:spcBef>
              <a:spcPct val="0"/>
            </a:spcBef>
            <a:spcAft>
              <a:spcPct val="15000"/>
            </a:spcAft>
            <a:buChar char="••"/>
          </a:pPr>
          <a:r>
            <a:rPr lang="tr-TR" sz="1200" kern="1200" dirty="0" smtClean="0"/>
            <a:t>Dokümanlar (Formlar)</a:t>
          </a:r>
          <a:endParaRPr lang="en-US" sz="1200" kern="1200" dirty="0"/>
        </a:p>
        <a:p>
          <a:pPr marL="114300" lvl="1" indent="-114300" algn="l" defTabSz="533400">
            <a:lnSpc>
              <a:spcPct val="90000"/>
            </a:lnSpc>
            <a:spcBef>
              <a:spcPct val="0"/>
            </a:spcBef>
            <a:spcAft>
              <a:spcPct val="15000"/>
            </a:spcAft>
            <a:buChar char="••"/>
          </a:pPr>
          <a:r>
            <a:rPr lang="tr-TR" sz="1200" kern="1200" dirty="0" smtClean="0"/>
            <a:t>Ölçülmesine karar verilmiş olan kalite göstergeleri</a:t>
          </a:r>
          <a:endParaRPr lang="en-US" sz="1200" kern="1200" dirty="0"/>
        </a:p>
      </dsp:txBody>
      <dsp:txXfrm>
        <a:off x="2272" y="581559"/>
        <a:ext cx="2215933" cy="2152809"/>
      </dsp:txXfrm>
    </dsp:sp>
    <dsp:sp modelId="{7B8ECE76-F053-4347-8D51-BC786470DFE4}">
      <dsp:nvSpPr>
        <dsp:cNvPr id="0" name=""/>
        <dsp:cNvSpPr/>
      </dsp:nvSpPr>
      <dsp:spPr>
        <a:xfrm>
          <a:off x="2528437" y="235959"/>
          <a:ext cx="2215933" cy="3456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tr-TR" sz="1200" kern="1200" dirty="0" smtClean="0"/>
            <a:t>Faaliyetler, Araçlar ve teknikler</a:t>
          </a:r>
          <a:endParaRPr lang="en-US" sz="1200" kern="1200" dirty="0"/>
        </a:p>
      </dsp:txBody>
      <dsp:txXfrm>
        <a:off x="2528437" y="235959"/>
        <a:ext cx="2215933" cy="345600"/>
      </dsp:txXfrm>
    </dsp:sp>
    <dsp:sp modelId="{A9AFB589-4F47-4C1B-AC2C-B16DD0F91756}">
      <dsp:nvSpPr>
        <dsp:cNvPr id="0" name=""/>
        <dsp:cNvSpPr/>
      </dsp:nvSpPr>
      <dsp:spPr>
        <a:xfrm>
          <a:off x="2528437" y="581559"/>
          <a:ext cx="2215933" cy="21528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t>Periyodik değerlendirmeler</a:t>
          </a:r>
          <a:endParaRPr lang="en-US" sz="1200" kern="1200" dirty="0"/>
        </a:p>
        <a:p>
          <a:pPr marL="114300" lvl="1" indent="-114300" algn="l" defTabSz="533400">
            <a:lnSpc>
              <a:spcPct val="90000"/>
            </a:lnSpc>
            <a:spcBef>
              <a:spcPct val="0"/>
            </a:spcBef>
            <a:spcAft>
              <a:spcPct val="15000"/>
            </a:spcAft>
            <a:buChar char="••"/>
          </a:pPr>
          <a:r>
            <a:rPr lang="tr-TR" sz="1200" kern="1200" dirty="0" smtClean="0"/>
            <a:t>Gözlem/gözetim</a:t>
          </a:r>
          <a:endParaRPr lang="en-US" sz="1200" kern="1200" dirty="0"/>
        </a:p>
        <a:p>
          <a:pPr marL="114300" lvl="1" indent="-114300" algn="l" defTabSz="533400">
            <a:lnSpc>
              <a:spcPct val="90000"/>
            </a:lnSpc>
            <a:spcBef>
              <a:spcPct val="0"/>
            </a:spcBef>
            <a:spcAft>
              <a:spcPct val="15000"/>
            </a:spcAft>
            <a:buChar char="••"/>
          </a:pPr>
          <a:r>
            <a:rPr lang="tr-TR" sz="1200" kern="1200" dirty="0" smtClean="0"/>
            <a:t>Anketler</a:t>
          </a:r>
          <a:endParaRPr lang="en-US" sz="1200" kern="1200" dirty="0"/>
        </a:p>
        <a:p>
          <a:pPr marL="114300" lvl="1" indent="-114300" algn="l" defTabSz="533400">
            <a:lnSpc>
              <a:spcPct val="90000"/>
            </a:lnSpc>
            <a:spcBef>
              <a:spcPct val="0"/>
            </a:spcBef>
            <a:spcAft>
              <a:spcPct val="15000"/>
            </a:spcAft>
            <a:buChar char="••"/>
          </a:pPr>
          <a:r>
            <a:rPr lang="tr-TR" sz="1200" kern="1200" dirty="0" smtClean="0"/>
            <a:t>Şikayetler</a:t>
          </a:r>
          <a:endParaRPr lang="en-US" sz="1200" kern="1200" dirty="0"/>
        </a:p>
        <a:p>
          <a:pPr marL="114300" lvl="1" indent="-114300" algn="l" defTabSz="533400">
            <a:lnSpc>
              <a:spcPct val="90000"/>
            </a:lnSpc>
            <a:spcBef>
              <a:spcPct val="0"/>
            </a:spcBef>
            <a:spcAft>
              <a:spcPct val="15000"/>
            </a:spcAft>
            <a:buChar char="••"/>
          </a:pPr>
          <a:r>
            <a:rPr lang="tr-TR" sz="1200" kern="1200" dirty="0" smtClean="0"/>
            <a:t>Öneriler</a:t>
          </a:r>
          <a:endParaRPr lang="en-US" sz="1200" kern="1200" dirty="0"/>
        </a:p>
        <a:p>
          <a:pPr marL="114300" lvl="1" indent="-114300" algn="l" defTabSz="533400">
            <a:lnSpc>
              <a:spcPct val="90000"/>
            </a:lnSpc>
            <a:spcBef>
              <a:spcPct val="0"/>
            </a:spcBef>
            <a:spcAft>
              <a:spcPct val="15000"/>
            </a:spcAft>
            <a:buChar char="••"/>
          </a:pPr>
          <a:r>
            <a:rPr lang="tr-TR" sz="1200" kern="1200" dirty="0" smtClean="0"/>
            <a:t>Uygunsuzluklar</a:t>
          </a:r>
          <a:endParaRPr lang="en-US" sz="1200" kern="1200" dirty="0"/>
        </a:p>
      </dsp:txBody>
      <dsp:txXfrm>
        <a:off x="2528437" y="581559"/>
        <a:ext cx="2215933" cy="2152809"/>
      </dsp:txXfrm>
    </dsp:sp>
    <dsp:sp modelId="{47076811-2338-4705-9665-197897BA2D48}">
      <dsp:nvSpPr>
        <dsp:cNvPr id="0" name=""/>
        <dsp:cNvSpPr/>
      </dsp:nvSpPr>
      <dsp:spPr>
        <a:xfrm>
          <a:off x="5054601" y="235959"/>
          <a:ext cx="2215933" cy="3456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tr-TR" sz="1200" kern="1200" dirty="0" smtClean="0"/>
            <a:t>Çıktılar</a:t>
          </a:r>
          <a:endParaRPr lang="en-US" sz="1200" kern="1200" dirty="0"/>
        </a:p>
      </dsp:txBody>
      <dsp:txXfrm>
        <a:off x="5054601" y="235959"/>
        <a:ext cx="2215933" cy="345600"/>
      </dsp:txXfrm>
    </dsp:sp>
    <dsp:sp modelId="{35767259-8857-417F-AA1B-F5BD90F6AD6D}">
      <dsp:nvSpPr>
        <dsp:cNvPr id="0" name=""/>
        <dsp:cNvSpPr/>
      </dsp:nvSpPr>
      <dsp:spPr>
        <a:xfrm>
          <a:off x="5054601" y="581559"/>
          <a:ext cx="2215933" cy="21528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t>Periyodik değerlendirmelerin sonuçları</a:t>
          </a:r>
          <a:endParaRPr lang="en-US" sz="1200" kern="1200" dirty="0"/>
        </a:p>
        <a:p>
          <a:pPr marL="114300" lvl="1" indent="-114300" algn="l" defTabSz="533400">
            <a:lnSpc>
              <a:spcPct val="90000"/>
            </a:lnSpc>
            <a:spcBef>
              <a:spcPct val="0"/>
            </a:spcBef>
            <a:spcAft>
              <a:spcPct val="15000"/>
            </a:spcAft>
            <a:buChar char="••"/>
          </a:pPr>
          <a:r>
            <a:rPr lang="tr-TR" sz="1200" kern="1200" dirty="0" smtClean="0"/>
            <a:t>Gözlem/gözetim kayıtları</a:t>
          </a:r>
          <a:endParaRPr lang="en-US" sz="1200" kern="1200" dirty="0"/>
        </a:p>
        <a:p>
          <a:pPr marL="114300" lvl="1" indent="-114300" algn="l" defTabSz="533400">
            <a:lnSpc>
              <a:spcPct val="90000"/>
            </a:lnSpc>
            <a:spcBef>
              <a:spcPct val="0"/>
            </a:spcBef>
            <a:spcAft>
              <a:spcPct val="15000"/>
            </a:spcAft>
            <a:buChar char="••"/>
          </a:pPr>
          <a:r>
            <a:rPr lang="tr-TR" sz="1200" kern="1200" dirty="0" smtClean="0"/>
            <a:t>Anketlerin değerlendirme sonuçları</a:t>
          </a:r>
          <a:endParaRPr lang="en-US" sz="1200" kern="1200" dirty="0"/>
        </a:p>
        <a:p>
          <a:pPr marL="114300" lvl="1" indent="-114300" algn="l" defTabSz="533400">
            <a:lnSpc>
              <a:spcPct val="90000"/>
            </a:lnSpc>
            <a:spcBef>
              <a:spcPct val="0"/>
            </a:spcBef>
            <a:spcAft>
              <a:spcPct val="15000"/>
            </a:spcAft>
            <a:buChar char="••"/>
          </a:pPr>
          <a:r>
            <a:rPr lang="tr-TR" sz="1200" kern="1200" dirty="0" smtClean="0"/>
            <a:t>Şikayetlerin değerlendirme sonuçları</a:t>
          </a:r>
          <a:endParaRPr lang="en-US" sz="1200" kern="1200" dirty="0"/>
        </a:p>
        <a:p>
          <a:pPr marL="114300" lvl="1" indent="-114300" algn="l" defTabSz="533400">
            <a:lnSpc>
              <a:spcPct val="90000"/>
            </a:lnSpc>
            <a:spcBef>
              <a:spcPct val="0"/>
            </a:spcBef>
            <a:spcAft>
              <a:spcPct val="15000"/>
            </a:spcAft>
            <a:buChar char="••"/>
          </a:pPr>
          <a:r>
            <a:rPr lang="tr-TR" sz="1200" kern="1200" dirty="0" smtClean="0"/>
            <a:t>Önerilerin değerlendirilmesi sonuçları</a:t>
          </a:r>
          <a:endParaRPr lang="en-US" sz="1200" kern="1200" dirty="0"/>
        </a:p>
        <a:p>
          <a:pPr marL="114300" lvl="1" indent="-114300" algn="l" defTabSz="533400">
            <a:lnSpc>
              <a:spcPct val="90000"/>
            </a:lnSpc>
            <a:spcBef>
              <a:spcPct val="0"/>
            </a:spcBef>
            <a:spcAft>
              <a:spcPct val="15000"/>
            </a:spcAft>
            <a:buChar char="••"/>
          </a:pPr>
          <a:r>
            <a:rPr lang="tr-TR" sz="1200" kern="1200" dirty="0" smtClean="0"/>
            <a:t>Uygunsuzlukların değerlendirilmesi sonuçları</a:t>
          </a:r>
          <a:endParaRPr lang="en-US" sz="1200" kern="1200" dirty="0"/>
        </a:p>
      </dsp:txBody>
      <dsp:txXfrm>
        <a:off x="5054601" y="581559"/>
        <a:ext cx="2215933" cy="215280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137514"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06820" cy="522776"/>
      </dsp:txXfrm>
    </dsp:sp>
    <dsp:sp modelId="{92F1D55A-908E-47A9-A979-97CA3F17799D}">
      <dsp:nvSpPr>
        <dsp:cNvPr id="0" name=""/>
        <dsp:cNvSpPr/>
      </dsp:nvSpPr>
      <dsp:spPr>
        <a:xfrm>
          <a:off x="24887" y="522608"/>
          <a:ext cx="1137514"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286368" y="0"/>
          <a:ext cx="1137514"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286368" y="0"/>
        <a:ext cx="1006820" cy="522776"/>
      </dsp:txXfrm>
    </dsp:sp>
    <dsp:sp modelId="{863C5C5A-6FED-48E5-ADC0-68CF07368C39}">
      <dsp:nvSpPr>
        <dsp:cNvPr id="0" name=""/>
        <dsp:cNvSpPr/>
      </dsp:nvSpPr>
      <dsp:spPr>
        <a:xfrm>
          <a:off x="1298346" y="522776"/>
          <a:ext cx="1137514"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586399" y="0"/>
          <a:ext cx="1137514"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586399" y="0"/>
        <a:ext cx="1006820" cy="522776"/>
      </dsp:txXfrm>
    </dsp:sp>
    <dsp:sp modelId="{646F145F-F1A7-44D8-BB63-F6CAEBF8BF3E}">
      <dsp:nvSpPr>
        <dsp:cNvPr id="0" name=""/>
        <dsp:cNvSpPr/>
      </dsp:nvSpPr>
      <dsp:spPr>
        <a:xfrm>
          <a:off x="2595112" y="522776"/>
          <a:ext cx="1137514"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3883166" y="0"/>
          <a:ext cx="1137514"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3883166" y="0"/>
        <a:ext cx="1006820" cy="522776"/>
      </dsp:txXfrm>
    </dsp:sp>
    <dsp:sp modelId="{CB93CD10-AB49-4273-86BB-B87C9A3A152F}">
      <dsp:nvSpPr>
        <dsp:cNvPr id="0" name=""/>
        <dsp:cNvSpPr/>
      </dsp:nvSpPr>
      <dsp:spPr>
        <a:xfrm>
          <a:off x="3896361" y="522776"/>
          <a:ext cx="1137514"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179932" y="0"/>
          <a:ext cx="1137514"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179932" y="0"/>
        <a:ext cx="1006820" cy="522776"/>
      </dsp:txXfrm>
    </dsp:sp>
    <dsp:sp modelId="{7B3CCDF1-2361-4909-B2D0-C8B89B8200FD}">
      <dsp:nvSpPr>
        <dsp:cNvPr id="0" name=""/>
        <dsp:cNvSpPr/>
      </dsp:nvSpPr>
      <dsp:spPr>
        <a:xfrm>
          <a:off x="5193127" y="522776"/>
          <a:ext cx="1137514"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03307"/>
          <a:ext cx="3048842" cy="518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Girdiler</a:t>
          </a:r>
          <a:endParaRPr lang="en-US" sz="1800" kern="1200" dirty="0"/>
        </a:p>
      </dsp:txBody>
      <dsp:txXfrm>
        <a:off x="0" y="203307"/>
        <a:ext cx="3048842" cy="518400"/>
      </dsp:txXfrm>
    </dsp:sp>
    <dsp:sp modelId="{47F94B1E-8172-4A69-B3A4-FDBCD8F9B436}">
      <dsp:nvSpPr>
        <dsp:cNvPr id="0" name=""/>
        <dsp:cNvSpPr/>
      </dsp:nvSpPr>
      <dsp:spPr>
        <a:xfrm>
          <a:off x="0" y="702158"/>
          <a:ext cx="3048842" cy="1976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Süreç hedefleri</a:t>
          </a:r>
          <a:endParaRPr lang="en-US" sz="1800" kern="1200" dirty="0"/>
        </a:p>
        <a:p>
          <a:pPr marL="171450" lvl="1" indent="-171450" algn="l" defTabSz="800100">
            <a:lnSpc>
              <a:spcPct val="90000"/>
            </a:lnSpc>
            <a:spcBef>
              <a:spcPct val="0"/>
            </a:spcBef>
            <a:spcAft>
              <a:spcPct val="15000"/>
            </a:spcAft>
            <a:buChar char="••"/>
          </a:pPr>
          <a:r>
            <a:rPr lang="tr-TR" sz="1800" kern="1200" dirty="0" smtClean="0">
              <a:solidFill>
                <a:srgbClr val="FF0000"/>
              </a:solidFill>
              <a:latin typeface="Arial Black" panose="020B0A04020102020204" pitchFamily="34" charset="0"/>
            </a:rPr>
            <a:t>Kalite politikası</a:t>
          </a:r>
          <a:endParaRPr lang="en-US" sz="1800" kern="1200" dirty="0">
            <a:solidFill>
              <a:srgbClr val="FF0000"/>
            </a:solidFill>
            <a:latin typeface="Arial Black" panose="020B0A04020102020204" pitchFamily="34" charset="0"/>
          </a:endParaRPr>
        </a:p>
        <a:p>
          <a:pPr marL="171450" lvl="1" indent="-171450" algn="l" defTabSz="800100">
            <a:lnSpc>
              <a:spcPct val="90000"/>
            </a:lnSpc>
            <a:spcBef>
              <a:spcPct val="0"/>
            </a:spcBef>
            <a:spcAft>
              <a:spcPct val="15000"/>
            </a:spcAft>
            <a:buChar char="••"/>
          </a:pPr>
          <a:r>
            <a:rPr lang="tr-TR" sz="1800" kern="1200" dirty="0" smtClean="0"/>
            <a:t>Kalite hedefleri</a:t>
          </a:r>
          <a:endParaRPr lang="en-US" sz="1800" kern="1200" dirty="0"/>
        </a:p>
        <a:p>
          <a:pPr marL="171450" lvl="1" indent="-171450" algn="l" defTabSz="800100">
            <a:lnSpc>
              <a:spcPct val="90000"/>
            </a:lnSpc>
            <a:spcBef>
              <a:spcPct val="0"/>
            </a:spcBef>
            <a:spcAft>
              <a:spcPct val="15000"/>
            </a:spcAft>
            <a:buChar char="••"/>
          </a:pPr>
          <a:r>
            <a:rPr lang="tr-TR" sz="1800" kern="1200" dirty="0" smtClean="0"/>
            <a:t>Dokümanlar (Formlar)</a:t>
          </a:r>
          <a:endParaRPr lang="en-US" sz="1800" kern="1200" dirty="0"/>
        </a:p>
        <a:p>
          <a:pPr marL="171450" lvl="1" indent="-171450" algn="l" defTabSz="800100">
            <a:lnSpc>
              <a:spcPct val="90000"/>
            </a:lnSpc>
            <a:spcBef>
              <a:spcPct val="0"/>
            </a:spcBef>
            <a:spcAft>
              <a:spcPct val="15000"/>
            </a:spcAft>
            <a:buChar char="••"/>
          </a:pPr>
          <a:r>
            <a:rPr lang="tr-TR" sz="1800" kern="1200" dirty="0" smtClean="0"/>
            <a:t>Ölçülmesine karar verilmiş olan kalite göstergeleri</a:t>
          </a:r>
          <a:endParaRPr lang="en-US" sz="1800" kern="1200" dirty="0"/>
        </a:p>
      </dsp:txBody>
      <dsp:txXfrm>
        <a:off x="0" y="702158"/>
        <a:ext cx="3048842" cy="197639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CE76-F053-4347-8D51-BC786470DFE4}">
      <dsp:nvSpPr>
        <dsp:cNvPr id="0" name=""/>
        <dsp:cNvSpPr/>
      </dsp:nvSpPr>
      <dsp:spPr>
        <a:xfrm>
          <a:off x="0" y="73767"/>
          <a:ext cx="2655516" cy="614857"/>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Faaliyetler, Araçlar ve teknikler</a:t>
          </a:r>
          <a:endParaRPr lang="en-US" sz="1700" kern="1200" dirty="0"/>
        </a:p>
      </dsp:txBody>
      <dsp:txXfrm>
        <a:off x="0" y="73767"/>
        <a:ext cx="2655516" cy="614857"/>
      </dsp:txXfrm>
    </dsp:sp>
    <dsp:sp modelId="{A9AFB589-4F47-4C1B-AC2C-B16DD0F91756}">
      <dsp:nvSpPr>
        <dsp:cNvPr id="0" name=""/>
        <dsp:cNvSpPr/>
      </dsp:nvSpPr>
      <dsp:spPr>
        <a:xfrm>
          <a:off x="0" y="688625"/>
          <a:ext cx="2655516" cy="20999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Periyodik değerlendirmeler</a:t>
          </a:r>
          <a:endParaRPr lang="en-US" sz="1700" kern="1200" dirty="0"/>
        </a:p>
        <a:p>
          <a:pPr marL="171450" lvl="1" indent="-171450" algn="l" defTabSz="755650">
            <a:lnSpc>
              <a:spcPct val="90000"/>
            </a:lnSpc>
            <a:spcBef>
              <a:spcPct val="0"/>
            </a:spcBef>
            <a:spcAft>
              <a:spcPct val="15000"/>
            </a:spcAft>
            <a:buChar char="••"/>
          </a:pPr>
          <a:r>
            <a:rPr lang="tr-TR" sz="1700" kern="1200" dirty="0" smtClean="0"/>
            <a:t>Gözlem/gözetim</a:t>
          </a:r>
          <a:endParaRPr lang="en-US" sz="1700" kern="1200" dirty="0"/>
        </a:p>
        <a:p>
          <a:pPr marL="171450" lvl="1" indent="-171450" algn="l" defTabSz="755650">
            <a:lnSpc>
              <a:spcPct val="90000"/>
            </a:lnSpc>
            <a:spcBef>
              <a:spcPct val="0"/>
            </a:spcBef>
            <a:spcAft>
              <a:spcPct val="15000"/>
            </a:spcAft>
            <a:buChar char="••"/>
          </a:pPr>
          <a:r>
            <a:rPr lang="tr-TR" sz="1700" kern="1200" dirty="0" smtClean="0"/>
            <a:t>Anketler</a:t>
          </a:r>
          <a:endParaRPr lang="en-US" sz="1700" kern="1200" dirty="0"/>
        </a:p>
        <a:p>
          <a:pPr marL="171450" lvl="1" indent="-171450" algn="l" defTabSz="755650">
            <a:lnSpc>
              <a:spcPct val="90000"/>
            </a:lnSpc>
            <a:spcBef>
              <a:spcPct val="0"/>
            </a:spcBef>
            <a:spcAft>
              <a:spcPct val="15000"/>
            </a:spcAft>
            <a:buChar char="••"/>
          </a:pPr>
          <a:r>
            <a:rPr lang="tr-TR" sz="1700" kern="1200" dirty="0" smtClean="0"/>
            <a:t>Şikayetler</a:t>
          </a:r>
          <a:endParaRPr lang="en-US" sz="1700" kern="1200" dirty="0"/>
        </a:p>
        <a:p>
          <a:pPr marL="171450" lvl="1" indent="-171450" algn="l" defTabSz="755650">
            <a:lnSpc>
              <a:spcPct val="90000"/>
            </a:lnSpc>
            <a:spcBef>
              <a:spcPct val="0"/>
            </a:spcBef>
            <a:spcAft>
              <a:spcPct val="15000"/>
            </a:spcAft>
            <a:buChar char="••"/>
          </a:pPr>
          <a:r>
            <a:rPr lang="tr-TR" sz="1700" kern="1200" dirty="0" smtClean="0"/>
            <a:t>Öneriler</a:t>
          </a:r>
          <a:endParaRPr lang="en-US" sz="1700" kern="1200" dirty="0"/>
        </a:p>
        <a:p>
          <a:pPr marL="171450" lvl="1" indent="-171450" algn="l" defTabSz="755650">
            <a:lnSpc>
              <a:spcPct val="90000"/>
            </a:lnSpc>
            <a:spcBef>
              <a:spcPct val="0"/>
            </a:spcBef>
            <a:spcAft>
              <a:spcPct val="15000"/>
            </a:spcAft>
            <a:buChar char="••"/>
          </a:pPr>
          <a:r>
            <a:rPr lang="tr-TR" sz="1700" kern="1200" dirty="0" smtClean="0"/>
            <a:t>Uygunsuzluklar</a:t>
          </a:r>
          <a:endParaRPr lang="en-US" sz="1700" kern="1200" dirty="0"/>
        </a:p>
      </dsp:txBody>
      <dsp:txXfrm>
        <a:off x="0" y="688625"/>
        <a:ext cx="2655516" cy="209992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34598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15292" cy="522776"/>
      </dsp:txXfrm>
    </dsp:sp>
    <dsp:sp modelId="{92F1D55A-908E-47A9-A979-97CA3F17799D}">
      <dsp:nvSpPr>
        <dsp:cNvPr id="0" name=""/>
        <dsp:cNvSpPr/>
      </dsp:nvSpPr>
      <dsp:spPr>
        <a:xfrm>
          <a:off x="29448" y="522608"/>
          <a:ext cx="134598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22120" y="0"/>
          <a:ext cx="134598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22120" y="0"/>
        <a:ext cx="1215292" cy="522776"/>
      </dsp:txXfrm>
    </dsp:sp>
    <dsp:sp modelId="{863C5C5A-6FED-48E5-ADC0-68CF07368C39}">
      <dsp:nvSpPr>
        <dsp:cNvPr id="0" name=""/>
        <dsp:cNvSpPr/>
      </dsp:nvSpPr>
      <dsp:spPr>
        <a:xfrm>
          <a:off x="1536293" y="522776"/>
          <a:ext cx="134598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060407" y="0"/>
          <a:ext cx="134598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3060407" y="0"/>
        <a:ext cx="1215292" cy="522776"/>
      </dsp:txXfrm>
    </dsp:sp>
    <dsp:sp modelId="{646F145F-F1A7-44D8-BB63-F6CAEBF8BF3E}">
      <dsp:nvSpPr>
        <dsp:cNvPr id="0" name=""/>
        <dsp:cNvSpPr/>
      </dsp:nvSpPr>
      <dsp:spPr>
        <a:xfrm>
          <a:off x="3070717" y="522776"/>
          <a:ext cx="134598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594831" y="0"/>
          <a:ext cx="1345986"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594831" y="0"/>
        <a:ext cx="1215292" cy="522776"/>
      </dsp:txXfrm>
    </dsp:sp>
    <dsp:sp modelId="{CB93CD10-AB49-4273-86BB-B87C9A3A152F}">
      <dsp:nvSpPr>
        <dsp:cNvPr id="0" name=""/>
        <dsp:cNvSpPr/>
      </dsp:nvSpPr>
      <dsp:spPr>
        <a:xfrm>
          <a:off x="4610444" y="522776"/>
          <a:ext cx="134598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129255" y="0"/>
          <a:ext cx="134598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129255" y="0"/>
        <a:ext cx="1215292" cy="522776"/>
      </dsp:txXfrm>
    </dsp:sp>
    <dsp:sp modelId="{7B3CCDF1-2361-4909-B2D0-C8B89B8200FD}">
      <dsp:nvSpPr>
        <dsp:cNvPr id="0" name=""/>
        <dsp:cNvSpPr/>
      </dsp:nvSpPr>
      <dsp:spPr>
        <a:xfrm>
          <a:off x="6144868" y="522776"/>
          <a:ext cx="134598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919953" cy="522776"/>
      </dsp:txXfrm>
    </dsp:sp>
    <dsp:sp modelId="{92F1D55A-908E-47A9-A979-97CA3F17799D}">
      <dsp:nvSpPr>
        <dsp:cNvPr id="0" name=""/>
        <dsp:cNvSpPr/>
      </dsp:nvSpPr>
      <dsp:spPr>
        <a:xfrm>
          <a:off x="22986" y="522608"/>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188134"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188134" y="0"/>
        <a:ext cx="919953" cy="522776"/>
      </dsp:txXfrm>
    </dsp:sp>
    <dsp:sp modelId="{863C5C5A-6FED-48E5-ADC0-68CF07368C39}">
      <dsp:nvSpPr>
        <dsp:cNvPr id="0" name=""/>
        <dsp:cNvSpPr/>
      </dsp:nvSpPr>
      <dsp:spPr>
        <a:xfrm>
          <a:off x="1199197"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388888"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388888" y="0"/>
        <a:ext cx="919953" cy="522776"/>
      </dsp:txXfrm>
    </dsp:sp>
    <dsp:sp modelId="{646F145F-F1A7-44D8-BB63-F6CAEBF8BF3E}">
      <dsp:nvSpPr>
        <dsp:cNvPr id="0" name=""/>
        <dsp:cNvSpPr/>
      </dsp:nvSpPr>
      <dsp:spPr>
        <a:xfrm>
          <a:off x="2396936"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3586626" y="0"/>
          <a:ext cx="1050647"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3586626" y="0"/>
        <a:ext cx="919953" cy="522776"/>
      </dsp:txXfrm>
    </dsp:sp>
    <dsp:sp modelId="{CB93CD10-AB49-4273-86BB-B87C9A3A152F}">
      <dsp:nvSpPr>
        <dsp:cNvPr id="0" name=""/>
        <dsp:cNvSpPr/>
      </dsp:nvSpPr>
      <dsp:spPr>
        <a:xfrm>
          <a:off x="3598814"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4784365" y="0"/>
          <a:ext cx="1050647"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4784365" y="0"/>
        <a:ext cx="919953" cy="522776"/>
      </dsp:txXfrm>
    </dsp:sp>
    <dsp:sp modelId="{7B3CCDF1-2361-4909-B2D0-C8B89B8200FD}">
      <dsp:nvSpPr>
        <dsp:cNvPr id="0" name=""/>
        <dsp:cNvSpPr/>
      </dsp:nvSpPr>
      <dsp:spPr>
        <a:xfrm>
          <a:off x="4796552" y="522776"/>
          <a:ext cx="1050647"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6811-2338-4705-9665-197897BA2D48}">
      <dsp:nvSpPr>
        <dsp:cNvPr id="0" name=""/>
        <dsp:cNvSpPr/>
      </dsp:nvSpPr>
      <dsp:spPr>
        <a:xfrm>
          <a:off x="0" y="48989"/>
          <a:ext cx="2304254" cy="3744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Çıktılar</a:t>
          </a:r>
          <a:endParaRPr lang="en-US" sz="1300" kern="1200" dirty="0"/>
        </a:p>
      </dsp:txBody>
      <dsp:txXfrm>
        <a:off x="0" y="48989"/>
        <a:ext cx="2304254" cy="374400"/>
      </dsp:txXfrm>
    </dsp:sp>
    <dsp:sp modelId="{35767259-8857-417F-AA1B-F5BD90F6AD6D}">
      <dsp:nvSpPr>
        <dsp:cNvPr id="0" name=""/>
        <dsp:cNvSpPr/>
      </dsp:nvSpPr>
      <dsp:spPr>
        <a:xfrm>
          <a:off x="0" y="423389"/>
          <a:ext cx="2304254" cy="2497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Periyodik değerlendirmelerin sonuçları</a:t>
          </a:r>
          <a:endParaRPr lang="en-US" sz="1300" kern="1200" dirty="0"/>
        </a:p>
        <a:p>
          <a:pPr marL="114300" lvl="1" indent="-114300" algn="l" defTabSz="577850">
            <a:lnSpc>
              <a:spcPct val="90000"/>
            </a:lnSpc>
            <a:spcBef>
              <a:spcPct val="0"/>
            </a:spcBef>
            <a:spcAft>
              <a:spcPct val="15000"/>
            </a:spcAft>
            <a:buChar char="••"/>
          </a:pPr>
          <a:r>
            <a:rPr lang="tr-TR" sz="1300" kern="1200" dirty="0" smtClean="0"/>
            <a:t>Gözlem/gözetim kayıtları</a:t>
          </a:r>
          <a:endParaRPr lang="en-US" sz="1300" kern="1200" dirty="0"/>
        </a:p>
        <a:p>
          <a:pPr marL="114300" lvl="1" indent="-114300" algn="l" defTabSz="577850">
            <a:lnSpc>
              <a:spcPct val="90000"/>
            </a:lnSpc>
            <a:spcBef>
              <a:spcPct val="0"/>
            </a:spcBef>
            <a:spcAft>
              <a:spcPct val="15000"/>
            </a:spcAft>
            <a:buChar char="••"/>
          </a:pPr>
          <a:r>
            <a:rPr lang="tr-TR" sz="1300" kern="1200" dirty="0" smtClean="0"/>
            <a:t>Anketlerin değerlendirme sonuçları</a:t>
          </a:r>
          <a:endParaRPr lang="en-US" sz="1300" kern="1200" dirty="0"/>
        </a:p>
        <a:p>
          <a:pPr marL="114300" lvl="1" indent="-114300" algn="l" defTabSz="577850">
            <a:lnSpc>
              <a:spcPct val="90000"/>
            </a:lnSpc>
            <a:spcBef>
              <a:spcPct val="0"/>
            </a:spcBef>
            <a:spcAft>
              <a:spcPct val="15000"/>
            </a:spcAft>
            <a:buChar char="••"/>
          </a:pPr>
          <a:r>
            <a:rPr lang="tr-TR" sz="1300" kern="1200" dirty="0" smtClean="0"/>
            <a:t>Şikayetlerin değerlendirme sonuçları</a:t>
          </a:r>
          <a:endParaRPr lang="en-US" sz="1300" kern="1200" dirty="0"/>
        </a:p>
        <a:p>
          <a:pPr marL="114300" lvl="1" indent="-114300" algn="l" defTabSz="577850">
            <a:lnSpc>
              <a:spcPct val="90000"/>
            </a:lnSpc>
            <a:spcBef>
              <a:spcPct val="0"/>
            </a:spcBef>
            <a:spcAft>
              <a:spcPct val="15000"/>
            </a:spcAft>
            <a:buChar char="••"/>
          </a:pPr>
          <a:r>
            <a:rPr lang="tr-TR" sz="1300" kern="1200" dirty="0" smtClean="0"/>
            <a:t>Önerilerin değerlendirilmesi sonuçları</a:t>
          </a:r>
          <a:endParaRPr lang="en-US" sz="1300" kern="1200" dirty="0"/>
        </a:p>
        <a:p>
          <a:pPr marL="114300" lvl="1" indent="-114300" algn="l" defTabSz="577850">
            <a:lnSpc>
              <a:spcPct val="90000"/>
            </a:lnSpc>
            <a:spcBef>
              <a:spcPct val="0"/>
            </a:spcBef>
            <a:spcAft>
              <a:spcPct val="15000"/>
            </a:spcAft>
            <a:buChar char="••"/>
          </a:pPr>
          <a:r>
            <a:rPr lang="tr-TR" sz="1300" kern="1200" dirty="0" smtClean="0"/>
            <a:t>Uygunsuzlukların değerlendirilmesi sonuçları</a:t>
          </a:r>
          <a:endParaRPr lang="en-US" sz="1300" kern="1200" dirty="0"/>
        </a:p>
      </dsp:txBody>
      <dsp:txXfrm>
        <a:off x="0" y="423389"/>
        <a:ext cx="2304254" cy="249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52062" cy="522776"/>
      </dsp:txXfrm>
    </dsp:sp>
    <dsp:sp modelId="{92F1D55A-908E-47A9-A979-97CA3F17799D}">
      <dsp:nvSpPr>
        <dsp:cNvPr id="0" name=""/>
        <dsp:cNvSpPr/>
      </dsp:nvSpPr>
      <dsp:spPr>
        <a:xfrm>
          <a:off x="25877" y="522608"/>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37530"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337530" y="0"/>
        <a:ext cx="1052062" cy="522776"/>
      </dsp:txXfrm>
    </dsp:sp>
    <dsp:sp modelId="{863C5C5A-6FED-48E5-ADC0-68CF07368C39}">
      <dsp:nvSpPr>
        <dsp:cNvPr id="0" name=""/>
        <dsp:cNvSpPr/>
      </dsp:nvSpPr>
      <dsp:spPr>
        <a:xfrm>
          <a:off x="1349984"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689267"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689267" y="0"/>
        <a:ext cx="1052062" cy="522776"/>
      </dsp:txXfrm>
    </dsp:sp>
    <dsp:sp modelId="{646F145F-F1A7-44D8-BB63-F6CAEBF8BF3E}">
      <dsp:nvSpPr>
        <dsp:cNvPr id="0" name=""/>
        <dsp:cNvSpPr/>
      </dsp:nvSpPr>
      <dsp:spPr>
        <a:xfrm>
          <a:off x="2698327"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037609"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037609" y="0"/>
        <a:ext cx="1052062" cy="522776"/>
      </dsp:txXfrm>
    </dsp:sp>
    <dsp:sp modelId="{CB93CD10-AB49-4273-86BB-B87C9A3A152F}">
      <dsp:nvSpPr>
        <dsp:cNvPr id="0" name=""/>
        <dsp:cNvSpPr/>
      </dsp:nvSpPr>
      <dsp:spPr>
        <a:xfrm>
          <a:off x="4051329"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385951" y="0"/>
          <a:ext cx="1182756"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385951" y="0"/>
        <a:ext cx="1052062" cy="522776"/>
      </dsp:txXfrm>
    </dsp:sp>
    <dsp:sp modelId="{7B3CCDF1-2361-4909-B2D0-C8B89B8200FD}">
      <dsp:nvSpPr>
        <dsp:cNvPr id="0" name=""/>
        <dsp:cNvSpPr/>
      </dsp:nvSpPr>
      <dsp:spPr>
        <a:xfrm>
          <a:off x="5399671"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6964"/>
          <a:ext cx="2325633" cy="502022"/>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Girdiler</a:t>
          </a:r>
          <a:endParaRPr lang="en-US" sz="1400" kern="1200" dirty="0"/>
        </a:p>
      </dsp:txBody>
      <dsp:txXfrm>
        <a:off x="0" y="26964"/>
        <a:ext cx="2325633" cy="502022"/>
      </dsp:txXfrm>
    </dsp:sp>
    <dsp:sp modelId="{47F94B1E-8172-4A69-B3A4-FDBCD8F9B436}">
      <dsp:nvSpPr>
        <dsp:cNvPr id="0" name=""/>
        <dsp:cNvSpPr/>
      </dsp:nvSpPr>
      <dsp:spPr>
        <a:xfrm>
          <a:off x="2385" y="510055"/>
          <a:ext cx="2325633" cy="23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smtClean="0"/>
            <a:t>Kalite yönetim planı</a:t>
          </a:r>
          <a:endParaRPr lang="en-US" sz="1400" kern="1200" dirty="0"/>
        </a:p>
        <a:p>
          <a:pPr marL="114300" lvl="1" indent="-114300" algn="l" defTabSz="622300">
            <a:lnSpc>
              <a:spcPct val="90000"/>
            </a:lnSpc>
            <a:spcBef>
              <a:spcPct val="0"/>
            </a:spcBef>
            <a:spcAft>
              <a:spcPct val="15000"/>
            </a:spcAft>
            <a:buChar char="••"/>
          </a:pPr>
          <a:r>
            <a:rPr lang="tr-TR" sz="1400" kern="1200" smtClean="0"/>
            <a:t>Süreç iyileştirme planı</a:t>
          </a:r>
          <a:endParaRPr lang="en-US" sz="1400" kern="1200" dirty="0"/>
        </a:p>
        <a:p>
          <a:pPr marL="114300" lvl="1" indent="-114300" algn="l" defTabSz="622300">
            <a:lnSpc>
              <a:spcPct val="90000"/>
            </a:lnSpc>
            <a:spcBef>
              <a:spcPct val="0"/>
            </a:spcBef>
            <a:spcAft>
              <a:spcPct val="15000"/>
            </a:spcAft>
            <a:buChar char="••"/>
          </a:pPr>
          <a:r>
            <a:rPr lang="tr-TR" sz="1400" kern="1200" smtClean="0"/>
            <a:t>Kalite ölçüleri</a:t>
          </a:r>
          <a:endParaRPr lang="en-US" sz="1400" kern="1200" dirty="0"/>
        </a:p>
        <a:p>
          <a:pPr marL="114300" lvl="1" indent="-114300" algn="l" defTabSz="622300">
            <a:lnSpc>
              <a:spcPct val="90000"/>
            </a:lnSpc>
            <a:spcBef>
              <a:spcPct val="0"/>
            </a:spcBef>
            <a:spcAft>
              <a:spcPct val="15000"/>
            </a:spcAft>
            <a:buChar char="••"/>
          </a:pPr>
          <a:r>
            <a:rPr lang="tr-TR" sz="1400" kern="1200" smtClean="0"/>
            <a:t>Dokümantasyon</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kontrol sürecinin çıktıları</a:t>
          </a:r>
          <a:endParaRPr lang="en-US" sz="1400" kern="1200" dirty="0"/>
        </a:p>
        <a:p>
          <a:pPr marL="114300" lvl="1" indent="-114300" algn="l" defTabSz="622300">
            <a:lnSpc>
              <a:spcPct val="90000"/>
            </a:lnSpc>
            <a:spcBef>
              <a:spcPct val="0"/>
            </a:spcBef>
            <a:spcAft>
              <a:spcPct val="15000"/>
            </a:spcAft>
            <a:buChar char="••"/>
          </a:pPr>
          <a:r>
            <a:rPr lang="tr-TR" sz="1400" kern="1200" dirty="0" smtClean="0"/>
            <a:t>Yerleşim ve çevre koşulları</a:t>
          </a:r>
          <a:endParaRPr lang="en-US" sz="1400" kern="1200" dirty="0"/>
        </a:p>
        <a:p>
          <a:pPr marL="114300" lvl="1" indent="-114300" algn="l" defTabSz="622300">
            <a:lnSpc>
              <a:spcPct val="90000"/>
            </a:lnSpc>
            <a:spcBef>
              <a:spcPct val="0"/>
            </a:spcBef>
            <a:spcAft>
              <a:spcPct val="15000"/>
            </a:spcAft>
            <a:buChar char="••"/>
          </a:pPr>
          <a:r>
            <a:rPr lang="tr-TR" sz="1400" kern="1200" dirty="0" err="1" smtClean="0"/>
            <a:t>Operasyonel</a:t>
          </a:r>
          <a:r>
            <a:rPr lang="tr-TR" sz="1400" kern="1200" dirty="0" smtClean="0"/>
            <a:t> süreç dokümanları</a:t>
          </a:r>
          <a:endParaRPr lang="en-US" sz="1400" kern="1200" dirty="0"/>
        </a:p>
      </dsp:txBody>
      <dsp:txXfrm>
        <a:off x="2385" y="510055"/>
        <a:ext cx="2325633" cy="2344230"/>
      </dsp:txXfrm>
    </dsp:sp>
    <dsp:sp modelId="{7B8ECE76-F053-4347-8D51-BC786470DFE4}">
      <dsp:nvSpPr>
        <dsp:cNvPr id="0" name=""/>
        <dsp:cNvSpPr/>
      </dsp:nvSpPr>
      <dsp:spPr>
        <a:xfrm>
          <a:off x="2653607" y="8032"/>
          <a:ext cx="2325633" cy="502022"/>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Faaliyetler, Araçlar ve teknikler</a:t>
          </a:r>
          <a:endParaRPr lang="en-US" sz="1400" kern="1200" dirty="0"/>
        </a:p>
      </dsp:txBody>
      <dsp:txXfrm>
        <a:off x="2653607" y="8032"/>
        <a:ext cx="2325633" cy="502022"/>
      </dsp:txXfrm>
    </dsp:sp>
    <dsp:sp modelId="{A9AFB589-4F47-4C1B-AC2C-B16DD0F91756}">
      <dsp:nvSpPr>
        <dsp:cNvPr id="0" name=""/>
        <dsp:cNvSpPr/>
      </dsp:nvSpPr>
      <dsp:spPr>
        <a:xfrm>
          <a:off x="2653607" y="510055"/>
          <a:ext cx="2325633" cy="23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 planı ve kalite kontrol araçları ve teknikleri (Sebep-Etki Analizi)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değerlendirmeleri veya denetimleri</a:t>
          </a:r>
          <a:endParaRPr lang="en-US" sz="1400" kern="1200" dirty="0"/>
        </a:p>
        <a:p>
          <a:pPr marL="114300" lvl="1" indent="-114300" algn="l" defTabSz="622300">
            <a:lnSpc>
              <a:spcPct val="90000"/>
            </a:lnSpc>
            <a:spcBef>
              <a:spcPct val="0"/>
            </a:spcBef>
            <a:spcAft>
              <a:spcPct val="15000"/>
            </a:spcAft>
            <a:buChar char="••"/>
          </a:pPr>
          <a:r>
            <a:rPr lang="tr-TR" sz="1400" kern="1200" dirty="0" smtClean="0"/>
            <a:t>Kurumun Süreç analizleri</a:t>
          </a:r>
          <a:endParaRPr lang="en-US" sz="1400" kern="1200" dirty="0"/>
        </a:p>
      </dsp:txBody>
      <dsp:txXfrm>
        <a:off x="2653607" y="510055"/>
        <a:ext cx="2325633" cy="2344230"/>
      </dsp:txXfrm>
    </dsp:sp>
    <dsp:sp modelId="{47076811-2338-4705-9665-197897BA2D48}">
      <dsp:nvSpPr>
        <dsp:cNvPr id="0" name=""/>
        <dsp:cNvSpPr/>
      </dsp:nvSpPr>
      <dsp:spPr>
        <a:xfrm>
          <a:off x="5304829" y="8032"/>
          <a:ext cx="2325633" cy="502022"/>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Çıktılar</a:t>
          </a:r>
          <a:endParaRPr lang="en-US" sz="1400" kern="1200" dirty="0"/>
        </a:p>
      </dsp:txBody>
      <dsp:txXfrm>
        <a:off x="5304829" y="8032"/>
        <a:ext cx="2325633" cy="502022"/>
      </dsp:txXfrm>
    </dsp:sp>
    <dsp:sp modelId="{35767259-8857-417F-AA1B-F5BD90F6AD6D}">
      <dsp:nvSpPr>
        <dsp:cNvPr id="0" name=""/>
        <dsp:cNvSpPr/>
      </dsp:nvSpPr>
      <dsp:spPr>
        <a:xfrm>
          <a:off x="5378017" y="510055"/>
          <a:ext cx="2179258" cy="23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smtClean="0"/>
            <a:t>Değişiklik kararları</a:t>
          </a:r>
          <a:endParaRPr lang="en-US" sz="1400" kern="1200" dirty="0"/>
        </a:p>
        <a:p>
          <a:pPr marL="114300" lvl="1" indent="-114300" algn="l" defTabSz="622300">
            <a:lnSpc>
              <a:spcPct val="90000"/>
            </a:lnSpc>
            <a:spcBef>
              <a:spcPct val="0"/>
            </a:spcBef>
            <a:spcAft>
              <a:spcPct val="15000"/>
            </a:spcAft>
            <a:buChar char="••"/>
          </a:pPr>
          <a:r>
            <a:rPr lang="tr-TR" sz="1400" kern="1200" dirty="0" smtClean="0"/>
            <a:t>Süreç yönetimi planlarındaki güncellemeler</a:t>
          </a:r>
          <a:endParaRPr lang="en-US" sz="1400" kern="1200" dirty="0"/>
        </a:p>
        <a:p>
          <a:pPr marL="114300" lvl="1" indent="-114300" algn="l" defTabSz="622300">
            <a:lnSpc>
              <a:spcPct val="90000"/>
            </a:lnSpc>
            <a:spcBef>
              <a:spcPct val="0"/>
            </a:spcBef>
            <a:spcAft>
              <a:spcPct val="15000"/>
            </a:spcAft>
            <a:buChar char="••"/>
          </a:pPr>
          <a:r>
            <a:rPr lang="tr-TR" sz="1400" kern="1200" smtClean="0"/>
            <a:t>Süreç dokümanlarındaki güncellemeler </a:t>
          </a:r>
          <a:endParaRPr lang="en-US" sz="1400" kern="1200" dirty="0"/>
        </a:p>
        <a:p>
          <a:pPr marL="114300" lvl="1" indent="-114300" algn="l" defTabSz="622300">
            <a:lnSpc>
              <a:spcPct val="90000"/>
            </a:lnSpc>
            <a:spcBef>
              <a:spcPct val="0"/>
            </a:spcBef>
            <a:spcAft>
              <a:spcPct val="15000"/>
            </a:spcAft>
            <a:buChar char="••"/>
          </a:pPr>
          <a:r>
            <a:rPr lang="tr-TR" sz="1400" kern="1200" dirty="0" smtClean="0"/>
            <a:t>Organizasyonun süreç varlıklarındaki güncellemeler</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5378017" y="510055"/>
        <a:ext cx="2179258" cy="234423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52062" cy="522776"/>
      </dsp:txXfrm>
    </dsp:sp>
    <dsp:sp modelId="{92F1D55A-908E-47A9-A979-97CA3F17799D}">
      <dsp:nvSpPr>
        <dsp:cNvPr id="0" name=""/>
        <dsp:cNvSpPr/>
      </dsp:nvSpPr>
      <dsp:spPr>
        <a:xfrm>
          <a:off x="25877" y="522608"/>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05477"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305477" y="0"/>
        <a:ext cx="1052062" cy="522776"/>
      </dsp:txXfrm>
    </dsp:sp>
    <dsp:sp modelId="{863C5C5A-6FED-48E5-ADC0-68CF07368C39}">
      <dsp:nvSpPr>
        <dsp:cNvPr id="0" name=""/>
        <dsp:cNvSpPr/>
      </dsp:nvSpPr>
      <dsp:spPr>
        <a:xfrm>
          <a:off x="1349984"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689267"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p>
      </dsp:txBody>
      <dsp:txXfrm>
        <a:off x="2689267" y="0"/>
        <a:ext cx="1052062" cy="522776"/>
      </dsp:txXfrm>
    </dsp:sp>
    <dsp:sp modelId="{646F145F-F1A7-44D8-BB63-F6CAEBF8BF3E}">
      <dsp:nvSpPr>
        <dsp:cNvPr id="0" name=""/>
        <dsp:cNvSpPr/>
      </dsp:nvSpPr>
      <dsp:spPr>
        <a:xfrm>
          <a:off x="2698327"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037609" y="0"/>
          <a:ext cx="1182756" cy="522776"/>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037609" y="0"/>
        <a:ext cx="1052062" cy="522776"/>
      </dsp:txXfrm>
    </dsp:sp>
    <dsp:sp modelId="{CB93CD10-AB49-4273-86BB-B87C9A3A152F}">
      <dsp:nvSpPr>
        <dsp:cNvPr id="0" name=""/>
        <dsp:cNvSpPr/>
      </dsp:nvSpPr>
      <dsp:spPr>
        <a:xfrm>
          <a:off x="4051329"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385951" y="0"/>
          <a:ext cx="1182756" cy="522776"/>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5385951" y="0"/>
        <a:ext cx="1052062" cy="522776"/>
      </dsp:txXfrm>
    </dsp:sp>
    <dsp:sp modelId="{7B3CCDF1-2361-4909-B2D0-C8B89B8200FD}">
      <dsp:nvSpPr>
        <dsp:cNvPr id="0" name=""/>
        <dsp:cNvSpPr/>
      </dsp:nvSpPr>
      <dsp:spPr>
        <a:xfrm>
          <a:off x="5399671" y="522776"/>
          <a:ext cx="118275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15985"/>
          <a:ext cx="2215933" cy="50889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Girdiler</a:t>
          </a:r>
          <a:endParaRPr lang="en-US" sz="1400" kern="1200" dirty="0"/>
        </a:p>
      </dsp:txBody>
      <dsp:txXfrm>
        <a:off x="0" y="215985"/>
        <a:ext cx="2215933" cy="508894"/>
      </dsp:txXfrm>
    </dsp:sp>
    <dsp:sp modelId="{47F94B1E-8172-4A69-B3A4-FDBCD8F9B436}">
      <dsp:nvSpPr>
        <dsp:cNvPr id="0" name=""/>
        <dsp:cNvSpPr/>
      </dsp:nvSpPr>
      <dsp:spPr>
        <a:xfrm>
          <a:off x="2272" y="705689"/>
          <a:ext cx="2215933" cy="18158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Fakülte Kalite Birimi </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tr-TR" sz="1400" kern="1200" dirty="0" smtClean="0"/>
            <a:t>Akreditasyon çalışmalarını yürütmek üzere kurulan «Fakülte Akreditasyon Koordinasyon» birimi</a:t>
          </a:r>
          <a:endParaRPr lang="en-US" sz="1400" kern="1200" dirty="0"/>
        </a:p>
      </dsp:txBody>
      <dsp:txXfrm>
        <a:off x="2272" y="705689"/>
        <a:ext cx="2215933" cy="1815817"/>
      </dsp:txXfrm>
    </dsp:sp>
    <dsp:sp modelId="{7B8ECE76-F053-4347-8D51-BC786470DFE4}">
      <dsp:nvSpPr>
        <dsp:cNvPr id="0" name=""/>
        <dsp:cNvSpPr/>
      </dsp:nvSpPr>
      <dsp:spPr>
        <a:xfrm>
          <a:off x="2528437" y="196795"/>
          <a:ext cx="2215933" cy="50889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Faaliyetler, Araçlar ve teknikler</a:t>
          </a:r>
          <a:endParaRPr lang="en-US" sz="1400" kern="1200" dirty="0"/>
        </a:p>
      </dsp:txBody>
      <dsp:txXfrm>
        <a:off x="2528437" y="196795"/>
        <a:ext cx="2215933" cy="508894"/>
      </dsp:txXfrm>
    </dsp:sp>
    <dsp:sp modelId="{A9AFB589-4F47-4C1B-AC2C-B16DD0F91756}">
      <dsp:nvSpPr>
        <dsp:cNvPr id="0" name=""/>
        <dsp:cNvSpPr/>
      </dsp:nvSpPr>
      <dsp:spPr>
        <a:xfrm>
          <a:off x="2528437" y="705689"/>
          <a:ext cx="2215933" cy="18158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Program yeterlikleri ders öğrenme kazanımlarının güncellenmesi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Kalitenin iyileştirilmesine yönelik düzenli toplantılar yapmak</a:t>
          </a:r>
          <a:endParaRPr lang="en-US" sz="1400" kern="1200" dirty="0"/>
        </a:p>
        <a:p>
          <a:pPr marL="114300" lvl="1" indent="-114300" algn="l" defTabSz="622300">
            <a:lnSpc>
              <a:spcPct val="90000"/>
            </a:lnSpc>
            <a:spcBef>
              <a:spcPct val="0"/>
            </a:spcBef>
            <a:spcAft>
              <a:spcPct val="15000"/>
            </a:spcAft>
            <a:buChar char="••"/>
          </a:pPr>
          <a:r>
            <a:rPr lang="tr-TR" sz="1400" kern="1200" dirty="0" smtClean="0"/>
            <a:t>Fakültenin kalite birimini çalışır hale getirmek</a:t>
          </a:r>
          <a:endParaRPr lang="en-US" sz="1400" kern="1200" dirty="0"/>
        </a:p>
      </dsp:txBody>
      <dsp:txXfrm>
        <a:off x="2528437" y="705689"/>
        <a:ext cx="2215933" cy="1815817"/>
      </dsp:txXfrm>
    </dsp:sp>
    <dsp:sp modelId="{47076811-2338-4705-9665-197897BA2D48}">
      <dsp:nvSpPr>
        <dsp:cNvPr id="0" name=""/>
        <dsp:cNvSpPr/>
      </dsp:nvSpPr>
      <dsp:spPr>
        <a:xfrm>
          <a:off x="5054601" y="196795"/>
          <a:ext cx="2215933" cy="508894"/>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Çıktılar</a:t>
          </a:r>
          <a:endParaRPr lang="en-US" sz="1400" kern="1200" dirty="0"/>
        </a:p>
      </dsp:txBody>
      <dsp:txXfrm>
        <a:off x="5054601" y="196795"/>
        <a:ext cx="2215933" cy="508894"/>
      </dsp:txXfrm>
    </dsp:sp>
    <dsp:sp modelId="{35767259-8857-417F-AA1B-F5BD90F6AD6D}">
      <dsp:nvSpPr>
        <dsp:cNvPr id="0" name=""/>
        <dsp:cNvSpPr/>
      </dsp:nvSpPr>
      <dsp:spPr>
        <a:xfrm>
          <a:off x="5054601" y="705689"/>
          <a:ext cx="2215933" cy="18158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 Fakültesi programlarının </a:t>
          </a:r>
          <a:r>
            <a:rPr lang="tr-TR" sz="1400" b="1" kern="1200" dirty="0" smtClean="0">
              <a:solidFill>
                <a:srgbClr val="FF0000"/>
              </a:solidFill>
            </a:rPr>
            <a:t>akreditasyon </a:t>
          </a:r>
          <a:r>
            <a:rPr lang="tr-TR" sz="1400" kern="1200" dirty="0" smtClean="0"/>
            <a:t>sürecine girmesi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5054601" y="705689"/>
        <a:ext cx="2215933" cy="1815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18356" y="547784"/>
          <a:ext cx="1496512" cy="580299"/>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İhtiyaçlar belirlenir</a:t>
          </a:r>
          <a:endParaRPr lang="en-US" sz="1400" kern="1200" dirty="0">
            <a:solidFill>
              <a:srgbClr val="000000"/>
            </a:solidFill>
            <a:latin typeface="Tahoma"/>
            <a:ea typeface="+mn-ea"/>
            <a:cs typeface="+mn-cs"/>
          </a:endParaRPr>
        </a:p>
      </dsp:txBody>
      <dsp:txXfrm>
        <a:off x="18356" y="547784"/>
        <a:ext cx="1351437" cy="580299"/>
      </dsp:txXfrm>
    </dsp:sp>
    <dsp:sp modelId="{0A392B87-AE7F-4BBB-8426-F182698D0DED}">
      <dsp:nvSpPr>
        <dsp:cNvPr id="0" name=""/>
        <dsp:cNvSpPr/>
      </dsp:nvSpPr>
      <dsp:spPr>
        <a:xfrm>
          <a:off x="1465429" y="544268"/>
          <a:ext cx="1613939" cy="604517"/>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Program tasarlanır</a:t>
          </a:r>
          <a:endParaRPr lang="en-US" sz="1400" kern="1200" dirty="0">
            <a:solidFill>
              <a:srgbClr val="000000"/>
            </a:solidFill>
            <a:latin typeface="Tahoma"/>
            <a:ea typeface="+mn-ea"/>
            <a:cs typeface="+mn-cs"/>
          </a:endParaRPr>
        </a:p>
      </dsp:txBody>
      <dsp:txXfrm>
        <a:off x="1465429" y="544268"/>
        <a:ext cx="1462810" cy="604517"/>
      </dsp:txXfrm>
    </dsp:sp>
    <dsp:sp modelId="{B54F4E42-830B-4E29-A922-8E2E829F2255}">
      <dsp:nvSpPr>
        <dsp:cNvPr id="0" name=""/>
        <dsp:cNvSpPr/>
      </dsp:nvSpPr>
      <dsp:spPr>
        <a:xfrm>
          <a:off x="3037225" y="543449"/>
          <a:ext cx="1571607" cy="605741"/>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Öğrenme deneyimleri paylaşılır</a:t>
          </a:r>
        </a:p>
      </dsp:txBody>
      <dsp:txXfrm>
        <a:off x="3037225" y="543449"/>
        <a:ext cx="1420172" cy="605741"/>
      </dsp:txXfrm>
    </dsp:sp>
    <dsp:sp modelId="{A050CB54-2AA3-4C69-93CC-31F729B157B0}">
      <dsp:nvSpPr>
        <dsp:cNvPr id="0" name=""/>
        <dsp:cNvSpPr/>
      </dsp:nvSpPr>
      <dsp:spPr>
        <a:xfrm>
          <a:off x="4564216" y="492932"/>
          <a:ext cx="1422801" cy="706775"/>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Öğrencilerin gelişmesi sağlanır</a:t>
          </a:r>
          <a:endParaRPr lang="en-US" sz="1400" kern="1200" dirty="0">
            <a:solidFill>
              <a:srgbClr val="000000"/>
            </a:solidFill>
            <a:latin typeface="Tahoma"/>
            <a:ea typeface="+mn-ea"/>
            <a:cs typeface="+mn-cs"/>
          </a:endParaRPr>
        </a:p>
      </dsp:txBody>
      <dsp:txXfrm>
        <a:off x="4564216" y="492932"/>
        <a:ext cx="1246107" cy="706775"/>
      </dsp:txXfrm>
    </dsp:sp>
    <dsp:sp modelId="{18DD3EE4-4192-4B01-A11E-3CB6C2A9B1CB}">
      <dsp:nvSpPr>
        <dsp:cNvPr id="0" name=""/>
        <dsp:cNvSpPr/>
      </dsp:nvSpPr>
      <dsp:spPr>
        <a:xfrm>
          <a:off x="5928975" y="436074"/>
          <a:ext cx="1590029" cy="823951"/>
        </a:xfrm>
        <a:prstGeom prst="homePlate">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solidFill>
                <a:srgbClr val="000000"/>
              </a:solidFill>
              <a:latin typeface="Tahoma"/>
              <a:ea typeface="+mn-ea"/>
              <a:cs typeface="+mn-cs"/>
            </a:rPr>
            <a:t>Programın sonlandığını gösteren kanıtlar</a:t>
          </a:r>
          <a:endParaRPr lang="en-US" sz="1400" kern="1200" dirty="0">
            <a:solidFill>
              <a:srgbClr val="000000"/>
            </a:solidFill>
            <a:latin typeface="Tahoma"/>
            <a:ea typeface="+mn-ea"/>
            <a:cs typeface="+mn-cs"/>
          </a:endParaRPr>
        </a:p>
      </dsp:txBody>
      <dsp:txXfrm>
        <a:off x="5928975" y="436074"/>
        <a:ext cx="1384041" cy="823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19989"/>
          <a:ext cx="1358588" cy="50634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19989"/>
        <a:ext cx="1232003" cy="506341"/>
      </dsp:txXfrm>
    </dsp:sp>
    <dsp:sp modelId="{92F1D55A-908E-47A9-A979-97CA3F17799D}">
      <dsp:nvSpPr>
        <dsp:cNvPr id="0" name=""/>
        <dsp:cNvSpPr/>
      </dsp:nvSpPr>
      <dsp:spPr>
        <a:xfrm>
          <a:off x="3544" y="544644"/>
          <a:ext cx="1358588" cy="20093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Program önerisinin değerlendirilmesi</a:t>
          </a:r>
          <a:endParaRPr lang="en-US" sz="1400" kern="1200" dirty="0"/>
        </a:p>
      </dsp:txBody>
      <dsp:txXfrm>
        <a:off x="3544" y="544644"/>
        <a:ext cx="1358588" cy="2009340"/>
      </dsp:txXfrm>
    </dsp:sp>
    <dsp:sp modelId="{3335CF31-EC10-45E3-8844-21FBB127EAE7}">
      <dsp:nvSpPr>
        <dsp:cNvPr id="0" name=""/>
        <dsp:cNvSpPr/>
      </dsp:nvSpPr>
      <dsp:spPr>
        <a:xfrm>
          <a:off x="1536574" y="28232"/>
          <a:ext cx="1358588" cy="50634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36574" y="28232"/>
        <a:ext cx="1232003" cy="506341"/>
      </dsp:txXfrm>
    </dsp:sp>
    <dsp:sp modelId="{863C5C5A-6FED-48E5-ADC0-68CF07368C39}">
      <dsp:nvSpPr>
        <dsp:cNvPr id="0" name=""/>
        <dsp:cNvSpPr/>
      </dsp:nvSpPr>
      <dsp:spPr>
        <a:xfrm>
          <a:off x="1552334" y="544644"/>
          <a:ext cx="1358588" cy="20093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Eğitim-öğretim Programının uygulanabilir hale getirilmesi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yönetim sisteminin planlaması</a:t>
          </a:r>
          <a:endParaRPr lang="en-US" sz="1400" kern="1200" dirty="0"/>
        </a:p>
      </dsp:txBody>
      <dsp:txXfrm>
        <a:off x="1552334" y="544644"/>
        <a:ext cx="1358588" cy="2009340"/>
      </dsp:txXfrm>
    </dsp:sp>
    <dsp:sp modelId="{DF89113A-73A9-4FB9-84E9-A3102A4DFD52}">
      <dsp:nvSpPr>
        <dsp:cNvPr id="0" name=""/>
        <dsp:cNvSpPr/>
      </dsp:nvSpPr>
      <dsp:spPr>
        <a:xfrm>
          <a:off x="3085365" y="28232"/>
          <a:ext cx="1358588" cy="506341"/>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085365" y="28232"/>
        <a:ext cx="1232003" cy="506341"/>
      </dsp:txXfrm>
    </dsp:sp>
    <dsp:sp modelId="{646F145F-F1A7-44D8-BB63-F6CAEBF8BF3E}">
      <dsp:nvSpPr>
        <dsp:cNvPr id="0" name=""/>
        <dsp:cNvSpPr/>
      </dsp:nvSpPr>
      <dsp:spPr>
        <a:xfrm>
          <a:off x="3101124" y="544644"/>
          <a:ext cx="1358588" cy="20093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Eğitim öğretimin yürütülmesi</a:t>
          </a:r>
          <a:endParaRPr lang="en-US" sz="1400" kern="1200" dirty="0"/>
        </a:p>
      </dsp:txBody>
      <dsp:txXfrm>
        <a:off x="3101124" y="544644"/>
        <a:ext cx="1358588" cy="2009340"/>
      </dsp:txXfrm>
    </dsp:sp>
    <dsp:sp modelId="{790C04BB-BE51-4C10-A22D-2B691A7087C7}">
      <dsp:nvSpPr>
        <dsp:cNvPr id="0" name=""/>
        <dsp:cNvSpPr/>
      </dsp:nvSpPr>
      <dsp:spPr>
        <a:xfrm>
          <a:off x="4634155" y="28232"/>
          <a:ext cx="1358588" cy="506341"/>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634155" y="28232"/>
        <a:ext cx="1232003" cy="506341"/>
      </dsp:txXfrm>
    </dsp:sp>
    <dsp:sp modelId="{CB93CD10-AB49-4273-86BB-B87C9A3A152F}">
      <dsp:nvSpPr>
        <dsp:cNvPr id="0" name=""/>
        <dsp:cNvSpPr/>
      </dsp:nvSpPr>
      <dsp:spPr>
        <a:xfrm>
          <a:off x="4649915" y="544644"/>
          <a:ext cx="1358588" cy="20093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Kalitesinin izlenmesi</a:t>
          </a:r>
          <a:endParaRPr lang="en-US" sz="1400" kern="1200" dirty="0"/>
        </a:p>
      </dsp:txBody>
      <dsp:txXfrm>
        <a:off x="4649915" y="544644"/>
        <a:ext cx="1358588" cy="2009340"/>
      </dsp:txXfrm>
    </dsp:sp>
    <dsp:sp modelId="{D65CAA00-D1D4-441B-A126-AEDE377422C2}">
      <dsp:nvSpPr>
        <dsp:cNvPr id="0" name=""/>
        <dsp:cNvSpPr/>
      </dsp:nvSpPr>
      <dsp:spPr>
        <a:xfrm>
          <a:off x="6142310" y="19746"/>
          <a:ext cx="1358588" cy="506341"/>
        </a:xfrm>
        <a:prstGeom prst="homePlate">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142310" y="19746"/>
        <a:ext cx="1232003" cy="506341"/>
      </dsp:txXfrm>
    </dsp:sp>
    <dsp:sp modelId="{7B3CCDF1-2361-4909-B2D0-C8B89B8200FD}">
      <dsp:nvSpPr>
        <dsp:cNvPr id="0" name=""/>
        <dsp:cNvSpPr/>
      </dsp:nvSpPr>
      <dsp:spPr>
        <a:xfrm>
          <a:off x="6198705" y="544644"/>
          <a:ext cx="1358588" cy="20093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6198705" y="544644"/>
        <a:ext cx="1358588" cy="2009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202146" cy="630788"/>
        </a:xfrm>
        <a:prstGeom prst="homePlate">
          <a:avLst/>
        </a:prstGeom>
        <a:solidFill>
          <a:srgbClr val="FF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044449" cy="630788"/>
      </dsp:txXfrm>
    </dsp:sp>
    <dsp:sp modelId="{92F1D55A-908E-47A9-A979-97CA3F17799D}">
      <dsp:nvSpPr>
        <dsp:cNvPr id="0" name=""/>
        <dsp:cNvSpPr/>
      </dsp:nvSpPr>
      <dsp:spPr>
        <a:xfrm>
          <a:off x="26301" y="630620"/>
          <a:ext cx="120214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368148" y="0"/>
          <a:ext cx="1202146" cy="630788"/>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solidFill>
                <a:schemeClr val="bg1"/>
              </a:solidFill>
            </a:rPr>
            <a:t>Planlama Süreci</a:t>
          </a:r>
          <a:endParaRPr lang="en-US" sz="1400" kern="1200" dirty="0">
            <a:solidFill>
              <a:schemeClr val="bg1"/>
            </a:solidFill>
          </a:endParaRPr>
        </a:p>
      </dsp:txBody>
      <dsp:txXfrm>
        <a:off x="1368148" y="0"/>
        <a:ext cx="1044449" cy="630788"/>
      </dsp:txXfrm>
    </dsp:sp>
    <dsp:sp modelId="{863C5C5A-6FED-48E5-ADC0-68CF07368C39}">
      <dsp:nvSpPr>
        <dsp:cNvPr id="0" name=""/>
        <dsp:cNvSpPr/>
      </dsp:nvSpPr>
      <dsp:spPr>
        <a:xfrm>
          <a:off x="1372115" y="630788"/>
          <a:ext cx="120214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2733354" y="0"/>
          <a:ext cx="1202146" cy="630788"/>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Uygulama Süreci</a:t>
          </a:r>
          <a:endParaRPr lang="en-US" sz="1400" kern="1200" dirty="0">
            <a:solidFill>
              <a:schemeClr val="bg1"/>
            </a:solidFill>
          </a:endParaRPr>
        </a:p>
      </dsp:txBody>
      <dsp:txXfrm>
        <a:off x="2733354" y="0"/>
        <a:ext cx="1044449" cy="630788"/>
      </dsp:txXfrm>
    </dsp:sp>
    <dsp:sp modelId="{646F145F-F1A7-44D8-BB63-F6CAEBF8BF3E}">
      <dsp:nvSpPr>
        <dsp:cNvPr id="0" name=""/>
        <dsp:cNvSpPr/>
      </dsp:nvSpPr>
      <dsp:spPr>
        <a:xfrm>
          <a:off x="2742562" y="630788"/>
          <a:ext cx="120214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103800" y="0"/>
          <a:ext cx="1202146" cy="630788"/>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İzleme Süreci</a:t>
          </a:r>
          <a:endParaRPr lang="en-US" sz="1400" kern="1200" dirty="0">
            <a:solidFill>
              <a:schemeClr val="bg1"/>
            </a:solidFill>
          </a:endParaRPr>
        </a:p>
      </dsp:txBody>
      <dsp:txXfrm>
        <a:off x="4103800" y="0"/>
        <a:ext cx="1044449" cy="630788"/>
      </dsp:txXfrm>
    </dsp:sp>
    <dsp:sp modelId="{CB93CD10-AB49-4273-86BB-B87C9A3A152F}">
      <dsp:nvSpPr>
        <dsp:cNvPr id="0" name=""/>
        <dsp:cNvSpPr/>
      </dsp:nvSpPr>
      <dsp:spPr>
        <a:xfrm>
          <a:off x="4117745" y="630788"/>
          <a:ext cx="120214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5474247" y="0"/>
          <a:ext cx="1202146" cy="630788"/>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solidFill>
                <a:schemeClr val="bg1"/>
              </a:solidFill>
            </a:rPr>
            <a:t>İyileştirme Süreci</a:t>
          </a:r>
          <a:endParaRPr lang="en-US" sz="1400" kern="1200" dirty="0">
            <a:solidFill>
              <a:schemeClr val="bg1"/>
            </a:solidFill>
          </a:endParaRPr>
        </a:p>
      </dsp:txBody>
      <dsp:txXfrm>
        <a:off x="5474247" y="0"/>
        <a:ext cx="1044449" cy="630788"/>
      </dsp:txXfrm>
    </dsp:sp>
    <dsp:sp modelId="{7B3CCDF1-2361-4909-B2D0-C8B89B8200FD}">
      <dsp:nvSpPr>
        <dsp:cNvPr id="0" name=""/>
        <dsp:cNvSpPr/>
      </dsp:nvSpPr>
      <dsp:spPr>
        <a:xfrm>
          <a:off x="5488192" y="630788"/>
          <a:ext cx="1202146"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85767"/>
          <a:ext cx="2058697" cy="528770"/>
        </a:xfrm>
        <a:prstGeom prst="rect">
          <a:avLst/>
        </a:prstGeom>
        <a:solidFill>
          <a:srgbClr val="FF0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latin typeface="Arial Black" panose="020B0A04020102020204" pitchFamily="34" charset="0"/>
            </a:rPr>
            <a:t>Girdiler</a:t>
          </a:r>
          <a:endParaRPr lang="en-US" sz="1300" kern="1200" dirty="0">
            <a:latin typeface="Arial Black" panose="020B0A04020102020204" pitchFamily="34" charset="0"/>
          </a:endParaRPr>
        </a:p>
      </dsp:txBody>
      <dsp:txXfrm>
        <a:off x="0" y="85767"/>
        <a:ext cx="2058697" cy="528770"/>
      </dsp:txXfrm>
    </dsp:sp>
    <dsp:sp modelId="{47F94B1E-8172-4A69-B3A4-FDBCD8F9B436}">
      <dsp:nvSpPr>
        <dsp:cNvPr id="0" name=""/>
        <dsp:cNvSpPr/>
      </dsp:nvSpPr>
      <dsp:spPr>
        <a:xfrm>
          <a:off x="1889" y="594598"/>
          <a:ext cx="2058697" cy="3051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Program önerisi</a:t>
          </a:r>
          <a:endParaRPr lang="en-US" sz="1300" kern="1200" dirty="0"/>
        </a:p>
        <a:p>
          <a:pPr marL="114300" lvl="1" indent="-114300" algn="l" defTabSz="577850">
            <a:lnSpc>
              <a:spcPct val="90000"/>
            </a:lnSpc>
            <a:spcBef>
              <a:spcPct val="0"/>
            </a:spcBef>
            <a:spcAft>
              <a:spcPct val="15000"/>
            </a:spcAft>
            <a:buChar char="••"/>
          </a:pPr>
          <a:r>
            <a:rPr lang="tr-TR" sz="1300" kern="1200" dirty="0" smtClean="0"/>
            <a:t>Yasal Mevzuat</a:t>
          </a:r>
          <a:endParaRPr lang="en-US" sz="1300" kern="1200" dirty="0"/>
        </a:p>
        <a:p>
          <a:pPr marL="114300" lvl="1" indent="-114300" algn="l" defTabSz="577850">
            <a:lnSpc>
              <a:spcPct val="90000"/>
            </a:lnSpc>
            <a:spcBef>
              <a:spcPct val="0"/>
            </a:spcBef>
            <a:spcAft>
              <a:spcPct val="15000"/>
            </a:spcAft>
            <a:buChar char="••"/>
          </a:pPr>
          <a:r>
            <a:rPr lang="tr-TR" sz="1300" kern="1200" dirty="0" smtClean="0"/>
            <a:t>Üniversite Stratejik Hedefleri </a:t>
          </a:r>
          <a:endParaRPr lang="en-US" sz="1300" kern="1200" dirty="0"/>
        </a:p>
        <a:p>
          <a:pPr marL="114300" lvl="1" indent="-114300" algn="l" defTabSz="577850">
            <a:lnSpc>
              <a:spcPct val="90000"/>
            </a:lnSpc>
            <a:spcBef>
              <a:spcPct val="0"/>
            </a:spcBef>
            <a:spcAft>
              <a:spcPct val="15000"/>
            </a:spcAft>
            <a:buChar char="••"/>
          </a:pPr>
          <a:r>
            <a:rPr lang="tr-TR" sz="1300" kern="1200" dirty="0" smtClean="0"/>
            <a:t>Program Kurulu kararı</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1889" y="594598"/>
        <a:ext cx="2058697" cy="3051067"/>
      </dsp:txXfrm>
    </dsp:sp>
    <dsp:sp modelId="{7B8ECE76-F053-4347-8D51-BC786470DFE4}">
      <dsp:nvSpPr>
        <dsp:cNvPr id="0" name=""/>
        <dsp:cNvSpPr/>
      </dsp:nvSpPr>
      <dsp:spPr>
        <a:xfrm>
          <a:off x="2376267" y="18000"/>
          <a:ext cx="2058697" cy="528770"/>
        </a:xfrm>
        <a:prstGeom prst="rect">
          <a:avLst/>
        </a:prstGeom>
        <a:solidFill>
          <a:srgbClr val="FF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latin typeface="Arial Black" panose="020B0A04020102020204" pitchFamily="34" charset="0"/>
            </a:rPr>
            <a:t>Faaliyetler, Araçlar ve teknikler</a:t>
          </a:r>
          <a:endParaRPr lang="en-US" sz="1300" kern="1200" dirty="0">
            <a:latin typeface="Arial Black" panose="020B0A04020102020204" pitchFamily="34" charset="0"/>
          </a:endParaRPr>
        </a:p>
      </dsp:txBody>
      <dsp:txXfrm>
        <a:off x="2376267" y="18000"/>
        <a:ext cx="2058697" cy="528770"/>
      </dsp:txXfrm>
    </dsp:sp>
    <dsp:sp modelId="{A9AFB589-4F47-4C1B-AC2C-B16DD0F91756}">
      <dsp:nvSpPr>
        <dsp:cNvPr id="0" name=""/>
        <dsp:cNvSpPr/>
      </dsp:nvSpPr>
      <dsp:spPr>
        <a:xfrm>
          <a:off x="2402454" y="594272"/>
          <a:ext cx="2058697" cy="3051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İhtiyaç analizleri</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Ulusal ihtiyaç durumunun saptanması çalışmaları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Ulusal programlar</a:t>
          </a:r>
          <a:endParaRPr lang="en-US" sz="1300" kern="1200" dirty="0"/>
        </a:p>
        <a:p>
          <a:pPr marL="114300" lvl="1" indent="-114300" algn="l" defTabSz="577850">
            <a:lnSpc>
              <a:spcPct val="90000"/>
            </a:lnSpc>
            <a:spcBef>
              <a:spcPct val="0"/>
            </a:spcBef>
            <a:spcAft>
              <a:spcPct val="15000"/>
            </a:spcAft>
            <a:buChar char="••"/>
          </a:pPr>
          <a:r>
            <a:rPr lang="tr-TR" sz="1300" kern="1200" dirty="0" smtClean="0"/>
            <a:t>Uluslararası programlar</a:t>
          </a:r>
          <a:endParaRPr lang="en-US" sz="1300" kern="1200" dirty="0"/>
        </a:p>
        <a:p>
          <a:pPr marL="114300" lvl="1" indent="-114300" algn="l" defTabSz="577850">
            <a:lnSpc>
              <a:spcPct val="90000"/>
            </a:lnSpc>
            <a:spcBef>
              <a:spcPct val="0"/>
            </a:spcBef>
            <a:spcAft>
              <a:spcPct val="15000"/>
            </a:spcAft>
            <a:buChar char="••"/>
          </a:pPr>
          <a:r>
            <a:rPr lang="tr-TR" sz="1300" kern="1200" dirty="0" smtClean="0"/>
            <a:t>Mezun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iş sektörü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TYYÇ</a:t>
          </a:r>
          <a:endParaRPr lang="en-US" sz="1300" kern="1200" dirty="0"/>
        </a:p>
        <a:p>
          <a:pPr marL="114300" lvl="1" indent="-114300" algn="l" defTabSz="577850">
            <a:lnSpc>
              <a:spcPct val="90000"/>
            </a:lnSpc>
            <a:spcBef>
              <a:spcPct val="0"/>
            </a:spcBef>
            <a:spcAft>
              <a:spcPct val="15000"/>
            </a:spcAft>
            <a:buChar char="••"/>
          </a:pPr>
          <a:r>
            <a:rPr lang="en-US" sz="1300" kern="1200" dirty="0" err="1" smtClean="0"/>
            <a:t>Eğitim-Öğretim</a:t>
          </a:r>
          <a:r>
            <a:rPr lang="en-US" sz="1300" kern="1200" dirty="0" smtClean="0"/>
            <a:t> </a:t>
          </a:r>
          <a:r>
            <a:rPr lang="en-US" sz="1300" kern="1200" dirty="0" err="1" smtClean="0"/>
            <a:t>Kadros</a:t>
          </a:r>
          <a:r>
            <a:rPr lang="tr-TR" sz="1300" kern="1200" dirty="0" smtClean="0"/>
            <a:t>u</a:t>
          </a:r>
          <a:endParaRPr lang="en-US" sz="1300" kern="1200" dirty="0"/>
        </a:p>
        <a:p>
          <a:pPr marL="114300" lvl="1" indent="-114300" algn="l" defTabSz="577850">
            <a:lnSpc>
              <a:spcPct val="90000"/>
            </a:lnSpc>
            <a:spcBef>
              <a:spcPct val="0"/>
            </a:spcBef>
            <a:spcAft>
              <a:spcPct val="15000"/>
            </a:spcAft>
            <a:buChar char="••"/>
          </a:pPr>
          <a:r>
            <a:rPr lang="en-US" sz="1300" kern="1200" dirty="0" err="1" smtClean="0"/>
            <a:t>Öğrenme</a:t>
          </a:r>
          <a:r>
            <a:rPr lang="en-US" sz="1300" kern="1200" dirty="0" smtClean="0"/>
            <a:t> </a:t>
          </a:r>
          <a:r>
            <a:rPr lang="en-US" sz="1300" kern="1200" dirty="0" err="1" smtClean="0"/>
            <a:t>Kaynakları</a:t>
          </a:r>
          <a:endParaRPr lang="en-US" sz="1300" kern="1200" dirty="0"/>
        </a:p>
        <a:p>
          <a:pPr marL="114300" lvl="1" indent="-114300" algn="l" defTabSz="577850">
            <a:lnSpc>
              <a:spcPct val="90000"/>
            </a:lnSpc>
            <a:spcBef>
              <a:spcPct val="0"/>
            </a:spcBef>
            <a:spcAft>
              <a:spcPct val="15000"/>
            </a:spcAft>
            <a:buChar char="••"/>
          </a:pPr>
          <a:r>
            <a:rPr lang="tr-TR" sz="1300" kern="1200" dirty="0" smtClean="0"/>
            <a:t>Mezunların istihdam olanakları</a:t>
          </a:r>
          <a:endParaRPr lang="en-US" sz="1300" kern="1200" dirty="0"/>
        </a:p>
        <a:p>
          <a:pPr marL="114300" lvl="1" indent="-114300" algn="l" defTabSz="577850">
            <a:lnSpc>
              <a:spcPct val="90000"/>
            </a:lnSpc>
            <a:spcBef>
              <a:spcPct val="0"/>
            </a:spcBef>
            <a:spcAft>
              <a:spcPct val="15000"/>
            </a:spcAft>
            <a:buChar char="••"/>
          </a:pPr>
          <a:r>
            <a:rPr lang="tr-TR" sz="1300" kern="1200" dirty="0" smtClean="0"/>
            <a:t>Karşılaştırma analizi</a:t>
          </a:r>
          <a:endParaRPr lang="en-US" sz="1300" kern="1200" dirty="0"/>
        </a:p>
        <a:p>
          <a:pPr marL="114300" lvl="1" indent="-114300" algn="l" defTabSz="666750">
            <a:lnSpc>
              <a:spcPct val="90000"/>
            </a:lnSpc>
            <a:spcBef>
              <a:spcPct val="0"/>
            </a:spcBef>
            <a:spcAft>
              <a:spcPct val="15000"/>
            </a:spcAft>
            <a:buChar char="••"/>
          </a:pPr>
          <a:r>
            <a:rPr lang="tr-TR" sz="1300" kern="1200" dirty="0" smtClean="0"/>
            <a:t>Maliyet/Bütçe analizi</a:t>
          </a:r>
          <a:endParaRPr lang="en-US" sz="1300" kern="1200" dirty="0"/>
        </a:p>
      </dsp:txBody>
      <dsp:txXfrm>
        <a:off x="2402454" y="594272"/>
        <a:ext cx="2058697" cy="3051067"/>
      </dsp:txXfrm>
    </dsp:sp>
    <dsp:sp modelId="{47076811-2338-4705-9665-197897BA2D48}">
      <dsp:nvSpPr>
        <dsp:cNvPr id="0" name=""/>
        <dsp:cNvSpPr/>
      </dsp:nvSpPr>
      <dsp:spPr>
        <a:xfrm>
          <a:off x="5061982" y="65827"/>
          <a:ext cx="2058697" cy="528770"/>
        </a:xfrm>
        <a:prstGeom prst="rect">
          <a:avLst/>
        </a:prstGeom>
        <a:solidFill>
          <a:srgbClr val="FF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latin typeface="Arial Black" panose="020B0A04020102020204" pitchFamily="34" charset="0"/>
            </a:rPr>
            <a:t>Çıktılar</a:t>
          </a:r>
          <a:endParaRPr lang="en-US" sz="1300" kern="1200" dirty="0">
            <a:latin typeface="Arial Black" panose="020B0A04020102020204" pitchFamily="34" charset="0"/>
          </a:endParaRPr>
        </a:p>
      </dsp:txBody>
      <dsp:txXfrm>
        <a:off x="5061982" y="65827"/>
        <a:ext cx="2058697" cy="528770"/>
      </dsp:txXfrm>
    </dsp:sp>
    <dsp:sp modelId="{35767259-8857-417F-AA1B-F5BD90F6AD6D}">
      <dsp:nvSpPr>
        <dsp:cNvPr id="0" name=""/>
        <dsp:cNvSpPr/>
      </dsp:nvSpPr>
      <dsp:spPr>
        <a:xfrm>
          <a:off x="4695719" y="594598"/>
          <a:ext cx="2791223" cy="30510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69863" lvl="1" indent="-169863" algn="l" defTabSz="711200">
            <a:lnSpc>
              <a:spcPct val="90000"/>
            </a:lnSpc>
            <a:spcBef>
              <a:spcPct val="0"/>
            </a:spcBef>
            <a:spcAft>
              <a:spcPct val="15000"/>
            </a:spcAft>
            <a:buChar char="••"/>
          </a:pPr>
          <a:r>
            <a:rPr lang="tr-TR" sz="1300" kern="1200" dirty="0" smtClean="0"/>
            <a:t>Ulusal programlarla karşılaştırma sonuçları</a:t>
          </a:r>
          <a:endParaRPr lang="en-US" sz="1300" kern="1200" dirty="0"/>
        </a:p>
        <a:p>
          <a:pPr marL="169863" lvl="1" indent="-169863" algn="l" defTabSz="711200">
            <a:lnSpc>
              <a:spcPct val="90000"/>
            </a:lnSpc>
            <a:spcBef>
              <a:spcPct val="0"/>
            </a:spcBef>
            <a:spcAft>
              <a:spcPct val="15000"/>
            </a:spcAft>
            <a:buChar char="••"/>
          </a:pPr>
          <a:r>
            <a:rPr lang="tr-TR" sz="1300" kern="1200" dirty="0" smtClean="0"/>
            <a:t>Uluslararası programlarla karşılaştırma sonuçları</a:t>
          </a:r>
          <a:endParaRPr lang="en-US" sz="1300" kern="1200" dirty="0"/>
        </a:p>
        <a:p>
          <a:pPr marL="169863" lvl="1" indent="-169863" algn="l" defTabSz="711200">
            <a:lnSpc>
              <a:spcPct val="90000"/>
            </a:lnSpc>
            <a:spcBef>
              <a:spcPct val="0"/>
            </a:spcBef>
            <a:spcAft>
              <a:spcPct val="15000"/>
            </a:spcAft>
            <a:buChar char="••"/>
          </a:pPr>
          <a:r>
            <a:rPr lang="tr-TR" sz="1300" kern="1200" dirty="0" smtClean="0"/>
            <a:t>İhtiyaç analizleri sonuçları</a:t>
          </a:r>
          <a:endParaRPr lang="en-US" sz="13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300" kern="1200" dirty="0" smtClean="0"/>
            <a:t>Program Kurulu kararları</a:t>
          </a:r>
          <a:endParaRPr lang="en-US" sz="13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300" kern="1200" dirty="0" smtClean="0"/>
            <a:t>Program yeterlikleri</a:t>
          </a:r>
          <a:endParaRPr lang="en-US" sz="1300" kern="1200" dirty="0"/>
        </a:p>
        <a:p>
          <a:pPr marL="169863" lvl="1" indent="-169863" algn="l" defTabSz="711200">
            <a:lnSpc>
              <a:spcPct val="90000"/>
            </a:lnSpc>
            <a:spcBef>
              <a:spcPct val="0"/>
            </a:spcBef>
            <a:spcAft>
              <a:spcPct val="15000"/>
            </a:spcAft>
            <a:buChar char="••"/>
          </a:pPr>
          <a:r>
            <a:rPr lang="tr-TR" sz="1300" kern="1200" dirty="0" smtClean="0"/>
            <a:t>Ders öğrenme kazanımları</a:t>
          </a:r>
          <a:endParaRPr lang="en-US" sz="1300" kern="1200" dirty="0"/>
        </a:p>
        <a:p>
          <a:pPr marL="169863" marR="0" lvl="0" indent="-169863" algn="l" defTabSz="914400" eaLnBrk="1" fontAlgn="auto" latinLnBrk="0" hangingPunct="1">
            <a:lnSpc>
              <a:spcPct val="100000"/>
            </a:lnSpc>
            <a:spcBef>
              <a:spcPct val="0"/>
            </a:spcBef>
            <a:spcAft>
              <a:spcPts val="0"/>
            </a:spcAft>
            <a:buClrTx/>
            <a:buSzTx/>
            <a:buFontTx/>
            <a:buChar char="••"/>
            <a:tabLst/>
            <a:defRPr/>
          </a:pPr>
          <a:r>
            <a:rPr lang="tr-TR" sz="1300" kern="1200" dirty="0" smtClean="0"/>
            <a:t>AKTS</a:t>
          </a:r>
          <a:endParaRPr lang="en-US" sz="1300" kern="1200" dirty="0"/>
        </a:p>
        <a:p>
          <a:pPr marL="171450" lvl="1" indent="0" algn="l" defTabSz="711200">
            <a:lnSpc>
              <a:spcPct val="90000"/>
            </a:lnSpc>
            <a:spcBef>
              <a:spcPct val="0"/>
            </a:spcBef>
            <a:spcAft>
              <a:spcPct val="15000"/>
            </a:spcAft>
            <a:buChar char="••"/>
          </a:pPr>
          <a:endParaRPr lang="en-US" sz="1300" kern="1200" dirty="0"/>
        </a:p>
      </dsp:txBody>
      <dsp:txXfrm>
        <a:off x="4695719" y="594598"/>
        <a:ext cx="2791223" cy="30510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83053-9326-4B46-BA89-6EE71B360D20}" type="datetimeFigureOut">
              <a:rPr lang="tr-TR" smtClean="0"/>
              <a:t>7.12.2018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D4384-D27F-4B8F-B3CA-A4E8CA83D4C5}" type="slidenum">
              <a:rPr lang="tr-TR" smtClean="0"/>
              <a:t>‹#›</a:t>
            </a:fld>
            <a:endParaRPr lang="tr-TR"/>
          </a:p>
        </p:txBody>
      </p:sp>
    </p:spTree>
    <p:extLst>
      <p:ext uri="{BB962C8B-B14F-4D97-AF65-F5344CB8AC3E}">
        <p14:creationId xmlns:p14="http://schemas.microsoft.com/office/powerpoint/2010/main" val="1279909968"/>
      </p:ext>
    </p:extLst>
  </p:cSld>
  <p:clrMap bg1="lt1" tx1="dk1" bg2="lt2" tx2="dk2" accent1="accent1" accent2="accent2" accent3="accent3" accent4="accent4" accent5="accent5" accent6="accent6" hlink="hlink" folHlink="folHlink"/>
  <p:notesStyle>
    <a:lvl1pPr marL="0" algn="l" defTabSz="912690" rtl="0" eaLnBrk="1" latinLnBrk="0" hangingPunct="1">
      <a:defRPr sz="1200" kern="1200">
        <a:solidFill>
          <a:schemeClr val="tx1"/>
        </a:solidFill>
        <a:latin typeface="+mn-lt"/>
        <a:ea typeface="+mn-ea"/>
        <a:cs typeface="+mn-cs"/>
      </a:defRPr>
    </a:lvl1pPr>
    <a:lvl2pPr marL="456290" algn="l" defTabSz="912690" rtl="0" eaLnBrk="1" latinLnBrk="0" hangingPunct="1">
      <a:defRPr sz="1200" kern="1200">
        <a:solidFill>
          <a:schemeClr val="tx1"/>
        </a:solidFill>
        <a:latin typeface="+mn-lt"/>
        <a:ea typeface="+mn-ea"/>
        <a:cs typeface="+mn-cs"/>
      </a:defRPr>
    </a:lvl2pPr>
    <a:lvl3pPr marL="912690" algn="l" defTabSz="912690" rtl="0" eaLnBrk="1" latinLnBrk="0" hangingPunct="1">
      <a:defRPr sz="1200" kern="1200">
        <a:solidFill>
          <a:schemeClr val="tx1"/>
        </a:solidFill>
        <a:latin typeface="+mn-lt"/>
        <a:ea typeface="+mn-ea"/>
        <a:cs typeface="+mn-cs"/>
      </a:defRPr>
    </a:lvl3pPr>
    <a:lvl4pPr marL="1369016" algn="l" defTabSz="912690" rtl="0" eaLnBrk="1" latinLnBrk="0" hangingPunct="1">
      <a:defRPr sz="1200" kern="1200">
        <a:solidFill>
          <a:schemeClr val="tx1"/>
        </a:solidFill>
        <a:latin typeface="+mn-lt"/>
        <a:ea typeface="+mn-ea"/>
        <a:cs typeface="+mn-cs"/>
      </a:defRPr>
    </a:lvl4pPr>
    <a:lvl5pPr marL="1825379" algn="l" defTabSz="912690" rtl="0" eaLnBrk="1" latinLnBrk="0" hangingPunct="1">
      <a:defRPr sz="1200" kern="1200">
        <a:solidFill>
          <a:schemeClr val="tx1"/>
        </a:solidFill>
        <a:latin typeface="+mn-lt"/>
        <a:ea typeface="+mn-ea"/>
        <a:cs typeface="+mn-cs"/>
      </a:defRPr>
    </a:lvl5pPr>
    <a:lvl6pPr marL="2281668" algn="l" defTabSz="912690" rtl="0" eaLnBrk="1" latinLnBrk="0" hangingPunct="1">
      <a:defRPr sz="1200" kern="1200">
        <a:solidFill>
          <a:schemeClr val="tx1"/>
        </a:solidFill>
        <a:latin typeface="+mn-lt"/>
        <a:ea typeface="+mn-ea"/>
        <a:cs typeface="+mn-cs"/>
      </a:defRPr>
    </a:lvl6pPr>
    <a:lvl7pPr marL="2737958" algn="l" defTabSz="912690" rtl="0" eaLnBrk="1" latinLnBrk="0" hangingPunct="1">
      <a:defRPr sz="1200" kern="1200">
        <a:solidFill>
          <a:schemeClr val="tx1"/>
        </a:solidFill>
        <a:latin typeface="+mn-lt"/>
        <a:ea typeface="+mn-ea"/>
        <a:cs typeface="+mn-cs"/>
      </a:defRPr>
    </a:lvl7pPr>
    <a:lvl8pPr marL="3194324" algn="l" defTabSz="912690" rtl="0" eaLnBrk="1" latinLnBrk="0" hangingPunct="1">
      <a:defRPr sz="1200" kern="1200">
        <a:solidFill>
          <a:schemeClr val="tx1"/>
        </a:solidFill>
        <a:latin typeface="+mn-lt"/>
        <a:ea typeface="+mn-ea"/>
        <a:cs typeface="+mn-cs"/>
      </a:defRPr>
    </a:lvl8pPr>
    <a:lvl9pPr marL="3650670" algn="l" defTabSz="9126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60668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26336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26336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45825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041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10717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83090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90290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90290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394547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94547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901"/>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290" indent="0" algn="ctr">
              <a:buNone/>
              <a:defRPr>
                <a:solidFill>
                  <a:schemeClr val="tx1">
                    <a:tint val="75000"/>
                  </a:schemeClr>
                </a:solidFill>
              </a:defRPr>
            </a:lvl2pPr>
            <a:lvl3pPr marL="912690" indent="0" algn="ctr">
              <a:buNone/>
              <a:defRPr>
                <a:solidFill>
                  <a:schemeClr val="tx1">
                    <a:tint val="75000"/>
                  </a:schemeClr>
                </a:solidFill>
              </a:defRPr>
            </a:lvl3pPr>
            <a:lvl4pPr marL="1369016" indent="0" algn="ctr">
              <a:buNone/>
              <a:defRPr>
                <a:solidFill>
                  <a:schemeClr val="tx1">
                    <a:tint val="75000"/>
                  </a:schemeClr>
                </a:solidFill>
              </a:defRPr>
            </a:lvl4pPr>
            <a:lvl5pPr marL="1825379" indent="0" algn="ctr">
              <a:buNone/>
              <a:defRPr>
                <a:solidFill>
                  <a:schemeClr val="tx1">
                    <a:tint val="75000"/>
                  </a:schemeClr>
                </a:solidFill>
              </a:defRPr>
            </a:lvl5pPr>
            <a:lvl6pPr marL="2281668" indent="0" algn="ctr">
              <a:buNone/>
              <a:defRPr>
                <a:solidFill>
                  <a:schemeClr val="tx1">
                    <a:tint val="75000"/>
                  </a:schemeClr>
                </a:solidFill>
              </a:defRPr>
            </a:lvl6pPr>
            <a:lvl7pPr marL="2737958" indent="0" algn="ctr">
              <a:buNone/>
              <a:defRPr>
                <a:solidFill>
                  <a:schemeClr val="tx1">
                    <a:tint val="75000"/>
                  </a:schemeClr>
                </a:solidFill>
              </a:defRPr>
            </a:lvl7pPr>
            <a:lvl8pPr marL="3194324" indent="0" algn="ctr">
              <a:buNone/>
              <a:defRPr>
                <a:solidFill>
                  <a:schemeClr val="tx1">
                    <a:tint val="75000"/>
                  </a:schemeClr>
                </a:solidFill>
              </a:defRPr>
            </a:lvl8pPr>
            <a:lvl9pPr marL="365067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43"/>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695" indent="0" algn="ctr">
              <a:buNone/>
              <a:defRPr/>
            </a:lvl2pPr>
            <a:lvl3pPr marL="685409" indent="0" algn="ctr">
              <a:buNone/>
              <a:defRPr/>
            </a:lvl3pPr>
            <a:lvl4pPr marL="1028114" indent="0" algn="ctr">
              <a:buNone/>
              <a:defRPr/>
            </a:lvl4pPr>
            <a:lvl5pPr marL="1370818" indent="0" algn="ctr">
              <a:buNone/>
              <a:defRPr/>
            </a:lvl5pPr>
            <a:lvl6pPr marL="1713533" indent="0" algn="ctr">
              <a:buNone/>
              <a:defRPr/>
            </a:lvl6pPr>
            <a:lvl7pPr marL="2056226" indent="0" algn="ctr">
              <a:buNone/>
              <a:defRPr/>
            </a:lvl7pPr>
            <a:lvl8pPr marL="2398920" indent="0" algn="ctr">
              <a:buNone/>
              <a:defRPr/>
            </a:lvl8pPr>
            <a:lvl9pPr marL="2741615"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41"/>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599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03"/>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51549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695" indent="0">
              <a:buNone/>
              <a:defRPr sz="1400"/>
            </a:lvl2pPr>
            <a:lvl3pPr marL="685409" indent="0">
              <a:buNone/>
              <a:defRPr sz="1200"/>
            </a:lvl3pPr>
            <a:lvl4pPr marL="1028114" indent="0">
              <a:buNone/>
              <a:defRPr sz="1100"/>
            </a:lvl4pPr>
            <a:lvl5pPr marL="1370818" indent="0">
              <a:buNone/>
              <a:defRPr sz="1100"/>
            </a:lvl5pPr>
            <a:lvl6pPr marL="1713533" indent="0">
              <a:buNone/>
              <a:defRPr sz="1100"/>
            </a:lvl6pPr>
            <a:lvl7pPr marL="2056226" indent="0">
              <a:buNone/>
              <a:defRPr sz="1100"/>
            </a:lvl7pPr>
            <a:lvl8pPr marL="2398920" indent="0">
              <a:buNone/>
              <a:defRPr sz="1100"/>
            </a:lvl8pPr>
            <a:lvl9pPr marL="2741615"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63453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932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49" y="1151335"/>
            <a:ext cx="4041775" cy="479822"/>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4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30451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4699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37"/>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1247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1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695" indent="0">
              <a:buNone/>
              <a:defRPr sz="900"/>
            </a:lvl2pPr>
            <a:lvl3pPr marL="685409" indent="0">
              <a:buNone/>
              <a:defRPr sz="800"/>
            </a:lvl3pPr>
            <a:lvl4pPr marL="1028114" indent="0">
              <a:buNone/>
              <a:defRPr sz="700"/>
            </a:lvl4pPr>
            <a:lvl5pPr marL="1370818" indent="0">
              <a:buNone/>
              <a:defRPr sz="700"/>
            </a:lvl5pPr>
            <a:lvl6pPr marL="1713533" indent="0">
              <a:buNone/>
              <a:defRPr sz="700"/>
            </a:lvl6pPr>
            <a:lvl7pPr marL="2056226" indent="0">
              <a:buNone/>
              <a:defRPr sz="700"/>
            </a:lvl7pPr>
            <a:lvl8pPr marL="2398920" indent="0">
              <a:buNone/>
              <a:defRPr sz="700"/>
            </a:lvl8pPr>
            <a:lvl9pPr marL="274161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38704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pPr lvl="0"/>
            <a:endParaRPr lang="tr-TR" noProof="0" smtClean="0"/>
          </a:p>
        </p:txBody>
      </p:sp>
      <p:sp>
        <p:nvSpPr>
          <p:cNvPr id="4" name="3 Metin Yer Tutucusu"/>
          <p:cNvSpPr>
            <a:spLocks noGrp="1"/>
          </p:cNvSpPr>
          <p:nvPr>
            <p:ph type="body" sz="half" idx="2"/>
          </p:nvPr>
        </p:nvSpPr>
        <p:spPr>
          <a:xfrm>
            <a:off x="1792288" y="4025526"/>
            <a:ext cx="5486400" cy="603647"/>
          </a:xfrm>
        </p:spPr>
        <p:txBody>
          <a:bodyPr/>
          <a:lstStyle>
            <a:lvl1pPr marL="0" indent="0">
              <a:buNone/>
              <a:defRPr sz="1100"/>
            </a:lvl1pPr>
            <a:lvl2pPr marL="342695" indent="0">
              <a:buNone/>
              <a:defRPr sz="900"/>
            </a:lvl2pPr>
            <a:lvl3pPr marL="685409" indent="0">
              <a:buNone/>
              <a:defRPr sz="800"/>
            </a:lvl3pPr>
            <a:lvl4pPr marL="1028114" indent="0">
              <a:buNone/>
              <a:defRPr sz="700"/>
            </a:lvl4pPr>
            <a:lvl5pPr marL="1370818" indent="0">
              <a:buNone/>
              <a:defRPr sz="700"/>
            </a:lvl5pPr>
            <a:lvl6pPr marL="1713533" indent="0">
              <a:buNone/>
              <a:defRPr sz="700"/>
            </a:lvl6pPr>
            <a:lvl7pPr marL="2056226" indent="0">
              <a:buNone/>
              <a:defRPr sz="700"/>
            </a:lvl7pPr>
            <a:lvl8pPr marL="2398920" indent="0">
              <a:buNone/>
              <a:defRPr sz="700"/>
            </a:lvl8pPr>
            <a:lvl9pPr marL="274161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8844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014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6"/>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6"/>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86569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32"/>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794" indent="0" algn="ctr">
              <a:buNone/>
              <a:defRPr/>
            </a:lvl2pPr>
            <a:lvl3pPr marL="685596" indent="0" algn="ctr">
              <a:buNone/>
              <a:defRPr/>
            </a:lvl3pPr>
            <a:lvl4pPr marL="1028394" indent="0" algn="ctr">
              <a:buNone/>
              <a:defRPr/>
            </a:lvl4pPr>
            <a:lvl5pPr marL="1371192" indent="0" algn="ctr">
              <a:buNone/>
              <a:defRPr/>
            </a:lvl5pPr>
            <a:lvl6pPr marL="1713995" indent="0" algn="ctr">
              <a:buNone/>
              <a:defRPr/>
            </a:lvl6pPr>
            <a:lvl7pPr marL="2056787" indent="0" algn="ctr">
              <a:buNone/>
              <a:defRPr/>
            </a:lvl7pPr>
            <a:lvl8pPr marL="2399580" indent="0" algn="ctr">
              <a:buNone/>
              <a:defRPr/>
            </a:lvl8pPr>
            <a:lvl9pPr marL="274237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30"/>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216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392"/>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401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794" indent="0">
              <a:buNone/>
              <a:defRPr sz="1400"/>
            </a:lvl2pPr>
            <a:lvl3pPr marL="685596" indent="0">
              <a:buNone/>
              <a:defRPr sz="1200"/>
            </a:lvl3pPr>
            <a:lvl4pPr marL="1028394" indent="0">
              <a:buNone/>
              <a:defRPr sz="1100"/>
            </a:lvl4pPr>
            <a:lvl5pPr marL="1371192" indent="0">
              <a:buNone/>
              <a:defRPr sz="1100"/>
            </a:lvl5pPr>
            <a:lvl6pPr marL="1713995" indent="0">
              <a:buNone/>
              <a:defRPr sz="1100"/>
            </a:lvl6pPr>
            <a:lvl7pPr marL="2056787" indent="0">
              <a:buNone/>
              <a:defRPr sz="1100"/>
            </a:lvl7pPr>
            <a:lvl8pPr marL="2399580" indent="0">
              <a:buNone/>
              <a:defRPr sz="1100"/>
            </a:lvl8pPr>
            <a:lvl9pPr marL="2742374"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64451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648292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794" indent="0">
              <a:buNone/>
              <a:defRPr sz="1500" b="1"/>
            </a:lvl2pPr>
            <a:lvl3pPr marL="685596" indent="0">
              <a:buNone/>
              <a:defRPr sz="1400" b="1"/>
            </a:lvl3pPr>
            <a:lvl4pPr marL="1028394" indent="0">
              <a:buNone/>
              <a:defRPr sz="1200" b="1"/>
            </a:lvl4pPr>
            <a:lvl5pPr marL="1371192" indent="0">
              <a:buNone/>
              <a:defRPr sz="1200" b="1"/>
            </a:lvl5pPr>
            <a:lvl6pPr marL="1713995" indent="0">
              <a:buNone/>
              <a:defRPr sz="1200" b="1"/>
            </a:lvl6pPr>
            <a:lvl7pPr marL="2056787" indent="0">
              <a:buNone/>
              <a:defRPr sz="1200" b="1"/>
            </a:lvl7pPr>
            <a:lvl8pPr marL="2399580" indent="0">
              <a:buNone/>
              <a:defRPr sz="1200" b="1"/>
            </a:lvl8pPr>
            <a:lvl9pPr marL="2742374"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8" y="1151335"/>
            <a:ext cx="4041775" cy="479822"/>
          </a:xfrm>
        </p:spPr>
        <p:txBody>
          <a:bodyPr anchor="b"/>
          <a:lstStyle>
            <a:lvl1pPr marL="0" indent="0">
              <a:buNone/>
              <a:defRPr sz="1800" b="1"/>
            </a:lvl1pPr>
            <a:lvl2pPr marL="342794" indent="0">
              <a:buNone/>
              <a:defRPr sz="1500" b="1"/>
            </a:lvl2pPr>
            <a:lvl3pPr marL="685596" indent="0">
              <a:buNone/>
              <a:defRPr sz="1400" b="1"/>
            </a:lvl3pPr>
            <a:lvl4pPr marL="1028394" indent="0">
              <a:buNone/>
              <a:defRPr sz="1200" b="1"/>
            </a:lvl4pPr>
            <a:lvl5pPr marL="1371192" indent="0">
              <a:buNone/>
              <a:defRPr sz="1200" b="1"/>
            </a:lvl5pPr>
            <a:lvl6pPr marL="1713995" indent="0">
              <a:buNone/>
              <a:defRPr sz="1200" b="1"/>
            </a:lvl6pPr>
            <a:lvl7pPr marL="2056787" indent="0">
              <a:buNone/>
              <a:defRPr sz="1200" b="1"/>
            </a:lvl7pPr>
            <a:lvl8pPr marL="2399580" indent="0">
              <a:buNone/>
              <a:defRPr sz="1200" b="1"/>
            </a:lvl8pPr>
            <a:lvl9pPr marL="2742374"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1380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02173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26"/>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2087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0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794" indent="0">
              <a:buNone/>
              <a:defRPr sz="900"/>
            </a:lvl2pPr>
            <a:lvl3pPr marL="685596" indent="0">
              <a:buNone/>
              <a:defRPr sz="800"/>
            </a:lvl3pPr>
            <a:lvl4pPr marL="1028394" indent="0">
              <a:buNone/>
              <a:defRPr sz="700"/>
            </a:lvl4pPr>
            <a:lvl5pPr marL="1371192" indent="0">
              <a:buNone/>
              <a:defRPr sz="700"/>
            </a:lvl5pPr>
            <a:lvl6pPr marL="1713995" indent="0">
              <a:buNone/>
              <a:defRPr sz="700"/>
            </a:lvl6pPr>
            <a:lvl7pPr marL="2056787" indent="0">
              <a:buNone/>
              <a:defRPr sz="700"/>
            </a:lvl7pPr>
            <a:lvl8pPr marL="2399580" indent="0">
              <a:buNone/>
              <a:defRPr sz="700"/>
            </a:lvl8pPr>
            <a:lvl9pPr marL="2742374"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7489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794" indent="0">
              <a:buNone/>
              <a:defRPr sz="2100"/>
            </a:lvl2pPr>
            <a:lvl3pPr marL="685596" indent="0">
              <a:buNone/>
              <a:defRPr sz="1800"/>
            </a:lvl3pPr>
            <a:lvl4pPr marL="1028394" indent="0">
              <a:buNone/>
              <a:defRPr sz="1500"/>
            </a:lvl4pPr>
            <a:lvl5pPr marL="1371192" indent="0">
              <a:buNone/>
              <a:defRPr sz="1500"/>
            </a:lvl5pPr>
            <a:lvl6pPr marL="1713995" indent="0">
              <a:buNone/>
              <a:defRPr sz="1500"/>
            </a:lvl6pPr>
            <a:lvl7pPr marL="2056787" indent="0">
              <a:buNone/>
              <a:defRPr sz="1500"/>
            </a:lvl7pPr>
            <a:lvl8pPr marL="2399580" indent="0">
              <a:buNone/>
              <a:defRPr sz="1500"/>
            </a:lvl8pPr>
            <a:lvl9pPr marL="2742374" indent="0">
              <a:buNone/>
              <a:defRPr sz="1500"/>
            </a:lvl9pPr>
          </a:lstStyle>
          <a:p>
            <a:pPr lvl="0"/>
            <a:endParaRPr lang="tr-TR" noProof="0" smtClean="0"/>
          </a:p>
        </p:txBody>
      </p:sp>
      <p:sp>
        <p:nvSpPr>
          <p:cNvPr id="4" name="3 Metin Yer Tutucusu"/>
          <p:cNvSpPr>
            <a:spLocks noGrp="1"/>
          </p:cNvSpPr>
          <p:nvPr>
            <p:ph type="body" sz="half" idx="2"/>
          </p:nvPr>
        </p:nvSpPr>
        <p:spPr>
          <a:xfrm>
            <a:off x="1792288" y="4025515"/>
            <a:ext cx="5486400" cy="603647"/>
          </a:xfrm>
        </p:spPr>
        <p:txBody>
          <a:bodyPr/>
          <a:lstStyle>
            <a:lvl1pPr marL="0" indent="0">
              <a:buNone/>
              <a:defRPr sz="1100"/>
            </a:lvl1pPr>
            <a:lvl2pPr marL="342794" indent="0">
              <a:buNone/>
              <a:defRPr sz="900"/>
            </a:lvl2pPr>
            <a:lvl3pPr marL="685596" indent="0">
              <a:buNone/>
              <a:defRPr sz="800"/>
            </a:lvl3pPr>
            <a:lvl4pPr marL="1028394" indent="0">
              <a:buNone/>
              <a:defRPr sz="700"/>
            </a:lvl4pPr>
            <a:lvl5pPr marL="1371192" indent="0">
              <a:buNone/>
              <a:defRPr sz="700"/>
            </a:lvl5pPr>
            <a:lvl6pPr marL="1713995" indent="0">
              <a:buNone/>
              <a:defRPr sz="700"/>
            </a:lvl6pPr>
            <a:lvl7pPr marL="2056787" indent="0">
              <a:buNone/>
              <a:defRPr sz="700"/>
            </a:lvl7pPr>
            <a:lvl8pPr marL="2399580" indent="0">
              <a:buNone/>
              <a:defRPr sz="700"/>
            </a:lvl8pPr>
            <a:lvl9pPr marL="2742374"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95549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94"/>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236" indent="0" algn="ctr">
              <a:buNone/>
              <a:defRPr/>
            </a:lvl2pPr>
            <a:lvl3pPr marL="684542" indent="0" algn="ctr">
              <a:buNone/>
              <a:defRPr/>
            </a:lvl3pPr>
            <a:lvl4pPr marL="1026813" indent="0" algn="ctr">
              <a:buNone/>
              <a:defRPr/>
            </a:lvl4pPr>
            <a:lvl5pPr marL="1369084" indent="0" algn="ctr">
              <a:buNone/>
              <a:defRPr/>
            </a:lvl5pPr>
            <a:lvl6pPr marL="1711391" indent="0" algn="ctr">
              <a:buNone/>
              <a:defRPr/>
            </a:lvl6pPr>
            <a:lvl7pPr marL="2053625" indent="0" algn="ctr">
              <a:buNone/>
              <a:defRPr/>
            </a:lvl7pPr>
            <a:lvl8pPr marL="2395860" indent="0" algn="ctr">
              <a:buNone/>
              <a:defRPr/>
            </a:lvl8pPr>
            <a:lvl9pPr marL="2738096"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92"/>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84607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579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5785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18"/>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450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5" y="4883380"/>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55264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0874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00447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32272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7731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14"/>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65966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9937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54"/>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87223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smtClean="0"/>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61401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2789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7826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236" indent="0">
              <a:buNone/>
              <a:defRPr sz="1400"/>
            </a:lvl2pPr>
            <a:lvl3pPr marL="684542" indent="0">
              <a:buNone/>
              <a:defRPr sz="1200"/>
            </a:lvl3pPr>
            <a:lvl4pPr marL="1026813" indent="0">
              <a:buNone/>
              <a:defRPr sz="1100"/>
            </a:lvl4pPr>
            <a:lvl5pPr marL="1369084" indent="0">
              <a:buNone/>
              <a:defRPr sz="1100"/>
            </a:lvl5pPr>
            <a:lvl6pPr marL="1711391" indent="0">
              <a:buNone/>
              <a:defRPr sz="1100"/>
            </a:lvl6pPr>
            <a:lvl7pPr marL="2053625" indent="0">
              <a:buNone/>
              <a:defRPr sz="1100"/>
            </a:lvl7pPr>
            <a:lvl8pPr marL="2395860" indent="0">
              <a:buNone/>
              <a:defRPr sz="1100"/>
            </a:lvl8pPr>
            <a:lvl9pPr marL="2738096"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88127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3005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236" indent="0">
              <a:buNone/>
              <a:defRPr sz="1500" b="1"/>
            </a:lvl2pPr>
            <a:lvl3pPr marL="684542" indent="0">
              <a:buNone/>
              <a:defRPr sz="1400" b="1"/>
            </a:lvl3pPr>
            <a:lvl4pPr marL="1026813" indent="0">
              <a:buNone/>
              <a:defRPr sz="1200" b="1"/>
            </a:lvl4pPr>
            <a:lvl5pPr marL="1369084" indent="0">
              <a:buNone/>
              <a:defRPr sz="1200" b="1"/>
            </a:lvl5pPr>
            <a:lvl6pPr marL="1711391" indent="0">
              <a:buNone/>
              <a:defRPr sz="1200" b="1"/>
            </a:lvl6pPr>
            <a:lvl7pPr marL="2053625" indent="0">
              <a:buNone/>
              <a:defRPr sz="1200" b="1"/>
            </a:lvl7pPr>
            <a:lvl8pPr marL="2395860" indent="0">
              <a:buNone/>
              <a:defRPr sz="1200" b="1"/>
            </a:lvl8pPr>
            <a:lvl9pPr marL="2738096"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100" y="1151335"/>
            <a:ext cx="4041775" cy="479822"/>
          </a:xfrm>
        </p:spPr>
        <p:txBody>
          <a:bodyPr anchor="b"/>
          <a:lstStyle>
            <a:lvl1pPr marL="0" indent="0">
              <a:buNone/>
              <a:defRPr sz="1800" b="1"/>
            </a:lvl1pPr>
            <a:lvl2pPr marL="342236" indent="0">
              <a:buNone/>
              <a:defRPr sz="1500" b="1"/>
            </a:lvl2pPr>
            <a:lvl3pPr marL="684542" indent="0">
              <a:buNone/>
              <a:defRPr sz="1400" b="1"/>
            </a:lvl3pPr>
            <a:lvl4pPr marL="1026813" indent="0">
              <a:buNone/>
              <a:defRPr sz="1200" b="1"/>
            </a:lvl4pPr>
            <a:lvl5pPr marL="1369084" indent="0">
              <a:buNone/>
              <a:defRPr sz="1200" b="1"/>
            </a:lvl5pPr>
            <a:lvl6pPr marL="1711391" indent="0">
              <a:buNone/>
              <a:defRPr sz="1200" b="1"/>
            </a:lvl6pPr>
            <a:lvl7pPr marL="2053625" indent="0">
              <a:buNone/>
              <a:defRPr sz="1200" b="1"/>
            </a:lvl7pPr>
            <a:lvl8pPr marL="2395860" indent="0">
              <a:buNone/>
              <a:defRPr sz="1200" b="1"/>
            </a:lvl8pPr>
            <a:lvl9pPr marL="2738096"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100"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316763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077187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88"/>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6228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236" indent="0">
              <a:buNone/>
              <a:defRPr sz="900"/>
            </a:lvl2pPr>
            <a:lvl3pPr marL="684542" indent="0">
              <a:buNone/>
              <a:defRPr sz="800"/>
            </a:lvl3pPr>
            <a:lvl4pPr marL="1026813" indent="0">
              <a:buNone/>
              <a:defRPr sz="700"/>
            </a:lvl4pPr>
            <a:lvl5pPr marL="1369084" indent="0">
              <a:buNone/>
              <a:defRPr sz="700"/>
            </a:lvl5pPr>
            <a:lvl6pPr marL="1711391" indent="0">
              <a:buNone/>
              <a:defRPr sz="700"/>
            </a:lvl6pPr>
            <a:lvl7pPr marL="2053625" indent="0">
              <a:buNone/>
              <a:defRPr sz="700"/>
            </a:lvl7pPr>
            <a:lvl8pPr marL="2395860" indent="0">
              <a:buNone/>
              <a:defRPr sz="700"/>
            </a:lvl8pPr>
            <a:lvl9pPr marL="2738096"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3969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236" indent="0">
              <a:buNone/>
              <a:defRPr sz="2100"/>
            </a:lvl2pPr>
            <a:lvl3pPr marL="684542" indent="0">
              <a:buNone/>
              <a:defRPr sz="1800"/>
            </a:lvl3pPr>
            <a:lvl4pPr marL="1026813" indent="0">
              <a:buNone/>
              <a:defRPr sz="1500"/>
            </a:lvl4pPr>
            <a:lvl5pPr marL="1369084" indent="0">
              <a:buNone/>
              <a:defRPr sz="1500"/>
            </a:lvl5pPr>
            <a:lvl6pPr marL="1711391" indent="0">
              <a:buNone/>
              <a:defRPr sz="1500"/>
            </a:lvl6pPr>
            <a:lvl7pPr marL="2053625" indent="0">
              <a:buNone/>
              <a:defRPr sz="1500"/>
            </a:lvl7pPr>
            <a:lvl8pPr marL="2395860" indent="0">
              <a:buNone/>
              <a:defRPr sz="1500"/>
            </a:lvl8pPr>
            <a:lvl9pPr marL="2738096" indent="0">
              <a:buNone/>
              <a:defRPr sz="1500"/>
            </a:lvl9pPr>
          </a:lstStyle>
          <a:p>
            <a:pPr lvl="0"/>
            <a:endParaRPr lang="tr-TR" noProof="0" smtClean="0"/>
          </a:p>
        </p:txBody>
      </p:sp>
      <p:sp>
        <p:nvSpPr>
          <p:cNvPr id="4" name="3 Metin Yer Tutucusu"/>
          <p:cNvSpPr>
            <a:spLocks noGrp="1"/>
          </p:cNvSpPr>
          <p:nvPr>
            <p:ph type="body" sz="half" idx="2"/>
          </p:nvPr>
        </p:nvSpPr>
        <p:spPr>
          <a:xfrm>
            <a:off x="1792288" y="4025577"/>
            <a:ext cx="5486400" cy="603647"/>
          </a:xfrm>
        </p:spPr>
        <p:txBody>
          <a:bodyPr/>
          <a:lstStyle>
            <a:lvl1pPr marL="0" indent="0">
              <a:buNone/>
              <a:defRPr sz="1100"/>
            </a:lvl1pPr>
            <a:lvl2pPr marL="342236" indent="0">
              <a:buNone/>
              <a:defRPr sz="900"/>
            </a:lvl2pPr>
            <a:lvl3pPr marL="684542" indent="0">
              <a:buNone/>
              <a:defRPr sz="800"/>
            </a:lvl3pPr>
            <a:lvl4pPr marL="1026813" indent="0">
              <a:buNone/>
              <a:defRPr sz="700"/>
            </a:lvl4pPr>
            <a:lvl5pPr marL="1369084" indent="0">
              <a:buNone/>
              <a:defRPr sz="700"/>
            </a:lvl5pPr>
            <a:lvl6pPr marL="1711391" indent="0">
              <a:buNone/>
              <a:defRPr sz="700"/>
            </a:lvl6pPr>
            <a:lvl7pPr marL="2053625" indent="0">
              <a:buNone/>
              <a:defRPr sz="700"/>
            </a:lvl7pPr>
            <a:lvl8pPr marL="2395860" indent="0">
              <a:buNone/>
              <a:defRPr sz="700"/>
            </a:lvl8pPr>
            <a:lvl9pPr marL="2738096"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9760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753191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901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91"/>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263" indent="0" algn="ctr">
              <a:buNone/>
              <a:defRPr/>
            </a:lvl2pPr>
            <a:lvl3pPr marL="684593" indent="0" algn="ctr">
              <a:buNone/>
              <a:defRPr/>
            </a:lvl3pPr>
            <a:lvl4pPr marL="1026890" indent="0" algn="ctr">
              <a:buNone/>
              <a:defRPr/>
            </a:lvl4pPr>
            <a:lvl5pPr marL="1369186" indent="0" algn="ctr">
              <a:buNone/>
              <a:defRPr/>
            </a:lvl5pPr>
            <a:lvl6pPr marL="1711517" indent="0" algn="ctr">
              <a:buNone/>
              <a:defRPr/>
            </a:lvl6pPr>
            <a:lvl7pPr marL="2053778" indent="0" algn="ctr">
              <a:buNone/>
              <a:defRPr/>
            </a:lvl7pPr>
            <a:lvl8pPr marL="2396040" indent="0" algn="ctr">
              <a:buNone/>
              <a:defRPr/>
            </a:lvl8pPr>
            <a:lvl9pPr marL="2738303"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89"/>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7379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51"/>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876169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263" indent="0">
              <a:buNone/>
              <a:defRPr sz="1400"/>
            </a:lvl2pPr>
            <a:lvl3pPr marL="684593" indent="0">
              <a:buNone/>
              <a:defRPr sz="1200"/>
            </a:lvl3pPr>
            <a:lvl4pPr marL="1026890" indent="0">
              <a:buNone/>
              <a:defRPr sz="1100"/>
            </a:lvl4pPr>
            <a:lvl5pPr marL="1369186" indent="0">
              <a:buNone/>
              <a:defRPr sz="1100"/>
            </a:lvl5pPr>
            <a:lvl6pPr marL="1711517" indent="0">
              <a:buNone/>
              <a:defRPr sz="1100"/>
            </a:lvl6pPr>
            <a:lvl7pPr marL="2053778" indent="0">
              <a:buNone/>
              <a:defRPr sz="1100"/>
            </a:lvl7pPr>
            <a:lvl8pPr marL="2396040" indent="0">
              <a:buNone/>
              <a:defRPr sz="1100"/>
            </a:lvl8pPr>
            <a:lvl9pPr marL="2738303"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7795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35023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263" indent="0">
              <a:buNone/>
              <a:defRPr sz="1500" b="1"/>
            </a:lvl2pPr>
            <a:lvl3pPr marL="684593" indent="0">
              <a:buNone/>
              <a:defRPr sz="1400" b="1"/>
            </a:lvl3pPr>
            <a:lvl4pPr marL="1026890" indent="0">
              <a:buNone/>
              <a:defRPr sz="1200" b="1"/>
            </a:lvl4pPr>
            <a:lvl5pPr marL="1369186" indent="0">
              <a:buNone/>
              <a:defRPr sz="1200" b="1"/>
            </a:lvl5pPr>
            <a:lvl6pPr marL="1711517" indent="0">
              <a:buNone/>
              <a:defRPr sz="1200" b="1"/>
            </a:lvl6pPr>
            <a:lvl7pPr marL="2053778" indent="0">
              <a:buNone/>
              <a:defRPr sz="1200" b="1"/>
            </a:lvl7pPr>
            <a:lvl8pPr marL="2396040" indent="0">
              <a:buNone/>
              <a:defRPr sz="1200" b="1"/>
            </a:lvl8pPr>
            <a:lvl9pPr marL="2738303"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97" y="1151335"/>
            <a:ext cx="4041775" cy="479822"/>
          </a:xfrm>
        </p:spPr>
        <p:txBody>
          <a:bodyPr anchor="b"/>
          <a:lstStyle>
            <a:lvl1pPr marL="0" indent="0">
              <a:buNone/>
              <a:defRPr sz="1800" b="1"/>
            </a:lvl1pPr>
            <a:lvl2pPr marL="342263" indent="0">
              <a:buNone/>
              <a:defRPr sz="1500" b="1"/>
            </a:lvl2pPr>
            <a:lvl3pPr marL="684593" indent="0">
              <a:buNone/>
              <a:defRPr sz="1400" b="1"/>
            </a:lvl3pPr>
            <a:lvl4pPr marL="1026890" indent="0">
              <a:buNone/>
              <a:defRPr sz="1200" b="1"/>
            </a:lvl4pPr>
            <a:lvl5pPr marL="1369186" indent="0">
              <a:buNone/>
              <a:defRPr sz="1200" b="1"/>
            </a:lvl5pPr>
            <a:lvl6pPr marL="1711517" indent="0">
              <a:buNone/>
              <a:defRPr sz="1200" b="1"/>
            </a:lvl6pPr>
            <a:lvl7pPr marL="2053778" indent="0">
              <a:buNone/>
              <a:defRPr sz="1200" b="1"/>
            </a:lvl7pPr>
            <a:lvl8pPr marL="2396040" indent="0">
              <a:buNone/>
              <a:defRPr sz="1200" b="1"/>
            </a:lvl8pPr>
            <a:lvl9pPr marL="2738303"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9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0024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2277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85"/>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5910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82"/>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290" indent="0">
              <a:buNone/>
              <a:defRPr sz="1800">
                <a:solidFill>
                  <a:schemeClr val="tx1">
                    <a:tint val="75000"/>
                  </a:schemeClr>
                </a:solidFill>
              </a:defRPr>
            </a:lvl2pPr>
            <a:lvl3pPr marL="912690" indent="0">
              <a:buNone/>
              <a:defRPr sz="1600">
                <a:solidFill>
                  <a:schemeClr val="tx1">
                    <a:tint val="75000"/>
                  </a:schemeClr>
                </a:solidFill>
              </a:defRPr>
            </a:lvl3pPr>
            <a:lvl4pPr marL="1369016" indent="0">
              <a:buNone/>
              <a:defRPr sz="1400">
                <a:solidFill>
                  <a:schemeClr val="tx1">
                    <a:tint val="75000"/>
                  </a:schemeClr>
                </a:solidFill>
              </a:defRPr>
            </a:lvl4pPr>
            <a:lvl5pPr marL="1825379" indent="0">
              <a:buNone/>
              <a:defRPr sz="1400">
                <a:solidFill>
                  <a:schemeClr val="tx1">
                    <a:tint val="75000"/>
                  </a:schemeClr>
                </a:solidFill>
              </a:defRPr>
            </a:lvl5pPr>
            <a:lvl6pPr marL="2281668" indent="0">
              <a:buNone/>
              <a:defRPr sz="1400">
                <a:solidFill>
                  <a:schemeClr val="tx1">
                    <a:tint val="75000"/>
                  </a:schemeClr>
                </a:solidFill>
              </a:defRPr>
            </a:lvl6pPr>
            <a:lvl7pPr marL="2737958" indent="0">
              <a:buNone/>
              <a:defRPr sz="1400">
                <a:solidFill>
                  <a:schemeClr val="tx1">
                    <a:tint val="75000"/>
                  </a:schemeClr>
                </a:solidFill>
              </a:defRPr>
            </a:lvl7pPr>
            <a:lvl8pPr marL="3194324" indent="0">
              <a:buNone/>
              <a:defRPr sz="1400">
                <a:solidFill>
                  <a:schemeClr val="tx1">
                    <a:tint val="75000"/>
                  </a:schemeClr>
                </a:solidFill>
              </a:defRPr>
            </a:lvl8pPr>
            <a:lvl9pPr marL="365067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6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263" indent="0">
              <a:buNone/>
              <a:defRPr sz="900"/>
            </a:lvl2pPr>
            <a:lvl3pPr marL="684593" indent="0">
              <a:buNone/>
              <a:defRPr sz="800"/>
            </a:lvl3pPr>
            <a:lvl4pPr marL="1026890" indent="0">
              <a:buNone/>
              <a:defRPr sz="700"/>
            </a:lvl4pPr>
            <a:lvl5pPr marL="1369186" indent="0">
              <a:buNone/>
              <a:defRPr sz="700"/>
            </a:lvl5pPr>
            <a:lvl6pPr marL="1711517" indent="0">
              <a:buNone/>
              <a:defRPr sz="700"/>
            </a:lvl6pPr>
            <a:lvl7pPr marL="2053778" indent="0">
              <a:buNone/>
              <a:defRPr sz="700"/>
            </a:lvl7pPr>
            <a:lvl8pPr marL="2396040" indent="0">
              <a:buNone/>
              <a:defRPr sz="700"/>
            </a:lvl8pPr>
            <a:lvl9pPr marL="2738303"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27035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263" indent="0">
              <a:buNone/>
              <a:defRPr sz="2100"/>
            </a:lvl2pPr>
            <a:lvl3pPr marL="684593" indent="0">
              <a:buNone/>
              <a:defRPr sz="1800"/>
            </a:lvl3pPr>
            <a:lvl4pPr marL="1026890" indent="0">
              <a:buNone/>
              <a:defRPr sz="1500"/>
            </a:lvl4pPr>
            <a:lvl5pPr marL="1369186" indent="0">
              <a:buNone/>
              <a:defRPr sz="1500"/>
            </a:lvl5pPr>
            <a:lvl6pPr marL="1711517" indent="0">
              <a:buNone/>
              <a:defRPr sz="1500"/>
            </a:lvl6pPr>
            <a:lvl7pPr marL="2053778" indent="0">
              <a:buNone/>
              <a:defRPr sz="1500"/>
            </a:lvl7pPr>
            <a:lvl8pPr marL="2396040" indent="0">
              <a:buNone/>
              <a:defRPr sz="1500"/>
            </a:lvl8pPr>
            <a:lvl9pPr marL="2738303" indent="0">
              <a:buNone/>
              <a:defRPr sz="1500"/>
            </a:lvl9pPr>
          </a:lstStyle>
          <a:p>
            <a:pPr lvl="0"/>
            <a:endParaRPr lang="tr-TR" noProof="0" smtClean="0"/>
          </a:p>
        </p:txBody>
      </p:sp>
      <p:sp>
        <p:nvSpPr>
          <p:cNvPr id="4" name="3 Metin Yer Tutucusu"/>
          <p:cNvSpPr>
            <a:spLocks noGrp="1"/>
          </p:cNvSpPr>
          <p:nvPr>
            <p:ph type="body" sz="half" idx="2"/>
          </p:nvPr>
        </p:nvSpPr>
        <p:spPr>
          <a:xfrm>
            <a:off x="1792288" y="4025574"/>
            <a:ext cx="5486400" cy="603647"/>
          </a:xfrm>
        </p:spPr>
        <p:txBody>
          <a:bodyPr/>
          <a:lstStyle>
            <a:lvl1pPr marL="0" indent="0">
              <a:buNone/>
              <a:defRPr sz="1100"/>
            </a:lvl1pPr>
            <a:lvl2pPr marL="342263" indent="0">
              <a:buNone/>
              <a:defRPr sz="900"/>
            </a:lvl2pPr>
            <a:lvl3pPr marL="684593" indent="0">
              <a:buNone/>
              <a:defRPr sz="800"/>
            </a:lvl3pPr>
            <a:lvl4pPr marL="1026890" indent="0">
              <a:buNone/>
              <a:defRPr sz="700"/>
            </a:lvl4pPr>
            <a:lvl5pPr marL="1369186" indent="0">
              <a:buNone/>
              <a:defRPr sz="700"/>
            </a:lvl5pPr>
            <a:lvl6pPr marL="1711517" indent="0">
              <a:buNone/>
              <a:defRPr sz="700"/>
            </a:lvl6pPr>
            <a:lvl7pPr marL="2053778" indent="0">
              <a:buNone/>
              <a:defRPr sz="700"/>
            </a:lvl7pPr>
            <a:lvl8pPr marL="2396040" indent="0">
              <a:buNone/>
              <a:defRPr sz="700"/>
            </a:lvl8pPr>
            <a:lvl9pPr marL="2738303"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570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96415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9128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88"/>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290" indent="0" algn="ctr">
              <a:buNone/>
              <a:defRPr/>
            </a:lvl2pPr>
            <a:lvl3pPr marL="684644" indent="0" algn="ctr">
              <a:buNone/>
              <a:defRPr/>
            </a:lvl3pPr>
            <a:lvl4pPr marL="1026966" indent="0" algn="ctr">
              <a:buNone/>
              <a:defRPr/>
            </a:lvl4pPr>
            <a:lvl5pPr marL="1369288" indent="0" algn="ctr">
              <a:buNone/>
              <a:defRPr/>
            </a:lvl5pPr>
            <a:lvl6pPr marL="1711643" indent="0" algn="ctr">
              <a:buNone/>
              <a:defRPr/>
            </a:lvl6pPr>
            <a:lvl7pPr marL="2053931" indent="0" algn="ctr">
              <a:buNone/>
              <a:defRPr/>
            </a:lvl7pPr>
            <a:lvl8pPr marL="2396220" indent="0" algn="ctr">
              <a:buNone/>
              <a:defRPr/>
            </a:lvl8pPr>
            <a:lvl9pPr marL="273851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86"/>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351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48"/>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23529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290" indent="0">
              <a:buNone/>
              <a:defRPr sz="1400"/>
            </a:lvl2pPr>
            <a:lvl3pPr marL="684644" indent="0">
              <a:buNone/>
              <a:defRPr sz="1200"/>
            </a:lvl3pPr>
            <a:lvl4pPr marL="1026966" indent="0">
              <a:buNone/>
              <a:defRPr sz="1100"/>
            </a:lvl4pPr>
            <a:lvl5pPr marL="1369288" indent="0">
              <a:buNone/>
              <a:defRPr sz="1100"/>
            </a:lvl5pPr>
            <a:lvl6pPr marL="1711643" indent="0">
              <a:buNone/>
              <a:defRPr sz="1100"/>
            </a:lvl6pPr>
            <a:lvl7pPr marL="2053931" indent="0">
              <a:buNone/>
              <a:defRPr sz="1100"/>
            </a:lvl7pPr>
            <a:lvl8pPr marL="2396220" indent="0">
              <a:buNone/>
              <a:defRPr sz="1100"/>
            </a:lvl8pPr>
            <a:lvl9pPr marL="2738510"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2053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676315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290" indent="0">
              <a:buNone/>
              <a:defRPr sz="1500" b="1"/>
            </a:lvl2pPr>
            <a:lvl3pPr marL="684644" indent="0">
              <a:buNone/>
              <a:defRPr sz="1400" b="1"/>
            </a:lvl3pPr>
            <a:lvl4pPr marL="1026966" indent="0">
              <a:buNone/>
              <a:defRPr sz="1200" b="1"/>
            </a:lvl4pPr>
            <a:lvl5pPr marL="1369288" indent="0">
              <a:buNone/>
              <a:defRPr sz="1200" b="1"/>
            </a:lvl5pPr>
            <a:lvl6pPr marL="1711643" indent="0">
              <a:buNone/>
              <a:defRPr sz="1200" b="1"/>
            </a:lvl6pPr>
            <a:lvl7pPr marL="2053931" indent="0">
              <a:buNone/>
              <a:defRPr sz="1200" b="1"/>
            </a:lvl7pPr>
            <a:lvl8pPr marL="2396220" indent="0">
              <a:buNone/>
              <a:defRPr sz="1200" b="1"/>
            </a:lvl8pPr>
            <a:lvl9pPr marL="273851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94" y="1151335"/>
            <a:ext cx="4041775" cy="479822"/>
          </a:xfrm>
        </p:spPr>
        <p:txBody>
          <a:bodyPr anchor="b"/>
          <a:lstStyle>
            <a:lvl1pPr marL="0" indent="0">
              <a:buNone/>
              <a:defRPr sz="1800" b="1"/>
            </a:lvl1pPr>
            <a:lvl2pPr marL="342290" indent="0">
              <a:buNone/>
              <a:defRPr sz="1500" b="1"/>
            </a:lvl2pPr>
            <a:lvl3pPr marL="684644" indent="0">
              <a:buNone/>
              <a:defRPr sz="1400" b="1"/>
            </a:lvl3pPr>
            <a:lvl4pPr marL="1026966" indent="0">
              <a:buNone/>
              <a:defRPr sz="1200" b="1"/>
            </a:lvl4pPr>
            <a:lvl5pPr marL="1369288" indent="0">
              <a:buNone/>
              <a:defRPr sz="1200" b="1"/>
            </a:lvl5pPr>
            <a:lvl6pPr marL="1711643" indent="0">
              <a:buNone/>
              <a:defRPr sz="1200" b="1"/>
            </a:lvl6pPr>
            <a:lvl7pPr marL="2053931" indent="0">
              <a:buNone/>
              <a:defRPr sz="1200" b="1"/>
            </a:lvl7pPr>
            <a:lvl8pPr marL="2396220" indent="0">
              <a:buNone/>
              <a:defRPr sz="1200" b="1"/>
            </a:lvl8pPr>
            <a:lvl9pPr marL="273851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9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19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42203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82"/>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933202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5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290" indent="0">
              <a:buNone/>
              <a:defRPr sz="900"/>
            </a:lvl2pPr>
            <a:lvl3pPr marL="684644" indent="0">
              <a:buNone/>
              <a:defRPr sz="800"/>
            </a:lvl3pPr>
            <a:lvl4pPr marL="1026966" indent="0">
              <a:buNone/>
              <a:defRPr sz="700"/>
            </a:lvl4pPr>
            <a:lvl5pPr marL="1369288" indent="0">
              <a:buNone/>
              <a:defRPr sz="700"/>
            </a:lvl5pPr>
            <a:lvl6pPr marL="1711643" indent="0">
              <a:buNone/>
              <a:defRPr sz="700"/>
            </a:lvl6pPr>
            <a:lvl7pPr marL="2053931" indent="0">
              <a:buNone/>
              <a:defRPr sz="700"/>
            </a:lvl7pPr>
            <a:lvl8pPr marL="2396220" indent="0">
              <a:buNone/>
              <a:defRPr sz="700"/>
            </a:lvl8pPr>
            <a:lvl9pPr marL="2738510"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48304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290" indent="0">
              <a:buNone/>
              <a:defRPr sz="2100"/>
            </a:lvl2pPr>
            <a:lvl3pPr marL="684644" indent="0">
              <a:buNone/>
              <a:defRPr sz="1800"/>
            </a:lvl3pPr>
            <a:lvl4pPr marL="1026966" indent="0">
              <a:buNone/>
              <a:defRPr sz="1500"/>
            </a:lvl4pPr>
            <a:lvl5pPr marL="1369288" indent="0">
              <a:buNone/>
              <a:defRPr sz="1500"/>
            </a:lvl5pPr>
            <a:lvl6pPr marL="1711643" indent="0">
              <a:buNone/>
              <a:defRPr sz="1500"/>
            </a:lvl6pPr>
            <a:lvl7pPr marL="2053931" indent="0">
              <a:buNone/>
              <a:defRPr sz="1500"/>
            </a:lvl7pPr>
            <a:lvl8pPr marL="2396220" indent="0">
              <a:buNone/>
              <a:defRPr sz="1500"/>
            </a:lvl8pPr>
            <a:lvl9pPr marL="2738510" indent="0">
              <a:buNone/>
              <a:defRPr sz="1500"/>
            </a:lvl9pPr>
          </a:lstStyle>
          <a:p>
            <a:pPr lvl="0"/>
            <a:endParaRPr lang="tr-TR" noProof="0" smtClean="0"/>
          </a:p>
        </p:txBody>
      </p:sp>
      <p:sp>
        <p:nvSpPr>
          <p:cNvPr id="4" name="3 Metin Yer Tutucusu"/>
          <p:cNvSpPr>
            <a:spLocks noGrp="1"/>
          </p:cNvSpPr>
          <p:nvPr>
            <p:ph type="body" sz="half" idx="2"/>
          </p:nvPr>
        </p:nvSpPr>
        <p:spPr>
          <a:xfrm>
            <a:off x="1792288" y="4025571"/>
            <a:ext cx="5486400" cy="603647"/>
          </a:xfrm>
        </p:spPr>
        <p:txBody>
          <a:bodyPr/>
          <a:lstStyle>
            <a:lvl1pPr marL="0" indent="0">
              <a:buNone/>
              <a:defRPr sz="1100"/>
            </a:lvl1pPr>
            <a:lvl2pPr marL="342290" indent="0">
              <a:buNone/>
              <a:defRPr sz="900"/>
            </a:lvl2pPr>
            <a:lvl3pPr marL="684644" indent="0">
              <a:buNone/>
              <a:defRPr sz="800"/>
            </a:lvl3pPr>
            <a:lvl4pPr marL="1026966" indent="0">
              <a:buNone/>
              <a:defRPr sz="700"/>
            </a:lvl4pPr>
            <a:lvl5pPr marL="1369288" indent="0">
              <a:buNone/>
              <a:defRPr sz="700"/>
            </a:lvl5pPr>
            <a:lvl6pPr marL="1711643" indent="0">
              <a:buNone/>
              <a:defRPr sz="700"/>
            </a:lvl6pPr>
            <a:lvl7pPr marL="2053931" indent="0">
              <a:buNone/>
              <a:defRPr sz="700"/>
            </a:lvl7pPr>
            <a:lvl8pPr marL="2396220" indent="0">
              <a:buNone/>
              <a:defRPr sz="700"/>
            </a:lvl8pPr>
            <a:lvl9pPr marL="2738510"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68240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6664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4294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83"/>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335" indent="0" algn="ctr">
              <a:buNone/>
              <a:defRPr/>
            </a:lvl2pPr>
            <a:lvl3pPr marL="684729" indent="0" algn="ctr">
              <a:buNone/>
              <a:defRPr/>
            </a:lvl3pPr>
            <a:lvl4pPr marL="1027094" indent="0" algn="ctr">
              <a:buNone/>
              <a:defRPr/>
            </a:lvl4pPr>
            <a:lvl5pPr marL="1369458" indent="0" algn="ctr">
              <a:buNone/>
              <a:defRPr/>
            </a:lvl5pPr>
            <a:lvl6pPr marL="1711853" indent="0" algn="ctr">
              <a:buNone/>
              <a:defRPr/>
            </a:lvl6pPr>
            <a:lvl7pPr marL="2054186" indent="0" algn="ctr">
              <a:buNone/>
              <a:defRPr/>
            </a:lvl7pPr>
            <a:lvl8pPr marL="2396520" indent="0" algn="ctr">
              <a:buNone/>
              <a:defRPr/>
            </a:lvl8pPr>
            <a:lvl9pPr marL="2738855"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81"/>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40224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43"/>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2666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335" indent="0">
              <a:buNone/>
              <a:defRPr sz="1400"/>
            </a:lvl2pPr>
            <a:lvl3pPr marL="684729" indent="0">
              <a:buNone/>
              <a:defRPr sz="1200"/>
            </a:lvl3pPr>
            <a:lvl4pPr marL="1027094" indent="0">
              <a:buNone/>
              <a:defRPr sz="1100"/>
            </a:lvl4pPr>
            <a:lvl5pPr marL="1369458" indent="0">
              <a:buNone/>
              <a:defRPr sz="1100"/>
            </a:lvl5pPr>
            <a:lvl6pPr marL="1711853" indent="0">
              <a:buNone/>
              <a:defRPr sz="1100"/>
            </a:lvl6pPr>
            <a:lvl7pPr marL="2054186" indent="0">
              <a:buNone/>
              <a:defRPr sz="1100"/>
            </a:lvl7pPr>
            <a:lvl8pPr marL="2396520" indent="0">
              <a:buNone/>
              <a:defRPr sz="1100"/>
            </a:lvl8pPr>
            <a:lvl9pPr marL="2738855"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81506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158195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335" indent="0">
              <a:buNone/>
              <a:defRPr sz="1500" b="1"/>
            </a:lvl2pPr>
            <a:lvl3pPr marL="684729" indent="0">
              <a:buNone/>
              <a:defRPr sz="1400" b="1"/>
            </a:lvl3pPr>
            <a:lvl4pPr marL="1027094" indent="0">
              <a:buNone/>
              <a:defRPr sz="1200" b="1"/>
            </a:lvl4pPr>
            <a:lvl5pPr marL="1369458" indent="0">
              <a:buNone/>
              <a:defRPr sz="1200" b="1"/>
            </a:lvl5pPr>
            <a:lvl6pPr marL="1711853" indent="0">
              <a:buNone/>
              <a:defRPr sz="1200" b="1"/>
            </a:lvl6pPr>
            <a:lvl7pPr marL="2054186" indent="0">
              <a:buNone/>
              <a:defRPr sz="1200" b="1"/>
            </a:lvl7pPr>
            <a:lvl8pPr marL="2396520" indent="0">
              <a:buNone/>
              <a:defRPr sz="1200" b="1"/>
            </a:lvl8pPr>
            <a:lvl9pPr marL="2738855"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89" y="1151335"/>
            <a:ext cx="4041775" cy="479822"/>
          </a:xfrm>
        </p:spPr>
        <p:txBody>
          <a:bodyPr anchor="b"/>
          <a:lstStyle>
            <a:lvl1pPr marL="0" indent="0">
              <a:buNone/>
              <a:defRPr sz="1800" b="1"/>
            </a:lvl1pPr>
            <a:lvl2pPr marL="342335" indent="0">
              <a:buNone/>
              <a:defRPr sz="1500" b="1"/>
            </a:lvl2pPr>
            <a:lvl3pPr marL="684729" indent="0">
              <a:buNone/>
              <a:defRPr sz="1400" b="1"/>
            </a:lvl3pPr>
            <a:lvl4pPr marL="1027094" indent="0">
              <a:buNone/>
              <a:defRPr sz="1200" b="1"/>
            </a:lvl4pPr>
            <a:lvl5pPr marL="1369458" indent="0">
              <a:buNone/>
              <a:defRPr sz="1200" b="1"/>
            </a:lvl5pPr>
            <a:lvl6pPr marL="1711853" indent="0">
              <a:buNone/>
              <a:defRPr sz="1200" b="1"/>
            </a:lvl6pPr>
            <a:lvl7pPr marL="2054186" indent="0">
              <a:buNone/>
              <a:defRPr sz="1200" b="1"/>
            </a:lvl7pPr>
            <a:lvl8pPr marL="2396520" indent="0">
              <a:buNone/>
              <a:defRPr sz="1200" b="1"/>
            </a:lvl8pPr>
            <a:lvl9pPr marL="2738855"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8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54411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6290" indent="0">
              <a:buNone/>
              <a:defRPr sz="2000" b="1"/>
            </a:lvl2pPr>
            <a:lvl3pPr marL="912690" indent="0">
              <a:buNone/>
              <a:defRPr sz="1800" b="1"/>
            </a:lvl3pPr>
            <a:lvl4pPr marL="1369016" indent="0">
              <a:buNone/>
              <a:defRPr sz="1600" b="1"/>
            </a:lvl4pPr>
            <a:lvl5pPr marL="1825379" indent="0">
              <a:buNone/>
              <a:defRPr sz="1600" b="1"/>
            </a:lvl5pPr>
            <a:lvl6pPr marL="2281668" indent="0">
              <a:buNone/>
              <a:defRPr sz="1600" b="1"/>
            </a:lvl6pPr>
            <a:lvl7pPr marL="2737958" indent="0">
              <a:buNone/>
              <a:defRPr sz="1600" b="1"/>
            </a:lvl7pPr>
            <a:lvl8pPr marL="3194324" indent="0">
              <a:buNone/>
              <a:defRPr sz="1600" b="1"/>
            </a:lvl8pPr>
            <a:lvl9pPr marL="365067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106" y="1151335"/>
            <a:ext cx="4041775" cy="479822"/>
          </a:xfrm>
        </p:spPr>
        <p:txBody>
          <a:bodyPr anchor="b"/>
          <a:lstStyle>
            <a:lvl1pPr marL="0" indent="0">
              <a:buNone/>
              <a:defRPr sz="2400" b="1"/>
            </a:lvl1pPr>
            <a:lvl2pPr marL="456290" indent="0">
              <a:buNone/>
              <a:defRPr sz="2000" b="1"/>
            </a:lvl2pPr>
            <a:lvl3pPr marL="912690" indent="0">
              <a:buNone/>
              <a:defRPr sz="1800" b="1"/>
            </a:lvl3pPr>
            <a:lvl4pPr marL="1369016" indent="0">
              <a:buNone/>
              <a:defRPr sz="1600" b="1"/>
            </a:lvl4pPr>
            <a:lvl5pPr marL="1825379" indent="0">
              <a:buNone/>
              <a:defRPr sz="1600" b="1"/>
            </a:lvl5pPr>
            <a:lvl6pPr marL="2281668" indent="0">
              <a:buNone/>
              <a:defRPr sz="1600" b="1"/>
            </a:lvl6pPr>
            <a:lvl7pPr marL="2737958" indent="0">
              <a:buNone/>
              <a:defRPr sz="1600" b="1"/>
            </a:lvl7pPr>
            <a:lvl8pPr marL="3194324" indent="0">
              <a:buNone/>
              <a:defRPr sz="1600" b="1"/>
            </a:lvl8pPr>
            <a:lvl9pPr marL="365067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10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3652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77"/>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321780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5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335" indent="0">
              <a:buNone/>
              <a:defRPr sz="900"/>
            </a:lvl2pPr>
            <a:lvl3pPr marL="684729" indent="0">
              <a:buNone/>
              <a:defRPr sz="800"/>
            </a:lvl3pPr>
            <a:lvl4pPr marL="1027094" indent="0">
              <a:buNone/>
              <a:defRPr sz="700"/>
            </a:lvl4pPr>
            <a:lvl5pPr marL="1369458" indent="0">
              <a:buNone/>
              <a:defRPr sz="700"/>
            </a:lvl5pPr>
            <a:lvl6pPr marL="1711853" indent="0">
              <a:buNone/>
              <a:defRPr sz="700"/>
            </a:lvl6pPr>
            <a:lvl7pPr marL="2054186" indent="0">
              <a:buNone/>
              <a:defRPr sz="700"/>
            </a:lvl7pPr>
            <a:lvl8pPr marL="2396520" indent="0">
              <a:buNone/>
              <a:defRPr sz="700"/>
            </a:lvl8pPr>
            <a:lvl9pPr marL="273885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93495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335" indent="0">
              <a:buNone/>
              <a:defRPr sz="2100"/>
            </a:lvl2pPr>
            <a:lvl3pPr marL="684729" indent="0">
              <a:buNone/>
              <a:defRPr sz="1800"/>
            </a:lvl3pPr>
            <a:lvl4pPr marL="1027094" indent="0">
              <a:buNone/>
              <a:defRPr sz="1500"/>
            </a:lvl4pPr>
            <a:lvl5pPr marL="1369458" indent="0">
              <a:buNone/>
              <a:defRPr sz="1500"/>
            </a:lvl5pPr>
            <a:lvl6pPr marL="1711853" indent="0">
              <a:buNone/>
              <a:defRPr sz="1500"/>
            </a:lvl6pPr>
            <a:lvl7pPr marL="2054186" indent="0">
              <a:buNone/>
              <a:defRPr sz="1500"/>
            </a:lvl7pPr>
            <a:lvl8pPr marL="2396520" indent="0">
              <a:buNone/>
              <a:defRPr sz="1500"/>
            </a:lvl8pPr>
            <a:lvl9pPr marL="2738855" indent="0">
              <a:buNone/>
              <a:defRPr sz="1500"/>
            </a:lvl9pPr>
          </a:lstStyle>
          <a:p>
            <a:pPr lvl="0"/>
            <a:endParaRPr lang="tr-TR" noProof="0" smtClean="0"/>
          </a:p>
        </p:txBody>
      </p:sp>
      <p:sp>
        <p:nvSpPr>
          <p:cNvPr id="4" name="3 Metin Yer Tutucusu"/>
          <p:cNvSpPr>
            <a:spLocks noGrp="1"/>
          </p:cNvSpPr>
          <p:nvPr>
            <p:ph type="body" sz="half" idx="2"/>
          </p:nvPr>
        </p:nvSpPr>
        <p:spPr>
          <a:xfrm>
            <a:off x="1792288" y="4025566"/>
            <a:ext cx="5486400" cy="603647"/>
          </a:xfrm>
        </p:spPr>
        <p:txBody>
          <a:bodyPr/>
          <a:lstStyle>
            <a:lvl1pPr marL="0" indent="0">
              <a:buNone/>
              <a:defRPr sz="1100"/>
            </a:lvl1pPr>
            <a:lvl2pPr marL="342335" indent="0">
              <a:buNone/>
              <a:defRPr sz="900"/>
            </a:lvl2pPr>
            <a:lvl3pPr marL="684729" indent="0">
              <a:buNone/>
              <a:defRPr sz="800"/>
            </a:lvl3pPr>
            <a:lvl4pPr marL="1027094" indent="0">
              <a:buNone/>
              <a:defRPr sz="700"/>
            </a:lvl4pPr>
            <a:lvl5pPr marL="1369458" indent="0">
              <a:buNone/>
              <a:defRPr sz="700"/>
            </a:lvl5pPr>
            <a:lvl6pPr marL="1711853" indent="0">
              <a:buNone/>
              <a:defRPr sz="700"/>
            </a:lvl6pPr>
            <a:lvl7pPr marL="2054186" indent="0">
              <a:buNone/>
              <a:defRPr sz="700"/>
            </a:lvl7pPr>
            <a:lvl8pPr marL="2396520" indent="0">
              <a:buNone/>
              <a:defRPr sz="700"/>
            </a:lvl8pPr>
            <a:lvl9pPr marL="273885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00034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30007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4586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77"/>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389" indent="0" algn="ctr">
              <a:buNone/>
              <a:defRPr/>
            </a:lvl2pPr>
            <a:lvl3pPr marL="684831" indent="0" algn="ctr">
              <a:buNone/>
              <a:defRPr/>
            </a:lvl3pPr>
            <a:lvl4pPr marL="1027247" indent="0" algn="ctr">
              <a:buNone/>
              <a:defRPr/>
            </a:lvl4pPr>
            <a:lvl5pPr marL="1369662" indent="0" algn="ctr">
              <a:buNone/>
              <a:defRPr/>
            </a:lvl5pPr>
            <a:lvl6pPr marL="1712105" indent="0" algn="ctr">
              <a:buNone/>
              <a:defRPr/>
            </a:lvl6pPr>
            <a:lvl7pPr marL="2054492" indent="0" algn="ctr">
              <a:buNone/>
              <a:defRPr/>
            </a:lvl7pPr>
            <a:lvl8pPr marL="2396880" indent="0" algn="ctr">
              <a:buNone/>
              <a:defRPr/>
            </a:lvl8pPr>
            <a:lvl9pPr marL="2739269"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75"/>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4763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37"/>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2570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389" indent="0">
              <a:buNone/>
              <a:defRPr sz="1400"/>
            </a:lvl2pPr>
            <a:lvl3pPr marL="684831" indent="0">
              <a:buNone/>
              <a:defRPr sz="1200"/>
            </a:lvl3pPr>
            <a:lvl4pPr marL="1027247" indent="0">
              <a:buNone/>
              <a:defRPr sz="1100"/>
            </a:lvl4pPr>
            <a:lvl5pPr marL="1369662" indent="0">
              <a:buNone/>
              <a:defRPr sz="1100"/>
            </a:lvl5pPr>
            <a:lvl6pPr marL="1712105" indent="0">
              <a:buNone/>
              <a:defRPr sz="1100"/>
            </a:lvl6pPr>
            <a:lvl7pPr marL="2054492" indent="0">
              <a:buNone/>
              <a:defRPr sz="1100"/>
            </a:lvl7pPr>
            <a:lvl8pPr marL="2396880" indent="0">
              <a:buNone/>
              <a:defRPr sz="1100"/>
            </a:lvl8pPr>
            <a:lvl9pPr marL="2739269"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9929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28794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389" indent="0">
              <a:buNone/>
              <a:defRPr sz="1500" b="1"/>
            </a:lvl2pPr>
            <a:lvl3pPr marL="684831" indent="0">
              <a:buNone/>
              <a:defRPr sz="1400" b="1"/>
            </a:lvl3pPr>
            <a:lvl4pPr marL="1027247" indent="0">
              <a:buNone/>
              <a:defRPr sz="1200" b="1"/>
            </a:lvl4pPr>
            <a:lvl5pPr marL="1369662" indent="0">
              <a:buNone/>
              <a:defRPr sz="1200" b="1"/>
            </a:lvl5pPr>
            <a:lvl6pPr marL="1712105" indent="0">
              <a:buNone/>
              <a:defRPr sz="1200" b="1"/>
            </a:lvl6pPr>
            <a:lvl7pPr marL="2054492" indent="0">
              <a:buNone/>
              <a:defRPr sz="1200" b="1"/>
            </a:lvl7pPr>
            <a:lvl8pPr marL="2396880" indent="0">
              <a:buNone/>
              <a:defRPr sz="1200" b="1"/>
            </a:lvl8pPr>
            <a:lvl9pPr marL="2739269"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83" y="1151335"/>
            <a:ext cx="4041775" cy="479822"/>
          </a:xfrm>
        </p:spPr>
        <p:txBody>
          <a:bodyPr anchor="b"/>
          <a:lstStyle>
            <a:lvl1pPr marL="0" indent="0">
              <a:buNone/>
              <a:defRPr sz="1800" b="1"/>
            </a:lvl1pPr>
            <a:lvl2pPr marL="342389" indent="0">
              <a:buNone/>
              <a:defRPr sz="1500" b="1"/>
            </a:lvl2pPr>
            <a:lvl3pPr marL="684831" indent="0">
              <a:buNone/>
              <a:defRPr sz="1400" b="1"/>
            </a:lvl3pPr>
            <a:lvl4pPr marL="1027247" indent="0">
              <a:buNone/>
              <a:defRPr sz="1200" b="1"/>
            </a:lvl4pPr>
            <a:lvl5pPr marL="1369662" indent="0">
              <a:buNone/>
              <a:defRPr sz="1200" b="1"/>
            </a:lvl5pPr>
            <a:lvl6pPr marL="1712105" indent="0">
              <a:buNone/>
              <a:defRPr sz="1200" b="1"/>
            </a:lvl6pPr>
            <a:lvl7pPr marL="2054492" indent="0">
              <a:buNone/>
              <a:defRPr sz="1200" b="1"/>
            </a:lvl7pPr>
            <a:lvl8pPr marL="2396880" indent="0">
              <a:buNone/>
              <a:defRPr sz="1200" b="1"/>
            </a:lvl8pPr>
            <a:lvl9pPr marL="2739269"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8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58442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0181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71"/>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85208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4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389" indent="0">
              <a:buNone/>
              <a:defRPr sz="900"/>
            </a:lvl2pPr>
            <a:lvl3pPr marL="684831" indent="0">
              <a:buNone/>
              <a:defRPr sz="800"/>
            </a:lvl3pPr>
            <a:lvl4pPr marL="1027247" indent="0">
              <a:buNone/>
              <a:defRPr sz="700"/>
            </a:lvl4pPr>
            <a:lvl5pPr marL="1369662" indent="0">
              <a:buNone/>
              <a:defRPr sz="700"/>
            </a:lvl5pPr>
            <a:lvl6pPr marL="1712105" indent="0">
              <a:buNone/>
              <a:defRPr sz="700"/>
            </a:lvl6pPr>
            <a:lvl7pPr marL="2054492" indent="0">
              <a:buNone/>
              <a:defRPr sz="700"/>
            </a:lvl7pPr>
            <a:lvl8pPr marL="2396880" indent="0">
              <a:buNone/>
              <a:defRPr sz="700"/>
            </a:lvl8pPr>
            <a:lvl9pPr marL="2739269"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3758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389" indent="0">
              <a:buNone/>
              <a:defRPr sz="2100"/>
            </a:lvl2pPr>
            <a:lvl3pPr marL="684831" indent="0">
              <a:buNone/>
              <a:defRPr sz="1800"/>
            </a:lvl3pPr>
            <a:lvl4pPr marL="1027247" indent="0">
              <a:buNone/>
              <a:defRPr sz="1500"/>
            </a:lvl4pPr>
            <a:lvl5pPr marL="1369662" indent="0">
              <a:buNone/>
              <a:defRPr sz="1500"/>
            </a:lvl5pPr>
            <a:lvl6pPr marL="1712105" indent="0">
              <a:buNone/>
              <a:defRPr sz="1500"/>
            </a:lvl6pPr>
            <a:lvl7pPr marL="2054492" indent="0">
              <a:buNone/>
              <a:defRPr sz="1500"/>
            </a:lvl7pPr>
            <a:lvl8pPr marL="2396880" indent="0">
              <a:buNone/>
              <a:defRPr sz="1500"/>
            </a:lvl8pPr>
            <a:lvl9pPr marL="2739269" indent="0">
              <a:buNone/>
              <a:defRPr sz="1500"/>
            </a:lvl9pPr>
          </a:lstStyle>
          <a:p>
            <a:pPr lvl="0"/>
            <a:endParaRPr lang="tr-TR" noProof="0" smtClean="0"/>
          </a:p>
        </p:txBody>
      </p:sp>
      <p:sp>
        <p:nvSpPr>
          <p:cNvPr id="4" name="3 Metin Yer Tutucusu"/>
          <p:cNvSpPr>
            <a:spLocks noGrp="1"/>
          </p:cNvSpPr>
          <p:nvPr>
            <p:ph type="body" sz="half" idx="2"/>
          </p:nvPr>
        </p:nvSpPr>
        <p:spPr>
          <a:xfrm>
            <a:off x="1792288" y="4025560"/>
            <a:ext cx="5486400" cy="603647"/>
          </a:xfrm>
        </p:spPr>
        <p:txBody>
          <a:bodyPr/>
          <a:lstStyle>
            <a:lvl1pPr marL="0" indent="0">
              <a:buNone/>
              <a:defRPr sz="1100"/>
            </a:lvl1pPr>
            <a:lvl2pPr marL="342389" indent="0">
              <a:buNone/>
              <a:defRPr sz="900"/>
            </a:lvl2pPr>
            <a:lvl3pPr marL="684831" indent="0">
              <a:buNone/>
              <a:defRPr sz="800"/>
            </a:lvl3pPr>
            <a:lvl4pPr marL="1027247" indent="0">
              <a:buNone/>
              <a:defRPr sz="700"/>
            </a:lvl4pPr>
            <a:lvl5pPr marL="1369662" indent="0">
              <a:buNone/>
              <a:defRPr sz="700"/>
            </a:lvl5pPr>
            <a:lvl6pPr marL="1712105" indent="0">
              <a:buNone/>
              <a:defRPr sz="700"/>
            </a:lvl6pPr>
            <a:lvl7pPr marL="2054492" indent="0">
              <a:buNone/>
              <a:defRPr sz="700"/>
            </a:lvl7pPr>
            <a:lvl8pPr marL="2396880" indent="0">
              <a:buNone/>
              <a:defRPr sz="700"/>
            </a:lvl8pPr>
            <a:lvl9pPr marL="2739269"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710700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6217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0008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7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452" indent="0" algn="ctr">
              <a:buNone/>
              <a:defRPr/>
            </a:lvl2pPr>
            <a:lvl3pPr marL="684950" indent="0" algn="ctr">
              <a:buNone/>
              <a:defRPr/>
            </a:lvl3pPr>
            <a:lvl4pPr marL="1027425" indent="0" algn="ctr">
              <a:buNone/>
              <a:defRPr/>
            </a:lvl4pPr>
            <a:lvl5pPr marL="1369900" indent="0" algn="ctr">
              <a:buNone/>
              <a:defRPr/>
            </a:lvl5pPr>
            <a:lvl6pPr marL="1712399" indent="0" algn="ctr">
              <a:buNone/>
              <a:defRPr/>
            </a:lvl6pPr>
            <a:lvl7pPr marL="2054849" indent="0" algn="ctr">
              <a:buNone/>
              <a:defRPr/>
            </a:lvl7pPr>
            <a:lvl8pPr marL="2397300" indent="0" algn="ctr">
              <a:buNone/>
              <a:defRPr/>
            </a:lvl8pPr>
            <a:lvl9pPr marL="2739752"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68"/>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22099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30"/>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71552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452" indent="0">
              <a:buNone/>
              <a:defRPr sz="1400"/>
            </a:lvl2pPr>
            <a:lvl3pPr marL="684950" indent="0">
              <a:buNone/>
              <a:defRPr sz="1200"/>
            </a:lvl3pPr>
            <a:lvl4pPr marL="1027425" indent="0">
              <a:buNone/>
              <a:defRPr sz="1100"/>
            </a:lvl4pPr>
            <a:lvl5pPr marL="1369900" indent="0">
              <a:buNone/>
              <a:defRPr sz="1100"/>
            </a:lvl5pPr>
            <a:lvl6pPr marL="1712399" indent="0">
              <a:buNone/>
              <a:defRPr sz="1100"/>
            </a:lvl6pPr>
            <a:lvl7pPr marL="2054849" indent="0">
              <a:buNone/>
              <a:defRPr sz="1100"/>
            </a:lvl7pPr>
            <a:lvl8pPr marL="2397300" indent="0">
              <a:buNone/>
              <a:defRPr sz="1100"/>
            </a:lvl8pPr>
            <a:lvl9pPr marL="2739752"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07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5445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76" y="1151335"/>
            <a:ext cx="4041775" cy="479822"/>
          </a:xfrm>
        </p:spPr>
        <p:txBody>
          <a:bodyPr anchor="b"/>
          <a:lstStyle>
            <a:lvl1pPr marL="0" indent="0">
              <a:buNone/>
              <a:defRPr sz="1800" b="1"/>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7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601535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78108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64"/>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7772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3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77681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452" indent="0">
              <a:buNone/>
              <a:defRPr sz="2100"/>
            </a:lvl2pPr>
            <a:lvl3pPr marL="684950" indent="0">
              <a:buNone/>
              <a:defRPr sz="1800"/>
            </a:lvl3pPr>
            <a:lvl4pPr marL="1027425" indent="0">
              <a:buNone/>
              <a:defRPr sz="1500"/>
            </a:lvl4pPr>
            <a:lvl5pPr marL="1369900" indent="0">
              <a:buNone/>
              <a:defRPr sz="1500"/>
            </a:lvl5pPr>
            <a:lvl6pPr marL="1712399" indent="0">
              <a:buNone/>
              <a:defRPr sz="1500"/>
            </a:lvl6pPr>
            <a:lvl7pPr marL="2054849" indent="0">
              <a:buNone/>
              <a:defRPr sz="1500"/>
            </a:lvl7pPr>
            <a:lvl8pPr marL="2397300" indent="0">
              <a:buNone/>
              <a:defRPr sz="1500"/>
            </a:lvl8pPr>
            <a:lvl9pPr marL="2739752" indent="0">
              <a:buNone/>
              <a:defRPr sz="1500"/>
            </a:lvl9pPr>
          </a:lstStyle>
          <a:p>
            <a:pPr lvl="0"/>
            <a:endParaRPr lang="tr-TR" noProof="0" smtClean="0"/>
          </a:p>
        </p:txBody>
      </p:sp>
      <p:sp>
        <p:nvSpPr>
          <p:cNvPr id="4" name="3 Metin Yer Tutucusu"/>
          <p:cNvSpPr>
            <a:spLocks noGrp="1"/>
          </p:cNvSpPr>
          <p:nvPr>
            <p:ph type="body" sz="half" idx="2"/>
          </p:nvPr>
        </p:nvSpPr>
        <p:spPr>
          <a:xfrm>
            <a:off x="1792288" y="4025553"/>
            <a:ext cx="5486400" cy="603647"/>
          </a:xfrm>
        </p:spPr>
        <p:txBody>
          <a:bodyPr/>
          <a:lstStyle>
            <a:lvl1pPr marL="0" indent="0">
              <a:buNone/>
              <a:defRPr sz="11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34936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5631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8463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62"/>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524" indent="0" algn="ctr">
              <a:buNone/>
              <a:defRPr/>
            </a:lvl2pPr>
            <a:lvl3pPr marL="685086" indent="0" algn="ctr">
              <a:buNone/>
              <a:defRPr/>
            </a:lvl3pPr>
            <a:lvl4pPr marL="1027629" indent="0" algn="ctr">
              <a:buNone/>
              <a:defRPr/>
            </a:lvl4pPr>
            <a:lvl5pPr marL="1370172" indent="0" algn="ctr">
              <a:buNone/>
              <a:defRPr/>
            </a:lvl5pPr>
            <a:lvl6pPr marL="1712735" indent="0" algn="ctr">
              <a:buNone/>
              <a:defRPr/>
            </a:lvl6pPr>
            <a:lvl7pPr marL="2055257" indent="0" algn="ctr">
              <a:buNone/>
              <a:defRPr/>
            </a:lvl7pPr>
            <a:lvl8pPr marL="2397780" indent="0" algn="ctr">
              <a:buNone/>
              <a:defRPr/>
            </a:lvl8pPr>
            <a:lvl9pPr marL="274030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60"/>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0423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22"/>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88917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7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076328"/>
            <a:ext cx="3008313" cy="3518297"/>
          </a:xfrm>
        </p:spPr>
        <p:txBody>
          <a:bodyPr/>
          <a:lstStyle>
            <a:lvl1pPr marL="0" indent="0">
              <a:buNone/>
              <a:defRPr sz="1400"/>
            </a:lvl1pPr>
            <a:lvl2pPr marL="456290" indent="0">
              <a:buNone/>
              <a:defRPr sz="1200"/>
            </a:lvl2pPr>
            <a:lvl3pPr marL="912690" indent="0">
              <a:buNone/>
              <a:defRPr sz="1000"/>
            </a:lvl3pPr>
            <a:lvl4pPr marL="1369016" indent="0">
              <a:buNone/>
              <a:defRPr sz="900"/>
            </a:lvl4pPr>
            <a:lvl5pPr marL="1825379" indent="0">
              <a:buNone/>
              <a:defRPr sz="900"/>
            </a:lvl5pPr>
            <a:lvl6pPr marL="2281668" indent="0">
              <a:buNone/>
              <a:defRPr sz="900"/>
            </a:lvl6pPr>
            <a:lvl7pPr marL="2737958" indent="0">
              <a:buNone/>
              <a:defRPr sz="900"/>
            </a:lvl7pPr>
            <a:lvl8pPr marL="3194324" indent="0">
              <a:buNone/>
              <a:defRPr sz="900"/>
            </a:lvl8pPr>
            <a:lvl9pPr marL="365067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524" indent="0">
              <a:buNone/>
              <a:defRPr sz="1400"/>
            </a:lvl2pPr>
            <a:lvl3pPr marL="685086" indent="0">
              <a:buNone/>
              <a:defRPr sz="1200"/>
            </a:lvl3pPr>
            <a:lvl4pPr marL="1027629" indent="0">
              <a:buNone/>
              <a:defRPr sz="1100"/>
            </a:lvl4pPr>
            <a:lvl5pPr marL="1370172" indent="0">
              <a:buNone/>
              <a:defRPr sz="1100"/>
            </a:lvl5pPr>
            <a:lvl6pPr marL="1712735" indent="0">
              <a:buNone/>
              <a:defRPr sz="1100"/>
            </a:lvl6pPr>
            <a:lvl7pPr marL="2055257" indent="0">
              <a:buNone/>
              <a:defRPr sz="1100"/>
            </a:lvl7pPr>
            <a:lvl8pPr marL="2397780" indent="0">
              <a:buNone/>
              <a:defRPr sz="1100"/>
            </a:lvl8pPr>
            <a:lvl9pPr marL="2740304"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50829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3523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524" indent="0">
              <a:buNone/>
              <a:defRPr sz="1500" b="1"/>
            </a:lvl2pPr>
            <a:lvl3pPr marL="685086" indent="0">
              <a:buNone/>
              <a:defRPr sz="1400" b="1"/>
            </a:lvl3pPr>
            <a:lvl4pPr marL="1027629" indent="0">
              <a:buNone/>
              <a:defRPr sz="1200" b="1"/>
            </a:lvl4pPr>
            <a:lvl5pPr marL="1370172" indent="0">
              <a:buNone/>
              <a:defRPr sz="1200" b="1"/>
            </a:lvl5pPr>
            <a:lvl6pPr marL="1712735" indent="0">
              <a:buNone/>
              <a:defRPr sz="1200" b="1"/>
            </a:lvl6pPr>
            <a:lvl7pPr marL="2055257" indent="0">
              <a:buNone/>
              <a:defRPr sz="1200" b="1"/>
            </a:lvl7pPr>
            <a:lvl8pPr marL="2397780" indent="0">
              <a:buNone/>
              <a:defRPr sz="1200" b="1"/>
            </a:lvl8pPr>
            <a:lvl9pPr marL="2740304"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68" y="1151335"/>
            <a:ext cx="4041775" cy="479822"/>
          </a:xfrm>
        </p:spPr>
        <p:txBody>
          <a:bodyPr anchor="b"/>
          <a:lstStyle>
            <a:lvl1pPr marL="0" indent="0">
              <a:buNone/>
              <a:defRPr sz="1800" b="1"/>
            </a:lvl1pPr>
            <a:lvl2pPr marL="342524" indent="0">
              <a:buNone/>
              <a:defRPr sz="1500" b="1"/>
            </a:lvl2pPr>
            <a:lvl3pPr marL="685086" indent="0">
              <a:buNone/>
              <a:defRPr sz="1400" b="1"/>
            </a:lvl3pPr>
            <a:lvl4pPr marL="1027629" indent="0">
              <a:buNone/>
              <a:defRPr sz="1200" b="1"/>
            </a:lvl4pPr>
            <a:lvl5pPr marL="1370172" indent="0">
              <a:buNone/>
              <a:defRPr sz="1200" b="1"/>
            </a:lvl5pPr>
            <a:lvl6pPr marL="1712735" indent="0">
              <a:buNone/>
              <a:defRPr sz="1200" b="1"/>
            </a:lvl6pPr>
            <a:lvl7pPr marL="2055257" indent="0">
              <a:buNone/>
              <a:defRPr sz="1200" b="1"/>
            </a:lvl7pPr>
            <a:lvl8pPr marL="2397780" indent="0">
              <a:buNone/>
              <a:defRPr sz="1200" b="1"/>
            </a:lvl8pPr>
            <a:lvl9pPr marL="2740304"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6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295829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4403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56"/>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45318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3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524" indent="0">
              <a:buNone/>
              <a:defRPr sz="900"/>
            </a:lvl2pPr>
            <a:lvl3pPr marL="685086" indent="0">
              <a:buNone/>
              <a:defRPr sz="800"/>
            </a:lvl3pPr>
            <a:lvl4pPr marL="1027629" indent="0">
              <a:buNone/>
              <a:defRPr sz="700"/>
            </a:lvl4pPr>
            <a:lvl5pPr marL="1370172" indent="0">
              <a:buNone/>
              <a:defRPr sz="700"/>
            </a:lvl5pPr>
            <a:lvl6pPr marL="1712735" indent="0">
              <a:buNone/>
              <a:defRPr sz="700"/>
            </a:lvl6pPr>
            <a:lvl7pPr marL="2055257" indent="0">
              <a:buNone/>
              <a:defRPr sz="700"/>
            </a:lvl7pPr>
            <a:lvl8pPr marL="2397780" indent="0">
              <a:buNone/>
              <a:defRPr sz="700"/>
            </a:lvl8pPr>
            <a:lvl9pPr marL="2740304"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638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524" indent="0">
              <a:buNone/>
              <a:defRPr sz="2100"/>
            </a:lvl2pPr>
            <a:lvl3pPr marL="685086" indent="0">
              <a:buNone/>
              <a:defRPr sz="1800"/>
            </a:lvl3pPr>
            <a:lvl4pPr marL="1027629" indent="0">
              <a:buNone/>
              <a:defRPr sz="1500"/>
            </a:lvl4pPr>
            <a:lvl5pPr marL="1370172" indent="0">
              <a:buNone/>
              <a:defRPr sz="1500"/>
            </a:lvl5pPr>
            <a:lvl6pPr marL="1712735" indent="0">
              <a:buNone/>
              <a:defRPr sz="1500"/>
            </a:lvl6pPr>
            <a:lvl7pPr marL="2055257" indent="0">
              <a:buNone/>
              <a:defRPr sz="1500"/>
            </a:lvl7pPr>
            <a:lvl8pPr marL="2397780" indent="0">
              <a:buNone/>
              <a:defRPr sz="1500"/>
            </a:lvl8pPr>
            <a:lvl9pPr marL="2740304" indent="0">
              <a:buNone/>
              <a:defRPr sz="1500"/>
            </a:lvl9pPr>
          </a:lstStyle>
          <a:p>
            <a:pPr lvl="0"/>
            <a:endParaRPr lang="tr-TR" noProof="0" smtClean="0"/>
          </a:p>
        </p:txBody>
      </p:sp>
      <p:sp>
        <p:nvSpPr>
          <p:cNvPr id="4" name="3 Metin Yer Tutucusu"/>
          <p:cNvSpPr>
            <a:spLocks noGrp="1"/>
          </p:cNvSpPr>
          <p:nvPr>
            <p:ph type="body" sz="half" idx="2"/>
          </p:nvPr>
        </p:nvSpPr>
        <p:spPr>
          <a:xfrm>
            <a:off x="1792288" y="4025545"/>
            <a:ext cx="5486400" cy="603647"/>
          </a:xfrm>
        </p:spPr>
        <p:txBody>
          <a:bodyPr/>
          <a:lstStyle>
            <a:lvl1pPr marL="0" indent="0">
              <a:buNone/>
              <a:defRPr sz="1100"/>
            </a:lvl1pPr>
            <a:lvl2pPr marL="342524" indent="0">
              <a:buNone/>
              <a:defRPr sz="900"/>
            </a:lvl2pPr>
            <a:lvl3pPr marL="685086" indent="0">
              <a:buNone/>
              <a:defRPr sz="800"/>
            </a:lvl3pPr>
            <a:lvl4pPr marL="1027629" indent="0">
              <a:buNone/>
              <a:defRPr sz="700"/>
            </a:lvl4pPr>
            <a:lvl5pPr marL="1370172" indent="0">
              <a:buNone/>
              <a:defRPr sz="700"/>
            </a:lvl5pPr>
            <a:lvl6pPr marL="1712735" indent="0">
              <a:buNone/>
              <a:defRPr sz="700"/>
            </a:lvl6pPr>
            <a:lvl7pPr marL="2055257" indent="0">
              <a:buNone/>
              <a:defRPr sz="700"/>
            </a:lvl7pPr>
            <a:lvl8pPr marL="2397780" indent="0">
              <a:buNone/>
              <a:defRPr sz="700"/>
            </a:lvl8pPr>
            <a:lvl9pPr marL="2740304"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3758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50191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93090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53"/>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605" indent="0" algn="ctr">
              <a:buNone/>
              <a:defRPr/>
            </a:lvl2pPr>
            <a:lvl3pPr marL="685239" indent="0" algn="ctr">
              <a:buNone/>
              <a:defRPr/>
            </a:lvl3pPr>
            <a:lvl4pPr marL="1027859" indent="0" algn="ctr">
              <a:buNone/>
              <a:defRPr/>
            </a:lvl4pPr>
            <a:lvl5pPr marL="1370478" indent="0" algn="ctr">
              <a:buNone/>
              <a:defRPr/>
            </a:lvl5pPr>
            <a:lvl6pPr marL="1713113" indent="0" algn="ctr">
              <a:buNone/>
              <a:defRPr/>
            </a:lvl6pPr>
            <a:lvl7pPr marL="2055716" indent="0" algn="ctr">
              <a:buNone/>
              <a:defRPr/>
            </a:lvl7pPr>
            <a:lvl8pPr marL="2398320" indent="0" algn="ctr">
              <a:buNone/>
              <a:defRPr/>
            </a:lvl8pPr>
            <a:lvl9pPr marL="2740925"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513112" y="4831051"/>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46744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6290" indent="0">
              <a:buNone/>
              <a:defRPr sz="2800"/>
            </a:lvl2pPr>
            <a:lvl3pPr marL="912690" indent="0">
              <a:buNone/>
              <a:defRPr sz="2400"/>
            </a:lvl3pPr>
            <a:lvl4pPr marL="1369016" indent="0">
              <a:buNone/>
              <a:defRPr sz="2000"/>
            </a:lvl4pPr>
            <a:lvl5pPr marL="1825379" indent="0">
              <a:buNone/>
              <a:defRPr sz="2000"/>
            </a:lvl5pPr>
            <a:lvl6pPr marL="2281668" indent="0">
              <a:buNone/>
              <a:defRPr sz="2000"/>
            </a:lvl6pPr>
            <a:lvl7pPr marL="2737958" indent="0">
              <a:buNone/>
              <a:defRPr sz="2000"/>
            </a:lvl7pPr>
            <a:lvl8pPr marL="3194324" indent="0">
              <a:buNone/>
              <a:defRPr sz="2000"/>
            </a:lvl8pPr>
            <a:lvl9pPr marL="3650670" indent="0">
              <a:buNone/>
              <a:defRPr sz="2000"/>
            </a:lvl9pPr>
          </a:lstStyle>
          <a:p>
            <a:endParaRPr lang="tr-TR"/>
          </a:p>
        </p:txBody>
      </p:sp>
      <p:sp>
        <p:nvSpPr>
          <p:cNvPr id="4" name="3 Metin Yer Tutucusu"/>
          <p:cNvSpPr>
            <a:spLocks noGrp="1"/>
          </p:cNvSpPr>
          <p:nvPr>
            <p:ph type="body" sz="half" idx="2"/>
          </p:nvPr>
        </p:nvSpPr>
        <p:spPr>
          <a:xfrm>
            <a:off x="1792288" y="4025579"/>
            <a:ext cx="5486400" cy="603647"/>
          </a:xfrm>
        </p:spPr>
        <p:txBody>
          <a:bodyPr/>
          <a:lstStyle>
            <a:lvl1pPr marL="0" indent="0">
              <a:buNone/>
              <a:defRPr sz="1400"/>
            </a:lvl1pPr>
            <a:lvl2pPr marL="456290" indent="0">
              <a:buNone/>
              <a:defRPr sz="1200"/>
            </a:lvl2pPr>
            <a:lvl3pPr marL="912690" indent="0">
              <a:buNone/>
              <a:defRPr sz="1000"/>
            </a:lvl3pPr>
            <a:lvl4pPr marL="1369016" indent="0">
              <a:buNone/>
              <a:defRPr sz="900"/>
            </a:lvl4pPr>
            <a:lvl5pPr marL="1825379" indent="0">
              <a:buNone/>
              <a:defRPr sz="900"/>
            </a:lvl5pPr>
            <a:lvl6pPr marL="2281668" indent="0">
              <a:buNone/>
              <a:defRPr sz="900"/>
            </a:lvl6pPr>
            <a:lvl7pPr marL="2737958" indent="0">
              <a:buNone/>
              <a:defRPr sz="900"/>
            </a:lvl7pPr>
            <a:lvl8pPr marL="3194324" indent="0">
              <a:buNone/>
              <a:defRPr sz="900"/>
            </a:lvl8pPr>
            <a:lvl9pPr marL="365067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5486"/>
            <a:ext cx="8229600" cy="8572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2623966" y="4883413"/>
            <a:ext cx="3896072" cy="156083"/>
          </a:xfrm>
          <a:ln/>
        </p:spPr>
        <p:txBody>
          <a:bodyPr/>
          <a:lstStyle>
            <a:lvl1pPr>
              <a:defRPr sz="80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411556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605" indent="0">
              <a:buNone/>
              <a:defRPr sz="1400"/>
            </a:lvl2pPr>
            <a:lvl3pPr marL="685239" indent="0">
              <a:buNone/>
              <a:defRPr sz="1200"/>
            </a:lvl3pPr>
            <a:lvl4pPr marL="1027859" indent="0">
              <a:buNone/>
              <a:defRPr sz="1100"/>
            </a:lvl4pPr>
            <a:lvl5pPr marL="1370478" indent="0">
              <a:buNone/>
              <a:defRPr sz="1100"/>
            </a:lvl5pPr>
            <a:lvl6pPr marL="1713113" indent="0">
              <a:buNone/>
              <a:defRPr sz="1100"/>
            </a:lvl6pPr>
            <a:lvl7pPr marL="2055716" indent="0">
              <a:buNone/>
              <a:defRPr sz="1100"/>
            </a:lvl7pPr>
            <a:lvl8pPr marL="2398320" indent="0">
              <a:buNone/>
              <a:defRPr sz="1100"/>
            </a:lvl8pPr>
            <a:lvl9pPr marL="2740925" indent="0">
              <a:buNone/>
              <a:defRPr sz="11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67838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25581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605" indent="0">
              <a:buNone/>
              <a:defRPr sz="1500" b="1"/>
            </a:lvl2pPr>
            <a:lvl3pPr marL="685239" indent="0">
              <a:buNone/>
              <a:defRPr sz="1400" b="1"/>
            </a:lvl3pPr>
            <a:lvl4pPr marL="1027859" indent="0">
              <a:buNone/>
              <a:defRPr sz="1200" b="1"/>
            </a:lvl4pPr>
            <a:lvl5pPr marL="1370478" indent="0">
              <a:buNone/>
              <a:defRPr sz="1200" b="1"/>
            </a:lvl5pPr>
            <a:lvl6pPr marL="1713113" indent="0">
              <a:buNone/>
              <a:defRPr sz="1200" b="1"/>
            </a:lvl6pPr>
            <a:lvl7pPr marL="2055716" indent="0">
              <a:buNone/>
              <a:defRPr sz="1200" b="1"/>
            </a:lvl7pPr>
            <a:lvl8pPr marL="2398320" indent="0">
              <a:buNone/>
              <a:defRPr sz="1200" b="1"/>
            </a:lvl8pPr>
            <a:lvl9pPr marL="2740925"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59" y="1151335"/>
            <a:ext cx="4041775" cy="479822"/>
          </a:xfrm>
        </p:spPr>
        <p:txBody>
          <a:bodyPr anchor="b"/>
          <a:lstStyle>
            <a:lvl1pPr marL="0" indent="0">
              <a:buNone/>
              <a:defRPr sz="1800" b="1"/>
            </a:lvl1pPr>
            <a:lvl2pPr marL="342605" indent="0">
              <a:buNone/>
              <a:defRPr sz="1500" b="1"/>
            </a:lvl2pPr>
            <a:lvl3pPr marL="685239" indent="0">
              <a:buNone/>
              <a:defRPr sz="1400" b="1"/>
            </a:lvl3pPr>
            <a:lvl4pPr marL="1027859" indent="0">
              <a:buNone/>
              <a:defRPr sz="1200" b="1"/>
            </a:lvl4pPr>
            <a:lvl5pPr marL="1370478" indent="0">
              <a:buNone/>
              <a:defRPr sz="1200" b="1"/>
            </a:lvl5pPr>
            <a:lvl6pPr marL="1713113" indent="0">
              <a:buNone/>
              <a:defRPr sz="1200" b="1"/>
            </a:lvl6pPr>
            <a:lvl7pPr marL="2055716" indent="0">
              <a:buNone/>
              <a:defRPr sz="1200" b="1"/>
            </a:lvl7pPr>
            <a:lvl8pPr marL="2398320" indent="0">
              <a:buNone/>
              <a:defRPr sz="1200" b="1"/>
            </a:lvl8pPr>
            <a:lvl9pPr marL="2740925"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5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0027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1031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627784" y="4862547"/>
            <a:ext cx="4040088" cy="210089"/>
          </a:xfrm>
          <a:ln/>
        </p:spPr>
        <p:txBody>
          <a:bodyPr/>
          <a:lstStyle>
            <a:lvl1pPr>
              <a:defRPr sz="800">
                <a:solidFill>
                  <a:srgbClr val="333399"/>
                </a:solidFill>
                <a:latin typeface="+mj-lt"/>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50399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82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076328"/>
            <a:ext cx="3008313" cy="3518297"/>
          </a:xfrm>
        </p:spPr>
        <p:txBody>
          <a:bodyPr/>
          <a:lstStyle>
            <a:lvl1pPr marL="0" indent="0">
              <a:buNone/>
              <a:defRPr sz="1100"/>
            </a:lvl1pPr>
            <a:lvl2pPr marL="342605" indent="0">
              <a:buNone/>
              <a:defRPr sz="900"/>
            </a:lvl2pPr>
            <a:lvl3pPr marL="685239" indent="0">
              <a:buNone/>
              <a:defRPr sz="800"/>
            </a:lvl3pPr>
            <a:lvl4pPr marL="1027859" indent="0">
              <a:buNone/>
              <a:defRPr sz="700"/>
            </a:lvl4pPr>
            <a:lvl5pPr marL="1370478" indent="0">
              <a:buNone/>
              <a:defRPr sz="700"/>
            </a:lvl5pPr>
            <a:lvl6pPr marL="1713113" indent="0">
              <a:buNone/>
              <a:defRPr sz="700"/>
            </a:lvl6pPr>
            <a:lvl7pPr marL="2055716" indent="0">
              <a:buNone/>
              <a:defRPr sz="700"/>
            </a:lvl7pPr>
            <a:lvl8pPr marL="2398320" indent="0">
              <a:buNone/>
              <a:defRPr sz="700"/>
            </a:lvl8pPr>
            <a:lvl9pPr marL="274092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11313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605" indent="0">
              <a:buNone/>
              <a:defRPr sz="2100"/>
            </a:lvl2pPr>
            <a:lvl3pPr marL="685239" indent="0">
              <a:buNone/>
              <a:defRPr sz="1800"/>
            </a:lvl3pPr>
            <a:lvl4pPr marL="1027859" indent="0">
              <a:buNone/>
              <a:defRPr sz="1500"/>
            </a:lvl4pPr>
            <a:lvl5pPr marL="1370478" indent="0">
              <a:buNone/>
              <a:defRPr sz="1500"/>
            </a:lvl5pPr>
            <a:lvl6pPr marL="1713113" indent="0">
              <a:buNone/>
              <a:defRPr sz="1500"/>
            </a:lvl6pPr>
            <a:lvl7pPr marL="2055716" indent="0">
              <a:buNone/>
              <a:defRPr sz="1500"/>
            </a:lvl7pPr>
            <a:lvl8pPr marL="2398320" indent="0">
              <a:buNone/>
              <a:defRPr sz="1500"/>
            </a:lvl8pPr>
            <a:lvl9pPr marL="2740925" indent="0">
              <a:buNone/>
              <a:defRPr sz="1500"/>
            </a:lvl9pPr>
          </a:lstStyle>
          <a:p>
            <a:pPr lvl="0"/>
            <a:endParaRPr lang="tr-TR" noProof="0" smtClean="0"/>
          </a:p>
        </p:txBody>
      </p:sp>
      <p:sp>
        <p:nvSpPr>
          <p:cNvPr id="4" name="3 Metin Yer Tutucusu"/>
          <p:cNvSpPr>
            <a:spLocks noGrp="1"/>
          </p:cNvSpPr>
          <p:nvPr>
            <p:ph type="body" sz="half" idx="2"/>
          </p:nvPr>
        </p:nvSpPr>
        <p:spPr>
          <a:xfrm>
            <a:off x="1792288" y="4025536"/>
            <a:ext cx="5486400" cy="603647"/>
          </a:xfrm>
        </p:spPr>
        <p:txBody>
          <a:bodyPr/>
          <a:lstStyle>
            <a:lvl1pPr marL="0" indent="0">
              <a:buNone/>
              <a:defRPr sz="1100"/>
            </a:lvl1pPr>
            <a:lvl2pPr marL="342605" indent="0">
              <a:buNone/>
              <a:defRPr sz="900"/>
            </a:lvl2pPr>
            <a:lvl3pPr marL="685239" indent="0">
              <a:buNone/>
              <a:defRPr sz="800"/>
            </a:lvl3pPr>
            <a:lvl4pPr marL="1027859" indent="0">
              <a:buNone/>
              <a:defRPr sz="700"/>
            </a:lvl4pPr>
            <a:lvl5pPr marL="1370478" indent="0">
              <a:buNone/>
              <a:defRPr sz="700"/>
            </a:lvl5pPr>
            <a:lvl6pPr marL="1713113" indent="0">
              <a:buNone/>
              <a:defRPr sz="700"/>
            </a:lvl6pPr>
            <a:lvl7pPr marL="2055716" indent="0">
              <a:buNone/>
              <a:defRPr sz="700"/>
            </a:lvl7pPr>
            <a:lvl8pPr marL="2398320" indent="0">
              <a:buNone/>
              <a:defRPr sz="700"/>
            </a:lvl8pPr>
            <a:lvl9pPr marL="2740925" indent="0">
              <a:buNone/>
              <a:defRPr sz="7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04786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5142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2017KRM004-PAÜ KalSİS Projesi Eğitimleri, Haziran 2018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419559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288" tIns="45644" rIns="91288" bIns="45644"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5"/>
            <a:ext cx="8229600" cy="3394472"/>
          </a:xfrm>
          <a:prstGeom prst="rect">
            <a:avLst/>
          </a:prstGeom>
        </p:spPr>
        <p:txBody>
          <a:bodyPr vert="horz" lIns="91288" tIns="45644" rIns="91288" bIns="4564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70"/>
            <a:ext cx="2133600" cy="273844"/>
          </a:xfrm>
          <a:prstGeom prst="rect">
            <a:avLst/>
          </a:prstGeom>
        </p:spPr>
        <p:txBody>
          <a:bodyPr vert="horz" lIns="91288" tIns="45644" rIns="91288" bIns="45644" rtlCol="0" anchor="ctr"/>
          <a:lstStyle>
            <a:lvl1pPr algn="l">
              <a:defRPr sz="1200">
                <a:solidFill>
                  <a:schemeClr val="tx1">
                    <a:tint val="75000"/>
                  </a:schemeClr>
                </a:solidFill>
              </a:defRPr>
            </a:lvl1pPr>
          </a:lstStyle>
          <a:p>
            <a:fld id="{A23720DD-5B6D-40BF-8493-A6B52D484E6B}" type="datetimeFigureOut">
              <a:rPr lang="tr-TR" smtClean="0"/>
              <a:t>7.12.2018</a:t>
            </a:fld>
            <a:endParaRPr lang="tr-TR"/>
          </a:p>
        </p:txBody>
      </p:sp>
      <p:sp>
        <p:nvSpPr>
          <p:cNvPr id="5" name="4 Altbilgi Yer Tutucusu"/>
          <p:cNvSpPr>
            <a:spLocks noGrp="1"/>
          </p:cNvSpPr>
          <p:nvPr>
            <p:ph type="ftr" sz="quarter" idx="3"/>
          </p:nvPr>
        </p:nvSpPr>
        <p:spPr>
          <a:xfrm>
            <a:off x="3124200" y="4767270"/>
            <a:ext cx="2895600" cy="273844"/>
          </a:xfrm>
          <a:prstGeom prst="rect">
            <a:avLst/>
          </a:prstGeom>
        </p:spPr>
        <p:txBody>
          <a:bodyPr vert="horz" lIns="91288" tIns="45644" rIns="91288" bIns="45644"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70"/>
            <a:ext cx="2133600" cy="273844"/>
          </a:xfrm>
          <a:prstGeom prst="rect">
            <a:avLst/>
          </a:prstGeom>
        </p:spPr>
        <p:txBody>
          <a:bodyPr vert="horz" lIns="91288" tIns="45644" rIns="91288" bIns="45644"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690" rtl="0" eaLnBrk="1" latinLnBrk="0" hangingPunct="1">
        <a:spcBef>
          <a:spcPct val="0"/>
        </a:spcBef>
        <a:buNone/>
        <a:defRPr sz="4400" kern="1200">
          <a:solidFill>
            <a:schemeClr val="tx1"/>
          </a:solidFill>
          <a:latin typeface="+mj-lt"/>
          <a:ea typeface="+mj-ea"/>
          <a:cs typeface="+mj-cs"/>
        </a:defRPr>
      </a:lvl1pPr>
    </p:titleStyle>
    <p:bodyStyle>
      <a:lvl1pPr marL="342218" indent="-342218" algn="l" defTabSz="9126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581" indent="-285218" algn="l" defTabSz="9126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835" indent="-228144" algn="l" defTabSz="9126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160"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523"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812"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176"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503"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828" indent="-228144" algn="l" defTabSz="9126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2690" rtl="0" eaLnBrk="1" latinLnBrk="0" hangingPunct="1">
        <a:defRPr sz="1800" kern="1200">
          <a:solidFill>
            <a:schemeClr val="tx1"/>
          </a:solidFill>
          <a:latin typeface="+mn-lt"/>
          <a:ea typeface="+mn-ea"/>
          <a:cs typeface="+mn-cs"/>
        </a:defRPr>
      </a:lvl1pPr>
      <a:lvl2pPr marL="456290" algn="l" defTabSz="912690" rtl="0" eaLnBrk="1" latinLnBrk="0" hangingPunct="1">
        <a:defRPr sz="1800" kern="1200">
          <a:solidFill>
            <a:schemeClr val="tx1"/>
          </a:solidFill>
          <a:latin typeface="+mn-lt"/>
          <a:ea typeface="+mn-ea"/>
          <a:cs typeface="+mn-cs"/>
        </a:defRPr>
      </a:lvl2pPr>
      <a:lvl3pPr marL="912690" algn="l" defTabSz="912690" rtl="0" eaLnBrk="1" latinLnBrk="0" hangingPunct="1">
        <a:defRPr sz="1800" kern="1200">
          <a:solidFill>
            <a:schemeClr val="tx1"/>
          </a:solidFill>
          <a:latin typeface="+mn-lt"/>
          <a:ea typeface="+mn-ea"/>
          <a:cs typeface="+mn-cs"/>
        </a:defRPr>
      </a:lvl3pPr>
      <a:lvl4pPr marL="1369016" algn="l" defTabSz="912690" rtl="0" eaLnBrk="1" latinLnBrk="0" hangingPunct="1">
        <a:defRPr sz="1800" kern="1200">
          <a:solidFill>
            <a:schemeClr val="tx1"/>
          </a:solidFill>
          <a:latin typeface="+mn-lt"/>
          <a:ea typeface="+mn-ea"/>
          <a:cs typeface="+mn-cs"/>
        </a:defRPr>
      </a:lvl4pPr>
      <a:lvl5pPr marL="1825379" algn="l" defTabSz="912690" rtl="0" eaLnBrk="1" latinLnBrk="0" hangingPunct="1">
        <a:defRPr sz="1800" kern="1200">
          <a:solidFill>
            <a:schemeClr val="tx1"/>
          </a:solidFill>
          <a:latin typeface="+mn-lt"/>
          <a:ea typeface="+mn-ea"/>
          <a:cs typeface="+mn-cs"/>
        </a:defRPr>
      </a:lvl5pPr>
      <a:lvl6pPr marL="2281668" algn="l" defTabSz="912690" rtl="0" eaLnBrk="1" latinLnBrk="0" hangingPunct="1">
        <a:defRPr sz="1800" kern="1200">
          <a:solidFill>
            <a:schemeClr val="tx1"/>
          </a:solidFill>
          <a:latin typeface="+mn-lt"/>
          <a:ea typeface="+mn-ea"/>
          <a:cs typeface="+mn-cs"/>
        </a:defRPr>
      </a:lvl6pPr>
      <a:lvl7pPr marL="2737958" algn="l" defTabSz="912690" rtl="0" eaLnBrk="1" latinLnBrk="0" hangingPunct="1">
        <a:defRPr sz="1800" kern="1200">
          <a:solidFill>
            <a:schemeClr val="tx1"/>
          </a:solidFill>
          <a:latin typeface="+mn-lt"/>
          <a:ea typeface="+mn-ea"/>
          <a:cs typeface="+mn-cs"/>
        </a:defRPr>
      </a:lvl7pPr>
      <a:lvl8pPr marL="3194324" algn="l" defTabSz="912690" rtl="0" eaLnBrk="1" latinLnBrk="0" hangingPunct="1">
        <a:defRPr sz="1800" kern="1200">
          <a:solidFill>
            <a:schemeClr val="tx1"/>
          </a:solidFill>
          <a:latin typeface="+mn-lt"/>
          <a:ea typeface="+mn-ea"/>
          <a:cs typeface="+mn-cs"/>
        </a:defRPr>
      </a:lvl8pPr>
      <a:lvl9pPr marL="3650670" algn="l" defTabSz="91269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6" tIns="34289" rIns="68546"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6" tIns="34289" rIns="68546"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46" tIns="34289" rIns="68546" bIns="34289" numCol="1" anchor="t" anchorCtr="0" compatLnSpc="1">
            <a:prstTxWarp prst="textNoShape">
              <a:avLst/>
            </a:prstTxWarp>
          </a:bodyPr>
          <a:lstStyle>
            <a:lvl1pPr>
              <a:defRPr sz="1100">
                <a:latin typeface="Arial" charset="0"/>
              </a:defRPr>
            </a:lvl1pPr>
          </a:lstStyle>
          <a:p>
            <a:pPr defTabSz="685409"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46" tIns="34289" rIns="68546" bIns="34289" numCol="1" anchor="t" anchorCtr="0" compatLnSpc="1">
            <a:prstTxWarp prst="textNoShape">
              <a:avLst/>
            </a:prstTxWarp>
          </a:bodyPr>
          <a:lstStyle>
            <a:lvl1pPr algn="ctr">
              <a:defRPr sz="1100">
                <a:latin typeface="Arial" charset="0"/>
              </a:defRPr>
            </a:lvl1pPr>
          </a:lstStyle>
          <a:p>
            <a:pPr defTabSz="685409"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46" tIns="34289" rIns="68546" bIns="34289" numCol="1" anchor="t" anchorCtr="0" compatLnSpc="1">
            <a:prstTxWarp prst="textNoShape">
              <a:avLst/>
            </a:prstTxWarp>
          </a:bodyPr>
          <a:lstStyle>
            <a:lvl1pPr algn="r">
              <a:defRPr sz="1100">
                <a:latin typeface="Arial" charset="0"/>
              </a:defRPr>
            </a:lvl1pPr>
          </a:lstStyle>
          <a:p>
            <a:pPr defTabSz="685409" fontAlgn="base">
              <a:spcBef>
                <a:spcPct val="0"/>
              </a:spcBef>
              <a:spcAft>
                <a:spcPct val="0"/>
              </a:spcAft>
              <a:defRPr/>
            </a:pPr>
            <a:fld id="{391ECF4C-D575-4644-8564-C859B4C4272F}" type="slidenum">
              <a:rPr lang="en-US" smtClean="0">
                <a:solidFill>
                  <a:srgbClr val="000000"/>
                </a:solidFill>
              </a:rPr>
              <a:pPr defTabSz="685409"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538454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695" algn="ctr" rtl="0" fontAlgn="base">
        <a:spcBef>
          <a:spcPct val="0"/>
        </a:spcBef>
        <a:spcAft>
          <a:spcPct val="0"/>
        </a:spcAft>
        <a:defRPr sz="3300">
          <a:solidFill>
            <a:schemeClr val="tx2"/>
          </a:solidFill>
          <a:latin typeface="Arial" charset="0"/>
        </a:defRPr>
      </a:lvl6pPr>
      <a:lvl7pPr marL="685409" algn="ctr" rtl="0" fontAlgn="base">
        <a:spcBef>
          <a:spcPct val="0"/>
        </a:spcBef>
        <a:spcAft>
          <a:spcPct val="0"/>
        </a:spcAft>
        <a:defRPr sz="3300">
          <a:solidFill>
            <a:schemeClr val="tx2"/>
          </a:solidFill>
          <a:latin typeface="Arial" charset="0"/>
        </a:defRPr>
      </a:lvl7pPr>
      <a:lvl8pPr marL="1028114" algn="ctr" rtl="0" fontAlgn="base">
        <a:spcBef>
          <a:spcPct val="0"/>
        </a:spcBef>
        <a:spcAft>
          <a:spcPct val="0"/>
        </a:spcAft>
        <a:defRPr sz="3300">
          <a:solidFill>
            <a:schemeClr val="tx2"/>
          </a:solidFill>
          <a:latin typeface="Arial" charset="0"/>
        </a:defRPr>
      </a:lvl8pPr>
      <a:lvl9pPr marL="1370818" algn="ctr" rtl="0" fontAlgn="base">
        <a:spcBef>
          <a:spcPct val="0"/>
        </a:spcBef>
        <a:spcAft>
          <a:spcPct val="0"/>
        </a:spcAft>
        <a:defRPr sz="3300">
          <a:solidFill>
            <a:schemeClr val="tx2"/>
          </a:solidFill>
          <a:latin typeface="Arial" charset="0"/>
        </a:defRPr>
      </a:lvl9pPr>
    </p:titleStyle>
    <p:bodyStyle>
      <a:lvl1pPr marL="257036" indent="-257036" algn="l" rtl="0" eaLnBrk="0" fontAlgn="base" hangingPunct="0">
        <a:spcBef>
          <a:spcPct val="20000"/>
        </a:spcBef>
        <a:spcAft>
          <a:spcPct val="0"/>
        </a:spcAft>
        <a:buChar char="•"/>
        <a:defRPr sz="2400">
          <a:solidFill>
            <a:schemeClr val="tx1"/>
          </a:solidFill>
          <a:latin typeface="+mn-lt"/>
          <a:ea typeface="+mn-ea"/>
          <a:cs typeface="+mn-cs"/>
        </a:defRPr>
      </a:lvl1pPr>
      <a:lvl2pPr marL="556891" indent="-214198" algn="l" rtl="0" eaLnBrk="0" fontAlgn="base" hangingPunct="0">
        <a:spcBef>
          <a:spcPct val="20000"/>
        </a:spcBef>
        <a:spcAft>
          <a:spcPct val="0"/>
        </a:spcAft>
        <a:buChar char="–"/>
        <a:defRPr sz="2100">
          <a:solidFill>
            <a:schemeClr val="tx1"/>
          </a:solidFill>
          <a:latin typeface="+mn-lt"/>
        </a:defRPr>
      </a:lvl2pPr>
      <a:lvl3pPr marL="856766" indent="-171358" algn="l" rtl="0" eaLnBrk="0" fontAlgn="base" hangingPunct="0">
        <a:spcBef>
          <a:spcPct val="20000"/>
        </a:spcBef>
        <a:spcAft>
          <a:spcPct val="0"/>
        </a:spcAft>
        <a:buChar char="•"/>
        <a:defRPr sz="1800">
          <a:solidFill>
            <a:schemeClr val="tx1"/>
          </a:solidFill>
          <a:latin typeface="+mn-lt"/>
        </a:defRPr>
      </a:lvl3pPr>
      <a:lvl4pPr marL="1199460" indent="-171358" algn="l" rtl="0" eaLnBrk="0" fontAlgn="base" hangingPunct="0">
        <a:spcBef>
          <a:spcPct val="20000"/>
        </a:spcBef>
        <a:spcAft>
          <a:spcPct val="0"/>
        </a:spcAft>
        <a:buChar char="–"/>
        <a:defRPr sz="1500">
          <a:solidFill>
            <a:schemeClr val="tx1"/>
          </a:solidFill>
          <a:latin typeface="+mn-lt"/>
        </a:defRPr>
      </a:lvl4pPr>
      <a:lvl5pPr marL="1542155" indent="-171358" algn="l" rtl="0" eaLnBrk="0" fontAlgn="base" hangingPunct="0">
        <a:spcBef>
          <a:spcPct val="20000"/>
        </a:spcBef>
        <a:spcAft>
          <a:spcPct val="0"/>
        </a:spcAft>
        <a:buChar char="»"/>
        <a:defRPr sz="1500">
          <a:solidFill>
            <a:schemeClr val="tx1"/>
          </a:solidFill>
          <a:latin typeface="+mn-lt"/>
        </a:defRPr>
      </a:lvl5pPr>
      <a:lvl6pPr marL="1884869" indent="-171358" algn="l" rtl="0" fontAlgn="base">
        <a:spcBef>
          <a:spcPct val="20000"/>
        </a:spcBef>
        <a:spcAft>
          <a:spcPct val="0"/>
        </a:spcAft>
        <a:buChar char="»"/>
        <a:defRPr sz="1500">
          <a:solidFill>
            <a:schemeClr val="tx1"/>
          </a:solidFill>
          <a:latin typeface="+mn-lt"/>
        </a:defRPr>
      </a:lvl6pPr>
      <a:lvl7pPr marL="2227574" indent="-171358" algn="l" rtl="0" fontAlgn="base">
        <a:spcBef>
          <a:spcPct val="20000"/>
        </a:spcBef>
        <a:spcAft>
          <a:spcPct val="0"/>
        </a:spcAft>
        <a:buChar char="»"/>
        <a:defRPr sz="1500">
          <a:solidFill>
            <a:schemeClr val="tx1"/>
          </a:solidFill>
          <a:latin typeface="+mn-lt"/>
        </a:defRPr>
      </a:lvl7pPr>
      <a:lvl8pPr marL="2570278" indent="-171358" algn="l" rtl="0" fontAlgn="base">
        <a:spcBef>
          <a:spcPct val="20000"/>
        </a:spcBef>
        <a:spcAft>
          <a:spcPct val="0"/>
        </a:spcAft>
        <a:buChar char="»"/>
        <a:defRPr sz="1500">
          <a:solidFill>
            <a:schemeClr val="tx1"/>
          </a:solidFill>
          <a:latin typeface="+mn-lt"/>
        </a:defRPr>
      </a:lvl8pPr>
      <a:lvl9pPr marL="2912993" indent="-171358"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9" rIns="68562"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9" rIns="68562"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62" tIns="34289" rIns="68562" bIns="34289" numCol="1" anchor="t" anchorCtr="0" compatLnSpc="1">
            <a:prstTxWarp prst="textNoShape">
              <a:avLst/>
            </a:prstTxWarp>
          </a:bodyPr>
          <a:lstStyle>
            <a:lvl1pPr>
              <a:defRPr sz="1100">
                <a:latin typeface="Arial" charset="0"/>
              </a:defRPr>
            </a:lvl1pPr>
          </a:lstStyle>
          <a:p>
            <a:pPr defTabSz="68559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62" tIns="34289" rIns="68562" bIns="34289" numCol="1" anchor="t" anchorCtr="0" compatLnSpc="1">
            <a:prstTxWarp prst="textNoShape">
              <a:avLst/>
            </a:prstTxWarp>
          </a:bodyPr>
          <a:lstStyle>
            <a:lvl1pPr algn="ctr">
              <a:defRPr sz="1100">
                <a:latin typeface="Arial" charset="0"/>
              </a:defRPr>
            </a:lvl1pPr>
          </a:lstStyle>
          <a:p>
            <a:pPr defTabSz="685596"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62" tIns="34289" rIns="68562" bIns="34289" numCol="1" anchor="t" anchorCtr="0" compatLnSpc="1">
            <a:prstTxWarp prst="textNoShape">
              <a:avLst/>
            </a:prstTxWarp>
          </a:bodyPr>
          <a:lstStyle>
            <a:lvl1pPr algn="r">
              <a:defRPr sz="1100">
                <a:latin typeface="Arial" charset="0"/>
              </a:defRPr>
            </a:lvl1pPr>
          </a:lstStyle>
          <a:p>
            <a:pPr defTabSz="685596" fontAlgn="base">
              <a:spcBef>
                <a:spcPct val="0"/>
              </a:spcBef>
              <a:spcAft>
                <a:spcPct val="0"/>
              </a:spcAft>
              <a:defRPr/>
            </a:pPr>
            <a:fld id="{391ECF4C-D575-4644-8564-C859B4C4272F}" type="slidenum">
              <a:rPr lang="en-US" smtClean="0">
                <a:solidFill>
                  <a:srgbClr val="000000"/>
                </a:solidFill>
              </a:rPr>
              <a:pPr defTabSz="685596"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042492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794" algn="ctr" rtl="0" fontAlgn="base">
        <a:spcBef>
          <a:spcPct val="0"/>
        </a:spcBef>
        <a:spcAft>
          <a:spcPct val="0"/>
        </a:spcAft>
        <a:defRPr sz="3300">
          <a:solidFill>
            <a:schemeClr val="tx2"/>
          </a:solidFill>
          <a:latin typeface="Arial" charset="0"/>
        </a:defRPr>
      </a:lvl6pPr>
      <a:lvl7pPr marL="685596" algn="ctr" rtl="0" fontAlgn="base">
        <a:spcBef>
          <a:spcPct val="0"/>
        </a:spcBef>
        <a:spcAft>
          <a:spcPct val="0"/>
        </a:spcAft>
        <a:defRPr sz="3300">
          <a:solidFill>
            <a:schemeClr val="tx2"/>
          </a:solidFill>
          <a:latin typeface="Arial" charset="0"/>
        </a:defRPr>
      </a:lvl7pPr>
      <a:lvl8pPr marL="1028394" algn="ctr" rtl="0" fontAlgn="base">
        <a:spcBef>
          <a:spcPct val="0"/>
        </a:spcBef>
        <a:spcAft>
          <a:spcPct val="0"/>
        </a:spcAft>
        <a:defRPr sz="3300">
          <a:solidFill>
            <a:schemeClr val="tx2"/>
          </a:solidFill>
          <a:latin typeface="Arial" charset="0"/>
        </a:defRPr>
      </a:lvl8pPr>
      <a:lvl9pPr marL="1371192" algn="ctr" rtl="0" fontAlgn="base">
        <a:spcBef>
          <a:spcPct val="0"/>
        </a:spcBef>
        <a:spcAft>
          <a:spcPct val="0"/>
        </a:spcAft>
        <a:defRPr sz="3300">
          <a:solidFill>
            <a:schemeClr val="tx2"/>
          </a:solidFill>
          <a:latin typeface="Arial" charset="0"/>
        </a:defRPr>
      </a:lvl9pPr>
    </p:titleStyle>
    <p:bodyStyle>
      <a:lvl1pPr marL="257102" indent="-257102" algn="l" rtl="0" eaLnBrk="0" fontAlgn="base" hangingPunct="0">
        <a:spcBef>
          <a:spcPct val="20000"/>
        </a:spcBef>
        <a:spcAft>
          <a:spcPct val="0"/>
        </a:spcAft>
        <a:buChar char="•"/>
        <a:defRPr sz="2400">
          <a:solidFill>
            <a:schemeClr val="tx1"/>
          </a:solidFill>
          <a:latin typeface="+mn-lt"/>
          <a:ea typeface="+mn-ea"/>
          <a:cs typeface="+mn-cs"/>
        </a:defRPr>
      </a:lvl1pPr>
      <a:lvl2pPr marL="557045" indent="-214253" algn="l" rtl="0" eaLnBrk="0" fontAlgn="base" hangingPunct="0">
        <a:spcBef>
          <a:spcPct val="20000"/>
        </a:spcBef>
        <a:spcAft>
          <a:spcPct val="0"/>
        </a:spcAft>
        <a:buChar char="–"/>
        <a:defRPr sz="2100">
          <a:solidFill>
            <a:schemeClr val="tx1"/>
          </a:solidFill>
          <a:latin typeface="+mn-lt"/>
        </a:defRPr>
      </a:lvl2pPr>
      <a:lvl3pPr marL="856997" indent="-171402" algn="l" rtl="0" eaLnBrk="0" fontAlgn="base" hangingPunct="0">
        <a:spcBef>
          <a:spcPct val="20000"/>
        </a:spcBef>
        <a:spcAft>
          <a:spcPct val="0"/>
        </a:spcAft>
        <a:buChar char="•"/>
        <a:defRPr sz="1800">
          <a:solidFill>
            <a:schemeClr val="tx1"/>
          </a:solidFill>
          <a:latin typeface="+mn-lt"/>
        </a:defRPr>
      </a:lvl3pPr>
      <a:lvl4pPr marL="1199790" indent="-171402" algn="l" rtl="0" eaLnBrk="0" fontAlgn="base" hangingPunct="0">
        <a:spcBef>
          <a:spcPct val="20000"/>
        </a:spcBef>
        <a:spcAft>
          <a:spcPct val="0"/>
        </a:spcAft>
        <a:buChar char="–"/>
        <a:defRPr sz="1500">
          <a:solidFill>
            <a:schemeClr val="tx1"/>
          </a:solidFill>
          <a:latin typeface="+mn-lt"/>
        </a:defRPr>
      </a:lvl4pPr>
      <a:lvl5pPr marL="1542584" indent="-171402" algn="l" rtl="0" eaLnBrk="0" fontAlgn="base" hangingPunct="0">
        <a:spcBef>
          <a:spcPct val="20000"/>
        </a:spcBef>
        <a:spcAft>
          <a:spcPct val="0"/>
        </a:spcAft>
        <a:buChar char="»"/>
        <a:defRPr sz="1500">
          <a:solidFill>
            <a:schemeClr val="tx1"/>
          </a:solidFill>
          <a:latin typeface="+mn-lt"/>
        </a:defRPr>
      </a:lvl5pPr>
      <a:lvl6pPr marL="1885386" indent="-171402" algn="l" rtl="0" fontAlgn="base">
        <a:spcBef>
          <a:spcPct val="20000"/>
        </a:spcBef>
        <a:spcAft>
          <a:spcPct val="0"/>
        </a:spcAft>
        <a:buChar char="»"/>
        <a:defRPr sz="1500">
          <a:solidFill>
            <a:schemeClr val="tx1"/>
          </a:solidFill>
          <a:latin typeface="+mn-lt"/>
        </a:defRPr>
      </a:lvl6pPr>
      <a:lvl7pPr marL="2228184" indent="-171402" algn="l" rtl="0" fontAlgn="base">
        <a:spcBef>
          <a:spcPct val="20000"/>
        </a:spcBef>
        <a:spcAft>
          <a:spcPct val="0"/>
        </a:spcAft>
        <a:buChar char="»"/>
        <a:defRPr sz="1500">
          <a:solidFill>
            <a:schemeClr val="tx1"/>
          </a:solidFill>
          <a:latin typeface="+mn-lt"/>
        </a:defRPr>
      </a:lvl7pPr>
      <a:lvl8pPr marL="2570982" indent="-171402" algn="l" rtl="0" fontAlgn="base">
        <a:spcBef>
          <a:spcPct val="20000"/>
        </a:spcBef>
        <a:spcAft>
          <a:spcPct val="0"/>
        </a:spcAft>
        <a:buChar char="»"/>
        <a:defRPr sz="1500">
          <a:solidFill>
            <a:schemeClr val="tx1"/>
          </a:solidFill>
          <a:latin typeface="+mn-lt"/>
        </a:defRPr>
      </a:lvl8pPr>
      <a:lvl9pPr marL="2913785" indent="-171402"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defRPr sz="1100">
                <a:latin typeface="Arial" charset="0"/>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a:defRPr sz="1100">
                <a:latin typeface="Arial" charset="0"/>
              </a:defRPr>
            </a:lvl1pPr>
          </a:lstStyle>
          <a:p>
            <a:pPr defTabSz="685800"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a:defRPr sz="1100">
                <a:latin typeface="Arial" charset="0"/>
              </a:defRPr>
            </a:lvl1pPr>
          </a:lstStyle>
          <a:p>
            <a:pPr defTabSz="685800" fontAlgn="base">
              <a:spcBef>
                <a:spcPct val="0"/>
              </a:spcBef>
              <a:spcAft>
                <a:spcPct val="0"/>
              </a:spcAft>
              <a:defRPr/>
            </a:pPr>
            <a:fld id="{391ECF4C-D575-4644-8564-C859B4C4272F}" type="slidenum">
              <a:rPr lang="en-US">
                <a:solidFill>
                  <a:srgbClr val="000000"/>
                </a:solidFill>
              </a:rPr>
              <a:pPr defTabSz="6858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707378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69" tIns="34289" rIns="68469"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69" tIns="34289" rIns="68469"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469" tIns="34289" rIns="68469" bIns="34289" numCol="1" anchor="t" anchorCtr="0" compatLnSpc="1">
            <a:prstTxWarp prst="textNoShape">
              <a:avLst/>
            </a:prstTxWarp>
          </a:bodyPr>
          <a:lstStyle>
            <a:lvl1pPr>
              <a:defRPr sz="1100">
                <a:latin typeface="Arial" charset="0"/>
              </a:defRPr>
            </a:lvl1pPr>
          </a:lstStyle>
          <a:p>
            <a:pPr defTabSz="68454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469" tIns="34289" rIns="68469" bIns="34289" numCol="1" anchor="t" anchorCtr="0" compatLnSpc="1">
            <a:prstTxWarp prst="textNoShape">
              <a:avLst/>
            </a:prstTxWarp>
          </a:bodyPr>
          <a:lstStyle>
            <a:lvl1pPr algn="ctr">
              <a:defRPr sz="1100">
                <a:latin typeface="Arial" charset="0"/>
              </a:defRPr>
            </a:lvl1pPr>
          </a:lstStyle>
          <a:p>
            <a:pPr defTabSz="684542"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469" tIns="34289" rIns="68469" bIns="34289" numCol="1" anchor="t" anchorCtr="0" compatLnSpc="1">
            <a:prstTxWarp prst="textNoShape">
              <a:avLst/>
            </a:prstTxWarp>
          </a:bodyPr>
          <a:lstStyle>
            <a:lvl1pPr algn="r">
              <a:defRPr sz="1100">
                <a:latin typeface="Arial" charset="0"/>
              </a:defRPr>
            </a:lvl1pPr>
          </a:lstStyle>
          <a:p>
            <a:pPr defTabSz="684542" fontAlgn="base">
              <a:spcBef>
                <a:spcPct val="0"/>
              </a:spcBef>
              <a:spcAft>
                <a:spcPct val="0"/>
              </a:spcAft>
              <a:defRPr/>
            </a:pPr>
            <a:fld id="{391ECF4C-D575-4644-8564-C859B4C4272F}" type="slidenum">
              <a:rPr lang="en-US" smtClean="0">
                <a:solidFill>
                  <a:srgbClr val="000000"/>
                </a:solidFill>
              </a:rPr>
              <a:pPr defTabSz="684542"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02734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236" algn="ctr" rtl="0" fontAlgn="base">
        <a:spcBef>
          <a:spcPct val="0"/>
        </a:spcBef>
        <a:spcAft>
          <a:spcPct val="0"/>
        </a:spcAft>
        <a:defRPr sz="3300">
          <a:solidFill>
            <a:schemeClr val="tx2"/>
          </a:solidFill>
          <a:latin typeface="Arial" charset="0"/>
        </a:defRPr>
      </a:lvl6pPr>
      <a:lvl7pPr marL="684542" algn="ctr" rtl="0" fontAlgn="base">
        <a:spcBef>
          <a:spcPct val="0"/>
        </a:spcBef>
        <a:spcAft>
          <a:spcPct val="0"/>
        </a:spcAft>
        <a:defRPr sz="3300">
          <a:solidFill>
            <a:schemeClr val="tx2"/>
          </a:solidFill>
          <a:latin typeface="Arial" charset="0"/>
        </a:defRPr>
      </a:lvl7pPr>
      <a:lvl8pPr marL="1026813" algn="ctr" rtl="0" fontAlgn="base">
        <a:spcBef>
          <a:spcPct val="0"/>
        </a:spcBef>
        <a:spcAft>
          <a:spcPct val="0"/>
        </a:spcAft>
        <a:defRPr sz="3300">
          <a:solidFill>
            <a:schemeClr val="tx2"/>
          </a:solidFill>
          <a:latin typeface="Arial" charset="0"/>
        </a:defRPr>
      </a:lvl8pPr>
      <a:lvl9pPr marL="1369084" algn="ctr" rtl="0" fontAlgn="base">
        <a:spcBef>
          <a:spcPct val="0"/>
        </a:spcBef>
        <a:spcAft>
          <a:spcPct val="0"/>
        </a:spcAft>
        <a:defRPr sz="3300">
          <a:solidFill>
            <a:schemeClr val="tx2"/>
          </a:solidFill>
          <a:latin typeface="Arial" charset="0"/>
        </a:defRPr>
      </a:lvl9pPr>
    </p:titleStyle>
    <p:bodyStyle>
      <a:lvl1pPr marL="256730" indent="-256730" algn="l" rtl="0" eaLnBrk="0" fontAlgn="base" hangingPunct="0">
        <a:spcBef>
          <a:spcPct val="20000"/>
        </a:spcBef>
        <a:spcAft>
          <a:spcPct val="0"/>
        </a:spcAft>
        <a:buChar char="•"/>
        <a:defRPr sz="2400">
          <a:solidFill>
            <a:schemeClr val="tx1"/>
          </a:solidFill>
          <a:latin typeface="+mn-lt"/>
          <a:ea typeface="+mn-ea"/>
          <a:cs typeface="+mn-cs"/>
        </a:defRPr>
      </a:lvl1pPr>
      <a:lvl2pPr marL="556177" indent="-213943" algn="l" rtl="0" eaLnBrk="0" fontAlgn="base" hangingPunct="0">
        <a:spcBef>
          <a:spcPct val="20000"/>
        </a:spcBef>
        <a:spcAft>
          <a:spcPct val="0"/>
        </a:spcAft>
        <a:buChar char="–"/>
        <a:defRPr sz="2100">
          <a:solidFill>
            <a:schemeClr val="tx1"/>
          </a:solidFill>
          <a:latin typeface="+mn-lt"/>
        </a:defRPr>
      </a:lvl2pPr>
      <a:lvl3pPr marL="855695" indent="-171154" algn="l" rtl="0" eaLnBrk="0" fontAlgn="base" hangingPunct="0">
        <a:spcBef>
          <a:spcPct val="20000"/>
        </a:spcBef>
        <a:spcAft>
          <a:spcPct val="0"/>
        </a:spcAft>
        <a:buChar char="•"/>
        <a:defRPr sz="1800">
          <a:solidFill>
            <a:schemeClr val="tx1"/>
          </a:solidFill>
          <a:latin typeface="+mn-lt"/>
        </a:defRPr>
      </a:lvl3pPr>
      <a:lvl4pPr marL="1197930" indent="-171154" algn="l" rtl="0" eaLnBrk="0" fontAlgn="base" hangingPunct="0">
        <a:spcBef>
          <a:spcPct val="20000"/>
        </a:spcBef>
        <a:spcAft>
          <a:spcPct val="0"/>
        </a:spcAft>
        <a:buChar char="–"/>
        <a:defRPr sz="1500">
          <a:solidFill>
            <a:schemeClr val="tx1"/>
          </a:solidFill>
          <a:latin typeface="+mn-lt"/>
        </a:defRPr>
      </a:lvl4pPr>
      <a:lvl5pPr marL="1540166" indent="-171154" algn="l" rtl="0" eaLnBrk="0" fontAlgn="base" hangingPunct="0">
        <a:spcBef>
          <a:spcPct val="20000"/>
        </a:spcBef>
        <a:spcAft>
          <a:spcPct val="0"/>
        </a:spcAft>
        <a:buChar char="»"/>
        <a:defRPr sz="1500">
          <a:solidFill>
            <a:schemeClr val="tx1"/>
          </a:solidFill>
          <a:latin typeface="+mn-lt"/>
        </a:defRPr>
      </a:lvl5pPr>
      <a:lvl6pPr marL="1882472" indent="-171154" algn="l" rtl="0" fontAlgn="base">
        <a:spcBef>
          <a:spcPct val="20000"/>
        </a:spcBef>
        <a:spcAft>
          <a:spcPct val="0"/>
        </a:spcAft>
        <a:buChar char="»"/>
        <a:defRPr sz="1500">
          <a:solidFill>
            <a:schemeClr val="tx1"/>
          </a:solidFill>
          <a:latin typeface="+mn-lt"/>
        </a:defRPr>
      </a:lvl6pPr>
      <a:lvl7pPr marL="2224744" indent="-171154" algn="l" rtl="0" fontAlgn="base">
        <a:spcBef>
          <a:spcPct val="20000"/>
        </a:spcBef>
        <a:spcAft>
          <a:spcPct val="0"/>
        </a:spcAft>
        <a:buChar char="»"/>
        <a:defRPr sz="1500">
          <a:solidFill>
            <a:schemeClr val="tx1"/>
          </a:solidFill>
          <a:latin typeface="+mn-lt"/>
        </a:defRPr>
      </a:lvl7pPr>
      <a:lvl8pPr marL="2567014" indent="-171154" algn="l" rtl="0" fontAlgn="base">
        <a:spcBef>
          <a:spcPct val="20000"/>
        </a:spcBef>
        <a:spcAft>
          <a:spcPct val="0"/>
        </a:spcAft>
        <a:buChar char="»"/>
        <a:defRPr sz="1500">
          <a:solidFill>
            <a:schemeClr val="tx1"/>
          </a:solidFill>
          <a:latin typeface="+mn-lt"/>
        </a:defRPr>
      </a:lvl8pPr>
      <a:lvl9pPr marL="2909321" indent="-171154"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542" rtl="0" eaLnBrk="1" latinLnBrk="0" hangingPunct="1">
        <a:defRPr sz="1400" kern="1200">
          <a:solidFill>
            <a:schemeClr val="tx1"/>
          </a:solidFill>
          <a:latin typeface="+mn-lt"/>
          <a:ea typeface="+mn-ea"/>
          <a:cs typeface="+mn-cs"/>
        </a:defRPr>
      </a:lvl1pPr>
      <a:lvl2pPr marL="342236" algn="l" defTabSz="684542" rtl="0" eaLnBrk="1" latinLnBrk="0" hangingPunct="1">
        <a:defRPr sz="1400" kern="1200">
          <a:solidFill>
            <a:schemeClr val="tx1"/>
          </a:solidFill>
          <a:latin typeface="+mn-lt"/>
          <a:ea typeface="+mn-ea"/>
          <a:cs typeface="+mn-cs"/>
        </a:defRPr>
      </a:lvl2pPr>
      <a:lvl3pPr marL="684542" algn="l" defTabSz="684542" rtl="0" eaLnBrk="1" latinLnBrk="0" hangingPunct="1">
        <a:defRPr sz="1400" kern="1200">
          <a:solidFill>
            <a:schemeClr val="tx1"/>
          </a:solidFill>
          <a:latin typeface="+mn-lt"/>
          <a:ea typeface="+mn-ea"/>
          <a:cs typeface="+mn-cs"/>
        </a:defRPr>
      </a:lvl3pPr>
      <a:lvl4pPr marL="1026813" algn="l" defTabSz="684542" rtl="0" eaLnBrk="1" latinLnBrk="0" hangingPunct="1">
        <a:defRPr sz="1400" kern="1200">
          <a:solidFill>
            <a:schemeClr val="tx1"/>
          </a:solidFill>
          <a:latin typeface="+mn-lt"/>
          <a:ea typeface="+mn-ea"/>
          <a:cs typeface="+mn-cs"/>
        </a:defRPr>
      </a:lvl4pPr>
      <a:lvl5pPr marL="1369084" algn="l" defTabSz="684542" rtl="0" eaLnBrk="1" latinLnBrk="0" hangingPunct="1">
        <a:defRPr sz="1400" kern="1200">
          <a:solidFill>
            <a:schemeClr val="tx1"/>
          </a:solidFill>
          <a:latin typeface="+mn-lt"/>
          <a:ea typeface="+mn-ea"/>
          <a:cs typeface="+mn-cs"/>
        </a:defRPr>
      </a:lvl5pPr>
      <a:lvl6pPr marL="1711391" algn="l" defTabSz="684542" rtl="0" eaLnBrk="1" latinLnBrk="0" hangingPunct="1">
        <a:defRPr sz="1400" kern="1200">
          <a:solidFill>
            <a:schemeClr val="tx1"/>
          </a:solidFill>
          <a:latin typeface="+mn-lt"/>
          <a:ea typeface="+mn-ea"/>
          <a:cs typeface="+mn-cs"/>
        </a:defRPr>
      </a:lvl6pPr>
      <a:lvl7pPr marL="2053625" algn="l" defTabSz="684542" rtl="0" eaLnBrk="1" latinLnBrk="0" hangingPunct="1">
        <a:defRPr sz="1400" kern="1200">
          <a:solidFill>
            <a:schemeClr val="tx1"/>
          </a:solidFill>
          <a:latin typeface="+mn-lt"/>
          <a:ea typeface="+mn-ea"/>
          <a:cs typeface="+mn-cs"/>
        </a:defRPr>
      </a:lvl7pPr>
      <a:lvl8pPr marL="2395860" algn="l" defTabSz="684542" rtl="0" eaLnBrk="1" latinLnBrk="0" hangingPunct="1">
        <a:defRPr sz="1400" kern="1200">
          <a:solidFill>
            <a:schemeClr val="tx1"/>
          </a:solidFill>
          <a:latin typeface="+mn-lt"/>
          <a:ea typeface="+mn-ea"/>
          <a:cs typeface="+mn-cs"/>
        </a:defRPr>
      </a:lvl8pPr>
      <a:lvl9pPr marL="2738096" algn="l" defTabSz="68454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74" tIns="34289" rIns="68474"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74" tIns="34289" rIns="68474"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474" tIns="34289" rIns="68474" bIns="34289" numCol="1" anchor="t" anchorCtr="0" compatLnSpc="1">
            <a:prstTxWarp prst="textNoShape">
              <a:avLst/>
            </a:prstTxWarp>
          </a:bodyPr>
          <a:lstStyle>
            <a:lvl1pPr>
              <a:defRPr sz="1100">
                <a:latin typeface="Arial" charset="0"/>
              </a:defRPr>
            </a:lvl1pPr>
          </a:lstStyle>
          <a:p>
            <a:pPr defTabSz="684593"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474" tIns="34289" rIns="68474" bIns="34289" numCol="1" anchor="t" anchorCtr="0" compatLnSpc="1">
            <a:prstTxWarp prst="textNoShape">
              <a:avLst/>
            </a:prstTxWarp>
          </a:bodyPr>
          <a:lstStyle>
            <a:lvl1pPr algn="ctr">
              <a:defRPr sz="1100">
                <a:latin typeface="Arial" charset="0"/>
              </a:defRPr>
            </a:lvl1pPr>
          </a:lstStyle>
          <a:p>
            <a:pPr defTabSz="684593"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474" tIns="34289" rIns="68474" bIns="34289" numCol="1" anchor="t" anchorCtr="0" compatLnSpc="1">
            <a:prstTxWarp prst="textNoShape">
              <a:avLst/>
            </a:prstTxWarp>
          </a:bodyPr>
          <a:lstStyle>
            <a:lvl1pPr algn="r">
              <a:defRPr sz="1100">
                <a:latin typeface="Arial" charset="0"/>
              </a:defRPr>
            </a:lvl1pPr>
          </a:lstStyle>
          <a:p>
            <a:pPr defTabSz="684593" fontAlgn="base">
              <a:spcBef>
                <a:spcPct val="0"/>
              </a:spcBef>
              <a:spcAft>
                <a:spcPct val="0"/>
              </a:spcAft>
              <a:defRPr/>
            </a:pPr>
            <a:fld id="{391ECF4C-D575-4644-8564-C859B4C4272F}" type="slidenum">
              <a:rPr lang="en-US" smtClean="0">
                <a:solidFill>
                  <a:srgbClr val="000000"/>
                </a:solidFill>
              </a:rPr>
              <a:pPr defTabSz="68459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65717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263" algn="ctr" rtl="0" fontAlgn="base">
        <a:spcBef>
          <a:spcPct val="0"/>
        </a:spcBef>
        <a:spcAft>
          <a:spcPct val="0"/>
        </a:spcAft>
        <a:defRPr sz="3300">
          <a:solidFill>
            <a:schemeClr val="tx2"/>
          </a:solidFill>
          <a:latin typeface="Arial" charset="0"/>
        </a:defRPr>
      </a:lvl6pPr>
      <a:lvl7pPr marL="684593" algn="ctr" rtl="0" fontAlgn="base">
        <a:spcBef>
          <a:spcPct val="0"/>
        </a:spcBef>
        <a:spcAft>
          <a:spcPct val="0"/>
        </a:spcAft>
        <a:defRPr sz="3300">
          <a:solidFill>
            <a:schemeClr val="tx2"/>
          </a:solidFill>
          <a:latin typeface="Arial" charset="0"/>
        </a:defRPr>
      </a:lvl7pPr>
      <a:lvl8pPr marL="1026890" algn="ctr" rtl="0" fontAlgn="base">
        <a:spcBef>
          <a:spcPct val="0"/>
        </a:spcBef>
        <a:spcAft>
          <a:spcPct val="0"/>
        </a:spcAft>
        <a:defRPr sz="3300">
          <a:solidFill>
            <a:schemeClr val="tx2"/>
          </a:solidFill>
          <a:latin typeface="Arial" charset="0"/>
        </a:defRPr>
      </a:lvl8pPr>
      <a:lvl9pPr marL="1369186" algn="ctr" rtl="0" fontAlgn="base">
        <a:spcBef>
          <a:spcPct val="0"/>
        </a:spcBef>
        <a:spcAft>
          <a:spcPct val="0"/>
        </a:spcAft>
        <a:defRPr sz="3300">
          <a:solidFill>
            <a:schemeClr val="tx2"/>
          </a:solidFill>
          <a:latin typeface="Arial" charset="0"/>
        </a:defRPr>
      </a:lvl9pPr>
    </p:titleStyle>
    <p:bodyStyle>
      <a:lvl1pPr marL="256748" indent="-256748" algn="l" rtl="0" eaLnBrk="0" fontAlgn="base" hangingPunct="0">
        <a:spcBef>
          <a:spcPct val="20000"/>
        </a:spcBef>
        <a:spcAft>
          <a:spcPct val="0"/>
        </a:spcAft>
        <a:buChar char="•"/>
        <a:defRPr sz="2400">
          <a:solidFill>
            <a:schemeClr val="tx1"/>
          </a:solidFill>
          <a:latin typeface="+mn-lt"/>
          <a:ea typeface="+mn-ea"/>
          <a:cs typeface="+mn-cs"/>
        </a:defRPr>
      </a:lvl1pPr>
      <a:lvl2pPr marL="556219" indent="-213958" algn="l" rtl="0" eaLnBrk="0" fontAlgn="base" hangingPunct="0">
        <a:spcBef>
          <a:spcPct val="20000"/>
        </a:spcBef>
        <a:spcAft>
          <a:spcPct val="0"/>
        </a:spcAft>
        <a:buChar char="–"/>
        <a:defRPr sz="2100">
          <a:solidFill>
            <a:schemeClr val="tx1"/>
          </a:solidFill>
          <a:latin typeface="+mn-lt"/>
        </a:defRPr>
      </a:lvl2pPr>
      <a:lvl3pPr marL="855758" indent="-171166" algn="l" rtl="0" eaLnBrk="0" fontAlgn="base" hangingPunct="0">
        <a:spcBef>
          <a:spcPct val="20000"/>
        </a:spcBef>
        <a:spcAft>
          <a:spcPct val="0"/>
        </a:spcAft>
        <a:buChar char="•"/>
        <a:defRPr sz="1800">
          <a:solidFill>
            <a:schemeClr val="tx1"/>
          </a:solidFill>
          <a:latin typeface="+mn-lt"/>
        </a:defRPr>
      </a:lvl3pPr>
      <a:lvl4pPr marL="1198020" indent="-171166" algn="l" rtl="0" eaLnBrk="0" fontAlgn="base" hangingPunct="0">
        <a:spcBef>
          <a:spcPct val="20000"/>
        </a:spcBef>
        <a:spcAft>
          <a:spcPct val="0"/>
        </a:spcAft>
        <a:buChar char="–"/>
        <a:defRPr sz="1500">
          <a:solidFill>
            <a:schemeClr val="tx1"/>
          </a:solidFill>
          <a:latin typeface="+mn-lt"/>
        </a:defRPr>
      </a:lvl4pPr>
      <a:lvl5pPr marL="1540283" indent="-171166" algn="l" rtl="0" eaLnBrk="0" fontAlgn="base" hangingPunct="0">
        <a:spcBef>
          <a:spcPct val="20000"/>
        </a:spcBef>
        <a:spcAft>
          <a:spcPct val="0"/>
        </a:spcAft>
        <a:buChar char="»"/>
        <a:defRPr sz="1500">
          <a:solidFill>
            <a:schemeClr val="tx1"/>
          </a:solidFill>
          <a:latin typeface="+mn-lt"/>
        </a:defRPr>
      </a:lvl5pPr>
      <a:lvl6pPr marL="1882613" indent="-171166" algn="l" rtl="0" fontAlgn="base">
        <a:spcBef>
          <a:spcPct val="20000"/>
        </a:spcBef>
        <a:spcAft>
          <a:spcPct val="0"/>
        </a:spcAft>
        <a:buChar char="»"/>
        <a:defRPr sz="1500">
          <a:solidFill>
            <a:schemeClr val="tx1"/>
          </a:solidFill>
          <a:latin typeface="+mn-lt"/>
        </a:defRPr>
      </a:lvl6pPr>
      <a:lvl7pPr marL="2224910" indent="-171166" algn="l" rtl="0" fontAlgn="base">
        <a:spcBef>
          <a:spcPct val="20000"/>
        </a:spcBef>
        <a:spcAft>
          <a:spcPct val="0"/>
        </a:spcAft>
        <a:buChar char="»"/>
        <a:defRPr sz="1500">
          <a:solidFill>
            <a:schemeClr val="tx1"/>
          </a:solidFill>
          <a:latin typeface="+mn-lt"/>
        </a:defRPr>
      </a:lvl7pPr>
      <a:lvl8pPr marL="2567206" indent="-171166" algn="l" rtl="0" fontAlgn="base">
        <a:spcBef>
          <a:spcPct val="20000"/>
        </a:spcBef>
        <a:spcAft>
          <a:spcPct val="0"/>
        </a:spcAft>
        <a:buChar char="»"/>
        <a:defRPr sz="1500">
          <a:solidFill>
            <a:schemeClr val="tx1"/>
          </a:solidFill>
          <a:latin typeface="+mn-lt"/>
        </a:defRPr>
      </a:lvl8pPr>
      <a:lvl9pPr marL="2909537" indent="-171166"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593" rtl="0" eaLnBrk="1" latinLnBrk="0" hangingPunct="1">
        <a:defRPr sz="1400" kern="1200">
          <a:solidFill>
            <a:schemeClr val="tx1"/>
          </a:solidFill>
          <a:latin typeface="+mn-lt"/>
          <a:ea typeface="+mn-ea"/>
          <a:cs typeface="+mn-cs"/>
        </a:defRPr>
      </a:lvl1pPr>
      <a:lvl2pPr marL="342263" algn="l" defTabSz="684593" rtl="0" eaLnBrk="1" latinLnBrk="0" hangingPunct="1">
        <a:defRPr sz="1400" kern="1200">
          <a:solidFill>
            <a:schemeClr val="tx1"/>
          </a:solidFill>
          <a:latin typeface="+mn-lt"/>
          <a:ea typeface="+mn-ea"/>
          <a:cs typeface="+mn-cs"/>
        </a:defRPr>
      </a:lvl2pPr>
      <a:lvl3pPr marL="684593" algn="l" defTabSz="684593" rtl="0" eaLnBrk="1" latinLnBrk="0" hangingPunct="1">
        <a:defRPr sz="1400" kern="1200">
          <a:solidFill>
            <a:schemeClr val="tx1"/>
          </a:solidFill>
          <a:latin typeface="+mn-lt"/>
          <a:ea typeface="+mn-ea"/>
          <a:cs typeface="+mn-cs"/>
        </a:defRPr>
      </a:lvl3pPr>
      <a:lvl4pPr marL="1026890" algn="l" defTabSz="684593" rtl="0" eaLnBrk="1" latinLnBrk="0" hangingPunct="1">
        <a:defRPr sz="1400" kern="1200">
          <a:solidFill>
            <a:schemeClr val="tx1"/>
          </a:solidFill>
          <a:latin typeface="+mn-lt"/>
          <a:ea typeface="+mn-ea"/>
          <a:cs typeface="+mn-cs"/>
        </a:defRPr>
      </a:lvl4pPr>
      <a:lvl5pPr marL="1369186" algn="l" defTabSz="684593" rtl="0" eaLnBrk="1" latinLnBrk="0" hangingPunct="1">
        <a:defRPr sz="1400" kern="1200">
          <a:solidFill>
            <a:schemeClr val="tx1"/>
          </a:solidFill>
          <a:latin typeface="+mn-lt"/>
          <a:ea typeface="+mn-ea"/>
          <a:cs typeface="+mn-cs"/>
        </a:defRPr>
      </a:lvl5pPr>
      <a:lvl6pPr marL="1711517" algn="l" defTabSz="684593" rtl="0" eaLnBrk="1" latinLnBrk="0" hangingPunct="1">
        <a:defRPr sz="1400" kern="1200">
          <a:solidFill>
            <a:schemeClr val="tx1"/>
          </a:solidFill>
          <a:latin typeface="+mn-lt"/>
          <a:ea typeface="+mn-ea"/>
          <a:cs typeface="+mn-cs"/>
        </a:defRPr>
      </a:lvl6pPr>
      <a:lvl7pPr marL="2053778" algn="l" defTabSz="684593" rtl="0" eaLnBrk="1" latinLnBrk="0" hangingPunct="1">
        <a:defRPr sz="1400" kern="1200">
          <a:solidFill>
            <a:schemeClr val="tx1"/>
          </a:solidFill>
          <a:latin typeface="+mn-lt"/>
          <a:ea typeface="+mn-ea"/>
          <a:cs typeface="+mn-cs"/>
        </a:defRPr>
      </a:lvl7pPr>
      <a:lvl8pPr marL="2396040" algn="l" defTabSz="684593" rtl="0" eaLnBrk="1" latinLnBrk="0" hangingPunct="1">
        <a:defRPr sz="1400" kern="1200">
          <a:solidFill>
            <a:schemeClr val="tx1"/>
          </a:solidFill>
          <a:latin typeface="+mn-lt"/>
          <a:ea typeface="+mn-ea"/>
          <a:cs typeface="+mn-cs"/>
        </a:defRPr>
      </a:lvl8pPr>
      <a:lvl9pPr marL="2738303" algn="l" defTabSz="68459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78" tIns="34289" rIns="68478"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78" tIns="34289" rIns="68478"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478" tIns="34289" rIns="68478" bIns="34289" numCol="1" anchor="t" anchorCtr="0" compatLnSpc="1">
            <a:prstTxWarp prst="textNoShape">
              <a:avLst/>
            </a:prstTxWarp>
          </a:bodyPr>
          <a:lstStyle>
            <a:lvl1pPr>
              <a:defRPr sz="1100">
                <a:latin typeface="Arial" charset="0"/>
              </a:defRPr>
            </a:lvl1pPr>
          </a:lstStyle>
          <a:p>
            <a:pPr defTabSz="68464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478" tIns="34289" rIns="68478" bIns="34289" numCol="1" anchor="t" anchorCtr="0" compatLnSpc="1">
            <a:prstTxWarp prst="textNoShape">
              <a:avLst/>
            </a:prstTxWarp>
          </a:bodyPr>
          <a:lstStyle>
            <a:lvl1pPr algn="ctr">
              <a:defRPr sz="1100">
                <a:latin typeface="Arial" charset="0"/>
              </a:defRPr>
            </a:lvl1pPr>
          </a:lstStyle>
          <a:p>
            <a:pPr defTabSz="684644"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478" tIns="34289" rIns="68478" bIns="34289" numCol="1" anchor="t" anchorCtr="0" compatLnSpc="1">
            <a:prstTxWarp prst="textNoShape">
              <a:avLst/>
            </a:prstTxWarp>
          </a:bodyPr>
          <a:lstStyle>
            <a:lvl1pPr algn="r">
              <a:defRPr sz="1100">
                <a:latin typeface="Arial" charset="0"/>
              </a:defRPr>
            </a:lvl1pPr>
          </a:lstStyle>
          <a:p>
            <a:pPr defTabSz="684644" fontAlgn="base">
              <a:spcBef>
                <a:spcPct val="0"/>
              </a:spcBef>
              <a:spcAft>
                <a:spcPct val="0"/>
              </a:spcAft>
              <a:defRPr/>
            </a:pPr>
            <a:fld id="{391ECF4C-D575-4644-8564-C859B4C4272F}" type="slidenum">
              <a:rPr lang="en-US" smtClean="0">
                <a:solidFill>
                  <a:srgbClr val="000000"/>
                </a:solidFill>
              </a:rPr>
              <a:pPr defTabSz="68464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00379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290" algn="ctr" rtl="0" fontAlgn="base">
        <a:spcBef>
          <a:spcPct val="0"/>
        </a:spcBef>
        <a:spcAft>
          <a:spcPct val="0"/>
        </a:spcAft>
        <a:defRPr sz="3300">
          <a:solidFill>
            <a:schemeClr val="tx2"/>
          </a:solidFill>
          <a:latin typeface="Arial" charset="0"/>
        </a:defRPr>
      </a:lvl6pPr>
      <a:lvl7pPr marL="684644" algn="ctr" rtl="0" fontAlgn="base">
        <a:spcBef>
          <a:spcPct val="0"/>
        </a:spcBef>
        <a:spcAft>
          <a:spcPct val="0"/>
        </a:spcAft>
        <a:defRPr sz="3300">
          <a:solidFill>
            <a:schemeClr val="tx2"/>
          </a:solidFill>
          <a:latin typeface="Arial" charset="0"/>
        </a:defRPr>
      </a:lvl7pPr>
      <a:lvl8pPr marL="1026966" algn="ctr" rtl="0" fontAlgn="base">
        <a:spcBef>
          <a:spcPct val="0"/>
        </a:spcBef>
        <a:spcAft>
          <a:spcPct val="0"/>
        </a:spcAft>
        <a:defRPr sz="3300">
          <a:solidFill>
            <a:schemeClr val="tx2"/>
          </a:solidFill>
          <a:latin typeface="Arial" charset="0"/>
        </a:defRPr>
      </a:lvl8pPr>
      <a:lvl9pPr marL="1369288" algn="ctr" rtl="0" fontAlgn="base">
        <a:spcBef>
          <a:spcPct val="0"/>
        </a:spcBef>
        <a:spcAft>
          <a:spcPct val="0"/>
        </a:spcAft>
        <a:defRPr sz="3300">
          <a:solidFill>
            <a:schemeClr val="tx2"/>
          </a:solidFill>
          <a:latin typeface="Arial" charset="0"/>
        </a:defRPr>
      </a:lvl9pPr>
    </p:titleStyle>
    <p:bodyStyle>
      <a:lvl1pPr marL="256766" indent="-256766" algn="l" rtl="0" eaLnBrk="0" fontAlgn="base" hangingPunct="0">
        <a:spcBef>
          <a:spcPct val="20000"/>
        </a:spcBef>
        <a:spcAft>
          <a:spcPct val="0"/>
        </a:spcAft>
        <a:buChar char="•"/>
        <a:defRPr sz="2400">
          <a:solidFill>
            <a:schemeClr val="tx1"/>
          </a:solidFill>
          <a:latin typeface="+mn-lt"/>
          <a:ea typeface="+mn-ea"/>
          <a:cs typeface="+mn-cs"/>
        </a:defRPr>
      </a:lvl1pPr>
      <a:lvl2pPr marL="556261" indent="-213973" algn="l" rtl="0" eaLnBrk="0" fontAlgn="base" hangingPunct="0">
        <a:spcBef>
          <a:spcPct val="20000"/>
        </a:spcBef>
        <a:spcAft>
          <a:spcPct val="0"/>
        </a:spcAft>
        <a:buChar char="–"/>
        <a:defRPr sz="2100">
          <a:solidFill>
            <a:schemeClr val="tx1"/>
          </a:solidFill>
          <a:latin typeface="+mn-lt"/>
        </a:defRPr>
      </a:lvl2pPr>
      <a:lvl3pPr marL="855821" indent="-171178" algn="l" rtl="0" eaLnBrk="0" fontAlgn="base" hangingPunct="0">
        <a:spcBef>
          <a:spcPct val="20000"/>
        </a:spcBef>
        <a:spcAft>
          <a:spcPct val="0"/>
        </a:spcAft>
        <a:buChar char="•"/>
        <a:defRPr sz="1800">
          <a:solidFill>
            <a:schemeClr val="tx1"/>
          </a:solidFill>
          <a:latin typeface="+mn-lt"/>
        </a:defRPr>
      </a:lvl3pPr>
      <a:lvl4pPr marL="1198110" indent="-171178" algn="l" rtl="0" eaLnBrk="0" fontAlgn="base" hangingPunct="0">
        <a:spcBef>
          <a:spcPct val="20000"/>
        </a:spcBef>
        <a:spcAft>
          <a:spcPct val="0"/>
        </a:spcAft>
        <a:buChar char="–"/>
        <a:defRPr sz="1500">
          <a:solidFill>
            <a:schemeClr val="tx1"/>
          </a:solidFill>
          <a:latin typeface="+mn-lt"/>
        </a:defRPr>
      </a:lvl4pPr>
      <a:lvl5pPr marL="1540400" indent="-171178" algn="l" rtl="0" eaLnBrk="0" fontAlgn="base" hangingPunct="0">
        <a:spcBef>
          <a:spcPct val="20000"/>
        </a:spcBef>
        <a:spcAft>
          <a:spcPct val="0"/>
        </a:spcAft>
        <a:buChar char="»"/>
        <a:defRPr sz="1500">
          <a:solidFill>
            <a:schemeClr val="tx1"/>
          </a:solidFill>
          <a:latin typeface="+mn-lt"/>
        </a:defRPr>
      </a:lvl5pPr>
      <a:lvl6pPr marL="1882754" indent="-171178" algn="l" rtl="0" fontAlgn="base">
        <a:spcBef>
          <a:spcPct val="20000"/>
        </a:spcBef>
        <a:spcAft>
          <a:spcPct val="0"/>
        </a:spcAft>
        <a:buChar char="»"/>
        <a:defRPr sz="1500">
          <a:solidFill>
            <a:schemeClr val="tx1"/>
          </a:solidFill>
          <a:latin typeface="+mn-lt"/>
        </a:defRPr>
      </a:lvl6pPr>
      <a:lvl7pPr marL="2225076" indent="-171178" algn="l" rtl="0" fontAlgn="base">
        <a:spcBef>
          <a:spcPct val="20000"/>
        </a:spcBef>
        <a:spcAft>
          <a:spcPct val="0"/>
        </a:spcAft>
        <a:buChar char="»"/>
        <a:defRPr sz="1500">
          <a:solidFill>
            <a:schemeClr val="tx1"/>
          </a:solidFill>
          <a:latin typeface="+mn-lt"/>
        </a:defRPr>
      </a:lvl7pPr>
      <a:lvl8pPr marL="2567398" indent="-171178" algn="l" rtl="0" fontAlgn="base">
        <a:spcBef>
          <a:spcPct val="20000"/>
        </a:spcBef>
        <a:spcAft>
          <a:spcPct val="0"/>
        </a:spcAft>
        <a:buChar char="»"/>
        <a:defRPr sz="1500">
          <a:solidFill>
            <a:schemeClr val="tx1"/>
          </a:solidFill>
          <a:latin typeface="+mn-lt"/>
        </a:defRPr>
      </a:lvl8pPr>
      <a:lvl9pPr marL="2909753" indent="-171178"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644" rtl="0" eaLnBrk="1" latinLnBrk="0" hangingPunct="1">
        <a:defRPr sz="1400" kern="1200">
          <a:solidFill>
            <a:schemeClr val="tx1"/>
          </a:solidFill>
          <a:latin typeface="+mn-lt"/>
          <a:ea typeface="+mn-ea"/>
          <a:cs typeface="+mn-cs"/>
        </a:defRPr>
      </a:lvl1pPr>
      <a:lvl2pPr marL="342290" algn="l" defTabSz="684644" rtl="0" eaLnBrk="1" latinLnBrk="0" hangingPunct="1">
        <a:defRPr sz="1400" kern="1200">
          <a:solidFill>
            <a:schemeClr val="tx1"/>
          </a:solidFill>
          <a:latin typeface="+mn-lt"/>
          <a:ea typeface="+mn-ea"/>
          <a:cs typeface="+mn-cs"/>
        </a:defRPr>
      </a:lvl2pPr>
      <a:lvl3pPr marL="684644" algn="l" defTabSz="684644" rtl="0" eaLnBrk="1" latinLnBrk="0" hangingPunct="1">
        <a:defRPr sz="1400" kern="1200">
          <a:solidFill>
            <a:schemeClr val="tx1"/>
          </a:solidFill>
          <a:latin typeface="+mn-lt"/>
          <a:ea typeface="+mn-ea"/>
          <a:cs typeface="+mn-cs"/>
        </a:defRPr>
      </a:lvl3pPr>
      <a:lvl4pPr marL="1026966" algn="l" defTabSz="684644" rtl="0" eaLnBrk="1" latinLnBrk="0" hangingPunct="1">
        <a:defRPr sz="1400" kern="1200">
          <a:solidFill>
            <a:schemeClr val="tx1"/>
          </a:solidFill>
          <a:latin typeface="+mn-lt"/>
          <a:ea typeface="+mn-ea"/>
          <a:cs typeface="+mn-cs"/>
        </a:defRPr>
      </a:lvl4pPr>
      <a:lvl5pPr marL="1369288" algn="l" defTabSz="684644" rtl="0" eaLnBrk="1" latinLnBrk="0" hangingPunct="1">
        <a:defRPr sz="1400" kern="1200">
          <a:solidFill>
            <a:schemeClr val="tx1"/>
          </a:solidFill>
          <a:latin typeface="+mn-lt"/>
          <a:ea typeface="+mn-ea"/>
          <a:cs typeface="+mn-cs"/>
        </a:defRPr>
      </a:lvl5pPr>
      <a:lvl6pPr marL="1711643" algn="l" defTabSz="684644" rtl="0" eaLnBrk="1" latinLnBrk="0" hangingPunct="1">
        <a:defRPr sz="1400" kern="1200">
          <a:solidFill>
            <a:schemeClr val="tx1"/>
          </a:solidFill>
          <a:latin typeface="+mn-lt"/>
          <a:ea typeface="+mn-ea"/>
          <a:cs typeface="+mn-cs"/>
        </a:defRPr>
      </a:lvl6pPr>
      <a:lvl7pPr marL="2053931" algn="l" defTabSz="684644" rtl="0" eaLnBrk="1" latinLnBrk="0" hangingPunct="1">
        <a:defRPr sz="1400" kern="1200">
          <a:solidFill>
            <a:schemeClr val="tx1"/>
          </a:solidFill>
          <a:latin typeface="+mn-lt"/>
          <a:ea typeface="+mn-ea"/>
          <a:cs typeface="+mn-cs"/>
        </a:defRPr>
      </a:lvl7pPr>
      <a:lvl8pPr marL="2396220" algn="l" defTabSz="684644" rtl="0" eaLnBrk="1" latinLnBrk="0" hangingPunct="1">
        <a:defRPr sz="1400" kern="1200">
          <a:solidFill>
            <a:schemeClr val="tx1"/>
          </a:solidFill>
          <a:latin typeface="+mn-lt"/>
          <a:ea typeface="+mn-ea"/>
          <a:cs typeface="+mn-cs"/>
        </a:defRPr>
      </a:lvl8pPr>
      <a:lvl9pPr marL="2738510" algn="l" defTabSz="68464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6" tIns="34289" rIns="68486"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86" tIns="34289" rIns="68486"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486" tIns="34289" rIns="68486" bIns="34289" numCol="1" anchor="t" anchorCtr="0" compatLnSpc="1">
            <a:prstTxWarp prst="textNoShape">
              <a:avLst/>
            </a:prstTxWarp>
          </a:bodyPr>
          <a:lstStyle>
            <a:lvl1pPr>
              <a:defRPr sz="1100">
                <a:latin typeface="Arial" charset="0"/>
              </a:defRPr>
            </a:lvl1pPr>
          </a:lstStyle>
          <a:p>
            <a:pPr defTabSz="684729"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486" tIns="34289" rIns="68486" bIns="34289" numCol="1" anchor="t" anchorCtr="0" compatLnSpc="1">
            <a:prstTxWarp prst="textNoShape">
              <a:avLst/>
            </a:prstTxWarp>
          </a:bodyPr>
          <a:lstStyle>
            <a:lvl1pPr algn="ctr">
              <a:defRPr sz="1100">
                <a:latin typeface="Arial" charset="0"/>
              </a:defRPr>
            </a:lvl1pPr>
          </a:lstStyle>
          <a:p>
            <a:pPr defTabSz="684729"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486" tIns="34289" rIns="68486" bIns="34289" numCol="1" anchor="t" anchorCtr="0" compatLnSpc="1">
            <a:prstTxWarp prst="textNoShape">
              <a:avLst/>
            </a:prstTxWarp>
          </a:bodyPr>
          <a:lstStyle>
            <a:lvl1pPr algn="r">
              <a:defRPr sz="1100">
                <a:latin typeface="Arial" charset="0"/>
              </a:defRPr>
            </a:lvl1pPr>
          </a:lstStyle>
          <a:p>
            <a:pPr defTabSz="684729" fontAlgn="base">
              <a:spcBef>
                <a:spcPct val="0"/>
              </a:spcBef>
              <a:spcAft>
                <a:spcPct val="0"/>
              </a:spcAft>
              <a:defRPr/>
            </a:pPr>
            <a:fld id="{391ECF4C-D575-4644-8564-C859B4C4272F}" type="slidenum">
              <a:rPr lang="en-US" smtClean="0">
                <a:solidFill>
                  <a:srgbClr val="000000"/>
                </a:solidFill>
              </a:rPr>
              <a:pPr defTabSz="684729"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589589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335" algn="ctr" rtl="0" fontAlgn="base">
        <a:spcBef>
          <a:spcPct val="0"/>
        </a:spcBef>
        <a:spcAft>
          <a:spcPct val="0"/>
        </a:spcAft>
        <a:defRPr sz="3300">
          <a:solidFill>
            <a:schemeClr val="tx2"/>
          </a:solidFill>
          <a:latin typeface="Arial" charset="0"/>
        </a:defRPr>
      </a:lvl6pPr>
      <a:lvl7pPr marL="684729" algn="ctr" rtl="0" fontAlgn="base">
        <a:spcBef>
          <a:spcPct val="0"/>
        </a:spcBef>
        <a:spcAft>
          <a:spcPct val="0"/>
        </a:spcAft>
        <a:defRPr sz="3300">
          <a:solidFill>
            <a:schemeClr val="tx2"/>
          </a:solidFill>
          <a:latin typeface="Arial" charset="0"/>
        </a:defRPr>
      </a:lvl7pPr>
      <a:lvl8pPr marL="1027094" algn="ctr" rtl="0" fontAlgn="base">
        <a:spcBef>
          <a:spcPct val="0"/>
        </a:spcBef>
        <a:spcAft>
          <a:spcPct val="0"/>
        </a:spcAft>
        <a:defRPr sz="3300">
          <a:solidFill>
            <a:schemeClr val="tx2"/>
          </a:solidFill>
          <a:latin typeface="Arial" charset="0"/>
        </a:defRPr>
      </a:lvl8pPr>
      <a:lvl9pPr marL="1369458" algn="ctr" rtl="0" fontAlgn="base">
        <a:spcBef>
          <a:spcPct val="0"/>
        </a:spcBef>
        <a:spcAft>
          <a:spcPct val="0"/>
        </a:spcAft>
        <a:defRPr sz="3300">
          <a:solidFill>
            <a:schemeClr val="tx2"/>
          </a:solidFill>
          <a:latin typeface="Arial" charset="0"/>
        </a:defRPr>
      </a:lvl9pPr>
    </p:titleStyle>
    <p:bodyStyle>
      <a:lvl1pPr marL="256796" indent="-256796" algn="l" rtl="0" eaLnBrk="0" fontAlgn="base" hangingPunct="0">
        <a:spcBef>
          <a:spcPct val="20000"/>
        </a:spcBef>
        <a:spcAft>
          <a:spcPct val="0"/>
        </a:spcAft>
        <a:buChar char="•"/>
        <a:defRPr sz="2400">
          <a:solidFill>
            <a:schemeClr val="tx1"/>
          </a:solidFill>
          <a:latin typeface="+mn-lt"/>
          <a:ea typeface="+mn-ea"/>
          <a:cs typeface="+mn-cs"/>
        </a:defRPr>
      </a:lvl1pPr>
      <a:lvl2pPr marL="556331" indent="-213998" algn="l" rtl="0" eaLnBrk="0" fontAlgn="base" hangingPunct="0">
        <a:spcBef>
          <a:spcPct val="20000"/>
        </a:spcBef>
        <a:spcAft>
          <a:spcPct val="0"/>
        </a:spcAft>
        <a:buChar char="–"/>
        <a:defRPr sz="2100">
          <a:solidFill>
            <a:schemeClr val="tx1"/>
          </a:solidFill>
          <a:latin typeface="+mn-lt"/>
        </a:defRPr>
      </a:lvl2pPr>
      <a:lvl3pPr marL="855926" indent="-171198" algn="l" rtl="0" eaLnBrk="0" fontAlgn="base" hangingPunct="0">
        <a:spcBef>
          <a:spcPct val="20000"/>
        </a:spcBef>
        <a:spcAft>
          <a:spcPct val="0"/>
        </a:spcAft>
        <a:buChar char="•"/>
        <a:defRPr sz="1800">
          <a:solidFill>
            <a:schemeClr val="tx1"/>
          </a:solidFill>
          <a:latin typeface="+mn-lt"/>
        </a:defRPr>
      </a:lvl3pPr>
      <a:lvl4pPr marL="1198260" indent="-171198" algn="l" rtl="0" eaLnBrk="0" fontAlgn="base" hangingPunct="0">
        <a:spcBef>
          <a:spcPct val="20000"/>
        </a:spcBef>
        <a:spcAft>
          <a:spcPct val="0"/>
        </a:spcAft>
        <a:buChar char="–"/>
        <a:defRPr sz="1500">
          <a:solidFill>
            <a:schemeClr val="tx1"/>
          </a:solidFill>
          <a:latin typeface="+mn-lt"/>
        </a:defRPr>
      </a:lvl4pPr>
      <a:lvl5pPr marL="1540595" indent="-171198" algn="l" rtl="0" eaLnBrk="0" fontAlgn="base" hangingPunct="0">
        <a:spcBef>
          <a:spcPct val="20000"/>
        </a:spcBef>
        <a:spcAft>
          <a:spcPct val="0"/>
        </a:spcAft>
        <a:buChar char="»"/>
        <a:defRPr sz="1500">
          <a:solidFill>
            <a:schemeClr val="tx1"/>
          </a:solidFill>
          <a:latin typeface="+mn-lt"/>
        </a:defRPr>
      </a:lvl5pPr>
      <a:lvl6pPr marL="1882989" indent="-171198" algn="l" rtl="0" fontAlgn="base">
        <a:spcBef>
          <a:spcPct val="20000"/>
        </a:spcBef>
        <a:spcAft>
          <a:spcPct val="0"/>
        </a:spcAft>
        <a:buChar char="»"/>
        <a:defRPr sz="1500">
          <a:solidFill>
            <a:schemeClr val="tx1"/>
          </a:solidFill>
          <a:latin typeface="+mn-lt"/>
        </a:defRPr>
      </a:lvl6pPr>
      <a:lvl7pPr marL="2225354" indent="-171198" algn="l" rtl="0" fontAlgn="base">
        <a:spcBef>
          <a:spcPct val="20000"/>
        </a:spcBef>
        <a:spcAft>
          <a:spcPct val="0"/>
        </a:spcAft>
        <a:buChar char="»"/>
        <a:defRPr sz="1500">
          <a:solidFill>
            <a:schemeClr val="tx1"/>
          </a:solidFill>
          <a:latin typeface="+mn-lt"/>
        </a:defRPr>
      </a:lvl7pPr>
      <a:lvl8pPr marL="2567718" indent="-171198" algn="l" rtl="0" fontAlgn="base">
        <a:spcBef>
          <a:spcPct val="20000"/>
        </a:spcBef>
        <a:spcAft>
          <a:spcPct val="0"/>
        </a:spcAft>
        <a:buChar char="»"/>
        <a:defRPr sz="1500">
          <a:solidFill>
            <a:schemeClr val="tx1"/>
          </a:solidFill>
          <a:latin typeface="+mn-lt"/>
        </a:defRPr>
      </a:lvl8pPr>
      <a:lvl9pPr marL="2910113" indent="-171198"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729" rtl="0" eaLnBrk="1" latinLnBrk="0" hangingPunct="1">
        <a:defRPr sz="1400" kern="1200">
          <a:solidFill>
            <a:schemeClr val="tx1"/>
          </a:solidFill>
          <a:latin typeface="+mn-lt"/>
          <a:ea typeface="+mn-ea"/>
          <a:cs typeface="+mn-cs"/>
        </a:defRPr>
      </a:lvl1pPr>
      <a:lvl2pPr marL="342335" algn="l" defTabSz="684729" rtl="0" eaLnBrk="1" latinLnBrk="0" hangingPunct="1">
        <a:defRPr sz="1400" kern="1200">
          <a:solidFill>
            <a:schemeClr val="tx1"/>
          </a:solidFill>
          <a:latin typeface="+mn-lt"/>
          <a:ea typeface="+mn-ea"/>
          <a:cs typeface="+mn-cs"/>
        </a:defRPr>
      </a:lvl2pPr>
      <a:lvl3pPr marL="684729" algn="l" defTabSz="684729" rtl="0" eaLnBrk="1" latinLnBrk="0" hangingPunct="1">
        <a:defRPr sz="1400" kern="1200">
          <a:solidFill>
            <a:schemeClr val="tx1"/>
          </a:solidFill>
          <a:latin typeface="+mn-lt"/>
          <a:ea typeface="+mn-ea"/>
          <a:cs typeface="+mn-cs"/>
        </a:defRPr>
      </a:lvl3pPr>
      <a:lvl4pPr marL="1027094" algn="l" defTabSz="684729" rtl="0" eaLnBrk="1" latinLnBrk="0" hangingPunct="1">
        <a:defRPr sz="1400" kern="1200">
          <a:solidFill>
            <a:schemeClr val="tx1"/>
          </a:solidFill>
          <a:latin typeface="+mn-lt"/>
          <a:ea typeface="+mn-ea"/>
          <a:cs typeface="+mn-cs"/>
        </a:defRPr>
      </a:lvl4pPr>
      <a:lvl5pPr marL="1369458" algn="l" defTabSz="684729" rtl="0" eaLnBrk="1" latinLnBrk="0" hangingPunct="1">
        <a:defRPr sz="1400" kern="1200">
          <a:solidFill>
            <a:schemeClr val="tx1"/>
          </a:solidFill>
          <a:latin typeface="+mn-lt"/>
          <a:ea typeface="+mn-ea"/>
          <a:cs typeface="+mn-cs"/>
        </a:defRPr>
      </a:lvl5pPr>
      <a:lvl6pPr marL="1711853" algn="l" defTabSz="684729" rtl="0" eaLnBrk="1" latinLnBrk="0" hangingPunct="1">
        <a:defRPr sz="1400" kern="1200">
          <a:solidFill>
            <a:schemeClr val="tx1"/>
          </a:solidFill>
          <a:latin typeface="+mn-lt"/>
          <a:ea typeface="+mn-ea"/>
          <a:cs typeface="+mn-cs"/>
        </a:defRPr>
      </a:lvl6pPr>
      <a:lvl7pPr marL="2054186" algn="l" defTabSz="684729" rtl="0" eaLnBrk="1" latinLnBrk="0" hangingPunct="1">
        <a:defRPr sz="1400" kern="1200">
          <a:solidFill>
            <a:schemeClr val="tx1"/>
          </a:solidFill>
          <a:latin typeface="+mn-lt"/>
          <a:ea typeface="+mn-ea"/>
          <a:cs typeface="+mn-cs"/>
        </a:defRPr>
      </a:lvl7pPr>
      <a:lvl8pPr marL="2396520" algn="l" defTabSz="684729" rtl="0" eaLnBrk="1" latinLnBrk="0" hangingPunct="1">
        <a:defRPr sz="1400" kern="1200">
          <a:solidFill>
            <a:schemeClr val="tx1"/>
          </a:solidFill>
          <a:latin typeface="+mn-lt"/>
          <a:ea typeface="+mn-ea"/>
          <a:cs typeface="+mn-cs"/>
        </a:defRPr>
      </a:lvl8pPr>
      <a:lvl9pPr marL="2738855" algn="l" defTabSz="684729"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5" tIns="34289" rIns="68495"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5" tIns="34289" rIns="68495"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495" tIns="34289" rIns="68495" bIns="34289" numCol="1" anchor="t" anchorCtr="0" compatLnSpc="1">
            <a:prstTxWarp prst="textNoShape">
              <a:avLst/>
            </a:prstTxWarp>
          </a:bodyPr>
          <a:lstStyle>
            <a:lvl1pPr>
              <a:defRPr sz="1100">
                <a:latin typeface="Arial" charset="0"/>
              </a:defRPr>
            </a:lvl1pPr>
          </a:lstStyle>
          <a:p>
            <a:pPr defTabSz="68483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495" tIns="34289" rIns="68495" bIns="34289" numCol="1" anchor="t" anchorCtr="0" compatLnSpc="1">
            <a:prstTxWarp prst="textNoShape">
              <a:avLst/>
            </a:prstTxWarp>
          </a:bodyPr>
          <a:lstStyle>
            <a:lvl1pPr algn="ctr">
              <a:defRPr sz="1100">
                <a:latin typeface="Arial" charset="0"/>
              </a:defRPr>
            </a:lvl1pPr>
          </a:lstStyle>
          <a:p>
            <a:pPr defTabSz="684831"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495" tIns="34289" rIns="68495" bIns="34289" numCol="1" anchor="t" anchorCtr="0" compatLnSpc="1">
            <a:prstTxWarp prst="textNoShape">
              <a:avLst/>
            </a:prstTxWarp>
          </a:bodyPr>
          <a:lstStyle>
            <a:lvl1pPr algn="r">
              <a:defRPr sz="1100">
                <a:latin typeface="Arial" charset="0"/>
              </a:defRPr>
            </a:lvl1pPr>
          </a:lstStyle>
          <a:p>
            <a:pPr defTabSz="684831" fontAlgn="base">
              <a:spcBef>
                <a:spcPct val="0"/>
              </a:spcBef>
              <a:spcAft>
                <a:spcPct val="0"/>
              </a:spcAft>
              <a:defRPr/>
            </a:pPr>
            <a:fld id="{391ECF4C-D575-4644-8564-C859B4C4272F}" type="slidenum">
              <a:rPr lang="en-US" smtClean="0">
                <a:solidFill>
                  <a:srgbClr val="000000"/>
                </a:solidFill>
              </a:rPr>
              <a:pPr defTabSz="68483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058777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389" algn="ctr" rtl="0" fontAlgn="base">
        <a:spcBef>
          <a:spcPct val="0"/>
        </a:spcBef>
        <a:spcAft>
          <a:spcPct val="0"/>
        </a:spcAft>
        <a:defRPr sz="3300">
          <a:solidFill>
            <a:schemeClr val="tx2"/>
          </a:solidFill>
          <a:latin typeface="Arial" charset="0"/>
        </a:defRPr>
      </a:lvl6pPr>
      <a:lvl7pPr marL="684831" algn="ctr" rtl="0" fontAlgn="base">
        <a:spcBef>
          <a:spcPct val="0"/>
        </a:spcBef>
        <a:spcAft>
          <a:spcPct val="0"/>
        </a:spcAft>
        <a:defRPr sz="3300">
          <a:solidFill>
            <a:schemeClr val="tx2"/>
          </a:solidFill>
          <a:latin typeface="Arial" charset="0"/>
        </a:defRPr>
      </a:lvl7pPr>
      <a:lvl8pPr marL="1027247" algn="ctr" rtl="0" fontAlgn="base">
        <a:spcBef>
          <a:spcPct val="0"/>
        </a:spcBef>
        <a:spcAft>
          <a:spcPct val="0"/>
        </a:spcAft>
        <a:defRPr sz="3300">
          <a:solidFill>
            <a:schemeClr val="tx2"/>
          </a:solidFill>
          <a:latin typeface="Arial" charset="0"/>
        </a:defRPr>
      </a:lvl8pPr>
      <a:lvl9pPr marL="1369662" algn="ctr" rtl="0" fontAlgn="base">
        <a:spcBef>
          <a:spcPct val="0"/>
        </a:spcBef>
        <a:spcAft>
          <a:spcPct val="0"/>
        </a:spcAft>
        <a:defRPr sz="3300">
          <a:solidFill>
            <a:schemeClr val="tx2"/>
          </a:solidFill>
          <a:latin typeface="Arial" charset="0"/>
        </a:defRPr>
      </a:lvl9pPr>
    </p:titleStyle>
    <p:bodyStyle>
      <a:lvl1pPr marL="256832" indent="-256832" algn="l" rtl="0" eaLnBrk="0" fontAlgn="base" hangingPunct="0">
        <a:spcBef>
          <a:spcPct val="20000"/>
        </a:spcBef>
        <a:spcAft>
          <a:spcPct val="0"/>
        </a:spcAft>
        <a:buChar char="•"/>
        <a:defRPr sz="2400">
          <a:solidFill>
            <a:schemeClr val="tx1"/>
          </a:solidFill>
          <a:latin typeface="+mn-lt"/>
          <a:ea typeface="+mn-ea"/>
          <a:cs typeface="+mn-cs"/>
        </a:defRPr>
      </a:lvl1pPr>
      <a:lvl2pPr marL="556415" indent="-214028" algn="l" rtl="0" eaLnBrk="0" fontAlgn="base" hangingPunct="0">
        <a:spcBef>
          <a:spcPct val="20000"/>
        </a:spcBef>
        <a:spcAft>
          <a:spcPct val="0"/>
        </a:spcAft>
        <a:buChar char="–"/>
        <a:defRPr sz="2100">
          <a:solidFill>
            <a:schemeClr val="tx1"/>
          </a:solidFill>
          <a:latin typeface="+mn-lt"/>
        </a:defRPr>
      </a:lvl2pPr>
      <a:lvl3pPr marL="856052" indent="-171222" algn="l" rtl="0" eaLnBrk="0" fontAlgn="base" hangingPunct="0">
        <a:spcBef>
          <a:spcPct val="20000"/>
        </a:spcBef>
        <a:spcAft>
          <a:spcPct val="0"/>
        </a:spcAft>
        <a:buChar char="•"/>
        <a:defRPr sz="1800">
          <a:solidFill>
            <a:schemeClr val="tx1"/>
          </a:solidFill>
          <a:latin typeface="+mn-lt"/>
        </a:defRPr>
      </a:lvl3pPr>
      <a:lvl4pPr marL="1198440" indent="-171222" algn="l" rtl="0" eaLnBrk="0" fontAlgn="base" hangingPunct="0">
        <a:spcBef>
          <a:spcPct val="20000"/>
        </a:spcBef>
        <a:spcAft>
          <a:spcPct val="0"/>
        </a:spcAft>
        <a:buChar char="–"/>
        <a:defRPr sz="1500">
          <a:solidFill>
            <a:schemeClr val="tx1"/>
          </a:solidFill>
          <a:latin typeface="+mn-lt"/>
        </a:defRPr>
      </a:lvl4pPr>
      <a:lvl5pPr marL="1540829" indent="-171222" algn="l" rtl="0" eaLnBrk="0" fontAlgn="base" hangingPunct="0">
        <a:spcBef>
          <a:spcPct val="20000"/>
        </a:spcBef>
        <a:spcAft>
          <a:spcPct val="0"/>
        </a:spcAft>
        <a:buChar char="»"/>
        <a:defRPr sz="1500">
          <a:solidFill>
            <a:schemeClr val="tx1"/>
          </a:solidFill>
          <a:latin typeface="+mn-lt"/>
        </a:defRPr>
      </a:lvl5pPr>
      <a:lvl6pPr marL="1883271" indent="-171222" algn="l" rtl="0" fontAlgn="base">
        <a:spcBef>
          <a:spcPct val="20000"/>
        </a:spcBef>
        <a:spcAft>
          <a:spcPct val="0"/>
        </a:spcAft>
        <a:buChar char="»"/>
        <a:defRPr sz="1500">
          <a:solidFill>
            <a:schemeClr val="tx1"/>
          </a:solidFill>
          <a:latin typeface="+mn-lt"/>
        </a:defRPr>
      </a:lvl6pPr>
      <a:lvl7pPr marL="2225687" indent="-171222" algn="l" rtl="0" fontAlgn="base">
        <a:spcBef>
          <a:spcPct val="20000"/>
        </a:spcBef>
        <a:spcAft>
          <a:spcPct val="0"/>
        </a:spcAft>
        <a:buChar char="»"/>
        <a:defRPr sz="1500">
          <a:solidFill>
            <a:schemeClr val="tx1"/>
          </a:solidFill>
          <a:latin typeface="+mn-lt"/>
        </a:defRPr>
      </a:lvl7pPr>
      <a:lvl8pPr marL="2568102" indent="-171222" algn="l" rtl="0" fontAlgn="base">
        <a:spcBef>
          <a:spcPct val="20000"/>
        </a:spcBef>
        <a:spcAft>
          <a:spcPct val="0"/>
        </a:spcAft>
        <a:buChar char="»"/>
        <a:defRPr sz="1500">
          <a:solidFill>
            <a:schemeClr val="tx1"/>
          </a:solidFill>
          <a:latin typeface="+mn-lt"/>
        </a:defRPr>
      </a:lvl8pPr>
      <a:lvl9pPr marL="2910545" indent="-171222"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831" rtl="0" eaLnBrk="1" latinLnBrk="0" hangingPunct="1">
        <a:defRPr sz="1400" kern="1200">
          <a:solidFill>
            <a:schemeClr val="tx1"/>
          </a:solidFill>
          <a:latin typeface="+mn-lt"/>
          <a:ea typeface="+mn-ea"/>
          <a:cs typeface="+mn-cs"/>
        </a:defRPr>
      </a:lvl1pPr>
      <a:lvl2pPr marL="342389" algn="l" defTabSz="684831" rtl="0" eaLnBrk="1" latinLnBrk="0" hangingPunct="1">
        <a:defRPr sz="1400" kern="1200">
          <a:solidFill>
            <a:schemeClr val="tx1"/>
          </a:solidFill>
          <a:latin typeface="+mn-lt"/>
          <a:ea typeface="+mn-ea"/>
          <a:cs typeface="+mn-cs"/>
        </a:defRPr>
      </a:lvl2pPr>
      <a:lvl3pPr marL="684831" algn="l" defTabSz="684831" rtl="0" eaLnBrk="1" latinLnBrk="0" hangingPunct="1">
        <a:defRPr sz="1400" kern="1200">
          <a:solidFill>
            <a:schemeClr val="tx1"/>
          </a:solidFill>
          <a:latin typeface="+mn-lt"/>
          <a:ea typeface="+mn-ea"/>
          <a:cs typeface="+mn-cs"/>
        </a:defRPr>
      </a:lvl3pPr>
      <a:lvl4pPr marL="1027247" algn="l" defTabSz="684831" rtl="0" eaLnBrk="1" latinLnBrk="0" hangingPunct="1">
        <a:defRPr sz="1400" kern="1200">
          <a:solidFill>
            <a:schemeClr val="tx1"/>
          </a:solidFill>
          <a:latin typeface="+mn-lt"/>
          <a:ea typeface="+mn-ea"/>
          <a:cs typeface="+mn-cs"/>
        </a:defRPr>
      </a:lvl4pPr>
      <a:lvl5pPr marL="1369662" algn="l" defTabSz="684831" rtl="0" eaLnBrk="1" latinLnBrk="0" hangingPunct="1">
        <a:defRPr sz="1400" kern="1200">
          <a:solidFill>
            <a:schemeClr val="tx1"/>
          </a:solidFill>
          <a:latin typeface="+mn-lt"/>
          <a:ea typeface="+mn-ea"/>
          <a:cs typeface="+mn-cs"/>
        </a:defRPr>
      </a:lvl5pPr>
      <a:lvl6pPr marL="1712105" algn="l" defTabSz="684831" rtl="0" eaLnBrk="1" latinLnBrk="0" hangingPunct="1">
        <a:defRPr sz="1400" kern="1200">
          <a:solidFill>
            <a:schemeClr val="tx1"/>
          </a:solidFill>
          <a:latin typeface="+mn-lt"/>
          <a:ea typeface="+mn-ea"/>
          <a:cs typeface="+mn-cs"/>
        </a:defRPr>
      </a:lvl6pPr>
      <a:lvl7pPr marL="2054492" algn="l" defTabSz="684831" rtl="0" eaLnBrk="1" latinLnBrk="0" hangingPunct="1">
        <a:defRPr sz="1400" kern="1200">
          <a:solidFill>
            <a:schemeClr val="tx1"/>
          </a:solidFill>
          <a:latin typeface="+mn-lt"/>
          <a:ea typeface="+mn-ea"/>
          <a:cs typeface="+mn-cs"/>
        </a:defRPr>
      </a:lvl7pPr>
      <a:lvl8pPr marL="2396880" algn="l" defTabSz="684831" rtl="0" eaLnBrk="1" latinLnBrk="0" hangingPunct="1">
        <a:defRPr sz="1400" kern="1200">
          <a:solidFill>
            <a:schemeClr val="tx1"/>
          </a:solidFill>
          <a:latin typeface="+mn-lt"/>
          <a:ea typeface="+mn-ea"/>
          <a:cs typeface="+mn-cs"/>
        </a:defRPr>
      </a:lvl8pPr>
      <a:lvl9pPr marL="2739269" algn="l" defTabSz="684831"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5" tIns="34289" rIns="68505"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05" tIns="34289" rIns="68505"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05" tIns="34289" rIns="68505" bIns="34289" numCol="1" anchor="t" anchorCtr="0" compatLnSpc="1">
            <a:prstTxWarp prst="textNoShape">
              <a:avLst/>
            </a:prstTxWarp>
          </a:bodyPr>
          <a:lstStyle>
            <a:lvl1pPr>
              <a:defRPr sz="1100">
                <a:latin typeface="Arial" charset="0"/>
              </a:defRPr>
            </a:lvl1pPr>
          </a:lstStyle>
          <a:p>
            <a:pPr defTabSz="68495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05" tIns="34289" rIns="68505" bIns="34289" numCol="1" anchor="t" anchorCtr="0" compatLnSpc="1">
            <a:prstTxWarp prst="textNoShape">
              <a:avLst/>
            </a:prstTxWarp>
          </a:bodyPr>
          <a:lstStyle>
            <a:lvl1pPr algn="ctr">
              <a:defRPr sz="1100">
                <a:latin typeface="Arial" charset="0"/>
              </a:defRPr>
            </a:lvl1pPr>
          </a:lstStyle>
          <a:p>
            <a:pPr defTabSz="684950"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05" tIns="34289" rIns="68505" bIns="34289" numCol="1" anchor="t" anchorCtr="0" compatLnSpc="1">
            <a:prstTxWarp prst="textNoShape">
              <a:avLst/>
            </a:prstTxWarp>
          </a:bodyPr>
          <a:lstStyle>
            <a:lvl1pPr algn="r">
              <a:defRPr sz="1100">
                <a:latin typeface="Arial" charset="0"/>
              </a:defRPr>
            </a:lvl1pPr>
          </a:lstStyle>
          <a:p>
            <a:pPr defTabSz="684950" fontAlgn="base">
              <a:spcBef>
                <a:spcPct val="0"/>
              </a:spcBef>
              <a:spcAft>
                <a:spcPct val="0"/>
              </a:spcAft>
              <a:defRPr/>
            </a:pPr>
            <a:fld id="{391ECF4C-D575-4644-8564-C859B4C4272F}" type="slidenum">
              <a:rPr lang="en-US" smtClean="0">
                <a:solidFill>
                  <a:srgbClr val="000000"/>
                </a:solidFill>
              </a:rPr>
              <a:pPr defTabSz="68495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006954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452" algn="ctr" rtl="0" fontAlgn="base">
        <a:spcBef>
          <a:spcPct val="0"/>
        </a:spcBef>
        <a:spcAft>
          <a:spcPct val="0"/>
        </a:spcAft>
        <a:defRPr sz="3300">
          <a:solidFill>
            <a:schemeClr val="tx2"/>
          </a:solidFill>
          <a:latin typeface="Arial" charset="0"/>
        </a:defRPr>
      </a:lvl6pPr>
      <a:lvl7pPr marL="684950" algn="ctr" rtl="0" fontAlgn="base">
        <a:spcBef>
          <a:spcPct val="0"/>
        </a:spcBef>
        <a:spcAft>
          <a:spcPct val="0"/>
        </a:spcAft>
        <a:defRPr sz="3300">
          <a:solidFill>
            <a:schemeClr val="tx2"/>
          </a:solidFill>
          <a:latin typeface="Arial" charset="0"/>
        </a:defRPr>
      </a:lvl7pPr>
      <a:lvl8pPr marL="1027425" algn="ctr" rtl="0" fontAlgn="base">
        <a:spcBef>
          <a:spcPct val="0"/>
        </a:spcBef>
        <a:spcAft>
          <a:spcPct val="0"/>
        </a:spcAft>
        <a:defRPr sz="3300">
          <a:solidFill>
            <a:schemeClr val="tx2"/>
          </a:solidFill>
          <a:latin typeface="Arial" charset="0"/>
        </a:defRPr>
      </a:lvl8pPr>
      <a:lvl9pPr marL="1369900" algn="ctr" rtl="0" fontAlgn="base">
        <a:spcBef>
          <a:spcPct val="0"/>
        </a:spcBef>
        <a:spcAft>
          <a:spcPct val="0"/>
        </a:spcAft>
        <a:defRPr sz="3300">
          <a:solidFill>
            <a:schemeClr val="tx2"/>
          </a:solidFill>
          <a:latin typeface="Arial" charset="0"/>
        </a:defRPr>
      </a:lvl9pPr>
    </p:titleStyle>
    <p:bodyStyle>
      <a:lvl1pPr marL="256874" indent="-256874" algn="l" rtl="0" eaLnBrk="0" fontAlgn="base" hangingPunct="0">
        <a:spcBef>
          <a:spcPct val="20000"/>
        </a:spcBef>
        <a:spcAft>
          <a:spcPct val="0"/>
        </a:spcAft>
        <a:buChar char="•"/>
        <a:defRPr sz="2400">
          <a:solidFill>
            <a:schemeClr val="tx1"/>
          </a:solidFill>
          <a:latin typeface="+mn-lt"/>
          <a:ea typeface="+mn-ea"/>
          <a:cs typeface="+mn-cs"/>
        </a:defRPr>
      </a:lvl1pPr>
      <a:lvl2pPr marL="556513" indent="-214063" algn="l" rtl="0" eaLnBrk="0" fontAlgn="base" hangingPunct="0">
        <a:spcBef>
          <a:spcPct val="20000"/>
        </a:spcBef>
        <a:spcAft>
          <a:spcPct val="0"/>
        </a:spcAft>
        <a:buChar char="–"/>
        <a:defRPr sz="2100">
          <a:solidFill>
            <a:schemeClr val="tx1"/>
          </a:solidFill>
          <a:latin typeface="+mn-lt"/>
        </a:defRPr>
      </a:lvl2pPr>
      <a:lvl3pPr marL="856199" indent="-171250" algn="l" rtl="0" eaLnBrk="0" fontAlgn="base" hangingPunct="0">
        <a:spcBef>
          <a:spcPct val="20000"/>
        </a:spcBef>
        <a:spcAft>
          <a:spcPct val="0"/>
        </a:spcAft>
        <a:buChar char="•"/>
        <a:defRPr sz="1800">
          <a:solidFill>
            <a:schemeClr val="tx1"/>
          </a:solidFill>
          <a:latin typeface="+mn-lt"/>
        </a:defRPr>
      </a:lvl3pPr>
      <a:lvl4pPr marL="1198650" indent="-171250" algn="l" rtl="0" eaLnBrk="0" fontAlgn="base" hangingPunct="0">
        <a:spcBef>
          <a:spcPct val="20000"/>
        </a:spcBef>
        <a:spcAft>
          <a:spcPct val="0"/>
        </a:spcAft>
        <a:buChar char="–"/>
        <a:defRPr sz="1500">
          <a:solidFill>
            <a:schemeClr val="tx1"/>
          </a:solidFill>
          <a:latin typeface="+mn-lt"/>
        </a:defRPr>
      </a:lvl4pPr>
      <a:lvl5pPr marL="1541102" indent="-171250" algn="l" rtl="0" eaLnBrk="0" fontAlgn="base" hangingPunct="0">
        <a:spcBef>
          <a:spcPct val="20000"/>
        </a:spcBef>
        <a:spcAft>
          <a:spcPct val="0"/>
        </a:spcAft>
        <a:buChar char="»"/>
        <a:defRPr sz="1500">
          <a:solidFill>
            <a:schemeClr val="tx1"/>
          </a:solidFill>
          <a:latin typeface="+mn-lt"/>
        </a:defRPr>
      </a:lvl5pPr>
      <a:lvl6pPr marL="1883600" indent="-171250" algn="l" rtl="0" fontAlgn="base">
        <a:spcBef>
          <a:spcPct val="20000"/>
        </a:spcBef>
        <a:spcAft>
          <a:spcPct val="0"/>
        </a:spcAft>
        <a:buChar char="»"/>
        <a:defRPr sz="1500">
          <a:solidFill>
            <a:schemeClr val="tx1"/>
          </a:solidFill>
          <a:latin typeface="+mn-lt"/>
        </a:defRPr>
      </a:lvl6pPr>
      <a:lvl7pPr marL="2226075" indent="-171250" algn="l" rtl="0" fontAlgn="base">
        <a:spcBef>
          <a:spcPct val="20000"/>
        </a:spcBef>
        <a:spcAft>
          <a:spcPct val="0"/>
        </a:spcAft>
        <a:buChar char="»"/>
        <a:defRPr sz="1500">
          <a:solidFill>
            <a:schemeClr val="tx1"/>
          </a:solidFill>
          <a:latin typeface="+mn-lt"/>
        </a:defRPr>
      </a:lvl7pPr>
      <a:lvl8pPr marL="2568550" indent="-171250" algn="l" rtl="0" fontAlgn="base">
        <a:spcBef>
          <a:spcPct val="20000"/>
        </a:spcBef>
        <a:spcAft>
          <a:spcPct val="0"/>
        </a:spcAft>
        <a:buChar char="»"/>
        <a:defRPr sz="1500">
          <a:solidFill>
            <a:schemeClr val="tx1"/>
          </a:solidFill>
          <a:latin typeface="+mn-lt"/>
        </a:defRPr>
      </a:lvl8pPr>
      <a:lvl9pPr marL="2911049" indent="-171250" algn="l" rtl="0" fontAlgn="base">
        <a:spcBef>
          <a:spcPct val="20000"/>
        </a:spcBef>
        <a:spcAft>
          <a:spcPct val="0"/>
        </a:spcAft>
        <a:buChar char="»"/>
        <a:defRPr sz="1500">
          <a:solidFill>
            <a:schemeClr val="tx1"/>
          </a:solidFill>
          <a:latin typeface="+mn-lt"/>
        </a:defRPr>
      </a:lvl9pPr>
    </p:bodyStyle>
    <p:otherStyle>
      <a:defPPr>
        <a:defRPr lang="tr-TR"/>
      </a:defPPr>
      <a:lvl1pPr marL="0" algn="l" defTabSz="684950" rtl="0" eaLnBrk="1" latinLnBrk="0" hangingPunct="1">
        <a:defRPr sz="1400" kern="1200">
          <a:solidFill>
            <a:schemeClr val="tx1"/>
          </a:solidFill>
          <a:latin typeface="+mn-lt"/>
          <a:ea typeface="+mn-ea"/>
          <a:cs typeface="+mn-cs"/>
        </a:defRPr>
      </a:lvl1pPr>
      <a:lvl2pPr marL="342452" algn="l" defTabSz="684950" rtl="0" eaLnBrk="1" latinLnBrk="0" hangingPunct="1">
        <a:defRPr sz="1400" kern="1200">
          <a:solidFill>
            <a:schemeClr val="tx1"/>
          </a:solidFill>
          <a:latin typeface="+mn-lt"/>
          <a:ea typeface="+mn-ea"/>
          <a:cs typeface="+mn-cs"/>
        </a:defRPr>
      </a:lvl2pPr>
      <a:lvl3pPr marL="684950" algn="l" defTabSz="684950" rtl="0" eaLnBrk="1" latinLnBrk="0" hangingPunct="1">
        <a:defRPr sz="1400" kern="1200">
          <a:solidFill>
            <a:schemeClr val="tx1"/>
          </a:solidFill>
          <a:latin typeface="+mn-lt"/>
          <a:ea typeface="+mn-ea"/>
          <a:cs typeface="+mn-cs"/>
        </a:defRPr>
      </a:lvl3pPr>
      <a:lvl4pPr marL="1027425" algn="l" defTabSz="684950" rtl="0" eaLnBrk="1" latinLnBrk="0" hangingPunct="1">
        <a:defRPr sz="1400" kern="1200">
          <a:solidFill>
            <a:schemeClr val="tx1"/>
          </a:solidFill>
          <a:latin typeface="+mn-lt"/>
          <a:ea typeface="+mn-ea"/>
          <a:cs typeface="+mn-cs"/>
        </a:defRPr>
      </a:lvl4pPr>
      <a:lvl5pPr marL="1369900" algn="l" defTabSz="684950" rtl="0" eaLnBrk="1" latinLnBrk="0" hangingPunct="1">
        <a:defRPr sz="1400" kern="1200">
          <a:solidFill>
            <a:schemeClr val="tx1"/>
          </a:solidFill>
          <a:latin typeface="+mn-lt"/>
          <a:ea typeface="+mn-ea"/>
          <a:cs typeface="+mn-cs"/>
        </a:defRPr>
      </a:lvl5pPr>
      <a:lvl6pPr marL="1712399" algn="l" defTabSz="684950" rtl="0" eaLnBrk="1" latinLnBrk="0" hangingPunct="1">
        <a:defRPr sz="1400" kern="1200">
          <a:solidFill>
            <a:schemeClr val="tx1"/>
          </a:solidFill>
          <a:latin typeface="+mn-lt"/>
          <a:ea typeface="+mn-ea"/>
          <a:cs typeface="+mn-cs"/>
        </a:defRPr>
      </a:lvl6pPr>
      <a:lvl7pPr marL="2054849" algn="l" defTabSz="684950" rtl="0" eaLnBrk="1" latinLnBrk="0" hangingPunct="1">
        <a:defRPr sz="1400" kern="1200">
          <a:solidFill>
            <a:schemeClr val="tx1"/>
          </a:solidFill>
          <a:latin typeface="+mn-lt"/>
          <a:ea typeface="+mn-ea"/>
          <a:cs typeface="+mn-cs"/>
        </a:defRPr>
      </a:lvl7pPr>
      <a:lvl8pPr marL="2397300" algn="l" defTabSz="684950" rtl="0" eaLnBrk="1" latinLnBrk="0" hangingPunct="1">
        <a:defRPr sz="1400" kern="1200">
          <a:solidFill>
            <a:schemeClr val="tx1"/>
          </a:solidFill>
          <a:latin typeface="+mn-lt"/>
          <a:ea typeface="+mn-ea"/>
          <a:cs typeface="+mn-cs"/>
        </a:defRPr>
      </a:lvl8pPr>
      <a:lvl9pPr marL="2739752" algn="l" defTabSz="68495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17" tIns="34289" rIns="68517"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17" tIns="34289" rIns="68517"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17" tIns="34289" rIns="68517" bIns="34289" numCol="1" anchor="t" anchorCtr="0" compatLnSpc="1">
            <a:prstTxWarp prst="textNoShape">
              <a:avLst/>
            </a:prstTxWarp>
          </a:bodyPr>
          <a:lstStyle>
            <a:lvl1pPr>
              <a:defRPr sz="1100">
                <a:latin typeface="Arial" charset="0"/>
              </a:defRPr>
            </a:lvl1pPr>
          </a:lstStyle>
          <a:p>
            <a:pPr defTabSz="6850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17" tIns="34289" rIns="68517" bIns="34289" numCol="1" anchor="t" anchorCtr="0" compatLnSpc="1">
            <a:prstTxWarp prst="textNoShape">
              <a:avLst/>
            </a:prstTxWarp>
          </a:bodyPr>
          <a:lstStyle>
            <a:lvl1pPr algn="ctr">
              <a:defRPr sz="1100">
                <a:latin typeface="Arial" charset="0"/>
              </a:defRPr>
            </a:lvl1pPr>
          </a:lstStyle>
          <a:p>
            <a:pPr defTabSz="685086"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17" tIns="34289" rIns="68517" bIns="34289" numCol="1" anchor="t" anchorCtr="0" compatLnSpc="1">
            <a:prstTxWarp prst="textNoShape">
              <a:avLst/>
            </a:prstTxWarp>
          </a:bodyPr>
          <a:lstStyle>
            <a:lvl1pPr algn="r">
              <a:defRPr sz="1100">
                <a:latin typeface="Arial" charset="0"/>
              </a:defRPr>
            </a:lvl1pPr>
          </a:lstStyle>
          <a:p>
            <a:pPr defTabSz="685086" fontAlgn="base">
              <a:spcBef>
                <a:spcPct val="0"/>
              </a:spcBef>
              <a:spcAft>
                <a:spcPct val="0"/>
              </a:spcAft>
              <a:defRPr/>
            </a:pPr>
            <a:fld id="{391ECF4C-D575-4644-8564-C859B4C4272F}" type="slidenum">
              <a:rPr lang="en-US" smtClean="0">
                <a:solidFill>
                  <a:srgbClr val="000000"/>
                </a:solidFill>
              </a:rPr>
              <a:pPr defTabSz="685086"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38626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524" algn="ctr" rtl="0" fontAlgn="base">
        <a:spcBef>
          <a:spcPct val="0"/>
        </a:spcBef>
        <a:spcAft>
          <a:spcPct val="0"/>
        </a:spcAft>
        <a:defRPr sz="3300">
          <a:solidFill>
            <a:schemeClr val="tx2"/>
          </a:solidFill>
          <a:latin typeface="Arial" charset="0"/>
        </a:defRPr>
      </a:lvl6pPr>
      <a:lvl7pPr marL="685086" algn="ctr" rtl="0" fontAlgn="base">
        <a:spcBef>
          <a:spcPct val="0"/>
        </a:spcBef>
        <a:spcAft>
          <a:spcPct val="0"/>
        </a:spcAft>
        <a:defRPr sz="3300">
          <a:solidFill>
            <a:schemeClr val="tx2"/>
          </a:solidFill>
          <a:latin typeface="Arial" charset="0"/>
        </a:defRPr>
      </a:lvl7pPr>
      <a:lvl8pPr marL="1027629" algn="ctr" rtl="0" fontAlgn="base">
        <a:spcBef>
          <a:spcPct val="0"/>
        </a:spcBef>
        <a:spcAft>
          <a:spcPct val="0"/>
        </a:spcAft>
        <a:defRPr sz="3300">
          <a:solidFill>
            <a:schemeClr val="tx2"/>
          </a:solidFill>
          <a:latin typeface="Arial" charset="0"/>
        </a:defRPr>
      </a:lvl8pPr>
      <a:lvl9pPr marL="1370172" algn="ctr" rtl="0" fontAlgn="base">
        <a:spcBef>
          <a:spcPct val="0"/>
        </a:spcBef>
        <a:spcAft>
          <a:spcPct val="0"/>
        </a:spcAft>
        <a:defRPr sz="3300">
          <a:solidFill>
            <a:schemeClr val="tx2"/>
          </a:solidFill>
          <a:latin typeface="Arial" charset="0"/>
        </a:defRPr>
      </a:lvl9pPr>
    </p:titleStyle>
    <p:bodyStyle>
      <a:lvl1pPr marL="256922" indent="-256922" algn="l" rtl="0" eaLnBrk="0" fontAlgn="base" hangingPunct="0">
        <a:spcBef>
          <a:spcPct val="20000"/>
        </a:spcBef>
        <a:spcAft>
          <a:spcPct val="0"/>
        </a:spcAft>
        <a:buChar char="•"/>
        <a:defRPr sz="2400">
          <a:solidFill>
            <a:schemeClr val="tx1"/>
          </a:solidFill>
          <a:latin typeface="+mn-lt"/>
          <a:ea typeface="+mn-ea"/>
          <a:cs typeface="+mn-cs"/>
        </a:defRPr>
      </a:lvl1pPr>
      <a:lvl2pPr marL="556625" indent="-214103" algn="l" rtl="0" eaLnBrk="0" fontAlgn="base" hangingPunct="0">
        <a:spcBef>
          <a:spcPct val="20000"/>
        </a:spcBef>
        <a:spcAft>
          <a:spcPct val="0"/>
        </a:spcAft>
        <a:buChar char="–"/>
        <a:defRPr sz="2100">
          <a:solidFill>
            <a:schemeClr val="tx1"/>
          </a:solidFill>
          <a:latin typeface="+mn-lt"/>
        </a:defRPr>
      </a:lvl2pPr>
      <a:lvl3pPr marL="856367" indent="-171282" algn="l" rtl="0" eaLnBrk="0" fontAlgn="base" hangingPunct="0">
        <a:spcBef>
          <a:spcPct val="20000"/>
        </a:spcBef>
        <a:spcAft>
          <a:spcPct val="0"/>
        </a:spcAft>
        <a:buChar char="•"/>
        <a:defRPr sz="1800">
          <a:solidFill>
            <a:schemeClr val="tx1"/>
          </a:solidFill>
          <a:latin typeface="+mn-lt"/>
        </a:defRPr>
      </a:lvl3pPr>
      <a:lvl4pPr marL="1198890" indent="-171282" algn="l" rtl="0" eaLnBrk="0" fontAlgn="base" hangingPunct="0">
        <a:spcBef>
          <a:spcPct val="20000"/>
        </a:spcBef>
        <a:spcAft>
          <a:spcPct val="0"/>
        </a:spcAft>
        <a:buChar char="–"/>
        <a:defRPr sz="1500">
          <a:solidFill>
            <a:schemeClr val="tx1"/>
          </a:solidFill>
          <a:latin typeface="+mn-lt"/>
        </a:defRPr>
      </a:lvl4pPr>
      <a:lvl5pPr marL="1541414" indent="-171282" algn="l" rtl="0" eaLnBrk="0" fontAlgn="base" hangingPunct="0">
        <a:spcBef>
          <a:spcPct val="20000"/>
        </a:spcBef>
        <a:spcAft>
          <a:spcPct val="0"/>
        </a:spcAft>
        <a:buChar char="»"/>
        <a:defRPr sz="1500">
          <a:solidFill>
            <a:schemeClr val="tx1"/>
          </a:solidFill>
          <a:latin typeface="+mn-lt"/>
        </a:defRPr>
      </a:lvl5pPr>
      <a:lvl6pPr marL="1883976" indent="-171282" algn="l" rtl="0" fontAlgn="base">
        <a:spcBef>
          <a:spcPct val="20000"/>
        </a:spcBef>
        <a:spcAft>
          <a:spcPct val="0"/>
        </a:spcAft>
        <a:buChar char="»"/>
        <a:defRPr sz="1500">
          <a:solidFill>
            <a:schemeClr val="tx1"/>
          </a:solidFill>
          <a:latin typeface="+mn-lt"/>
        </a:defRPr>
      </a:lvl6pPr>
      <a:lvl7pPr marL="2226519" indent="-171282" algn="l" rtl="0" fontAlgn="base">
        <a:spcBef>
          <a:spcPct val="20000"/>
        </a:spcBef>
        <a:spcAft>
          <a:spcPct val="0"/>
        </a:spcAft>
        <a:buChar char="»"/>
        <a:defRPr sz="1500">
          <a:solidFill>
            <a:schemeClr val="tx1"/>
          </a:solidFill>
          <a:latin typeface="+mn-lt"/>
        </a:defRPr>
      </a:lvl7pPr>
      <a:lvl8pPr marL="2569062" indent="-171282" algn="l" rtl="0" fontAlgn="base">
        <a:spcBef>
          <a:spcPct val="20000"/>
        </a:spcBef>
        <a:spcAft>
          <a:spcPct val="0"/>
        </a:spcAft>
        <a:buChar char="»"/>
        <a:defRPr sz="1500">
          <a:solidFill>
            <a:schemeClr val="tx1"/>
          </a:solidFill>
          <a:latin typeface="+mn-lt"/>
        </a:defRPr>
      </a:lvl8pPr>
      <a:lvl9pPr marL="2911625" indent="-171282"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086" rtl="0" eaLnBrk="1" latinLnBrk="0" hangingPunct="1">
        <a:defRPr sz="1400" kern="1200">
          <a:solidFill>
            <a:schemeClr val="tx1"/>
          </a:solidFill>
          <a:latin typeface="+mn-lt"/>
          <a:ea typeface="+mn-ea"/>
          <a:cs typeface="+mn-cs"/>
        </a:defRPr>
      </a:lvl1pPr>
      <a:lvl2pPr marL="342524" algn="l" defTabSz="685086" rtl="0" eaLnBrk="1" latinLnBrk="0" hangingPunct="1">
        <a:defRPr sz="1400" kern="1200">
          <a:solidFill>
            <a:schemeClr val="tx1"/>
          </a:solidFill>
          <a:latin typeface="+mn-lt"/>
          <a:ea typeface="+mn-ea"/>
          <a:cs typeface="+mn-cs"/>
        </a:defRPr>
      </a:lvl2pPr>
      <a:lvl3pPr marL="685086" algn="l" defTabSz="685086" rtl="0" eaLnBrk="1" latinLnBrk="0" hangingPunct="1">
        <a:defRPr sz="1400" kern="1200">
          <a:solidFill>
            <a:schemeClr val="tx1"/>
          </a:solidFill>
          <a:latin typeface="+mn-lt"/>
          <a:ea typeface="+mn-ea"/>
          <a:cs typeface="+mn-cs"/>
        </a:defRPr>
      </a:lvl3pPr>
      <a:lvl4pPr marL="1027629" algn="l" defTabSz="685086" rtl="0" eaLnBrk="1" latinLnBrk="0" hangingPunct="1">
        <a:defRPr sz="1400" kern="1200">
          <a:solidFill>
            <a:schemeClr val="tx1"/>
          </a:solidFill>
          <a:latin typeface="+mn-lt"/>
          <a:ea typeface="+mn-ea"/>
          <a:cs typeface="+mn-cs"/>
        </a:defRPr>
      </a:lvl4pPr>
      <a:lvl5pPr marL="1370172" algn="l" defTabSz="685086" rtl="0" eaLnBrk="1" latinLnBrk="0" hangingPunct="1">
        <a:defRPr sz="1400" kern="1200">
          <a:solidFill>
            <a:schemeClr val="tx1"/>
          </a:solidFill>
          <a:latin typeface="+mn-lt"/>
          <a:ea typeface="+mn-ea"/>
          <a:cs typeface="+mn-cs"/>
        </a:defRPr>
      </a:lvl5pPr>
      <a:lvl6pPr marL="1712735" algn="l" defTabSz="685086" rtl="0" eaLnBrk="1" latinLnBrk="0" hangingPunct="1">
        <a:defRPr sz="1400" kern="1200">
          <a:solidFill>
            <a:schemeClr val="tx1"/>
          </a:solidFill>
          <a:latin typeface="+mn-lt"/>
          <a:ea typeface="+mn-ea"/>
          <a:cs typeface="+mn-cs"/>
        </a:defRPr>
      </a:lvl6pPr>
      <a:lvl7pPr marL="2055257" algn="l" defTabSz="685086" rtl="0" eaLnBrk="1" latinLnBrk="0" hangingPunct="1">
        <a:defRPr sz="1400" kern="1200">
          <a:solidFill>
            <a:schemeClr val="tx1"/>
          </a:solidFill>
          <a:latin typeface="+mn-lt"/>
          <a:ea typeface="+mn-ea"/>
          <a:cs typeface="+mn-cs"/>
        </a:defRPr>
      </a:lvl7pPr>
      <a:lvl8pPr marL="2397780" algn="l" defTabSz="685086" rtl="0" eaLnBrk="1" latinLnBrk="0" hangingPunct="1">
        <a:defRPr sz="1400" kern="1200">
          <a:solidFill>
            <a:schemeClr val="tx1"/>
          </a:solidFill>
          <a:latin typeface="+mn-lt"/>
          <a:ea typeface="+mn-ea"/>
          <a:cs typeface="+mn-cs"/>
        </a:defRPr>
      </a:lvl8pPr>
      <a:lvl9pPr marL="2740304" algn="l" defTabSz="685086"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1" tIns="34289" rIns="68531" bIns="34289"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1" tIns="34289" rIns="68531" bIns="34289"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31" tIns="34289" rIns="68531" bIns="34289" numCol="1" anchor="t" anchorCtr="0" compatLnSpc="1">
            <a:prstTxWarp prst="textNoShape">
              <a:avLst/>
            </a:prstTxWarp>
          </a:bodyPr>
          <a:lstStyle>
            <a:lvl1pPr>
              <a:defRPr sz="1100">
                <a:latin typeface="Arial" charset="0"/>
              </a:defRPr>
            </a:lvl1pPr>
          </a:lstStyle>
          <a:p>
            <a:pPr defTabSz="685239"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31" tIns="34289" rIns="68531" bIns="34289" numCol="1" anchor="t" anchorCtr="0" compatLnSpc="1">
            <a:prstTxWarp prst="textNoShape">
              <a:avLst/>
            </a:prstTxWarp>
          </a:bodyPr>
          <a:lstStyle>
            <a:lvl1pPr algn="ctr">
              <a:defRPr sz="1100">
                <a:latin typeface="Arial" charset="0"/>
              </a:defRPr>
            </a:lvl1pPr>
          </a:lstStyle>
          <a:p>
            <a:pPr defTabSz="685239" fontAlgn="base">
              <a:spcBef>
                <a:spcPct val="0"/>
              </a:spcBef>
              <a:spcAft>
                <a:spcPct val="0"/>
              </a:spcAft>
              <a:defRPr/>
            </a:pPr>
            <a:r>
              <a:rPr lang="en-US" smtClean="0">
                <a:solidFill>
                  <a:srgbClr val="000000"/>
                </a:solidFill>
              </a:rPr>
              <a:t>2017KRM004-PAÜ KalSİS Projesi Eğitimleri, Haziran 2018</a:t>
            </a: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31" tIns="34289" rIns="68531" bIns="34289" numCol="1" anchor="t" anchorCtr="0" compatLnSpc="1">
            <a:prstTxWarp prst="textNoShape">
              <a:avLst/>
            </a:prstTxWarp>
          </a:bodyPr>
          <a:lstStyle>
            <a:lvl1pPr algn="r">
              <a:defRPr sz="1100">
                <a:latin typeface="Arial" charset="0"/>
              </a:defRPr>
            </a:lvl1pPr>
          </a:lstStyle>
          <a:p>
            <a:pPr defTabSz="685239" fontAlgn="base">
              <a:spcBef>
                <a:spcPct val="0"/>
              </a:spcBef>
              <a:spcAft>
                <a:spcPct val="0"/>
              </a:spcAft>
              <a:defRPr/>
            </a:pPr>
            <a:fld id="{391ECF4C-D575-4644-8564-C859B4C4272F}" type="slidenum">
              <a:rPr lang="en-US" smtClean="0">
                <a:solidFill>
                  <a:srgbClr val="000000"/>
                </a:solidFill>
              </a:rPr>
              <a:pPr defTabSz="685239"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377930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605" algn="ctr" rtl="0" fontAlgn="base">
        <a:spcBef>
          <a:spcPct val="0"/>
        </a:spcBef>
        <a:spcAft>
          <a:spcPct val="0"/>
        </a:spcAft>
        <a:defRPr sz="3300">
          <a:solidFill>
            <a:schemeClr val="tx2"/>
          </a:solidFill>
          <a:latin typeface="Arial" charset="0"/>
        </a:defRPr>
      </a:lvl6pPr>
      <a:lvl7pPr marL="685239" algn="ctr" rtl="0" fontAlgn="base">
        <a:spcBef>
          <a:spcPct val="0"/>
        </a:spcBef>
        <a:spcAft>
          <a:spcPct val="0"/>
        </a:spcAft>
        <a:defRPr sz="3300">
          <a:solidFill>
            <a:schemeClr val="tx2"/>
          </a:solidFill>
          <a:latin typeface="Arial" charset="0"/>
        </a:defRPr>
      </a:lvl7pPr>
      <a:lvl8pPr marL="1027859" algn="ctr" rtl="0" fontAlgn="base">
        <a:spcBef>
          <a:spcPct val="0"/>
        </a:spcBef>
        <a:spcAft>
          <a:spcPct val="0"/>
        </a:spcAft>
        <a:defRPr sz="3300">
          <a:solidFill>
            <a:schemeClr val="tx2"/>
          </a:solidFill>
          <a:latin typeface="Arial" charset="0"/>
        </a:defRPr>
      </a:lvl8pPr>
      <a:lvl9pPr marL="1370478" algn="ctr" rtl="0" fontAlgn="base">
        <a:spcBef>
          <a:spcPct val="0"/>
        </a:spcBef>
        <a:spcAft>
          <a:spcPct val="0"/>
        </a:spcAft>
        <a:defRPr sz="3300">
          <a:solidFill>
            <a:schemeClr val="tx2"/>
          </a:solidFill>
          <a:latin typeface="Arial" charset="0"/>
        </a:defRPr>
      </a:lvl9pPr>
    </p:titleStyle>
    <p:bodyStyle>
      <a:lvl1pPr marL="256976" indent="-256976" algn="l" rtl="0" eaLnBrk="0" fontAlgn="base" hangingPunct="0">
        <a:spcBef>
          <a:spcPct val="20000"/>
        </a:spcBef>
        <a:spcAft>
          <a:spcPct val="0"/>
        </a:spcAft>
        <a:buChar char="•"/>
        <a:defRPr sz="2400">
          <a:solidFill>
            <a:schemeClr val="tx1"/>
          </a:solidFill>
          <a:latin typeface="+mn-lt"/>
          <a:ea typeface="+mn-ea"/>
          <a:cs typeface="+mn-cs"/>
        </a:defRPr>
      </a:lvl1pPr>
      <a:lvl2pPr marL="556751" indent="-214148" algn="l" rtl="0" eaLnBrk="0" fontAlgn="base" hangingPunct="0">
        <a:spcBef>
          <a:spcPct val="20000"/>
        </a:spcBef>
        <a:spcAft>
          <a:spcPct val="0"/>
        </a:spcAft>
        <a:buChar char="–"/>
        <a:defRPr sz="2100">
          <a:solidFill>
            <a:schemeClr val="tx1"/>
          </a:solidFill>
          <a:latin typeface="+mn-lt"/>
        </a:defRPr>
      </a:lvl2pPr>
      <a:lvl3pPr marL="856556" indent="-171318" algn="l" rtl="0" eaLnBrk="0" fontAlgn="base" hangingPunct="0">
        <a:spcBef>
          <a:spcPct val="20000"/>
        </a:spcBef>
        <a:spcAft>
          <a:spcPct val="0"/>
        </a:spcAft>
        <a:buChar char="•"/>
        <a:defRPr sz="1800">
          <a:solidFill>
            <a:schemeClr val="tx1"/>
          </a:solidFill>
          <a:latin typeface="+mn-lt"/>
        </a:defRPr>
      </a:lvl3pPr>
      <a:lvl4pPr marL="1199160" indent="-171318" algn="l" rtl="0" eaLnBrk="0" fontAlgn="base" hangingPunct="0">
        <a:spcBef>
          <a:spcPct val="20000"/>
        </a:spcBef>
        <a:spcAft>
          <a:spcPct val="0"/>
        </a:spcAft>
        <a:buChar char="–"/>
        <a:defRPr sz="1500">
          <a:solidFill>
            <a:schemeClr val="tx1"/>
          </a:solidFill>
          <a:latin typeface="+mn-lt"/>
        </a:defRPr>
      </a:lvl4pPr>
      <a:lvl5pPr marL="1541765" indent="-171318" algn="l" rtl="0" eaLnBrk="0" fontAlgn="base" hangingPunct="0">
        <a:spcBef>
          <a:spcPct val="20000"/>
        </a:spcBef>
        <a:spcAft>
          <a:spcPct val="0"/>
        </a:spcAft>
        <a:buChar char="»"/>
        <a:defRPr sz="1500">
          <a:solidFill>
            <a:schemeClr val="tx1"/>
          </a:solidFill>
          <a:latin typeface="+mn-lt"/>
        </a:defRPr>
      </a:lvl5pPr>
      <a:lvl6pPr marL="1884399" indent="-171318" algn="l" rtl="0" fontAlgn="base">
        <a:spcBef>
          <a:spcPct val="20000"/>
        </a:spcBef>
        <a:spcAft>
          <a:spcPct val="0"/>
        </a:spcAft>
        <a:buChar char="»"/>
        <a:defRPr sz="1500">
          <a:solidFill>
            <a:schemeClr val="tx1"/>
          </a:solidFill>
          <a:latin typeface="+mn-lt"/>
        </a:defRPr>
      </a:lvl6pPr>
      <a:lvl7pPr marL="2227019" indent="-171318" algn="l" rtl="0" fontAlgn="base">
        <a:spcBef>
          <a:spcPct val="20000"/>
        </a:spcBef>
        <a:spcAft>
          <a:spcPct val="0"/>
        </a:spcAft>
        <a:buChar char="»"/>
        <a:defRPr sz="1500">
          <a:solidFill>
            <a:schemeClr val="tx1"/>
          </a:solidFill>
          <a:latin typeface="+mn-lt"/>
        </a:defRPr>
      </a:lvl7pPr>
      <a:lvl8pPr marL="2569638" indent="-171318" algn="l" rtl="0" fontAlgn="base">
        <a:spcBef>
          <a:spcPct val="20000"/>
        </a:spcBef>
        <a:spcAft>
          <a:spcPct val="0"/>
        </a:spcAft>
        <a:buChar char="»"/>
        <a:defRPr sz="1500">
          <a:solidFill>
            <a:schemeClr val="tx1"/>
          </a:solidFill>
          <a:latin typeface="+mn-lt"/>
        </a:defRPr>
      </a:lvl8pPr>
      <a:lvl9pPr marL="2912273" indent="-171318" algn="l" rtl="0" fontAlgn="base">
        <a:spcBef>
          <a:spcPct val="20000"/>
        </a:spcBef>
        <a:spcAft>
          <a:spcPct val="0"/>
        </a:spcAft>
        <a:buChar char="»"/>
        <a:defRPr sz="1500">
          <a:solidFill>
            <a:schemeClr val="tx1"/>
          </a:solidFill>
          <a:latin typeface="+mn-lt"/>
        </a:defRPr>
      </a:lvl9pPr>
    </p:bodyStyle>
    <p:otherStyle>
      <a:defPPr>
        <a:defRPr lang="tr-TR"/>
      </a:defPPr>
      <a:lvl1pPr marL="0" algn="l" defTabSz="685239" rtl="0" eaLnBrk="1" latinLnBrk="0" hangingPunct="1">
        <a:defRPr sz="1400" kern="1200">
          <a:solidFill>
            <a:schemeClr val="tx1"/>
          </a:solidFill>
          <a:latin typeface="+mn-lt"/>
          <a:ea typeface="+mn-ea"/>
          <a:cs typeface="+mn-cs"/>
        </a:defRPr>
      </a:lvl1pPr>
      <a:lvl2pPr marL="342605" algn="l" defTabSz="685239" rtl="0" eaLnBrk="1" latinLnBrk="0" hangingPunct="1">
        <a:defRPr sz="1400" kern="1200">
          <a:solidFill>
            <a:schemeClr val="tx1"/>
          </a:solidFill>
          <a:latin typeface="+mn-lt"/>
          <a:ea typeface="+mn-ea"/>
          <a:cs typeface="+mn-cs"/>
        </a:defRPr>
      </a:lvl2pPr>
      <a:lvl3pPr marL="685239" algn="l" defTabSz="685239" rtl="0" eaLnBrk="1" latinLnBrk="0" hangingPunct="1">
        <a:defRPr sz="1400" kern="1200">
          <a:solidFill>
            <a:schemeClr val="tx1"/>
          </a:solidFill>
          <a:latin typeface="+mn-lt"/>
          <a:ea typeface="+mn-ea"/>
          <a:cs typeface="+mn-cs"/>
        </a:defRPr>
      </a:lvl3pPr>
      <a:lvl4pPr marL="1027859" algn="l" defTabSz="685239" rtl="0" eaLnBrk="1" latinLnBrk="0" hangingPunct="1">
        <a:defRPr sz="1400" kern="1200">
          <a:solidFill>
            <a:schemeClr val="tx1"/>
          </a:solidFill>
          <a:latin typeface="+mn-lt"/>
          <a:ea typeface="+mn-ea"/>
          <a:cs typeface="+mn-cs"/>
        </a:defRPr>
      </a:lvl4pPr>
      <a:lvl5pPr marL="1370478" algn="l" defTabSz="685239" rtl="0" eaLnBrk="1" latinLnBrk="0" hangingPunct="1">
        <a:defRPr sz="1400" kern="1200">
          <a:solidFill>
            <a:schemeClr val="tx1"/>
          </a:solidFill>
          <a:latin typeface="+mn-lt"/>
          <a:ea typeface="+mn-ea"/>
          <a:cs typeface="+mn-cs"/>
        </a:defRPr>
      </a:lvl5pPr>
      <a:lvl6pPr marL="1713113" algn="l" defTabSz="685239" rtl="0" eaLnBrk="1" latinLnBrk="0" hangingPunct="1">
        <a:defRPr sz="1400" kern="1200">
          <a:solidFill>
            <a:schemeClr val="tx1"/>
          </a:solidFill>
          <a:latin typeface="+mn-lt"/>
          <a:ea typeface="+mn-ea"/>
          <a:cs typeface="+mn-cs"/>
        </a:defRPr>
      </a:lvl6pPr>
      <a:lvl7pPr marL="2055716" algn="l" defTabSz="685239" rtl="0" eaLnBrk="1" latinLnBrk="0" hangingPunct="1">
        <a:defRPr sz="1400" kern="1200">
          <a:solidFill>
            <a:schemeClr val="tx1"/>
          </a:solidFill>
          <a:latin typeface="+mn-lt"/>
          <a:ea typeface="+mn-ea"/>
          <a:cs typeface="+mn-cs"/>
        </a:defRPr>
      </a:lvl7pPr>
      <a:lvl8pPr marL="2398320" algn="l" defTabSz="685239" rtl="0" eaLnBrk="1" latinLnBrk="0" hangingPunct="1">
        <a:defRPr sz="1400" kern="1200">
          <a:solidFill>
            <a:schemeClr val="tx1"/>
          </a:solidFill>
          <a:latin typeface="+mn-lt"/>
          <a:ea typeface="+mn-ea"/>
          <a:cs typeface="+mn-cs"/>
        </a:defRPr>
      </a:lvl8pPr>
      <a:lvl9pPr marL="2740925" algn="l" defTabSz="68523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9.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hyperlink" Target="https://ebs.pau.edu.tr/BilgiGoster/" TargetMode="Externa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51.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73.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84.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8.xml"/><Relationship Id="rId1" Type="http://schemas.openxmlformats.org/officeDocument/2006/relationships/slideLayout" Target="../slideLayouts/slideLayout95.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106.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117.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9.xml"/><Relationship Id="rId13" Type="http://schemas.openxmlformats.org/officeDocument/2006/relationships/image" Target="../media/image2.png"/><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9.xml"/><Relationship Id="rId1" Type="http://schemas.openxmlformats.org/officeDocument/2006/relationships/slideLayout" Target="../slideLayouts/slideLayout95.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 Id="rId1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1.xml"/><Relationship Id="rId13" Type="http://schemas.openxmlformats.org/officeDocument/2006/relationships/image" Target="../media/image2.png"/><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10.xml"/><Relationship Id="rId1" Type="http://schemas.openxmlformats.org/officeDocument/2006/relationships/slideLayout" Target="../slideLayouts/slideLayout128.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2.png"/><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11.xml"/><Relationship Id="rId1" Type="http://schemas.openxmlformats.org/officeDocument/2006/relationships/slideLayout" Target="../slideLayouts/slideLayout128.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 Id="rId1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latin typeface="Arial Black" panose="020B0A04020102020204" pitchFamily="34" charset="0"/>
              </a:rPr>
              <a:t>EĞİTİM FAKÜLTESİ</a:t>
            </a:r>
            <a:br>
              <a:rPr lang="tr-TR" dirty="0" smtClean="0">
                <a:latin typeface="Arial Black" panose="020B0A04020102020204" pitchFamily="34" charset="0"/>
              </a:rPr>
            </a:br>
            <a:r>
              <a:rPr lang="tr-TR" dirty="0"/>
              <a:t> </a:t>
            </a:r>
          </a:p>
        </p:txBody>
      </p:sp>
      <p:sp>
        <p:nvSpPr>
          <p:cNvPr id="3" name="Alt Başlık 2"/>
          <p:cNvSpPr>
            <a:spLocks noGrp="1"/>
          </p:cNvSpPr>
          <p:nvPr>
            <p:ph type="subTitle" idx="1"/>
          </p:nvPr>
        </p:nvSpPr>
        <p:spPr>
          <a:xfrm>
            <a:off x="1259632" y="2463738"/>
            <a:ext cx="6400800" cy="1314450"/>
          </a:xfrm>
        </p:spPr>
        <p:txBody>
          <a:bodyPr/>
          <a:lstStyle/>
          <a:p>
            <a:r>
              <a:rPr lang="tr-TR" dirty="0" smtClean="0">
                <a:latin typeface="Arial Black" panose="020B0A04020102020204" pitchFamily="34" charset="0"/>
              </a:rPr>
              <a:t>Eğitim Öğretim Sürecini Tanımlama</a:t>
            </a:r>
            <a:endParaRPr lang="tr-TR" dirty="0">
              <a:latin typeface="Arial Black" panose="020B0A04020102020204" pitchFamily="34" charset="0"/>
            </a:endParaRPr>
          </a:p>
        </p:txBody>
      </p:sp>
      <p:pic>
        <p:nvPicPr>
          <p:cNvPr id="4" name="Picture 2" descr="C:\Users\asuspro\Desktop\logo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50" y="367382"/>
            <a:ext cx="1152128" cy="1046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runRemzi\Desktop\topluluk\logo paü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4" y="411511"/>
            <a:ext cx="1224134" cy="106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3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10</a:t>
            </a:fld>
            <a:endParaRPr lang="en-US">
              <a:solidFill>
                <a:srgbClr val="000000"/>
              </a:solidFill>
            </a:endParaRPr>
          </a:p>
        </p:txBody>
      </p:sp>
      <p:graphicFrame>
        <p:nvGraphicFramePr>
          <p:cNvPr id="4" name="Diagram 5"/>
          <p:cNvGraphicFramePr/>
          <p:nvPr>
            <p:extLst>
              <p:ext uri="{D42A27DB-BD31-4B8C-83A1-F6EECF244321}">
                <p14:modId xmlns:p14="http://schemas.microsoft.com/office/powerpoint/2010/main" val="2892925161"/>
              </p:ext>
            </p:extLst>
          </p:nvPr>
        </p:nvGraphicFramePr>
        <p:xfrm>
          <a:off x="158281" y="796739"/>
          <a:ext cx="2282360" cy="319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1394801340"/>
              </p:ext>
            </p:extLst>
          </p:nvPr>
        </p:nvGraphicFramePr>
        <p:xfrm>
          <a:off x="263907" y="190981"/>
          <a:ext cx="7116406" cy="522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etin kutusu 5"/>
          <p:cNvSpPr txBox="1"/>
          <p:nvPr/>
        </p:nvSpPr>
        <p:spPr>
          <a:xfrm>
            <a:off x="2534845" y="940615"/>
            <a:ext cx="5597339" cy="1130564"/>
          </a:xfrm>
          <a:prstGeom prst="rect">
            <a:avLst/>
          </a:prstGeom>
          <a:noFill/>
        </p:spPr>
        <p:txBody>
          <a:bodyPr wrap="square" lIns="68468" tIns="34289" rIns="68468" bIns="34289" rtlCol="0">
            <a:spAutoFit/>
          </a:bodyPr>
          <a:lstStyle/>
          <a:p>
            <a:pPr algn="just" defTabSz="684525">
              <a:lnSpc>
                <a:spcPct val="115000"/>
              </a:lnSpc>
              <a:spcAft>
                <a:spcPts val="750"/>
              </a:spcAft>
            </a:pPr>
            <a:r>
              <a:rPr lang="tr-TR" sz="1400" b="1" dirty="0">
                <a:solidFill>
                  <a:srgbClr val="000000"/>
                </a:solidFill>
              </a:rPr>
              <a:t>Program önerisi: </a:t>
            </a:r>
            <a:r>
              <a:rPr lang="tr-TR" sz="1400" dirty="0">
                <a:solidFill>
                  <a:srgbClr val="000000"/>
                </a:solidFill>
                <a:latin typeface="Arial" panose="020B0604020202020204" pitchFamily="34" charset="0"/>
                <a:ea typeface="Calibri"/>
                <a:cs typeface="Arial" panose="020B0604020202020204" pitchFamily="34" charset="0"/>
              </a:rPr>
              <a:t>Eğitim Fakültesi programlarının oluşturulmasında ve eğitim amaçlarının belirlenmesinde YÖK (Yüksek Öğretim Kurulu) ilgili birimi tarafından alınan kararlar uygulanmaktadır.</a:t>
            </a:r>
            <a:endParaRPr lang="tr-TR" sz="1200" dirty="0">
              <a:solidFill>
                <a:srgbClr val="000000"/>
              </a:solidFill>
              <a:latin typeface="Arial" panose="020B0604020202020204" pitchFamily="34" charset="0"/>
              <a:ea typeface="Calibri"/>
              <a:cs typeface="Arial" panose="020B0604020202020204" pitchFamily="34" charset="0"/>
            </a:endParaRPr>
          </a:p>
          <a:p>
            <a:pPr defTabSz="684525"/>
            <a:endParaRPr lang="tr-TR" sz="1400" dirty="0">
              <a:solidFill>
                <a:srgbClr val="000000"/>
              </a:solidFill>
            </a:endParaRPr>
          </a:p>
        </p:txBody>
      </p:sp>
      <p:sp>
        <p:nvSpPr>
          <p:cNvPr id="7" name="Metin kutusu 6"/>
          <p:cNvSpPr txBox="1"/>
          <p:nvPr/>
        </p:nvSpPr>
        <p:spPr>
          <a:xfrm>
            <a:off x="2540670" y="1863802"/>
            <a:ext cx="5597338" cy="946412"/>
          </a:xfrm>
          <a:prstGeom prst="rect">
            <a:avLst/>
          </a:prstGeom>
          <a:noFill/>
        </p:spPr>
        <p:txBody>
          <a:bodyPr wrap="square" lIns="68468" tIns="34289" rIns="68468" bIns="34289" rtlCol="0">
            <a:spAutoFit/>
          </a:bodyPr>
          <a:lstStyle/>
          <a:p>
            <a:pPr defTabSz="684525"/>
            <a:r>
              <a:rPr lang="tr-TR" sz="1400" b="1" dirty="0">
                <a:solidFill>
                  <a:srgbClr val="000000"/>
                </a:solidFill>
              </a:rPr>
              <a:t>Yasal Mevzuat: </a:t>
            </a:r>
            <a:r>
              <a:rPr lang="tr-TR" sz="1400" dirty="0">
                <a:solidFill>
                  <a:srgbClr val="000000"/>
                </a:solidFill>
              </a:rPr>
              <a:t>Fakülte bünyesindeki birimlerin eğitim-öğretim programını hazırlarken ilgili tüm yasal mevzuatın gereklilikleri göz önünde bulundurulmaktadır </a:t>
            </a:r>
            <a:endParaRPr lang="en-US" sz="1400" dirty="0">
              <a:solidFill>
                <a:srgbClr val="000000"/>
              </a:solidFill>
            </a:endParaRPr>
          </a:p>
          <a:p>
            <a:pPr defTabSz="684525"/>
            <a:endParaRPr lang="tr-TR" sz="1400" dirty="0">
              <a:solidFill>
                <a:srgbClr val="000000"/>
              </a:solidFill>
            </a:endParaRPr>
          </a:p>
        </p:txBody>
      </p:sp>
      <p:sp>
        <p:nvSpPr>
          <p:cNvPr id="8" name="Metin kutusu 7"/>
          <p:cNvSpPr txBox="1"/>
          <p:nvPr/>
        </p:nvSpPr>
        <p:spPr>
          <a:xfrm>
            <a:off x="2534790" y="2573158"/>
            <a:ext cx="5952791" cy="946412"/>
          </a:xfrm>
          <a:prstGeom prst="rect">
            <a:avLst/>
          </a:prstGeom>
          <a:noFill/>
        </p:spPr>
        <p:txBody>
          <a:bodyPr wrap="square" lIns="68468" tIns="34289" rIns="68468" bIns="34289" rtlCol="0">
            <a:spAutoFit/>
          </a:bodyPr>
          <a:lstStyle/>
          <a:p>
            <a:pPr defTabSz="684525"/>
            <a:r>
              <a:rPr lang="tr-TR" sz="1400" b="1" dirty="0">
                <a:solidFill>
                  <a:srgbClr val="000000"/>
                </a:solidFill>
              </a:rPr>
              <a:t>Üniversite Stratejik Hedefleri: </a:t>
            </a:r>
            <a:r>
              <a:rPr lang="tr-TR" sz="1400" dirty="0">
                <a:solidFill>
                  <a:srgbClr val="000000"/>
                </a:solidFill>
              </a:rPr>
              <a:t>Eğitim Fakültesi bünyesinde bulunan programlar için program önerisi hazırlanırken; Üniversitemiz stratejik planında yer alan eğitim öğretim hedefleri dikkate alınmaktadır. </a:t>
            </a:r>
            <a:endParaRPr lang="en-US" sz="1400" dirty="0">
              <a:solidFill>
                <a:srgbClr val="000000"/>
              </a:solidFill>
            </a:endParaRPr>
          </a:p>
          <a:p>
            <a:pPr defTabSz="684525"/>
            <a:endParaRPr lang="tr-TR" sz="1400" dirty="0">
              <a:solidFill>
                <a:srgbClr val="000000"/>
              </a:solidFill>
            </a:endParaRPr>
          </a:p>
        </p:txBody>
      </p:sp>
      <p:sp>
        <p:nvSpPr>
          <p:cNvPr id="10" name="Metin kutusu 9"/>
          <p:cNvSpPr txBox="1"/>
          <p:nvPr/>
        </p:nvSpPr>
        <p:spPr>
          <a:xfrm>
            <a:off x="2534771" y="3325408"/>
            <a:ext cx="6370545" cy="946412"/>
          </a:xfrm>
          <a:prstGeom prst="rect">
            <a:avLst/>
          </a:prstGeom>
          <a:noFill/>
        </p:spPr>
        <p:txBody>
          <a:bodyPr wrap="square" lIns="68468" tIns="34289" rIns="68468" bIns="34289" rtlCol="0">
            <a:spAutoFit/>
          </a:bodyPr>
          <a:lstStyle/>
          <a:p>
            <a:pPr defTabSz="684525"/>
            <a:r>
              <a:rPr lang="tr-TR" sz="1400" b="1" dirty="0">
                <a:solidFill>
                  <a:srgbClr val="000000"/>
                </a:solidFill>
              </a:rPr>
              <a:t>Program Kurulu kararı: </a:t>
            </a:r>
            <a:r>
              <a:rPr lang="tr-TR" sz="1400" dirty="0">
                <a:solidFill>
                  <a:srgbClr val="000000"/>
                </a:solidFill>
              </a:rPr>
              <a:t>Kurumda programların onaylanma süreci "Pamukkale Üniversitesi Program ve Ders Açma, Güncelleme ve Kapatma </a:t>
            </a:r>
            <a:r>
              <a:rPr lang="tr-TR" sz="1400" dirty="0" err="1">
                <a:solidFill>
                  <a:srgbClr val="000000"/>
                </a:solidFill>
              </a:rPr>
              <a:t>Yönergesi"nin</a:t>
            </a:r>
            <a:r>
              <a:rPr lang="tr-TR" sz="1400" dirty="0">
                <a:solidFill>
                  <a:srgbClr val="000000"/>
                </a:solidFill>
              </a:rPr>
              <a:t> ilgili maddeleri çerçevesinde, otomasyon sistemi üzerinden ilgili kurulların onayından geçerek aktif hale gelmektedir</a:t>
            </a:r>
          </a:p>
        </p:txBody>
      </p:sp>
    </p:spTree>
    <p:extLst>
      <p:ext uri="{BB962C8B-B14F-4D97-AF65-F5344CB8AC3E}">
        <p14:creationId xmlns:p14="http://schemas.microsoft.com/office/powerpoint/2010/main" val="22154076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11</a:t>
            </a:fld>
            <a:endParaRPr lang="en-US">
              <a:solidFill>
                <a:srgbClr val="000000"/>
              </a:solidFill>
            </a:endParaRPr>
          </a:p>
        </p:txBody>
      </p:sp>
      <p:graphicFrame>
        <p:nvGraphicFramePr>
          <p:cNvPr id="7" name="Diagram 21"/>
          <p:cNvGraphicFramePr/>
          <p:nvPr>
            <p:extLst>
              <p:ext uri="{D42A27DB-BD31-4B8C-83A1-F6EECF244321}">
                <p14:modId xmlns:p14="http://schemas.microsoft.com/office/powerpoint/2010/main" val="309919780"/>
              </p:ext>
            </p:extLst>
          </p:nvPr>
        </p:nvGraphicFramePr>
        <p:xfrm>
          <a:off x="539553" y="267496"/>
          <a:ext cx="7791616"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5"/>
          <p:cNvGraphicFramePr/>
          <p:nvPr>
            <p:extLst>
              <p:ext uri="{D42A27DB-BD31-4B8C-83A1-F6EECF244321}">
                <p14:modId xmlns:p14="http://schemas.microsoft.com/office/powerpoint/2010/main" val="241715669"/>
              </p:ext>
            </p:extLst>
          </p:nvPr>
        </p:nvGraphicFramePr>
        <p:xfrm>
          <a:off x="323528" y="843559"/>
          <a:ext cx="3267372" cy="37114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ikdörtgen 8"/>
          <p:cNvSpPr/>
          <p:nvPr/>
        </p:nvSpPr>
        <p:spPr>
          <a:xfrm>
            <a:off x="3759168" y="915568"/>
            <a:ext cx="4572000" cy="3947234"/>
          </a:xfrm>
          <a:prstGeom prst="rect">
            <a:avLst/>
          </a:prstGeom>
        </p:spPr>
        <p:txBody>
          <a:bodyPr lIns="68469" tIns="34289" rIns="68469" bIns="34289">
            <a:spAutoFit/>
          </a:bodyPr>
          <a:lstStyle/>
          <a:p>
            <a:pPr algn="just">
              <a:spcBef>
                <a:spcPts val="450"/>
              </a:spcBef>
              <a:spcAft>
                <a:spcPts val="450"/>
              </a:spcAft>
            </a:pPr>
            <a:r>
              <a:rPr lang="tr-TR" dirty="0" smtClean="0"/>
              <a:t>Eğitim Fakültesinin programları  Yüksek Öğretim Kurumu (YÖK) tarafından belirlenmektedir. Bu nedenle öğretim programlarının içeriğine müdahale edilememekle birlikte öğrenme kazanımları öğretim elemanları tarafından TYYÇ ve program yeterlikleri ile ilişkilendirilerek belirlenmektedir ve Eğitim Bilgi Sistemi (EBS) üzerinden paylaşılmaktadır.  Ders öğrenme kazanımlarına ilişkin öğrenci değerlendirmeleri alınmaktadır (EBS). Fakültelere </a:t>
            </a:r>
            <a:r>
              <a:rPr lang="tr-TR" dirty="0"/>
              <a:t>bazında ve Üniversite bünyesinde PAÜ </a:t>
            </a:r>
            <a:r>
              <a:rPr lang="tr-TR" dirty="0" err="1"/>
              <a:t>Özdeğerlendirme</a:t>
            </a:r>
            <a:r>
              <a:rPr lang="tr-TR" dirty="0"/>
              <a:t> Anketi yapılmaktadır.</a:t>
            </a:r>
          </a:p>
        </p:txBody>
      </p:sp>
    </p:spTree>
    <p:extLst>
      <p:ext uri="{BB962C8B-B14F-4D97-AF65-F5344CB8AC3E}">
        <p14:creationId xmlns:p14="http://schemas.microsoft.com/office/powerpoint/2010/main" val="45587258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12</a:t>
            </a:fld>
            <a:endParaRPr lang="en-US">
              <a:solidFill>
                <a:srgbClr val="000000"/>
              </a:solidFill>
            </a:endParaRPr>
          </a:p>
        </p:txBody>
      </p:sp>
      <p:pic>
        <p:nvPicPr>
          <p:cNvPr id="4" name="Resim 3"/>
          <p:cNvPicPr/>
          <p:nvPr/>
        </p:nvPicPr>
        <p:blipFill>
          <a:blip r:embed="rId2"/>
          <a:stretch>
            <a:fillRect/>
          </a:stretch>
        </p:blipFill>
        <p:spPr>
          <a:xfrm>
            <a:off x="1115616" y="951548"/>
            <a:ext cx="7128792" cy="3240405"/>
          </a:xfrm>
          <a:prstGeom prst="rect">
            <a:avLst/>
          </a:prstGeom>
        </p:spPr>
      </p:pic>
      <p:sp>
        <p:nvSpPr>
          <p:cNvPr id="5" name="Metin kutusu 4"/>
          <p:cNvSpPr txBox="1"/>
          <p:nvPr/>
        </p:nvSpPr>
        <p:spPr>
          <a:xfrm>
            <a:off x="1331640" y="483520"/>
            <a:ext cx="5544616" cy="369332"/>
          </a:xfrm>
          <a:prstGeom prst="rect">
            <a:avLst/>
          </a:prstGeom>
          <a:noFill/>
        </p:spPr>
        <p:txBody>
          <a:bodyPr wrap="square" lIns="91292" tIns="45646" rIns="91292" bIns="45646" rtlCol="0">
            <a:spAutoFit/>
          </a:bodyPr>
          <a:lstStyle/>
          <a:p>
            <a:r>
              <a:rPr lang="tr-TR" dirty="0" smtClean="0">
                <a:solidFill>
                  <a:srgbClr val="FF0000"/>
                </a:solidFill>
                <a:latin typeface="Arial Black" panose="020B0A04020102020204" pitchFamily="34" charset="0"/>
              </a:rPr>
              <a:t>EĞİTİM ÖĞRETİM BİLGİ SİSTEMİ (EBS)</a:t>
            </a:r>
            <a:endParaRPr lang="tr-TR"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3765213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13</a:t>
            </a:fld>
            <a:endParaRPr lang="en-US" dirty="0">
              <a:solidFill>
                <a:srgbClr val="000000"/>
              </a:solidFill>
            </a:endParaRPr>
          </a:p>
        </p:txBody>
      </p:sp>
      <p:graphicFrame>
        <p:nvGraphicFramePr>
          <p:cNvPr id="4" name="Diagram 21"/>
          <p:cNvGraphicFramePr/>
          <p:nvPr>
            <p:extLst>
              <p:ext uri="{D42A27DB-BD31-4B8C-83A1-F6EECF244321}">
                <p14:modId xmlns:p14="http://schemas.microsoft.com/office/powerpoint/2010/main" val="3292038835"/>
              </p:ext>
            </p:extLst>
          </p:nvPr>
        </p:nvGraphicFramePr>
        <p:xfrm>
          <a:off x="395536" y="339502"/>
          <a:ext cx="6984776"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3985704448"/>
              </p:ext>
            </p:extLst>
          </p:nvPr>
        </p:nvGraphicFramePr>
        <p:xfrm>
          <a:off x="319718" y="972427"/>
          <a:ext cx="3593449" cy="37114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ikdörtgen 5"/>
          <p:cNvSpPr/>
          <p:nvPr/>
        </p:nvSpPr>
        <p:spPr>
          <a:xfrm>
            <a:off x="4137164" y="1419623"/>
            <a:ext cx="4572000" cy="1165701"/>
          </a:xfrm>
          <a:prstGeom prst="rect">
            <a:avLst/>
          </a:prstGeom>
        </p:spPr>
        <p:txBody>
          <a:bodyPr lIns="68472" tIns="34289" rIns="68472" bIns="34289">
            <a:spAutoFit/>
          </a:bodyPr>
          <a:lstStyle/>
          <a:p>
            <a:pPr defTabSz="684576"/>
            <a:r>
              <a:rPr lang="tr-TR" sz="1400" dirty="0">
                <a:solidFill>
                  <a:srgbClr val="000000"/>
                </a:solidFill>
              </a:rPr>
              <a:t>Türkiye Yükseköğretim Yeterlilikler Çerçevesiyle (TYYÇ) belirlenmiş, ilgili program mezunlarının kazanması gereken bilgi, beceri ve yetkinlikleri, uluslararası ve ulusal çekirdek programlara göre sağlamaya çalışmaktadır. </a:t>
            </a:r>
          </a:p>
        </p:txBody>
      </p:sp>
      <p:sp>
        <p:nvSpPr>
          <p:cNvPr id="8" name="Dikdörtgen 7"/>
          <p:cNvSpPr/>
          <p:nvPr/>
        </p:nvSpPr>
        <p:spPr>
          <a:xfrm>
            <a:off x="4137164" y="2715836"/>
            <a:ext cx="4827324" cy="1823573"/>
          </a:xfrm>
          <a:prstGeom prst="rect">
            <a:avLst/>
          </a:prstGeom>
        </p:spPr>
        <p:txBody>
          <a:bodyPr wrap="square" lIns="68472" tIns="34289" rIns="68472" bIns="34289">
            <a:spAutoFit/>
          </a:bodyPr>
          <a:lstStyle/>
          <a:p>
            <a:pPr defTabSz="684576"/>
            <a:endParaRPr lang="tr-TR" sz="1400" dirty="0">
              <a:solidFill>
                <a:srgbClr val="000000"/>
              </a:solidFill>
            </a:endParaRPr>
          </a:p>
          <a:p>
            <a:pPr marL="285253" indent="-285253" defTabSz="684576">
              <a:buFont typeface="Arial" panose="020B0604020202020204" pitchFamily="34" charset="0"/>
              <a:buChar char="•"/>
            </a:pPr>
            <a:r>
              <a:rPr lang="tr-TR" sz="1400" dirty="0">
                <a:solidFill>
                  <a:srgbClr val="000000"/>
                </a:solidFill>
              </a:rPr>
              <a:t>Öğretim Elemanının Ders Performansını Değerlendirme Anketi</a:t>
            </a:r>
          </a:p>
          <a:p>
            <a:pPr marL="285253" indent="-285253" defTabSz="684576">
              <a:buFont typeface="Arial" panose="020B0604020202020204" pitchFamily="34" charset="0"/>
              <a:buChar char="•"/>
            </a:pPr>
            <a:r>
              <a:rPr lang="tr-TR" sz="1400" dirty="0">
                <a:solidFill>
                  <a:srgbClr val="000000"/>
                </a:solidFill>
              </a:rPr>
              <a:t>Ders öğrenme kazanımlarına ilişkin öğrenci anketi</a:t>
            </a:r>
          </a:p>
          <a:p>
            <a:pPr marL="285253" indent="-285253" defTabSz="684576">
              <a:buFont typeface="Arial" panose="020B0604020202020204" pitchFamily="34" charset="0"/>
              <a:buChar char="•"/>
            </a:pPr>
            <a:r>
              <a:rPr lang="tr-TR" sz="1400" dirty="0" err="1">
                <a:solidFill>
                  <a:srgbClr val="000000"/>
                </a:solidFill>
              </a:rPr>
              <a:t>Özdeğerlendirme</a:t>
            </a:r>
            <a:r>
              <a:rPr lang="tr-TR" sz="1400" dirty="0">
                <a:solidFill>
                  <a:srgbClr val="000000"/>
                </a:solidFill>
              </a:rPr>
              <a:t> anketi</a:t>
            </a:r>
          </a:p>
          <a:p>
            <a:pPr defTabSz="684576"/>
            <a:r>
              <a:rPr lang="tr-TR" sz="1400" dirty="0">
                <a:solidFill>
                  <a:srgbClr val="000000"/>
                </a:solidFill>
              </a:rPr>
              <a:t>Sonuçlarına göre, program yeterlikleri ve ders öğrenme kazanımları AKTS </a:t>
            </a:r>
            <a:r>
              <a:rPr lang="tr-TR" sz="1400" dirty="0">
                <a:solidFill>
                  <a:srgbClr val="FF0000"/>
                </a:solidFill>
              </a:rPr>
              <a:t>güncellenir</a:t>
            </a:r>
          </a:p>
          <a:p>
            <a:pPr defTabSz="684576"/>
            <a:endParaRPr lang="tr-TR" sz="1400" dirty="0">
              <a:solidFill>
                <a:srgbClr val="000000"/>
              </a:solidFill>
            </a:endParaRPr>
          </a:p>
        </p:txBody>
      </p:sp>
    </p:spTree>
    <p:extLst>
      <p:ext uri="{BB962C8B-B14F-4D97-AF65-F5344CB8AC3E}">
        <p14:creationId xmlns:p14="http://schemas.microsoft.com/office/powerpoint/2010/main" val="32177216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rotWithShape="1">
          <a:blip r:embed="rId2"/>
          <a:srcRect t="16667" r="2277" b="13725"/>
          <a:stretch/>
        </p:blipFill>
        <p:spPr bwMode="auto">
          <a:xfrm>
            <a:off x="1228083" y="1318826"/>
            <a:ext cx="6912768" cy="3143349"/>
          </a:xfrm>
          <a:prstGeom prst="rect">
            <a:avLst/>
          </a:prstGeom>
          <a:ln>
            <a:noFill/>
          </a:ln>
          <a:extLst>
            <a:ext uri="{53640926-AAD7-44D8-BBD7-CCE9431645EC}">
              <a14:shadowObscured xmlns:a14="http://schemas.microsoft.com/office/drawing/2010/main"/>
            </a:ext>
          </a:extLst>
        </p:spPr>
      </p:pic>
      <p:sp>
        <p:nvSpPr>
          <p:cNvPr id="3" name="Metin kutusu 2"/>
          <p:cNvSpPr txBox="1"/>
          <p:nvPr/>
        </p:nvSpPr>
        <p:spPr>
          <a:xfrm>
            <a:off x="1475656" y="555597"/>
            <a:ext cx="6120680" cy="646331"/>
          </a:xfrm>
          <a:prstGeom prst="rect">
            <a:avLst/>
          </a:prstGeom>
          <a:noFill/>
        </p:spPr>
        <p:txBody>
          <a:bodyPr wrap="square" lIns="91298" tIns="45649" rIns="91298" bIns="45649" rtlCol="0">
            <a:spAutoFit/>
          </a:bodyPr>
          <a:lstStyle/>
          <a:p>
            <a:pPr algn="ctr"/>
            <a:r>
              <a:rPr lang="tr-TR" dirty="0" smtClean="0">
                <a:latin typeface="Arial Black" panose="020B0A04020102020204" pitchFamily="34" charset="0"/>
              </a:rPr>
              <a:t>ÖĞRETİM ELEMANININ DERS PERFORMANSINI DEĞERLENDİRME ANKETİ</a:t>
            </a:r>
            <a:endParaRPr lang="tr-TR" dirty="0">
              <a:latin typeface="Arial Black" panose="020B0A04020102020204" pitchFamily="34" charset="0"/>
            </a:endParaRPr>
          </a:p>
        </p:txBody>
      </p:sp>
    </p:spTree>
    <p:extLst>
      <p:ext uri="{BB962C8B-B14F-4D97-AF65-F5344CB8AC3E}">
        <p14:creationId xmlns:p14="http://schemas.microsoft.com/office/powerpoint/2010/main" val="108799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rotWithShape="1">
          <a:blip r:embed="rId2"/>
          <a:srcRect t="21176" r="2277" b="5295"/>
          <a:stretch/>
        </p:blipFill>
        <p:spPr bwMode="auto">
          <a:xfrm>
            <a:off x="899593" y="627534"/>
            <a:ext cx="7416824"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52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16</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1393681843"/>
              </p:ext>
            </p:extLst>
          </p:nvPr>
        </p:nvGraphicFramePr>
        <p:xfrm>
          <a:off x="1655676" y="462910"/>
          <a:ext cx="6732748"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752473713"/>
              </p:ext>
            </p:extLst>
          </p:nvPr>
        </p:nvGraphicFramePr>
        <p:xfrm>
          <a:off x="1115617" y="1059583"/>
          <a:ext cx="7200800"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270075" y="25559"/>
            <a:ext cx="4727497" cy="392415"/>
          </a:xfrm>
          <a:prstGeom prst="rect">
            <a:avLst/>
          </a:prstGeom>
        </p:spPr>
        <p:txBody>
          <a:bodyPr wrap="none" lIns="68474" tIns="34289" rIns="68474" bIns="34289">
            <a:spAutoFit/>
          </a:bodyPr>
          <a:lstStyle/>
          <a:p>
            <a:pPr fontAlgn="base">
              <a:spcBef>
                <a:spcPct val="0"/>
              </a:spcBef>
              <a:spcAft>
                <a:spcPct val="0"/>
              </a:spcAft>
            </a:pPr>
            <a:r>
              <a:rPr lang="tr-TR" altLang="en-US" sz="2100" dirty="0">
                <a:solidFill>
                  <a:srgbClr val="A50021"/>
                </a:solidFill>
                <a:latin typeface="Arial" charset="0"/>
              </a:rPr>
              <a:t>Eğitim-öğretim süreci yaşam döngüsü </a:t>
            </a:r>
            <a:endParaRPr lang="en-US" sz="2100" dirty="0">
              <a:solidFill>
                <a:srgbClr val="000000"/>
              </a:solidFill>
              <a:latin typeface="Arial" charset="0"/>
            </a:endParaRPr>
          </a:p>
        </p:txBody>
      </p:sp>
      <p:pic>
        <p:nvPicPr>
          <p:cNvPr id="7" name="Picture 2" descr="C:\Users\HarunRemzi\Desktop\topluluk\logo paü p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99" y="123480"/>
            <a:ext cx="914651" cy="79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suspro\Desktop\logoT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44408" y="123479"/>
            <a:ext cx="713730" cy="64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9801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17</a:t>
            </a:fld>
            <a:endParaRPr lang="en-US">
              <a:solidFill>
                <a:srgbClr val="000000"/>
              </a:solidFill>
            </a:endParaRPr>
          </a:p>
        </p:txBody>
      </p:sp>
      <p:graphicFrame>
        <p:nvGraphicFramePr>
          <p:cNvPr id="4" name="Diagram 21"/>
          <p:cNvGraphicFramePr/>
          <p:nvPr>
            <p:extLst>
              <p:ext uri="{D42A27DB-BD31-4B8C-83A1-F6EECF244321}">
                <p14:modId xmlns:p14="http://schemas.microsoft.com/office/powerpoint/2010/main" val="3845760546"/>
              </p:ext>
            </p:extLst>
          </p:nvPr>
        </p:nvGraphicFramePr>
        <p:xfrm>
          <a:off x="374845" y="120010"/>
          <a:ext cx="7509524"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1050675578"/>
              </p:ext>
            </p:extLst>
          </p:nvPr>
        </p:nvGraphicFramePr>
        <p:xfrm>
          <a:off x="203094" y="821381"/>
          <a:ext cx="2784730" cy="3550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3118568" y="1059582"/>
            <a:ext cx="5435973" cy="3116238"/>
          </a:xfrm>
          <a:prstGeom prst="rect">
            <a:avLst/>
          </a:prstGeom>
          <a:noFill/>
        </p:spPr>
        <p:txBody>
          <a:bodyPr wrap="square" lIns="68474" tIns="34289" rIns="68474" bIns="34289" rtlCol="0">
            <a:spAutoFit/>
          </a:bodyPr>
          <a:lstStyle/>
          <a:p>
            <a:pPr marL="213958" indent="-213958">
              <a:buFont typeface="Wingdings" panose="05000000000000000000" pitchFamily="2" charset="2"/>
              <a:buChar char="Ø"/>
            </a:pPr>
            <a:r>
              <a:rPr lang="tr-TR" dirty="0" smtClean="0"/>
              <a:t>Öğretim </a:t>
            </a:r>
            <a:r>
              <a:rPr lang="tr-TR" dirty="0"/>
              <a:t>e</a:t>
            </a:r>
            <a:r>
              <a:rPr lang="tr-TR" dirty="0" smtClean="0"/>
              <a:t>lemanları tarafından planlanan ders programlarının, öğrenme kazanımları ve AKTS yükleri belirlenir ve bilgi paketleri hazırlanır  ve Anabilim Dalı altında oluşturulan   «Program Komisyonlarında» görüşülür değerlendirilir ve karara bağlanır. </a:t>
            </a:r>
          </a:p>
          <a:p>
            <a:pPr marL="213958" indent="-213958">
              <a:buFont typeface="Wingdings" panose="05000000000000000000" pitchFamily="2" charset="2"/>
              <a:buChar char="Ø"/>
            </a:pPr>
            <a:r>
              <a:rPr lang="tr-TR" dirty="0" smtClean="0"/>
              <a:t>Bölüme </a:t>
            </a:r>
            <a:r>
              <a:rPr lang="tr-TR" dirty="0"/>
              <a:t>kabul edilmesi planlanan öğrenci sayıları bölüm kurul kararı ile belirlenerek üst kurullara sevk </a:t>
            </a:r>
            <a:r>
              <a:rPr lang="tr-TR" dirty="0" smtClean="0"/>
              <a:t>edilir.</a:t>
            </a:r>
          </a:p>
          <a:p>
            <a:pPr marL="213958" indent="-213958">
              <a:buFont typeface="Wingdings" panose="05000000000000000000" pitchFamily="2" charset="2"/>
              <a:buChar char="Ø"/>
            </a:pPr>
            <a:r>
              <a:rPr lang="tr-TR" dirty="0" smtClean="0"/>
              <a:t>Birimin kurulması için asgari sayıda öğretim elamanın tahsisi için fakülte üst yönetimi gerekli </a:t>
            </a:r>
            <a:r>
              <a:rPr lang="tr-TR" dirty="0" smtClean="0"/>
              <a:t>girişimlerde </a:t>
            </a:r>
            <a:r>
              <a:rPr lang="tr-TR" dirty="0" smtClean="0"/>
              <a:t>bulunur. </a:t>
            </a:r>
            <a:endParaRPr lang="tr-TR" dirty="0"/>
          </a:p>
        </p:txBody>
      </p:sp>
    </p:spTree>
    <p:extLst>
      <p:ext uri="{BB962C8B-B14F-4D97-AF65-F5344CB8AC3E}">
        <p14:creationId xmlns:p14="http://schemas.microsoft.com/office/powerpoint/2010/main" val="397487979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48552192"/>
              </p:ext>
            </p:extLst>
          </p:nvPr>
        </p:nvGraphicFramePr>
        <p:xfrm>
          <a:off x="683639" y="267497"/>
          <a:ext cx="7632847" cy="4587147"/>
        </p:xfrm>
        <a:graphic>
          <a:graphicData uri="http://schemas.openxmlformats.org/drawingml/2006/table">
            <a:tbl>
              <a:tblPr firstRow="1" firstCol="1" bandRow="1"/>
              <a:tblGrid>
                <a:gridCol w="4115751"/>
                <a:gridCol w="1097901"/>
                <a:gridCol w="1072222"/>
                <a:gridCol w="1346973"/>
              </a:tblGrid>
              <a:tr h="841248">
                <a:tc>
                  <a:txBody>
                    <a:bodyPr/>
                    <a:lstStyle/>
                    <a:p>
                      <a:pPr algn="ctr">
                        <a:lnSpc>
                          <a:spcPct val="115000"/>
                        </a:lnSpc>
                        <a:spcAft>
                          <a:spcPts val="0"/>
                        </a:spcAft>
                      </a:pPr>
                      <a:r>
                        <a:rPr lang="tr-TR" sz="1600" b="1" dirty="0">
                          <a:solidFill>
                            <a:srgbClr val="C00000"/>
                          </a:solidFill>
                          <a:effectLst/>
                          <a:latin typeface="Arial Black" panose="020B0A04020102020204" pitchFamily="34" charset="0"/>
                          <a:ea typeface="Times New Roman"/>
                          <a:cs typeface="Times New Roman"/>
                        </a:rPr>
                        <a:t>AKADEMİK BİRİM ADI</a:t>
                      </a:r>
                      <a:endParaRPr lang="tr-TR" sz="1600" dirty="0">
                        <a:effectLst/>
                        <a:latin typeface="Arial Black" panose="020B0A04020102020204" pitchFamily="34" charset="0"/>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600" b="1" dirty="0">
                          <a:solidFill>
                            <a:srgbClr val="C00000"/>
                          </a:solidFill>
                          <a:effectLst/>
                          <a:latin typeface="Arial Black" panose="020B0A04020102020204" pitchFamily="34" charset="0"/>
                          <a:ea typeface="Times New Roman"/>
                          <a:cs typeface="Times New Roman"/>
                        </a:rPr>
                        <a:t>Öğrenci Sayısı</a:t>
                      </a:r>
                      <a:endParaRPr lang="tr-TR" sz="1600" dirty="0">
                        <a:effectLst/>
                        <a:latin typeface="Arial Black" panose="020B0A04020102020204" pitchFamily="34" charset="0"/>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600" b="1" dirty="0">
                          <a:solidFill>
                            <a:srgbClr val="C00000"/>
                          </a:solidFill>
                          <a:effectLst/>
                          <a:latin typeface="Arial Black" panose="020B0A04020102020204" pitchFamily="34" charset="0"/>
                          <a:ea typeface="Times New Roman"/>
                          <a:cs typeface="Times New Roman"/>
                        </a:rPr>
                        <a:t>Elemanı Sayısı </a:t>
                      </a:r>
                      <a:endParaRPr lang="tr-TR" sz="1600" dirty="0">
                        <a:effectLst/>
                        <a:latin typeface="Arial Black" panose="020B0A04020102020204" pitchFamily="34" charset="0"/>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600" b="1" dirty="0">
                          <a:solidFill>
                            <a:srgbClr val="C00000"/>
                          </a:solidFill>
                          <a:effectLst/>
                          <a:latin typeface="Arial Black" panose="020B0A04020102020204" pitchFamily="34" charset="0"/>
                          <a:ea typeface="Times New Roman"/>
                          <a:cs typeface="Times New Roman"/>
                        </a:rPr>
                        <a:t>Öğretim Elemanı/Öğrenci</a:t>
                      </a:r>
                      <a:endParaRPr lang="tr-TR" sz="1600" dirty="0">
                        <a:effectLst/>
                        <a:latin typeface="Arial Black" panose="020B0A04020102020204" pitchFamily="34" charset="0"/>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168">
                <a:tc>
                  <a:txBody>
                    <a:bodyPr/>
                    <a:lstStyle/>
                    <a:p>
                      <a:pPr>
                        <a:lnSpc>
                          <a:spcPct val="115000"/>
                        </a:lnSpc>
                        <a:spcAft>
                          <a:spcPts val="0"/>
                        </a:spcAft>
                      </a:pPr>
                      <a:r>
                        <a:rPr lang="tr-TR" sz="1100" dirty="0">
                          <a:solidFill>
                            <a:srgbClr val="000000"/>
                          </a:solidFill>
                          <a:effectLst/>
                          <a:latin typeface="Arial"/>
                          <a:ea typeface="Times New Roman"/>
                          <a:cs typeface="Times New Roman"/>
                        </a:rPr>
                        <a:t>111 - OKUL ÖNCESİ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ct val="11500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802</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tr-TR" sz="1400" dirty="0">
                          <a:effectLst/>
                          <a:latin typeface="Arial" panose="020B0604020202020204" pitchFamily="34" charset="0"/>
                          <a:ea typeface="Times New Roman"/>
                          <a:cs typeface="Arial" panose="020B0604020202020204" pitchFamily="34" charset="0"/>
                        </a:rPr>
                        <a:t>11</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tr-TR" sz="1400" dirty="0" smtClean="0">
                          <a:solidFill>
                            <a:srgbClr val="FF0000"/>
                          </a:solidFill>
                          <a:effectLst/>
                          <a:latin typeface="Arial Black" panose="020B0A04020102020204" pitchFamily="34" charset="0"/>
                          <a:ea typeface="Times New Roman"/>
                          <a:cs typeface="Arial" panose="020B0604020202020204" pitchFamily="34" charset="0"/>
                        </a:rPr>
                        <a:t>72</a:t>
                      </a:r>
                      <a:endParaRPr lang="tr-TR" sz="1400" dirty="0">
                        <a:solidFill>
                          <a:srgbClr val="FF0000"/>
                        </a:solidFill>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168">
                <a:tc>
                  <a:txBody>
                    <a:bodyPr/>
                    <a:lstStyle/>
                    <a:p>
                      <a:pPr>
                        <a:lnSpc>
                          <a:spcPct val="115000"/>
                        </a:lnSpc>
                        <a:spcAft>
                          <a:spcPts val="0"/>
                        </a:spcAft>
                      </a:pPr>
                      <a:r>
                        <a:rPr lang="tr-TR" sz="1100" dirty="0">
                          <a:solidFill>
                            <a:srgbClr val="000000"/>
                          </a:solidFill>
                          <a:effectLst/>
                          <a:latin typeface="Arial"/>
                          <a:ea typeface="Times New Roman"/>
                          <a:cs typeface="Times New Roman"/>
                        </a:rPr>
                        <a:t>112 - OKUL ÖNCESİ ÖĞRETMENLİĞİ (İ.Ö.)</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113 - SINIF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451</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23</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19</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115 - SOSYAL BİLGİLER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418</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13</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32</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117 - FEN BİLGİSİ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415</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19</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21</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119 - TÜRKÇE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424</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13</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32</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121 - MÜZİK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148</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19</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7</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123 - RESİM İŞ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132</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13</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10</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127 - ÖZEL EĞİTİM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62</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7</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8</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168">
                <a:tc>
                  <a:txBody>
                    <a:bodyPr/>
                    <a:lstStyle/>
                    <a:p>
                      <a:pPr>
                        <a:lnSpc>
                          <a:spcPct val="115000"/>
                        </a:lnSpc>
                        <a:spcAft>
                          <a:spcPts val="0"/>
                        </a:spcAft>
                      </a:pPr>
                      <a:r>
                        <a:rPr lang="tr-TR" sz="1100" dirty="0">
                          <a:solidFill>
                            <a:srgbClr val="000000"/>
                          </a:solidFill>
                          <a:effectLst/>
                          <a:latin typeface="Arial"/>
                          <a:ea typeface="Times New Roman"/>
                          <a:cs typeface="Times New Roman"/>
                        </a:rPr>
                        <a:t>129 - REHBERLİK VE PSİKOLOJİK DANIŞMANLIK</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731</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14</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tr-TR" sz="1400" dirty="0" smtClean="0">
                          <a:solidFill>
                            <a:srgbClr val="FF0000"/>
                          </a:solidFill>
                          <a:effectLst/>
                          <a:latin typeface="Arial Black" panose="020B0A04020102020204" pitchFamily="34" charset="0"/>
                          <a:ea typeface="Times New Roman"/>
                          <a:cs typeface="Arial" panose="020B0604020202020204" pitchFamily="34" charset="0"/>
                        </a:rPr>
                        <a:t>52</a:t>
                      </a:r>
                      <a:endParaRPr lang="tr-TR" sz="1400" dirty="0">
                        <a:solidFill>
                          <a:srgbClr val="FF0000"/>
                        </a:solidFill>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00">
                <a:tc>
                  <a:txBody>
                    <a:bodyPr/>
                    <a:lstStyle/>
                    <a:p>
                      <a:pPr>
                        <a:lnSpc>
                          <a:spcPct val="115000"/>
                        </a:lnSpc>
                        <a:spcAft>
                          <a:spcPts val="0"/>
                        </a:spcAft>
                      </a:pPr>
                      <a:r>
                        <a:rPr lang="tr-TR" sz="1100" dirty="0">
                          <a:solidFill>
                            <a:srgbClr val="000000"/>
                          </a:solidFill>
                          <a:effectLst/>
                          <a:latin typeface="Arial"/>
                          <a:ea typeface="Times New Roman"/>
                          <a:cs typeface="Times New Roman"/>
                        </a:rPr>
                        <a:t>130 - REHBERLİK VE PSİKOLOJİK DANIŞMANLIK (İ.Ö.)</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131 - İNGİLİZCE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539</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13</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solidFill>
                            <a:srgbClr val="FF0000"/>
                          </a:solidFill>
                          <a:effectLst/>
                          <a:latin typeface="Arial Black" panose="020B0A04020102020204" pitchFamily="34" charset="0"/>
                          <a:ea typeface="Times New Roman"/>
                          <a:cs typeface="Arial" panose="020B0604020202020204" pitchFamily="34" charset="0"/>
                        </a:rPr>
                        <a:t>41</a:t>
                      </a:r>
                      <a:endParaRPr lang="tr-TR" sz="1400" dirty="0">
                        <a:solidFill>
                          <a:srgbClr val="FF0000"/>
                        </a:solidFill>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1100" dirty="0">
                          <a:solidFill>
                            <a:srgbClr val="000000"/>
                          </a:solidFill>
                          <a:effectLst/>
                          <a:latin typeface="Arial"/>
                          <a:ea typeface="Times New Roman"/>
                          <a:cs typeface="Times New Roman"/>
                        </a:rPr>
                        <a:t>133 - İLKÖĞRETİM MATEMATİK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196</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10</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19</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4335">
                <a:tc>
                  <a:txBody>
                    <a:bodyPr/>
                    <a:lstStyle/>
                    <a:p>
                      <a:pPr>
                        <a:lnSpc>
                          <a:spcPct val="115000"/>
                        </a:lnSpc>
                        <a:spcAft>
                          <a:spcPts val="0"/>
                        </a:spcAft>
                      </a:pPr>
                      <a:r>
                        <a:rPr lang="tr-TR" sz="1100" dirty="0">
                          <a:solidFill>
                            <a:srgbClr val="000000"/>
                          </a:solidFill>
                          <a:effectLst/>
                          <a:latin typeface="Arial"/>
                          <a:ea typeface="Times New Roman"/>
                          <a:cs typeface="Times New Roman"/>
                        </a:rPr>
                        <a:t>135 - BİLGİSAYAR VE ÖĞRETİM TEKNOLOJİLERİ ÖĞRETMENLİĞİ</a:t>
                      </a:r>
                      <a:endParaRPr lang="tr-TR" sz="1100" dirty="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189</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a:effectLst/>
                          <a:latin typeface="Arial" panose="020B0604020202020204" pitchFamily="34" charset="0"/>
                          <a:ea typeface="Times New Roman"/>
                          <a:cs typeface="Arial" panose="020B0604020202020204" pitchFamily="34" charset="0"/>
                        </a:rPr>
                        <a:t>11</a:t>
                      </a:r>
                      <a:endParaRPr lang="tr-TR" sz="140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effectLst/>
                          <a:latin typeface="Arial" panose="020B0604020202020204" pitchFamily="34" charset="0"/>
                          <a:ea typeface="Times New Roman"/>
                          <a:cs typeface="Arial" panose="020B0604020202020204" pitchFamily="34" charset="0"/>
                        </a:rPr>
                        <a:t>17</a:t>
                      </a:r>
                      <a:endParaRPr lang="tr-TR" sz="1400" dirty="0">
                        <a:effectLst/>
                        <a:latin typeface="Arial" panose="020B06040202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746">
                <a:tc>
                  <a:txBody>
                    <a:bodyPr/>
                    <a:lstStyle/>
                    <a:p>
                      <a:pPr>
                        <a:lnSpc>
                          <a:spcPct val="115000"/>
                        </a:lnSpc>
                        <a:spcAft>
                          <a:spcPts val="0"/>
                        </a:spcAft>
                      </a:pPr>
                      <a:r>
                        <a:rPr lang="tr-TR" sz="700">
                          <a:solidFill>
                            <a:srgbClr val="FF0000"/>
                          </a:solidFill>
                          <a:effectLst/>
                          <a:latin typeface="Arial Black"/>
                          <a:ea typeface="Times New Roman"/>
                          <a:cs typeface="Arial"/>
                        </a:rPr>
                        <a:t>TOPLAM</a:t>
                      </a:r>
                      <a:endParaRPr lang="tr-TR" sz="700">
                        <a:effectLst/>
                        <a:latin typeface="Calibri"/>
                        <a:ea typeface="Calibri"/>
                        <a:cs typeface="Times New Roman"/>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tr-TR" sz="1400" dirty="0">
                          <a:solidFill>
                            <a:srgbClr val="FF0000"/>
                          </a:solidFill>
                          <a:effectLst/>
                          <a:latin typeface="Arial Black" panose="020B0A04020102020204" pitchFamily="34" charset="0"/>
                          <a:ea typeface="Times New Roman"/>
                          <a:cs typeface="Arial" panose="020B0604020202020204" pitchFamily="34" charset="0"/>
                        </a:rPr>
                        <a:t>4507</a:t>
                      </a:r>
                      <a:endParaRPr lang="tr-TR" sz="1400" dirty="0">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a:solidFill>
                            <a:srgbClr val="FF0000"/>
                          </a:solidFill>
                          <a:effectLst/>
                          <a:latin typeface="Arial Black" panose="020B0A04020102020204" pitchFamily="34" charset="0"/>
                          <a:ea typeface="Times New Roman"/>
                          <a:cs typeface="Arial" panose="020B0604020202020204" pitchFamily="34" charset="0"/>
                        </a:rPr>
                        <a:t>166</a:t>
                      </a:r>
                      <a:endParaRPr lang="tr-TR" sz="1400" dirty="0">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dirty="0" smtClean="0">
                          <a:solidFill>
                            <a:srgbClr val="FF0000"/>
                          </a:solidFill>
                          <a:effectLst/>
                          <a:latin typeface="Arial Black" panose="020B0A04020102020204" pitchFamily="34" charset="0"/>
                          <a:ea typeface="Times New Roman"/>
                          <a:cs typeface="Arial" panose="020B0604020202020204" pitchFamily="34" charset="0"/>
                        </a:rPr>
                        <a:t>27</a:t>
                      </a:r>
                      <a:endParaRPr lang="tr-TR" sz="1400" dirty="0">
                        <a:effectLst/>
                        <a:latin typeface="Arial Black" panose="020B0A04020102020204" pitchFamily="34" charset="0"/>
                        <a:ea typeface="Calibri"/>
                        <a:cs typeface="Arial" panose="020B0604020202020204" pitchFamily="34" charset="0"/>
                      </a:endParaRPr>
                    </a:p>
                  </a:txBody>
                  <a:tcPr marL="30273" marR="30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43390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19</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272099557"/>
              </p:ext>
            </p:extLst>
          </p:nvPr>
        </p:nvGraphicFramePr>
        <p:xfrm>
          <a:off x="827652" y="462910"/>
          <a:ext cx="7200799"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5"/>
          <p:cNvGraphicFramePr/>
          <p:nvPr>
            <p:extLst>
              <p:ext uri="{D42A27DB-BD31-4B8C-83A1-F6EECF244321}">
                <p14:modId xmlns:p14="http://schemas.microsoft.com/office/powerpoint/2010/main" val="1741830582"/>
              </p:ext>
            </p:extLst>
          </p:nvPr>
        </p:nvGraphicFramePr>
        <p:xfrm>
          <a:off x="504528" y="1070104"/>
          <a:ext cx="2783278" cy="3250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Metin kutusu 2"/>
          <p:cNvSpPr txBox="1"/>
          <p:nvPr/>
        </p:nvSpPr>
        <p:spPr>
          <a:xfrm>
            <a:off x="3635927" y="1203600"/>
            <a:ext cx="4978897" cy="3139318"/>
          </a:xfrm>
          <a:prstGeom prst="rect">
            <a:avLst/>
          </a:prstGeom>
          <a:noFill/>
        </p:spPr>
        <p:txBody>
          <a:bodyPr wrap="square" lIns="68477" tIns="34289" rIns="68477" bIns="34289" rtlCol="0">
            <a:spAutoFit/>
          </a:bodyPr>
          <a:lstStyle/>
          <a:p>
            <a:pPr marL="213968" indent="-213968" defTabSz="684627">
              <a:buFont typeface="Wingdings" panose="05000000000000000000" pitchFamily="2" charset="2"/>
              <a:buChar char="Ø"/>
            </a:pPr>
            <a:r>
              <a:rPr lang="tr-TR" sz="1400" dirty="0">
                <a:solidFill>
                  <a:srgbClr val="000000"/>
                </a:solidFill>
              </a:rPr>
              <a:t>Akademik takvimde belirlemiş olan tarihlerde öğrenci kayıtlarını online ve bireysel olarak alacak şekilde gerekli tedbirleri alır</a:t>
            </a:r>
          </a:p>
          <a:p>
            <a:pPr marL="213968" indent="-213968" defTabSz="684627">
              <a:buFont typeface="Wingdings" panose="05000000000000000000" pitchFamily="2" charset="2"/>
              <a:buChar char="Ø"/>
            </a:pPr>
            <a:r>
              <a:rPr lang="tr-TR" sz="1400" dirty="0">
                <a:solidFill>
                  <a:srgbClr val="000000"/>
                </a:solidFill>
              </a:rPr>
              <a:t>Fakültenin ilgili birimlerine ait eğitim programları üst kurullarca onaylandıktan sonra eğitim bilgi sistemi (EBS) üzerinden </a:t>
            </a:r>
            <a:r>
              <a:rPr lang="tr-TR" sz="1400" dirty="0" err="1">
                <a:solidFill>
                  <a:srgbClr val="000000"/>
                </a:solidFill>
              </a:rPr>
              <a:t>herese</a:t>
            </a:r>
            <a:r>
              <a:rPr lang="tr-TR" sz="1400" dirty="0">
                <a:solidFill>
                  <a:srgbClr val="000000"/>
                </a:solidFill>
              </a:rPr>
              <a:t> açık olacak şekilde yayınlanır(</a:t>
            </a:r>
            <a:r>
              <a:rPr lang="tr-TR" sz="1400" dirty="0">
                <a:solidFill>
                  <a:srgbClr val="000000"/>
                </a:solidFill>
                <a:hlinkClick r:id="rId13"/>
              </a:rPr>
              <a:t>https://ebs.pau.edu.tr/BilgiGoster/</a:t>
            </a:r>
            <a:r>
              <a:rPr lang="tr-TR" sz="1400" dirty="0">
                <a:solidFill>
                  <a:srgbClr val="000000"/>
                </a:solidFill>
              </a:rPr>
              <a:t>)</a:t>
            </a:r>
          </a:p>
          <a:p>
            <a:pPr marL="213968" indent="-213968" defTabSz="684627">
              <a:buFont typeface="Wingdings" panose="05000000000000000000" pitchFamily="2" charset="2"/>
              <a:buChar char="Ø"/>
            </a:pPr>
            <a:r>
              <a:rPr lang="tr-TR" sz="1400" dirty="0">
                <a:solidFill>
                  <a:srgbClr val="000000"/>
                </a:solidFill>
              </a:rPr>
              <a:t>Belirlenen öğrenci kontenjanlarına göre öğrenciler için teknolojik altyapısı güçlü (Projeksiyon, bilgisayar, akıllı tahta vb. ) sınıflar oluşturulur.</a:t>
            </a:r>
          </a:p>
          <a:p>
            <a:pPr marL="213968" indent="-213968" defTabSz="684627">
              <a:buFont typeface="Wingdings" panose="05000000000000000000" pitchFamily="2" charset="2"/>
              <a:buChar char="Ø"/>
            </a:pPr>
            <a:r>
              <a:rPr lang="tr-TR" sz="1400" dirty="0">
                <a:solidFill>
                  <a:srgbClr val="000000"/>
                </a:solidFill>
              </a:rPr>
              <a:t>Derslere ilişkin öğrenme kaynakları Eğitim Destek Sistemi üzerinden öğrencilerle paylaşılır.</a:t>
            </a:r>
          </a:p>
          <a:p>
            <a:pPr marL="213968" indent="-213968" defTabSz="684627">
              <a:buFont typeface="Wingdings" panose="05000000000000000000" pitchFamily="2" charset="2"/>
              <a:buChar char="Ø"/>
            </a:pPr>
            <a:r>
              <a:rPr lang="tr-TR" sz="1400" dirty="0">
                <a:solidFill>
                  <a:srgbClr val="000000"/>
                </a:solidFill>
              </a:rPr>
              <a:t>Derslere ilişkin değerlendirme yöntemleri EBS üzerinden ilan edilir </a:t>
            </a:r>
          </a:p>
        </p:txBody>
      </p:sp>
    </p:spTree>
    <p:extLst>
      <p:ext uri="{BB962C8B-B14F-4D97-AF65-F5344CB8AC3E}">
        <p14:creationId xmlns:p14="http://schemas.microsoft.com/office/powerpoint/2010/main" val="6009449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35646"/>
            <a:ext cx="8363272" cy="2592288"/>
          </a:xfrm>
        </p:spPr>
        <p:txBody>
          <a:bodyPr/>
          <a:lstStyle/>
          <a:p>
            <a:pPr>
              <a:buFont typeface="Wingdings" panose="05000000000000000000" pitchFamily="2" charset="2"/>
              <a:buChar char="Ø"/>
            </a:pPr>
            <a:r>
              <a:rPr lang="tr-TR" sz="2400" dirty="0" smtClean="0">
                <a:latin typeface="Arial" panose="020B0604020202020204" pitchFamily="34" charset="0"/>
                <a:cs typeface="Arial" panose="020B0604020202020204" pitchFamily="34" charset="0"/>
              </a:rPr>
              <a:t>Eğitim Fakültesi İle İlgili Genel Bilgiler</a:t>
            </a:r>
          </a:p>
          <a:p>
            <a:pPr lvl="1">
              <a:buFont typeface="Wingdings" panose="05000000000000000000" pitchFamily="2" charset="2"/>
              <a:buChar char="Ø"/>
            </a:pPr>
            <a:r>
              <a:rPr lang="tr-TR" dirty="0" smtClean="0">
                <a:latin typeface="Arial" panose="020B0604020202020204" pitchFamily="34" charset="0"/>
                <a:cs typeface="Arial" panose="020B0604020202020204" pitchFamily="34" charset="0"/>
              </a:rPr>
              <a:t>Pamukkale Üniversitesi Süreçleri</a:t>
            </a:r>
          </a:p>
          <a:p>
            <a:pPr lvl="2">
              <a:buFont typeface="Wingdings" panose="05000000000000000000" pitchFamily="2" charset="2"/>
              <a:buChar char="Ø"/>
            </a:pPr>
            <a:r>
              <a:rPr lang="tr-TR" dirty="0" smtClean="0">
                <a:latin typeface="Arial" panose="020B0604020202020204" pitchFamily="34" charset="0"/>
                <a:cs typeface="Arial" panose="020B0604020202020204" pitchFamily="34" charset="0"/>
              </a:rPr>
              <a:t>Eğitim – Öğretim Süreci</a:t>
            </a:r>
          </a:p>
          <a:p>
            <a:pPr lvl="3">
              <a:buFont typeface="Wingdings" panose="05000000000000000000" pitchFamily="2" charset="2"/>
              <a:buChar char="Ø"/>
            </a:pPr>
            <a:r>
              <a:rPr lang="tr-TR" sz="2800" dirty="0" smtClean="0">
                <a:solidFill>
                  <a:srgbClr val="FF0000"/>
                </a:solidFill>
                <a:latin typeface="Arial" panose="020B0604020202020204" pitchFamily="34" charset="0"/>
                <a:cs typeface="Arial" panose="020B0604020202020204" pitchFamily="34" charset="0"/>
              </a:rPr>
              <a:t>Eğitim Fakültesi Eğitim – Öğretim Sürecinin Yaşam Döngüsü</a:t>
            </a:r>
            <a:endParaRPr lang="tr-TR" dirty="0"/>
          </a:p>
        </p:txBody>
      </p:sp>
      <p:pic>
        <p:nvPicPr>
          <p:cNvPr id="4" name="Picture 2" descr="C:\Users\HarunRemzi\Desktop\topluluk\logo paü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3478"/>
            <a:ext cx="1224134" cy="1060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uspro\Desktop\logo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37443"/>
            <a:ext cx="1152128" cy="104613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835696" y="987574"/>
            <a:ext cx="3744416" cy="369332"/>
          </a:xfrm>
          <a:prstGeom prst="rect">
            <a:avLst/>
          </a:prstGeom>
          <a:noFill/>
        </p:spPr>
        <p:txBody>
          <a:bodyPr wrap="square" rtlCol="0">
            <a:spAutoFit/>
          </a:bodyPr>
          <a:lstStyle/>
          <a:p>
            <a:r>
              <a:rPr lang="tr-TR" dirty="0" smtClean="0">
                <a:solidFill>
                  <a:srgbClr val="FF0000"/>
                </a:solidFill>
                <a:latin typeface="Arial Black" panose="020B0A04020102020204" pitchFamily="34" charset="0"/>
              </a:rPr>
              <a:t>Sunum Planı</a:t>
            </a:r>
            <a:endParaRPr lang="tr-TR"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1047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20</a:t>
            </a:fld>
            <a:endParaRPr lang="en-US">
              <a:solidFill>
                <a:srgbClr val="000000"/>
              </a:solidFill>
            </a:endParaRPr>
          </a:p>
        </p:txBody>
      </p:sp>
      <p:graphicFrame>
        <p:nvGraphicFramePr>
          <p:cNvPr id="4" name="Diagram 21"/>
          <p:cNvGraphicFramePr/>
          <p:nvPr>
            <p:extLst>
              <p:ext uri="{D42A27DB-BD31-4B8C-83A1-F6EECF244321}">
                <p14:modId xmlns:p14="http://schemas.microsoft.com/office/powerpoint/2010/main" val="3185348958"/>
              </p:ext>
            </p:extLst>
          </p:nvPr>
        </p:nvGraphicFramePr>
        <p:xfrm>
          <a:off x="344588" y="291460"/>
          <a:ext cx="7323756"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2627384255"/>
              </p:ext>
            </p:extLst>
          </p:nvPr>
        </p:nvGraphicFramePr>
        <p:xfrm>
          <a:off x="344588" y="1066744"/>
          <a:ext cx="2882706" cy="32506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3483644" y="971243"/>
            <a:ext cx="4915363" cy="3797190"/>
          </a:xfrm>
          <a:prstGeom prst="rect">
            <a:avLst/>
          </a:prstGeom>
          <a:noFill/>
        </p:spPr>
        <p:txBody>
          <a:bodyPr wrap="square" lIns="68484" tIns="34289" rIns="68484" bIns="34289" rtlCol="0">
            <a:spAutoFit/>
          </a:bodyPr>
          <a:lstStyle/>
          <a:p>
            <a:pPr marL="213993" indent="-213993" defTabSz="684712">
              <a:buFont typeface="Wingdings" panose="05000000000000000000" pitchFamily="2" charset="2"/>
              <a:buChar char="Ø"/>
            </a:pPr>
            <a:r>
              <a:rPr lang="tr-TR" sz="1400" dirty="0">
                <a:solidFill>
                  <a:srgbClr val="000000"/>
                </a:solidFill>
              </a:rPr>
              <a:t>Eğitim Fakültesinin program kılavuzları ve ders içerikleri YÖK tarafından belirlenir. Derslerin dönem değişiklikleri yapılamaz.</a:t>
            </a:r>
          </a:p>
          <a:p>
            <a:pPr marL="213993" indent="-213993" defTabSz="684712">
              <a:buFont typeface="Wingdings" panose="05000000000000000000" pitchFamily="2" charset="2"/>
              <a:buChar char="Ø"/>
            </a:pPr>
            <a:r>
              <a:rPr lang="tr-TR" sz="1400" dirty="0">
                <a:solidFill>
                  <a:srgbClr val="000000"/>
                </a:solidFill>
              </a:rPr>
              <a:t>Fakültemizde açılması  planlanan derslerle ilgili birime ait tüm kurul kararları kayıt altına alınır.</a:t>
            </a:r>
          </a:p>
          <a:p>
            <a:pPr marL="213993" indent="-213993" defTabSz="684712">
              <a:buFont typeface="Wingdings" panose="05000000000000000000" pitchFamily="2" charset="2"/>
              <a:buChar char="Ø"/>
            </a:pPr>
            <a:r>
              <a:rPr lang="tr-TR" sz="1400" dirty="0">
                <a:solidFill>
                  <a:srgbClr val="000000"/>
                </a:solidFill>
              </a:rPr>
              <a:t>İlgili dönemin ders görevlendirmeleri anabilim dallarından doküman yönetim sistemi aracılığı ile istenir. İlgili anabilim dallarından gelen görevlendirmeler dekanlık tarafından ders yüklerinin dengelenmesi ve liyakat açısından incelenerek  yönetim kurulu kararı ile öğrenci işleri daire başkanlığına tüm yazışmalarla birlikte bildirilir. Yönetim kurulu tarafından onaylanan ders görevlendirmeleri  pusula bilgi sistemine girilerek öğrencilerin ve öğretim elemanlarının görmesi sağlanır. </a:t>
            </a:r>
          </a:p>
          <a:p>
            <a:pPr marL="213993" indent="-213993" defTabSz="684712">
              <a:buFont typeface="Wingdings" panose="05000000000000000000" pitchFamily="2" charset="2"/>
              <a:buChar char="Ø"/>
            </a:pPr>
            <a:r>
              <a:rPr lang="tr-TR" sz="1400" dirty="0">
                <a:solidFill>
                  <a:srgbClr val="000000"/>
                </a:solidFill>
              </a:rPr>
              <a:t>Ders görevlendirmeleri, haftalık ders çizelgeleri eğitim bilgi sistemi (EBS) üzerinden ve anabilim dalı web sayfasında ilan edilir.</a:t>
            </a:r>
          </a:p>
        </p:txBody>
      </p:sp>
    </p:spTree>
    <p:extLst>
      <p:ext uri="{BB962C8B-B14F-4D97-AF65-F5344CB8AC3E}">
        <p14:creationId xmlns:p14="http://schemas.microsoft.com/office/powerpoint/2010/main" val="7007813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21</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3253751711"/>
              </p:ext>
            </p:extLst>
          </p:nvPr>
        </p:nvGraphicFramePr>
        <p:xfrm>
          <a:off x="1187625" y="462910"/>
          <a:ext cx="6840760"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561307557"/>
              </p:ext>
            </p:extLst>
          </p:nvPr>
        </p:nvGraphicFramePr>
        <p:xfrm>
          <a:off x="827584" y="1203655"/>
          <a:ext cx="7344816" cy="34023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57756" y="16547"/>
            <a:ext cx="5786775" cy="392413"/>
          </a:xfrm>
          <a:prstGeom prst="rect">
            <a:avLst/>
          </a:prstGeom>
        </p:spPr>
        <p:txBody>
          <a:bodyPr wrap="none" lIns="68493" tIns="34289" rIns="68493" bIns="34289">
            <a:spAutoFit/>
          </a:bodyPr>
          <a:lstStyle/>
          <a:p>
            <a:pPr defTabSz="684814" fontAlgn="base">
              <a:spcBef>
                <a:spcPct val="0"/>
              </a:spcBef>
              <a:spcAft>
                <a:spcPct val="0"/>
              </a:spcAft>
            </a:pPr>
            <a:r>
              <a:rPr lang="tr-TR" altLang="en-US" sz="2100" dirty="0">
                <a:solidFill>
                  <a:srgbClr val="FF0000"/>
                </a:solidFill>
                <a:latin typeface="Arial Black" panose="020B0A04020102020204" pitchFamily="34" charset="0"/>
              </a:rPr>
              <a:t>Eğitim-öğretim süreci yaşam döngüsü </a:t>
            </a:r>
            <a:endParaRPr lang="en-US" sz="21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333634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22</a:t>
            </a:fld>
            <a:endParaRPr lang="en-US">
              <a:solidFill>
                <a:srgbClr val="000000"/>
              </a:solidFill>
            </a:endParaRPr>
          </a:p>
        </p:txBody>
      </p:sp>
      <p:graphicFrame>
        <p:nvGraphicFramePr>
          <p:cNvPr id="4" name="Diagram 21"/>
          <p:cNvGraphicFramePr/>
          <p:nvPr>
            <p:extLst>
              <p:ext uri="{D42A27DB-BD31-4B8C-83A1-F6EECF244321}">
                <p14:modId xmlns:p14="http://schemas.microsoft.com/office/powerpoint/2010/main" val="2550405340"/>
              </p:ext>
            </p:extLst>
          </p:nvPr>
        </p:nvGraphicFramePr>
        <p:xfrm>
          <a:off x="899595" y="462910"/>
          <a:ext cx="7272808"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3304727361"/>
              </p:ext>
            </p:extLst>
          </p:nvPr>
        </p:nvGraphicFramePr>
        <p:xfrm>
          <a:off x="683618" y="1131591"/>
          <a:ext cx="2470897"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3635896" y="1491631"/>
            <a:ext cx="3672408" cy="923330"/>
          </a:xfrm>
          <a:prstGeom prst="rect">
            <a:avLst/>
          </a:prstGeom>
          <a:noFill/>
        </p:spPr>
        <p:txBody>
          <a:bodyPr wrap="square" lIns="91340" tIns="45670" rIns="91340" bIns="45670" rtlCol="0">
            <a:spAutoFit/>
          </a:bodyPr>
          <a:lstStyle/>
          <a:p>
            <a:r>
              <a:rPr lang="tr-TR" dirty="0" smtClean="0"/>
              <a:t>Öğretim elamanları tarafından dönem başında hazırlanan ders izlencesi </a:t>
            </a:r>
          </a:p>
        </p:txBody>
      </p:sp>
    </p:spTree>
    <p:extLst>
      <p:ext uri="{BB962C8B-B14F-4D97-AF65-F5344CB8AC3E}">
        <p14:creationId xmlns:p14="http://schemas.microsoft.com/office/powerpoint/2010/main" val="318537405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23</a:t>
            </a:fld>
            <a:endParaRPr lang="en-US">
              <a:solidFill>
                <a:srgbClr val="000000"/>
              </a:solidFill>
            </a:endParaRPr>
          </a:p>
        </p:txBody>
      </p:sp>
      <p:graphicFrame>
        <p:nvGraphicFramePr>
          <p:cNvPr id="6" name="Diagram 21"/>
          <p:cNvGraphicFramePr/>
          <p:nvPr>
            <p:extLst>
              <p:ext uri="{D42A27DB-BD31-4B8C-83A1-F6EECF244321}">
                <p14:modId xmlns:p14="http://schemas.microsoft.com/office/powerpoint/2010/main" val="2893051544"/>
              </p:ext>
            </p:extLst>
          </p:nvPr>
        </p:nvGraphicFramePr>
        <p:xfrm>
          <a:off x="186586" y="172989"/>
          <a:ext cx="8201838"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5"/>
          <p:cNvGraphicFramePr/>
          <p:nvPr>
            <p:extLst>
              <p:ext uri="{D42A27DB-BD31-4B8C-83A1-F6EECF244321}">
                <p14:modId xmlns:p14="http://schemas.microsoft.com/office/powerpoint/2010/main" val="2409501113"/>
              </p:ext>
            </p:extLst>
          </p:nvPr>
        </p:nvGraphicFramePr>
        <p:xfrm>
          <a:off x="186585" y="824322"/>
          <a:ext cx="2970112" cy="3765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up 7"/>
          <p:cNvGrpSpPr/>
          <p:nvPr/>
        </p:nvGrpSpPr>
        <p:grpSpPr>
          <a:xfrm>
            <a:off x="3466751" y="899720"/>
            <a:ext cx="4775433" cy="3616245"/>
            <a:chOff x="0" y="792888"/>
            <a:chExt cx="3960149" cy="4208156"/>
          </a:xfrm>
        </p:grpSpPr>
        <p:sp>
          <p:nvSpPr>
            <p:cNvPr id="9" name="Dikdörtgen 8"/>
            <p:cNvSpPr/>
            <p:nvPr/>
          </p:nvSpPr>
          <p:spPr>
            <a:xfrm>
              <a:off x="0" y="792888"/>
              <a:ext cx="3960149" cy="42081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Dikdörtgen 9"/>
            <p:cNvSpPr/>
            <p:nvPr/>
          </p:nvSpPr>
          <p:spPr>
            <a:xfrm>
              <a:off x="0" y="998835"/>
              <a:ext cx="3960149" cy="40022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171278" lvl="1" indent="-171278" defTabSz="899146">
                <a:lnSpc>
                  <a:spcPct val="90000"/>
                </a:lnSpc>
                <a:spcBef>
                  <a:spcPct val="0"/>
                </a:spcBef>
                <a:spcAft>
                  <a:spcPct val="15000"/>
                </a:spcAft>
                <a:buFontTx/>
                <a:buChar char="••"/>
              </a:pPr>
              <a:r>
                <a:rPr lang="tr-TR" sz="2000" dirty="0">
                  <a:solidFill>
                    <a:srgbClr val="000000">
                      <a:hueOff val="0"/>
                      <a:satOff val="0"/>
                      <a:lumOff val="0"/>
                      <a:alphaOff val="0"/>
                    </a:srgbClr>
                  </a:solidFill>
                </a:rPr>
                <a:t>Ders kazanım ve içeriklerine uygun sabit ya da hareketli sıralı eğitim derslikler planlanır.</a:t>
              </a:r>
            </a:p>
            <a:p>
              <a:pPr marL="171278" lvl="1" indent="-171278" defTabSz="899146">
                <a:lnSpc>
                  <a:spcPct val="90000"/>
                </a:lnSpc>
                <a:spcBef>
                  <a:spcPct val="0"/>
                </a:spcBef>
                <a:spcAft>
                  <a:spcPct val="15000"/>
                </a:spcAft>
                <a:buFontTx/>
                <a:buChar char="••"/>
              </a:pPr>
              <a:r>
                <a:rPr lang="tr-TR" sz="2000" dirty="0">
                  <a:solidFill>
                    <a:srgbClr val="000000">
                      <a:hueOff val="0"/>
                      <a:satOff val="0"/>
                      <a:lumOff val="0"/>
                      <a:alphaOff val="0"/>
                    </a:srgbClr>
                  </a:solidFill>
                </a:rPr>
                <a:t>Dersliklerde bulunan projeksiyon</a:t>
              </a:r>
              <a:r>
                <a:rPr lang="tr-TR" sz="2000" dirty="0">
                  <a:solidFill>
                    <a:srgbClr val="000000">
                      <a:hueOff val="0"/>
                      <a:satOff val="0"/>
                      <a:lumOff val="0"/>
                      <a:alphaOff val="0"/>
                    </a:srgbClr>
                  </a:solidFill>
                </a:rPr>
                <a:t>, bilgisayar, akıllı tahta vb. </a:t>
              </a:r>
              <a:r>
                <a:rPr lang="tr-TR" sz="2000" dirty="0">
                  <a:solidFill>
                    <a:srgbClr val="000000">
                      <a:hueOff val="0"/>
                      <a:satOff val="0"/>
                      <a:lumOff val="0"/>
                      <a:alphaOff val="0"/>
                    </a:srgbClr>
                  </a:solidFill>
                </a:rPr>
                <a:t>araçların süreç içinde düzenli kontrolleri yapılır</a:t>
              </a:r>
              <a:endParaRPr lang="tr-TR" sz="2000" dirty="0">
                <a:solidFill>
                  <a:srgbClr val="000000">
                    <a:hueOff val="0"/>
                    <a:satOff val="0"/>
                    <a:lumOff val="0"/>
                    <a:alphaOff val="0"/>
                  </a:srgbClr>
                </a:solidFill>
              </a:endParaRPr>
            </a:p>
            <a:p>
              <a:pPr marL="171278" lvl="1" indent="-171278" defTabSz="899146">
                <a:lnSpc>
                  <a:spcPct val="90000"/>
                </a:lnSpc>
                <a:spcBef>
                  <a:spcPct val="0"/>
                </a:spcBef>
                <a:spcAft>
                  <a:spcPct val="15000"/>
                </a:spcAft>
                <a:buFontTx/>
                <a:buChar char="••"/>
              </a:pPr>
              <a:endParaRPr lang="en-US" sz="2000" dirty="0">
                <a:solidFill>
                  <a:srgbClr val="000000">
                    <a:hueOff val="0"/>
                    <a:satOff val="0"/>
                    <a:lumOff val="0"/>
                    <a:alphaOff val="0"/>
                  </a:srgbClr>
                </a:solidFill>
              </a:endParaRPr>
            </a:p>
            <a:p>
              <a:pPr marL="171278" lvl="1" indent="-171278" defTabSz="899146">
                <a:lnSpc>
                  <a:spcPct val="90000"/>
                </a:lnSpc>
                <a:spcBef>
                  <a:spcPct val="0"/>
                </a:spcBef>
                <a:spcAft>
                  <a:spcPct val="15000"/>
                </a:spcAft>
                <a:buFontTx/>
                <a:buChar char="••"/>
              </a:pPr>
              <a:endParaRPr lang="en-US" sz="2000" dirty="0">
                <a:solidFill>
                  <a:srgbClr val="000000">
                    <a:hueOff val="0"/>
                    <a:satOff val="0"/>
                    <a:lumOff val="0"/>
                    <a:alphaOff val="0"/>
                  </a:srgbClr>
                </a:solidFill>
              </a:endParaRPr>
            </a:p>
          </p:txBody>
        </p:sp>
      </p:grpSp>
    </p:spTree>
    <p:extLst>
      <p:ext uri="{BB962C8B-B14F-4D97-AF65-F5344CB8AC3E}">
        <p14:creationId xmlns:p14="http://schemas.microsoft.com/office/powerpoint/2010/main" val="316256268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24</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304953849"/>
              </p:ext>
            </p:extLst>
          </p:nvPr>
        </p:nvGraphicFramePr>
        <p:xfrm>
          <a:off x="1125462" y="555526"/>
          <a:ext cx="6840760"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07800046"/>
              </p:ext>
            </p:extLst>
          </p:nvPr>
        </p:nvGraphicFramePr>
        <p:xfrm>
          <a:off x="827584" y="1203655"/>
          <a:ext cx="2664296" cy="34023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56854" y="123490"/>
            <a:ext cx="5872302" cy="392413"/>
          </a:xfrm>
          <a:prstGeom prst="rect">
            <a:avLst/>
          </a:prstGeom>
        </p:spPr>
        <p:txBody>
          <a:bodyPr wrap="none" lIns="68493" tIns="34289" rIns="68493" bIns="34289">
            <a:spAutoFit/>
          </a:bodyPr>
          <a:lstStyle/>
          <a:p>
            <a:pPr defTabSz="684814" fontAlgn="base">
              <a:spcBef>
                <a:spcPct val="0"/>
              </a:spcBef>
              <a:spcAft>
                <a:spcPct val="0"/>
              </a:spcAft>
            </a:pPr>
            <a:r>
              <a:rPr lang="tr-TR" altLang="en-US" sz="2100" dirty="0">
                <a:solidFill>
                  <a:srgbClr val="FF0000"/>
                </a:solidFill>
                <a:latin typeface="Arial Black" panose="020B0A04020102020204" pitchFamily="34" charset="0"/>
              </a:rPr>
              <a:t>Eğitim-Öğretim Süreci Yaşam Döngüsü </a:t>
            </a:r>
            <a:endParaRPr lang="en-US" sz="2100" dirty="0">
              <a:solidFill>
                <a:srgbClr val="FF0000"/>
              </a:solidFill>
              <a:latin typeface="Arial Black" panose="020B0A04020102020204" pitchFamily="34" charset="0"/>
            </a:endParaRPr>
          </a:p>
        </p:txBody>
      </p:sp>
      <p:sp>
        <p:nvSpPr>
          <p:cNvPr id="3" name="Metin kutusu 2"/>
          <p:cNvSpPr txBox="1"/>
          <p:nvPr/>
        </p:nvSpPr>
        <p:spPr>
          <a:xfrm>
            <a:off x="4067944" y="2139702"/>
            <a:ext cx="3888432" cy="923330"/>
          </a:xfrm>
          <a:prstGeom prst="rect">
            <a:avLst/>
          </a:prstGeom>
          <a:noFill/>
        </p:spPr>
        <p:txBody>
          <a:bodyPr wrap="square" lIns="91416" tIns="45708" rIns="91416" bIns="45708" rtlCol="0">
            <a:spAutoFit/>
          </a:bodyPr>
          <a:lstStyle/>
          <a:p>
            <a:r>
              <a:rPr lang="tr-TR" dirty="0" smtClean="0"/>
              <a:t>Öğretmen atamaları  mezunların başarı durumunun bir göstergesi olarak değerlendirilebilir. </a:t>
            </a:r>
            <a:endParaRPr lang="tr-TR" dirty="0"/>
          </a:p>
        </p:txBody>
      </p:sp>
    </p:spTree>
    <p:extLst>
      <p:ext uri="{BB962C8B-B14F-4D97-AF65-F5344CB8AC3E}">
        <p14:creationId xmlns:p14="http://schemas.microsoft.com/office/powerpoint/2010/main" val="15203526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25</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3414717631"/>
              </p:ext>
            </p:extLst>
          </p:nvPr>
        </p:nvGraphicFramePr>
        <p:xfrm>
          <a:off x="1655678" y="698824"/>
          <a:ext cx="5852799"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002631366"/>
              </p:ext>
            </p:extLst>
          </p:nvPr>
        </p:nvGraphicFramePr>
        <p:xfrm>
          <a:off x="1043610" y="1329612"/>
          <a:ext cx="7272808" cy="297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303783" y="167327"/>
            <a:ext cx="4727497" cy="392415"/>
          </a:xfrm>
          <a:prstGeom prst="rect">
            <a:avLst/>
          </a:prstGeom>
        </p:spPr>
        <p:txBody>
          <a:bodyPr wrap="none" lIns="68529" tIns="34289" rIns="68529" bIns="34289">
            <a:spAutoFit/>
          </a:bodyPr>
          <a:lstStyle/>
          <a:p>
            <a:pPr defTabSz="685222" fontAlgn="base">
              <a:spcBef>
                <a:spcPct val="0"/>
              </a:spcBef>
              <a:spcAft>
                <a:spcPct val="0"/>
              </a:spcAft>
            </a:pPr>
            <a:r>
              <a:rPr lang="tr-TR" altLang="en-US" sz="2100" dirty="0">
                <a:solidFill>
                  <a:srgbClr val="A50021"/>
                </a:solidFill>
                <a:latin typeface="Arial" charset="0"/>
              </a:rPr>
              <a:t>Eğitim-öğretim süreci yaşam döngüsü </a:t>
            </a:r>
            <a:endParaRPr lang="en-US" sz="2100" dirty="0">
              <a:solidFill>
                <a:srgbClr val="000000"/>
              </a:solidFill>
              <a:latin typeface="Arial" charset="0"/>
            </a:endParaRPr>
          </a:p>
        </p:txBody>
      </p:sp>
    </p:spTree>
    <p:extLst>
      <p:ext uri="{BB962C8B-B14F-4D97-AF65-F5344CB8AC3E}">
        <p14:creationId xmlns:p14="http://schemas.microsoft.com/office/powerpoint/2010/main" val="13450968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26</a:t>
            </a:fld>
            <a:endParaRPr lang="en-US">
              <a:solidFill>
                <a:srgbClr val="000000"/>
              </a:solidFill>
            </a:endParaRPr>
          </a:p>
        </p:txBody>
      </p:sp>
      <p:graphicFrame>
        <p:nvGraphicFramePr>
          <p:cNvPr id="4" name="Diagram 21"/>
          <p:cNvGraphicFramePr/>
          <p:nvPr>
            <p:extLst>
              <p:ext uri="{D42A27DB-BD31-4B8C-83A1-F6EECF244321}">
                <p14:modId xmlns:p14="http://schemas.microsoft.com/office/powerpoint/2010/main" val="541749202"/>
              </p:ext>
            </p:extLst>
          </p:nvPr>
        </p:nvGraphicFramePr>
        <p:xfrm>
          <a:off x="1043608" y="339502"/>
          <a:ext cx="6336704" cy="52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5"/>
          <p:cNvGraphicFramePr/>
          <p:nvPr>
            <p:extLst>
              <p:ext uri="{D42A27DB-BD31-4B8C-83A1-F6EECF244321}">
                <p14:modId xmlns:p14="http://schemas.microsoft.com/office/powerpoint/2010/main" val="235824635"/>
              </p:ext>
            </p:extLst>
          </p:nvPr>
        </p:nvGraphicFramePr>
        <p:xfrm>
          <a:off x="410416" y="1077480"/>
          <a:ext cx="3048842" cy="2862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3563888" y="1059584"/>
            <a:ext cx="5040560" cy="3109569"/>
          </a:xfrm>
          <a:prstGeom prst="rect">
            <a:avLst/>
          </a:prstGeom>
          <a:noFill/>
        </p:spPr>
        <p:txBody>
          <a:bodyPr wrap="square" lIns="91394" tIns="45697" rIns="91394" bIns="45697" rtlCol="0">
            <a:spAutoFit/>
          </a:bodyPr>
          <a:lstStyle/>
          <a:p>
            <a:pPr>
              <a:lnSpc>
                <a:spcPct val="115000"/>
              </a:lnSpc>
              <a:spcAft>
                <a:spcPts val="1000"/>
              </a:spcAft>
            </a:pPr>
            <a:r>
              <a:rPr lang="tr-TR" sz="1200" dirty="0">
                <a:latin typeface="Arial Black" panose="020B0A04020102020204" pitchFamily="34" charset="0"/>
                <a:ea typeface="Calibri"/>
                <a:cs typeface="Times New Roman"/>
              </a:rPr>
              <a:t>EĞİTİM FAKÜLTESİNİN KALİTE POLİTİKASI</a:t>
            </a:r>
          </a:p>
          <a:p>
            <a:pPr marL="342695" indent="-342695">
              <a:lnSpc>
                <a:spcPct val="115000"/>
              </a:lnSpc>
              <a:buFont typeface="Symbol"/>
              <a:buChar char=""/>
            </a:pPr>
            <a:r>
              <a:rPr lang="tr-TR" sz="1200" dirty="0">
                <a:latin typeface="Arial" panose="020B0604020202020204" pitchFamily="34" charset="0"/>
                <a:ea typeface="Calibri"/>
                <a:cs typeface="Arial" panose="020B0604020202020204" pitchFamily="34" charset="0"/>
              </a:rPr>
              <a:t>Ulusal ve uluslararası öğretmen yetiştirme standartlarını temele alarak, sürekli gelişme ve iyileştirme kültürü oluşturmak,</a:t>
            </a:r>
          </a:p>
          <a:p>
            <a:pPr marL="342695" indent="-342695">
              <a:lnSpc>
                <a:spcPct val="115000"/>
              </a:lnSpc>
              <a:buFont typeface="Symbol"/>
              <a:buChar char=""/>
            </a:pPr>
            <a:r>
              <a:rPr lang="tr-TR" sz="1200" dirty="0">
                <a:latin typeface="Arial" panose="020B0604020202020204" pitchFamily="34" charset="0"/>
                <a:ea typeface="Calibri"/>
                <a:cs typeface="Arial" panose="020B0604020202020204" pitchFamily="34" charset="0"/>
              </a:rPr>
              <a:t> “Planla-Uygula-Kontrol et (Gözden geçir)-İyileştir” yaklaşımını işler hale getirmek,</a:t>
            </a:r>
          </a:p>
          <a:p>
            <a:pPr marL="342695" indent="-342695">
              <a:lnSpc>
                <a:spcPct val="115000"/>
              </a:lnSpc>
              <a:buFont typeface="Symbol"/>
              <a:buChar char=""/>
            </a:pPr>
            <a:r>
              <a:rPr lang="tr-TR" sz="1200" dirty="0">
                <a:latin typeface="Arial" panose="020B0604020202020204" pitchFamily="34" charset="0"/>
                <a:ea typeface="Calibri"/>
                <a:cs typeface="Arial" panose="020B0604020202020204" pitchFamily="34" charset="0"/>
              </a:rPr>
              <a:t>İç ve dış paydaşların geri bildirimleri doğrultusunda, geleceğin bireylerini yetiştirebilecek nitelikte öğretmen eğitimi vermek ve bunun için gerekli ihtiyaç ve beklentileri karşılamak,</a:t>
            </a:r>
          </a:p>
          <a:p>
            <a:pPr marL="342695" indent="-342695">
              <a:lnSpc>
                <a:spcPct val="115000"/>
              </a:lnSpc>
              <a:buFont typeface="Symbol"/>
              <a:buChar char=""/>
            </a:pPr>
            <a:r>
              <a:rPr lang="tr-TR" sz="1200" dirty="0">
                <a:latin typeface="Arial" panose="020B0604020202020204" pitchFamily="34" charset="0"/>
                <a:ea typeface="Calibri"/>
                <a:cs typeface="Arial" panose="020B0604020202020204" pitchFamily="34" charset="0"/>
              </a:rPr>
              <a:t>Kalite güvence sistemini akademik, idari personel ve öğrencilerin katılımlarıyla yapılandırmak,</a:t>
            </a:r>
          </a:p>
          <a:p>
            <a:pPr marL="342695" indent="-342695">
              <a:lnSpc>
                <a:spcPct val="115000"/>
              </a:lnSpc>
              <a:spcAft>
                <a:spcPts val="1000"/>
              </a:spcAft>
              <a:buFont typeface="Symbol"/>
              <a:buChar char=""/>
            </a:pPr>
            <a:r>
              <a:rPr lang="tr-TR" sz="1200" dirty="0">
                <a:latin typeface="Arial" panose="020B0604020202020204" pitchFamily="34" charset="0"/>
                <a:ea typeface="Calibri"/>
                <a:cs typeface="Arial" panose="020B0604020202020204" pitchFamily="34" charset="0"/>
              </a:rPr>
              <a:t>Oluşturulacak kalite güvence sistemi ile Eğitim Fakültesinin ulusal, uluslararası akreditasyonunu ve tanınırlığını sağlamak,</a:t>
            </a:r>
          </a:p>
          <a:p>
            <a:pPr>
              <a:lnSpc>
                <a:spcPct val="115000"/>
              </a:lnSpc>
              <a:spcAft>
                <a:spcPts val="1000"/>
              </a:spcAft>
            </a:pPr>
            <a:r>
              <a:rPr lang="tr-TR" sz="1200" dirty="0">
                <a:latin typeface="Arial" panose="020B0604020202020204" pitchFamily="34" charset="0"/>
                <a:ea typeface="Calibri"/>
                <a:cs typeface="Arial" panose="020B0604020202020204" pitchFamily="34" charset="0"/>
              </a:rPr>
              <a:t>kalite politikası olarak belirlenmiştir.</a:t>
            </a:r>
          </a:p>
        </p:txBody>
      </p:sp>
    </p:spTree>
    <p:extLst>
      <p:ext uri="{BB962C8B-B14F-4D97-AF65-F5344CB8AC3E}">
        <p14:creationId xmlns:p14="http://schemas.microsoft.com/office/powerpoint/2010/main" val="27003801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27</a:t>
            </a:fld>
            <a:endParaRPr lang="en-US">
              <a:solidFill>
                <a:srgbClr val="000000"/>
              </a:solidFill>
            </a:endParaRPr>
          </a:p>
        </p:txBody>
      </p:sp>
      <p:graphicFrame>
        <p:nvGraphicFramePr>
          <p:cNvPr id="4" name="Diagram 5"/>
          <p:cNvGraphicFramePr/>
          <p:nvPr>
            <p:extLst>
              <p:ext uri="{D42A27DB-BD31-4B8C-83A1-F6EECF244321}">
                <p14:modId xmlns:p14="http://schemas.microsoft.com/office/powerpoint/2010/main" val="454885873"/>
              </p:ext>
            </p:extLst>
          </p:nvPr>
        </p:nvGraphicFramePr>
        <p:xfrm>
          <a:off x="314332" y="996798"/>
          <a:ext cx="2655516" cy="286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1"/>
          <p:cNvGraphicFramePr/>
          <p:nvPr>
            <p:extLst>
              <p:ext uri="{D42A27DB-BD31-4B8C-83A1-F6EECF244321}">
                <p14:modId xmlns:p14="http://schemas.microsoft.com/office/powerpoint/2010/main" val="2846293040"/>
              </p:ext>
            </p:extLst>
          </p:nvPr>
        </p:nvGraphicFramePr>
        <p:xfrm>
          <a:off x="314345" y="154219"/>
          <a:ext cx="7498027" cy="522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Grup 5"/>
          <p:cNvGrpSpPr/>
          <p:nvPr/>
        </p:nvGrpSpPr>
        <p:grpSpPr>
          <a:xfrm>
            <a:off x="3244244" y="1038138"/>
            <a:ext cx="4928157" cy="2829756"/>
            <a:chOff x="0" y="901329"/>
            <a:chExt cx="3540688" cy="2841074"/>
          </a:xfrm>
        </p:grpSpPr>
        <p:sp>
          <p:nvSpPr>
            <p:cNvPr id="7" name="Dikdörtgen 6"/>
            <p:cNvSpPr/>
            <p:nvPr/>
          </p:nvSpPr>
          <p:spPr>
            <a:xfrm>
              <a:off x="0" y="901329"/>
              <a:ext cx="3540688" cy="284107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Dikdörtgen 7"/>
            <p:cNvSpPr/>
            <p:nvPr/>
          </p:nvSpPr>
          <p:spPr>
            <a:xfrm>
              <a:off x="0" y="901329"/>
              <a:ext cx="3540688" cy="2841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171398" lvl="1" indent="-171398" defTabSz="766516">
                <a:lnSpc>
                  <a:spcPct val="90000"/>
                </a:lnSpc>
                <a:spcBef>
                  <a:spcPct val="0"/>
                </a:spcBef>
                <a:spcAft>
                  <a:spcPct val="15000"/>
                </a:spcAft>
                <a:buFontTx/>
                <a:buChar char="••"/>
              </a:pPr>
              <a:endParaRPr lang="en-US" sz="1700" dirty="0">
                <a:solidFill>
                  <a:srgbClr val="000000">
                    <a:hueOff val="0"/>
                    <a:satOff val="0"/>
                    <a:lumOff val="0"/>
                    <a:alphaOff val="0"/>
                  </a:srgbClr>
                </a:solidFill>
              </a:endParaRPr>
            </a:p>
          </p:txBody>
        </p:sp>
      </p:grpSp>
      <p:sp>
        <p:nvSpPr>
          <p:cNvPr id="2" name="Dikdörtgen 1"/>
          <p:cNvSpPr/>
          <p:nvPr/>
        </p:nvSpPr>
        <p:spPr>
          <a:xfrm>
            <a:off x="3333442" y="1383551"/>
            <a:ext cx="4572000" cy="1962073"/>
          </a:xfrm>
          <a:prstGeom prst="rect">
            <a:avLst/>
          </a:prstGeom>
        </p:spPr>
        <p:txBody>
          <a:bodyPr lIns="91416" tIns="45708" rIns="91416" bIns="45708">
            <a:spAutoFit/>
          </a:bodyPr>
          <a:lstStyle/>
          <a:p>
            <a:pPr marL="285253" indent="-285253" defTabSz="684576">
              <a:buFont typeface="Arial" panose="020B0604020202020204" pitchFamily="34" charset="0"/>
              <a:buChar char="•"/>
            </a:pPr>
            <a:r>
              <a:rPr lang="tr-TR" sz="2000" dirty="0">
                <a:solidFill>
                  <a:srgbClr val="000000"/>
                </a:solidFill>
                <a:latin typeface="Arial" panose="020B0604020202020204" pitchFamily="34" charset="0"/>
                <a:cs typeface="Arial" panose="020B0604020202020204" pitchFamily="34" charset="0"/>
              </a:rPr>
              <a:t>«Öğretim Elemanının Ders Performansını» Değerlendirme Anketi</a:t>
            </a:r>
          </a:p>
          <a:p>
            <a:pPr marL="285253" indent="-285253" defTabSz="684576">
              <a:buFont typeface="Arial" panose="020B0604020202020204" pitchFamily="34" charset="0"/>
              <a:buChar char="•"/>
            </a:pPr>
            <a:r>
              <a:rPr lang="tr-TR" sz="2000" dirty="0">
                <a:solidFill>
                  <a:srgbClr val="000000"/>
                </a:solidFill>
                <a:latin typeface="Arial" panose="020B0604020202020204" pitchFamily="34" charset="0"/>
                <a:cs typeface="Arial" panose="020B0604020202020204" pitchFamily="34" charset="0"/>
              </a:rPr>
              <a:t>«Ders öğrenme kazanımlarına ilişkin» öğrenci anketi</a:t>
            </a:r>
          </a:p>
          <a:p>
            <a:pPr marL="285253" indent="-285253" defTabSz="684576">
              <a:buFont typeface="Arial" panose="020B0604020202020204" pitchFamily="34" charset="0"/>
              <a:buChar char="•"/>
            </a:pPr>
            <a:r>
              <a:rPr lang="tr-TR" sz="2000" dirty="0" err="1">
                <a:solidFill>
                  <a:srgbClr val="000000"/>
                </a:solidFill>
                <a:latin typeface="Arial" panose="020B0604020202020204" pitchFamily="34" charset="0"/>
                <a:cs typeface="Arial" panose="020B0604020202020204" pitchFamily="34" charset="0"/>
              </a:rPr>
              <a:t>Özdeğerlendirme</a:t>
            </a:r>
            <a:r>
              <a:rPr lang="tr-TR" sz="2000" dirty="0">
                <a:solidFill>
                  <a:srgbClr val="000000"/>
                </a:solidFill>
                <a:latin typeface="Arial" panose="020B0604020202020204" pitchFamily="34" charset="0"/>
                <a:cs typeface="Arial" panose="020B0604020202020204" pitchFamily="34" charset="0"/>
              </a:rPr>
              <a:t> anketi</a:t>
            </a:r>
            <a:endParaRPr lang="tr-TR"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87154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28</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944052744"/>
              </p:ext>
            </p:extLst>
          </p:nvPr>
        </p:nvGraphicFramePr>
        <p:xfrm>
          <a:off x="1655678" y="698824"/>
          <a:ext cx="5852799"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305435057"/>
              </p:ext>
            </p:extLst>
          </p:nvPr>
        </p:nvGraphicFramePr>
        <p:xfrm>
          <a:off x="1043611" y="1329612"/>
          <a:ext cx="2304254" cy="297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303783" y="167339"/>
            <a:ext cx="6007027" cy="392413"/>
          </a:xfrm>
          <a:prstGeom prst="rect">
            <a:avLst/>
          </a:prstGeom>
        </p:spPr>
        <p:txBody>
          <a:bodyPr wrap="none" lIns="68529" tIns="34289" rIns="68529" bIns="34289">
            <a:spAutoFit/>
          </a:bodyPr>
          <a:lstStyle/>
          <a:p>
            <a:pPr defTabSz="685222" fontAlgn="base">
              <a:spcBef>
                <a:spcPct val="0"/>
              </a:spcBef>
              <a:spcAft>
                <a:spcPct val="0"/>
              </a:spcAft>
            </a:pPr>
            <a:r>
              <a:rPr lang="tr-TR" altLang="en-US" sz="2100" dirty="0">
                <a:solidFill>
                  <a:srgbClr val="A50021"/>
                </a:solidFill>
                <a:latin typeface="Arial Black" panose="020B0A04020102020204" pitchFamily="34" charset="0"/>
              </a:rPr>
              <a:t>Eğitim- Öğretim Süreci Yaşam Döngüsü </a:t>
            </a:r>
            <a:endParaRPr lang="en-US" sz="2100" dirty="0">
              <a:solidFill>
                <a:srgbClr val="000000"/>
              </a:solidFill>
              <a:latin typeface="Arial Black" panose="020B0A04020102020204" pitchFamily="34" charset="0"/>
            </a:endParaRPr>
          </a:p>
        </p:txBody>
      </p:sp>
      <p:sp>
        <p:nvSpPr>
          <p:cNvPr id="3" name="Metin kutusu 2"/>
          <p:cNvSpPr txBox="1"/>
          <p:nvPr/>
        </p:nvSpPr>
        <p:spPr>
          <a:xfrm>
            <a:off x="3675211" y="1779662"/>
            <a:ext cx="4392488" cy="2308324"/>
          </a:xfrm>
          <a:prstGeom prst="rect">
            <a:avLst/>
          </a:prstGeom>
          <a:noFill/>
        </p:spPr>
        <p:txBody>
          <a:bodyPr wrap="square" lIns="91416" tIns="45708" rIns="91416" bIns="45708" rtlCol="0">
            <a:spAutoFit/>
          </a:bodyPr>
          <a:lstStyle/>
          <a:p>
            <a:r>
              <a:rPr lang="tr-TR" dirty="0" smtClean="0"/>
              <a:t>Öğretim elamanının performansına ve dersine ilişkin öğrenci anket sonuçları Eğitim Bilgi Sistemi (EBS) üzerinden her dönem paylaşılır.</a:t>
            </a:r>
          </a:p>
          <a:p>
            <a:r>
              <a:rPr lang="tr-TR" dirty="0"/>
              <a:t>Ö</a:t>
            </a:r>
            <a:r>
              <a:rPr lang="tr-TR" dirty="0" smtClean="0"/>
              <a:t>ğrenci dönütleri doğrultusunda öğretim elamanının eğitim-öğretim süreci açısından kendini geliştirmesi hedeflenir.</a:t>
            </a:r>
          </a:p>
          <a:p>
            <a:endParaRPr lang="tr-TR" dirty="0"/>
          </a:p>
        </p:txBody>
      </p:sp>
      <p:pic>
        <p:nvPicPr>
          <p:cNvPr id="7" name="Picture 2" descr="C:\Users\HarunRemzi\Desktop\topluluk\logo paü p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6" y="207670"/>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suspro\Desktop\logoT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3159" y="411510"/>
            <a:ext cx="735301" cy="79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7671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29</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1838344213"/>
              </p:ext>
            </p:extLst>
          </p:nvPr>
        </p:nvGraphicFramePr>
        <p:xfrm>
          <a:off x="1427138" y="461883"/>
          <a:ext cx="6588731"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898189737"/>
              </p:ext>
            </p:extLst>
          </p:nvPr>
        </p:nvGraphicFramePr>
        <p:xfrm>
          <a:off x="683568" y="1487142"/>
          <a:ext cx="7632848" cy="28623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1601671" y="1152192"/>
            <a:ext cx="5906805" cy="334949"/>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466713" fontAlgn="base">
                <a:lnSpc>
                  <a:spcPct val="90000"/>
                </a:lnSpc>
                <a:spcBef>
                  <a:spcPct val="0"/>
                </a:spcBef>
                <a:spcAft>
                  <a:spcPct val="35000"/>
                </a:spcAft>
              </a:pPr>
              <a:r>
                <a:rPr lang="tr-TR" sz="1200" dirty="0">
                  <a:solidFill>
                    <a:srgbClr val="FFFFFF"/>
                  </a:solidFill>
                </a:rPr>
                <a:t>Kalite Güvencesi süreci</a:t>
              </a:r>
            </a:p>
          </p:txBody>
        </p:sp>
      </p:grpSp>
      <p:sp>
        <p:nvSpPr>
          <p:cNvPr id="11" name="Rectangle 10"/>
          <p:cNvSpPr/>
          <p:nvPr/>
        </p:nvSpPr>
        <p:spPr>
          <a:xfrm>
            <a:off x="2357756" y="1"/>
            <a:ext cx="4727497" cy="392415"/>
          </a:xfrm>
          <a:prstGeom prst="rect">
            <a:avLst/>
          </a:prstGeom>
        </p:spPr>
        <p:txBody>
          <a:bodyPr wrap="none" lIns="68579" tIns="34289" rIns="68579" bIns="34289">
            <a:spAutoFit/>
          </a:bodyPr>
          <a:lstStyle/>
          <a:p>
            <a:pPr defTabSz="685783" fontAlgn="base">
              <a:spcBef>
                <a:spcPct val="0"/>
              </a:spcBef>
              <a:spcAft>
                <a:spcPct val="0"/>
              </a:spcAft>
            </a:pPr>
            <a:r>
              <a:rPr lang="tr-TR" altLang="en-US" sz="2100" dirty="0">
                <a:solidFill>
                  <a:srgbClr val="A50021"/>
                </a:solidFill>
                <a:latin typeface="Arial" charset="0"/>
              </a:rPr>
              <a:t>Eğitim-öğretim süreci yaşam döngüsü </a:t>
            </a:r>
            <a:endParaRPr lang="en-US" sz="2100" dirty="0">
              <a:solidFill>
                <a:srgbClr val="000000"/>
              </a:solidFill>
              <a:latin typeface="Arial" charset="0"/>
            </a:endParaRPr>
          </a:p>
        </p:txBody>
      </p:sp>
      <p:pic>
        <p:nvPicPr>
          <p:cNvPr id="12" name="Picture 2" descr="C:\Users\HarunRemzi\Desktop\topluluk\logo paü p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6" y="207670"/>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suspro\Desktop\logoT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1301" y="196208"/>
            <a:ext cx="735301" cy="79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687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rial Black" panose="020B0A04020102020204" pitchFamily="34" charset="0"/>
              </a:rPr>
              <a:t>Eğitim Fakültesi</a:t>
            </a:r>
            <a:endParaRPr lang="tr-TR" dirty="0">
              <a:latin typeface="Arial Black" panose="020B0A04020102020204" pitchFamily="34" charset="0"/>
            </a:endParaRPr>
          </a:p>
        </p:txBody>
      </p:sp>
      <p:sp>
        <p:nvSpPr>
          <p:cNvPr id="3" name="İçerik Yer Tutucusu 2"/>
          <p:cNvSpPr>
            <a:spLocks noGrp="1"/>
          </p:cNvSpPr>
          <p:nvPr>
            <p:ph idx="1"/>
          </p:nvPr>
        </p:nvSpPr>
        <p:spPr>
          <a:xfrm>
            <a:off x="899593" y="1215163"/>
            <a:ext cx="7416824" cy="2451719"/>
          </a:xfrm>
        </p:spPr>
        <p:txBody>
          <a:bodyPr>
            <a:normAutofit fontScale="47500" lnSpcReduction="20000"/>
          </a:bodyPr>
          <a:lstStyle/>
          <a:p>
            <a:pPr marL="0" indent="0">
              <a:lnSpc>
                <a:spcPct val="160000"/>
              </a:lnSpc>
              <a:buNone/>
            </a:pPr>
            <a:r>
              <a:rPr lang="en-GB" dirty="0" err="1">
                <a:solidFill>
                  <a:srgbClr val="FF0000"/>
                </a:solidFill>
                <a:latin typeface="Arial Black" panose="020B0A04020102020204" pitchFamily="34" charset="0"/>
                <a:cs typeface="Arial" panose="020B0604020202020204" pitchFamily="34" charset="0"/>
              </a:rPr>
              <a:t>Fakültemizde</a:t>
            </a:r>
            <a:r>
              <a:rPr lang="en-GB" dirty="0">
                <a:solidFill>
                  <a:srgbClr val="FF0000"/>
                </a:solidFill>
                <a:latin typeface="Arial Black" panose="020B0A04020102020204" pitchFamily="34" charset="0"/>
                <a:cs typeface="Arial" panose="020B0604020202020204" pitchFamily="34" charset="0"/>
              </a:rPr>
              <a:t>, </a:t>
            </a:r>
            <a:r>
              <a:rPr lang="en-GB" dirty="0" smtClean="0">
                <a:solidFill>
                  <a:srgbClr val="FF0000"/>
                </a:solidFill>
                <a:latin typeface="Arial Black" panose="020B0A04020102020204" pitchFamily="34" charset="0"/>
                <a:cs typeface="Arial" panose="020B0604020202020204" pitchFamily="34" charset="0"/>
              </a:rPr>
              <a:t> </a:t>
            </a:r>
            <a:endParaRPr lang="tr-TR" dirty="0" smtClean="0">
              <a:solidFill>
                <a:srgbClr val="FF0000"/>
              </a:solidFill>
              <a:latin typeface="Arial Black" panose="020B0A04020102020204" pitchFamily="34" charset="0"/>
              <a:cs typeface="Arial" panose="020B0604020202020204" pitchFamily="34" charset="0"/>
            </a:endParaRPr>
          </a:p>
          <a:p>
            <a:pPr>
              <a:lnSpc>
                <a:spcPct val="160000"/>
              </a:lnSpc>
              <a:buFont typeface="Wingdings" panose="05000000000000000000" pitchFamily="2" charset="2"/>
              <a:buChar char="Ø"/>
            </a:pPr>
            <a:r>
              <a:rPr lang="en-GB" dirty="0" smtClean="0">
                <a:latin typeface="Arial Black" panose="020B0A04020102020204" pitchFamily="34" charset="0"/>
                <a:cs typeface="Arial" panose="020B0604020202020204" pitchFamily="34" charset="0"/>
              </a:rPr>
              <a:t>8 </a:t>
            </a:r>
            <a:r>
              <a:rPr lang="tr-TR" dirty="0" err="1">
                <a:latin typeface="Arial Black" panose="020B0A04020102020204" pitchFamily="34" charset="0"/>
                <a:cs typeface="Arial" panose="020B0604020202020204" pitchFamily="34" charset="0"/>
              </a:rPr>
              <a:t>B</a:t>
            </a:r>
            <a:r>
              <a:rPr lang="en-GB" dirty="0" err="1" smtClean="0">
                <a:latin typeface="Arial Black" panose="020B0A04020102020204" pitchFamily="34" charset="0"/>
                <a:cs typeface="Arial" panose="020B0604020202020204" pitchFamily="34" charset="0"/>
              </a:rPr>
              <a:t>ölüm</a:t>
            </a:r>
            <a:r>
              <a:rPr lang="en-GB" dirty="0" smtClean="0">
                <a:latin typeface="Arial Black" panose="020B0A04020102020204" pitchFamily="34" charset="0"/>
                <a:cs typeface="Arial" panose="020B0604020202020204" pitchFamily="34" charset="0"/>
              </a:rPr>
              <a:t> </a:t>
            </a:r>
            <a:r>
              <a:rPr lang="en-GB" dirty="0" err="1" smtClean="0">
                <a:latin typeface="Arial Black" panose="020B0A04020102020204" pitchFamily="34" charset="0"/>
                <a:cs typeface="Arial" panose="020B0604020202020204" pitchFamily="34" charset="0"/>
              </a:rPr>
              <a:t>bu</a:t>
            </a:r>
            <a:r>
              <a:rPr lang="en-GB" dirty="0" smtClean="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bölümlere</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bağlı</a:t>
            </a:r>
            <a:r>
              <a:rPr lang="en-GB" dirty="0">
                <a:latin typeface="Arial Black" panose="020B0A04020102020204" pitchFamily="34" charset="0"/>
                <a:cs typeface="Arial" panose="020B0604020202020204" pitchFamily="34" charset="0"/>
              </a:rPr>
              <a:t> </a:t>
            </a:r>
            <a:r>
              <a:rPr lang="en-GB" dirty="0" smtClean="0">
                <a:latin typeface="Arial Black" panose="020B0A04020102020204" pitchFamily="34" charset="0"/>
                <a:cs typeface="Arial" panose="020B0604020202020204" pitchFamily="34" charset="0"/>
              </a:rPr>
              <a:t>1</a:t>
            </a:r>
            <a:r>
              <a:rPr lang="tr-TR" dirty="0" smtClean="0">
                <a:latin typeface="Arial Black" panose="020B0A04020102020204" pitchFamily="34" charset="0"/>
                <a:cs typeface="Arial" panose="020B0604020202020204" pitchFamily="34" charset="0"/>
              </a:rPr>
              <a:t>7</a:t>
            </a:r>
            <a:r>
              <a:rPr lang="en-GB" dirty="0" smtClean="0">
                <a:latin typeface="Arial Black" panose="020B0A04020102020204" pitchFamily="34" charset="0"/>
                <a:cs typeface="Arial" panose="020B0604020202020204" pitchFamily="34" charset="0"/>
              </a:rPr>
              <a:t> </a:t>
            </a:r>
            <a:r>
              <a:rPr lang="tr-TR" dirty="0" err="1">
                <a:latin typeface="Arial Black" panose="020B0A04020102020204" pitchFamily="34" charset="0"/>
                <a:cs typeface="Arial" panose="020B0604020202020204" pitchFamily="34" charset="0"/>
              </a:rPr>
              <a:t>A</a:t>
            </a:r>
            <a:r>
              <a:rPr lang="en-GB" dirty="0" err="1" smtClean="0">
                <a:latin typeface="Arial Black" panose="020B0A04020102020204" pitchFamily="34" charset="0"/>
                <a:cs typeface="Arial" panose="020B0604020202020204" pitchFamily="34" charset="0"/>
              </a:rPr>
              <a:t>nabilim</a:t>
            </a:r>
            <a:r>
              <a:rPr lang="en-GB" dirty="0" smtClean="0">
                <a:latin typeface="Arial Black" panose="020B0A04020102020204" pitchFamily="34" charset="0"/>
                <a:cs typeface="Arial" panose="020B0604020202020204" pitchFamily="34" charset="0"/>
              </a:rPr>
              <a:t> </a:t>
            </a:r>
            <a:r>
              <a:rPr lang="tr-TR" dirty="0" err="1">
                <a:latin typeface="Arial Black" panose="020B0A04020102020204" pitchFamily="34" charset="0"/>
                <a:cs typeface="Arial" panose="020B0604020202020204" pitchFamily="34" charset="0"/>
              </a:rPr>
              <a:t>D</a:t>
            </a:r>
            <a:r>
              <a:rPr lang="en-GB" dirty="0" err="1" smtClean="0">
                <a:latin typeface="Arial Black" panose="020B0A04020102020204" pitchFamily="34" charset="0"/>
                <a:cs typeface="Arial" panose="020B0604020202020204" pitchFamily="34" charset="0"/>
              </a:rPr>
              <a:t>alı</a:t>
            </a:r>
            <a:r>
              <a:rPr lang="en-GB"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a:lnSpc>
                <a:spcPct val="160000"/>
              </a:lnSpc>
              <a:buFont typeface="Wingdings" panose="05000000000000000000" pitchFamily="2" charset="2"/>
              <a:buChar char="Ø"/>
            </a:pPr>
            <a:r>
              <a:rPr lang="tr-TR" dirty="0" smtClean="0">
                <a:latin typeface="Arial Black" panose="020B0A04020102020204" pitchFamily="34" charset="0"/>
                <a:cs typeface="Arial" panose="020B0604020202020204" pitchFamily="34" charset="0"/>
              </a:rPr>
              <a:t>12</a:t>
            </a:r>
            <a:r>
              <a:rPr lang="en-GB" dirty="0" smtClean="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alanda</a:t>
            </a:r>
            <a:r>
              <a:rPr lang="en-GB" dirty="0">
                <a:latin typeface="Arial Black" panose="020B0A04020102020204" pitchFamily="34" charset="0"/>
                <a:cs typeface="Arial" panose="020B0604020202020204" pitchFamily="34" charset="0"/>
              </a:rPr>
              <a:t> normal  </a:t>
            </a:r>
            <a:r>
              <a:rPr lang="en-GB" dirty="0" err="1">
                <a:latin typeface="Arial Black" panose="020B0A04020102020204" pitchFamily="34" charset="0"/>
                <a:cs typeface="Arial" panose="020B0604020202020204" pitchFamily="34" charset="0"/>
              </a:rPr>
              <a:t>öğretim</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ve</a:t>
            </a:r>
            <a:r>
              <a:rPr lang="en-GB" dirty="0">
                <a:latin typeface="Arial Black" panose="020B0A04020102020204" pitchFamily="34" charset="0"/>
                <a:cs typeface="Arial" panose="020B0604020202020204" pitchFamily="34" charset="0"/>
              </a:rPr>
              <a:t> 2 </a:t>
            </a:r>
            <a:r>
              <a:rPr lang="en-GB" dirty="0" err="1">
                <a:latin typeface="Arial Black" panose="020B0A04020102020204" pitchFamily="34" charset="0"/>
                <a:cs typeface="Arial" panose="020B0604020202020204" pitchFamily="34" charset="0"/>
              </a:rPr>
              <a:t>anabilim</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dalında</a:t>
            </a:r>
            <a:r>
              <a:rPr lang="en-GB" dirty="0">
                <a:latin typeface="Arial Black" panose="020B0A04020102020204" pitchFamily="34" charset="0"/>
                <a:cs typeface="Arial" panose="020B0604020202020204" pitchFamily="34" charset="0"/>
              </a:rPr>
              <a:t> da  </a:t>
            </a:r>
            <a:r>
              <a:rPr lang="en-GB" dirty="0" err="1">
                <a:latin typeface="Arial Black" panose="020B0A04020102020204" pitchFamily="34" charset="0"/>
                <a:cs typeface="Arial" panose="020B0604020202020204" pitchFamily="34" charset="0"/>
              </a:rPr>
              <a:t>ikinci</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öğretim</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lisans</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eğitimi</a:t>
            </a:r>
            <a:r>
              <a:rPr lang="en-GB" dirty="0">
                <a:latin typeface="Arial Black" panose="020B0A04020102020204" pitchFamily="34" charset="0"/>
                <a:cs typeface="Arial" panose="020B0604020202020204" pitchFamily="34" charset="0"/>
              </a:rPr>
              <a:t> </a:t>
            </a:r>
            <a:r>
              <a:rPr lang="en-GB" dirty="0" err="1" smtClean="0">
                <a:latin typeface="Arial Black" panose="020B0A04020102020204" pitchFamily="34" charset="0"/>
                <a:cs typeface="Arial" panose="020B0604020202020204" pitchFamily="34" charset="0"/>
              </a:rPr>
              <a:t>yapılmakta</a:t>
            </a:r>
            <a:r>
              <a:rPr lang="tr-TR" dirty="0" smtClean="0">
                <a:latin typeface="Arial Black" panose="020B0A04020102020204" pitchFamily="34" charset="0"/>
                <a:cs typeface="Arial" panose="020B0604020202020204" pitchFamily="34" charset="0"/>
              </a:rPr>
              <a:t>,</a:t>
            </a:r>
          </a:p>
          <a:p>
            <a:pPr>
              <a:lnSpc>
                <a:spcPct val="160000"/>
              </a:lnSpc>
              <a:buFont typeface="Wingdings" panose="05000000000000000000" pitchFamily="2" charset="2"/>
              <a:buChar char="Ø"/>
            </a:pPr>
            <a:r>
              <a:rPr lang="en-GB" dirty="0" err="1" smtClean="0">
                <a:latin typeface="Arial Black" panose="020B0A04020102020204" pitchFamily="34" charset="0"/>
                <a:cs typeface="Arial" panose="020B0604020202020204" pitchFamily="34" charset="0"/>
              </a:rPr>
              <a:t>Ayrıca</a:t>
            </a:r>
            <a:r>
              <a:rPr lang="en-GB" dirty="0" smtClean="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Pedagojik</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Formasyon</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Eğitimi</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Sertifika</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Programı</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ve</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çift</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anadal</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lisans</a:t>
            </a:r>
            <a:r>
              <a:rPr lang="en-GB" dirty="0">
                <a:latin typeface="Arial Black" panose="020B0A04020102020204" pitchFamily="34" charset="0"/>
                <a:cs typeface="Arial" panose="020B0604020202020204" pitchFamily="34" charset="0"/>
              </a:rPr>
              <a:t> </a:t>
            </a:r>
            <a:r>
              <a:rPr lang="en-GB" dirty="0" err="1">
                <a:latin typeface="Arial Black" panose="020B0A04020102020204" pitchFamily="34" charset="0"/>
                <a:cs typeface="Arial" panose="020B0604020202020204" pitchFamily="34" charset="0"/>
              </a:rPr>
              <a:t>programları</a:t>
            </a:r>
            <a:r>
              <a:rPr lang="en-GB" dirty="0">
                <a:latin typeface="Arial Black" panose="020B0A04020102020204" pitchFamily="34" charset="0"/>
                <a:cs typeface="Arial" panose="020B0604020202020204" pitchFamily="34" charset="0"/>
              </a:rPr>
              <a:t> da </a:t>
            </a:r>
            <a:r>
              <a:rPr lang="en-GB" dirty="0" err="1">
                <a:latin typeface="Arial Black" panose="020B0A04020102020204" pitchFamily="34" charset="0"/>
                <a:cs typeface="Arial" panose="020B0604020202020204" pitchFamily="34" charset="0"/>
              </a:rPr>
              <a:t>verilmektedir</a:t>
            </a:r>
            <a:r>
              <a:rPr lang="en-GB" dirty="0">
                <a:latin typeface="Arial Black" panose="020B0A04020102020204" pitchFamily="34" charset="0"/>
                <a:cs typeface="Arial" panose="020B0604020202020204" pitchFamily="34" charset="0"/>
              </a:rPr>
              <a:t>.</a:t>
            </a:r>
            <a:endParaRPr lang="tr-TR" dirty="0">
              <a:latin typeface="Arial Black" panose="020B0A04020102020204" pitchFamily="34" charset="0"/>
              <a:cs typeface="Arial" panose="020B0604020202020204" pitchFamily="34" charset="0"/>
            </a:endParaRPr>
          </a:p>
          <a:p>
            <a:endParaRPr lang="tr-TR" dirty="0"/>
          </a:p>
        </p:txBody>
      </p:sp>
      <p:pic>
        <p:nvPicPr>
          <p:cNvPr id="4" name="Picture 2" descr="C:\Users\HarunRemzi\Desktop\topluluk\logo paü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5486"/>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uspro\Desktop\logo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95498"/>
            <a:ext cx="1152128" cy="104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21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30</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3478549489"/>
              </p:ext>
            </p:extLst>
          </p:nvPr>
        </p:nvGraphicFramePr>
        <p:xfrm>
          <a:off x="1475656" y="699542"/>
          <a:ext cx="6588731" cy="522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4005231402"/>
              </p:ext>
            </p:extLst>
          </p:nvPr>
        </p:nvGraphicFramePr>
        <p:xfrm>
          <a:off x="899592" y="1653648"/>
          <a:ext cx="7272808" cy="27183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1601671" y="1319667"/>
            <a:ext cx="5906805" cy="334949"/>
            <a:chOff x="3180762" y="0"/>
            <a:chExt cx="1405285" cy="697034"/>
          </a:xfrm>
        </p:grpSpPr>
        <p:sp>
          <p:nvSpPr>
            <p:cNvPr id="9" name="Pentagon 8"/>
            <p:cNvSpPr/>
            <p:nvPr/>
          </p:nvSpPr>
          <p:spPr>
            <a:xfrm>
              <a:off x="3185184" y="0"/>
              <a:ext cx="1400863" cy="697034"/>
            </a:xfrm>
            <a:prstGeom prst="homePlate">
              <a:avLst/>
            </a:prstGeom>
            <a:solidFill>
              <a:srgbClr val="3333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a:off x="3180762" y="0"/>
              <a:ext cx="1226605" cy="697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466713" fontAlgn="base">
                <a:lnSpc>
                  <a:spcPct val="90000"/>
                </a:lnSpc>
                <a:spcBef>
                  <a:spcPct val="0"/>
                </a:spcBef>
                <a:spcAft>
                  <a:spcPct val="35000"/>
                </a:spcAft>
              </a:pPr>
              <a:r>
                <a:rPr lang="tr-TR" sz="1200" dirty="0">
                  <a:solidFill>
                    <a:srgbClr val="FFFFFF"/>
                  </a:solidFill>
                </a:rPr>
                <a:t>Kalite Güvencesi süreci</a:t>
              </a:r>
            </a:p>
          </p:txBody>
        </p:sp>
      </p:grpSp>
      <p:sp>
        <p:nvSpPr>
          <p:cNvPr id="11" name="Rectangle 10"/>
          <p:cNvSpPr/>
          <p:nvPr/>
        </p:nvSpPr>
        <p:spPr>
          <a:xfrm>
            <a:off x="2267744" y="196208"/>
            <a:ext cx="5860513" cy="392413"/>
          </a:xfrm>
          <a:prstGeom prst="rect">
            <a:avLst/>
          </a:prstGeom>
        </p:spPr>
        <p:txBody>
          <a:bodyPr wrap="none" lIns="68579" tIns="34289" rIns="68579" bIns="34289">
            <a:spAutoFit/>
          </a:bodyPr>
          <a:lstStyle/>
          <a:p>
            <a:pPr defTabSz="685783" fontAlgn="base">
              <a:spcBef>
                <a:spcPct val="0"/>
              </a:spcBef>
              <a:spcAft>
                <a:spcPct val="0"/>
              </a:spcAft>
            </a:pPr>
            <a:r>
              <a:rPr lang="tr-TR" altLang="en-US" sz="2100" dirty="0" smtClean="0">
                <a:solidFill>
                  <a:srgbClr val="A50021"/>
                </a:solidFill>
                <a:latin typeface="Arial Black" panose="020B0A04020102020204" pitchFamily="34" charset="0"/>
              </a:rPr>
              <a:t>Eğitim-Öğretim Süreci Yaşam Döngüsü </a:t>
            </a:r>
            <a:endParaRPr lang="en-US" sz="2100" dirty="0">
              <a:solidFill>
                <a:srgbClr val="000000"/>
              </a:solidFill>
              <a:latin typeface="Arial Black" panose="020B0A04020102020204" pitchFamily="34" charset="0"/>
            </a:endParaRPr>
          </a:p>
        </p:txBody>
      </p:sp>
      <p:pic>
        <p:nvPicPr>
          <p:cNvPr id="12" name="Picture 2" descr="C:\Users\HarunRemzi\Desktop\topluluk\logo paü pn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6" y="339502"/>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suspro\Desktop\logoTR.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7381" y="192583"/>
            <a:ext cx="872328" cy="79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5345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3224" y="1275606"/>
            <a:ext cx="8229600" cy="1584176"/>
          </a:xfrm>
        </p:spPr>
        <p:txBody>
          <a:bodyPr/>
          <a:lstStyle/>
          <a:p>
            <a:pPr marL="0" indent="0" algn="ctr">
              <a:buNone/>
            </a:pPr>
            <a:r>
              <a:rPr lang="tr-TR" dirty="0" smtClean="0">
                <a:solidFill>
                  <a:srgbClr val="FF0000"/>
                </a:solidFill>
                <a:latin typeface="Arial Black" panose="020B0A04020102020204" pitchFamily="34" charset="0"/>
              </a:rPr>
              <a:t>TEŞEKKÜRLER</a:t>
            </a:r>
          </a:p>
          <a:p>
            <a:pPr marL="0" indent="0" algn="ctr">
              <a:buNone/>
            </a:pPr>
            <a:endParaRPr lang="tr-TR" dirty="0">
              <a:solidFill>
                <a:srgbClr val="FF0000"/>
              </a:solidFill>
              <a:latin typeface="Arial Black" panose="020B0A04020102020204" pitchFamily="34" charset="0"/>
            </a:endParaRPr>
          </a:p>
        </p:txBody>
      </p:sp>
      <p:sp>
        <p:nvSpPr>
          <p:cNvPr id="5" name="AutoShape 2" descr="kahve resmi ile ilgili gÃ¶rsel sonucu"/>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1" name="Picture 3" descr="C:\Users\asuspro\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211710"/>
            <a:ext cx="3024337" cy="192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0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9" y="1200155"/>
            <a:ext cx="7416824" cy="3394472"/>
          </a:xfrm>
        </p:spPr>
        <p:txBody>
          <a:bodyPr>
            <a:normAutofit fontScale="70000" lnSpcReduction="20000"/>
          </a:bodyPr>
          <a:lstStyle/>
          <a:p>
            <a:pPr marL="0" indent="0" algn="ctr">
              <a:buNone/>
            </a:pPr>
            <a:r>
              <a:rPr lang="tr-TR" dirty="0">
                <a:latin typeface="Arial Black" panose="020B0A04020102020204" pitchFamily="34" charset="0"/>
              </a:rPr>
              <a:t>2018-2019 Eğitim-Öğretim yılı itibariyle </a:t>
            </a:r>
            <a:endParaRPr lang="tr-TR" dirty="0" smtClean="0">
              <a:latin typeface="Arial Black" panose="020B0A04020102020204" pitchFamily="34" charset="0"/>
            </a:endParaRPr>
          </a:p>
          <a:p>
            <a:pPr marL="0" indent="0" algn="ctr">
              <a:buNone/>
            </a:pPr>
            <a:r>
              <a:rPr lang="tr-TR" dirty="0" smtClean="0">
                <a:latin typeface="Arial Black" panose="020B0A04020102020204" pitchFamily="34" charset="0"/>
              </a:rPr>
              <a:t>Fakültemizde </a:t>
            </a:r>
          </a:p>
          <a:p>
            <a:pPr marL="0" indent="0">
              <a:buNone/>
            </a:pPr>
            <a:r>
              <a:rPr lang="tr-TR" dirty="0" smtClean="0">
                <a:solidFill>
                  <a:srgbClr val="FF0000"/>
                </a:solidFill>
                <a:latin typeface="Arial Black" panose="020B0A04020102020204" pitchFamily="34" charset="0"/>
              </a:rPr>
              <a:t>4508 </a:t>
            </a:r>
            <a:r>
              <a:rPr lang="tr-TR" dirty="0">
                <a:solidFill>
                  <a:srgbClr val="FF0000"/>
                </a:solidFill>
                <a:latin typeface="Arial Black" panose="020B0A04020102020204" pitchFamily="34" charset="0"/>
              </a:rPr>
              <a:t>öğrenci</a:t>
            </a:r>
            <a:r>
              <a:rPr lang="tr-TR" dirty="0"/>
              <a:t> öğrenim görmektedir. </a:t>
            </a:r>
            <a:endParaRPr lang="tr-TR" dirty="0" smtClean="0"/>
          </a:p>
          <a:p>
            <a:r>
              <a:rPr lang="tr-TR" dirty="0" smtClean="0"/>
              <a:t>28 </a:t>
            </a:r>
            <a:r>
              <a:rPr lang="tr-TR" dirty="0"/>
              <a:t>Profesör, </a:t>
            </a:r>
            <a:endParaRPr lang="tr-TR" dirty="0" smtClean="0"/>
          </a:p>
          <a:p>
            <a:r>
              <a:rPr lang="tr-TR" dirty="0" smtClean="0"/>
              <a:t>26 </a:t>
            </a:r>
            <a:r>
              <a:rPr lang="tr-TR" dirty="0"/>
              <a:t>Doçent, </a:t>
            </a:r>
            <a:endParaRPr lang="tr-TR" dirty="0" smtClean="0"/>
          </a:p>
          <a:p>
            <a:r>
              <a:rPr lang="tr-TR" dirty="0" smtClean="0"/>
              <a:t>62 </a:t>
            </a:r>
            <a:r>
              <a:rPr lang="tr-TR" dirty="0"/>
              <a:t>Dr. Öğretim Üyesi, </a:t>
            </a:r>
            <a:endParaRPr lang="tr-TR" dirty="0" smtClean="0"/>
          </a:p>
          <a:p>
            <a:r>
              <a:rPr lang="tr-TR" dirty="0"/>
              <a:t>35 Araştırma Görevlisi </a:t>
            </a:r>
            <a:endParaRPr lang="tr-TR" dirty="0" smtClean="0"/>
          </a:p>
          <a:p>
            <a:r>
              <a:rPr lang="tr-TR" dirty="0" smtClean="0"/>
              <a:t>34 </a:t>
            </a:r>
            <a:r>
              <a:rPr lang="tr-TR" dirty="0"/>
              <a:t>Öğretim Görevlisi </a:t>
            </a:r>
            <a:endParaRPr lang="tr-TR" dirty="0" smtClean="0"/>
          </a:p>
          <a:p>
            <a:pPr marL="0" indent="0">
              <a:buNone/>
            </a:pPr>
            <a:r>
              <a:rPr lang="tr-TR" dirty="0" smtClean="0"/>
              <a:t>olmak </a:t>
            </a:r>
            <a:r>
              <a:rPr lang="tr-TR" dirty="0"/>
              <a:t>üzere toplam </a:t>
            </a:r>
            <a:r>
              <a:rPr lang="tr-TR" dirty="0">
                <a:solidFill>
                  <a:srgbClr val="FF0000"/>
                </a:solidFill>
                <a:latin typeface="Arial Black" panose="020B0A04020102020204" pitchFamily="34" charset="0"/>
              </a:rPr>
              <a:t>185 akademik personel </a:t>
            </a:r>
            <a:r>
              <a:rPr lang="tr-TR" dirty="0"/>
              <a:t>görev yapmaktadır.</a:t>
            </a:r>
          </a:p>
          <a:p>
            <a:endParaRPr lang="tr-TR" dirty="0"/>
          </a:p>
        </p:txBody>
      </p:sp>
      <p:sp>
        <p:nvSpPr>
          <p:cNvPr id="4" name="Başlık 1"/>
          <p:cNvSpPr>
            <a:spLocks noGrp="1"/>
          </p:cNvSpPr>
          <p:nvPr>
            <p:ph type="title"/>
          </p:nvPr>
        </p:nvSpPr>
        <p:spPr/>
        <p:txBody>
          <a:bodyPr/>
          <a:lstStyle/>
          <a:p>
            <a:r>
              <a:rPr lang="tr-TR" dirty="0" smtClean="0">
                <a:latin typeface="Arial Black" panose="020B0A04020102020204" pitchFamily="34" charset="0"/>
              </a:rPr>
              <a:t>Eğitim Fakültesi</a:t>
            </a:r>
            <a:endParaRPr lang="tr-TR" dirty="0">
              <a:latin typeface="Arial Black" panose="020B0A04020102020204" pitchFamily="34" charset="0"/>
            </a:endParaRPr>
          </a:p>
        </p:txBody>
      </p:sp>
      <p:pic>
        <p:nvPicPr>
          <p:cNvPr id="5" name="Picture 2" descr="C:\Users\HarunRemzi\Desktop\topluluk\logo paü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5486"/>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suspro\Desktop\logo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95498"/>
            <a:ext cx="1152128" cy="104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369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899593" y="3506041"/>
            <a:ext cx="7632848" cy="955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8" tIns="45644" rIns="91288" bIns="45644" rtlCol="0" anchor="ctr"/>
          <a:lstStyle/>
          <a:p>
            <a:pPr algn="ctr" fontAlgn="base">
              <a:spcBef>
                <a:spcPct val="0"/>
              </a:spcBef>
              <a:spcAft>
                <a:spcPct val="0"/>
              </a:spcAft>
            </a:pPr>
            <a:endParaRPr lang="tr-TR">
              <a:solidFill>
                <a:srgbClr val="FFFFFF"/>
              </a:solidFill>
            </a:endParaRP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5</a:t>
            </a:fld>
            <a:endParaRPr lang="en-US">
              <a:solidFill>
                <a:srgbClr val="000000"/>
              </a:solidFill>
            </a:endParaRPr>
          </a:p>
        </p:txBody>
      </p:sp>
      <p:sp>
        <p:nvSpPr>
          <p:cNvPr id="7" name="Rectangle 2"/>
          <p:cNvSpPr txBox="1">
            <a:spLocks noChangeArrowheads="1"/>
          </p:cNvSpPr>
          <p:nvPr/>
        </p:nvSpPr>
        <p:spPr bwMode="auto">
          <a:xfrm>
            <a:off x="539554" y="-5150"/>
            <a:ext cx="7632848" cy="2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8" tIns="45644" rIns="91288" bIns="4564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a:solidFill>
                  <a:srgbClr val="A50021"/>
                </a:solidFill>
                <a:latin typeface="Arial Black" panose="020B0A04020102020204" pitchFamily="34" charset="0"/>
              </a:rPr>
              <a:t>Pamukkale Üniversitesi </a:t>
            </a:r>
            <a:r>
              <a:rPr lang="tr-TR" altLang="tr-TR" sz="2000" kern="0" dirty="0" smtClean="0">
                <a:solidFill>
                  <a:srgbClr val="A50021"/>
                </a:solidFill>
                <a:latin typeface="Arial Black" panose="020B0A04020102020204" pitchFamily="34" charset="0"/>
              </a:rPr>
              <a:t>Süreçleri</a:t>
            </a:r>
            <a:endParaRPr lang="en-US" altLang="tr-TR" sz="2000" kern="0" dirty="0">
              <a:solidFill>
                <a:srgbClr val="A50021"/>
              </a:solidFill>
              <a:latin typeface="Arial Black" panose="020B0A04020102020204" pitchFamily="34" charset="0"/>
            </a:endParaRPr>
          </a:p>
        </p:txBody>
      </p:sp>
      <p:grpSp>
        <p:nvGrpSpPr>
          <p:cNvPr id="49" name="Group 48"/>
          <p:cNvGrpSpPr/>
          <p:nvPr/>
        </p:nvGrpSpPr>
        <p:grpSpPr>
          <a:xfrm>
            <a:off x="1259632" y="87550"/>
            <a:ext cx="6912770" cy="2080793"/>
            <a:chOff x="257400" y="424261"/>
            <a:chExt cx="8832981" cy="2774390"/>
          </a:xfrm>
        </p:grpSpPr>
        <p:sp>
          <p:nvSpPr>
            <p:cNvPr id="3" name="Rectangle 2"/>
            <p:cNvSpPr/>
            <p:nvPr/>
          </p:nvSpPr>
          <p:spPr>
            <a:xfrm>
              <a:off x="539596" y="741872"/>
              <a:ext cx="8134743"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pSp>
          <p:nvGrpSpPr>
            <p:cNvPr id="31" name="Group 30"/>
            <p:cNvGrpSpPr/>
            <p:nvPr/>
          </p:nvGrpSpPr>
          <p:grpSpPr>
            <a:xfrm>
              <a:off x="768626" y="424261"/>
              <a:ext cx="8103758" cy="1694270"/>
              <a:chOff x="860730" y="404664"/>
              <a:chExt cx="810375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049550" y="793971"/>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algn="ctr" defTabSz="399290" fontAlgn="base">
                  <a:lnSpc>
                    <a:spcPct val="90000"/>
                  </a:lnSpc>
                  <a:spcBef>
                    <a:spcPct val="0"/>
                  </a:spcBef>
                  <a:spcAft>
                    <a:spcPct val="35000"/>
                  </a:spcAft>
                </a:pPr>
                <a:r>
                  <a:rPr lang="tr-TR" sz="900" dirty="0">
                    <a:solidFill>
                      <a:srgbClr val="000000"/>
                    </a:solidFill>
                  </a:rPr>
                  <a:t>Vizyon ve değerler tanımlanır</a:t>
                </a:r>
                <a:endParaRPr lang="en-US" sz="900" dirty="0">
                  <a:solidFill>
                    <a:srgbClr val="000000"/>
                  </a:solidFill>
                </a:endParaRPr>
              </a:p>
            </p:txBody>
          </p:sp>
          <p:sp>
            <p:nvSpPr>
              <p:cNvPr id="34" name="Freeform 33"/>
              <p:cNvSpPr/>
              <p:nvPr/>
            </p:nvSpPr>
            <p:spPr>
              <a:xfrm rot="5400000">
                <a:off x="2058650" y="803436"/>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algn="ctr" defTabSz="399290" fontAlgn="base">
                  <a:lnSpc>
                    <a:spcPct val="90000"/>
                  </a:lnSpc>
                  <a:spcBef>
                    <a:spcPct val="0"/>
                  </a:spcBef>
                  <a:spcAft>
                    <a:spcPct val="35000"/>
                  </a:spcAft>
                </a:pPr>
                <a:r>
                  <a:rPr lang="tr-TR" sz="900" dirty="0">
                    <a:solidFill>
                      <a:srgbClr val="000000"/>
                    </a:solidFill>
                  </a:rPr>
                  <a:t>Strateji ve Hedefler belirlenir</a:t>
                </a:r>
                <a:endParaRPr lang="en-US" sz="900" dirty="0">
                  <a:solidFill>
                    <a:srgbClr val="000000"/>
                  </a:solidFill>
                </a:endParaRPr>
              </a:p>
            </p:txBody>
          </p:sp>
          <p:sp>
            <p:nvSpPr>
              <p:cNvPr id="35" name="Freeform 34"/>
              <p:cNvSpPr/>
              <p:nvPr/>
            </p:nvSpPr>
            <p:spPr>
              <a:xfrm rot="5400000">
                <a:off x="3306949" y="688328"/>
                <a:ext cx="489341" cy="1065499"/>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algn="ctr" defTabSz="399290" fontAlgn="base">
                  <a:lnSpc>
                    <a:spcPct val="90000"/>
                  </a:lnSpc>
                  <a:spcBef>
                    <a:spcPct val="0"/>
                  </a:spcBef>
                  <a:spcAft>
                    <a:spcPct val="35000"/>
                  </a:spcAft>
                </a:pPr>
                <a:r>
                  <a:rPr lang="tr-TR" sz="900" dirty="0">
                    <a:solidFill>
                      <a:srgbClr val="000000"/>
                    </a:solidFill>
                  </a:rPr>
                  <a:t>Disiplinlerin profili tanımlanır</a:t>
                </a:r>
              </a:p>
            </p:txBody>
          </p:sp>
          <p:sp>
            <p:nvSpPr>
              <p:cNvPr id="36" name="Freeform 35"/>
              <p:cNvSpPr/>
              <p:nvPr/>
            </p:nvSpPr>
            <p:spPr>
              <a:xfrm rot="5400000">
                <a:off x="4381672"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algn="ctr" defTabSz="399290" fontAlgn="base">
                  <a:lnSpc>
                    <a:spcPct val="90000"/>
                  </a:lnSpc>
                  <a:spcBef>
                    <a:spcPct val="0"/>
                  </a:spcBef>
                  <a:spcAft>
                    <a:spcPct val="35000"/>
                  </a:spcAft>
                </a:pPr>
                <a:r>
                  <a:rPr lang="tr-TR" sz="900" dirty="0">
                    <a:solidFill>
                      <a:srgbClr val="000000"/>
                    </a:solidFill>
                  </a:rPr>
                  <a:t>Paydaşlarla takımlar oluşturulur</a:t>
                </a:r>
                <a:endParaRPr lang="en-US" sz="900" dirty="0">
                  <a:solidFill>
                    <a:srgbClr val="000000"/>
                  </a:solidFill>
                </a:endParaRPr>
              </a:p>
            </p:txBody>
          </p:sp>
          <p:sp>
            <p:nvSpPr>
              <p:cNvPr id="37" name="Freeform 36"/>
              <p:cNvSpPr/>
              <p:nvPr/>
            </p:nvSpPr>
            <p:spPr>
              <a:xfrm rot="5400000">
                <a:off x="5461208" y="810927"/>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algn="ctr" defTabSz="399290" fontAlgn="base">
                  <a:lnSpc>
                    <a:spcPct val="90000"/>
                  </a:lnSpc>
                  <a:spcBef>
                    <a:spcPct val="0"/>
                  </a:spcBef>
                  <a:spcAft>
                    <a:spcPct val="35000"/>
                  </a:spcAft>
                </a:pPr>
                <a:r>
                  <a:rPr lang="tr-TR" sz="900" dirty="0">
                    <a:solidFill>
                      <a:srgbClr val="000000"/>
                    </a:solidFill>
                  </a:rPr>
                  <a:t>Kaynaklar sağlanır</a:t>
                </a:r>
                <a:endParaRPr lang="en-US" sz="900" dirty="0">
                  <a:solidFill>
                    <a:srgbClr val="000000"/>
                  </a:solidFill>
                </a:endParaRPr>
              </a:p>
            </p:txBody>
          </p:sp>
          <p:sp>
            <p:nvSpPr>
              <p:cNvPr id="38" name="Freeform 37"/>
              <p:cNvSpPr/>
              <p:nvPr/>
            </p:nvSpPr>
            <p:spPr>
              <a:xfrm rot="5400000">
                <a:off x="6373491" y="766215"/>
                <a:ext cx="542819" cy="869011"/>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algn="ctr" defTabSz="709832" fontAlgn="base">
                  <a:lnSpc>
                    <a:spcPct val="90000"/>
                  </a:lnSpc>
                  <a:spcBef>
                    <a:spcPct val="0"/>
                  </a:spcBef>
                  <a:spcAft>
                    <a:spcPct val="35000"/>
                  </a:spcAft>
                </a:pPr>
                <a:r>
                  <a:rPr lang="tr-TR" sz="1100" dirty="0">
                    <a:solidFill>
                      <a:srgbClr val="000000"/>
                    </a:solidFill>
                  </a:rPr>
                  <a:t>Kaynaklar dağıtılır</a:t>
                </a:r>
                <a:endParaRPr lang="en-US" sz="1100" dirty="0">
                  <a:solidFill>
                    <a:srgbClr val="000000"/>
                  </a:solidFill>
                </a:endParaRPr>
              </a:p>
            </p:txBody>
          </p:sp>
          <p:sp>
            <p:nvSpPr>
              <p:cNvPr id="39" name="Freeform 38"/>
              <p:cNvSpPr/>
              <p:nvPr/>
            </p:nvSpPr>
            <p:spPr>
              <a:xfrm rot="5400000">
                <a:off x="7170336" y="863292"/>
                <a:ext cx="577457" cy="759316"/>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algn="ctr" defTabSz="399290" fontAlgn="base">
                  <a:lnSpc>
                    <a:spcPct val="90000"/>
                  </a:lnSpc>
                  <a:spcBef>
                    <a:spcPct val="0"/>
                  </a:spcBef>
                  <a:spcAft>
                    <a:spcPct val="35000"/>
                  </a:spcAft>
                </a:pPr>
                <a:r>
                  <a:rPr lang="tr-TR" sz="900" dirty="0">
                    <a:solidFill>
                      <a:srgbClr val="000000"/>
                    </a:solidFill>
                  </a:rPr>
                  <a:t>Yönetişim  oluşturulur</a:t>
                </a:r>
                <a:endParaRPr lang="en-US" sz="900" dirty="0">
                  <a:solidFill>
                    <a:srgbClr val="000000"/>
                  </a:solidFill>
                </a:endParaRPr>
              </a:p>
            </p:txBody>
          </p:sp>
          <p:sp>
            <p:nvSpPr>
              <p:cNvPr id="40" name="Freeform 39"/>
              <p:cNvSpPr/>
              <p:nvPr/>
            </p:nvSpPr>
            <p:spPr>
              <a:xfrm rot="5400000">
                <a:off x="8008147" y="838745"/>
                <a:ext cx="536747" cy="794579"/>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algn="ctr" defTabSz="399290" fontAlgn="base">
                  <a:lnSpc>
                    <a:spcPct val="90000"/>
                  </a:lnSpc>
                  <a:spcBef>
                    <a:spcPct val="0"/>
                  </a:spcBef>
                  <a:spcAft>
                    <a:spcPct val="35000"/>
                  </a:spcAft>
                </a:pPr>
                <a:r>
                  <a:rPr lang="tr-TR" sz="900" dirty="0">
                    <a:solidFill>
                      <a:srgbClr val="000000"/>
                    </a:solidFill>
                  </a:rPr>
                  <a:t>Değişim yönetilir</a:t>
                </a:r>
                <a:endParaRPr lang="en-US" sz="900" dirty="0">
                  <a:solidFill>
                    <a:srgbClr val="000000"/>
                  </a:solidFill>
                </a:endParaRPr>
              </a:p>
            </p:txBody>
          </p:sp>
        </p:grpSp>
        <p:sp>
          <p:nvSpPr>
            <p:cNvPr id="12" name="TextBox 11"/>
            <p:cNvSpPr txBox="1"/>
            <p:nvPr/>
          </p:nvSpPr>
          <p:spPr>
            <a:xfrm>
              <a:off x="3724588" y="657449"/>
              <a:ext cx="2788284" cy="451405"/>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Black" panose="020B0A04020102020204" pitchFamily="34" charset="0"/>
                </a:rPr>
                <a:t>Yönetim süreçleri</a:t>
              </a:r>
            </a:p>
          </p:txBody>
        </p:sp>
        <p:grpSp>
          <p:nvGrpSpPr>
            <p:cNvPr id="48" name="Group 47"/>
            <p:cNvGrpSpPr/>
            <p:nvPr/>
          </p:nvGrpSpPr>
          <p:grpSpPr>
            <a:xfrm>
              <a:off x="257400" y="1504381"/>
              <a:ext cx="8832981" cy="1694270"/>
              <a:chOff x="305316" y="1477346"/>
              <a:chExt cx="8880263" cy="1694270"/>
            </a:xfrm>
          </p:grpSpPr>
          <p:sp>
            <p:nvSpPr>
              <p:cNvPr id="47" name="Rectangle 46"/>
              <p:cNvSpPr/>
              <p:nvPr/>
            </p:nvSpPr>
            <p:spPr>
              <a:xfrm>
                <a:off x="305316" y="1643913"/>
                <a:ext cx="8880263" cy="1009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3" name="Diagram 12"/>
              <p:cNvGraphicFramePr/>
              <p:nvPr>
                <p:extLst>
                  <p:ext uri="{D42A27DB-BD31-4B8C-83A1-F6EECF244321}">
                    <p14:modId xmlns:p14="http://schemas.microsoft.com/office/powerpoint/2010/main" val="2764906508"/>
                  </p:ext>
                </p:extLst>
              </p:nvPr>
            </p:nvGraphicFramePr>
            <p:xfrm>
              <a:off x="305316" y="1477346"/>
              <a:ext cx="8880263"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1" y="1586734"/>
                <a:ext cx="3840575" cy="451405"/>
              </a:xfrm>
              <a:prstGeom prst="rect">
                <a:avLst/>
              </a:prstGeom>
              <a:noFill/>
            </p:spPr>
            <p:txBody>
              <a:bodyPr wrap="none" rtlCol="0">
                <a:spAutoFit/>
              </a:bodyPr>
              <a:lstStyle/>
              <a:p>
                <a:pPr fontAlgn="base">
                  <a:spcBef>
                    <a:spcPct val="0"/>
                  </a:spcBef>
                  <a:spcAft>
                    <a:spcPct val="0"/>
                  </a:spcAft>
                </a:pPr>
                <a:r>
                  <a:rPr lang="tr-TR" sz="1600" dirty="0">
                    <a:solidFill>
                      <a:srgbClr val="FF0000"/>
                    </a:solidFill>
                    <a:latin typeface="Arial Black" panose="020B0A04020102020204" pitchFamily="34" charset="0"/>
                  </a:rPr>
                  <a:t>Eğitim ve Öğretim Süreci</a:t>
                </a:r>
              </a:p>
            </p:txBody>
          </p:sp>
        </p:grpSp>
      </p:grpSp>
      <p:grpSp>
        <p:nvGrpSpPr>
          <p:cNvPr id="46" name="Group 45"/>
          <p:cNvGrpSpPr/>
          <p:nvPr/>
        </p:nvGrpSpPr>
        <p:grpSpPr>
          <a:xfrm>
            <a:off x="1471280" y="2139659"/>
            <a:ext cx="6249591" cy="594066"/>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0" name="Diagram 9"/>
            <p:cNvGraphicFramePr/>
            <p:nvPr>
              <p:extLst>
                <p:ext uri="{D42A27DB-BD31-4B8C-83A1-F6EECF244321}">
                  <p14:modId xmlns:p14="http://schemas.microsoft.com/office/powerpoint/2010/main" val="3678700472"/>
                </p:ext>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3"/>
              <a:ext cx="2826072" cy="965552"/>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Topluma Hizmet Süreci</a:t>
              </a:r>
            </a:p>
          </p:txBody>
        </p:sp>
      </p:grpSp>
      <p:grpSp>
        <p:nvGrpSpPr>
          <p:cNvPr id="44" name="Group 43"/>
          <p:cNvGrpSpPr/>
          <p:nvPr/>
        </p:nvGrpSpPr>
        <p:grpSpPr>
          <a:xfrm>
            <a:off x="1393734" y="1800718"/>
            <a:ext cx="6408712" cy="561282"/>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6" name="Diagram 15"/>
            <p:cNvGraphicFramePr/>
            <p:nvPr>
              <p:extLst>
                <p:ext uri="{D42A27DB-BD31-4B8C-83A1-F6EECF244321}">
                  <p14:modId xmlns:p14="http://schemas.microsoft.com/office/powerpoint/2010/main" val="1219407375"/>
                </p:ext>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2" y="3436163"/>
              <a:ext cx="2727382" cy="836141"/>
            </a:xfrm>
            <a:prstGeom prst="rect">
              <a:avLst/>
            </a:prstGeom>
            <a:noFill/>
          </p:spPr>
          <p:txBody>
            <a:bodyPr wrap="none" rtlCol="0">
              <a:spAutoFit/>
            </a:bodyPr>
            <a:lstStyle/>
            <a:p>
              <a:pPr fontAlgn="base">
                <a:spcBef>
                  <a:spcPct val="0"/>
                </a:spcBef>
                <a:spcAft>
                  <a:spcPct val="0"/>
                </a:spcAft>
              </a:pPr>
              <a:r>
                <a:rPr lang="tr-TR" sz="1200" dirty="0">
                  <a:solidFill>
                    <a:srgbClr val="000000"/>
                  </a:solidFill>
                  <a:latin typeface="Arial" charset="0"/>
                </a:rPr>
                <a:t>Araştırma ve Geliştirme Süreci</a:t>
              </a:r>
            </a:p>
          </p:txBody>
        </p:sp>
      </p:grpSp>
      <p:grpSp>
        <p:nvGrpSpPr>
          <p:cNvPr id="42" name="Group 41"/>
          <p:cNvGrpSpPr/>
          <p:nvPr/>
        </p:nvGrpSpPr>
        <p:grpSpPr>
          <a:xfrm>
            <a:off x="1471277" y="2349293"/>
            <a:ext cx="6249591" cy="630374"/>
            <a:chOff x="755958" y="3398965"/>
            <a:chExt cx="7994313" cy="1829933"/>
          </a:xfrm>
        </p:grpSpPr>
        <p:sp>
          <p:nvSpPr>
            <p:cNvPr id="41" name="Rectangle 40"/>
            <p:cNvSpPr/>
            <p:nvPr/>
          </p:nvSpPr>
          <p:spPr>
            <a:xfrm>
              <a:off x="755958" y="4268177"/>
              <a:ext cx="7994313" cy="780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19" name="Diagram 18"/>
            <p:cNvGraphicFramePr/>
            <p:nvPr>
              <p:extLst>
                <p:ext uri="{D42A27DB-BD31-4B8C-83A1-F6EECF244321}">
                  <p14:modId xmlns:p14="http://schemas.microsoft.com/office/powerpoint/2010/main" val="976205314"/>
                </p:ext>
              </p:extLst>
            </p:nvPr>
          </p:nvGraphicFramePr>
          <p:xfrm>
            <a:off x="800509" y="3398965"/>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9"/>
              <a:ext cx="3016724" cy="982799"/>
            </a:xfrm>
            <a:prstGeom prst="rect">
              <a:avLst/>
            </a:prstGeom>
            <a:noFill/>
          </p:spPr>
          <p:txBody>
            <a:bodyPr wrap="none" rtlCol="0">
              <a:spAutoFit/>
            </a:bodyPr>
            <a:lstStyle/>
            <a:p>
              <a:pPr fontAlgn="base">
                <a:spcBef>
                  <a:spcPct val="0"/>
                </a:spcBef>
                <a:spcAft>
                  <a:spcPct val="0"/>
                </a:spcAft>
              </a:pPr>
              <a:r>
                <a:rPr lang="tr-TR" sz="1600" dirty="0">
                  <a:solidFill>
                    <a:srgbClr val="000000"/>
                  </a:solidFill>
                  <a:latin typeface="Arial" charset="0"/>
                </a:rPr>
                <a:t>Sanayi İşbirlikleri Süreci</a:t>
              </a:r>
            </a:p>
          </p:txBody>
        </p:sp>
      </p:grpSp>
      <p:sp>
        <p:nvSpPr>
          <p:cNvPr id="22" name="TextBox 21"/>
          <p:cNvSpPr txBox="1"/>
          <p:nvPr/>
        </p:nvSpPr>
        <p:spPr>
          <a:xfrm>
            <a:off x="4000680" y="3505968"/>
            <a:ext cx="2122188" cy="338554"/>
          </a:xfrm>
          <a:prstGeom prst="rect">
            <a:avLst/>
          </a:prstGeom>
          <a:noFill/>
        </p:spPr>
        <p:txBody>
          <a:bodyPr wrap="square" lIns="91288" tIns="45644" rIns="91288" bIns="45644" rtlCol="0">
            <a:spAutoFit/>
          </a:bodyPr>
          <a:lstStyle/>
          <a:p>
            <a:pPr fontAlgn="base">
              <a:spcBef>
                <a:spcPct val="0"/>
              </a:spcBef>
              <a:spcAft>
                <a:spcPct val="0"/>
              </a:spcAft>
            </a:pPr>
            <a:r>
              <a:rPr lang="tr-TR" sz="1600" dirty="0">
                <a:solidFill>
                  <a:srgbClr val="000000"/>
                </a:solidFill>
                <a:latin typeface="Arial Black" panose="020B0A04020102020204" pitchFamily="34" charset="0"/>
              </a:rPr>
              <a:t>Destek süreçleri</a:t>
            </a:r>
          </a:p>
        </p:txBody>
      </p:sp>
      <p:grpSp>
        <p:nvGrpSpPr>
          <p:cNvPr id="4" name="Group 3"/>
          <p:cNvGrpSpPr/>
          <p:nvPr/>
        </p:nvGrpSpPr>
        <p:grpSpPr>
          <a:xfrm>
            <a:off x="1043608" y="3778591"/>
            <a:ext cx="7344816" cy="617541"/>
            <a:chOff x="395537" y="5887785"/>
            <a:chExt cx="8640957" cy="823388"/>
          </a:xfrm>
          <a:solidFill>
            <a:srgbClr val="FFD347"/>
          </a:solidFill>
        </p:grpSpPr>
        <p:sp>
          <p:nvSpPr>
            <p:cNvPr id="5" name="Freeform 4"/>
            <p:cNvSpPr/>
            <p:nvPr/>
          </p:nvSpPr>
          <p:spPr>
            <a:xfrm rot="16200000">
              <a:off x="496530" y="5786793"/>
              <a:ext cx="804293" cy="1006280"/>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Personel yönetimi</a:t>
              </a:r>
              <a:endParaRPr lang="en-US" sz="1100" dirty="0">
                <a:solidFill>
                  <a:srgbClr val="000000"/>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Öğrenci yönetimi</a:t>
              </a:r>
              <a:endParaRPr lang="en-US" sz="1100" dirty="0">
                <a:solidFill>
                  <a:srgbClr val="000000"/>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Kalite yönetimi</a:t>
              </a:r>
              <a:endParaRPr lang="en-US" sz="1100" dirty="0">
                <a:solidFill>
                  <a:srgbClr val="000000"/>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Tesislerin yönetimi</a:t>
              </a:r>
              <a:endParaRPr lang="en-US" sz="1100" dirty="0">
                <a:solidFill>
                  <a:srgbClr val="000000"/>
                </a:solidFill>
              </a:endParaRPr>
            </a:p>
          </p:txBody>
        </p:sp>
        <p:sp>
          <p:nvSpPr>
            <p:cNvPr id="25" name="Freeform 24"/>
            <p:cNvSpPr/>
            <p:nvPr/>
          </p:nvSpPr>
          <p:spPr>
            <a:xfrm rot="16200000">
              <a:off x="4638874" y="5845512"/>
              <a:ext cx="752111" cy="971818"/>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3664" fontAlgn="base">
                <a:lnSpc>
                  <a:spcPct val="90000"/>
                </a:lnSpc>
                <a:spcBef>
                  <a:spcPct val="0"/>
                </a:spcBef>
                <a:spcAft>
                  <a:spcPct val="35000"/>
                </a:spcAft>
              </a:pPr>
              <a:r>
                <a:rPr lang="tr-TR" sz="1000" dirty="0">
                  <a:solidFill>
                    <a:srgbClr val="000000"/>
                  </a:solidFill>
                </a:rPr>
                <a:t>Bilişim sisteminin yapılandırılması</a:t>
              </a:r>
              <a:endParaRPr lang="en-US" sz="1000" dirty="0">
                <a:solidFill>
                  <a:srgbClr val="000000"/>
                </a:solidFill>
              </a:endParaRPr>
            </a:p>
          </p:txBody>
        </p:sp>
        <p:sp>
          <p:nvSpPr>
            <p:cNvPr id="26" name="Freeform 25"/>
            <p:cNvSpPr/>
            <p:nvPr/>
          </p:nvSpPr>
          <p:spPr>
            <a:xfrm rot="16200000">
              <a:off x="5541062" y="5932410"/>
              <a:ext cx="734845" cy="815291"/>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Bilgi yönetimi</a:t>
              </a:r>
              <a:endParaRPr lang="en-US" sz="1100" dirty="0">
                <a:solidFill>
                  <a:srgbClr val="000000"/>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Finansal kaynakların yönetimi</a:t>
              </a:r>
              <a:endParaRPr lang="en-US" sz="1100" dirty="0">
                <a:solidFill>
                  <a:srgbClr val="000000"/>
                </a:solidFill>
              </a:endParaRPr>
            </a:p>
          </p:txBody>
        </p:sp>
        <p:sp>
          <p:nvSpPr>
            <p:cNvPr id="28" name="Freeform 27"/>
            <p:cNvSpPr/>
            <p:nvPr/>
          </p:nvSpPr>
          <p:spPr>
            <a:xfrm rot="16200000">
              <a:off x="7218527" y="5849619"/>
              <a:ext cx="781590" cy="93412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Şikayetlerin yönetimi</a:t>
              </a:r>
              <a:endParaRPr lang="en-US" sz="1100" dirty="0">
                <a:solidFill>
                  <a:srgbClr val="000000"/>
                </a:solidFill>
              </a:endParaRPr>
            </a:p>
          </p:txBody>
        </p:sp>
        <p:sp>
          <p:nvSpPr>
            <p:cNvPr id="29" name="Freeform 28"/>
            <p:cNvSpPr/>
            <p:nvPr/>
          </p:nvSpPr>
          <p:spPr>
            <a:xfrm rot="16200000">
              <a:off x="8196717" y="5852302"/>
              <a:ext cx="719448" cy="96010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Mezunlarla bağlantıların yönetimi</a:t>
              </a:r>
              <a:endParaRPr lang="en-US" sz="1100" dirty="0">
                <a:solidFill>
                  <a:srgbClr val="000000"/>
                </a:solidFill>
              </a:endParaRPr>
            </a:p>
          </p:txBody>
        </p:sp>
      </p:grpSp>
      <p:grpSp>
        <p:nvGrpSpPr>
          <p:cNvPr id="50" name="Group 49"/>
          <p:cNvGrpSpPr/>
          <p:nvPr/>
        </p:nvGrpSpPr>
        <p:grpSpPr>
          <a:xfrm>
            <a:off x="1471280" y="2976002"/>
            <a:ext cx="6249591" cy="568625"/>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srgbClr val="FFFFFF"/>
                </a:solidFill>
              </a:endParaRPr>
            </a:p>
          </p:txBody>
        </p:sp>
        <p:graphicFrame>
          <p:nvGraphicFramePr>
            <p:cNvPr id="52" name="Diagram 51"/>
            <p:cNvGraphicFramePr/>
            <p:nvPr>
              <p:extLst>
                <p:ext uri="{D42A27DB-BD31-4B8C-83A1-F6EECF244321}">
                  <p14:modId xmlns:p14="http://schemas.microsoft.com/office/powerpoint/2010/main" val="696920025"/>
                </p:ext>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100"/>
              <a:ext cx="3064327" cy="1008752"/>
            </a:xfrm>
            <a:prstGeom prst="rect">
              <a:avLst/>
            </a:prstGeom>
            <a:noFill/>
          </p:spPr>
          <p:txBody>
            <a:bodyPr wrap="none" rtlCol="0">
              <a:spAutoFit/>
            </a:bodyPr>
            <a:lstStyle/>
            <a:p>
              <a:pPr fontAlgn="base">
                <a:spcBef>
                  <a:spcPct val="0"/>
                </a:spcBef>
                <a:spcAft>
                  <a:spcPct val="0"/>
                </a:spcAft>
              </a:pPr>
              <a:r>
                <a:rPr lang="tr-TR" sz="1600" dirty="0" err="1">
                  <a:solidFill>
                    <a:srgbClr val="000000"/>
                  </a:solidFill>
                  <a:latin typeface="Arial" charset="0"/>
                </a:rPr>
                <a:t>Uluslararasılaşma</a:t>
              </a:r>
              <a:r>
                <a:rPr lang="tr-TR" sz="1600" dirty="0">
                  <a:solidFill>
                    <a:srgbClr val="000000"/>
                  </a:solidFill>
                  <a:latin typeface="Arial" charset="0"/>
                </a:rPr>
                <a:t> Süreci</a:t>
              </a:r>
            </a:p>
          </p:txBody>
        </p:sp>
      </p:grpSp>
    </p:spTree>
    <p:extLst>
      <p:ext uri="{BB962C8B-B14F-4D97-AF65-F5344CB8AC3E}">
        <p14:creationId xmlns:p14="http://schemas.microsoft.com/office/powerpoint/2010/main" val="2365777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738895" y="684499"/>
            <a:ext cx="8023873" cy="2484276"/>
            <a:chOff x="848511" y="424261"/>
            <a:chExt cx="8023873" cy="2634133"/>
          </a:xfrm>
        </p:grpSpPr>
        <p:grpSp>
          <p:nvGrpSpPr>
            <p:cNvPr id="3" name="Group 30"/>
            <p:cNvGrpSpPr/>
            <p:nvPr/>
          </p:nvGrpSpPr>
          <p:grpSpPr>
            <a:xfrm>
              <a:off x="879496" y="424261"/>
              <a:ext cx="7992888" cy="1694270"/>
              <a:chOff x="971600" y="404664"/>
              <a:chExt cx="7992888" cy="1694270"/>
            </a:xfrm>
          </p:grpSpPr>
          <p:sp>
            <p:nvSpPr>
              <p:cNvPr id="9" name="Rectangle 31"/>
              <p:cNvSpPr/>
              <p:nvPr/>
            </p:nvSpPr>
            <p:spPr>
              <a:xfrm>
                <a:off x="971600" y="404664"/>
                <a:ext cx="7992888" cy="1694270"/>
              </a:xfrm>
              <a:prstGeom prst="rect">
                <a:avLst/>
              </a:prstGeom>
              <a:ln w="6350">
                <a:noFill/>
              </a:ln>
            </p:spPr>
          </p:sp>
          <p:sp>
            <p:nvSpPr>
              <p:cNvPr id="10"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320320" bIns="12003" numCol="1" spcCol="1270" anchor="t"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Vizyon ve değerler tanımlanır</a:t>
                </a:r>
                <a:endParaRPr lang="en-US" sz="1000" kern="0" dirty="0">
                  <a:solidFill>
                    <a:srgbClr val="000000"/>
                  </a:solidFill>
                  <a:latin typeface="Tahoma"/>
                </a:endParaRPr>
              </a:p>
            </p:txBody>
          </p:sp>
          <p:sp>
            <p:nvSpPr>
              <p:cNvPr id="11"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320322" bIns="12003" numCol="1" spcCol="1270" anchor="ctr"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Strateji ve Hedefler belirlenir</a:t>
                </a:r>
                <a:endParaRPr lang="en-US" sz="1000" kern="0" dirty="0">
                  <a:solidFill>
                    <a:srgbClr val="000000"/>
                  </a:solidFill>
                  <a:latin typeface="Tahoma"/>
                </a:endParaRPr>
              </a:p>
            </p:txBody>
          </p:sp>
          <p:sp>
            <p:nvSpPr>
              <p:cNvPr id="12"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405457" bIns="12002" numCol="1" spcCol="1270" anchor="t"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Disiplinlerin profili tanımlanır</a:t>
                </a:r>
              </a:p>
            </p:txBody>
          </p:sp>
          <p:sp>
            <p:nvSpPr>
              <p:cNvPr id="13"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295752" bIns="12003" numCol="1" spcCol="1270" anchor="t"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Paydaşlarla takımlar oluşturulur</a:t>
                </a:r>
                <a:endParaRPr lang="en-US" sz="1000" kern="0" dirty="0">
                  <a:solidFill>
                    <a:srgbClr val="000000"/>
                  </a:solidFill>
                  <a:latin typeface="Tahoma"/>
                </a:endParaRPr>
              </a:p>
            </p:txBody>
          </p:sp>
          <p:sp>
            <p:nvSpPr>
              <p:cNvPr id="14"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1" rIns="135330" bIns="12003" numCol="1" spcCol="1270" anchor="ctr"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Kaynaklar sağlanır</a:t>
                </a:r>
                <a:endParaRPr lang="en-US" sz="1000" kern="0" dirty="0">
                  <a:solidFill>
                    <a:srgbClr val="000000"/>
                  </a:solidFill>
                  <a:latin typeface="Tahoma"/>
                </a:endParaRPr>
              </a:p>
            </p:txBody>
          </p:sp>
          <p:sp>
            <p:nvSpPr>
              <p:cNvPr id="15"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rgbClr val="2D2D8A">
                  <a:lumMod val="20000"/>
                  <a:lumOff val="80000"/>
                </a:srgbClr>
              </a:solidFill>
              <a:ln w="25400" cap="flat" cmpd="sng" algn="ctr">
                <a:solidFill>
                  <a:srgbClr val="FFFFFF">
                    <a:hueOff val="0"/>
                    <a:satOff val="0"/>
                    <a:lumOff val="0"/>
                    <a:alphaOff val="0"/>
                  </a:srgbClr>
                </a:solidFill>
                <a:prstDash val="solid"/>
              </a:ln>
              <a:effectLst/>
            </p:spPr>
            <p:txBody>
              <a:bodyPr spcFirstLastPara="0" vert="vert270" wrap="square" lIns="64008" tIns="21335" rIns="144664" bIns="21337" numCol="1" spcCol="1270" anchor="ctr" anchorCtr="0">
                <a:noAutofit/>
              </a:bodyPr>
              <a:lstStyle/>
              <a:p>
                <a:pPr algn="ctr" defTabSz="709832" fontAlgn="base">
                  <a:lnSpc>
                    <a:spcPct val="90000"/>
                  </a:lnSpc>
                  <a:spcBef>
                    <a:spcPct val="0"/>
                  </a:spcBef>
                  <a:spcAft>
                    <a:spcPct val="35000"/>
                  </a:spcAft>
                  <a:defRPr/>
                </a:pPr>
                <a:r>
                  <a:rPr lang="tr-TR" sz="1200" kern="0" dirty="0">
                    <a:solidFill>
                      <a:srgbClr val="000000"/>
                    </a:solidFill>
                    <a:latin typeface="Tahoma"/>
                  </a:rPr>
                  <a:t>Kaynaklar dağıtılır</a:t>
                </a:r>
                <a:endParaRPr lang="en-US" sz="1200" kern="0" dirty="0">
                  <a:solidFill>
                    <a:srgbClr val="000000"/>
                  </a:solidFill>
                  <a:latin typeface="Tahoma"/>
                </a:endParaRPr>
              </a:p>
            </p:txBody>
          </p:sp>
          <p:sp>
            <p:nvSpPr>
              <p:cNvPr id="16"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4" tIns="12001" rIns="156366" bIns="12002" numCol="1" spcCol="1270" anchor="ctr"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Yönetişim  oluşturulur</a:t>
                </a:r>
                <a:endParaRPr lang="en-US" sz="1000" kern="0" dirty="0">
                  <a:solidFill>
                    <a:srgbClr val="000000"/>
                  </a:solidFill>
                  <a:latin typeface="Tahoma"/>
                </a:endParaRPr>
              </a:p>
            </p:txBody>
          </p:sp>
          <p:sp>
            <p:nvSpPr>
              <p:cNvPr id="17"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rgbClr val="2D2D8A">
                  <a:lumMod val="20000"/>
                  <a:lumOff val="80000"/>
                </a:srgbClr>
              </a:solidFill>
              <a:ln w="25400" cap="flat" cmpd="sng" algn="ctr">
                <a:noFill/>
                <a:prstDash val="solid"/>
              </a:ln>
              <a:effectLst/>
            </p:spPr>
            <p:txBody>
              <a:bodyPr spcFirstLastPara="0" vert="vert270" wrap="square" lIns="36005" tIns="12000" rIns="146188" bIns="12003" numCol="1" spcCol="1270" anchor="ctr" anchorCtr="0">
                <a:noAutofit/>
              </a:bodyPr>
              <a:lstStyle/>
              <a:p>
                <a:pPr algn="ctr" defTabSz="399290" fontAlgn="base">
                  <a:lnSpc>
                    <a:spcPct val="90000"/>
                  </a:lnSpc>
                  <a:spcBef>
                    <a:spcPct val="0"/>
                  </a:spcBef>
                  <a:spcAft>
                    <a:spcPct val="35000"/>
                  </a:spcAft>
                  <a:defRPr/>
                </a:pPr>
                <a:r>
                  <a:rPr lang="tr-TR" sz="1000" kern="0" dirty="0">
                    <a:solidFill>
                      <a:srgbClr val="000000"/>
                    </a:solidFill>
                    <a:latin typeface="Tahoma"/>
                  </a:rPr>
                  <a:t>Değişim yönetilir</a:t>
                </a:r>
                <a:endParaRPr lang="en-US" sz="1000" kern="0" dirty="0">
                  <a:solidFill>
                    <a:srgbClr val="000000"/>
                  </a:solidFill>
                  <a:latin typeface="Tahoma"/>
                </a:endParaRPr>
              </a:p>
            </p:txBody>
          </p:sp>
        </p:grpSp>
        <p:sp>
          <p:nvSpPr>
            <p:cNvPr id="4" name="TextBox 11"/>
            <p:cNvSpPr txBox="1"/>
            <p:nvPr/>
          </p:nvSpPr>
          <p:spPr>
            <a:xfrm>
              <a:off x="3703661" y="610496"/>
              <a:ext cx="1967205" cy="391611"/>
            </a:xfrm>
            <a:prstGeom prst="rect">
              <a:avLst/>
            </a:prstGeom>
            <a:noFill/>
          </p:spPr>
          <p:txBody>
            <a:bodyPr wrap="none" rtlCol="0">
              <a:spAutoFit/>
            </a:bodyPr>
            <a:lstStyle/>
            <a:p>
              <a:pPr fontAlgn="base">
                <a:spcBef>
                  <a:spcPct val="0"/>
                </a:spcBef>
                <a:spcAft>
                  <a:spcPct val="0"/>
                </a:spcAft>
                <a:defRPr/>
              </a:pPr>
              <a:r>
                <a:rPr lang="tr-TR" kern="0" dirty="0">
                  <a:solidFill>
                    <a:srgbClr val="000000"/>
                  </a:solidFill>
                  <a:latin typeface="Arial" charset="0"/>
                </a:rPr>
                <a:t>Yönetim süreçleri</a:t>
              </a:r>
            </a:p>
          </p:txBody>
        </p:sp>
        <p:grpSp>
          <p:nvGrpSpPr>
            <p:cNvPr id="5" name="Group 47"/>
            <p:cNvGrpSpPr/>
            <p:nvPr/>
          </p:nvGrpSpPr>
          <p:grpSpPr>
            <a:xfrm>
              <a:off x="848511" y="1394287"/>
              <a:ext cx="7663833" cy="1664107"/>
              <a:chOff x="899592" y="1367252"/>
              <a:chExt cx="7704856" cy="1664107"/>
            </a:xfrm>
          </p:grpSpPr>
          <p:sp>
            <p:nvSpPr>
              <p:cNvPr id="6" name="Rectangle 46"/>
              <p:cNvSpPr/>
              <p:nvPr/>
            </p:nvSpPr>
            <p:spPr>
              <a:xfrm>
                <a:off x="899592" y="1586615"/>
                <a:ext cx="7704856" cy="1128787"/>
              </a:xfrm>
              <a:prstGeom prst="rect">
                <a:avLst/>
              </a:prstGeom>
              <a:solidFill>
                <a:srgbClr val="FFFFFF"/>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endParaRPr lang="tr-TR" sz="2000" kern="0">
                  <a:solidFill>
                    <a:srgbClr val="FFFFFF"/>
                  </a:solidFill>
                  <a:latin typeface="Tahoma"/>
                </a:endParaRPr>
              </a:p>
            </p:txBody>
          </p:sp>
          <p:graphicFrame>
            <p:nvGraphicFramePr>
              <p:cNvPr id="7" name="Diagram 12"/>
              <p:cNvGraphicFramePr/>
              <p:nvPr>
                <p:extLst/>
              </p:nvPr>
            </p:nvGraphicFramePr>
            <p:xfrm>
              <a:off x="899592" y="1367252"/>
              <a:ext cx="7560840" cy="166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3"/>
              <p:cNvSpPr txBox="1"/>
              <p:nvPr/>
            </p:nvSpPr>
            <p:spPr>
              <a:xfrm>
                <a:off x="2618353" y="1597257"/>
                <a:ext cx="4412838" cy="489514"/>
              </a:xfrm>
              <a:prstGeom prst="rect">
                <a:avLst/>
              </a:prstGeom>
              <a:noFill/>
            </p:spPr>
            <p:txBody>
              <a:bodyPr wrap="none" rtlCol="0">
                <a:spAutoFit/>
              </a:bodyPr>
              <a:lstStyle/>
              <a:p>
                <a:pPr fontAlgn="base">
                  <a:spcBef>
                    <a:spcPct val="0"/>
                  </a:spcBef>
                  <a:spcAft>
                    <a:spcPct val="0"/>
                  </a:spcAft>
                  <a:defRPr/>
                </a:pPr>
                <a:r>
                  <a:rPr lang="tr-TR" sz="2400" kern="0" dirty="0">
                    <a:solidFill>
                      <a:srgbClr val="FF0000"/>
                    </a:solidFill>
                    <a:latin typeface="Arial Black" panose="020B0A04020102020204" pitchFamily="34" charset="0"/>
                  </a:rPr>
                  <a:t>Eğitim ve Öğretim </a:t>
                </a:r>
                <a:r>
                  <a:rPr lang="tr-TR" sz="2400" kern="0" dirty="0" smtClean="0">
                    <a:solidFill>
                      <a:srgbClr val="FF0000"/>
                    </a:solidFill>
                    <a:latin typeface="Arial Black" panose="020B0A04020102020204" pitchFamily="34" charset="0"/>
                  </a:rPr>
                  <a:t>Süreci</a:t>
                </a:r>
                <a:endParaRPr lang="tr-TR" sz="2400" kern="0" dirty="0">
                  <a:solidFill>
                    <a:srgbClr val="FF0000"/>
                  </a:solidFill>
                  <a:latin typeface="Arial Black" panose="020B0A04020102020204" pitchFamily="34" charset="0"/>
                </a:endParaRPr>
              </a:p>
            </p:txBody>
          </p:sp>
        </p:grpSp>
      </p:grpSp>
      <p:sp>
        <p:nvSpPr>
          <p:cNvPr id="29" name="Rectangle 29"/>
          <p:cNvSpPr/>
          <p:nvPr/>
        </p:nvSpPr>
        <p:spPr>
          <a:xfrm>
            <a:off x="718567" y="3435846"/>
            <a:ext cx="7632848" cy="1045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8" tIns="45644" rIns="91288" bIns="45644" rtlCol="0" anchor="ctr"/>
          <a:lstStyle/>
          <a:p>
            <a:pPr algn="ctr" fontAlgn="base">
              <a:spcBef>
                <a:spcPct val="0"/>
              </a:spcBef>
              <a:spcAft>
                <a:spcPct val="0"/>
              </a:spcAft>
            </a:pPr>
            <a:endParaRPr lang="tr-TR">
              <a:solidFill>
                <a:srgbClr val="FFFFFF"/>
              </a:solidFill>
            </a:endParaRPr>
          </a:p>
        </p:txBody>
      </p:sp>
      <p:sp>
        <p:nvSpPr>
          <p:cNvPr id="30" name="TextBox 21"/>
          <p:cNvSpPr txBox="1"/>
          <p:nvPr/>
        </p:nvSpPr>
        <p:spPr>
          <a:xfrm>
            <a:off x="4000680" y="3505968"/>
            <a:ext cx="1654620" cy="338554"/>
          </a:xfrm>
          <a:prstGeom prst="rect">
            <a:avLst/>
          </a:prstGeom>
          <a:noFill/>
        </p:spPr>
        <p:txBody>
          <a:bodyPr wrap="none" lIns="91288" tIns="45644" rIns="91288" bIns="45644" rtlCol="0">
            <a:spAutoFit/>
          </a:bodyPr>
          <a:lstStyle/>
          <a:p>
            <a:pPr fontAlgn="base">
              <a:spcBef>
                <a:spcPct val="0"/>
              </a:spcBef>
              <a:spcAft>
                <a:spcPct val="0"/>
              </a:spcAft>
            </a:pPr>
            <a:r>
              <a:rPr lang="tr-TR" sz="1600" dirty="0">
                <a:solidFill>
                  <a:srgbClr val="000000"/>
                </a:solidFill>
                <a:latin typeface="Arial" charset="0"/>
              </a:rPr>
              <a:t>Destek süreçleri</a:t>
            </a:r>
          </a:p>
        </p:txBody>
      </p:sp>
      <p:grpSp>
        <p:nvGrpSpPr>
          <p:cNvPr id="31" name="Group 3"/>
          <p:cNvGrpSpPr/>
          <p:nvPr/>
        </p:nvGrpSpPr>
        <p:grpSpPr>
          <a:xfrm>
            <a:off x="937604" y="3739523"/>
            <a:ext cx="7344816" cy="617541"/>
            <a:chOff x="395537" y="5887785"/>
            <a:chExt cx="8640957" cy="823388"/>
          </a:xfrm>
          <a:solidFill>
            <a:srgbClr val="FFD347"/>
          </a:solidFill>
        </p:grpSpPr>
        <p:sp>
          <p:nvSpPr>
            <p:cNvPr id="32" name="Freeform 4"/>
            <p:cNvSpPr/>
            <p:nvPr/>
          </p:nvSpPr>
          <p:spPr>
            <a:xfrm rot="16200000">
              <a:off x="496530" y="5786793"/>
              <a:ext cx="804293" cy="1006280"/>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Personel yönetimi</a:t>
              </a:r>
              <a:endParaRPr lang="en-US" sz="1100" dirty="0">
                <a:solidFill>
                  <a:srgbClr val="000000"/>
                </a:solidFill>
              </a:endParaRPr>
            </a:p>
          </p:txBody>
        </p:sp>
        <p:sp>
          <p:nvSpPr>
            <p:cNvPr id="33"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Öğrenci yönetimi</a:t>
              </a:r>
              <a:endParaRPr lang="en-US" sz="1100" dirty="0">
                <a:solidFill>
                  <a:srgbClr val="000000"/>
                </a:solidFill>
              </a:endParaRPr>
            </a:p>
          </p:txBody>
        </p:sp>
        <p:sp>
          <p:nvSpPr>
            <p:cNvPr id="34"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Paydaşların yönetimi</a:t>
              </a:r>
            </a:p>
          </p:txBody>
        </p:sp>
        <p:sp>
          <p:nvSpPr>
            <p:cNvPr id="35"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Kalite yönetimi</a:t>
              </a:r>
              <a:endParaRPr lang="en-US" sz="1100" dirty="0">
                <a:solidFill>
                  <a:srgbClr val="000000"/>
                </a:solidFill>
              </a:endParaRPr>
            </a:p>
          </p:txBody>
        </p:sp>
        <p:sp>
          <p:nvSpPr>
            <p:cNvPr id="36"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Tesislerin yönetimi</a:t>
              </a:r>
              <a:endParaRPr lang="en-US" sz="1100" dirty="0">
                <a:solidFill>
                  <a:srgbClr val="000000"/>
                </a:solidFill>
              </a:endParaRPr>
            </a:p>
          </p:txBody>
        </p:sp>
        <p:sp>
          <p:nvSpPr>
            <p:cNvPr id="37"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algn="ctr" defTabSz="443664" fontAlgn="base">
                <a:lnSpc>
                  <a:spcPct val="90000"/>
                </a:lnSpc>
                <a:spcBef>
                  <a:spcPct val="0"/>
                </a:spcBef>
                <a:spcAft>
                  <a:spcPct val="35000"/>
                </a:spcAft>
              </a:pPr>
              <a:r>
                <a:rPr lang="tr-TR" sz="1000" dirty="0">
                  <a:solidFill>
                    <a:srgbClr val="000000"/>
                  </a:solidFill>
                </a:rPr>
                <a:t>Bilişim sisteminin yapılandırılması</a:t>
              </a:r>
              <a:endParaRPr lang="en-US" sz="1000" dirty="0">
                <a:solidFill>
                  <a:srgbClr val="000000"/>
                </a:solidFill>
              </a:endParaRPr>
            </a:p>
          </p:txBody>
        </p:sp>
        <p:sp>
          <p:nvSpPr>
            <p:cNvPr id="38" name="Freeform 25"/>
            <p:cNvSpPr/>
            <p:nvPr/>
          </p:nvSpPr>
          <p:spPr>
            <a:xfrm rot="16200000">
              <a:off x="5541062" y="5932410"/>
              <a:ext cx="734845" cy="815291"/>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Bilgi yönetimi</a:t>
              </a:r>
              <a:endParaRPr lang="en-US" sz="1100" dirty="0">
                <a:solidFill>
                  <a:srgbClr val="000000"/>
                </a:solidFill>
              </a:endParaRPr>
            </a:p>
          </p:txBody>
        </p:sp>
        <p:sp>
          <p:nvSpPr>
            <p:cNvPr id="39"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Finansal kaynakların yönetimi</a:t>
              </a:r>
              <a:endParaRPr lang="en-US" sz="1100" dirty="0">
                <a:solidFill>
                  <a:srgbClr val="000000"/>
                </a:solidFill>
              </a:endParaRPr>
            </a:p>
          </p:txBody>
        </p:sp>
        <p:sp>
          <p:nvSpPr>
            <p:cNvPr id="40" name="Freeform 27"/>
            <p:cNvSpPr/>
            <p:nvPr/>
          </p:nvSpPr>
          <p:spPr>
            <a:xfrm rot="16200000">
              <a:off x="7218527" y="5849619"/>
              <a:ext cx="781590" cy="93412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Şikayetlerin yönetimi</a:t>
              </a:r>
              <a:endParaRPr lang="en-US" sz="1100" dirty="0">
                <a:solidFill>
                  <a:srgbClr val="000000"/>
                </a:solidFill>
              </a:endParaRPr>
            </a:p>
          </p:txBody>
        </p:sp>
        <p:sp>
          <p:nvSpPr>
            <p:cNvPr id="41" name="Freeform 28"/>
            <p:cNvSpPr/>
            <p:nvPr/>
          </p:nvSpPr>
          <p:spPr>
            <a:xfrm rot="16200000">
              <a:off x="8196717" y="5852302"/>
              <a:ext cx="719448" cy="96010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algn="ctr" defTabSz="465813" fontAlgn="base">
                <a:lnSpc>
                  <a:spcPct val="90000"/>
                </a:lnSpc>
                <a:spcBef>
                  <a:spcPct val="0"/>
                </a:spcBef>
                <a:spcAft>
                  <a:spcPct val="35000"/>
                </a:spcAft>
              </a:pPr>
              <a:r>
                <a:rPr lang="tr-TR" sz="1100" dirty="0">
                  <a:solidFill>
                    <a:srgbClr val="000000"/>
                  </a:solidFill>
                </a:rPr>
                <a:t>Mezunlarla bağlantıların yönetimi</a:t>
              </a:r>
              <a:endParaRPr lang="en-US" sz="1100" dirty="0">
                <a:solidFill>
                  <a:srgbClr val="000000"/>
                </a:solidFill>
              </a:endParaRPr>
            </a:p>
          </p:txBody>
        </p:sp>
      </p:grpSp>
    </p:spTree>
    <p:extLst>
      <p:ext uri="{BB962C8B-B14F-4D97-AF65-F5344CB8AC3E}">
        <p14:creationId xmlns:p14="http://schemas.microsoft.com/office/powerpoint/2010/main" val="254266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7704" y="1491630"/>
            <a:ext cx="5760640" cy="1364989"/>
          </a:xfrm>
          <a:prstGeom prst="rect">
            <a:avLst/>
          </a:prstGeom>
          <a:noFill/>
        </p:spPr>
        <p:txBody>
          <a:bodyPr wrap="square" rtlCol="0">
            <a:spAutoFit/>
          </a:bodyPr>
          <a:lstStyle/>
          <a:p>
            <a:pPr algn="ctr">
              <a:lnSpc>
                <a:spcPct val="250000"/>
              </a:lnSpc>
            </a:pPr>
            <a:r>
              <a:rPr lang="tr-TR" dirty="0" smtClean="0">
                <a:solidFill>
                  <a:srgbClr val="FF0000"/>
                </a:solidFill>
                <a:latin typeface="Arial Black" panose="020B0A04020102020204" pitchFamily="34" charset="0"/>
              </a:rPr>
              <a:t>EĞİTİM FAKÜLTESİ</a:t>
            </a:r>
          </a:p>
          <a:p>
            <a:pPr algn="ctr">
              <a:lnSpc>
                <a:spcPct val="250000"/>
              </a:lnSpc>
            </a:pPr>
            <a:r>
              <a:rPr lang="tr-TR" dirty="0" smtClean="0">
                <a:solidFill>
                  <a:srgbClr val="FF0000"/>
                </a:solidFill>
                <a:latin typeface="Arial Black" panose="020B0A04020102020204" pitchFamily="34" charset="0"/>
              </a:rPr>
              <a:t>EĞİTİM ÖĞRETİM SÜRECİ</a:t>
            </a:r>
            <a:endParaRPr lang="tr-TR" dirty="0">
              <a:solidFill>
                <a:srgbClr val="FF0000"/>
              </a:solidFill>
              <a:latin typeface="Arial Black" panose="020B0A04020102020204" pitchFamily="34" charset="0"/>
            </a:endParaRPr>
          </a:p>
        </p:txBody>
      </p:sp>
      <p:pic>
        <p:nvPicPr>
          <p:cNvPr id="3" name="Picture 2" descr="C:\Users\HarunRemzi\Desktop\topluluk\logo paü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71550"/>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uspro\Desktop\logo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490" y="589511"/>
            <a:ext cx="1152128" cy="104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8</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4179770081"/>
              </p:ext>
            </p:extLst>
          </p:nvPr>
        </p:nvGraphicFramePr>
        <p:xfrm>
          <a:off x="827586" y="1347614"/>
          <a:ext cx="756083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835766" y="339502"/>
            <a:ext cx="5917099" cy="715578"/>
          </a:xfrm>
          <a:prstGeom prst="rect">
            <a:avLst/>
          </a:prstGeom>
        </p:spPr>
        <p:txBody>
          <a:bodyPr wrap="none" lIns="68468" tIns="34289" rIns="68468" bIns="34289">
            <a:spAutoFit/>
          </a:bodyPr>
          <a:lstStyle/>
          <a:p>
            <a:pPr algn="ctr" fontAlgn="base">
              <a:spcBef>
                <a:spcPct val="0"/>
              </a:spcBef>
              <a:spcAft>
                <a:spcPct val="0"/>
              </a:spcAft>
            </a:pPr>
            <a:r>
              <a:rPr lang="tr-TR" altLang="en-US" sz="2100" dirty="0" smtClean="0">
                <a:solidFill>
                  <a:srgbClr val="FF0000"/>
                </a:solidFill>
                <a:latin typeface="Arial Black" panose="020B0A04020102020204" pitchFamily="34" charset="0"/>
              </a:rPr>
              <a:t>EĞİTİM FAKÜLTESİ</a:t>
            </a:r>
          </a:p>
          <a:p>
            <a:pPr fontAlgn="base">
              <a:spcBef>
                <a:spcPct val="0"/>
              </a:spcBef>
              <a:spcAft>
                <a:spcPct val="0"/>
              </a:spcAft>
            </a:pPr>
            <a:r>
              <a:rPr lang="tr-TR" altLang="en-US" sz="2100" dirty="0" smtClean="0">
                <a:solidFill>
                  <a:srgbClr val="FF0000"/>
                </a:solidFill>
                <a:latin typeface="Arial Black" panose="020B0A04020102020204" pitchFamily="34" charset="0"/>
              </a:rPr>
              <a:t>Eğitim-Öğretim </a:t>
            </a:r>
            <a:r>
              <a:rPr lang="tr-TR" altLang="en-US" sz="2100" dirty="0">
                <a:solidFill>
                  <a:srgbClr val="FF0000"/>
                </a:solidFill>
                <a:latin typeface="Arial Black" panose="020B0A04020102020204" pitchFamily="34" charset="0"/>
              </a:rPr>
              <a:t>Süreci Yaşam Döngüsü </a:t>
            </a:r>
            <a:endParaRPr lang="en-US" sz="2100" dirty="0">
              <a:solidFill>
                <a:srgbClr val="FF0000"/>
              </a:solidFill>
              <a:latin typeface="Arial Black" panose="020B0A04020102020204" pitchFamily="34" charset="0"/>
            </a:endParaRPr>
          </a:p>
        </p:txBody>
      </p:sp>
      <p:pic>
        <p:nvPicPr>
          <p:cNvPr id="7" name="Picture 2" descr="C:\Users\HarunRemzi\Desktop\topluluk\logo paü p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65243"/>
            <a:ext cx="936104"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suspro\Desktop\logoT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8344" y="174223"/>
            <a:ext cx="1152128" cy="104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718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solidFill>
                  <a:srgbClr val="000000"/>
                </a:solidFill>
              </a:rPr>
              <a:pPr>
                <a:defRPr/>
              </a:pPr>
              <a:t>9</a:t>
            </a:fld>
            <a:endParaRPr lang="en-US">
              <a:solidFill>
                <a:srgbClr val="000000"/>
              </a:solidFill>
            </a:endParaRPr>
          </a:p>
        </p:txBody>
      </p:sp>
      <p:graphicFrame>
        <p:nvGraphicFramePr>
          <p:cNvPr id="22" name="Diagram 21"/>
          <p:cNvGraphicFramePr/>
          <p:nvPr>
            <p:extLst>
              <p:ext uri="{D42A27DB-BD31-4B8C-83A1-F6EECF244321}">
                <p14:modId xmlns:p14="http://schemas.microsoft.com/office/powerpoint/2010/main" val="1917747754"/>
              </p:ext>
            </p:extLst>
          </p:nvPr>
        </p:nvGraphicFramePr>
        <p:xfrm>
          <a:off x="1259632" y="644818"/>
          <a:ext cx="6696744" cy="63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153408029"/>
              </p:ext>
            </p:extLst>
          </p:nvPr>
        </p:nvGraphicFramePr>
        <p:xfrm>
          <a:off x="971601" y="1329613"/>
          <a:ext cx="7488832" cy="37114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2123728" y="202902"/>
            <a:ext cx="6007082" cy="392413"/>
          </a:xfrm>
          <a:prstGeom prst="rect">
            <a:avLst/>
          </a:prstGeom>
        </p:spPr>
        <p:txBody>
          <a:bodyPr wrap="none" lIns="68468" tIns="34289" rIns="68468" bIns="34289">
            <a:spAutoFit/>
          </a:bodyPr>
          <a:lstStyle/>
          <a:p>
            <a:pPr fontAlgn="base">
              <a:spcBef>
                <a:spcPct val="0"/>
              </a:spcBef>
              <a:spcAft>
                <a:spcPct val="0"/>
              </a:spcAft>
            </a:pPr>
            <a:r>
              <a:rPr lang="tr-TR" altLang="en-US" sz="2100" dirty="0">
                <a:solidFill>
                  <a:srgbClr val="A50021"/>
                </a:solidFill>
                <a:latin typeface="Arial Black" panose="020B0A04020102020204" pitchFamily="34" charset="0"/>
              </a:rPr>
              <a:t>Eğitim- Öğretim Süreci Yaşam Döngüsü </a:t>
            </a:r>
            <a:endParaRPr lang="en-US" sz="2100" dirty="0">
              <a:solidFill>
                <a:srgbClr val="000000"/>
              </a:solidFill>
              <a:latin typeface="Arial Black" panose="020B0A04020102020204" pitchFamily="34" charset="0"/>
            </a:endParaRPr>
          </a:p>
        </p:txBody>
      </p:sp>
      <p:pic>
        <p:nvPicPr>
          <p:cNvPr id="7" name="Picture 2" descr="C:\Users\asuspro\Desktop\logoT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376" y="235277"/>
            <a:ext cx="793034" cy="720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arunRemzi\Desktop\topluluk\logo paü pn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314" y="247812"/>
            <a:ext cx="936104"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456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561</TotalTime>
  <Words>1840</Words>
  <Application>Microsoft Office PowerPoint</Application>
  <PresentationFormat>Ekran Gösterisi (16:9)</PresentationFormat>
  <Paragraphs>511</Paragraphs>
  <Slides>31</Slides>
  <Notes>11</Notes>
  <HiddenSlides>0</HiddenSlides>
  <MMClips>0</MMClips>
  <ScaleCrop>false</ScaleCrop>
  <HeadingPairs>
    <vt:vector size="4" baseType="variant">
      <vt:variant>
        <vt:lpstr>Tema</vt:lpstr>
      </vt:variant>
      <vt:variant>
        <vt:i4>12</vt:i4>
      </vt:variant>
      <vt:variant>
        <vt:lpstr>Slayt Başlıkları</vt:lpstr>
      </vt:variant>
      <vt:variant>
        <vt:i4>31</vt:i4>
      </vt:variant>
    </vt:vector>
  </HeadingPairs>
  <TitlesOfParts>
    <vt:vector size="43" baseType="lpstr">
      <vt:lpstr>Ofis Teması</vt:lpstr>
      <vt:lpstr>2_Varsayılan Tasarım</vt:lpstr>
      <vt:lpstr>4_Varsayılan Tasarım</vt:lpstr>
      <vt:lpstr>5_Varsayılan Tasarım</vt:lpstr>
      <vt:lpstr>6_Varsayılan Tasarım</vt:lpstr>
      <vt:lpstr>7_Varsayılan Tasarım</vt:lpstr>
      <vt:lpstr>8_Varsayılan Tasarım</vt:lpstr>
      <vt:lpstr>9_Varsayılan Tasarım</vt:lpstr>
      <vt:lpstr>10_Varsayılan Tasarım</vt:lpstr>
      <vt:lpstr>11_Varsayılan Tasarım</vt:lpstr>
      <vt:lpstr>12_Varsayılan Tasarım</vt:lpstr>
      <vt:lpstr>13_Varsayılan Tasarım</vt:lpstr>
      <vt:lpstr>EĞİTİM FAKÜLTESİ  </vt:lpstr>
      <vt:lpstr>PowerPoint Sunusu</vt:lpstr>
      <vt:lpstr>Eğitim Fakültesi</vt:lpstr>
      <vt:lpstr>Eğitim Fakültesi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FAKÜLTESİ  </dc:title>
  <dc:creator>asuspro</dc:creator>
  <cp:lastModifiedBy>asuspro</cp:lastModifiedBy>
  <cp:revision>77</cp:revision>
  <dcterms:created xsi:type="dcterms:W3CDTF">2018-12-05T07:08:42Z</dcterms:created>
  <dcterms:modified xsi:type="dcterms:W3CDTF">2018-12-07T10:45:59Z</dcterms:modified>
</cp:coreProperties>
</file>