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864" r:id="rId3"/>
    <p:sldId id="949" r:id="rId4"/>
    <p:sldId id="1003" r:id="rId5"/>
    <p:sldId id="1007" r:id="rId6"/>
    <p:sldId id="1009" r:id="rId7"/>
    <p:sldId id="1010" r:id="rId8"/>
    <p:sldId id="1011" r:id="rId9"/>
    <p:sldId id="1012" r:id="rId10"/>
    <p:sldId id="1013" r:id="rId11"/>
    <p:sldId id="978" r:id="rId12"/>
    <p:sldId id="979" r:id="rId13"/>
    <p:sldId id="996" r:id="rId14"/>
    <p:sldId id="1001" r:id="rId15"/>
    <p:sldId id="1002" r:id="rId16"/>
    <p:sldId id="1024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43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Şikayetlerin Yönetimi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8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80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800" dirty="0">
                <a:solidFill>
                  <a:schemeClr val="accent2"/>
                </a:solidFill>
              </a:rPr>
              <a:t>. Gör. Mesut Aydınlı</a:t>
            </a:r>
          </a:p>
          <a:p>
            <a:pPr algn="ctr" eaLnBrk="1" hangingPunct="1"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PAÜ Kalite Yönetimi ve Veri Değerlendirme (KAVDEM) Uygulama ve Araştırma Merkezi</a:t>
            </a: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57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21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8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19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70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19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4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94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49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27584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Bulunmamaktadır.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Bulunmamaktadır.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27584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Bulunmamaktadır.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2983"/>
            <a:ext cx="8985757" cy="43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3" y="1029115"/>
            <a:ext cx="8330902" cy="55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28746</TotalTime>
  <Words>721</Words>
  <Application>Microsoft Office PowerPoint</Application>
  <PresentationFormat>On-screen Show (4:3)</PresentationFormat>
  <Paragraphs>175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Şikayetlerin Yönetimi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2269</cp:revision>
  <cp:lastPrinted>2013-09-24T10:22:21Z</cp:lastPrinted>
  <dcterms:created xsi:type="dcterms:W3CDTF">2003-01-15T18:41:07Z</dcterms:created>
  <dcterms:modified xsi:type="dcterms:W3CDTF">2019-05-10T11:28:33Z</dcterms:modified>
</cp:coreProperties>
</file>