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sldIdLst>
    <p:sldId id="864" r:id="rId3"/>
    <p:sldId id="949" r:id="rId4"/>
    <p:sldId id="962" r:id="rId5"/>
    <p:sldId id="892" r:id="rId6"/>
    <p:sldId id="963" r:id="rId7"/>
    <p:sldId id="1024" r:id="rId8"/>
    <p:sldId id="957" r:id="rId9"/>
    <p:sldId id="958" r:id="rId10"/>
    <p:sldId id="865" r:id="rId11"/>
    <p:sldId id="964" r:id="rId12"/>
    <p:sldId id="1025" r:id="rId13"/>
    <p:sldId id="944" r:id="rId14"/>
    <p:sldId id="967" r:id="rId15"/>
    <p:sldId id="969" r:id="rId16"/>
    <p:sldId id="970" r:id="rId17"/>
    <p:sldId id="779" r:id="rId18"/>
    <p:sldId id="983" r:id="rId19"/>
    <p:sldId id="966" r:id="rId20"/>
    <p:sldId id="984" r:id="rId21"/>
    <p:sldId id="985" r:id="rId22"/>
    <p:sldId id="953" r:id="rId23"/>
    <p:sldId id="1012" r:id="rId24"/>
    <p:sldId id="1019" r:id="rId25"/>
    <p:sldId id="1020" r:id="rId26"/>
    <p:sldId id="1021" r:id="rId27"/>
    <p:sldId id="1022" r:id="rId28"/>
    <p:sldId id="1027" r:id="rId29"/>
    <p:sldId id="1028" r:id="rId30"/>
    <p:sldId id="1029" r:id="rId31"/>
    <p:sldId id="1030" r:id="rId32"/>
    <p:sldId id="1026" r:id="rId33"/>
    <p:sldId id="1017" r:id="rId34"/>
    <p:sldId id="1016" r:id="rId35"/>
    <p:sldId id="982" r:id="rId36"/>
    <p:sldId id="998" r:id="rId37"/>
    <p:sldId id="994" r:id="rId38"/>
    <p:sldId id="951" r:id="rId39"/>
    <p:sldId id="952" r:id="rId40"/>
    <p:sldId id="1013" r:id="rId41"/>
    <p:sldId id="905" r:id="rId42"/>
    <p:sldId id="1023" r:id="rId43"/>
    <p:sldId id="974" r:id="rId44"/>
    <p:sldId id="975" r:id="rId45"/>
    <p:sldId id="995" r:id="rId46"/>
    <p:sldId id="996" r:id="rId47"/>
    <p:sldId id="999" r:id="rId48"/>
    <p:sldId id="1000" r:id="rId49"/>
    <p:sldId id="1001" r:id="rId50"/>
    <p:sldId id="1002" r:id="rId51"/>
    <p:sldId id="1003" r:id="rId52"/>
    <p:sldId id="1004" r:id="rId53"/>
    <p:sldId id="1005" r:id="rId54"/>
    <p:sldId id="1006" r:id="rId55"/>
    <p:sldId id="1007" r:id="rId56"/>
    <p:sldId id="1008" r:id="rId57"/>
    <p:sldId id="1009" r:id="rId58"/>
    <p:sldId id="997" r:id="rId59"/>
    <p:sldId id="1010" r:id="rId60"/>
    <p:sldId id="1011" r:id="rId61"/>
    <p:sldId id="435"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6AE"/>
    <a:srgbClr val="A50021"/>
    <a:srgbClr val="A3FBFB"/>
    <a:srgbClr val="00FFCC"/>
    <a:srgbClr val="181A72"/>
    <a:srgbClr val="DCF0C6"/>
    <a:srgbClr val="333399"/>
    <a:srgbClr val="FFCCFF"/>
    <a:srgbClr val="0066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57" autoAdjust="0"/>
    <p:restoredTop sz="90493" autoAdjust="0"/>
  </p:normalViewPr>
  <p:slideViewPr>
    <p:cSldViewPr>
      <p:cViewPr varScale="1">
        <p:scale>
          <a:sx n="88" d="100"/>
          <a:sy n="88" d="100"/>
        </p:scale>
        <p:origin x="137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Program tasarlanır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Öğrenme deneyimleri paylaşılır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Öğrencilerin gelişmesi sağlanır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İhtiyaçlar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2DFB30DC-BC1B-4711-BBCB-6D6A6F1D8F75}">
      <dgm:prSet custT="1"/>
      <dgm:spPr>
        <a:solidFill>
          <a:srgbClr val="92D050"/>
        </a:solidFill>
      </dgm:spPr>
      <dgm:t>
        <a:bodyPr/>
        <a:lstStyle/>
        <a:p>
          <a:r>
            <a:rPr lang="tr-TR" sz="900" dirty="0" smtClean="0">
              <a:solidFill>
                <a:schemeClr val="tx1"/>
              </a:solidFill>
            </a:rPr>
            <a:t>Programın sonlandığı kanıtlanır</a:t>
          </a:r>
          <a:endParaRPr lang="en-US" sz="900" dirty="0">
            <a:solidFill>
              <a:schemeClr val="tx1"/>
            </a:solidFill>
          </a:endParaRPr>
        </a:p>
      </dgm:t>
    </dgm:pt>
    <dgm:pt modelId="{370FB985-4538-4BBD-B5E3-F6CCE9B05827}" type="parTrans" cxnId="{16E6301E-88DF-4B11-8AF8-3DD41FBC782B}">
      <dgm:prSet/>
      <dgm:spPr/>
      <dgm:t>
        <a:bodyPr/>
        <a:lstStyle/>
        <a:p>
          <a:endParaRPr lang="en-US"/>
        </a:p>
      </dgm:t>
    </dgm:pt>
    <dgm:pt modelId="{6489AD54-301D-471E-9F77-65E0EB55FD34}" type="sibTrans" cxnId="{16E6301E-88DF-4B11-8AF8-3DD41FBC782B}">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82263" custLinFactNeighborX="30136" custLinFactNeighborY="-24361">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82263" custLinFactNeighborX="19326" custLinFactNeighborY="-1954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82263" custLinFactNeighborX="24871" custLinFactNeighborY="-19662">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82263" custLinFactNeighborX="24871" custLinFactNeighborY="-19662">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18DD3EE4-4192-4B01-A11E-3CB6C2A9B1CB}" type="pres">
      <dgm:prSet presAssocID="{2DFB30DC-BC1B-4711-BBCB-6D6A6F1D8F75}" presName="parTxOnly" presStyleLbl="node1" presStyleIdx="4" presStyleCnt="5" custScaleY="82263" custLinFactNeighborX="1124" custLinFactNeighborY="-18693">
        <dgm:presLayoutVars>
          <dgm:chMax val="0"/>
          <dgm:chPref val="0"/>
          <dgm:bulletEnabled val="1"/>
        </dgm:presLayoutVars>
      </dgm:prSet>
      <dgm:spPr/>
      <dgm:t>
        <a:bodyPr/>
        <a:lstStyle/>
        <a:p>
          <a:endParaRPr lang="en-US"/>
        </a:p>
      </dgm:t>
    </dgm:pt>
  </dgm:ptLst>
  <dgm:cxnLst>
    <dgm:cxn modelId="{1F9578C6-A583-4C6F-A8B9-3C298982EAAA}" type="presOf" srcId="{2DFB30DC-BC1B-4711-BBCB-6D6A6F1D8F75}" destId="{18DD3EE4-4192-4B01-A11E-3CB6C2A9B1CB}"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82A714A6-8D42-47FB-BC1C-19200FA7222F}" type="presOf" srcId="{50C89AC5-65BE-4B5B-9A3E-E696A623C1F5}" destId="{A050CB54-2AA3-4C69-93CC-31F729B157B0}" srcOrd="0" destOrd="0" presId="urn:microsoft.com/office/officeart/2005/8/layout/chevron1"/>
    <dgm:cxn modelId="{3DEC2E82-44D8-40FB-8F46-3F681276D67E}" srcId="{AD3C1A60-1D27-4AD6-A1A7-6D948168F1B3}" destId="{1D250294-71E6-4B71-9AD5-5E66C3F96013}" srcOrd="0" destOrd="0" parTransId="{4F94F646-F9E0-486B-8C1E-4E4F1F2AE4AC}" sibTransId="{C4E5D67F-5305-4CAF-9DD7-A7CE8688DFAF}"/>
    <dgm:cxn modelId="{6FEF9654-6150-4524-AA49-1BD397EB2DBA}" srcId="{AD3C1A60-1D27-4AD6-A1A7-6D948168F1B3}" destId="{73E5BB12-C44F-4C61-B20D-2B80B2EC2ED0}" srcOrd="1" destOrd="0" parTransId="{24C7563D-55AA-4328-9EA4-BF5B00B95B3C}" sibTransId="{B681BC5E-FBF3-4319-A355-2C9C9F1ECD42}"/>
    <dgm:cxn modelId="{FD169317-A40F-47EA-B204-477D1686A81F}" type="presOf" srcId="{73E5BB12-C44F-4C61-B20D-2B80B2EC2ED0}" destId="{0A392B87-AE7F-4BBB-8426-F182698D0DED}" srcOrd="0" destOrd="0" presId="urn:microsoft.com/office/officeart/2005/8/layout/chevron1"/>
    <dgm:cxn modelId="{76901FA0-605C-492B-B2CB-5537E04836D9}" srcId="{AD3C1A60-1D27-4AD6-A1A7-6D948168F1B3}" destId="{50C89AC5-65BE-4B5B-9A3E-E696A623C1F5}" srcOrd="3" destOrd="0" parTransId="{509F6809-A663-4B68-9E7C-344435368EF4}" sibTransId="{9280A4DB-C296-45F1-8FD8-CAB6D9F28853}"/>
    <dgm:cxn modelId="{B336AF32-9D18-4E8E-9F6E-07C1763540E5}" srcId="{AD3C1A60-1D27-4AD6-A1A7-6D948168F1B3}" destId="{A340430A-4193-4C8F-84D1-DBB688540576}" srcOrd="2" destOrd="0" parTransId="{7D77772D-2897-42CD-9508-9F24FFECA3BA}" sibTransId="{58EE6ADE-B344-45C9-AE3F-B9572196A01A}"/>
    <dgm:cxn modelId="{16E6301E-88DF-4B11-8AF8-3DD41FBC782B}" srcId="{AD3C1A60-1D27-4AD6-A1A7-6D948168F1B3}" destId="{2DFB30DC-BC1B-4711-BBCB-6D6A6F1D8F75}" srcOrd="4" destOrd="0" parTransId="{370FB985-4538-4BBD-B5E3-F6CCE9B05827}" sibTransId="{6489AD54-301D-471E-9F77-65E0EB55FD34}"/>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7D614824-E892-49D9-B447-2E865EBA779F}" type="presParOf" srcId="{7135398E-C829-4BBE-91C4-A6956859C04F}" destId="{18DD3EE4-4192-4B01-A11E-3CB6C2A9B1C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a:t>
          </a:r>
          <a:r>
            <a:rPr lang="tr-TR" sz="900" dirty="0" err="1" smtClean="0">
              <a:solidFill>
                <a:schemeClr val="tx1"/>
              </a:solidFill>
            </a:rPr>
            <a:t>tanımlanı</a:t>
          </a:r>
          <a:endParaRPr lang="tr-TR" sz="900" dirty="0" smtClean="0">
            <a:solidFill>
              <a:schemeClr val="tx1"/>
            </a:solidFill>
          </a:endParaRP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71712" custLinFactNeighborX="24871" custLinFactNeighborY="-1635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71712" custLinFactNeighborX="24871" custLinFactNeighborY="-1156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71712" custLinFactNeighborX="24871" custLinFactNeighborY="-1156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71712" custLinFactNeighborX="24871" custLinFactNeighborY="-1156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71712" custLinFactNeighborY="-1156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Araştırma fonu sağlanır </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Program veya proje tasarlanır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Araştırma yapılır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Araştırma planı  yaratılır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Sonuçları yayılır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1818" custLinFactNeighborX="24871" custLinFactNeighborY="-13723">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1818" custLinFactNeighborX="24871" custLinFactNeighborY="-8937">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1818" custLinFactNeighborX="24871" custLinFactNeighborY="-8937">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1818" custLinFactNeighborX="24871" custLinFactNeighborY="-8937">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1818" custLinFactNeighborY="-8937">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C1A60-1D27-4AD6-A1A7-6D948168F1B3}" type="doc">
      <dgm:prSet loTypeId="urn:microsoft.com/office/officeart/2005/8/layout/chevron1" loCatId="process" qsTypeId="urn:microsoft.com/office/officeart/2005/8/quickstyle/simple1" qsCatId="simple" csTypeId="urn:microsoft.com/office/officeart/2005/8/colors/accent1_2" csCatId="accent1" phldr="1"/>
      <dgm:spPr/>
    </dgm:pt>
    <dgm:pt modelId="{73E5BB12-C44F-4C61-B20D-2B80B2EC2ED0}">
      <dgm:prSet phldrT="[Text]" custT="1"/>
      <dgm:spPr>
        <a:solidFill>
          <a:srgbClr val="92D050"/>
        </a:solidFill>
      </dgm:spPr>
      <dgm:t>
        <a:bodyPr/>
        <a:lstStyle/>
        <a:p>
          <a:r>
            <a:rPr lang="tr-TR" sz="900" dirty="0" smtClean="0">
              <a:solidFill>
                <a:schemeClr val="tx1"/>
              </a:solidFill>
            </a:rPr>
            <a:t>Ortak ilgi alanları saptanır</a:t>
          </a:r>
          <a:endParaRPr lang="en-US" sz="900" dirty="0">
            <a:solidFill>
              <a:schemeClr val="tx1"/>
            </a:solidFill>
          </a:endParaRPr>
        </a:p>
      </dgm:t>
    </dgm:pt>
    <dgm:pt modelId="{24C7563D-55AA-4328-9EA4-BF5B00B95B3C}" type="parTrans" cxnId="{6FEF9654-6150-4524-AA49-1BD397EB2DBA}">
      <dgm:prSet/>
      <dgm:spPr/>
      <dgm:t>
        <a:bodyPr/>
        <a:lstStyle/>
        <a:p>
          <a:endParaRPr lang="en-US"/>
        </a:p>
      </dgm:t>
    </dgm:pt>
    <dgm:pt modelId="{B681BC5E-FBF3-4319-A355-2C9C9F1ECD42}" type="sibTrans" cxnId="{6FEF9654-6150-4524-AA49-1BD397EB2DBA}">
      <dgm:prSet/>
      <dgm:spPr/>
      <dgm:t>
        <a:bodyPr/>
        <a:lstStyle/>
        <a:p>
          <a:endParaRPr lang="en-US"/>
        </a:p>
      </dgm:t>
    </dgm:pt>
    <dgm:pt modelId="{A340430A-4193-4C8F-84D1-DBB688540576}">
      <dgm:prSet phldrT="[Text]" custT="1"/>
      <dgm:spPr>
        <a:solidFill>
          <a:srgbClr val="92D050"/>
        </a:solidFill>
      </dgm:spPr>
      <dgm:t>
        <a:bodyPr/>
        <a:lstStyle/>
        <a:p>
          <a:r>
            <a:rPr lang="tr-TR" sz="900" dirty="0" smtClean="0">
              <a:solidFill>
                <a:schemeClr val="tx1"/>
              </a:solidFill>
            </a:rPr>
            <a:t>İşbirliği modeli tanımlanır</a:t>
          </a:r>
        </a:p>
      </dgm:t>
    </dgm:pt>
    <dgm:pt modelId="{7D77772D-2897-42CD-9508-9F24FFECA3BA}" type="parTrans" cxnId="{B336AF32-9D18-4E8E-9F6E-07C1763540E5}">
      <dgm:prSet/>
      <dgm:spPr/>
      <dgm:t>
        <a:bodyPr/>
        <a:lstStyle/>
        <a:p>
          <a:endParaRPr lang="en-US"/>
        </a:p>
      </dgm:t>
    </dgm:pt>
    <dgm:pt modelId="{58EE6ADE-B344-45C9-AE3F-B9572196A01A}" type="sibTrans" cxnId="{B336AF32-9D18-4E8E-9F6E-07C1763540E5}">
      <dgm:prSet/>
      <dgm:spPr/>
      <dgm:t>
        <a:bodyPr/>
        <a:lstStyle/>
        <a:p>
          <a:endParaRPr lang="en-US"/>
        </a:p>
      </dgm:t>
    </dgm:pt>
    <dgm:pt modelId="{50C89AC5-65BE-4B5B-9A3E-E696A623C1F5}">
      <dgm:prSet phldrT="[Text]" custT="1"/>
      <dgm:spPr>
        <a:solidFill>
          <a:srgbClr val="92D050"/>
        </a:solidFill>
      </dgm:spPr>
      <dgm:t>
        <a:bodyPr/>
        <a:lstStyle/>
        <a:p>
          <a:r>
            <a:rPr lang="tr-TR" sz="900" dirty="0" smtClean="0">
              <a:solidFill>
                <a:schemeClr val="tx1"/>
              </a:solidFill>
            </a:rPr>
            <a:t>Fırsatlar yapılandırılır</a:t>
          </a:r>
          <a:endParaRPr lang="en-US" sz="900" dirty="0">
            <a:solidFill>
              <a:schemeClr val="tx1"/>
            </a:solidFill>
          </a:endParaRPr>
        </a:p>
      </dgm:t>
    </dgm:pt>
    <dgm:pt modelId="{509F6809-A663-4B68-9E7C-344435368EF4}" type="parTrans" cxnId="{76901FA0-605C-492B-B2CB-5537E04836D9}">
      <dgm:prSet/>
      <dgm:spPr/>
      <dgm:t>
        <a:bodyPr/>
        <a:lstStyle/>
        <a:p>
          <a:endParaRPr lang="en-US"/>
        </a:p>
      </dgm:t>
    </dgm:pt>
    <dgm:pt modelId="{9280A4DB-C296-45F1-8FD8-CAB6D9F28853}" type="sibTrans" cxnId="{76901FA0-605C-492B-B2CB-5537E04836D9}">
      <dgm:prSet/>
      <dgm:spPr/>
      <dgm:t>
        <a:bodyPr/>
        <a:lstStyle/>
        <a:p>
          <a:endParaRPr lang="en-US"/>
        </a:p>
      </dgm:t>
    </dgm:pt>
    <dgm:pt modelId="{1D250294-71E6-4B71-9AD5-5E66C3F96013}">
      <dgm:prSet custT="1"/>
      <dgm:spPr>
        <a:solidFill>
          <a:srgbClr val="92D050"/>
        </a:solidFill>
      </dgm:spPr>
      <dgm:t>
        <a:bodyPr/>
        <a:lstStyle/>
        <a:p>
          <a:r>
            <a:rPr lang="tr-TR" sz="900" dirty="0" smtClean="0">
              <a:solidFill>
                <a:schemeClr val="tx1"/>
              </a:solidFill>
            </a:rPr>
            <a:t>Fırsatlar belirlenir</a:t>
          </a:r>
          <a:endParaRPr lang="en-US" sz="900" dirty="0">
            <a:solidFill>
              <a:schemeClr val="tx1"/>
            </a:solidFill>
          </a:endParaRPr>
        </a:p>
      </dgm:t>
    </dgm:pt>
    <dgm:pt modelId="{4F94F646-F9E0-486B-8C1E-4E4F1F2AE4AC}" type="parTrans" cxnId="{3DEC2E82-44D8-40FB-8F46-3F681276D67E}">
      <dgm:prSet/>
      <dgm:spPr/>
      <dgm:t>
        <a:bodyPr/>
        <a:lstStyle/>
        <a:p>
          <a:endParaRPr lang="en-US"/>
        </a:p>
      </dgm:t>
    </dgm:pt>
    <dgm:pt modelId="{C4E5D67F-5305-4CAF-9DD7-A7CE8688DFAF}" type="sibTrans" cxnId="{3DEC2E82-44D8-40FB-8F46-3F681276D67E}">
      <dgm:prSet/>
      <dgm:spPr/>
      <dgm:t>
        <a:bodyPr/>
        <a:lstStyle/>
        <a:p>
          <a:endParaRPr lang="en-US"/>
        </a:p>
      </dgm:t>
    </dgm:pt>
    <dgm:pt modelId="{516C261C-B3D8-45BC-A9D8-ECE4087819F0}">
      <dgm:prSet custT="1"/>
      <dgm:spPr>
        <a:solidFill>
          <a:srgbClr val="92D050"/>
        </a:solidFill>
      </dgm:spPr>
      <dgm:t>
        <a:bodyPr/>
        <a:lstStyle/>
        <a:p>
          <a:r>
            <a:rPr lang="tr-TR" sz="1100" dirty="0" smtClean="0">
              <a:solidFill>
                <a:schemeClr val="tx1"/>
              </a:solidFill>
            </a:rPr>
            <a:t>Paylaşılan yararlar garantilenir</a:t>
          </a:r>
          <a:endParaRPr lang="en-US" sz="1100" dirty="0">
            <a:solidFill>
              <a:schemeClr val="tx1"/>
            </a:solidFill>
          </a:endParaRPr>
        </a:p>
      </dgm:t>
    </dgm:pt>
    <dgm:pt modelId="{4CFE6EC5-5895-4D7A-B61A-76EF72AF3549}" type="parTrans" cxnId="{F7F0B162-4C53-42EE-B6F7-9406D7EC65F5}">
      <dgm:prSet/>
      <dgm:spPr/>
      <dgm:t>
        <a:bodyPr/>
        <a:lstStyle/>
        <a:p>
          <a:endParaRPr lang="en-US"/>
        </a:p>
      </dgm:t>
    </dgm:pt>
    <dgm:pt modelId="{460D0C44-8C6E-40B2-822E-05A3115E6679}" type="sibTrans" cxnId="{F7F0B162-4C53-42EE-B6F7-9406D7EC65F5}">
      <dgm:prSet/>
      <dgm:spPr/>
      <dgm:t>
        <a:bodyPr/>
        <a:lstStyle/>
        <a:p>
          <a:endParaRPr lang="en-US"/>
        </a:p>
      </dgm:t>
    </dgm:pt>
    <dgm:pt modelId="{7135398E-C829-4BBE-91C4-A6956859C04F}" type="pres">
      <dgm:prSet presAssocID="{AD3C1A60-1D27-4AD6-A1A7-6D948168F1B3}" presName="Name0" presStyleCnt="0">
        <dgm:presLayoutVars>
          <dgm:dir/>
          <dgm:animLvl val="lvl"/>
          <dgm:resizeHandles val="exact"/>
        </dgm:presLayoutVars>
      </dgm:prSet>
      <dgm:spPr/>
    </dgm:pt>
    <dgm:pt modelId="{5EA9F7A3-A808-421A-B075-5D1773DF8B0E}" type="pres">
      <dgm:prSet presAssocID="{1D250294-71E6-4B71-9AD5-5E66C3F96013}" presName="parTxOnly" presStyleLbl="node1" presStyleIdx="0" presStyleCnt="5" custScaleY="66938" custLinFactNeighborX="-1124" custLinFactNeighborY="-23942">
        <dgm:presLayoutVars>
          <dgm:chMax val="0"/>
          <dgm:chPref val="0"/>
          <dgm:bulletEnabled val="1"/>
        </dgm:presLayoutVars>
      </dgm:prSet>
      <dgm:spPr/>
      <dgm:t>
        <a:bodyPr/>
        <a:lstStyle/>
        <a:p>
          <a:endParaRPr lang="en-US"/>
        </a:p>
      </dgm:t>
    </dgm:pt>
    <dgm:pt modelId="{828B882F-31DA-4666-9BD9-69368E26BC00}" type="pres">
      <dgm:prSet presAssocID="{C4E5D67F-5305-4CAF-9DD7-A7CE8688DFAF}" presName="parTxOnlySpace" presStyleCnt="0"/>
      <dgm:spPr/>
    </dgm:pt>
    <dgm:pt modelId="{0A392B87-AE7F-4BBB-8426-F182698D0DED}" type="pres">
      <dgm:prSet presAssocID="{73E5BB12-C44F-4C61-B20D-2B80B2EC2ED0}" presName="parTxOnly" presStyleLbl="node1" presStyleIdx="1" presStyleCnt="5" custScaleY="66938" custLinFactNeighborX="9200" custLinFactNeighborY="-19156">
        <dgm:presLayoutVars>
          <dgm:chMax val="0"/>
          <dgm:chPref val="0"/>
          <dgm:bulletEnabled val="1"/>
        </dgm:presLayoutVars>
      </dgm:prSet>
      <dgm:spPr/>
      <dgm:t>
        <a:bodyPr/>
        <a:lstStyle/>
        <a:p>
          <a:endParaRPr lang="en-US"/>
        </a:p>
      </dgm:t>
    </dgm:pt>
    <dgm:pt modelId="{E09DFC15-C436-461A-A7E8-20CDA592A669}" type="pres">
      <dgm:prSet presAssocID="{B681BC5E-FBF3-4319-A355-2C9C9F1ECD42}" presName="parTxOnlySpace" presStyleCnt="0"/>
      <dgm:spPr/>
    </dgm:pt>
    <dgm:pt modelId="{B54F4E42-830B-4E29-A922-8E2E829F2255}" type="pres">
      <dgm:prSet presAssocID="{A340430A-4193-4C8F-84D1-DBB688540576}" presName="parTxOnly" presStyleLbl="node1" presStyleIdx="2" presStyleCnt="5" custScaleY="66938" custLinFactNeighborX="-11376" custLinFactNeighborY="-19156">
        <dgm:presLayoutVars>
          <dgm:chMax val="0"/>
          <dgm:chPref val="0"/>
          <dgm:bulletEnabled val="1"/>
        </dgm:presLayoutVars>
      </dgm:prSet>
      <dgm:spPr/>
      <dgm:t>
        <a:bodyPr/>
        <a:lstStyle/>
        <a:p>
          <a:endParaRPr lang="en-US"/>
        </a:p>
      </dgm:t>
    </dgm:pt>
    <dgm:pt modelId="{C1A1E9D6-C803-4888-AD85-5E45386B06E8}" type="pres">
      <dgm:prSet presAssocID="{58EE6ADE-B344-45C9-AE3F-B9572196A01A}" presName="parTxOnlySpace" presStyleCnt="0"/>
      <dgm:spPr/>
    </dgm:pt>
    <dgm:pt modelId="{A050CB54-2AA3-4C69-93CC-31F729B157B0}" type="pres">
      <dgm:prSet presAssocID="{50C89AC5-65BE-4B5B-9A3E-E696A623C1F5}" presName="parTxOnly" presStyleLbl="node1" presStyleIdx="3" presStyleCnt="5" custScaleY="66938" custLinFactNeighborX="9200" custLinFactNeighborY="-19156">
        <dgm:presLayoutVars>
          <dgm:chMax val="0"/>
          <dgm:chPref val="0"/>
          <dgm:bulletEnabled val="1"/>
        </dgm:presLayoutVars>
      </dgm:prSet>
      <dgm:spPr/>
      <dgm:t>
        <a:bodyPr/>
        <a:lstStyle/>
        <a:p>
          <a:endParaRPr lang="en-US"/>
        </a:p>
      </dgm:t>
    </dgm:pt>
    <dgm:pt modelId="{DD16E15A-FF74-4E40-995A-B750C747E076}" type="pres">
      <dgm:prSet presAssocID="{9280A4DB-C296-45F1-8FD8-CAB6D9F28853}" presName="parTxOnlySpace" presStyleCnt="0"/>
      <dgm:spPr/>
    </dgm:pt>
    <dgm:pt modelId="{37C08375-7917-4746-97FB-4B6E13D2E4C0}" type="pres">
      <dgm:prSet presAssocID="{516C261C-B3D8-45BC-A9D8-ECE4087819F0}" presName="parTxOnly" presStyleLbl="node1" presStyleIdx="4" presStyleCnt="5" custScaleY="66938" custLinFactNeighborX="-15671" custLinFactNeighborY="-19156">
        <dgm:presLayoutVars>
          <dgm:chMax val="0"/>
          <dgm:chPref val="0"/>
          <dgm:bulletEnabled val="1"/>
        </dgm:presLayoutVars>
      </dgm:prSet>
      <dgm:spPr/>
      <dgm:t>
        <a:bodyPr/>
        <a:lstStyle/>
        <a:p>
          <a:endParaRPr lang="en-US"/>
        </a:p>
      </dgm:t>
    </dgm:pt>
  </dgm:ptLst>
  <dgm:cxnLst>
    <dgm:cxn modelId="{3DEC2E82-44D8-40FB-8F46-3F681276D67E}" srcId="{AD3C1A60-1D27-4AD6-A1A7-6D948168F1B3}" destId="{1D250294-71E6-4B71-9AD5-5E66C3F96013}" srcOrd="0" destOrd="0" parTransId="{4F94F646-F9E0-486B-8C1E-4E4F1F2AE4AC}" sibTransId="{C4E5D67F-5305-4CAF-9DD7-A7CE8688DFAF}"/>
    <dgm:cxn modelId="{F7F0B162-4C53-42EE-B6F7-9406D7EC65F5}" srcId="{AD3C1A60-1D27-4AD6-A1A7-6D948168F1B3}" destId="{516C261C-B3D8-45BC-A9D8-ECE4087819F0}" srcOrd="4" destOrd="0" parTransId="{4CFE6EC5-5895-4D7A-B61A-76EF72AF3549}" sibTransId="{460D0C44-8C6E-40B2-822E-05A3115E6679}"/>
    <dgm:cxn modelId="{D32DD4F3-08C8-4123-AFE4-AAE566E296F0}" type="presOf" srcId="{516C261C-B3D8-45BC-A9D8-ECE4087819F0}" destId="{37C08375-7917-4746-97FB-4B6E13D2E4C0}" srcOrd="0" destOrd="0" presId="urn:microsoft.com/office/officeart/2005/8/layout/chevron1"/>
    <dgm:cxn modelId="{9729B453-DF47-497D-BB5D-E19AF761CF82}" type="presOf" srcId="{AD3C1A60-1D27-4AD6-A1A7-6D948168F1B3}" destId="{7135398E-C829-4BBE-91C4-A6956859C04F}" srcOrd="0" destOrd="0" presId="urn:microsoft.com/office/officeart/2005/8/layout/chevron1"/>
    <dgm:cxn modelId="{69283B12-0C18-444E-AED4-631F0AE7F5C2}" type="presOf" srcId="{A340430A-4193-4C8F-84D1-DBB688540576}" destId="{B54F4E42-830B-4E29-A922-8E2E829F2255}" srcOrd="0" destOrd="0" presId="urn:microsoft.com/office/officeart/2005/8/layout/chevron1"/>
    <dgm:cxn modelId="{81BE19EA-793E-4821-96AB-AEF52F72828A}" type="presOf" srcId="{1D250294-71E6-4B71-9AD5-5E66C3F96013}" destId="{5EA9F7A3-A808-421A-B075-5D1773DF8B0E}" srcOrd="0" destOrd="0" presId="urn:microsoft.com/office/officeart/2005/8/layout/chevron1"/>
    <dgm:cxn modelId="{B336AF32-9D18-4E8E-9F6E-07C1763540E5}" srcId="{AD3C1A60-1D27-4AD6-A1A7-6D948168F1B3}" destId="{A340430A-4193-4C8F-84D1-DBB688540576}" srcOrd="2" destOrd="0" parTransId="{7D77772D-2897-42CD-9508-9F24FFECA3BA}" sibTransId="{58EE6ADE-B344-45C9-AE3F-B9572196A01A}"/>
    <dgm:cxn modelId="{6FEF9654-6150-4524-AA49-1BD397EB2DBA}" srcId="{AD3C1A60-1D27-4AD6-A1A7-6D948168F1B3}" destId="{73E5BB12-C44F-4C61-B20D-2B80B2EC2ED0}" srcOrd="1" destOrd="0" parTransId="{24C7563D-55AA-4328-9EA4-BF5B00B95B3C}" sibTransId="{B681BC5E-FBF3-4319-A355-2C9C9F1ECD42}"/>
    <dgm:cxn modelId="{76901FA0-605C-492B-B2CB-5537E04836D9}" srcId="{AD3C1A60-1D27-4AD6-A1A7-6D948168F1B3}" destId="{50C89AC5-65BE-4B5B-9A3E-E696A623C1F5}" srcOrd="3" destOrd="0" parTransId="{509F6809-A663-4B68-9E7C-344435368EF4}" sibTransId="{9280A4DB-C296-45F1-8FD8-CAB6D9F28853}"/>
    <dgm:cxn modelId="{82A714A6-8D42-47FB-BC1C-19200FA7222F}" type="presOf" srcId="{50C89AC5-65BE-4B5B-9A3E-E696A623C1F5}" destId="{A050CB54-2AA3-4C69-93CC-31F729B157B0}" srcOrd="0" destOrd="0" presId="urn:microsoft.com/office/officeart/2005/8/layout/chevron1"/>
    <dgm:cxn modelId="{FD169317-A40F-47EA-B204-477D1686A81F}" type="presOf" srcId="{73E5BB12-C44F-4C61-B20D-2B80B2EC2ED0}" destId="{0A392B87-AE7F-4BBB-8426-F182698D0DED}" srcOrd="0" destOrd="0" presId="urn:microsoft.com/office/officeart/2005/8/layout/chevron1"/>
    <dgm:cxn modelId="{6471983B-12DF-41B3-8349-2121A4F15FD7}" type="presParOf" srcId="{7135398E-C829-4BBE-91C4-A6956859C04F}" destId="{5EA9F7A3-A808-421A-B075-5D1773DF8B0E}" srcOrd="0" destOrd="0" presId="urn:microsoft.com/office/officeart/2005/8/layout/chevron1"/>
    <dgm:cxn modelId="{5FDFF263-61F2-445D-BE78-B2C9B927F7A6}" type="presParOf" srcId="{7135398E-C829-4BBE-91C4-A6956859C04F}" destId="{828B882F-31DA-4666-9BD9-69368E26BC00}" srcOrd="1" destOrd="0" presId="urn:microsoft.com/office/officeart/2005/8/layout/chevron1"/>
    <dgm:cxn modelId="{3EC08FDC-E5BA-446A-892C-0AD08D8C3CE5}" type="presParOf" srcId="{7135398E-C829-4BBE-91C4-A6956859C04F}" destId="{0A392B87-AE7F-4BBB-8426-F182698D0DED}" srcOrd="2" destOrd="0" presId="urn:microsoft.com/office/officeart/2005/8/layout/chevron1"/>
    <dgm:cxn modelId="{16983773-39CD-4DB7-A096-815A225324DD}" type="presParOf" srcId="{7135398E-C829-4BBE-91C4-A6956859C04F}" destId="{E09DFC15-C436-461A-A7E8-20CDA592A669}" srcOrd="3" destOrd="0" presId="urn:microsoft.com/office/officeart/2005/8/layout/chevron1"/>
    <dgm:cxn modelId="{47F3B48A-80E3-4DA4-B3F0-504779236B84}" type="presParOf" srcId="{7135398E-C829-4BBE-91C4-A6956859C04F}" destId="{B54F4E42-830B-4E29-A922-8E2E829F2255}" srcOrd="4" destOrd="0" presId="urn:microsoft.com/office/officeart/2005/8/layout/chevron1"/>
    <dgm:cxn modelId="{E7B180AB-CA3E-4058-9DF9-9F4F28A15C04}" type="presParOf" srcId="{7135398E-C829-4BBE-91C4-A6956859C04F}" destId="{C1A1E9D6-C803-4888-AD85-5E45386B06E8}" srcOrd="5" destOrd="0" presId="urn:microsoft.com/office/officeart/2005/8/layout/chevron1"/>
    <dgm:cxn modelId="{62CBE9AA-EF53-45E5-A4FE-17F16214B506}" type="presParOf" srcId="{7135398E-C829-4BBE-91C4-A6956859C04F}" destId="{A050CB54-2AA3-4C69-93CC-31F729B157B0}" srcOrd="6" destOrd="0" presId="urn:microsoft.com/office/officeart/2005/8/layout/chevron1"/>
    <dgm:cxn modelId="{FCFCF293-B58F-4857-850B-94408034631A}" type="presParOf" srcId="{7135398E-C829-4BBE-91C4-A6956859C04F}" destId="{DD16E15A-FF74-4E40-995A-B750C747E076}" srcOrd="7" destOrd="0" presId="urn:microsoft.com/office/officeart/2005/8/layout/chevron1"/>
    <dgm:cxn modelId="{23E99FD0-FA8C-49D9-8598-A9FDAE4A6C67}" type="presParOf" srcId="{7135398E-C829-4BBE-91C4-A6956859C04F}" destId="{37C08375-7917-4746-97FB-4B6E13D2E4C0}" srcOrd="8"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A5F25F-2B4D-4D07-A853-1935706BF46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6A06EA2-81D8-4BEE-94AC-4CE48EEEF16E}">
      <dgm:prSet phldrT="[Text]"/>
      <dgm:spPr>
        <a:solidFill>
          <a:schemeClr val="accent2"/>
        </a:solidFill>
      </dgm:spPr>
      <dgm:t>
        <a:bodyPr/>
        <a:lstStyle/>
        <a:p>
          <a:r>
            <a:rPr lang="tr-TR" dirty="0" smtClean="0"/>
            <a:t>Süreç-1</a:t>
          </a:r>
          <a:endParaRPr lang="en-US" dirty="0"/>
        </a:p>
      </dgm:t>
    </dgm:pt>
    <dgm:pt modelId="{EFA913F7-2DD4-4660-8313-38E540C70D36}" type="parTrans" cxnId="{EACC285C-0BD0-48E8-B507-A6176B677879}">
      <dgm:prSet/>
      <dgm:spPr/>
      <dgm:t>
        <a:bodyPr/>
        <a:lstStyle/>
        <a:p>
          <a:endParaRPr lang="en-US"/>
        </a:p>
      </dgm:t>
    </dgm:pt>
    <dgm:pt modelId="{DD5E8999-2F97-4847-84C4-205DD46C9DE6}" type="sibTrans" cxnId="{EACC285C-0BD0-48E8-B507-A6176B677879}">
      <dgm:prSet/>
      <dgm:spPr>
        <a:ln>
          <a:solidFill>
            <a:srgbClr val="003399"/>
          </a:solidFill>
        </a:ln>
      </dgm:spPr>
      <dgm:t>
        <a:bodyPr/>
        <a:lstStyle/>
        <a:p>
          <a:endParaRPr lang="en-US"/>
        </a:p>
      </dgm:t>
    </dgm:pt>
    <dgm:pt modelId="{61848503-C9DD-4D9B-A616-19C368AADDBC}">
      <dgm:prSet phldrT="[Text]" custT="1"/>
      <dgm:spPr/>
      <dgm:t>
        <a:bodyPr/>
        <a:lstStyle/>
        <a:p>
          <a:r>
            <a:rPr lang="tr-TR" sz="1600" dirty="0" smtClean="0"/>
            <a:t>Girdi-1</a:t>
          </a:r>
          <a:endParaRPr lang="en-US" sz="1600" dirty="0"/>
        </a:p>
      </dgm:t>
    </dgm:pt>
    <dgm:pt modelId="{6E287B04-0EC6-49CB-9C3E-9EC90C89A7F4}" type="parTrans" cxnId="{28787F5A-52E1-452C-832F-198D6193A657}">
      <dgm:prSet/>
      <dgm:spPr/>
      <dgm:t>
        <a:bodyPr/>
        <a:lstStyle/>
        <a:p>
          <a:endParaRPr lang="en-US"/>
        </a:p>
      </dgm:t>
    </dgm:pt>
    <dgm:pt modelId="{5FBFC0F0-E2BB-4B1F-A133-ADC9554C4882}" type="sibTrans" cxnId="{28787F5A-52E1-452C-832F-198D6193A657}">
      <dgm:prSet/>
      <dgm:spPr/>
      <dgm:t>
        <a:bodyPr/>
        <a:lstStyle/>
        <a:p>
          <a:endParaRPr lang="en-US"/>
        </a:p>
      </dgm:t>
    </dgm:pt>
    <dgm:pt modelId="{28481FCB-A21F-44CB-BEF2-A70AB814EED0}">
      <dgm:prSet phldrT="[Text]" custT="1"/>
      <dgm:spPr/>
      <dgm:t>
        <a:bodyPr/>
        <a:lstStyle/>
        <a:p>
          <a:r>
            <a:rPr lang="tr-TR" sz="1600" dirty="0" smtClean="0"/>
            <a:t>Sağlayıcı-1</a:t>
          </a:r>
          <a:endParaRPr lang="en-US" sz="1600" dirty="0"/>
        </a:p>
      </dgm:t>
    </dgm:pt>
    <dgm:pt modelId="{BC536E68-8D15-446F-991C-3303784F59E3}" type="parTrans" cxnId="{CD270872-B5AF-4ADA-BA45-25052A035933}">
      <dgm:prSet/>
      <dgm:spPr/>
      <dgm:t>
        <a:bodyPr/>
        <a:lstStyle/>
        <a:p>
          <a:endParaRPr lang="en-US"/>
        </a:p>
      </dgm:t>
    </dgm:pt>
    <dgm:pt modelId="{7821653A-CEE1-48B5-AFE5-67D14FCE19A2}" type="sibTrans" cxnId="{CD270872-B5AF-4ADA-BA45-25052A035933}">
      <dgm:prSet/>
      <dgm:spPr/>
      <dgm:t>
        <a:bodyPr/>
        <a:lstStyle/>
        <a:p>
          <a:endParaRPr lang="en-US"/>
        </a:p>
      </dgm:t>
    </dgm:pt>
    <dgm:pt modelId="{F11DB502-B8DE-40B2-A268-B1671EA5EC9E}">
      <dgm:prSet phldrT="[Text]"/>
      <dgm:spPr>
        <a:solidFill>
          <a:schemeClr val="accent2"/>
        </a:solidFill>
      </dgm:spPr>
      <dgm:t>
        <a:bodyPr/>
        <a:lstStyle/>
        <a:p>
          <a:r>
            <a:rPr lang="tr-TR" dirty="0" smtClean="0"/>
            <a:t>Süreç-2</a:t>
          </a:r>
          <a:endParaRPr lang="en-US" dirty="0"/>
        </a:p>
      </dgm:t>
    </dgm:pt>
    <dgm:pt modelId="{9FA31F0C-5AE0-4BEC-BC06-483443BBAC93}" type="parTrans" cxnId="{B2D81B54-DD19-4E9E-843C-0AD232DEDD83}">
      <dgm:prSet/>
      <dgm:spPr/>
      <dgm:t>
        <a:bodyPr/>
        <a:lstStyle/>
        <a:p>
          <a:endParaRPr lang="en-US"/>
        </a:p>
      </dgm:t>
    </dgm:pt>
    <dgm:pt modelId="{1FB4228E-6A38-4708-A527-F9C91A335C0F}" type="sibTrans" cxnId="{B2D81B54-DD19-4E9E-843C-0AD232DEDD83}">
      <dgm:prSet/>
      <dgm:spPr>
        <a:ln>
          <a:solidFill>
            <a:srgbClr val="003399"/>
          </a:solidFill>
        </a:ln>
      </dgm:spPr>
      <dgm:t>
        <a:bodyPr/>
        <a:lstStyle/>
        <a:p>
          <a:endParaRPr lang="en-US"/>
        </a:p>
      </dgm:t>
    </dgm:pt>
    <dgm:pt modelId="{B16A3423-C3BD-442C-8569-48D3F57B2ABC}">
      <dgm:prSet phldrT="[Text]" custT="1"/>
      <dgm:spPr/>
      <dgm:t>
        <a:bodyPr/>
        <a:lstStyle/>
        <a:p>
          <a:r>
            <a:rPr lang="tr-TR" sz="1400" dirty="0" smtClean="0"/>
            <a:t>Çıktı-1/Girdi-2</a:t>
          </a:r>
          <a:endParaRPr lang="en-US" sz="1400" dirty="0"/>
        </a:p>
      </dgm:t>
    </dgm:pt>
    <dgm:pt modelId="{9E736740-42BF-4D99-8BB7-1B64218E34EE}" type="parTrans" cxnId="{B66087CD-7419-4CA0-82CE-147C24430EF7}">
      <dgm:prSet/>
      <dgm:spPr/>
      <dgm:t>
        <a:bodyPr/>
        <a:lstStyle/>
        <a:p>
          <a:endParaRPr lang="en-US"/>
        </a:p>
      </dgm:t>
    </dgm:pt>
    <dgm:pt modelId="{696BF01A-F1F9-4E48-9BCD-A06326DA0426}" type="sibTrans" cxnId="{B66087CD-7419-4CA0-82CE-147C24430EF7}">
      <dgm:prSet/>
      <dgm:spPr/>
      <dgm:t>
        <a:bodyPr/>
        <a:lstStyle/>
        <a:p>
          <a:endParaRPr lang="en-US"/>
        </a:p>
      </dgm:t>
    </dgm:pt>
    <dgm:pt modelId="{4065FCDB-0679-48EF-AA4B-B7E6B96F59AB}">
      <dgm:prSet phldrT="[Text]" custT="1"/>
      <dgm:spPr/>
      <dgm:t>
        <a:bodyPr/>
        <a:lstStyle/>
        <a:p>
          <a:r>
            <a:rPr lang="tr-TR" sz="1400" dirty="0" smtClean="0"/>
            <a:t>Yararlanan-1/Sağlayıcı-2</a:t>
          </a:r>
          <a:endParaRPr lang="en-US" sz="1400" dirty="0"/>
        </a:p>
      </dgm:t>
    </dgm:pt>
    <dgm:pt modelId="{64F36858-CC37-4C8D-8612-7883C5E6AB7D}" type="parTrans" cxnId="{7C442704-B834-42DC-A75B-72890D16ECF6}">
      <dgm:prSet/>
      <dgm:spPr/>
      <dgm:t>
        <a:bodyPr/>
        <a:lstStyle/>
        <a:p>
          <a:endParaRPr lang="en-US"/>
        </a:p>
      </dgm:t>
    </dgm:pt>
    <dgm:pt modelId="{E907046A-1FA2-455A-B475-27289D7723F8}" type="sibTrans" cxnId="{7C442704-B834-42DC-A75B-72890D16ECF6}">
      <dgm:prSet/>
      <dgm:spPr/>
      <dgm:t>
        <a:bodyPr/>
        <a:lstStyle/>
        <a:p>
          <a:endParaRPr lang="en-US"/>
        </a:p>
      </dgm:t>
    </dgm:pt>
    <dgm:pt modelId="{73DCC200-D08E-40CA-A468-E29B446CB55D}">
      <dgm:prSet phldrT="[Text]"/>
      <dgm:spPr>
        <a:solidFill>
          <a:schemeClr val="accent2"/>
        </a:solidFill>
      </dgm:spPr>
      <dgm:t>
        <a:bodyPr/>
        <a:lstStyle/>
        <a:p>
          <a:r>
            <a:rPr lang="tr-TR" dirty="0" smtClean="0"/>
            <a:t>Süreç-3</a:t>
          </a:r>
          <a:endParaRPr lang="en-US" dirty="0"/>
        </a:p>
      </dgm:t>
    </dgm:pt>
    <dgm:pt modelId="{2DA67EB1-19BC-42A3-8ECD-64C5987D62E1}" type="parTrans" cxnId="{15A2E14A-1660-446B-A763-23A035DC5A93}">
      <dgm:prSet/>
      <dgm:spPr/>
      <dgm:t>
        <a:bodyPr/>
        <a:lstStyle/>
        <a:p>
          <a:endParaRPr lang="en-US"/>
        </a:p>
      </dgm:t>
    </dgm:pt>
    <dgm:pt modelId="{AB3CCE2D-FF7E-4489-8D9C-103BCB0EF898}" type="sibTrans" cxnId="{15A2E14A-1660-446B-A763-23A035DC5A93}">
      <dgm:prSet/>
      <dgm:spPr/>
      <dgm:t>
        <a:bodyPr/>
        <a:lstStyle/>
        <a:p>
          <a:endParaRPr lang="en-US"/>
        </a:p>
      </dgm:t>
    </dgm:pt>
    <dgm:pt modelId="{5C08E0B8-DBE1-41D2-897F-6CD6C227EB7C}">
      <dgm:prSet phldrT="[Text]" custT="1"/>
      <dgm:spPr/>
      <dgm:t>
        <a:bodyPr/>
        <a:lstStyle/>
        <a:p>
          <a:r>
            <a:rPr lang="tr-TR" sz="1400" dirty="0" smtClean="0"/>
            <a:t>Çıktı-2/Girdi-3</a:t>
          </a:r>
          <a:endParaRPr lang="en-US" sz="1400" dirty="0"/>
        </a:p>
      </dgm:t>
    </dgm:pt>
    <dgm:pt modelId="{D9EF70F8-12DC-41FD-BE96-F556BBC2D435}" type="parTrans" cxnId="{2ECC9388-524E-4F4A-A1D2-D969B66BC38E}">
      <dgm:prSet/>
      <dgm:spPr/>
      <dgm:t>
        <a:bodyPr/>
        <a:lstStyle/>
        <a:p>
          <a:endParaRPr lang="en-US"/>
        </a:p>
      </dgm:t>
    </dgm:pt>
    <dgm:pt modelId="{E2802BD8-DC44-41A8-BBA1-F8080E84E15B}" type="sibTrans" cxnId="{2ECC9388-524E-4F4A-A1D2-D969B66BC38E}">
      <dgm:prSet/>
      <dgm:spPr/>
      <dgm:t>
        <a:bodyPr/>
        <a:lstStyle/>
        <a:p>
          <a:endParaRPr lang="en-US"/>
        </a:p>
      </dgm:t>
    </dgm:pt>
    <dgm:pt modelId="{572DC584-D350-473B-907D-A8E466E35808}">
      <dgm:prSet custT="1"/>
      <dgm:spPr/>
      <dgm:t>
        <a:bodyPr/>
        <a:lstStyle/>
        <a:p>
          <a:r>
            <a:rPr lang="tr-TR" sz="1400" dirty="0" smtClean="0"/>
            <a:t>Yararlanan-2/Sağlayıcı-3</a:t>
          </a:r>
          <a:endParaRPr lang="en-US" sz="1400" dirty="0"/>
        </a:p>
      </dgm:t>
    </dgm:pt>
    <dgm:pt modelId="{D4DE2214-93E4-492B-B4E1-59F4C0070F2F}" type="parTrans" cxnId="{68246168-6E74-4973-9092-418FE5669A36}">
      <dgm:prSet/>
      <dgm:spPr/>
      <dgm:t>
        <a:bodyPr/>
        <a:lstStyle/>
        <a:p>
          <a:endParaRPr lang="en-US"/>
        </a:p>
      </dgm:t>
    </dgm:pt>
    <dgm:pt modelId="{80218E1F-091D-4746-BF82-815E16C528B6}" type="sibTrans" cxnId="{68246168-6E74-4973-9092-418FE5669A36}">
      <dgm:prSet/>
      <dgm:spPr/>
      <dgm:t>
        <a:bodyPr/>
        <a:lstStyle/>
        <a:p>
          <a:endParaRPr lang="en-US"/>
        </a:p>
      </dgm:t>
    </dgm:pt>
    <dgm:pt modelId="{C06A3BBC-1B7B-41DE-AA65-172CEFA29D13}" type="pres">
      <dgm:prSet presAssocID="{98A5F25F-2B4D-4D07-A853-1935706BF46E}" presName="Name0" presStyleCnt="0">
        <dgm:presLayoutVars>
          <dgm:dir/>
          <dgm:animLvl val="lvl"/>
          <dgm:resizeHandles val="exact"/>
        </dgm:presLayoutVars>
      </dgm:prSet>
      <dgm:spPr/>
      <dgm:t>
        <a:bodyPr/>
        <a:lstStyle/>
        <a:p>
          <a:endParaRPr lang="en-US"/>
        </a:p>
      </dgm:t>
    </dgm:pt>
    <dgm:pt modelId="{8D56B4B8-1FED-4FC8-B675-2D5D4A7991C6}" type="pres">
      <dgm:prSet presAssocID="{98A5F25F-2B4D-4D07-A853-1935706BF46E}" presName="tSp" presStyleCnt="0"/>
      <dgm:spPr/>
    </dgm:pt>
    <dgm:pt modelId="{37368936-C097-44C2-9E4F-08DE13FE655D}" type="pres">
      <dgm:prSet presAssocID="{98A5F25F-2B4D-4D07-A853-1935706BF46E}" presName="bSp" presStyleCnt="0"/>
      <dgm:spPr/>
    </dgm:pt>
    <dgm:pt modelId="{B84B5818-D831-4CF9-818F-D1337F2B5247}" type="pres">
      <dgm:prSet presAssocID="{98A5F25F-2B4D-4D07-A853-1935706BF46E}" presName="process" presStyleCnt="0"/>
      <dgm:spPr/>
    </dgm:pt>
    <dgm:pt modelId="{C7A35DF8-3FA1-423E-BECC-3C27E7D96EAD}" type="pres">
      <dgm:prSet presAssocID="{36A06EA2-81D8-4BEE-94AC-4CE48EEEF16E}" presName="composite1" presStyleCnt="0"/>
      <dgm:spPr/>
    </dgm:pt>
    <dgm:pt modelId="{14DE2CDC-2B09-444E-8660-3C537905A327}" type="pres">
      <dgm:prSet presAssocID="{36A06EA2-81D8-4BEE-94AC-4CE48EEEF16E}" presName="dummyNode1" presStyleLbl="node1" presStyleIdx="0" presStyleCnt="3"/>
      <dgm:spPr/>
    </dgm:pt>
    <dgm:pt modelId="{6957A4F8-B079-4911-ADBE-AD26B528F5DF}" type="pres">
      <dgm:prSet presAssocID="{36A06EA2-81D8-4BEE-94AC-4CE48EEEF16E}" presName="childNode1" presStyleLbl="bgAcc1" presStyleIdx="0" presStyleCnt="3" custScaleY="57145" custLinFactNeighborX="4544" custLinFactNeighborY="10347">
        <dgm:presLayoutVars>
          <dgm:bulletEnabled val="1"/>
        </dgm:presLayoutVars>
      </dgm:prSet>
      <dgm:spPr/>
      <dgm:t>
        <a:bodyPr/>
        <a:lstStyle/>
        <a:p>
          <a:endParaRPr lang="en-US"/>
        </a:p>
      </dgm:t>
    </dgm:pt>
    <dgm:pt modelId="{0E13D4A1-B11A-49C2-89BA-83AD030B85AA}" type="pres">
      <dgm:prSet presAssocID="{36A06EA2-81D8-4BEE-94AC-4CE48EEEF16E}" presName="childNode1tx" presStyleLbl="bgAcc1" presStyleIdx="0" presStyleCnt="3">
        <dgm:presLayoutVars>
          <dgm:bulletEnabled val="1"/>
        </dgm:presLayoutVars>
      </dgm:prSet>
      <dgm:spPr/>
      <dgm:t>
        <a:bodyPr/>
        <a:lstStyle/>
        <a:p>
          <a:endParaRPr lang="en-US"/>
        </a:p>
      </dgm:t>
    </dgm:pt>
    <dgm:pt modelId="{B016CCB9-EB73-4A7F-835C-EBF7B8F2CBA8}" type="pres">
      <dgm:prSet presAssocID="{36A06EA2-81D8-4BEE-94AC-4CE48EEEF16E}" presName="parentNode1" presStyleLbl="node1" presStyleIdx="0" presStyleCnt="3">
        <dgm:presLayoutVars>
          <dgm:chMax val="1"/>
          <dgm:bulletEnabled val="1"/>
        </dgm:presLayoutVars>
      </dgm:prSet>
      <dgm:spPr/>
      <dgm:t>
        <a:bodyPr/>
        <a:lstStyle/>
        <a:p>
          <a:endParaRPr lang="en-US"/>
        </a:p>
      </dgm:t>
    </dgm:pt>
    <dgm:pt modelId="{FCCEEA26-029C-48CD-90A9-0A5B17ECFE59}" type="pres">
      <dgm:prSet presAssocID="{36A06EA2-81D8-4BEE-94AC-4CE48EEEF16E}" presName="connSite1" presStyleCnt="0"/>
      <dgm:spPr/>
    </dgm:pt>
    <dgm:pt modelId="{8F5249B0-D66B-484D-96ED-B3655559EC4F}" type="pres">
      <dgm:prSet presAssocID="{DD5E8999-2F97-4847-84C4-205DD46C9DE6}" presName="Name9" presStyleLbl="sibTrans2D1" presStyleIdx="0" presStyleCnt="2"/>
      <dgm:spPr/>
      <dgm:t>
        <a:bodyPr/>
        <a:lstStyle/>
        <a:p>
          <a:endParaRPr lang="en-US"/>
        </a:p>
      </dgm:t>
    </dgm:pt>
    <dgm:pt modelId="{5EA16CB5-C433-4469-9F3A-5914A1912544}" type="pres">
      <dgm:prSet presAssocID="{F11DB502-B8DE-40B2-A268-B1671EA5EC9E}" presName="composite2" presStyleCnt="0"/>
      <dgm:spPr/>
    </dgm:pt>
    <dgm:pt modelId="{02FF37D3-8B67-4346-B477-3D0929EA43EB}" type="pres">
      <dgm:prSet presAssocID="{F11DB502-B8DE-40B2-A268-B1671EA5EC9E}" presName="dummyNode2" presStyleLbl="node1" presStyleIdx="0" presStyleCnt="3"/>
      <dgm:spPr/>
    </dgm:pt>
    <dgm:pt modelId="{26519FE5-2FAC-46D8-9FBC-5F4A3A5691C8}" type="pres">
      <dgm:prSet presAssocID="{F11DB502-B8DE-40B2-A268-B1671EA5EC9E}" presName="childNode2" presStyleLbl="bgAcc1" presStyleIdx="1" presStyleCnt="3" custScaleX="147608" custScaleY="54137" custLinFactNeighborX="2223" custLinFactNeighborY="-13804">
        <dgm:presLayoutVars>
          <dgm:bulletEnabled val="1"/>
        </dgm:presLayoutVars>
      </dgm:prSet>
      <dgm:spPr/>
      <dgm:t>
        <a:bodyPr/>
        <a:lstStyle/>
        <a:p>
          <a:endParaRPr lang="en-US"/>
        </a:p>
      </dgm:t>
    </dgm:pt>
    <dgm:pt modelId="{FFD4601F-61E8-426C-A55F-4F6A3623D9F0}" type="pres">
      <dgm:prSet presAssocID="{F11DB502-B8DE-40B2-A268-B1671EA5EC9E}" presName="childNode2tx" presStyleLbl="bgAcc1" presStyleIdx="1" presStyleCnt="3">
        <dgm:presLayoutVars>
          <dgm:bulletEnabled val="1"/>
        </dgm:presLayoutVars>
      </dgm:prSet>
      <dgm:spPr/>
      <dgm:t>
        <a:bodyPr/>
        <a:lstStyle/>
        <a:p>
          <a:endParaRPr lang="en-US"/>
        </a:p>
      </dgm:t>
    </dgm:pt>
    <dgm:pt modelId="{F53AB635-29D5-45E8-9644-5A37FF9F2F44}" type="pres">
      <dgm:prSet presAssocID="{F11DB502-B8DE-40B2-A268-B1671EA5EC9E}" presName="parentNode2" presStyleLbl="node1" presStyleIdx="1" presStyleCnt="3">
        <dgm:presLayoutVars>
          <dgm:chMax val="0"/>
          <dgm:bulletEnabled val="1"/>
        </dgm:presLayoutVars>
      </dgm:prSet>
      <dgm:spPr/>
      <dgm:t>
        <a:bodyPr/>
        <a:lstStyle/>
        <a:p>
          <a:endParaRPr lang="en-US"/>
        </a:p>
      </dgm:t>
    </dgm:pt>
    <dgm:pt modelId="{44518293-2F04-477B-B22C-D1EF20238DAD}" type="pres">
      <dgm:prSet presAssocID="{F11DB502-B8DE-40B2-A268-B1671EA5EC9E}" presName="connSite2" presStyleCnt="0"/>
      <dgm:spPr/>
    </dgm:pt>
    <dgm:pt modelId="{BC79C560-95ED-474A-946D-4CBEF2F921FB}" type="pres">
      <dgm:prSet presAssocID="{1FB4228E-6A38-4708-A527-F9C91A335C0F}" presName="Name18" presStyleLbl="sibTrans2D1" presStyleIdx="1" presStyleCnt="2"/>
      <dgm:spPr/>
      <dgm:t>
        <a:bodyPr/>
        <a:lstStyle/>
        <a:p>
          <a:endParaRPr lang="en-US"/>
        </a:p>
      </dgm:t>
    </dgm:pt>
    <dgm:pt modelId="{7914F70B-B081-4BF8-983C-18BD60F0E812}" type="pres">
      <dgm:prSet presAssocID="{73DCC200-D08E-40CA-A468-E29B446CB55D}" presName="composite1" presStyleCnt="0"/>
      <dgm:spPr/>
    </dgm:pt>
    <dgm:pt modelId="{BDDEE487-567C-491E-AFCB-0732883D85F9}" type="pres">
      <dgm:prSet presAssocID="{73DCC200-D08E-40CA-A468-E29B446CB55D}" presName="dummyNode1" presStyleLbl="node1" presStyleIdx="1" presStyleCnt="3"/>
      <dgm:spPr/>
    </dgm:pt>
    <dgm:pt modelId="{78BC62CE-E0B1-422D-A4E6-3474C6BAACB3}" type="pres">
      <dgm:prSet presAssocID="{73DCC200-D08E-40CA-A468-E29B446CB55D}" presName="childNode1" presStyleLbl="bgAcc1" presStyleIdx="2" presStyleCnt="3" custScaleX="133659" custScaleY="70422" custLinFactNeighborX="-141" custLinFactNeighborY="0">
        <dgm:presLayoutVars>
          <dgm:bulletEnabled val="1"/>
        </dgm:presLayoutVars>
      </dgm:prSet>
      <dgm:spPr/>
      <dgm:t>
        <a:bodyPr/>
        <a:lstStyle/>
        <a:p>
          <a:endParaRPr lang="en-US"/>
        </a:p>
      </dgm:t>
    </dgm:pt>
    <dgm:pt modelId="{73A61C29-DA70-4AFB-96A7-04DB6D078124}" type="pres">
      <dgm:prSet presAssocID="{73DCC200-D08E-40CA-A468-E29B446CB55D}" presName="childNode1tx" presStyleLbl="bgAcc1" presStyleIdx="2" presStyleCnt="3">
        <dgm:presLayoutVars>
          <dgm:bulletEnabled val="1"/>
        </dgm:presLayoutVars>
      </dgm:prSet>
      <dgm:spPr/>
      <dgm:t>
        <a:bodyPr/>
        <a:lstStyle/>
        <a:p>
          <a:endParaRPr lang="en-US"/>
        </a:p>
      </dgm:t>
    </dgm:pt>
    <dgm:pt modelId="{55851ED5-50EC-4909-BC4A-4DF176F47D9F}" type="pres">
      <dgm:prSet presAssocID="{73DCC200-D08E-40CA-A468-E29B446CB55D}" presName="parentNode1" presStyleLbl="node1" presStyleIdx="2" presStyleCnt="3">
        <dgm:presLayoutVars>
          <dgm:chMax val="1"/>
          <dgm:bulletEnabled val="1"/>
        </dgm:presLayoutVars>
      </dgm:prSet>
      <dgm:spPr/>
      <dgm:t>
        <a:bodyPr/>
        <a:lstStyle/>
        <a:p>
          <a:endParaRPr lang="en-US"/>
        </a:p>
      </dgm:t>
    </dgm:pt>
    <dgm:pt modelId="{A3834DD9-F911-4215-9DA3-8EDE06E20427}" type="pres">
      <dgm:prSet presAssocID="{73DCC200-D08E-40CA-A468-E29B446CB55D}" presName="connSite1" presStyleCnt="0"/>
      <dgm:spPr/>
    </dgm:pt>
  </dgm:ptLst>
  <dgm:cxnLst>
    <dgm:cxn modelId="{9823190F-2488-42F3-83D0-AE6EA4621836}" type="presOf" srcId="{28481FCB-A21F-44CB-BEF2-A70AB814EED0}" destId="{6957A4F8-B079-4911-ADBE-AD26B528F5DF}" srcOrd="0" destOrd="1" presId="urn:microsoft.com/office/officeart/2005/8/layout/hProcess4"/>
    <dgm:cxn modelId="{B2D81B54-DD19-4E9E-843C-0AD232DEDD83}" srcId="{98A5F25F-2B4D-4D07-A853-1935706BF46E}" destId="{F11DB502-B8DE-40B2-A268-B1671EA5EC9E}" srcOrd="1" destOrd="0" parTransId="{9FA31F0C-5AE0-4BEC-BC06-483443BBAC93}" sibTransId="{1FB4228E-6A38-4708-A527-F9C91A335C0F}"/>
    <dgm:cxn modelId="{2ECC9388-524E-4F4A-A1D2-D969B66BC38E}" srcId="{73DCC200-D08E-40CA-A468-E29B446CB55D}" destId="{5C08E0B8-DBE1-41D2-897F-6CD6C227EB7C}" srcOrd="0" destOrd="0" parTransId="{D9EF70F8-12DC-41FD-BE96-F556BBC2D435}" sibTransId="{E2802BD8-DC44-41A8-BBA1-F8080E84E15B}"/>
    <dgm:cxn modelId="{9816875F-644A-4418-BCFD-CD0BDB18580D}" type="presOf" srcId="{61848503-C9DD-4D9B-A616-19C368AADDBC}" destId="{6957A4F8-B079-4911-ADBE-AD26B528F5DF}" srcOrd="0" destOrd="0" presId="urn:microsoft.com/office/officeart/2005/8/layout/hProcess4"/>
    <dgm:cxn modelId="{EACC285C-0BD0-48E8-B507-A6176B677879}" srcId="{98A5F25F-2B4D-4D07-A853-1935706BF46E}" destId="{36A06EA2-81D8-4BEE-94AC-4CE48EEEF16E}" srcOrd="0" destOrd="0" parTransId="{EFA913F7-2DD4-4660-8313-38E540C70D36}" sibTransId="{DD5E8999-2F97-4847-84C4-205DD46C9DE6}"/>
    <dgm:cxn modelId="{15A2E14A-1660-446B-A763-23A035DC5A93}" srcId="{98A5F25F-2B4D-4D07-A853-1935706BF46E}" destId="{73DCC200-D08E-40CA-A468-E29B446CB55D}" srcOrd="2" destOrd="0" parTransId="{2DA67EB1-19BC-42A3-8ECD-64C5987D62E1}" sibTransId="{AB3CCE2D-FF7E-4489-8D9C-103BCB0EF898}"/>
    <dgm:cxn modelId="{198F6696-08D8-4952-BA21-1E76BE4A6A40}" type="presOf" srcId="{36A06EA2-81D8-4BEE-94AC-4CE48EEEF16E}" destId="{B016CCB9-EB73-4A7F-835C-EBF7B8F2CBA8}" srcOrd="0" destOrd="0" presId="urn:microsoft.com/office/officeart/2005/8/layout/hProcess4"/>
    <dgm:cxn modelId="{B66087CD-7419-4CA0-82CE-147C24430EF7}" srcId="{F11DB502-B8DE-40B2-A268-B1671EA5EC9E}" destId="{B16A3423-C3BD-442C-8569-48D3F57B2ABC}" srcOrd="0" destOrd="0" parTransId="{9E736740-42BF-4D99-8BB7-1B64218E34EE}" sibTransId="{696BF01A-F1F9-4E48-9BCD-A06326DA0426}"/>
    <dgm:cxn modelId="{FCF20F12-887C-4873-A72E-82CC3B2AE4FF}" type="presOf" srcId="{5C08E0B8-DBE1-41D2-897F-6CD6C227EB7C}" destId="{78BC62CE-E0B1-422D-A4E6-3474C6BAACB3}" srcOrd="0" destOrd="0" presId="urn:microsoft.com/office/officeart/2005/8/layout/hProcess4"/>
    <dgm:cxn modelId="{253D44FA-6ABB-441E-A222-CB622533FC9E}" type="presOf" srcId="{28481FCB-A21F-44CB-BEF2-A70AB814EED0}" destId="{0E13D4A1-B11A-49C2-89BA-83AD030B85AA}" srcOrd="1" destOrd="1" presId="urn:microsoft.com/office/officeart/2005/8/layout/hProcess4"/>
    <dgm:cxn modelId="{CD270872-B5AF-4ADA-BA45-25052A035933}" srcId="{36A06EA2-81D8-4BEE-94AC-4CE48EEEF16E}" destId="{28481FCB-A21F-44CB-BEF2-A70AB814EED0}" srcOrd="1" destOrd="0" parTransId="{BC536E68-8D15-446F-991C-3303784F59E3}" sibTransId="{7821653A-CEE1-48B5-AFE5-67D14FCE19A2}"/>
    <dgm:cxn modelId="{4F7CB1B9-712B-49B8-97F5-B4F766C619A4}" type="presOf" srcId="{B16A3423-C3BD-442C-8569-48D3F57B2ABC}" destId="{FFD4601F-61E8-426C-A55F-4F6A3623D9F0}" srcOrd="1" destOrd="0" presId="urn:microsoft.com/office/officeart/2005/8/layout/hProcess4"/>
    <dgm:cxn modelId="{C5B11B84-2AE4-40DC-A9E9-AC543287E946}" type="presOf" srcId="{1FB4228E-6A38-4708-A527-F9C91A335C0F}" destId="{BC79C560-95ED-474A-946D-4CBEF2F921FB}" srcOrd="0" destOrd="0" presId="urn:microsoft.com/office/officeart/2005/8/layout/hProcess4"/>
    <dgm:cxn modelId="{85460E28-6733-4216-AB58-BD3C8FA268EB}" type="presOf" srcId="{B16A3423-C3BD-442C-8569-48D3F57B2ABC}" destId="{26519FE5-2FAC-46D8-9FBC-5F4A3A5691C8}" srcOrd="0" destOrd="0" presId="urn:microsoft.com/office/officeart/2005/8/layout/hProcess4"/>
    <dgm:cxn modelId="{68246168-6E74-4973-9092-418FE5669A36}" srcId="{73DCC200-D08E-40CA-A468-E29B446CB55D}" destId="{572DC584-D350-473B-907D-A8E466E35808}" srcOrd="1" destOrd="0" parTransId="{D4DE2214-93E4-492B-B4E1-59F4C0070F2F}" sibTransId="{80218E1F-091D-4746-BF82-815E16C528B6}"/>
    <dgm:cxn modelId="{C8E30F78-AE5D-40AB-9E7C-55379D47EA91}" type="presOf" srcId="{4065FCDB-0679-48EF-AA4B-B7E6B96F59AB}" destId="{26519FE5-2FAC-46D8-9FBC-5F4A3A5691C8}" srcOrd="0" destOrd="1" presId="urn:microsoft.com/office/officeart/2005/8/layout/hProcess4"/>
    <dgm:cxn modelId="{1186FF38-CD74-4DD5-9A7B-CB5A9E8C6317}" type="presOf" srcId="{572DC584-D350-473B-907D-A8E466E35808}" destId="{78BC62CE-E0B1-422D-A4E6-3474C6BAACB3}" srcOrd="0" destOrd="1" presId="urn:microsoft.com/office/officeart/2005/8/layout/hProcess4"/>
    <dgm:cxn modelId="{3529D729-6EED-4206-B537-B88247DD3D92}" type="presOf" srcId="{572DC584-D350-473B-907D-A8E466E35808}" destId="{73A61C29-DA70-4AFB-96A7-04DB6D078124}" srcOrd="1" destOrd="1" presId="urn:microsoft.com/office/officeart/2005/8/layout/hProcess4"/>
    <dgm:cxn modelId="{7C442704-B834-42DC-A75B-72890D16ECF6}" srcId="{F11DB502-B8DE-40B2-A268-B1671EA5EC9E}" destId="{4065FCDB-0679-48EF-AA4B-B7E6B96F59AB}" srcOrd="1" destOrd="0" parTransId="{64F36858-CC37-4C8D-8612-7883C5E6AB7D}" sibTransId="{E907046A-1FA2-455A-B475-27289D7723F8}"/>
    <dgm:cxn modelId="{BC5E5775-CE5A-4F3C-931F-1B39819DA9FD}" type="presOf" srcId="{5C08E0B8-DBE1-41D2-897F-6CD6C227EB7C}" destId="{73A61C29-DA70-4AFB-96A7-04DB6D078124}" srcOrd="1" destOrd="0" presId="urn:microsoft.com/office/officeart/2005/8/layout/hProcess4"/>
    <dgm:cxn modelId="{B6C9076A-318A-4210-8192-E74414F0217A}" type="presOf" srcId="{F11DB502-B8DE-40B2-A268-B1671EA5EC9E}" destId="{F53AB635-29D5-45E8-9644-5A37FF9F2F44}" srcOrd="0" destOrd="0" presId="urn:microsoft.com/office/officeart/2005/8/layout/hProcess4"/>
    <dgm:cxn modelId="{7964F5B0-25EE-4DEE-B740-92F55B712AA0}" type="presOf" srcId="{4065FCDB-0679-48EF-AA4B-B7E6B96F59AB}" destId="{FFD4601F-61E8-426C-A55F-4F6A3623D9F0}" srcOrd="1" destOrd="1" presId="urn:microsoft.com/office/officeart/2005/8/layout/hProcess4"/>
    <dgm:cxn modelId="{28787F5A-52E1-452C-832F-198D6193A657}" srcId="{36A06EA2-81D8-4BEE-94AC-4CE48EEEF16E}" destId="{61848503-C9DD-4D9B-A616-19C368AADDBC}" srcOrd="0" destOrd="0" parTransId="{6E287B04-0EC6-49CB-9C3E-9EC90C89A7F4}" sibTransId="{5FBFC0F0-E2BB-4B1F-A133-ADC9554C4882}"/>
    <dgm:cxn modelId="{9D9C7BFF-8556-4210-95E0-B48105C9A582}" type="presOf" srcId="{98A5F25F-2B4D-4D07-A853-1935706BF46E}" destId="{C06A3BBC-1B7B-41DE-AA65-172CEFA29D13}" srcOrd="0" destOrd="0" presId="urn:microsoft.com/office/officeart/2005/8/layout/hProcess4"/>
    <dgm:cxn modelId="{F7242B72-0CAF-4212-B392-78BF075245B4}" type="presOf" srcId="{61848503-C9DD-4D9B-A616-19C368AADDBC}" destId="{0E13D4A1-B11A-49C2-89BA-83AD030B85AA}" srcOrd="1" destOrd="0" presId="urn:microsoft.com/office/officeart/2005/8/layout/hProcess4"/>
    <dgm:cxn modelId="{9C2E96C1-9249-4F11-9EC8-A431C0F6A64C}" type="presOf" srcId="{DD5E8999-2F97-4847-84C4-205DD46C9DE6}" destId="{8F5249B0-D66B-484D-96ED-B3655559EC4F}" srcOrd="0" destOrd="0" presId="urn:microsoft.com/office/officeart/2005/8/layout/hProcess4"/>
    <dgm:cxn modelId="{AEAA58A8-F042-4433-B5FF-4C47C442EA66}" type="presOf" srcId="{73DCC200-D08E-40CA-A468-E29B446CB55D}" destId="{55851ED5-50EC-4909-BC4A-4DF176F47D9F}" srcOrd="0" destOrd="0" presId="urn:microsoft.com/office/officeart/2005/8/layout/hProcess4"/>
    <dgm:cxn modelId="{98A914F2-5F79-43A1-AA75-7F6A6BD976EB}" type="presParOf" srcId="{C06A3BBC-1B7B-41DE-AA65-172CEFA29D13}" destId="{8D56B4B8-1FED-4FC8-B675-2D5D4A7991C6}" srcOrd="0" destOrd="0" presId="urn:microsoft.com/office/officeart/2005/8/layout/hProcess4"/>
    <dgm:cxn modelId="{8E318CF5-016C-4714-BA0B-3E758BC62E66}" type="presParOf" srcId="{C06A3BBC-1B7B-41DE-AA65-172CEFA29D13}" destId="{37368936-C097-44C2-9E4F-08DE13FE655D}" srcOrd="1" destOrd="0" presId="urn:microsoft.com/office/officeart/2005/8/layout/hProcess4"/>
    <dgm:cxn modelId="{8C12302D-A3A5-46EB-82EF-750F8C4F392E}" type="presParOf" srcId="{C06A3BBC-1B7B-41DE-AA65-172CEFA29D13}" destId="{B84B5818-D831-4CF9-818F-D1337F2B5247}" srcOrd="2" destOrd="0" presId="urn:microsoft.com/office/officeart/2005/8/layout/hProcess4"/>
    <dgm:cxn modelId="{274B9A20-91BD-4A39-8726-FC1C58D93A2D}" type="presParOf" srcId="{B84B5818-D831-4CF9-818F-D1337F2B5247}" destId="{C7A35DF8-3FA1-423E-BECC-3C27E7D96EAD}" srcOrd="0" destOrd="0" presId="urn:microsoft.com/office/officeart/2005/8/layout/hProcess4"/>
    <dgm:cxn modelId="{7328E375-4FC9-475E-B281-63F60AB5F7E2}" type="presParOf" srcId="{C7A35DF8-3FA1-423E-BECC-3C27E7D96EAD}" destId="{14DE2CDC-2B09-444E-8660-3C537905A327}" srcOrd="0" destOrd="0" presId="urn:microsoft.com/office/officeart/2005/8/layout/hProcess4"/>
    <dgm:cxn modelId="{994B9D0F-261B-4ECD-804C-4354CA54D033}" type="presParOf" srcId="{C7A35DF8-3FA1-423E-BECC-3C27E7D96EAD}" destId="{6957A4F8-B079-4911-ADBE-AD26B528F5DF}" srcOrd="1" destOrd="0" presId="urn:microsoft.com/office/officeart/2005/8/layout/hProcess4"/>
    <dgm:cxn modelId="{9FEC098D-5C2D-4D78-BE57-6A26FB547514}" type="presParOf" srcId="{C7A35DF8-3FA1-423E-BECC-3C27E7D96EAD}" destId="{0E13D4A1-B11A-49C2-89BA-83AD030B85AA}" srcOrd="2" destOrd="0" presId="urn:microsoft.com/office/officeart/2005/8/layout/hProcess4"/>
    <dgm:cxn modelId="{F2084C6C-C1B0-422A-A435-6F9272240407}" type="presParOf" srcId="{C7A35DF8-3FA1-423E-BECC-3C27E7D96EAD}" destId="{B016CCB9-EB73-4A7F-835C-EBF7B8F2CBA8}" srcOrd="3" destOrd="0" presId="urn:microsoft.com/office/officeart/2005/8/layout/hProcess4"/>
    <dgm:cxn modelId="{05951FF2-DC44-40C3-B041-C245ED8A613D}" type="presParOf" srcId="{C7A35DF8-3FA1-423E-BECC-3C27E7D96EAD}" destId="{FCCEEA26-029C-48CD-90A9-0A5B17ECFE59}" srcOrd="4" destOrd="0" presId="urn:microsoft.com/office/officeart/2005/8/layout/hProcess4"/>
    <dgm:cxn modelId="{EF59FB3E-F0FF-4B74-A44C-12FED5F37F70}" type="presParOf" srcId="{B84B5818-D831-4CF9-818F-D1337F2B5247}" destId="{8F5249B0-D66B-484D-96ED-B3655559EC4F}" srcOrd="1" destOrd="0" presId="urn:microsoft.com/office/officeart/2005/8/layout/hProcess4"/>
    <dgm:cxn modelId="{B133A348-5B0E-46B5-9269-9F49BAF5931F}" type="presParOf" srcId="{B84B5818-D831-4CF9-818F-D1337F2B5247}" destId="{5EA16CB5-C433-4469-9F3A-5914A1912544}" srcOrd="2" destOrd="0" presId="urn:microsoft.com/office/officeart/2005/8/layout/hProcess4"/>
    <dgm:cxn modelId="{773878D4-BBA3-4968-94FB-7933C078F7DD}" type="presParOf" srcId="{5EA16CB5-C433-4469-9F3A-5914A1912544}" destId="{02FF37D3-8B67-4346-B477-3D0929EA43EB}" srcOrd="0" destOrd="0" presId="urn:microsoft.com/office/officeart/2005/8/layout/hProcess4"/>
    <dgm:cxn modelId="{D10CA81F-F46C-4413-AE4A-5117A8F22D2E}" type="presParOf" srcId="{5EA16CB5-C433-4469-9F3A-5914A1912544}" destId="{26519FE5-2FAC-46D8-9FBC-5F4A3A5691C8}" srcOrd="1" destOrd="0" presId="urn:microsoft.com/office/officeart/2005/8/layout/hProcess4"/>
    <dgm:cxn modelId="{ED794F60-DA67-4393-B76C-A56565E4A24D}" type="presParOf" srcId="{5EA16CB5-C433-4469-9F3A-5914A1912544}" destId="{FFD4601F-61E8-426C-A55F-4F6A3623D9F0}" srcOrd="2" destOrd="0" presId="urn:microsoft.com/office/officeart/2005/8/layout/hProcess4"/>
    <dgm:cxn modelId="{EFD85B4E-A5BA-426F-AA86-6B72C42F89EF}" type="presParOf" srcId="{5EA16CB5-C433-4469-9F3A-5914A1912544}" destId="{F53AB635-29D5-45E8-9644-5A37FF9F2F44}" srcOrd="3" destOrd="0" presId="urn:microsoft.com/office/officeart/2005/8/layout/hProcess4"/>
    <dgm:cxn modelId="{2C96126E-8340-4715-AE1C-51C9F12E49ED}" type="presParOf" srcId="{5EA16CB5-C433-4469-9F3A-5914A1912544}" destId="{44518293-2F04-477B-B22C-D1EF20238DAD}" srcOrd="4" destOrd="0" presId="urn:microsoft.com/office/officeart/2005/8/layout/hProcess4"/>
    <dgm:cxn modelId="{473860E6-A0DD-4232-A6AF-2A16A7961120}" type="presParOf" srcId="{B84B5818-D831-4CF9-818F-D1337F2B5247}" destId="{BC79C560-95ED-474A-946D-4CBEF2F921FB}" srcOrd="3" destOrd="0" presId="urn:microsoft.com/office/officeart/2005/8/layout/hProcess4"/>
    <dgm:cxn modelId="{B5BD81A4-79E7-4F8D-8B37-0D844049F040}" type="presParOf" srcId="{B84B5818-D831-4CF9-818F-D1337F2B5247}" destId="{7914F70B-B081-4BF8-983C-18BD60F0E812}" srcOrd="4" destOrd="0" presId="urn:microsoft.com/office/officeart/2005/8/layout/hProcess4"/>
    <dgm:cxn modelId="{BCB7F24A-FC11-4628-A771-012BD6F48ADF}" type="presParOf" srcId="{7914F70B-B081-4BF8-983C-18BD60F0E812}" destId="{BDDEE487-567C-491E-AFCB-0732883D85F9}" srcOrd="0" destOrd="0" presId="urn:microsoft.com/office/officeart/2005/8/layout/hProcess4"/>
    <dgm:cxn modelId="{41F31431-7E0E-42DD-BE16-11013CB16DF8}" type="presParOf" srcId="{7914F70B-B081-4BF8-983C-18BD60F0E812}" destId="{78BC62CE-E0B1-422D-A4E6-3474C6BAACB3}" srcOrd="1" destOrd="0" presId="urn:microsoft.com/office/officeart/2005/8/layout/hProcess4"/>
    <dgm:cxn modelId="{91E01DFD-CB1F-4891-9E4E-C779CDA648C9}" type="presParOf" srcId="{7914F70B-B081-4BF8-983C-18BD60F0E812}" destId="{73A61C29-DA70-4AFB-96A7-04DB6D078124}" srcOrd="2" destOrd="0" presId="urn:microsoft.com/office/officeart/2005/8/layout/hProcess4"/>
    <dgm:cxn modelId="{29415405-D94E-4A6D-91E8-1F54CCB8E946}" type="presParOf" srcId="{7914F70B-B081-4BF8-983C-18BD60F0E812}" destId="{55851ED5-50EC-4909-BC4A-4DF176F47D9F}" srcOrd="3" destOrd="0" presId="urn:microsoft.com/office/officeart/2005/8/layout/hProcess4"/>
    <dgm:cxn modelId="{3BB40EB6-A823-4EFF-BD1F-4F76C6DDCC5D}" type="presParOf" srcId="{7914F70B-B081-4BF8-983C-18BD60F0E812}" destId="{A3834DD9-F911-4215-9DA3-8EDE06E2042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02A1B-5603-4778-8192-84CDEECB4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18A2751-5F97-4D67-8096-2B36AF81136F}">
      <dgm:prSet phldrT="[Text]" custT="1"/>
      <dgm:spPr>
        <a:solidFill>
          <a:srgbClr val="333399"/>
        </a:solidFill>
      </dgm:spPr>
      <dgm:t>
        <a:bodyPr/>
        <a:lstStyle/>
        <a:p>
          <a:pPr rtl="0"/>
          <a:r>
            <a:rPr lang="tr-TR" sz="1400" dirty="0" smtClean="0"/>
            <a:t>Tasarlama Süreci</a:t>
          </a:r>
          <a:endParaRPr lang="en-US" sz="1400" dirty="0"/>
        </a:p>
      </dgm:t>
    </dgm:pt>
    <dgm:pt modelId="{5EAD1C3C-930D-4E23-B4ED-7EDC5382A2DC}" type="parTrans" cxnId="{AD4BE382-4C22-45F1-B3B8-459144FE91FA}">
      <dgm:prSet/>
      <dgm:spPr/>
      <dgm:t>
        <a:bodyPr/>
        <a:lstStyle/>
        <a:p>
          <a:endParaRPr lang="en-US" sz="2000"/>
        </a:p>
      </dgm:t>
    </dgm:pt>
    <dgm:pt modelId="{F716E2E4-98F7-4529-861C-4A5C8C269396}" type="sibTrans" cxnId="{AD4BE382-4C22-45F1-B3B8-459144FE91FA}">
      <dgm:prSet/>
      <dgm:spPr/>
      <dgm:t>
        <a:bodyPr/>
        <a:lstStyle/>
        <a:p>
          <a:endParaRPr lang="en-US" sz="2000"/>
        </a:p>
      </dgm:t>
    </dgm:pt>
    <dgm:pt modelId="{21B91B4A-F974-4B8B-B5CA-9E8C1D9848F5}">
      <dgm:prSet phldrT="[Text]" custT="1"/>
      <dgm:spPr>
        <a:solidFill>
          <a:srgbClr val="333399"/>
        </a:solidFill>
      </dgm:spPr>
      <dgm:t>
        <a:bodyPr/>
        <a:lstStyle/>
        <a:p>
          <a:pPr rtl="0"/>
          <a:r>
            <a:rPr lang="tr-TR" sz="1400" dirty="0" smtClean="0"/>
            <a:t>Planlama Süreci</a:t>
          </a:r>
          <a:endParaRPr lang="en-US" sz="1400" dirty="0"/>
        </a:p>
      </dgm:t>
    </dgm:pt>
    <dgm:pt modelId="{813E9FB3-E70F-453C-BC60-930F5003FD0F}" type="parTrans" cxnId="{E40F17D8-B921-4115-A886-1E73E7880EC7}">
      <dgm:prSet/>
      <dgm:spPr/>
      <dgm:t>
        <a:bodyPr/>
        <a:lstStyle/>
        <a:p>
          <a:endParaRPr lang="en-US" sz="2000"/>
        </a:p>
      </dgm:t>
    </dgm:pt>
    <dgm:pt modelId="{AD20ED42-91C9-4DD3-86B7-E6BC69CB51C7}" type="sibTrans" cxnId="{E40F17D8-B921-4115-A886-1E73E7880EC7}">
      <dgm:prSet/>
      <dgm:spPr/>
      <dgm:t>
        <a:bodyPr/>
        <a:lstStyle/>
        <a:p>
          <a:endParaRPr lang="en-US" sz="2000"/>
        </a:p>
      </dgm:t>
    </dgm:pt>
    <dgm:pt modelId="{359D9B1C-187C-4412-B642-6C1D34251DA2}">
      <dgm:prSet phldrT="[Text]" custT="1"/>
      <dgm:spPr/>
      <dgm:t>
        <a:bodyPr/>
        <a:lstStyle/>
        <a:p>
          <a:r>
            <a:rPr lang="tr-TR" sz="1400" dirty="0" smtClean="0"/>
            <a:t>.....</a:t>
          </a:r>
          <a:endParaRPr lang="en-US" sz="1400" dirty="0"/>
        </a:p>
      </dgm:t>
    </dgm:pt>
    <dgm:pt modelId="{314AD88C-20D4-471E-98B9-EBC0287E75A4}" type="parTrans" cxnId="{7ECFFA9B-01BD-44C6-9907-44D6AE37AE62}">
      <dgm:prSet/>
      <dgm:spPr/>
      <dgm:t>
        <a:bodyPr/>
        <a:lstStyle/>
        <a:p>
          <a:endParaRPr lang="en-US" sz="2000"/>
        </a:p>
      </dgm:t>
    </dgm:pt>
    <dgm:pt modelId="{F03C8CD2-A173-418A-9915-6870DB75BABF}" type="sibTrans" cxnId="{7ECFFA9B-01BD-44C6-9907-44D6AE37AE62}">
      <dgm:prSet/>
      <dgm:spPr/>
      <dgm:t>
        <a:bodyPr/>
        <a:lstStyle/>
        <a:p>
          <a:endParaRPr lang="en-US" sz="2000"/>
        </a:p>
      </dgm:t>
    </dgm:pt>
    <dgm:pt modelId="{C6FAB30E-B497-49C7-8A80-757F0027FA32}">
      <dgm:prSet phldrT="[Text]" custT="1"/>
      <dgm:spPr>
        <a:solidFill>
          <a:schemeClr val="accent2"/>
        </a:solidFill>
      </dgm:spPr>
      <dgm:t>
        <a:bodyPr/>
        <a:lstStyle/>
        <a:p>
          <a:r>
            <a:rPr lang="tr-TR" sz="1400" dirty="0" smtClean="0"/>
            <a:t>Uygulama ve Hizmet Süreci</a:t>
          </a:r>
          <a:endParaRPr lang="en-US" sz="1400" dirty="0"/>
        </a:p>
      </dgm:t>
    </dgm:pt>
    <dgm:pt modelId="{2FA39670-9F99-403F-80FC-6417536B4622}" type="parTrans" cxnId="{F5C76485-C11E-4E95-AAD0-941300DADC7E}">
      <dgm:prSet/>
      <dgm:spPr/>
      <dgm:t>
        <a:bodyPr/>
        <a:lstStyle/>
        <a:p>
          <a:endParaRPr lang="en-US" sz="2000"/>
        </a:p>
      </dgm:t>
    </dgm:pt>
    <dgm:pt modelId="{7A5BDB45-5566-46F0-8251-91496219A034}" type="sibTrans" cxnId="{F5C76485-C11E-4E95-AAD0-941300DADC7E}">
      <dgm:prSet/>
      <dgm:spPr/>
      <dgm:t>
        <a:bodyPr/>
        <a:lstStyle/>
        <a:p>
          <a:endParaRPr lang="en-US" sz="2000"/>
        </a:p>
      </dgm:t>
    </dgm:pt>
    <dgm:pt modelId="{C76085C6-281F-4631-966B-2540E68C37D8}">
      <dgm:prSet phldrT="[Text]" custT="1"/>
      <dgm:spPr/>
      <dgm:t>
        <a:bodyPr/>
        <a:lstStyle/>
        <a:p>
          <a:r>
            <a:rPr lang="tr-TR" sz="1400" dirty="0" smtClean="0"/>
            <a:t>.....</a:t>
          </a:r>
          <a:endParaRPr lang="en-US" sz="1400" dirty="0"/>
        </a:p>
      </dgm:t>
    </dgm:pt>
    <dgm:pt modelId="{DD1193C8-1AA8-47D7-AB3A-CD19F0635922}" type="parTrans" cxnId="{E7E0BFF7-101C-453C-88F0-451E61AF3367}">
      <dgm:prSet/>
      <dgm:spPr/>
      <dgm:t>
        <a:bodyPr/>
        <a:lstStyle/>
        <a:p>
          <a:endParaRPr lang="en-US" sz="2000"/>
        </a:p>
      </dgm:t>
    </dgm:pt>
    <dgm:pt modelId="{05A1F2DF-CA1A-4535-9E5C-BDF261BC9917}" type="sibTrans" cxnId="{E7E0BFF7-101C-453C-88F0-451E61AF3367}">
      <dgm:prSet/>
      <dgm:spPr/>
      <dgm:t>
        <a:bodyPr/>
        <a:lstStyle/>
        <a:p>
          <a:endParaRPr lang="en-US" sz="2000"/>
        </a:p>
      </dgm:t>
    </dgm:pt>
    <dgm:pt modelId="{C38D5133-04FB-484E-9C2F-11FE3D75E8AB}">
      <dgm:prSet phldrT="[Text]" custT="1"/>
      <dgm:spPr>
        <a:solidFill>
          <a:schemeClr val="accent2"/>
        </a:solidFill>
      </dgm:spPr>
      <dgm:t>
        <a:bodyPr/>
        <a:lstStyle/>
        <a:p>
          <a:r>
            <a:rPr lang="tr-TR" sz="1400" dirty="0" smtClean="0"/>
            <a:t>İzleme Süreci</a:t>
          </a:r>
          <a:endParaRPr lang="en-US" sz="1400" dirty="0"/>
        </a:p>
      </dgm:t>
    </dgm:pt>
    <dgm:pt modelId="{DBF37E55-2CBC-41FB-A877-4A63EFDB565D}" type="parTrans" cxnId="{5FD8B86C-4151-4996-A26A-CD8F0CD2EFE1}">
      <dgm:prSet/>
      <dgm:spPr/>
      <dgm:t>
        <a:bodyPr/>
        <a:lstStyle/>
        <a:p>
          <a:endParaRPr lang="en-US" sz="2000"/>
        </a:p>
      </dgm:t>
    </dgm:pt>
    <dgm:pt modelId="{83829501-EBAD-485B-8BC3-6DD3722F9390}" type="sibTrans" cxnId="{5FD8B86C-4151-4996-A26A-CD8F0CD2EFE1}">
      <dgm:prSet/>
      <dgm:spPr/>
      <dgm:t>
        <a:bodyPr/>
        <a:lstStyle/>
        <a:p>
          <a:endParaRPr lang="en-US" sz="2000"/>
        </a:p>
      </dgm:t>
    </dgm:pt>
    <dgm:pt modelId="{78CC2C55-B216-435A-BB65-899A86335007}">
      <dgm:prSet phldrT="[Text]" custT="1"/>
      <dgm:spPr>
        <a:solidFill>
          <a:schemeClr val="accent2"/>
        </a:solidFill>
      </dgm:spPr>
      <dgm:t>
        <a:bodyPr/>
        <a:lstStyle/>
        <a:p>
          <a:r>
            <a:rPr lang="tr-TR" sz="1400" dirty="0" smtClean="0"/>
            <a:t>İyileştirme Süreci</a:t>
          </a:r>
          <a:endParaRPr lang="en-US" sz="1400" dirty="0"/>
        </a:p>
      </dgm:t>
    </dgm:pt>
    <dgm:pt modelId="{02336076-431A-4A38-B60B-0A62DC1D8961}" type="parTrans" cxnId="{CA44C590-524B-4C6D-972F-8FD03246D101}">
      <dgm:prSet/>
      <dgm:spPr/>
      <dgm:t>
        <a:bodyPr/>
        <a:lstStyle/>
        <a:p>
          <a:endParaRPr lang="en-US" sz="2000"/>
        </a:p>
      </dgm:t>
    </dgm:pt>
    <dgm:pt modelId="{FF89BCAD-6B74-4332-815D-A5C2D1DA111C}" type="sibTrans" cxnId="{CA44C590-524B-4C6D-972F-8FD03246D101}">
      <dgm:prSet/>
      <dgm:spPr/>
      <dgm:t>
        <a:bodyPr/>
        <a:lstStyle/>
        <a:p>
          <a:endParaRPr lang="en-US" sz="2000"/>
        </a:p>
      </dgm:t>
    </dgm:pt>
    <dgm:pt modelId="{A4AB1355-71FD-4A30-8045-7B2105ED0836}">
      <dgm:prSet phldrT="[Text]" custT="1"/>
      <dgm:spPr/>
      <dgm:t>
        <a:bodyPr/>
        <a:lstStyle/>
        <a:p>
          <a:r>
            <a:rPr lang="tr-TR" sz="1400" dirty="0" smtClean="0"/>
            <a:t>.....</a:t>
          </a:r>
          <a:endParaRPr lang="en-US" sz="1400" dirty="0"/>
        </a:p>
      </dgm:t>
    </dgm:pt>
    <dgm:pt modelId="{632320D3-0A72-4EAF-946A-1FE135074A37}" type="sibTrans" cxnId="{0E15D2B4-E746-4A60-974A-6F977BB50B84}">
      <dgm:prSet/>
      <dgm:spPr/>
      <dgm:t>
        <a:bodyPr/>
        <a:lstStyle/>
        <a:p>
          <a:endParaRPr lang="en-US" sz="2000"/>
        </a:p>
      </dgm:t>
    </dgm:pt>
    <dgm:pt modelId="{183991B1-F095-4D4F-91DE-9474AA3292EC}" type="parTrans" cxnId="{0E15D2B4-E746-4A60-974A-6F977BB50B84}">
      <dgm:prSet/>
      <dgm:spPr/>
      <dgm:t>
        <a:bodyPr/>
        <a:lstStyle/>
        <a:p>
          <a:endParaRPr lang="en-US" sz="2000"/>
        </a:p>
      </dgm:t>
    </dgm:pt>
    <dgm:pt modelId="{83F13A1A-7955-47DE-BA09-C407DE3C4615}">
      <dgm:prSet custT="1"/>
      <dgm:spPr/>
      <dgm:t>
        <a:bodyPr/>
        <a:lstStyle/>
        <a:p>
          <a:r>
            <a:rPr lang="tr-TR" sz="1400" dirty="0" smtClean="0"/>
            <a:t>…..</a:t>
          </a:r>
          <a:endParaRPr lang="en-US" sz="1400" dirty="0"/>
        </a:p>
      </dgm:t>
    </dgm:pt>
    <dgm:pt modelId="{22FB542E-A99A-4EFD-A0F0-D8FE2FF72D47}" type="parTrans" cxnId="{3E78BD83-403A-42A9-A251-E0654E3FFA35}">
      <dgm:prSet/>
      <dgm:spPr/>
      <dgm:t>
        <a:bodyPr/>
        <a:lstStyle/>
        <a:p>
          <a:endParaRPr lang="en-US"/>
        </a:p>
      </dgm:t>
    </dgm:pt>
    <dgm:pt modelId="{CF3F7A3B-7E7F-4B3B-A8E1-26CFCB9DFF43}" type="sibTrans" cxnId="{3E78BD83-403A-42A9-A251-E0654E3FFA35}">
      <dgm:prSet/>
      <dgm:spPr/>
      <dgm:t>
        <a:bodyPr/>
        <a:lstStyle/>
        <a:p>
          <a:endParaRPr lang="en-US"/>
        </a:p>
      </dgm:t>
    </dgm:pt>
    <dgm:pt modelId="{DF472973-CDD0-4B1B-894E-88D6814AEA5A}">
      <dgm:prSet/>
      <dgm:spPr/>
      <dgm:t>
        <a:bodyPr/>
        <a:lstStyle/>
        <a:p>
          <a:r>
            <a:rPr lang="tr-TR" dirty="0" smtClean="0"/>
            <a:t>…</a:t>
          </a:r>
          <a:endParaRPr lang="en-US" dirty="0"/>
        </a:p>
      </dgm:t>
    </dgm:pt>
    <dgm:pt modelId="{295A224D-0CCB-4D36-BA4F-A3DEB3D56598}" type="parTrans" cxnId="{2CB95392-3FE8-4BEE-B442-9DEA75E5DCE4}">
      <dgm:prSet/>
      <dgm:spPr/>
      <dgm:t>
        <a:bodyPr/>
        <a:lstStyle/>
        <a:p>
          <a:endParaRPr lang="en-US"/>
        </a:p>
      </dgm:t>
    </dgm:pt>
    <dgm:pt modelId="{BAAABABB-5ABC-401A-8337-726A14BA1AC5}" type="sibTrans" cxnId="{2CB95392-3FE8-4BEE-B442-9DEA75E5DCE4}">
      <dgm:prSet/>
      <dgm:spPr/>
      <dgm:t>
        <a:bodyPr/>
        <a:lstStyle/>
        <a:p>
          <a:endParaRPr lang="en-US"/>
        </a:p>
      </dgm:t>
    </dgm:pt>
    <dgm:pt modelId="{F18145FD-A0CC-478D-8F3A-21F074909DAF}">
      <dgm:prSet phldrT="[Text]" custT="1"/>
      <dgm:spPr/>
      <dgm:t>
        <a:bodyPr/>
        <a:lstStyle/>
        <a:p>
          <a:r>
            <a:rPr lang="tr-TR" sz="1400" dirty="0" smtClean="0"/>
            <a:t>……</a:t>
          </a:r>
          <a:endParaRPr lang="en-US" sz="1400" dirty="0"/>
        </a:p>
      </dgm:t>
    </dgm:pt>
    <dgm:pt modelId="{2E6C2D60-D03C-4293-B52D-7ADF851EDE2E}" type="parTrans" cxnId="{9E472A16-FE5A-4965-9866-A7610643EE17}">
      <dgm:prSet/>
      <dgm:spPr/>
      <dgm:t>
        <a:bodyPr/>
        <a:lstStyle/>
        <a:p>
          <a:endParaRPr lang="en-US"/>
        </a:p>
      </dgm:t>
    </dgm:pt>
    <dgm:pt modelId="{405E9B2A-F9DC-405F-8525-B8064778B8CE}" type="sibTrans" cxnId="{9E472A16-FE5A-4965-9866-A7610643EE17}">
      <dgm:prSet/>
      <dgm:spPr/>
      <dgm:t>
        <a:bodyPr/>
        <a:lstStyle/>
        <a:p>
          <a:endParaRPr lang="en-US"/>
        </a:p>
      </dgm:t>
    </dgm:pt>
    <dgm:pt modelId="{4215BCD4-2D3B-4849-A4C1-D637A8F9E610}">
      <dgm:prSet phldrT="[Text]" custT="1"/>
      <dgm:spPr/>
      <dgm:t>
        <a:bodyPr/>
        <a:lstStyle/>
        <a:p>
          <a:r>
            <a:rPr lang="tr-TR" sz="1400" dirty="0" smtClean="0"/>
            <a:t>…..</a:t>
          </a:r>
          <a:endParaRPr lang="en-US" sz="1400" dirty="0"/>
        </a:p>
      </dgm:t>
    </dgm:pt>
    <dgm:pt modelId="{7EEF9E58-EC11-40F9-A7EA-F33CCAC4B1F4}" type="parTrans" cxnId="{8CF6A32E-EFD8-4F12-A1AD-CD28263C5F2D}">
      <dgm:prSet/>
      <dgm:spPr/>
      <dgm:t>
        <a:bodyPr/>
        <a:lstStyle/>
        <a:p>
          <a:endParaRPr lang="en-US"/>
        </a:p>
      </dgm:t>
    </dgm:pt>
    <dgm:pt modelId="{62DB88C5-7CFD-423A-BC99-F240AF23A0A2}" type="sibTrans" cxnId="{8CF6A32E-EFD8-4F12-A1AD-CD28263C5F2D}">
      <dgm:prSet/>
      <dgm:spPr/>
      <dgm:t>
        <a:bodyPr/>
        <a:lstStyle/>
        <a:p>
          <a:endParaRPr lang="en-US"/>
        </a:p>
      </dgm:t>
    </dgm:pt>
    <dgm:pt modelId="{33825A8D-F74E-4881-BF3D-A4AFE4662F65}">
      <dgm:prSet phldrT="[Text]" custT="1"/>
      <dgm:spPr/>
      <dgm:t>
        <a:bodyPr/>
        <a:lstStyle/>
        <a:p>
          <a:r>
            <a:rPr lang="tr-TR" sz="1400" dirty="0" smtClean="0"/>
            <a:t>……</a:t>
          </a:r>
          <a:endParaRPr lang="en-US" sz="1400" dirty="0"/>
        </a:p>
      </dgm:t>
    </dgm:pt>
    <dgm:pt modelId="{B8D0A50A-771B-4218-8EC8-A80DAD7AF089}" type="parTrans" cxnId="{A3800CB3-A828-4766-9A8C-75E710AB24FA}">
      <dgm:prSet/>
      <dgm:spPr/>
      <dgm:t>
        <a:bodyPr/>
        <a:lstStyle/>
        <a:p>
          <a:endParaRPr lang="en-US"/>
        </a:p>
      </dgm:t>
    </dgm:pt>
    <dgm:pt modelId="{68A2656B-E6CF-414E-9C82-82C5EE3FCF21}" type="sibTrans" cxnId="{A3800CB3-A828-4766-9A8C-75E710AB24FA}">
      <dgm:prSet/>
      <dgm:spPr/>
      <dgm:t>
        <a:bodyPr/>
        <a:lstStyle/>
        <a:p>
          <a:endParaRPr lang="en-US"/>
        </a:p>
      </dgm:t>
    </dgm:pt>
    <dgm:pt modelId="{0FC6662A-77AB-4EB6-B7E7-134EBAFEC2AB}">
      <dgm:prSet phldrT="[Text]" custT="1"/>
      <dgm:spPr/>
      <dgm:t>
        <a:bodyPr/>
        <a:lstStyle/>
        <a:p>
          <a:r>
            <a:rPr lang="tr-TR" sz="1400" dirty="0" smtClean="0"/>
            <a:t>……</a:t>
          </a:r>
          <a:endParaRPr lang="en-US" sz="1400" dirty="0"/>
        </a:p>
      </dgm:t>
    </dgm:pt>
    <dgm:pt modelId="{AEA88450-FF53-4A08-8C7E-35CC4BCF61B0}" type="parTrans" cxnId="{8FF2F48E-94D2-4E36-8DDB-49860B651375}">
      <dgm:prSet/>
      <dgm:spPr/>
      <dgm:t>
        <a:bodyPr/>
        <a:lstStyle/>
        <a:p>
          <a:endParaRPr lang="en-US"/>
        </a:p>
      </dgm:t>
    </dgm:pt>
    <dgm:pt modelId="{EAD88ABC-6012-4064-BD6F-4A986FFBDC4D}" type="sibTrans" cxnId="{8FF2F48E-94D2-4E36-8DDB-49860B651375}">
      <dgm:prSet/>
      <dgm:spPr/>
      <dgm:t>
        <a:bodyPr/>
        <a:lstStyle/>
        <a:p>
          <a:endParaRPr lang="en-US"/>
        </a:p>
      </dgm:t>
    </dgm:pt>
    <dgm:pt modelId="{390E2631-9691-45AD-ABCC-4BF39E1E7CE6}">
      <dgm:prSet phldrT="[Text]" custT="1"/>
      <dgm:spPr/>
      <dgm:t>
        <a:bodyPr/>
        <a:lstStyle/>
        <a:p>
          <a:r>
            <a:rPr lang="tr-TR" sz="1400" dirty="0" smtClean="0"/>
            <a:t>……</a:t>
          </a:r>
          <a:endParaRPr lang="en-US" sz="1400" dirty="0"/>
        </a:p>
      </dgm:t>
    </dgm:pt>
    <dgm:pt modelId="{73843BC9-FFE4-424C-96DF-F292A1462588}" type="parTrans" cxnId="{4A4C4FE4-9105-47C0-BE0D-5FC3600E552A}">
      <dgm:prSet/>
      <dgm:spPr/>
      <dgm:t>
        <a:bodyPr/>
        <a:lstStyle/>
        <a:p>
          <a:endParaRPr lang="en-US"/>
        </a:p>
      </dgm:t>
    </dgm:pt>
    <dgm:pt modelId="{BC3768D5-6017-42B9-9EF5-CEB588B336B1}" type="sibTrans" cxnId="{4A4C4FE4-9105-47C0-BE0D-5FC3600E552A}">
      <dgm:prSet/>
      <dgm:spPr/>
      <dgm:t>
        <a:bodyPr/>
        <a:lstStyle/>
        <a:p>
          <a:endParaRPr lang="en-US"/>
        </a:p>
      </dgm:t>
    </dgm:pt>
    <dgm:pt modelId="{B4E0A92D-E2FA-4AD9-942C-1BD74B0C3D19}">
      <dgm:prSet phldrT="[Text]" custT="1"/>
      <dgm:spPr/>
      <dgm:t>
        <a:bodyPr/>
        <a:lstStyle/>
        <a:p>
          <a:r>
            <a:rPr lang="tr-TR" sz="1400" dirty="0" smtClean="0"/>
            <a:t>……</a:t>
          </a:r>
          <a:endParaRPr lang="en-US" sz="1400" dirty="0"/>
        </a:p>
      </dgm:t>
    </dgm:pt>
    <dgm:pt modelId="{C7B82D56-8344-4A63-ACF6-037B9304A95B}" type="parTrans" cxnId="{F70C8186-3F5A-45B3-98CE-C5C88A1E9FAC}">
      <dgm:prSet/>
      <dgm:spPr/>
      <dgm:t>
        <a:bodyPr/>
        <a:lstStyle/>
        <a:p>
          <a:endParaRPr lang="en-US"/>
        </a:p>
      </dgm:t>
    </dgm:pt>
    <dgm:pt modelId="{BAACAB1B-3310-4AE0-BD9F-A4EE43EC26D1}" type="sibTrans" cxnId="{F70C8186-3F5A-45B3-98CE-C5C88A1E9FAC}">
      <dgm:prSet/>
      <dgm:spPr/>
      <dgm:t>
        <a:bodyPr/>
        <a:lstStyle/>
        <a:p>
          <a:endParaRPr lang="en-US"/>
        </a:p>
      </dgm:t>
    </dgm:pt>
    <dgm:pt modelId="{5ADDF4A4-A482-4D4B-9BAC-BA2ABB007213}">
      <dgm:prSet/>
      <dgm:spPr/>
      <dgm:t>
        <a:bodyPr/>
        <a:lstStyle/>
        <a:p>
          <a:r>
            <a:rPr lang="tr-TR" smtClean="0"/>
            <a:t>……</a:t>
          </a:r>
          <a:endParaRPr lang="en-US" dirty="0"/>
        </a:p>
      </dgm:t>
    </dgm:pt>
    <dgm:pt modelId="{DA5CEBC2-7517-4D99-AC6C-0EB9591A43E3}" type="parTrans" cxnId="{CE018B67-9423-4008-BF36-6A2D1DF6B43B}">
      <dgm:prSet/>
      <dgm:spPr/>
      <dgm:t>
        <a:bodyPr/>
        <a:lstStyle/>
        <a:p>
          <a:endParaRPr lang="en-US"/>
        </a:p>
      </dgm:t>
    </dgm:pt>
    <dgm:pt modelId="{24AC9C13-4818-42CF-BE58-195FDEDE4879}" type="sibTrans" cxnId="{CE018B67-9423-4008-BF36-6A2D1DF6B43B}">
      <dgm:prSet/>
      <dgm:spPr/>
      <dgm:t>
        <a:bodyPr/>
        <a:lstStyle/>
        <a:p>
          <a:endParaRPr lang="en-US"/>
        </a:p>
      </dgm:t>
    </dgm:pt>
    <dgm:pt modelId="{4AEF44EB-50A3-42EE-B0F6-47E1F2503234}">
      <dgm:prSet/>
      <dgm:spPr/>
      <dgm:t>
        <a:bodyPr/>
        <a:lstStyle/>
        <a:p>
          <a:r>
            <a:rPr lang="tr-TR" dirty="0" smtClean="0"/>
            <a:t>…..</a:t>
          </a:r>
          <a:endParaRPr lang="en-US" dirty="0"/>
        </a:p>
      </dgm:t>
    </dgm:pt>
    <dgm:pt modelId="{CFE0F32A-CD28-4B09-95E5-14AFB2494C1C}" type="parTrans" cxnId="{28FE58B2-F010-4E76-A81F-1D918BADE382}">
      <dgm:prSet/>
      <dgm:spPr/>
      <dgm:t>
        <a:bodyPr/>
        <a:lstStyle/>
        <a:p>
          <a:endParaRPr lang="en-US"/>
        </a:p>
      </dgm:t>
    </dgm:pt>
    <dgm:pt modelId="{5BBC87F1-D7FF-4DC7-95F9-6EF6480A2EF8}" type="sibTrans" cxnId="{28FE58B2-F010-4E76-A81F-1D918BADE382}">
      <dgm:prSet/>
      <dgm:spPr/>
      <dgm:t>
        <a:bodyPr/>
        <a:lstStyle/>
        <a:p>
          <a:endParaRPr lang="en-US"/>
        </a:p>
      </dgm:t>
    </dgm:pt>
    <dgm:pt modelId="{07D55D96-56AF-4566-87E4-3063C4B05C2E}">
      <dgm:prSet/>
      <dgm:spPr/>
      <dgm:t>
        <a:bodyPr/>
        <a:lstStyle/>
        <a:p>
          <a:r>
            <a:rPr lang="tr-TR" smtClean="0"/>
            <a:t>……</a:t>
          </a:r>
          <a:endParaRPr lang="en-US" dirty="0"/>
        </a:p>
      </dgm:t>
    </dgm:pt>
    <dgm:pt modelId="{9B85A1C0-4425-4D6A-A7AF-6EE98D7DDC88}" type="parTrans" cxnId="{CB8F29CD-B590-435D-A94C-9D3F8FA7908F}">
      <dgm:prSet/>
      <dgm:spPr/>
      <dgm:t>
        <a:bodyPr/>
        <a:lstStyle/>
        <a:p>
          <a:endParaRPr lang="en-US"/>
        </a:p>
      </dgm:t>
    </dgm:pt>
    <dgm:pt modelId="{9218BFD3-4D76-46C0-A7F9-5FDB01B3B931}" type="sibTrans" cxnId="{CB8F29CD-B590-435D-A94C-9D3F8FA7908F}">
      <dgm:prSet/>
      <dgm:spPr/>
      <dgm:t>
        <a:bodyPr/>
        <a:lstStyle/>
        <a:p>
          <a:endParaRPr lang="en-US"/>
        </a:p>
      </dgm:t>
    </dgm:pt>
    <dgm:pt modelId="{98F11B89-A2AE-463A-8568-152097C1598C}">
      <dgm:prSet/>
      <dgm:spPr/>
      <dgm:t>
        <a:bodyPr/>
        <a:lstStyle/>
        <a:p>
          <a:r>
            <a:rPr lang="tr-TR" smtClean="0"/>
            <a:t>……</a:t>
          </a:r>
          <a:endParaRPr lang="en-US" dirty="0"/>
        </a:p>
      </dgm:t>
    </dgm:pt>
    <dgm:pt modelId="{29E0A301-D147-42C0-81BE-3373DF84F290}" type="parTrans" cxnId="{9CFD5739-E377-44E6-95DE-C701A5C0CAFF}">
      <dgm:prSet/>
      <dgm:spPr/>
      <dgm:t>
        <a:bodyPr/>
        <a:lstStyle/>
        <a:p>
          <a:endParaRPr lang="en-US"/>
        </a:p>
      </dgm:t>
    </dgm:pt>
    <dgm:pt modelId="{B8779AE4-6704-4AB8-9AB6-4AF6B78358AA}" type="sibTrans" cxnId="{9CFD5739-E377-44E6-95DE-C701A5C0CAFF}">
      <dgm:prSet/>
      <dgm:spPr/>
      <dgm:t>
        <a:bodyPr/>
        <a:lstStyle/>
        <a:p>
          <a:endParaRPr lang="en-US"/>
        </a:p>
      </dgm:t>
    </dgm:pt>
    <dgm:pt modelId="{668F7F96-A59D-4D21-816D-3D58D0E338C1}">
      <dgm:prSet/>
      <dgm:spPr/>
      <dgm:t>
        <a:bodyPr/>
        <a:lstStyle/>
        <a:p>
          <a:r>
            <a:rPr lang="tr-TR" dirty="0" smtClean="0"/>
            <a:t>…</a:t>
          </a:r>
          <a:endParaRPr lang="en-US" dirty="0"/>
        </a:p>
      </dgm:t>
    </dgm:pt>
    <dgm:pt modelId="{23A101B4-2E06-4950-8227-1676810C0A0D}" type="parTrans" cxnId="{32254D5B-5B73-4D11-8DBC-87E95C7CE7E1}">
      <dgm:prSet/>
      <dgm:spPr/>
      <dgm:t>
        <a:bodyPr/>
        <a:lstStyle/>
        <a:p>
          <a:endParaRPr lang="en-US"/>
        </a:p>
      </dgm:t>
    </dgm:pt>
    <dgm:pt modelId="{674A6181-5C7B-4495-B906-282D3E3992FF}" type="sibTrans" cxnId="{32254D5B-5B73-4D11-8DBC-87E95C7CE7E1}">
      <dgm:prSet/>
      <dgm:spPr/>
      <dgm:t>
        <a:bodyPr/>
        <a:lstStyle/>
        <a:p>
          <a:endParaRPr lang="en-US"/>
        </a:p>
      </dgm:t>
    </dgm:pt>
    <dgm:pt modelId="{C90B34A1-1410-4D57-BF82-EB582EB6447F}">
      <dgm:prSet/>
      <dgm:spPr/>
      <dgm:t>
        <a:bodyPr/>
        <a:lstStyle/>
        <a:p>
          <a:r>
            <a:rPr lang="tr-TR" smtClean="0"/>
            <a:t>……</a:t>
          </a:r>
          <a:endParaRPr lang="en-US" dirty="0"/>
        </a:p>
      </dgm:t>
    </dgm:pt>
    <dgm:pt modelId="{956EFE0D-533B-4012-9C65-A20F9470B6D3}" type="parTrans" cxnId="{F19B41B9-C99B-4A7F-9F3D-9E82870E039A}">
      <dgm:prSet/>
      <dgm:spPr/>
      <dgm:t>
        <a:bodyPr/>
        <a:lstStyle/>
        <a:p>
          <a:endParaRPr lang="en-US"/>
        </a:p>
      </dgm:t>
    </dgm:pt>
    <dgm:pt modelId="{358A619E-AE26-453C-AAAB-6CEF98751BDF}" type="sibTrans" cxnId="{F19B41B9-C99B-4A7F-9F3D-9E82870E039A}">
      <dgm:prSet/>
      <dgm:spPr/>
      <dgm:t>
        <a:bodyPr/>
        <a:lstStyle/>
        <a:p>
          <a:endParaRPr lang="en-US"/>
        </a:p>
      </dgm:t>
    </dgm:pt>
    <dgm:pt modelId="{C2BBCB59-764B-418D-A2B5-161A5F57B9AE}">
      <dgm:prSet/>
      <dgm:spPr/>
      <dgm:t>
        <a:bodyPr/>
        <a:lstStyle/>
        <a:p>
          <a:r>
            <a:rPr lang="tr-TR" smtClean="0"/>
            <a:t>…..</a:t>
          </a:r>
          <a:endParaRPr lang="en-US" dirty="0"/>
        </a:p>
      </dgm:t>
    </dgm:pt>
    <dgm:pt modelId="{B07C2107-8743-47A1-A4F3-D2ABEAA16E2D}" type="parTrans" cxnId="{89D31FEE-655E-441F-80A3-F56ADF01A9C2}">
      <dgm:prSet/>
      <dgm:spPr/>
      <dgm:t>
        <a:bodyPr/>
        <a:lstStyle/>
        <a:p>
          <a:endParaRPr lang="en-US"/>
        </a:p>
      </dgm:t>
    </dgm:pt>
    <dgm:pt modelId="{EC2F2927-B130-4DC2-8CDB-D1B1DCA76B58}" type="sibTrans" cxnId="{89D31FEE-655E-441F-80A3-F56ADF01A9C2}">
      <dgm:prSet/>
      <dgm:spPr/>
      <dgm:t>
        <a:bodyPr/>
        <a:lstStyle/>
        <a:p>
          <a:endParaRPr lang="en-US"/>
        </a:p>
      </dgm:t>
    </dgm:pt>
    <dgm:pt modelId="{6C91FA77-6C3D-410F-84FF-CD2B1815245F}">
      <dgm:prSet/>
      <dgm:spPr/>
      <dgm:t>
        <a:bodyPr/>
        <a:lstStyle/>
        <a:p>
          <a:r>
            <a:rPr lang="tr-TR" smtClean="0"/>
            <a:t>……</a:t>
          </a:r>
          <a:endParaRPr lang="en-US" dirty="0"/>
        </a:p>
      </dgm:t>
    </dgm:pt>
    <dgm:pt modelId="{B0F97540-966B-4B6B-8025-5B97CA6E0C6A}" type="parTrans" cxnId="{1ED37468-FA81-4E80-8CB1-067847DB5772}">
      <dgm:prSet/>
      <dgm:spPr/>
      <dgm:t>
        <a:bodyPr/>
        <a:lstStyle/>
        <a:p>
          <a:endParaRPr lang="en-US"/>
        </a:p>
      </dgm:t>
    </dgm:pt>
    <dgm:pt modelId="{325D4C84-C186-483A-8D04-C93CA1F33E45}" type="sibTrans" cxnId="{1ED37468-FA81-4E80-8CB1-067847DB5772}">
      <dgm:prSet/>
      <dgm:spPr/>
      <dgm:t>
        <a:bodyPr/>
        <a:lstStyle/>
        <a:p>
          <a:endParaRPr lang="en-US"/>
        </a:p>
      </dgm:t>
    </dgm:pt>
    <dgm:pt modelId="{62827E1A-5F91-464B-991F-22EB05211237}">
      <dgm:prSet/>
      <dgm:spPr/>
      <dgm:t>
        <a:bodyPr/>
        <a:lstStyle/>
        <a:p>
          <a:r>
            <a:rPr lang="tr-TR" smtClean="0"/>
            <a:t>……</a:t>
          </a:r>
          <a:endParaRPr lang="en-US" dirty="0"/>
        </a:p>
      </dgm:t>
    </dgm:pt>
    <dgm:pt modelId="{7D2B4300-BAF2-457A-9A7C-915933AA1812}" type="parTrans" cxnId="{842F3C0C-401C-4CEC-A5A8-3F13BB570CEE}">
      <dgm:prSet/>
      <dgm:spPr/>
      <dgm:t>
        <a:bodyPr/>
        <a:lstStyle/>
        <a:p>
          <a:endParaRPr lang="en-US"/>
        </a:p>
      </dgm:t>
    </dgm:pt>
    <dgm:pt modelId="{F652FB63-70A8-4357-AD60-9895EC67E1D9}" type="sibTrans" cxnId="{842F3C0C-401C-4CEC-A5A8-3F13BB570CEE}">
      <dgm:prSet/>
      <dgm:spPr/>
      <dgm:t>
        <a:bodyPr/>
        <a:lstStyle/>
        <a:p>
          <a:endParaRPr lang="en-US"/>
        </a:p>
      </dgm:t>
    </dgm:pt>
    <dgm:pt modelId="{B24FF386-F52C-4577-A5F9-382E2B2F6BC0}">
      <dgm:prSet/>
      <dgm:spPr/>
      <dgm:t>
        <a:bodyPr/>
        <a:lstStyle/>
        <a:p>
          <a:r>
            <a:rPr lang="tr-TR" smtClean="0"/>
            <a:t>……</a:t>
          </a:r>
          <a:endParaRPr lang="en-US" dirty="0"/>
        </a:p>
      </dgm:t>
    </dgm:pt>
    <dgm:pt modelId="{AD36DE98-E138-4994-A8A6-6C4A57679A50}" type="parTrans" cxnId="{84B82891-EA45-4C6B-A343-9300833129BB}">
      <dgm:prSet/>
      <dgm:spPr/>
      <dgm:t>
        <a:bodyPr/>
        <a:lstStyle/>
        <a:p>
          <a:endParaRPr lang="en-US"/>
        </a:p>
      </dgm:t>
    </dgm:pt>
    <dgm:pt modelId="{CD421D10-9433-4D5E-B8EB-7DA451360D36}" type="sibTrans" cxnId="{84B82891-EA45-4C6B-A343-9300833129BB}">
      <dgm:prSet/>
      <dgm:spPr/>
      <dgm:t>
        <a:bodyPr/>
        <a:lstStyle/>
        <a:p>
          <a:endParaRPr lang="en-US"/>
        </a:p>
      </dgm:t>
    </dgm:pt>
    <dgm:pt modelId="{986B123B-9C8F-4F16-A31A-7CE500B0C631}">
      <dgm:prSet/>
      <dgm:spPr/>
      <dgm:t>
        <a:bodyPr/>
        <a:lstStyle/>
        <a:p>
          <a:r>
            <a:rPr lang="tr-TR" dirty="0" smtClean="0"/>
            <a:t>…</a:t>
          </a:r>
          <a:endParaRPr lang="en-US" dirty="0"/>
        </a:p>
      </dgm:t>
    </dgm:pt>
    <dgm:pt modelId="{08A3E94C-072F-4DE3-ADBF-C79AEDE20B12}" type="parTrans" cxnId="{D0DF3D72-E17F-4DCE-A0DC-298AE0284DB3}">
      <dgm:prSet/>
      <dgm:spPr/>
      <dgm:t>
        <a:bodyPr/>
        <a:lstStyle/>
        <a:p>
          <a:endParaRPr lang="en-US"/>
        </a:p>
      </dgm:t>
    </dgm:pt>
    <dgm:pt modelId="{9C758AD0-B6BA-4B1C-A3EC-10095CD370C0}" type="sibTrans" cxnId="{D0DF3D72-E17F-4DCE-A0DC-298AE0284DB3}">
      <dgm:prSet/>
      <dgm:spPr/>
      <dgm:t>
        <a:bodyPr/>
        <a:lstStyle/>
        <a:p>
          <a:endParaRPr lang="en-US"/>
        </a:p>
      </dgm:t>
    </dgm:pt>
    <dgm:pt modelId="{4A59CDC8-6C52-4579-9A13-742555DEDB02}" type="pres">
      <dgm:prSet presAssocID="{32502A1B-5603-4778-8192-84CDEECB49D2}" presName="Name0" presStyleCnt="0">
        <dgm:presLayoutVars>
          <dgm:dir/>
          <dgm:animLvl val="lvl"/>
          <dgm:resizeHandles val="exact"/>
        </dgm:presLayoutVars>
      </dgm:prSet>
      <dgm:spPr/>
      <dgm:t>
        <a:bodyPr/>
        <a:lstStyle/>
        <a:p>
          <a:endParaRPr lang="en-US"/>
        </a:p>
      </dgm:t>
    </dgm:pt>
    <dgm:pt modelId="{2ADD4D11-FE2C-424A-AC3B-D0A032322F62}" type="pres">
      <dgm:prSet presAssocID="{118A2751-5F97-4D67-8096-2B36AF81136F}" presName="composite" presStyleCnt="0"/>
      <dgm:spPr/>
    </dgm:pt>
    <dgm:pt modelId="{A6897E93-E33B-478F-BB0E-51835618003A}" type="pres">
      <dgm:prSet presAssocID="{118A2751-5F97-4D67-8096-2B36AF81136F}" presName="parTx" presStyleLbl="alignNode1" presStyleIdx="0" presStyleCnt="5" custLinFactNeighborX="-3480" custLinFactNeighborY="-3617">
        <dgm:presLayoutVars>
          <dgm:chMax val="0"/>
          <dgm:chPref val="0"/>
          <dgm:bulletEnabled val="1"/>
        </dgm:presLayoutVars>
      </dgm:prSet>
      <dgm:spPr>
        <a:prstGeom prst="homePlate">
          <a:avLst/>
        </a:prstGeom>
      </dgm:spPr>
      <dgm:t>
        <a:bodyPr/>
        <a:lstStyle/>
        <a:p>
          <a:endParaRPr lang="en-US"/>
        </a:p>
      </dgm:t>
    </dgm:pt>
    <dgm:pt modelId="{92F1D55A-908E-47A9-A979-97CA3F17799D}" type="pres">
      <dgm:prSet presAssocID="{118A2751-5F97-4D67-8096-2B36AF81136F}" presName="desTx" presStyleLbl="alignAccFollowNode1" presStyleIdx="0" presStyleCnt="5">
        <dgm:presLayoutVars>
          <dgm:bulletEnabled val="1"/>
        </dgm:presLayoutVars>
      </dgm:prSet>
      <dgm:spPr/>
      <dgm:t>
        <a:bodyPr/>
        <a:lstStyle/>
        <a:p>
          <a:endParaRPr lang="en-US"/>
        </a:p>
      </dgm:t>
    </dgm:pt>
    <dgm:pt modelId="{2071B553-05F7-470D-952A-A8F663120304}" type="pres">
      <dgm:prSet presAssocID="{F716E2E4-98F7-4529-861C-4A5C8C269396}" presName="space" presStyleCnt="0"/>
      <dgm:spPr/>
    </dgm:pt>
    <dgm:pt modelId="{B67B05FB-9110-4D2D-AA93-1946284CE043}" type="pres">
      <dgm:prSet presAssocID="{21B91B4A-F974-4B8B-B5CA-9E8C1D9848F5}" presName="composite" presStyleCnt="0"/>
      <dgm:spPr/>
    </dgm:pt>
    <dgm:pt modelId="{3335CF31-EC10-45E3-8844-21FBB127EAE7}" type="pres">
      <dgm:prSet presAssocID="{21B91B4A-F974-4B8B-B5CA-9E8C1D9848F5}" presName="parTx" presStyleLbl="alignNode1" presStyleIdx="1"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863C5C5A-6FED-48E5-ADC0-68CF07368C39}" type="pres">
      <dgm:prSet presAssocID="{21B91B4A-F974-4B8B-B5CA-9E8C1D9848F5}" presName="desTx" presStyleLbl="alignAccFollowNode1" presStyleIdx="1" presStyleCnt="5">
        <dgm:presLayoutVars>
          <dgm:bulletEnabled val="1"/>
        </dgm:presLayoutVars>
      </dgm:prSet>
      <dgm:spPr/>
      <dgm:t>
        <a:bodyPr/>
        <a:lstStyle/>
        <a:p>
          <a:endParaRPr lang="en-US"/>
        </a:p>
      </dgm:t>
    </dgm:pt>
    <dgm:pt modelId="{0D8CF739-32BC-404E-A436-9DFB7BD9341D}" type="pres">
      <dgm:prSet presAssocID="{AD20ED42-91C9-4DD3-86B7-E6BC69CB51C7}" presName="space" presStyleCnt="0"/>
      <dgm:spPr/>
    </dgm:pt>
    <dgm:pt modelId="{DA5621F6-8C21-49D1-9D89-9529E4EFEE6E}" type="pres">
      <dgm:prSet presAssocID="{C6FAB30E-B497-49C7-8A80-757F0027FA32}" presName="composite" presStyleCnt="0"/>
      <dgm:spPr/>
    </dgm:pt>
    <dgm:pt modelId="{DF89113A-73A9-4FB9-84E9-A3102A4DFD52}" type="pres">
      <dgm:prSet presAssocID="{C6FAB30E-B497-49C7-8A80-757F0027FA32}" presName="parTx" presStyleLbl="alignNode1" presStyleIdx="2"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646F145F-F1A7-44D8-BB63-F6CAEBF8BF3E}" type="pres">
      <dgm:prSet presAssocID="{C6FAB30E-B497-49C7-8A80-757F0027FA32}" presName="desTx" presStyleLbl="alignAccFollowNode1" presStyleIdx="2" presStyleCnt="5">
        <dgm:presLayoutVars>
          <dgm:bulletEnabled val="1"/>
        </dgm:presLayoutVars>
      </dgm:prSet>
      <dgm:spPr/>
      <dgm:t>
        <a:bodyPr/>
        <a:lstStyle/>
        <a:p>
          <a:endParaRPr lang="en-US"/>
        </a:p>
      </dgm:t>
    </dgm:pt>
    <dgm:pt modelId="{516AA955-4CAA-47C4-BCCE-8AD7C5C6A0D6}" type="pres">
      <dgm:prSet presAssocID="{7A5BDB45-5566-46F0-8251-91496219A034}" presName="space" presStyleCnt="0"/>
      <dgm:spPr/>
    </dgm:pt>
    <dgm:pt modelId="{1D4B7B80-72D4-423B-A94A-F3F592847C56}" type="pres">
      <dgm:prSet presAssocID="{C38D5133-04FB-484E-9C2F-11FE3D75E8AB}" presName="composite" presStyleCnt="0"/>
      <dgm:spPr/>
    </dgm:pt>
    <dgm:pt modelId="{790C04BB-BE51-4C10-A22D-2B691A7087C7}" type="pres">
      <dgm:prSet presAssocID="{C38D5133-04FB-484E-9C2F-11FE3D75E8AB}" presName="parTx" presStyleLbl="alignNode1" presStyleIdx="3"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CB93CD10-AB49-4273-86BB-B87C9A3A152F}" type="pres">
      <dgm:prSet presAssocID="{C38D5133-04FB-484E-9C2F-11FE3D75E8AB}" presName="desTx" presStyleLbl="alignAccFollowNode1" presStyleIdx="3" presStyleCnt="5">
        <dgm:presLayoutVars>
          <dgm:bulletEnabled val="1"/>
        </dgm:presLayoutVars>
      </dgm:prSet>
      <dgm:spPr/>
      <dgm:t>
        <a:bodyPr/>
        <a:lstStyle/>
        <a:p>
          <a:endParaRPr lang="en-US"/>
        </a:p>
      </dgm:t>
    </dgm:pt>
    <dgm:pt modelId="{64C813E8-2D2F-4FEB-A35F-2EDE8F91AEE7}" type="pres">
      <dgm:prSet presAssocID="{83829501-EBAD-485B-8BC3-6DD3722F9390}" presName="space" presStyleCnt="0"/>
      <dgm:spPr/>
    </dgm:pt>
    <dgm:pt modelId="{867F4077-5AF3-497F-AE62-53AA8AD9360C}" type="pres">
      <dgm:prSet presAssocID="{78CC2C55-B216-435A-BB65-899A86335007}" presName="composite" presStyleCnt="0"/>
      <dgm:spPr/>
    </dgm:pt>
    <dgm:pt modelId="{D65CAA00-D1D4-441B-A126-AEDE377422C2}" type="pres">
      <dgm:prSet presAssocID="{78CC2C55-B216-435A-BB65-899A86335007}" presName="parTx" presStyleLbl="alignNode1" presStyleIdx="4" presStyleCnt="5" custLinFactNeighborX="-1160" custLinFactNeighborY="-1989">
        <dgm:presLayoutVars>
          <dgm:chMax val="0"/>
          <dgm:chPref val="0"/>
          <dgm:bulletEnabled val="1"/>
        </dgm:presLayoutVars>
      </dgm:prSet>
      <dgm:spPr>
        <a:prstGeom prst="homePlate">
          <a:avLst/>
        </a:prstGeom>
      </dgm:spPr>
      <dgm:t>
        <a:bodyPr/>
        <a:lstStyle/>
        <a:p>
          <a:endParaRPr lang="en-US"/>
        </a:p>
      </dgm:t>
    </dgm:pt>
    <dgm:pt modelId="{7B3CCDF1-2361-4909-B2D0-C8B89B8200FD}" type="pres">
      <dgm:prSet presAssocID="{78CC2C55-B216-435A-BB65-899A86335007}" presName="desTx" presStyleLbl="alignAccFollowNode1" presStyleIdx="4" presStyleCnt="5">
        <dgm:presLayoutVars>
          <dgm:bulletEnabled val="1"/>
        </dgm:presLayoutVars>
      </dgm:prSet>
      <dgm:spPr/>
      <dgm:t>
        <a:bodyPr/>
        <a:lstStyle/>
        <a:p>
          <a:endParaRPr lang="en-US"/>
        </a:p>
      </dgm:t>
    </dgm:pt>
  </dgm:ptLst>
  <dgm:cxnLst>
    <dgm:cxn modelId="{8D0BEDB1-8A7D-406B-B94C-2D801D4A9501}" type="presOf" srcId="{62827E1A-5F91-464B-991F-22EB05211237}" destId="{646F145F-F1A7-44D8-BB63-F6CAEBF8BF3E}" srcOrd="0" destOrd="4" presId="urn:microsoft.com/office/officeart/2005/8/layout/hList1"/>
    <dgm:cxn modelId="{923B2A59-AF53-43C5-8407-0884972AB0D2}" type="presOf" srcId="{33825A8D-F74E-4881-BF3D-A4AFE4662F65}" destId="{92F1D55A-908E-47A9-A979-97CA3F17799D}" srcOrd="0" destOrd="3" presId="urn:microsoft.com/office/officeart/2005/8/layout/hList1"/>
    <dgm:cxn modelId="{5643FDC1-266C-4702-9B9F-BE129D075441}" type="presOf" srcId="{78CC2C55-B216-435A-BB65-899A86335007}" destId="{D65CAA00-D1D4-441B-A126-AEDE377422C2}" srcOrd="0" destOrd="0" presId="urn:microsoft.com/office/officeart/2005/8/layout/hList1"/>
    <dgm:cxn modelId="{0E15D2B4-E746-4A60-974A-6F977BB50B84}" srcId="{118A2751-5F97-4D67-8096-2B36AF81136F}" destId="{A4AB1355-71FD-4A30-8045-7B2105ED0836}" srcOrd="0" destOrd="0" parTransId="{183991B1-F095-4D4F-91DE-9474AA3292EC}" sibTransId="{632320D3-0A72-4EAF-946A-1FE135074A37}"/>
    <dgm:cxn modelId="{28FE58B2-F010-4E76-A81F-1D918BADE382}" srcId="{21B91B4A-F974-4B8B-B5CA-9E8C1D9848F5}" destId="{4AEF44EB-50A3-42EE-B0F6-47E1F2503234}" srcOrd="2" destOrd="0" parTransId="{CFE0F32A-CD28-4B09-95E5-14AFB2494C1C}" sibTransId="{5BBC87F1-D7FF-4DC7-95F9-6EF6480A2EF8}"/>
    <dgm:cxn modelId="{E40F17D8-B921-4115-A886-1E73E7880EC7}" srcId="{32502A1B-5603-4778-8192-84CDEECB49D2}" destId="{21B91B4A-F974-4B8B-B5CA-9E8C1D9848F5}" srcOrd="1" destOrd="0" parTransId="{813E9FB3-E70F-453C-BC60-930F5003FD0F}" sibTransId="{AD20ED42-91C9-4DD3-86B7-E6BC69CB51C7}"/>
    <dgm:cxn modelId="{FAC014E5-774B-4994-B265-77DEBD7F15D2}" type="presOf" srcId="{4215BCD4-2D3B-4849-A4C1-D637A8F9E610}" destId="{92F1D55A-908E-47A9-A979-97CA3F17799D}" srcOrd="0" destOrd="2" presId="urn:microsoft.com/office/officeart/2005/8/layout/hList1"/>
    <dgm:cxn modelId="{F95E30EA-E349-4BB8-BA3A-AFB22F80F1E0}" type="presOf" srcId="{C90B34A1-1410-4D57-BF82-EB582EB6447F}" destId="{646F145F-F1A7-44D8-BB63-F6CAEBF8BF3E}" srcOrd="0" destOrd="1" presId="urn:microsoft.com/office/officeart/2005/8/layout/hList1"/>
    <dgm:cxn modelId="{7A71637F-7F38-4942-918D-756712E875E8}" type="presOf" srcId="{6C91FA77-6C3D-410F-84FF-CD2B1815245F}" destId="{646F145F-F1A7-44D8-BB63-F6CAEBF8BF3E}" srcOrd="0" destOrd="3" presId="urn:microsoft.com/office/officeart/2005/8/layout/hList1"/>
    <dgm:cxn modelId="{D3D0C4FB-3B4D-4468-9C9C-883EFF71303A}" type="presOf" srcId="{C76085C6-281F-4631-966B-2540E68C37D8}" destId="{646F145F-F1A7-44D8-BB63-F6CAEBF8BF3E}" srcOrd="0" destOrd="0" presId="urn:microsoft.com/office/officeart/2005/8/layout/hList1"/>
    <dgm:cxn modelId="{E7E0BFF7-101C-453C-88F0-451E61AF3367}" srcId="{C6FAB30E-B497-49C7-8A80-757F0027FA32}" destId="{C76085C6-281F-4631-966B-2540E68C37D8}" srcOrd="0" destOrd="0" parTransId="{DD1193C8-1AA8-47D7-AB3A-CD19F0635922}" sibTransId="{05A1F2DF-CA1A-4535-9E5C-BDF261BC9917}"/>
    <dgm:cxn modelId="{A803B326-8ACC-4BE5-AB05-759033C3AC0D}" type="presOf" srcId="{21B91B4A-F974-4B8B-B5CA-9E8C1D9848F5}" destId="{3335CF31-EC10-45E3-8844-21FBB127EAE7}" srcOrd="0" destOrd="0" presId="urn:microsoft.com/office/officeart/2005/8/layout/hList1"/>
    <dgm:cxn modelId="{75E1A993-29F7-4C5C-980B-987198C9B9E2}" type="presOf" srcId="{DF472973-CDD0-4B1B-894E-88D6814AEA5A}" destId="{7B3CCDF1-2361-4909-B2D0-C8B89B8200FD}" srcOrd="0" destOrd="0" presId="urn:microsoft.com/office/officeart/2005/8/layout/hList1"/>
    <dgm:cxn modelId="{9E472A16-FE5A-4965-9866-A7610643EE17}" srcId="{118A2751-5F97-4D67-8096-2B36AF81136F}" destId="{F18145FD-A0CC-478D-8F3A-21F074909DAF}" srcOrd="1" destOrd="0" parTransId="{2E6C2D60-D03C-4293-B52D-7ADF851EDE2E}" sibTransId="{405E9B2A-F9DC-405F-8525-B8064778B8CE}"/>
    <dgm:cxn modelId="{3E78BD83-403A-42A9-A251-E0654E3FFA35}" srcId="{C38D5133-04FB-484E-9C2F-11FE3D75E8AB}" destId="{83F13A1A-7955-47DE-BA09-C407DE3C4615}" srcOrd="0" destOrd="0" parTransId="{22FB542E-A99A-4EFD-A0F0-D8FE2FF72D47}" sibTransId="{CF3F7A3B-7E7F-4B3B-A8E1-26CFCB9DFF43}"/>
    <dgm:cxn modelId="{FAB65A49-0FE1-4971-8E4B-627E0BA508FF}" type="presOf" srcId="{B24FF386-F52C-4577-A5F9-382E2B2F6BC0}" destId="{646F145F-F1A7-44D8-BB63-F6CAEBF8BF3E}" srcOrd="0" destOrd="5" presId="urn:microsoft.com/office/officeart/2005/8/layout/hList1"/>
    <dgm:cxn modelId="{5FD8B86C-4151-4996-A26A-CD8F0CD2EFE1}" srcId="{32502A1B-5603-4778-8192-84CDEECB49D2}" destId="{C38D5133-04FB-484E-9C2F-11FE3D75E8AB}" srcOrd="3" destOrd="0" parTransId="{DBF37E55-2CBC-41FB-A877-4A63EFDB565D}" sibTransId="{83829501-EBAD-485B-8BC3-6DD3722F9390}"/>
    <dgm:cxn modelId="{89D31FEE-655E-441F-80A3-F56ADF01A9C2}" srcId="{C6FAB30E-B497-49C7-8A80-757F0027FA32}" destId="{C2BBCB59-764B-418D-A2B5-161A5F57B9AE}" srcOrd="2" destOrd="0" parTransId="{B07C2107-8743-47A1-A4F3-D2ABEAA16E2D}" sibTransId="{EC2F2927-B130-4DC2-8CDB-D1B1DCA76B58}"/>
    <dgm:cxn modelId="{4BE08451-2F38-4C74-80F5-471BB870DBA8}" type="presOf" srcId="{98F11B89-A2AE-463A-8568-152097C1598C}" destId="{863C5C5A-6FED-48E5-ADC0-68CF07368C39}" srcOrd="0" destOrd="4" presId="urn:microsoft.com/office/officeart/2005/8/layout/hList1"/>
    <dgm:cxn modelId="{F70C8186-3F5A-45B3-98CE-C5C88A1E9FAC}" srcId="{118A2751-5F97-4D67-8096-2B36AF81136F}" destId="{B4E0A92D-E2FA-4AD9-942C-1BD74B0C3D19}" srcOrd="6" destOrd="0" parTransId="{C7B82D56-8344-4A63-ACF6-037B9304A95B}" sibTransId="{BAACAB1B-3310-4AE0-BD9F-A4EE43EC26D1}"/>
    <dgm:cxn modelId="{16CE0369-5A44-4C37-A05D-8E19E7F2B578}" type="presOf" srcId="{83F13A1A-7955-47DE-BA09-C407DE3C4615}" destId="{CB93CD10-AB49-4273-86BB-B87C9A3A152F}" srcOrd="0" destOrd="0" presId="urn:microsoft.com/office/officeart/2005/8/layout/hList1"/>
    <dgm:cxn modelId="{FD3892C2-EED7-44CA-AA6C-3360054C5CB0}" type="presOf" srcId="{B4E0A92D-E2FA-4AD9-942C-1BD74B0C3D19}" destId="{92F1D55A-908E-47A9-A979-97CA3F17799D}" srcOrd="0" destOrd="6" presId="urn:microsoft.com/office/officeart/2005/8/layout/hList1"/>
    <dgm:cxn modelId="{737310CD-79F9-4512-9867-635D1C05FB1F}" type="presOf" srcId="{C2BBCB59-764B-418D-A2B5-161A5F57B9AE}" destId="{646F145F-F1A7-44D8-BB63-F6CAEBF8BF3E}" srcOrd="0" destOrd="2" presId="urn:microsoft.com/office/officeart/2005/8/layout/hList1"/>
    <dgm:cxn modelId="{1ED37468-FA81-4E80-8CB1-067847DB5772}" srcId="{C6FAB30E-B497-49C7-8A80-757F0027FA32}" destId="{6C91FA77-6C3D-410F-84FF-CD2B1815245F}" srcOrd="3" destOrd="0" parTransId="{B0F97540-966B-4B6B-8025-5B97CA6E0C6A}" sibTransId="{325D4C84-C186-483A-8D04-C93CA1F33E45}"/>
    <dgm:cxn modelId="{CFB313C8-30D1-4F91-B11A-A0A78D0A1FD3}" type="presOf" srcId="{390E2631-9691-45AD-ABCC-4BF39E1E7CE6}" destId="{92F1D55A-908E-47A9-A979-97CA3F17799D}" srcOrd="0" destOrd="5" presId="urn:microsoft.com/office/officeart/2005/8/layout/hList1"/>
    <dgm:cxn modelId="{D42F6054-D8DA-40F5-952C-2D69CD1AE7B8}" type="presOf" srcId="{986B123B-9C8F-4F16-A31A-7CE500B0C631}" destId="{646F145F-F1A7-44D8-BB63-F6CAEBF8BF3E}" srcOrd="0" destOrd="6" presId="urn:microsoft.com/office/officeart/2005/8/layout/hList1"/>
    <dgm:cxn modelId="{F85812B4-D152-402F-BEF3-6F7FA4FB3C71}" type="presOf" srcId="{0FC6662A-77AB-4EB6-B7E7-134EBAFEC2AB}" destId="{92F1D55A-908E-47A9-A979-97CA3F17799D}" srcOrd="0" destOrd="4" presId="urn:microsoft.com/office/officeart/2005/8/layout/hList1"/>
    <dgm:cxn modelId="{4A4C4FE4-9105-47C0-BE0D-5FC3600E552A}" srcId="{118A2751-5F97-4D67-8096-2B36AF81136F}" destId="{390E2631-9691-45AD-ABCC-4BF39E1E7CE6}" srcOrd="5" destOrd="0" parTransId="{73843BC9-FFE4-424C-96DF-F292A1462588}" sibTransId="{BC3768D5-6017-42B9-9EF5-CEB588B336B1}"/>
    <dgm:cxn modelId="{8FF2F48E-94D2-4E36-8DDB-49860B651375}" srcId="{118A2751-5F97-4D67-8096-2B36AF81136F}" destId="{0FC6662A-77AB-4EB6-B7E7-134EBAFEC2AB}" srcOrd="4" destOrd="0" parTransId="{AEA88450-FF53-4A08-8C7E-35CC4BCF61B0}" sibTransId="{EAD88ABC-6012-4064-BD6F-4A986FFBDC4D}"/>
    <dgm:cxn modelId="{8CF6A32E-EFD8-4F12-A1AD-CD28263C5F2D}" srcId="{118A2751-5F97-4D67-8096-2B36AF81136F}" destId="{4215BCD4-2D3B-4849-A4C1-D637A8F9E610}" srcOrd="2" destOrd="0" parTransId="{7EEF9E58-EC11-40F9-A7EA-F33CCAC4B1F4}" sibTransId="{62DB88C5-7CFD-423A-BC99-F240AF23A0A2}"/>
    <dgm:cxn modelId="{32254D5B-5B73-4D11-8DBC-87E95C7CE7E1}" srcId="{21B91B4A-F974-4B8B-B5CA-9E8C1D9848F5}" destId="{668F7F96-A59D-4D21-816D-3D58D0E338C1}" srcOrd="5" destOrd="0" parTransId="{23A101B4-2E06-4950-8227-1676810C0A0D}" sibTransId="{674A6181-5C7B-4495-B906-282D3E3992FF}"/>
    <dgm:cxn modelId="{A3800CB3-A828-4766-9A8C-75E710AB24FA}" srcId="{118A2751-5F97-4D67-8096-2B36AF81136F}" destId="{33825A8D-F74E-4881-BF3D-A4AFE4662F65}" srcOrd="3" destOrd="0" parTransId="{B8D0A50A-771B-4218-8EC8-A80DAD7AF089}" sibTransId="{68A2656B-E6CF-414E-9C82-82C5EE3FCF21}"/>
    <dgm:cxn modelId="{8A42D228-C622-4255-9569-C3E1EC26CBCB}" type="presOf" srcId="{C6FAB30E-B497-49C7-8A80-757F0027FA32}" destId="{DF89113A-73A9-4FB9-84E9-A3102A4DFD52}" srcOrd="0" destOrd="0" presId="urn:microsoft.com/office/officeart/2005/8/layout/hList1"/>
    <dgm:cxn modelId="{D5E50050-9386-4D38-98AD-670204984E8C}" type="presOf" srcId="{07D55D96-56AF-4566-87E4-3063C4B05C2E}" destId="{863C5C5A-6FED-48E5-ADC0-68CF07368C39}" srcOrd="0" destOrd="3" presId="urn:microsoft.com/office/officeart/2005/8/layout/hList1"/>
    <dgm:cxn modelId="{05D41811-10B4-4136-A96F-8BAE55EF6333}" type="presOf" srcId="{668F7F96-A59D-4D21-816D-3D58D0E338C1}" destId="{863C5C5A-6FED-48E5-ADC0-68CF07368C39}" srcOrd="0" destOrd="5" presId="urn:microsoft.com/office/officeart/2005/8/layout/hList1"/>
    <dgm:cxn modelId="{F19B41B9-C99B-4A7F-9F3D-9E82870E039A}" srcId="{C6FAB30E-B497-49C7-8A80-757F0027FA32}" destId="{C90B34A1-1410-4D57-BF82-EB582EB6447F}" srcOrd="1" destOrd="0" parTransId="{956EFE0D-533B-4012-9C65-A20F9470B6D3}" sibTransId="{358A619E-AE26-453C-AAAB-6CEF98751BDF}"/>
    <dgm:cxn modelId="{4E9010FE-FC7D-4869-AF1E-F8112096BED4}" type="presOf" srcId="{359D9B1C-187C-4412-B642-6C1D34251DA2}" destId="{863C5C5A-6FED-48E5-ADC0-68CF07368C39}" srcOrd="0" destOrd="0" presId="urn:microsoft.com/office/officeart/2005/8/layout/hList1"/>
    <dgm:cxn modelId="{2E7069E6-6AF4-42D9-A014-A701C2CA5265}" type="presOf" srcId="{32502A1B-5603-4778-8192-84CDEECB49D2}" destId="{4A59CDC8-6C52-4579-9A13-742555DEDB02}" srcOrd="0" destOrd="0" presId="urn:microsoft.com/office/officeart/2005/8/layout/hList1"/>
    <dgm:cxn modelId="{CE018B67-9423-4008-BF36-6A2D1DF6B43B}" srcId="{21B91B4A-F974-4B8B-B5CA-9E8C1D9848F5}" destId="{5ADDF4A4-A482-4D4B-9BAC-BA2ABB007213}" srcOrd="1" destOrd="0" parTransId="{DA5CEBC2-7517-4D99-AC6C-0EB9591A43E3}" sibTransId="{24AC9C13-4818-42CF-BE58-195FDEDE4879}"/>
    <dgm:cxn modelId="{84B82891-EA45-4C6B-A343-9300833129BB}" srcId="{C6FAB30E-B497-49C7-8A80-757F0027FA32}" destId="{B24FF386-F52C-4577-A5F9-382E2B2F6BC0}" srcOrd="5" destOrd="0" parTransId="{AD36DE98-E138-4994-A8A6-6C4A57679A50}" sibTransId="{CD421D10-9433-4D5E-B8EB-7DA451360D36}"/>
    <dgm:cxn modelId="{CA44C590-524B-4C6D-972F-8FD03246D101}" srcId="{32502A1B-5603-4778-8192-84CDEECB49D2}" destId="{78CC2C55-B216-435A-BB65-899A86335007}" srcOrd="4" destOrd="0" parTransId="{02336076-431A-4A38-B60B-0A62DC1D8961}" sibTransId="{FF89BCAD-6B74-4332-815D-A5C2D1DA111C}"/>
    <dgm:cxn modelId="{9CFD5739-E377-44E6-95DE-C701A5C0CAFF}" srcId="{21B91B4A-F974-4B8B-B5CA-9E8C1D9848F5}" destId="{98F11B89-A2AE-463A-8568-152097C1598C}" srcOrd="4" destOrd="0" parTransId="{29E0A301-D147-42C0-81BE-3373DF84F290}" sibTransId="{B8779AE4-6704-4AB8-9AB6-4AF6B78358AA}"/>
    <dgm:cxn modelId="{842F3C0C-401C-4CEC-A5A8-3F13BB570CEE}" srcId="{C6FAB30E-B497-49C7-8A80-757F0027FA32}" destId="{62827E1A-5F91-464B-991F-22EB05211237}" srcOrd="4" destOrd="0" parTransId="{7D2B4300-BAF2-457A-9A7C-915933AA1812}" sibTransId="{F652FB63-70A8-4357-AD60-9895EC67E1D9}"/>
    <dgm:cxn modelId="{589D150C-1AB8-479D-89AF-00F89D85508E}" type="presOf" srcId="{118A2751-5F97-4D67-8096-2B36AF81136F}" destId="{A6897E93-E33B-478F-BB0E-51835618003A}" srcOrd="0" destOrd="0" presId="urn:microsoft.com/office/officeart/2005/8/layout/hList1"/>
    <dgm:cxn modelId="{FAAFFD49-047A-4306-8264-5F845F5272BB}" type="presOf" srcId="{A4AB1355-71FD-4A30-8045-7B2105ED0836}" destId="{92F1D55A-908E-47A9-A979-97CA3F17799D}" srcOrd="0" destOrd="0" presId="urn:microsoft.com/office/officeart/2005/8/layout/hList1"/>
    <dgm:cxn modelId="{C6AF1726-66E5-46CF-869D-11267503D43B}" type="presOf" srcId="{5ADDF4A4-A482-4D4B-9BAC-BA2ABB007213}" destId="{863C5C5A-6FED-48E5-ADC0-68CF07368C39}" srcOrd="0" destOrd="1" presId="urn:microsoft.com/office/officeart/2005/8/layout/hList1"/>
    <dgm:cxn modelId="{AD4BE382-4C22-45F1-B3B8-459144FE91FA}" srcId="{32502A1B-5603-4778-8192-84CDEECB49D2}" destId="{118A2751-5F97-4D67-8096-2B36AF81136F}" srcOrd="0" destOrd="0" parTransId="{5EAD1C3C-930D-4E23-B4ED-7EDC5382A2DC}" sibTransId="{F716E2E4-98F7-4529-861C-4A5C8C269396}"/>
    <dgm:cxn modelId="{D0DF3D72-E17F-4DCE-A0DC-298AE0284DB3}" srcId="{C6FAB30E-B497-49C7-8A80-757F0027FA32}" destId="{986B123B-9C8F-4F16-A31A-7CE500B0C631}" srcOrd="6" destOrd="0" parTransId="{08A3E94C-072F-4DE3-ADBF-C79AEDE20B12}" sibTransId="{9C758AD0-B6BA-4B1C-A3EC-10095CD370C0}"/>
    <dgm:cxn modelId="{2CB95392-3FE8-4BEE-B442-9DEA75E5DCE4}" srcId="{78CC2C55-B216-435A-BB65-899A86335007}" destId="{DF472973-CDD0-4B1B-894E-88D6814AEA5A}" srcOrd="0" destOrd="0" parTransId="{295A224D-0CCB-4D36-BA4F-A3DEB3D56598}" sibTransId="{BAAABABB-5ABC-401A-8337-726A14BA1AC5}"/>
    <dgm:cxn modelId="{3973DC1D-5D3B-41E1-AEB9-013AA84EF09E}" type="presOf" srcId="{F18145FD-A0CC-478D-8F3A-21F074909DAF}" destId="{92F1D55A-908E-47A9-A979-97CA3F17799D}" srcOrd="0" destOrd="1" presId="urn:microsoft.com/office/officeart/2005/8/layout/hList1"/>
    <dgm:cxn modelId="{F5C76485-C11E-4E95-AAD0-941300DADC7E}" srcId="{32502A1B-5603-4778-8192-84CDEECB49D2}" destId="{C6FAB30E-B497-49C7-8A80-757F0027FA32}" srcOrd="2" destOrd="0" parTransId="{2FA39670-9F99-403F-80FC-6417536B4622}" sibTransId="{7A5BDB45-5566-46F0-8251-91496219A034}"/>
    <dgm:cxn modelId="{48474692-EECF-410F-8D2F-E02B63603058}" type="presOf" srcId="{C38D5133-04FB-484E-9C2F-11FE3D75E8AB}" destId="{790C04BB-BE51-4C10-A22D-2B691A7087C7}" srcOrd="0" destOrd="0" presId="urn:microsoft.com/office/officeart/2005/8/layout/hList1"/>
    <dgm:cxn modelId="{68246003-DACB-49FE-8BC0-A6C9C9C810E8}" type="presOf" srcId="{4AEF44EB-50A3-42EE-B0F6-47E1F2503234}" destId="{863C5C5A-6FED-48E5-ADC0-68CF07368C39}" srcOrd="0" destOrd="2" presId="urn:microsoft.com/office/officeart/2005/8/layout/hList1"/>
    <dgm:cxn modelId="{CB8F29CD-B590-435D-A94C-9D3F8FA7908F}" srcId="{21B91B4A-F974-4B8B-B5CA-9E8C1D9848F5}" destId="{07D55D96-56AF-4566-87E4-3063C4B05C2E}" srcOrd="3" destOrd="0" parTransId="{9B85A1C0-4425-4D6A-A7AF-6EE98D7DDC88}" sibTransId="{9218BFD3-4D76-46C0-A7F9-5FDB01B3B931}"/>
    <dgm:cxn modelId="{7ECFFA9B-01BD-44C6-9907-44D6AE37AE62}" srcId="{21B91B4A-F974-4B8B-B5CA-9E8C1D9848F5}" destId="{359D9B1C-187C-4412-B642-6C1D34251DA2}" srcOrd="0" destOrd="0" parTransId="{314AD88C-20D4-471E-98B9-EBC0287E75A4}" sibTransId="{F03C8CD2-A173-418A-9915-6870DB75BABF}"/>
    <dgm:cxn modelId="{C89C17FA-EC43-4986-8DF1-791A62A5DBB1}" type="presParOf" srcId="{4A59CDC8-6C52-4579-9A13-742555DEDB02}" destId="{2ADD4D11-FE2C-424A-AC3B-D0A032322F62}" srcOrd="0" destOrd="0" presId="urn:microsoft.com/office/officeart/2005/8/layout/hList1"/>
    <dgm:cxn modelId="{2E3F91D9-B0A1-47EA-81FE-C92D771203EB}" type="presParOf" srcId="{2ADD4D11-FE2C-424A-AC3B-D0A032322F62}" destId="{A6897E93-E33B-478F-BB0E-51835618003A}" srcOrd="0" destOrd="0" presId="urn:microsoft.com/office/officeart/2005/8/layout/hList1"/>
    <dgm:cxn modelId="{15D628AD-BEC2-4369-9862-86D167D8BC70}" type="presParOf" srcId="{2ADD4D11-FE2C-424A-AC3B-D0A032322F62}" destId="{92F1D55A-908E-47A9-A979-97CA3F17799D}" srcOrd="1" destOrd="0" presId="urn:microsoft.com/office/officeart/2005/8/layout/hList1"/>
    <dgm:cxn modelId="{10FF9D26-167C-4C79-928C-B0F33D216117}" type="presParOf" srcId="{4A59CDC8-6C52-4579-9A13-742555DEDB02}" destId="{2071B553-05F7-470D-952A-A8F663120304}" srcOrd="1" destOrd="0" presId="urn:microsoft.com/office/officeart/2005/8/layout/hList1"/>
    <dgm:cxn modelId="{5135CC7B-2A35-4D97-9C6E-22AFA0083EE9}" type="presParOf" srcId="{4A59CDC8-6C52-4579-9A13-742555DEDB02}" destId="{B67B05FB-9110-4D2D-AA93-1946284CE043}" srcOrd="2" destOrd="0" presId="urn:microsoft.com/office/officeart/2005/8/layout/hList1"/>
    <dgm:cxn modelId="{51D6DC62-9724-4AE4-B641-051FCA1AE1AC}" type="presParOf" srcId="{B67B05FB-9110-4D2D-AA93-1946284CE043}" destId="{3335CF31-EC10-45E3-8844-21FBB127EAE7}" srcOrd="0" destOrd="0" presId="urn:microsoft.com/office/officeart/2005/8/layout/hList1"/>
    <dgm:cxn modelId="{43BFE4BF-1F96-49B4-9154-5F1F46F42EDF}" type="presParOf" srcId="{B67B05FB-9110-4D2D-AA93-1946284CE043}" destId="{863C5C5A-6FED-48E5-ADC0-68CF07368C39}" srcOrd="1" destOrd="0" presId="urn:microsoft.com/office/officeart/2005/8/layout/hList1"/>
    <dgm:cxn modelId="{7710B4E8-3DEC-4461-9181-6DA7EF80CEF3}" type="presParOf" srcId="{4A59CDC8-6C52-4579-9A13-742555DEDB02}" destId="{0D8CF739-32BC-404E-A436-9DFB7BD9341D}" srcOrd="3" destOrd="0" presId="urn:microsoft.com/office/officeart/2005/8/layout/hList1"/>
    <dgm:cxn modelId="{22E90C91-E32E-4DA7-B5CC-A4B7C8EB6098}" type="presParOf" srcId="{4A59CDC8-6C52-4579-9A13-742555DEDB02}" destId="{DA5621F6-8C21-49D1-9D89-9529E4EFEE6E}" srcOrd="4" destOrd="0" presId="urn:microsoft.com/office/officeart/2005/8/layout/hList1"/>
    <dgm:cxn modelId="{5E610131-8140-461B-9D3C-48AF623EF4FA}" type="presParOf" srcId="{DA5621F6-8C21-49D1-9D89-9529E4EFEE6E}" destId="{DF89113A-73A9-4FB9-84E9-A3102A4DFD52}" srcOrd="0" destOrd="0" presId="urn:microsoft.com/office/officeart/2005/8/layout/hList1"/>
    <dgm:cxn modelId="{85D5B45C-3EF4-4232-9A80-E376CA5077DF}" type="presParOf" srcId="{DA5621F6-8C21-49D1-9D89-9529E4EFEE6E}" destId="{646F145F-F1A7-44D8-BB63-F6CAEBF8BF3E}" srcOrd="1" destOrd="0" presId="urn:microsoft.com/office/officeart/2005/8/layout/hList1"/>
    <dgm:cxn modelId="{A47B6A42-31C7-4C71-9435-C1506709614C}" type="presParOf" srcId="{4A59CDC8-6C52-4579-9A13-742555DEDB02}" destId="{516AA955-4CAA-47C4-BCCE-8AD7C5C6A0D6}" srcOrd="5" destOrd="0" presId="urn:microsoft.com/office/officeart/2005/8/layout/hList1"/>
    <dgm:cxn modelId="{ACD32BF8-5CA9-4A8F-AB4F-9C2A2229ED58}" type="presParOf" srcId="{4A59CDC8-6C52-4579-9A13-742555DEDB02}" destId="{1D4B7B80-72D4-423B-A94A-F3F592847C56}" srcOrd="6" destOrd="0" presId="urn:microsoft.com/office/officeart/2005/8/layout/hList1"/>
    <dgm:cxn modelId="{FF6B6FA4-6AB9-427E-AAE7-8CC703C0B5B8}" type="presParOf" srcId="{1D4B7B80-72D4-423B-A94A-F3F592847C56}" destId="{790C04BB-BE51-4C10-A22D-2B691A7087C7}" srcOrd="0" destOrd="0" presId="urn:microsoft.com/office/officeart/2005/8/layout/hList1"/>
    <dgm:cxn modelId="{86A5AC43-8262-45B0-9451-EC56E64CFF26}" type="presParOf" srcId="{1D4B7B80-72D4-423B-A94A-F3F592847C56}" destId="{CB93CD10-AB49-4273-86BB-B87C9A3A152F}" srcOrd="1" destOrd="0" presId="urn:microsoft.com/office/officeart/2005/8/layout/hList1"/>
    <dgm:cxn modelId="{CA728EDE-AE9B-4402-8EA2-B57D1E2E898E}" type="presParOf" srcId="{4A59CDC8-6C52-4579-9A13-742555DEDB02}" destId="{64C813E8-2D2F-4FEB-A35F-2EDE8F91AEE7}" srcOrd="7" destOrd="0" presId="urn:microsoft.com/office/officeart/2005/8/layout/hList1"/>
    <dgm:cxn modelId="{A3544071-D0D9-4FB2-A837-7382E81678A4}" type="presParOf" srcId="{4A59CDC8-6C52-4579-9A13-742555DEDB02}" destId="{867F4077-5AF3-497F-AE62-53AA8AD9360C}" srcOrd="8" destOrd="0" presId="urn:microsoft.com/office/officeart/2005/8/layout/hList1"/>
    <dgm:cxn modelId="{765F417B-23B3-4384-BACB-01A3123D6DE3}" type="presParOf" srcId="{867F4077-5AF3-497F-AE62-53AA8AD9360C}" destId="{D65CAA00-D1D4-441B-A126-AEDE377422C2}" srcOrd="0" destOrd="0" presId="urn:microsoft.com/office/officeart/2005/8/layout/hList1"/>
    <dgm:cxn modelId="{C4D9754B-40BB-4E41-BF00-A68D068B43FB}" type="presParOf" srcId="{867F4077-5AF3-497F-AE62-53AA8AD9360C}" destId="{7B3CCDF1-2361-4909-B2D0-C8B89B8200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CD8DF8-B8DD-42CC-8D5E-A5D88F7C390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DA4BB2D-EC35-472B-A5F2-89525B966AA0}">
      <dgm:prSet phldrT="[Text]" custT="1"/>
      <dgm:spPr>
        <a:solidFill>
          <a:schemeClr val="accent2">
            <a:lumMod val="75000"/>
          </a:schemeClr>
        </a:solidFill>
      </dgm:spPr>
      <dgm:t>
        <a:bodyPr/>
        <a:lstStyle/>
        <a:p>
          <a:r>
            <a:rPr lang="tr-TR" sz="1400" dirty="0" smtClean="0"/>
            <a:t>Performans standartları tanımlanır</a:t>
          </a:r>
          <a:endParaRPr lang="en-US" sz="1400" dirty="0"/>
        </a:p>
      </dgm:t>
    </dgm:pt>
    <dgm:pt modelId="{7DEAA3C1-4200-4A3B-8F29-90541B5A703C}" type="parTrans" cxnId="{1E1513C7-524F-45E8-B5AD-141D20565B97}">
      <dgm:prSet/>
      <dgm:spPr/>
      <dgm:t>
        <a:bodyPr/>
        <a:lstStyle/>
        <a:p>
          <a:endParaRPr lang="en-US" sz="1600"/>
        </a:p>
      </dgm:t>
    </dgm:pt>
    <dgm:pt modelId="{2BADA533-7569-43B1-8719-07B6F7CD4154}" type="sibTrans" cxnId="{1E1513C7-524F-45E8-B5AD-141D20565B97}">
      <dgm:prSet custT="1"/>
      <dgm:spPr>
        <a:solidFill>
          <a:srgbClr val="00B0F0"/>
        </a:solidFill>
      </dgm:spPr>
      <dgm:t>
        <a:bodyPr/>
        <a:lstStyle/>
        <a:p>
          <a:endParaRPr lang="en-US" sz="2000"/>
        </a:p>
      </dgm:t>
    </dgm:pt>
    <dgm:pt modelId="{10AD28EE-734E-41A5-8C0A-EEA9BEE127EA}">
      <dgm:prSet phldrT="[Text]" custT="1"/>
      <dgm:spPr>
        <a:solidFill>
          <a:schemeClr val="accent2">
            <a:lumMod val="75000"/>
          </a:schemeClr>
        </a:solidFill>
      </dgm:spPr>
      <dgm:t>
        <a:bodyPr/>
        <a:lstStyle/>
        <a:p>
          <a:r>
            <a:rPr lang="tr-TR" sz="1400" b="0" dirty="0" smtClean="0"/>
            <a:t>Gerçek performans ölçülür</a:t>
          </a:r>
          <a:endParaRPr lang="en-US" sz="1400" b="0" dirty="0"/>
        </a:p>
      </dgm:t>
    </dgm:pt>
    <dgm:pt modelId="{B93C5526-58E7-412C-AAD4-92C4CC84BEE7}" type="parTrans" cxnId="{0D3B7E22-B354-4C03-94D5-AE834760180F}">
      <dgm:prSet/>
      <dgm:spPr/>
      <dgm:t>
        <a:bodyPr/>
        <a:lstStyle/>
        <a:p>
          <a:endParaRPr lang="en-US" sz="1600"/>
        </a:p>
      </dgm:t>
    </dgm:pt>
    <dgm:pt modelId="{6E22F551-A16F-4944-87A0-5CDE3ADB404D}" type="sibTrans" cxnId="{0D3B7E22-B354-4C03-94D5-AE834760180F}">
      <dgm:prSet custT="1"/>
      <dgm:spPr>
        <a:solidFill>
          <a:srgbClr val="00B0F0"/>
        </a:solidFill>
      </dgm:spPr>
      <dgm:t>
        <a:bodyPr/>
        <a:lstStyle/>
        <a:p>
          <a:endParaRPr lang="en-US" sz="2000"/>
        </a:p>
      </dgm:t>
    </dgm:pt>
    <dgm:pt modelId="{0BEDDC78-E2F8-4523-90CE-F1F6C7CAF0CF}">
      <dgm:prSet phldrT="[Text]" custT="1"/>
      <dgm:spPr>
        <a:solidFill>
          <a:schemeClr val="accent2">
            <a:lumMod val="75000"/>
          </a:schemeClr>
        </a:solidFill>
      </dgm:spPr>
      <dgm:t>
        <a:bodyPr/>
        <a:lstStyle/>
        <a:p>
          <a:r>
            <a:rPr lang="tr-TR" sz="1400" dirty="0" smtClean="0"/>
            <a:t>Gerçek performans standartlarla karşılaştırılır</a:t>
          </a:r>
          <a:endParaRPr lang="en-US" sz="1400" dirty="0"/>
        </a:p>
      </dgm:t>
    </dgm:pt>
    <dgm:pt modelId="{512F453D-161B-464B-A57F-07095932BEE3}" type="parTrans" cxnId="{75F4442E-F44C-43C5-A07A-466372CD9D14}">
      <dgm:prSet/>
      <dgm:spPr/>
      <dgm:t>
        <a:bodyPr/>
        <a:lstStyle/>
        <a:p>
          <a:endParaRPr lang="en-US" sz="1600"/>
        </a:p>
      </dgm:t>
    </dgm:pt>
    <dgm:pt modelId="{930C582F-BD5E-4A50-8AC2-6F1DF2C414C2}" type="sibTrans" cxnId="{75F4442E-F44C-43C5-A07A-466372CD9D14}">
      <dgm:prSet custT="1"/>
      <dgm:spPr>
        <a:solidFill>
          <a:srgbClr val="00B0F0"/>
        </a:solidFill>
      </dgm:spPr>
      <dgm:t>
        <a:bodyPr/>
        <a:lstStyle/>
        <a:p>
          <a:endParaRPr lang="en-US" sz="2000"/>
        </a:p>
      </dgm:t>
    </dgm:pt>
    <dgm:pt modelId="{3B14B752-92F0-4DE7-8494-C527512868CD}">
      <dgm:prSet phldrT="[Text]" custT="1"/>
      <dgm:spPr>
        <a:solidFill>
          <a:schemeClr val="accent2">
            <a:lumMod val="75000"/>
          </a:schemeClr>
        </a:solidFill>
      </dgm:spPr>
      <dgm:t>
        <a:bodyPr/>
        <a:lstStyle/>
        <a:p>
          <a:r>
            <a:rPr lang="tr-TR" sz="1400" dirty="0" smtClean="0"/>
            <a:t>Sapmaların sebepleri analiz edili</a:t>
          </a:r>
          <a:r>
            <a:rPr lang="tr-TR" sz="1600" dirty="0" smtClean="0"/>
            <a:t>r</a:t>
          </a:r>
          <a:endParaRPr lang="en-US" sz="1600" dirty="0"/>
        </a:p>
      </dgm:t>
    </dgm:pt>
    <dgm:pt modelId="{A8C54810-D1E4-49D4-8D3D-68C0BA2FEAEB}" type="parTrans" cxnId="{E4AB2489-7C19-4EE7-B813-D6750BE3FFFA}">
      <dgm:prSet/>
      <dgm:spPr/>
      <dgm:t>
        <a:bodyPr/>
        <a:lstStyle/>
        <a:p>
          <a:endParaRPr lang="en-US" sz="1600"/>
        </a:p>
      </dgm:t>
    </dgm:pt>
    <dgm:pt modelId="{88BAA47B-E46C-4621-A5ED-C99E7FBD6506}" type="sibTrans" cxnId="{E4AB2489-7C19-4EE7-B813-D6750BE3FFFA}">
      <dgm:prSet custT="1"/>
      <dgm:spPr>
        <a:solidFill>
          <a:srgbClr val="00B0F0"/>
        </a:solidFill>
      </dgm:spPr>
      <dgm:t>
        <a:bodyPr/>
        <a:lstStyle/>
        <a:p>
          <a:endParaRPr lang="en-US" sz="2000"/>
        </a:p>
      </dgm:t>
    </dgm:pt>
    <dgm:pt modelId="{E8691C92-6852-4868-A315-BF88E2AB32A4}">
      <dgm:prSet phldrT="[Text]" custT="1"/>
      <dgm:spPr>
        <a:solidFill>
          <a:schemeClr val="accent2">
            <a:lumMod val="75000"/>
          </a:schemeClr>
        </a:solidFill>
      </dgm:spPr>
      <dgm:t>
        <a:bodyPr/>
        <a:lstStyle/>
        <a:p>
          <a:r>
            <a:rPr lang="tr-TR" sz="1600" dirty="0" smtClean="0"/>
            <a:t>Düzeltici faaliyet planlanır</a:t>
          </a:r>
          <a:endParaRPr lang="en-US" sz="1600" dirty="0"/>
        </a:p>
      </dgm:t>
    </dgm:pt>
    <dgm:pt modelId="{F33405AF-15C7-4427-91BA-8487BBB589B7}" type="parTrans" cxnId="{11A8FB5C-224D-4558-AD98-F799AAB35199}">
      <dgm:prSet/>
      <dgm:spPr/>
      <dgm:t>
        <a:bodyPr/>
        <a:lstStyle/>
        <a:p>
          <a:endParaRPr lang="en-US" sz="1600"/>
        </a:p>
      </dgm:t>
    </dgm:pt>
    <dgm:pt modelId="{979EA534-1E1F-4EC1-ABFF-5C99E04967D9}" type="sibTrans" cxnId="{11A8FB5C-224D-4558-AD98-F799AAB35199}">
      <dgm:prSet custT="1"/>
      <dgm:spPr>
        <a:solidFill>
          <a:srgbClr val="00B0F0"/>
        </a:solidFill>
      </dgm:spPr>
      <dgm:t>
        <a:bodyPr/>
        <a:lstStyle/>
        <a:p>
          <a:endParaRPr lang="en-US" sz="2000"/>
        </a:p>
      </dgm:t>
    </dgm:pt>
    <dgm:pt modelId="{94513100-9EBA-4DF6-89FF-F26217DA9C10}">
      <dgm:prSet/>
      <dgm:spPr>
        <a:solidFill>
          <a:schemeClr val="accent2">
            <a:lumMod val="75000"/>
          </a:schemeClr>
        </a:solidFill>
      </dgm:spPr>
      <dgm:t>
        <a:bodyPr/>
        <a:lstStyle/>
        <a:p>
          <a:r>
            <a:rPr lang="tr-TR" dirty="0" smtClean="0"/>
            <a:t>Düzeltici faaliyet uygulanır</a:t>
          </a:r>
          <a:endParaRPr lang="en-US" dirty="0"/>
        </a:p>
      </dgm:t>
    </dgm:pt>
    <dgm:pt modelId="{9F44A70A-E72A-498E-95CA-1A76880E2B71}" type="parTrans" cxnId="{9290420D-C8E5-4FDC-959D-557A05616A09}">
      <dgm:prSet/>
      <dgm:spPr/>
      <dgm:t>
        <a:bodyPr/>
        <a:lstStyle/>
        <a:p>
          <a:endParaRPr lang="en-US"/>
        </a:p>
      </dgm:t>
    </dgm:pt>
    <dgm:pt modelId="{6632DF95-4775-40C2-923E-93580A253C1E}" type="sibTrans" cxnId="{9290420D-C8E5-4FDC-959D-557A05616A09}">
      <dgm:prSet/>
      <dgm:spPr>
        <a:solidFill>
          <a:srgbClr val="00B0F0"/>
        </a:solidFill>
      </dgm:spPr>
      <dgm:t>
        <a:bodyPr/>
        <a:lstStyle/>
        <a:p>
          <a:endParaRPr lang="en-US"/>
        </a:p>
      </dgm:t>
    </dgm:pt>
    <dgm:pt modelId="{A8749267-015A-4C9D-9693-6AC8901906C3}" type="pres">
      <dgm:prSet presAssocID="{C3CD8DF8-B8DD-42CC-8D5E-A5D88F7C3904}" presName="cycle" presStyleCnt="0">
        <dgm:presLayoutVars>
          <dgm:dir/>
          <dgm:resizeHandles val="exact"/>
        </dgm:presLayoutVars>
      </dgm:prSet>
      <dgm:spPr/>
      <dgm:t>
        <a:bodyPr/>
        <a:lstStyle/>
        <a:p>
          <a:endParaRPr lang="en-US"/>
        </a:p>
      </dgm:t>
    </dgm:pt>
    <dgm:pt modelId="{7F35FA8B-9083-4795-B076-3329B7E9923A}" type="pres">
      <dgm:prSet presAssocID="{3DA4BB2D-EC35-472B-A5F2-89525B966AA0}" presName="node" presStyleLbl="node1" presStyleIdx="0" presStyleCnt="6">
        <dgm:presLayoutVars>
          <dgm:bulletEnabled val="1"/>
        </dgm:presLayoutVars>
      </dgm:prSet>
      <dgm:spPr/>
      <dgm:t>
        <a:bodyPr/>
        <a:lstStyle/>
        <a:p>
          <a:endParaRPr lang="en-US"/>
        </a:p>
      </dgm:t>
    </dgm:pt>
    <dgm:pt modelId="{E49B8D85-2434-472D-86B4-E3012862350E}" type="pres">
      <dgm:prSet presAssocID="{2BADA533-7569-43B1-8719-07B6F7CD4154}" presName="sibTrans" presStyleLbl="sibTrans2D1" presStyleIdx="0" presStyleCnt="6"/>
      <dgm:spPr/>
      <dgm:t>
        <a:bodyPr/>
        <a:lstStyle/>
        <a:p>
          <a:endParaRPr lang="en-US"/>
        </a:p>
      </dgm:t>
    </dgm:pt>
    <dgm:pt modelId="{642D1A57-4555-459E-80CF-B710C6984D44}" type="pres">
      <dgm:prSet presAssocID="{2BADA533-7569-43B1-8719-07B6F7CD4154}" presName="connectorText" presStyleLbl="sibTrans2D1" presStyleIdx="0" presStyleCnt="6"/>
      <dgm:spPr/>
      <dgm:t>
        <a:bodyPr/>
        <a:lstStyle/>
        <a:p>
          <a:endParaRPr lang="en-US"/>
        </a:p>
      </dgm:t>
    </dgm:pt>
    <dgm:pt modelId="{D9111BC8-6726-437B-A4E9-3B8A906E1A5A}" type="pres">
      <dgm:prSet presAssocID="{10AD28EE-734E-41A5-8C0A-EEA9BEE127EA}" presName="node" presStyleLbl="node1" presStyleIdx="1" presStyleCnt="6" custRadScaleRad="101262" custRadScaleInc="4448">
        <dgm:presLayoutVars>
          <dgm:bulletEnabled val="1"/>
        </dgm:presLayoutVars>
      </dgm:prSet>
      <dgm:spPr/>
      <dgm:t>
        <a:bodyPr/>
        <a:lstStyle/>
        <a:p>
          <a:endParaRPr lang="en-US"/>
        </a:p>
      </dgm:t>
    </dgm:pt>
    <dgm:pt modelId="{A9C48A10-34FA-4014-A78E-155CAB8B6D59}" type="pres">
      <dgm:prSet presAssocID="{6E22F551-A16F-4944-87A0-5CDE3ADB404D}" presName="sibTrans" presStyleLbl="sibTrans2D1" presStyleIdx="1" presStyleCnt="6"/>
      <dgm:spPr/>
      <dgm:t>
        <a:bodyPr/>
        <a:lstStyle/>
        <a:p>
          <a:endParaRPr lang="en-US"/>
        </a:p>
      </dgm:t>
    </dgm:pt>
    <dgm:pt modelId="{31E2FC64-52B7-407A-9075-19E64FBE379B}" type="pres">
      <dgm:prSet presAssocID="{6E22F551-A16F-4944-87A0-5CDE3ADB404D}" presName="connectorText" presStyleLbl="sibTrans2D1" presStyleIdx="1" presStyleCnt="6"/>
      <dgm:spPr/>
      <dgm:t>
        <a:bodyPr/>
        <a:lstStyle/>
        <a:p>
          <a:endParaRPr lang="en-US"/>
        </a:p>
      </dgm:t>
    </dgm:pt>
    <dgm:pt modelId="{97177708-1850-41BE-8F84-1DBD5CC207CE}" type="pres">
      <dgm:prSet presAssocID="{0BEDDC78-E2F8-4523-90CE-F1F6C7CAF0CF}" presName="node" presStyleLbl="node1" presStyleIdx="2" presStyleCnt="6" custScaleX="110794" custScaleY="102280" custRadScaleRad="98879" custRadScaleInc="591">
        <dgm:presLayoutVars>
          <dgm:bulletEnabled val="1"/>
        </dgm:presLayoutVars>
      </dgm:prSet>
      <dgm:spPr/>
      <dgm:t>
        <a:bodyPr/>
        <a:lstStyle/>
        <a:p>
          <a:endParaRPr lang="en-US"/>
        </a:p>
      </dgm:t>
    </dgm:pt>
    <dgm:pt modelId="{A1B07BF8-B21C-469C-95D2-C77EC8357140}" type="pres">
      <dgm:prSet presAssocID="{930C582F-BD5E-4A50-8AC2-6F1DF2C414C2}" presName="sibTrans" presStyleLbl="sibTrans2D1" presStyleIdx="2" presStyleCnt="6"/>
      <dgm:spPr/>
      <dgm:t>
        <a:bodyPr/>
        <a:lstStyle/>
        <a:p>
          <a:endParaRPr lang="en-US"/>
        </a:p>
      </dgm:t>
    </dgm:pt>
    <dgm:pt modelId="{AC56D850-779D-4066-9634-E913B9F80F55}" type="pres">
      <dgm:prSet presAssocID="{930C582F-BD5E-4A50-8AC2-6F1DF2C414C2}" presName="connectorText" presStyleLbl="sibTrans2D1" presStyleIdx="2" presStyleCnt="6"/>
      <dgm:spPr/>
      <dgm:t>
        <a:bodyPr/>
        <a:lstStyle/>
        <a:p>
          <a:endParaRPr lang="en-US"/>
        </a:p>
      </dgm:t>
    </dgm:pt>
    <dgm:pt modelId="{311BFCCD-AEF3-4643-8675-DA77C2212431}" type="pres">
      <dgm:prSet presAssocID="{3B14B752-92F0-4DE7-8494-C527512868CD}" presName="node" presStyleLbl="node1" presStyleIdx="3" presStyleCnt="6" custRadScaleRad="100000" custRadScaleInc="0">
        <dgm:presLayoutVars>
          <dgm:bulletEnabled val="1"/>
        </dgm:presLayoutVars>
      </dgm:prSet>
      <dgm:spPr/>
      <dgm:t>
        <a:bodyPr/>
        <a:lstStyle/>
        <a:p>
          <a:endParaRPr lang="en-US"/>
        </a:p>
      </dgm:t>
    </dgm:pt>
    <dgm:pt modelId="{AD780FC1-340D-46EC-B6EE-2F0D9CF641BD}" type="pres">
      <dgm:prSet presAssocID="{88BAA47B-E46C-4621-A5ED-C99E7FBD6506}" presName="sibTrans" presStyleLbl="sibTrans2D1" presStyleIdx="3" presStyleCnt="6"/>
      <dgm:spPr/>
      <dgm:t>
        <a:bodyPr/>
        <a:lstStyle/>
        <a:p>
          <a:endParaRPr lang="en-US"/>
        </a:p>
      </dgm:t>
    </dgm:pt>
    <dgm:pt modelId="{FC34BC34-66BE-4000-9DE9-27115B29CF2C}" type="pres">
      <dgm:prSet presAssocID="{88BAA47B-E46C-4621-A5ED-C99E7FBD6506}" presName="connectorText" presStyleLbl="sibTrans2D1" presStyleIdx="3" presStyleCnt="6"/>
      <dgm:spPr/>
      <dgm:t>
        <a:bodyPr/>
        <a:lstStyle/>
        <a:p>
          <a:endParaRPr lang="en-US"/>
        </a:p>
      </dgm:t>
    </dgm:pt>
    <dgm:pt modelId="{73C3EC50-AA37-4625-BD29-BAE7F1C12B31}" type="pres">
      <dgm:prSet presAssocID="{E8691C92-6852-4868-A315-BF88E2AB32A4}" presName="node" presStyleLbl="node1" presStyleIdx="4" presStyleCnt="6" custScaleX="101348" custScaleY="101899" custRadScaleRad="99136" custRadScaleInc="924">
        <dgm:presLayoutVars>
          <dgm:bulletEnabled val="1"/>
        </dgm:presLayoutVars>
      </dgm:prSet>
      <dgm:spPr/>
      <dgm:t>
        <a:bodyPr/>
        <a:lstStyle/>
        <a:p>
          <a:endParaRPr lang="en-US"/>
        </a:p>
      </dgm:t>
    </dgm:pt>
    <dgm:pt modelId="{ED7A402F-D448-45BC-AE23-2897C8631338}" type="pres">
      <dgm:prSet presAssocID="{979EA534-1E1F-4EC1-ABFF-5C99E04967D9}" presName="sibTrans" presStyleLbl="sibTrans2D1" presStyleIdx="4" presStyleCnt="6"/>
      <dgm:spPr/>
      <dgm:t>
        <a:bodyPr/>
        <a:lstStyle/>
        <a:p>
          <a:endParaRPr lang="en-US"/>
        </a:p>
      </dgm:t>
    </dgm:pt>
    <dgm:pt modelId="{5EFACD50-479C-49C9-B4FF-75E75CAF58F7}" type="pres">
      <dgm:prSet presAssocID="{979EA534-1E1F-4EC1-ABFF-5C99E04967D9}" presName="connectorText" presStyleLbl="sibTrans2D1" presStyleIdx="4" presStyleCnt="6"/>
      <dgm:spPr/>
      <dgm:t>
        <a:bodyPr/>
        <a:lstStyle/>
        <a:p>
          <a:endParaRPr lang="en-US"/>
        </a:p>
      </dgm:t>
    </dgm:pt>
    <dgm:pt modelId="{FD96C103-5CFD-483A-95BF-F13B87023098}" type="pres">
      <dgm:prSet presAssocID="{94513100-9EBA-4DF6-89FF-F26217DA9C10}" presName="node" presStyleLbl="node1" presStyleIdx="5" presStyleCnt="6">
        <dgm:presLayoutVars>
          <dgm:bulletEnabled val="1"/>
        </dgm:presLayoutVars>
      </dgm:prSet>
      <dgm:spPr/>
      <dgm:t>
        <a:bodyPr/>
        <a:lstStyle/>
        <a:p>
          <a:endParaRPr lang="en-US"/>
        </a:p>
      </dgm:t>
    </dgm:pt>
    <dgm:pt modelId="{776756B7-2016-49B8-82C8-FBE0729BE46E}" type="pres">
      <dgm:prSet presAssocID="{6632DF95-4775-40C2-923E-93580A253C1E}" presName="sibTrans" presStyleLbl="sibTrans2D1" presStyleIdx="5" presStyleCnt="6"/>
      <dgm:spPr/>
      <dgm:t>
        <a:bodyPr/>
        <a:lstStyle/>
        <a:p>
          <a:endParaRPr lang="en-US"/>
        </a:p>
      </dgm:t>
    </dgm:pt>
    <dgm:pt modelId="{A55F5429-5A67-45C9-B8BD-0CD513E4B333}" type="pres">
      <dgm:prSet presAssocID="{6632DF95-4775-40C2-923E-93580A253C1E}" presName="connectorText" presStyleLbl="sibTrans2D1" presStyleIdx="5" presStyleCnt="6"/>
      <dgm:spPr/>
      <dgm:t>
        <a:bodyPr/>
        <a:lstStyle/>
        <a:p>
          <a:endParaRPr lang="en-US"/>
        </a:p>
      </dgm:t>
    </dgm:pt>
  </dgm:ptLst>
  <dgm:cxnLst>
    <dgm:cxn modelId="{E4AB2489-7C19-4EE7-B813-D6750BE3FFFA}" srcId="{C3CD8DF8-B8DD-42CC-8D5E-A5D88F7C3904}" destId="{3B14B752-92F0-4DE7-8494-C527512868CD}" srcOrd="3" destOrd="0" parTransId="{A8C54810-D1E4-49D4-8D3D-68C0BA2FEAEB}" sibTransId="{88BAA47B-E46C-4621-A5ED-C99E7FBD6506}"/>
    <dgm:cxn modelId="{0D3B7E22-B354-4C03-94D5-AE834760180F}" srcId="{C3CD8DF8-B8DD-42CC-8D5E-A5D88F7C3904}" destId="{10AD28EE-734E-41A5-8C0A-EEA9BEE127EA}" srcOrd="1" destOrd="0" parTransId="{B93C5526-58E7-412C-AAD4-92C4CC84BEE7}" sibTransId="{6E22F551-A16F-4944-87A0-5CDE3ADB404D}"/>
    <dgm:cxn modelId="{6485AD39-846D-4AF9-A45C-516D8CC3A264}" type="presOf" srcId="{930C582F-BD5E-4A50-8AC2-6F1DF2C414C2}" destId="{AC56D850-779D-4066-9634-E913B9F80F55}" srcOrd="1" destOrd="0" presId="urn:microsoft.com/office/officeart/2005/8/layout/cycle2"/>
    <dgm:cxn modelId="{7B38C11F-0D2D-458B-8970-E10CE5A2865D}" type="presOf" srcId="{979EA534-1E1F-4EC1-ABFF-5C99E04967D9}" destId="{ED7A402F-D448-45BC-AE23-2897C8631338}" srcOrd="0" destOrd="0" presId="urn:microsoft.com/office/officeart/2005/8/layout/cycle2"/>
    <dgm:cxn modelId="{FEBB2CD8-B4B3-4BBC-9614-66DF02F4533C}" type="presOf" srcId="{E8691C92-6852-4868-A315-BF88E2AB32A4}" destId="{73C3EC50-AA37-4625-BD29-BAE7F1C12B31}" srcOrd="0" destOrd="0" presId="urn:microsoft.com/office/officeart/2005/8/layout/cycle2"/>
    <dgm:cxn modelId="{1E1513C7-524F-45E8-B5AD-141D20565B97}" srcId="{C3CD8DF8-B8DD-42CC-8D5E-A5D88F7C3904}" destId="{3DA4BB2D-EC35-472B-A5F2-89525B966AA0}" srcOrd="0" destOrd="0" parTransId="{7DEAA3C1-4200-4A3B-8F29-90541B5A703C}" sibTransId="{2BADA533-7569-43B1-8719-07B6F7CD4154}"/>
    <dgm:cxn modelId="{00698D7F-D53E-4ECD-B99B-8C453DB4DDDE}" type="presOf" srcId="{6E22F551-A16F-4944-87A0-5CDE3ADB404D}" destId="{31E2FC64-52B7-407A-9075-19E64FBE379B}" srcOrd="1" destOrd="0" presId="urn:microsoft.com/office/officeart/2005/8/layout/cycle2"/>
    <dgm:cxn modelId="{49F6BFA8-F7D6-4BA0-A509-D99B8E17EFB7}" type="presOf" srcId="{94513100-9EBA-4DF6-89FF-F26217DA9C10}" destId="{FD96C103-5CFD-483A-95BF-F13B87023098}" srcOrd="0" destOrd="0" presId="urn:microsoft.com/office/officeart/2005/8/layout/cycle2"/>
    <dgm:cxn modelId="{C84D446F-E029-436C-8461-503A5A31F74D}" type="presOf" srcId="{930C582F-BD5E-4A50-8AC2-6F1DF2C414C2}" destId="{A1B07BF8-B21C-469C-95D2-C77EC8357140}" srcOrd="0" destOrd="0" presId="urn:microsoft.com/office/officeart/2005/8/layout/cycle2"/>
    <dgm:cxn modelId="{0A40C467-CAA1-445E-BB73-70A0D8D2C562}" type="presOf" srcId="{88BAA47B-E46C-4621-A5ED-C99E7FBD6506}" destId="{FC34BC34-66BE-4000-9DE9-27115B29CF2C}" srcOrd="1" destOrd="0" presId="urn:microsoft.com/office/officeart/2005/8/layout/cycle2"/>
    <dgm:cxn modelId="{D8E2C197-8EE2-4701-9305-80EA37854E94}" type="presOf" srcId="{88BAA47B-E46C-4621-A5ED-C99E7FBD6506}" destId="{AD780FC1-340D-46EC-B6EE-2F0D9CF641BD}" srcOrd="0" destOrd="0" presId="urn:microsoft.com/office/officeart/2005/8/layout/cycle2"/>
    <dgm:cxn modelId="{9290420D-C8E5-4FDC-959D-557A05616A09}" srcId="{C3CD8DF8-B8DD-42CC-8D5E-A5D88F7C3904}" destId="{94513100-9EBA-4DF6-89FF-F26217DA9C10}" srcOrd="5" destOrd="0" parTransId="{9F44A70A-E72A-498E-95CA-1A76880E2B71}" sibTransId="{6632DF95-4775-40C2-923E-93580A253C1E}"/>
    <dgm:cxn modelId="{03DAFCC1-00AF-4CB2-9BE9-59B7CBEC4AC6}" type="presOf" srcId="{6E22F551-A16F-4944-87A0-5CDE3ADB404D}" destId="{A9C48A10-34FA-4014-A78E-155CAB8B6D59}" srcOrd="0" destOrd="0" presId="urn:microsoft.com/office/officeart/2005/8/layout/cycle2"/>
    <dgm:cxn modelId="{63D5257D-800C-48A9-9C4F-9DED507215ED}" type="presOf" srcId="{2BADA533-7569-43B1-8719-07B6F7CD4154}" destId="{E49B8D85-2434-472D-86B4-E3012862350E}" srcOrd="0" destOrd="0" presId="urn:microsoft.com/office/officeart/2005/8/layout/cycle2"/>
    <dgm:cxn modelId="{1CB0E153-BB65-4618-8ACF-C006906A7328}" type="presOf" srcId="{2BADA533-7569-43B1-8719-07B6F7CD4154}" destId="{642D1A57-4555-459E-80CF-B710C6984D44}" srcOrd="1" destOrd="0" presId="urn:microsoft.com/office/officeart/2005/8/layout/cycle2"/>
    <dgm:cxn modelId="{DC0E42BC-0A12-44F9-832C-6D8F9F67E8F0}" type="presOf" srcId="{0BEDDC78-E2F8-4523-90CE-F1F6C7CAF0CF}" destId="{97177708-1850-41BE-8F84-1DBD5CC207CE}" srcOrd="0" destOrd="0" presId="urn:microsoft.com/office/officeart/2005/8/layout/cycle2"/>
    <dgm:cxn modelId="{0D2A4AF5-524B-4D38-A4C6-B19A8DEFBF49}" type="presOf" srcId="{6632DF95-4775-40C2-923E-93580A253C1E}" destId="{776756B7-2016-49B8-82C8-FBE0729BE46E}" srcOrd="0" destOrd="0" presId="urn:microsoft.com/office/officeart/2005/8/layout/cycle2"/>
    <dgm:cxn modelId="{377DFCB2-3DA5-4B58-AD6C-E4F268B5BC29}" type="presOf" srcId="{3B14B752-92F0-4DE7-8494-C527512868CD}" destId="{311BFCCD-AEF3-4643-8675-DA77C2212431}" srcOrd="0" destOrd="0" presId="urn:microsoft.com/office/officeart/2005/8/layout/cycle2"/>
    <dgm:cxn modelId="{75F4442E-F44C-43C5-A07A-466372CD9D14}" srcId="{C3CD8DF8-B8DD-42CC-8D5E-A5D88F7C3904}" destId="{0BEDDC78-E2F8-4523-90CE-F1F6C7CAF0CF}" srcOrd="2" destOrd="0" parTransId="{512F453D-161B-464B-A57F-07095932BEE3}" sibTransId="{930C582F-BD5E-4A50-8AC2-6F1DF2C414C2}"/>
    <dgm:cxn modelId="{BEB4403E-F668-4980-AB9D-57AF3E405508}" type="presOf" srcId="{3DA4BB2D-EC35-472B-A5F2-89525B966AA0}" destId="{7F35FA8B-9083-4795-B076-3329B7E9923A}" srcOrd="0" destOrd="0" presId="urn:microsoft.com/office/officeart/2005/8/layout/cycle2"/>
    <dgm:cxn modelId="{3BF9EFCE-437A-4D27-A79E-A30226763816}" type="presOf" srcId="{C3CD8DF8-B8DD-42CC-8D5E-A5D88F7C3904}" destId="{A8749267-015A-4C9D-9693-6AC8901906C3}" srcOrd="0" destOrd="0" presId="urn:microsoft.com/office/officeart/2005/8/layout/cycle2"/>
    <dgm:cxn modelId="{257BB1EF-229F-4363-9742-DE054DB295D6}" type="presOf" srcId="{6632DF95-4775-40C2-923E-93580A253C1E}" destId="{A55F5429-5A67-45C9-B8BD-0CD513E4B333}" srcOrd="1" destOrd="0" presId="urn:microsoft.com/office/officeart/2005/8/layout/cycle2"/>
    <dgm:cxn modelId="{70602314-18BC-4356-98FD-925BBF301670}" type="presOf" srcId="{979EA534-1E1F-4EC1-ABFF-5C99E04967D9}" destId="{5EFACD50-479C-49C9-B4FF-75E75CAF58F7}" srcOrd="1" destOrd="0" presId="urn:microsoft.com/office/officeart/2005/8/layout/cycle2"/>
    <dgm:cxn modelId="{11A8FB5C-224D-4558-AD98-F799AAB35199}" srcId="{C3CD8DF8-B8DD-42CC-8D5E-A5D88F7C3904}" destId="{E8691C92-6852-4868-A315-BF88E2AB32A4}" srcOrd="4" destOrd="0" parTransId="{F33405AF-15C7-4427-91BA-8487BBB589B7}" sibTransId="{979EA534-1E1F-4EC1-ABFF-5C99E04967D9}"/>
    <dgm:cxn modelId="{1CBA4F6D-D104-45DD-AE37-C31C696B3BF4}" type="presOf" srcId="{10AD28EE-734E-41A5-8C0A-EEA9BEE127EA}" destId="{D9111BC8-6726-437B-A4E9-3B8A906E1A5A}" srcOrd="0" destOrd="0" presId="urn:microsoft.com/office/officeart/2005/8/layout/cycle2"/>
    <dgm:cxn modelId="{345E418B-A244-427D-8C07-36EBD7623CE2}" type="presParOf" srcId="{A8749267-015A-4C9D-9693-6AC8901906C3}" destId="{7F35FA8B-9083-4795-B076-3329B7E9923A}" srcOrd="0" destOrd="0" presId="urn:microsoft.com/office/officeart/2005/8/layout/cycle2"/>
    <dgm:cxn modelId="{9D4CF3C0-6DAF-4751-A151-404D787A6C96}" type="presParOf" srcId="{A8749267-015A-4C9D-9693-6AC8901906C3}" destId="{E49B8D85-2434-472D-86B4-E3012862350E}" srcOrd="1" destOrd="0" presId="urn:microsoft.com/office/officeart/2005/8/layout/cycle2"/>
    <dgm:cxn modelId="{E6327C4D-2623-460E-A575-87C31B0BC004}" type="presParOf" srcId="{E49B8D85-2434-472D-86B4-E3012862350E}" destId="{642D1A57-4555-459E-80CF-B710C6984D44}" srcOrd="0" destOrd="0" presId="urn:microsoft.com/office/officeart/2005/8/layout/cycle2"/>
    <dgm:cxn modelId="{1760AD75-409B-4675-8BB8-F4E6725C2B32}" type="presParOf" srcId="{A8749267-015A-4C9D-9693-6AC8901906C3}" destId="{D9111BC8-6726-437B-A4E9-3B8A906E1A5A}" srcOrd="2" destOrd="0" presId="urn:microsoft.com/office/officeart/2005/8/layout/cycle2"/>
    <dgm:cxn modelId="{51D61BBB-FC8A-4E96-8248-2DE0E66F18E2}" type="presParOf" srcId="{A8749267-015A-4C9D-9693-6AC8901906C3}" destId="{A9C48A10-34FA-4014-A78E-155CAB8B6D59}" srcOrd="3" destOrd="0" presId="urn:microsoft.com/office/officeart/2005/8/layout/cycle2"/>
    <dgm:cxn modelId="{3FD93538-3F25-48F3-BC31-8BFB94F61F1B}" type="presParOf" srcId="{A9C48A10-34FA-4014-A78E-155CAB8B6D59}" destId="{31E2FC64-52B7-407A-9075-19E64FBE379B}" srcOrd="0" destOrd="0" presId="urn:microsoft.com/office/officeart/2005/8/layout/cycle2"/>
    <dgm:cxn modelId="{241D99DF-AB66-45E3-BC92-95D15D24550C}" type="presParOf" srcId="{A8749267-015A-4C9D-9693-6AC8901906C3}" destId="{97177708-1850-41BE-8F84-1DBD5CC207CE}" srcOrd="4" destOrd="0" presId="urn:microsoft.com/office/officeart/2005/8/layout/cycle2"/>
    <dgm:cxn modelId="{F870AAE4-DF3F-4DA0-8605-3EF785E32307}" type="presParOf" srcId="{A8749267-015A-4C9D-9693-6AC8901906C3}" destId="{A1B07BF8-B21C-469C-95D2-C77EC8357140}" srcOrd="5" destOrd="0" presId="urn:microsoft.com/office/officeart/2005/8/layout/cycle2"/>
    <dgm:cxn modelId="{52CB04D4-C329-4BC6-85F1-D7C3B6C011E0}" type="presParOf" srcId="{A1B07BF8-B21C-469C-95D2-C77EC8357140}" destId="{AC56D850-779D-4066-9634-E913B9F80F55}" srcOrd="0" destOrd="0" presId="urn:microsoft.com/office/officeart/2005/8/layout/cycle2"/>
    <dgm:cxn modelId="{F6A2390B-F412-4F04-9418-1B40E32DB74C}" type="presParOf" srcId="{A8749267-015A-4C9D-9693-6AC8901906C3}" destId="{311BFCCD-AEF3-4643-8675-DA77C2212431}" srcOrd="6" destOrd="0" presId="urn:microsoft.com/office/officeart/2005/8/layout/cycle2"/>
    <dgm:cxn modelId="{CFFBE2DF-B50C-403A-90EC-8EF0E0BC084F}" type="presParOf" srcId="{A8749267-015A-4C9D-9693-6AC8901906C3}" destId="{AD780FC1-340D-46EC-B6EE-2F0D9CF641BD}" srcOrd="7" destOrd="0" presId="urn:microsoft.com/office/officeart/2005/8/layout/cycle2"/>
    <dgm:cxn modelId="{97DE4972-5778-4534-A6A8-F4FB4021B85A}" type="presParOf" srcId="{AD780FC1-340D-46EC-B6EE-2F0D9CF641BD}" destId="{FC34BC34-66BE-4000-9DE9-27115B29CF2C}" srcOrd="0" destOrd="0" presId="urn:microsoft.com/office/officeart/2005/8/layout/cycle2"/>
    <dgm:cxn modelId="{12968C46-E1A4-4D20-ADAC-E5030140809F}" type="presParOf" srcId="{A8749267-015A-4C9D-9693-6AC8901906C3}" destId="{73C3EC50-AA37-4625-BD29-BAE7F1C12B31}" srcOrd="8" destOrd="0" presId="urn:microsoft.com/office/officeart/2005/8/layout/cycle2"/>
    <dgm:cxn modelId="{2E5CC521-0A83-42FD-A51D-8F6F4DA4C5F9}" type="presParOf" srcId="{A8749267-015A-4C9D-9693-6AC8901906C3}" destId="{ED7A402F-D448-45BC-AE23-2897C8631338}" srcOrd="9" destOrd="0" presId="urn:microsoft.com/office/officeart/2005/8/layout/cycle2"/>
    <dgm:cxn modelId="{2B93F41D-224E-4384-A921-D350946530B0}" type="presParOf" srcId="{ED7A402F-D448-45BC-AE23-2897C8631338}" destId="{5EFACD50-479C-49C9-B4FF-75E75CAF58F7}" srcOrd="0" destOrd="0" presId="urn:microsoft.com/office/officeart/2005/8/layout/cycle2"/>
    <dgm:cxn modelId="{3AE261D2-2266-4619-A52F-3BD71CEA657B}" type="presParOf" srcId="{A8749267-015A-4C9D-9693-6AC8901906C3}" destId="{FD96C103-5CFD-483A-95BF-F13B87023098}" srcOrd="10" destOrd="0" presId="urn:microsoft.com/office/officeart/2005/8/layout/cycle2"/>
    <dgm:cxn modelId="{EA421E90-FDD1-4103-8915-CCF3DB561EA1}" type="presParOf" srcId="{A8749267-015A-4C9D-9693-6AC8901906C3}" destId="{776756B7-2016-49B8-82C8-FBE0729BE46E}" srcOrd="11" destOrd="0" presId="urn:microsoft.com/office/officeart/2005/8/layout/cycle2"/>
    <dgm:cxn modelId="{313504EB-1748-4B2B-A8F7-F8A166C72B07}" type="presParOf" srcId="{776756B7-2016-49B8-82C8-FBE0729BE46E}" destId="{A55F5429-5A67-45C9-B8BD-0CD513E4B33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51081" y="419046"/>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İhtiyaçlar belirlenir</a:t>
          </a:r>
          <a:endParaRPr lang="en-US" sz="900" kern="1200" dirty="0">
            <a:solidFill>
              <a:schemeClr val="tx1"/>
            </a:solidFill>
          </a:endParaRPr>
        </a:p>
      </dsp:txBody>
      <dsp:txXfrm>
        <a:off x="319935" y="419046"/>
        <a:ext cx="1096404" cy="537707"/>
      </dsp:txXfrm>
    </dsp:sp>
    <dsp:sp modelId="{0A392B87-AE7F-4BBB-8426-F182698D0DED}">
      <dsp:nvSpPr>
        <dsp:cNvPr id="0" name=""/>
        <dsp:cNvSpPr/>
      </dsp:nvSpPr>
      <dsp:spPr>
        <a:xfrm>
          <a:off x="1504117" y="450519"/>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tasarlanır</a:t>
          </a:r>
          <a:endParaRPr lang="en-US" sz="900" kern="1200" dirty="0">
            <a:solidFill>
              <a:schemeClr val="tx1"/>
            </a:solidFill>
          </a:endParaRPr>
        </a:p>
      </dsp:txBody>
      <dsp:txXfrm>
        <a:off x="1772971" y="450519"/>
        <a:ext cx="1096404" cy="537707"/>
      </dsp:txXfrm>
    </dsp:sp>
    <dsp:sp modelId="{B54F4E42-830B-4E29-A922-8E2E829F2255}">
      <dsp:nvSpPr>
        <dsp:cNvPr id="0" name=""/>
        <dsp:cNvSpPr/>
      </dsp:nvSpPr>
      <dsp:spPr>
        <a:xfrm>
          <a:off x="29838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Öğrenme deneyimleri paylaşılır</a:t>
          </a:r>
        </a:p>
      </dsp:txBody>
      <dsp:txXfrm>
        <a:off x="3252732" y="449761"/>
        <a:ext cx="1096404" cy="537707"/>
      </dsp:txXfrm>
    </dsp:sp>
    <dsp:sp modelId="{A050CB54-2AA3-4C69-93CC-31F729B157B0}">
      <dsp:nvSpPr>
        <dsp:cNvPr id="0" name=""/>
        <dsp:cNvSpPr/>
      </dsp:nvSpPr>
      <dsp:spPr>
        <a:xfrm>
          <a:off x="4454578" y="449761"/>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Öğrencilerin gelişmesi sağlanır</a:t>
          </a:r>
          <a:endParaRPr lang="en-US" sz="900" kern="1200" dirty="0">
            <a:solidFill>
              <a:schemeClr val="tx1"/>
            </a:solidFill>
          </a:endParaRPr>
        </a:p>
      </dsp:txBody>
      <dsp:txXfrm>
        <a:off x="4723432" y="449761"/>
        <a:ext cx="1096404" cy="537707"/>
      </dsp:txXfrm>
    </dsp:sp>
    <dsp:sp modelId="{18DD3EE4-4192-4B01-A11E-3CB6C2A9B1CB}">
      <dsp:nvSpPr>
        <dsp:cNvPr id="0" name=""/>
        <dsp:cNvSpPr/>
      </dsp:nvSpPr>
      <dsp:spPr>
        <a:xfrm>
          <a:off x="5886472" y="456095"/>
          <a:ext cx="1634111" cy="53770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Programın sonlandığı kanıtlanır</a:t>
          </a:r>
          <a:endParaRPr lang="en-US" sz="900" kern="1200" dirty="0">
            <a:solidFill>
              <a:schemeClr val="tx1"/>
            </a:solidFill>
          </a:endParaRPr>
        </a:p>
      </dsp:txBody>
      <dsp:txXfrm>
        <a:off x="6155326" y="456095"/>
        <a:ext cx="1096404" cy="53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3"/>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78330" y="504053"/>
        <a:ext cx="1171608" cy="471250"/>
      </dsp:txXfrm>
    </dsp:sp>
    <dsp:sp modelId="{0A392B87-AE7F-4BBB-8426-F182698D0DED}">
      <dsp:nvSpPr>
        <dsp:cNvPr id="0" name=""/>
        <dsp:cNvSpPr/>
      </dsp:nvSpPr>
      <dsp:spPr>
        <a:xfrm>
          <a:off x="1521277"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56902" y="535504"/>
        <a:ext cx="1171608" cy="471250"/>
      </dsp:txXfrm>
    </dsp:sp>
    <dsp:sp modelId="{B54F4E42-830B-4E29-A922-8E2E829F2255}">
      <dsp:nvSpPr>
        <dsp:cNvPr id="0" name=""/>
        <dsp:cNvSpPr/>
      </dsp:nvSpPr>
      <dsp:spPr>
        <a:xfrm>
          <a:off x="2999850"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a:t>
          </a:r>
          <a:r>
            <a:rPr lang="tr-TR" sz="900" kern="1200" dirty="0" err="1" smtClean="0">
              <a:solidFill>
                <a:schemeClr val="tx1"/>
              </a:solidFill>
            </a:rPr>
            <a:t>tanımlanı</a:t>
          </a:r>
          <a:endParaRPr lang="tr-TR" sz="900" kern="1200" dirty="0" smtClean="0">
            <a:solidFill>
              <a:schemeClr val="tx1"/>
            </a:solidFill>
          </a:endParaRPr>
        </a:p>
      </dsp:txBody>
      <dsp:txXfrm>
        <a:off x="3235475" y="535504"/>
        <a:ext cx="1171608" cy="471250"/>
      </dsp:txXfrm>
    </dsp:sp>
    <dsp:sp modelId="{A050CB54-2AA3-4C69-93CC-31F729B157B0}">
      <dsp:nvSpPr>
        <dsp:cNvPr id="0" name=""/>
        <dsp:cNvSpPr/>
      </dsp:nvSpPr>
      <dsp:spPr>
        <a:xfrm>
          <a:off x="4478422"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714047" y="535504"/>
        <a:ext cx="1171608" cy="471250"/>
      </dsp:txXfrm>
    </dsp:sp>
    <dsp:sp modelId="{37C08375-7917-4746-97FB-4B6E13D2E4C0}">
      <dsp:nvSpPr>
        <dsp:cNvPr id="0" name=""/>
        <dsp:cNvSpPr/>
      </dsp:nvSpPr>
      <dsp:spPr>
        <a:xfrm>
          <a:off x="5916135" y="535504"/>
          <a:ext cx="1642858" cy="47125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51760" y="535504"/>
        <a:ext cx="1171608" cy="47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42705" y="504056"/>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planı  yaratılır</a:t>
          </a:r>
          <a:endParaRPr lang="en-US" sz="900" kern="1200" dirty="0">
            <a:solidFill>
              <a:schemeClr val="tx1"/>
            </a:solidFill>
          </a:endParaRPr>
        </a:p>
      </dsp:txBody>
      <dsp:txXfrm>
        <a:off x="245821" y="504056"/>
        <a:ext cx="1236626" cy="406232"/>
      </dsp:txXfrm>
    </dsp:sp>
    <dsp:sp modelId="{0A392B87-AE7F-4BBB-8426-F182698D0DED}">
      <dsp:nvSpPr>
        <dsp:cNvPr id="0" name=""/>
        <dsp:cNvSpPr/>
      </dsp:nvSpPr>
      <dsp:spPr>
        <a:xfrm>
          <a:off x="1521277"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fonu sağlanır </a:t>
          </a:r>
          <a:endParaRPr lang="en-US" sz="900" kern="1200" dirty="0">
            <a:solidFill>
              <a:schemeClr val="tx1"/>
            </a:solidFill>
          </a:endParaRPr>
        </a:p>
      </dsp:txBody>
      <dsp:txXfrm>
        <a:off x="1724393" y="535507"/>
        <a:ext cx="1236626" cy="406232"/>
      </dsp:txXfrm>
    </dsp:sp>
    <dsp:sp modelId="{B54F4E42-830B-4E29-A922-8E2E829F2255}">
      <dsp:nvSpPr>
        <dsp:cNvPr id="0" name=""/>
        <dsp:cNvSpPr/>
      </dsp:nvSpPr>
      <dsp:spPr>
        <a:xfrm>
          <a:off x="2999850"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Program veya proje tasarlanır</a:t>
          </a:r>
        </a:p>
      </dsp:txBody>
      <dsp:txXfrm>
        <a:off x="3202966" y="535507"/>
        <a:ext cx="1236626" cy="406232"/>
      </dsp:txXfrm>
    </dsp:sp>
    <dsp:sp modelId="{A050CB54-2AA3-4C69-93CC-31F729B157B0}">
      <dsp:nvSpPr>
        <dsp:cNvPr id="0" name=""/>
        <dsp:cNvSpPr/>
      </dsp:nvSpPr>
      <dsp:spPr>
        <a:xfrm>
          <a:off x="4478422"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Araştırma yapılır</a:t>
          </a:r>
          <a:endParaRPr lang="en-US" sz="900" kern="1200" dirty="0">
            <a:solidFill>
              <a:schemeClr val="tx1"/>
            </a:solidFill>
          </a:endParaRPr>
        </a:p>
      </dsp:txBody>
      <dsp:txXfrm>
        <a:off x="4681538" y="535507"/>
        <a:ext cx="1236626" cy="406232"/>
      </dsp:txXfrm>
    </dsp:sp>
    <dsp:sp modelId="{37C08375-7917-4746-97FB-4B6E13D2E4C0}">
      <dsp:nvSpPr>
        <dsp:cNvPr id="0" name=""/>
        <dsp:cNvSpPr/>
      </dsp:nvSpPr>
      <dsp:spPr>
        <a:xfrm>
          <a:off x="5916135" y="535507"/>
          <a:ext cx="1642858" cy="406232"/>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Sonuçları yayılır</a:t>
          </a:r>
          <a:endParaRPr lang="en-US" sz="1100" kern="1200" dirty="0">
            <a:solidFill>
              <a:schemeClr val="tx1"/>
            </a:solidFill>
          </a:endParaRPr>
        </a:p>
      </dsp:txBody>
      <dsp:txXfrm>
        <a:off x="6119251" y="535507"/>
        <a:ext cx="1236626" cy="406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9F7A3-A808-421A-B075-5D1773DF8B0E}">
      <dsp:nvSpPr>
        <dsp:cNvPr id="0" name=""/>
        <dsp:cNvSpPr/>
      </dsp:nvSpPr>
      <dsp:spPr>
        <a:xfrm>
          <a:off x="0" y="469862"/>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belirlenir</a:t>
          </a:r>
          <a:endParaRPr lang="en-US" sz="900" kern="1200" dirty="0">
            <a:solidFill>
              <a:schemeClr val="tx1"/>
            </a:solidFill>
          </a:endParaRPr>
        </a:p>
      </dsp:txBody>
      <dsp:txXfrm>
        <a:off x="219939" y="469862"/>
        <a:ext cx="1202980" cy="439878"/>
      </dsp:txXfrm>
    </dsp:sp>
    <dsp:sp modelId="{0A392B87-AE7F-4BBB-8426-F182698D0DED}">
      <dsp:nvSpPr>
        <dsp:cNvPr id="0" name=""/>
        <dsp:cNvSpPr/>
      </dsp:nvSpPr>
      <dsp:spPr>
        <a:xfrm>
          <a:off x="1495532"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Ortak ilgi alanları saptanır</a:t>
          </a:r>
          <a:endParaRPr lang="en-US" sz="900" kern="1200" dirty="0">
            <a:solidFill>
              <a:schemeClr val="tx1"/>
            </a:solidFill>
          </a:endParaRPr>
        </a:p>
      </dsp:txBody>
      <dsp:txXfrm>
        <a:off x="1715471" y="501313"/>
        <a:ext cx="1202980" cy="439878"/>
      </dsp:txXfrm>
    </dsp:sp>
    <dsp:sp modelId="{B54F4E42-830B-4E29-A922-8E2E829F2255}">
      <dsp:nvSpPr>
        <dsp:cNvPr id="0" name=""/>
        <dsp:cNvSpPr/>
      </dsp:nvSpPr>
      <dsp:spPr>
        <a:xfrm>
          <a:off x="2940301"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İşbirliği modeli tanımlanır</a:t>
          </a:r>
        </a:p>
      </dsp:txBody>
      <dsp:txXfrm>
        <a:off x="3160240" y="501313"/>
        <a:ext cx="1202980" cy="439878"/>
      </dsp:txXfrm>
    </dsp:sp>
    <dsp:sp modelId="{A050CB54-2AA3-4C69-93CC-31F729B157B0}">
      <dsp:nvSpPr>
        <dsp:cNvPr id="0" name=""/>
        <dsp:cNvSpPr/>
      </dsp:nvSpPr>
      <dsp:spPr>
        <a:xfrm>
          <a:off x="4452677"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Fırsatlar yapılandırılır</a:t>
          </a:r>
          <a:endParaRPr lang="en-US" sz="900" kern="1200" dirty="0">
            <a:solidFill>
              <a:schemeClr val="tx1"/>
            </a:solidFill>
          </a:endParaRPr>
        </a:p>
      </dsp:txBody>
      <dsp:txXfrm>
        <a:off x="4672616" y="501313"/>
        <a:ext cx="1202980" cy="439878"/>
      </dsp:txXfrm>
    </dsp:sp>
    <dsp:sp modelId="{37C08375-7917-4746-97FB-4B6E13D2E4C0}">
      <dsp:nvSpPr>
        <dsp:cNvPr id="0" name=""/>
        <dsp:cNvSpPr/>
      </dsp:nvSpPr>
      <dsp:spPr>
        <a:xfrm>
          <a:off x="5890390" y="501313"/>
          <a:ext cx="1642858" cy="43987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tr-TR" sz="1100" kern="1200" dirty="0" smtClean="0">
              <a:solidFill>
                <a:schemeClr val="tx1"/>
              </a:solidFill>
            </a:rPr>
            <a:t>Paylaşılan yararlar garantilenir</a:t>
          </a:r>
          <a:endParaRPr lang="en-US" sz="1100" kern="1200" dirty="0">
            <a:solidFill>
              <a:schemeClr val="tx1"/>
            </a:solidFill>
          </a:endParaRPr>
        </a:p>
      </dsp:txBody>
      <dsp:txXfrm>
        <a:off x="6110329" y="501313"/>
        <a:ext cx="1202980" cy="43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7A4F8-B079-4911-ADBE-AD26B528F5DF}">
      <dsp:nvSpPr>
        <dsp:cNvPr id="0" name=""/>
        <dsp:cNvSpPr/>
      </dsp:nvSpPr>
      <dsp:spPr>
        <a:xfrm>
          <a:off x="73241" y="1797367"/>
          <a:ext cx="1560860" cy="7356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Girdi-1</a:t>
          </a:r>
          <a:endParaRPr lang="en-US" sz="1600" kern="1200" dirty="0"/>
        </a:p>
        <a:p>
          <a:pPr marL="171450" lvl="1" indent="-171450" algn="l" defTabSz="711200">
            <a:lnSpc>
              <a:spcPct val="90000"/>
            </a:lnSpc>
            <a:spcBef>
              <a:spcPct val="0"/>
            </a:spcBef>
            <a:spcAft>
              <a:spcPct val="15000"/>
            </a:spcAft>
            <a:buChar char="••"/>
          </a:pPr>
          <a:r>
            <a:rPr lang="tr-TR" sz="1600" kern="1200" dirty="0" smtClean="0"/>
            <a:t>Sağlayıcı-1</a:t>
          </a:r>
          <a:endParaRPr lang="en-US" sz="1600" kern="1200" dirty="0"/>
        </a:p>
      </dsp:txBody>
      <dsp:txXfrm>
        <a:off x="90171" y="1814297"/>
        <a:ext cx="1527000" cy="544170"/>
      </dsp:txXfrm>
    </dsp:sp>
    <dsp:sp modelId="{8F5249B0-D66B-484D-96ED-B3655559EC4F}">
      <dsp:nvSpPr>
        <dsp:cNvPr id="0" name=""/>
        <dsp:cNvSpPr/>
      </dsp:nvSpPr>
      <dsp:spPr>
        <a:xfrm>
          <a:off x="806082" y="1300393"/>
          <a:ext cx="2124313" cy="2124313"/>
        </a:xfrm>
        <a:prstGeom prst="leftCircularArrow">
          <a:avLst>
            <a:gd name="adj1" fmla="val 2094"/>
            <a:gd name="adj2" fmla="val 251399"/>
            <a:gd name="adj3" fmla="val 1671615"/>
            <a:gd name="adj4" fmla="val 8669194"/>
            <a:gd name="adj5" fmla="val 2443"/>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B016CCB9-EB73-4A7F-835C-EBF7B8F2CBA8}">
      <dsp:nvSpPr>
        <dsp:cNvPr id="0" name=""/>
        <dsp:cNvSpPr/>
      </dsp:nvSpPr>
      <dsp:spPr>
        <a:xfrm>
          <a:off x="349173"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Süreç-1</a:t>
          </a:r>
          <a:endParaRPr lang="en-US" sz="2900" kern="1200" dirty="0"/>
        </a:p>
      </dsp:txBody>
      <dsp:txXfrm>
        <a:off x="365333" y="2415983"/>
        <a:ext cx="1355111" cy="519415"/>
      </dsp:txXfrm>
    </dsp:sp>
    <dsp:sp modelId="{26519FE5-2FAC-46D8-9FBC-5F4A3A5691C8}">
      <dsp:nvSpPr>
        <dsp:cNvPr id="0" name=""/>
        <dsp:cNvSpPr/>
      </dsp:nvSpPr>
      <dsp:spPr>
        <a:xfrm>
          <a:off x="1983114" y="1505814"/>
          <a:ext cx="2303954" cy="696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Çıktı-1/Girdi-2</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Yararlanan-1/Sağlayıcı-2</a:t>
          </a:r>
          <a:endParaRPr lang="en-US" sz="1400" kern="1200" dirty="0"/>
        </a:p>
      </dsp:txBody>
      <dsp:txXfrm>
        <a:off x="1999153" y="1671199"/>
        <a:ext cx="2271876" cy="515526"/>
      </dsp:txXfrm>
    </dsp:sp>
    <dsp:sp modelId="{BC79C560-95ED-474A-946D-4CBEF2F921FB}">
      <dsp:nvSpPr>
        <dsp:cNvPr id="0" name=""/>
        <dsp:cNvSpPr/>
      </dsp:nvSpPr>
      <dsp:spPr>
        <a:xfrm>
          <a:off x="3163091" y="489381"/>
          <a:ext cx="2373149" cy="2373149"/>
        </a:xfrm>
        <a:prstGeom prst="circularArrow">
          <a:avLst>
            <a:gd name="adj1" fmla="val 1874"/>
            <a:gd name="adj2" fmla="val 223913"/>
            <a:gd name="adj3" fmla="val 19605299"/>
            <a:gd name="adj4" fmla="val 12580234"/>
            <a:gd name="adj5" fmla="val 2187"/>
          </a:avLst>
        </a:prstGeom>
        <a:solidFill>
          <a:schemeClr val="accent1">
            <a:tint val="60000"/>
            <a:hueOff val="0"/>
            <a:satOff val="0"/>
            <a:lumOff val="0"/>
            <a:alphaOff val="0"/>
          </a:schemeClr>
        </a:solidFill>
        <a:ln>
          <a:solidFill>
            <a:srgbClr val="003399"/>
          </a:solidFill>
        </a:ln>
        <a:effectLst/>
      </dsp:spPr>
      <dsp:style>
        <a:lnRef idx="0">
          <a:scrgbClr r="0" g="0" b="0"/>
        </a:lnRef>
        <a:fillRef idx="1">
          <a:scrgbClr r="0" g="0" b="0"/>
        </a:fillRef>
        <a:effectRef idx="0">
          <a:scrgbClr r="0" g="0" b="0"/>
        </a:effectRef>
        <a:fontRef idx="minor">
          <a:schemeClr val="lt1"/>
        </a:fontRef>
      </dsp:style>
    </dsp:sp>
    <dsp:sp modelId="{F53AB635-29D5-45E8-9644-5A37FF9F2F44}">
      <dsp:nvSpPr>
        <dsp:cNvPr id="0" name=""/>
        <dsp:cNvSpPr/>
      </dsp:nvSpPr>
      <dsp:spPr>
        <a:xfrm>
          <a:off x="2666821" y="1112440"/>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Süreç-2</a:t>
          </a:r>
          <a:endParaRPr lang="en-US" sz="2900" kern="1200" dirty="0"/>
        </a:p>
      </dsp:txBody>
      <dsp:txXfrm>
        <a:off x="2682981" y="1128600"/>
        <a:ext cx="1355111" cy="519415"/>
      </dsp:txXfrm>
    </dsp:sp>
    <dsp:sp modelId="{78BC62CE-E0B1-422D-A4E6-3474C6BAACB3}">
      <dsp:nvSpPr>
        <dsp:cNvPr id="0" name=""/>
        <dsp:cNvSpPr/>
      </dsp:nvSpPr>
      <dsp:spPr>
        <a:xfrm>
          <a:off x="4461981" y="1578699"/>
          <a:ext cx="2086229" cy="906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Çıktı-2/Girdi-3</a:t>
          </a:r>
          <a:endParaRPr lang="en-US" sz="1400" kern="1200" dirty="0"/>
        </a:p>
        <a:p>
          <a:pPr marL="114300" lvl="1" indent="-114300" algn="l" defTabSz="622300">
            <a:lnSpc>
              <a:spcPct val="90000"/>
            </a:lnSpc>
            <a:spcBef>
              <a:spcPct val="0"/>
            </a:spcBef>
            <a:spcAft>
              <a:spcPct val="15000"/>
            </a:spcAft>
            <a:buChar char="••"/>
          </a:pPr>
          <a:r>
            <a:rPr lang="tr-TR" sz="1400" kern="1200" dirty="0" smtClean="0"/>
            <a:t>Yararlanan-2/Sağlayıcı-3</a:t>
          </a:r>
          <a:endParaRPr lang="en-US" sz="1400" kern="1200" dirty="0"/>
        </a:p>
      </dsp:txBody>
      <dsp:txXfrm>
        <a:off x="4482844" y="1599562"/>
        <a:ext cx="2044503" cy="670603"/>
      </dsp:txXfrm>
    </dsp:sp>
    <dsp:sp modelId="{55851ED5-50EC-4909-BC4A-4DF176F47D9F}">
      <dsp:nvSpPr>
        <dsp:cNvPr id="0" name=""/>
        <dsp:cNvSpPr/>
      </dsp:nvSpPr>
      <dsp:spPr>
        <a:xfrm>
          <a:off x="5073725" y="2399823"/>
          <a:ext cx="1387431" cy="551735"/>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tr-TR" sz="2900" kern="1200" dirty="0" smtClean="0"/>
            <a:t>Süreç-3</a:t>
          </a:r>
          <a:endParaRPr lang="en-US" sz="2900" kern="1200" dirty="0"/>
        </a:p>
      </dsp:txBody>
      <dsp:txXfrm>
        <a:off x="5089885" y="2415983"/>
        <a:ext cx="1355111" cy="519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7E93-E33B-478F-BB0E-51835618003A}">
      <dsp:nvSpPr>
        <dsp:cNvPr id="0" name=""/>
        <dsp:cNvSpPr/>
      </dsp:nvSpPr>
      <dsp:spPr>
        <a:xfrm>
          <a:off x="0" y="0"/>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Tasarlama Süreci</a:t>
          </a:r>
          <a:endParaRPr lang="en-US" sz="1400" kern="1200" dirty="0"/>
        </a:p>
      </dsp:txBody>
      <dsp:txXfrm>
        <a:off x="0" y="0"/>
        <a:ext cx="1273668" cy="508781"/>
      </dsp:txXfrm>
    </dsp:sp>
    <dsp:sp modelId="{92F1D55A-908E-47A9-A979-97CA3F17799D}">
      <dsp:nvSpPr>
        <dsp:cNvPr id="0" name=""/>
        <dsp:cNvSpPr/>
      </dsp:nvSpPr>
      <dsp:spPr>
        <a:xfrm>
          <a:off x="7464" y="508781"/>
          <a:ext cx="1400863" cy="2299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114300" lvl="1" indent="-114300" algn="l" defTabSz="622300">
            <a:lnSpc>
              <a:spcPct val="90000"/>
            </a:lnSpc>
            <a:spcBef>
              <a:spcPct val="0"/>
            </a:spcBef>
            <a:spcAft>
              <a:spcPct val="15000"/>
            </a:spcAft>
            <a:buChar char="••"/>
          </a:pPr>
          <a:r>
            <a:rPr lang="tr-TR" sz="1400" kern="1200" dirty="0" smtClean="0"/>
            <a:t>……</a:t>
          </a:r>
          <a:endParaRPr lang="en-US" sz="1400" kern="1200" dirty="0"/>
        </a:p>
      </dsp:txBody>
      <dsp:txXfrm>
        <a:off x="7464" y="508781"/>
        <a:ext cx="1400863" cy="2299530"/>
      </dsp:txXfrm>
    </dsp:sp>
    <dsp:sp modelId="{3335CF31-EC10-45E3-8844-21FBB127EAE7}">
      <dsp:nvSpPr>
        <dsp:cNvPr id="0" name=""/>
        <dsp:cNvSpPr/>
      </dsp:nvSpPr>
      <dsp:spPr>
        <a:xfrm>
          <a:off x="1588199" y="0"/>
          <a:ext cx="1400863" cy="508781"/>
        </a:xfrm>
        <a:prstGeom prst="homePlate">
          <a:avLst/>
        </a:prstGeom>
        <a:solidFill>
          <a:srgbClr val="3333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tr-TR" sz="1400" kern="1200" dirty="0" smtClean="0"/>
            <a:t>Planlama Süreci</a:t>
          </a:r>
          <a:endParaRPr lang="en-US" sz="1400" kern="1200" dirty="0"/>
        </a:p>
      </dsp:txBody>
      <dsp:txXfrm>
        <a:off x="1588199" y="0"/>
        <a:ext cx="1273668" cy="508781"/>
      </dsp:txXfrm>
    </dsp:sp>
    <dsp:sp modelId="{863C5C5A-6FED-48E5-ADC0-68CF07368C39}">
      <dsp:nvSpPr>
        <dsp:cNvPr id="0" name=""/>
        <dsp:cNvSpPr/>
      </dsp:nvSpPr>
      <dsp:spPr>
        <a:xfrm>
          <a:off x="1604449" y="508781"/>
          <a:ext cx="1400863" cy="2299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dirty="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dirty="0" smtClean="0"/>
            <a:t>…</a:t>
          </a:r>
          <a:endParaRPr lang="en-US" sz="3600" kern="1200" dirty="0"/>
        </a:p>
      </dsp:txBody>
      <dsp:txXfrm>
        <a:off x="1604449" y="508781"/>
        <a:ext cx="1400863" cy="2299530"/>
      </dsp:txXfrm>
    </dsp:sp>
    <dsp:sp modelId="{DF89113A-73A9-4FB9-84E9-A3102A4DFD52}">
      <dsp:nvSpPr>
        <dsp:cNvPr id="0" name=""/>
        <dsp:cNvSpPr/>
      </dsp:nvSpPr>
      <dsp:spPr>
        <a:xfrm>
          <a:off x="3185184" y="0"/>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Uygulama ve Hizmet Süreci</a:t>
          </a:r>
          <a:endParaRPr lang="en-US" sz="1400" kern="1200" dirty="0"/>
        </a:p>
      </dsp:txBody>
      <dsp:txXfrm>
        <a:off x="3185184" y="0"/>
        <a:ext cx="1273668" cy="508781"/>
      </dsp:txXfrm>
    </dsp:sp>
    <dsp:sp modelId="{646F145F-F1A7-44D8-BB63-F6CAEBF8BF3E}">
      <dsp:nvSpPr>
        <dsp:cNvPr id="0" name=""/>
        <dsp:cNvSpPr/>
      </dsp:nvSpPr>
      <dsp:spPr>
        <a:xfrm>
          <a:off x="3201434" y="508781"/>
          <a:ext cx="1400863" cy="2299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t>
          </a:r>
          <a:endParaRPr lang="en-US" sz="14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smtClean="0"/>
            <a:t>……</a:t>
          </a:r>
          <a:endParaRPr lang="en-US" sz="3600" kern="1200" dirty="0"/>
        </a:p>
        <a:p>
          <a:pPr marL="285750" lvl="1" indent="-285750" algn="l" defTabSz="1600200">
            <a:lnSpc>
              <a:spcPct val="90000"/>
            </a:lnSpc>
            <a:spcBef>
              <a:spcPct val="0"/>
            </a:spcBef>
            <a:spcAft>
              <a:spcPct val="15000"/>
            </a:spcAft>
            <a:buChar char="••"/>
          </a:pPr>
          <a:r>
            <a:rPr lang="tr-TR" sz="3600" kern="1200" dirty="0" smtClean="0"/>
            <a:t>…</a:t>
          </a:r>
          <a:endParaRPr lang="en-US" sz="3600" kern="1200" dirty="0"/>
        </a:p>
      </dsp:txBody>
      <dsp:txXfrm>
        <a:off x="3201434" y="508781"/>
        <a:ext cx="1400863" cy="2299530"/>
      </dsp:txXfrm>
    </dsp:sp>
    <dsp:sp modelId="{790C04BB-BE51-4C10-A22D-2B691A7087C7}">
      <dsp:nvSpPr>
        <dsp:cNvPr id="0" name=""/>
        <dsp:cNvSpPr/>
      </dsp:nvSpPr>
      <dsp:spPr>
        <a:xfrm>
          <a:off x="4782168" y="0"/>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İzleme Süreci</a:t>
          </a:r>
          <a:endParaRPr lang="en-US" sz="1400" kern="1200" dirty="0"/>
        </a:p>
      </dsp:txBody>
      <dsp:txXfrm>
        <a:off x="4782168" y="0"/>
        <a:ext cx="1273668" cy="508781"/>
      </dsp:txXfrm>
    </dsp:sp>
    <dsp:sp modelId="{CB93CD10-AB49-4273-86BB-B87C9A3A152F}">
      <dsp:nvSpPr>
        <dsp:cNvPr id="0" name=""/>
        <dsp:cNvSpPr/>
      </dsp:nvSpPr>
      <dsp:spPr>
        <a:xfrm>
          <a:off x="4798418" y="508781"/>
          <a:ext cx="1400863" cy="2299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tr-TR" sz="1400" kern="1200" dirty="0" smtClean="0"/>
            <a:t>…..</a:t>
          </a:r>
          <a:endParaRPr lang="en-US" sz="1400" kern="1200" dirty="0"/>
        </a:p>
      </dsp:txBody>
      <dsp:txXfrm>
        <a:off x="4798418" y="508781"/>
        <a:ext cx="1400863" cy="2299530"/>
      </dsp:txXfrm>
    </dsp:sp>
    <dsp:sp modelId="{D65CAA00-D1D4-441B-A126-AEDE377422C2}">
      <dsp:nvSpPr>
        <dsp:cNvPr id="0" name=""/>
        <dsp:cNvSpPr/>
      </dsp:nvSpPr>
      <dsp:spPr>
        <a:xfrm>
          <a:off x="6379153" y="0"/>
          <a:ext cx="1400863" cy="508781"/>
        </a:xfrm>
        <a:prstGeom prst="homePlat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tr-TR" sz="1400" kern="1200" dirty="0" smtClean="0"/>
            <a:t>İyileştirme Süreci</a:t>
          </a:r>
          <a:endParaRPr lang="en-US" sz="1400" kern="1200" dirty="0"/>
        </a:p>
      </dsp:txBody>
      <dsp:txXfrm>
        <a:off x="6379153" y="0"/>
        <a:ext cx="1273668" cy="508781"/>
      </dsp:txXfrm>
    </dsp:sp>
    <dsp:sp modelId="{7B3CCDF1-2361-4909-B2D0-C8B89B8200FD}">
      <dsp:nvSpPr>
        <dsp:cNvPr id="0" name=""/>
        <dsp:cNvSpPr/>
      </dsp:nvSpPr>
      <dsp:spPr>
        <a:xfrm>
          <a:off x="6395403" y="508781"/>
          <a:ext cx="1400863" cy="2299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35560" bIns="40005" numCol="1" spcCol="1270" anchor="t" anchorCtr="0">
          <a:noAutofit/>
        </a:bodyPr>
        <a:lstStyle/>
        <a:p>
          <a:pPr marL="57150" lvl="1" indent="-57150" algn="l" defTabSz="222250">
            <a:lnSpc>
              <a:spcPct val="90000"/>
            </a:lnSpc>
            <a:spcBef>
              <a:spcPct val="0"/>
            </a:spcBef>
            <a:spcAft>
              <a:spcPct val="15000"/>
            </a:spcAft>
            <a:buChar char="••"/>
          </a:pPr>
          <a:r>
            <a:rPr lang="tr-TR" sz="500" kern="1200" dirty="0" smtClean="0"/>
            <a:t>…</a:t>
          </a:r>
          <a:endParaRPr lang="en-US" sz="500" kern="1200" dirty="0"/>
        </a:p>
      </dsp:txBody>
      <dsp:txXfrm>
        <a:off x="6395403" y="508781"/>
        <a:ext cx="1400863" cy="2299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5FA8B-9083-4795-B076-3329B7E9923A}">
      <dsp:nvSpPr>
        <dsp:cNvPr id="0" name=""/>
        <dsp:cNvSpPr/>
      </dsp:nvSpPr>
      <dsp:spPr>
        <a:xfrm>
          <a:off x="3347602" y="1393"/>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Performans standartları tanımlanır</a:t>
          </a:r>
          <a:endParaRPr lang="en-US" sz="1400" kern="1200" dirty="0"/>
        </a:p>
      </dsp:txBody>
      <dsp:txXfrm>
        <a:off x="3549212" y="203003"/>
        <a:ext cx="973458" cy="973458"/>
      </dsp:txXfrm>
    </dsp:sp>
    <dsp:sp modelId="{E49B8D85-2434-472D-86B4-E3012862350E}">
      <dsp:nvSpPr>
        <dsp:cNvPr id="0" name=""/>
        <dsp:cNvSpPr/>
      </dsp:nvSpPr>
      <dsp:spPr>
        <a:xfrm rot="1803681">
          <a:off x="4747114" y="983417"/>
          <a:ext cx="39527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55089" y="1046643"/>
        <a:ext cx="276693" cy="278776"/>
      </dsp:txXfrm>
    </dsp:sp>
    <dsp:sp modelId="{D9111BC8-6726-437B-A4E9-3B8A906E1A5A}">
      <dsp:nvSpPr>
        <dsp:cNvPr id="0" name=""/>
        <dsp:cNvSpPr/>
      </dsp:nvSpPr>
      <dsp:spPr>
        <a:xfrm>
          <a:off x="5184587" y="1064601"/>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0" kern="1200" dirty="0" smtClean="0"/>
            <a:t>Gerçek performans ölçülür</a:t>
          </a:r>
          <a:endParaRPr lang="en-US" sz="1400" b="0" kern="1200" dirty="0"/>
        </a:p>
      </dsp:txBody>
      <dsp:txXfrm>
        <a:off x="5386197" y="1266211"/>
        <a:ext cx="973458" cy="973458"/>
      </dsp:txXfrm>
    </dsp:sp>
    <dsp:sp modelId="{A9C48A10-34FA-4014-A78E-155CAB8B6D59}">
      <dsp:nvSpPr>
        <dsp:cNvPr id="0" name=""/>
        <dsp:cNvSpPr/>
      </dsp:nvSpPr>
      <dsp:spPr>
        <a:xfrm rot="5517919">
          <a:off x="5668883" y="2519107"/>
          <a:ext cx="339561"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721564" y="2561129"/>
        <a:ext cx="237693" cy="278776"/>
      </dsp:txXfrm>
    </dsp:sp>
    <dsp:sp modelId="{97177708-1850-41BE-8F84-1DBD5CC207CE}">
      <dsp:nvSpPr>
        <dsp:cNvPr id="0" name=""/>
        <dsp:cNvSpPr/>
      </dsp:nvSpPr>
      <dsp:spPr>
        <a:xfrm>
          <a:off x="5040563" y="3080826"/>
          <a:ext cx="1525276" cy="1408066"/>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Gerçek performans standartlarla karşılaştırılır</a:t>
          </a:r>
          <a:endParaRPr lang="en-US" sz="1400" kern="1200" dirty="0"/>
        </a:p>
      </dsp:txBody>
      <dsp:txXfrm>
        <a:off x="5263934" y="3287032"/>
        <a:ext cx="1078534" cy="995654"/>
      </dsp:txXfrm>
    </dsp:sp>
    <dsp:sp modelId="{A1B07BF8-B21C-469C-95D2-C77EC8357140}">
      <dsp:nvSpPr>
        <dsp:cNvPr id="0" name=""/>
        <dsp:cNvSpPr/>
      </dsp:nvSpPr>
      <dsp:spPr>
        <a:xfrm rot="8971638">
          <a:off x="4739376" y="4082457"/>
          <a:ext cx="326465"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830551" y="4150549"/>
        <a:ext cx="228526" cy="278776"/>
      </dsp:txXfrm>
    </dsp:sp>
    <dsp:sp modelId="{311BFCCD-AEF3-4643-8675-DA77C2212431}">
      <dsp:nvSpPr>
        <dsp:cNvPr id="0" name=""/>
        <dsp:cNvSpPr/>
      </dsp:nvSpPr>
      <dsp:spPr>
        <a:xfrm>
          <a:off x="3347602" y="4136382"/>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Sapmaların sebepleri analiz edili</a:t>
          </a:r>
          <a:r>
            <a:rPr lang="tr-TR" sz="1600" kern="1200" dirty="0" smtClean="0"/>
            <a:t>r</a:t>
          </a:r>
          <a:endParaRPr lang="en-US" sz="1600" kern="1200" dirty="0"/>
        </a:p>
      </dsp:txBody>
      <dsp:txXfrm>
        <a:off x="3549212" y="4337992"/>
        <a:ext cx="973458" cy="973458"/>
      </dsp:txXfrm>
    </dsp:sp>
    <dsp:sp modelId="{AD780FC1-340D-46EC-B6EE-2F0D9CF641BD}">
      <dsp:nvSpPr>
        <dsp:cNvPr id="0" name=""/>
        <dsp:cNvSpPr/>
      </dsp:nvSpPr>
      <dsp:spPr>
        <a:xfrm rot="12634006">
          <a:off x="2978876" y="4074564"/>
          <a:ext cx="360563"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079529" y="4194994"/>
        <a:ext cx="252394" cy="278776"/>
      </dsp:txXfrm>
    </dsp:sp>
    <dsp:sp modelId="{73C3EC50-AA37-4625-BD29-BAE7F1C12B31}">
      <dsp:nvSpPr>
        <dsp:cNvPr id="0" name=""/>
        <dsp:cNvSpPr/>
      </dsp:nvSpPr>
      <dsp:spPr>
        <a:xfrm>
          <a:off x="1558353" y="3072032"/>
          <a:ext cx="1395235" cy="1402821"/>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Düzeltici faaliyet planlanır</a:t>
          </a:r>
          <a:endParaRPr lang="en-US" sz="1600" kern="1200" dirty="0"/>
        </a:p>
      </dsp:txBody>
      <dsp:txXfrm>
        <a:off x="1762680" y="3277470"/>
        <a:ext cx="986581" cy="991945"/>
      </dsp:txXfrm>
    </dsp:sp>
    <dsp:sp modelId="{ED7A402F-D448-45BC-AE23-2897C8631338}">
      <dsp:nvSpPr>
        <dsp:cNvPr id="0" name=""/>
        <dsp:cNvSpPr/>
      </dsp:nvSpPr>
      <dsp:spPr>
        <a:xfrm rot="16182337">
          <a:off x="2075758" y="2519514"/>
          <a:ext cx="349927"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128517" y="2664928"/>
        <a:ext cx="244949" cy="278776"/>
      </dsp:txXfrm>
    </dsp:sp>
    <dsp:sp modelId="{FD96C103-5CFD-483A-95BF-F13B87023098}">
      <dsp:nvSpPr>
        <dsp:cNvPr id="0" name=""/>
        <dsp:cNvSpPr/>
      </dsp:nvSpPr>
      <dsp:spPr>
        <a:xfrm>
          <a:off x="1557099" y="1035140"/>
          <a:ext cx="1376678" cy="137667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Düzeltici faaliyet uygulanır</a:t>
          </a:r>
          <a:endParaRPr lang="en-US" sz="1700" kern="1200" dirty="0"/>
        </a:p>
      </dsp:txBody>
      <dsp:txXfrm>
        <a:off x="1758709" y="1236750"/>
        <a:ext cx="973458" cy="973458"/>
      </dsp:txXfrm>
    </dsp:sp>
    <dsp:sp modelId="{776756B7-2016-49B8-82C8-FBE0729BE46E}">
      <dsp:nvSpPr>
        <dsp:cNvPr id="0" name=""/>
        <dsp:cNvSpPr/>
      </dsp:nvSpPr>
      <dsp:spPr>
        <a:xfrm rot="19800000">
          <a:off x="2948649" y="979472"/>
          <a:ext cx="366132" cy="46462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956007" y="1099858"/>
        <a:ext cx="256292" cy="2787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92163"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701675" y="4416510"/>
            <a:ext cx="5607050" cy="41832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92166" name="Rectangle 6"/>
          <p:cNvSpPr>
            <a:spLocks noGrp="1" noChangeArrowheads="1"/>
          </p:cNvSpPr>
          <p:nvPr>
            <p:ph type="ftr" sz="quarter" idx="4"/>
          </p:nvPr>
        </p:nvSpPr>
        <p:spPr bwMode="auto">
          <a:xfrm>
            <a:off x="1" y="8829823"/>
            <a:ext cx="3038475" cy="46498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92167" name="Rectangle 7"/>
          <p:cNvSpPr>
            <a:spLocks noGrp="1" noChangeArrowheads="1"/>
          </p:cNvSpPr>
          <p:nvPr>
            <p:ph type="sldNum" sz="quarter" idx="5"/>
          </p:nvPr>
        </p:nvSpPr>
        <p:spPr bwMode="auto">
          <a:xfrm>
            <a:off x="3970339" y="8829823"/>
            <a:ext cx="3038475" cy="46498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26E407F4-A499-458F-AC3F-EF894E189E7E}" type="slidenum">
              <a:rPr lang="en-US"/>
              <a:pPr>
                <a:defRPr/>
              </a:pPr>
              <a:t>‹#›</a:t>
            </a:fld>
            <a:endParaRPr lang="en-US"/>
          </a:p>
        </p:txBody>
      </p:sp>
    </p:spTree>
    <p:extLst>
      <p:ext uri="{BB962C8B-B14F-4D97-AF65-F5344CB8AC3E}">
        <p14:creationId xmlns:p14="http://schemas.microsoft.com/office/powerpoint/2010/main" val="2220775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2221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15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63557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16</a:t>
            </a:fld>
            <a:endParaRPr lang="en-US"/>
          </a:p>
        </p:txBody>
      </p:sp>
    </p:spTree>
    <p:extLst>
      <p:ext uri="{BB962C8B-B14F-4D97-AF65-F5344CB8AC3E}">
        <p14:creationId xmlns:p14="http://schemas.microsoft.com/office/powerpoint/2010/main" val="143508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Süreçlerin</a:t>
            </a:r>
            <a:r>
              <a:rPr lang="tr-TR" baseline="0" dirty="0" smtClean="0"/>
              <a:t> diğer gösterim şemalarından birisi de SIPOC diyagramıdır </a:t>
            </a:r>
            <a:r>
              <a:rPr lang="tr-TR" dirty="0" smtClean="0"/>
              <a:t>(SIPOC: </a:t>
            </a:r>
            <a:r>
              <a:rPr lang="tr-TR" dirty="0" err="1" smtClean="0"/>
              <a:t>Supplier</a:t>
            </a:r>
            <a:r>
              <a:rPr lang="tr-TR" dirty="0" smtClean="0"/>
              <a:t>-</a:t>
            </a:r>
            <a:r>
              <a:rPr lang="tr-TR" dirty="0" err="1" smtClean="0"/>
              <a:t>Inputs</a:t>
            </a:r>
            <a:r>
              <a:rPr lang="tr-TR" dirty="0" smtClean="0"/>
              <a:t>-</a:t>
            </a:r>
            <a:r>
              <a:rPr lang="tr-TR" dirty="0" err="1" smtClean="0"/>
              <a:t>Process</a:t>
            </a:r>
            <a:r>
              <a:rPr lang="tr-TR" dirty="0" smtClean="0"/>
              <a:t>-</a:t>
            </a:r>
            <a:r>
              <a:rPr lang="tr-TR" dirty="0" err="1" smtClean="0"/>
              <a:t>Outputs</a:t>
            </a:r>
            <a:r>
              <a:rPr lang="tr-TR" dirty="0" smtClean="0"/>
              <a:t>-Customer)</a:t>
            </a:r>
          </a:p>
          <a:p>
            <a:r>
              <a:rPr lang="tr-TR" dirty="0" smtClean="0"/>
              <a:t>Süreçlerin</a:t>
            </a:r>
            <a:r>
              <a:rPr lang="tr-TR" baseline="0" dirty="0" smtClean="0"/>
              <a:t> performanslarını kaynaklar yanında etkileyen çok sayıda dış faktörler vardır. Bu faktörlerin etkileri negatif ise risk oluşturur. Risk analizlerinde dikkat edilmelidir. Örneğin kaynaklara göre kontenjanın yüksek olması üniversite eğitim </a:t>
            </a:r>
            <a:r>
              <a:rPr lang="tr-TR" baseline="0" dirty="0" err="1" smtClean="0"/>
              <a:t>öğrtimi</a:t>
            </a:r>
            <a:r>
              <a:rPr lang="tr-TR" baseline="0" dirty="0" smtClean="0"/>
              <a:t> </a:t>
            </a:r>
            <a:r>
              <a:rPr lang="tr-TR" baseline="0" dirty="0" err="1" smtClean="0"/>
              <a:t>sğrecinin</a:t>
            </a:r>
            <a:r>
              <a:rPr lang="tr-TR" baseline="0" dirty="0" smtClean="0"/>
              <a:t> risklerinden birisidir. Değiştirilemeyen riskler başlığında değerlendirilir. Risk analiziyle ilgili eğitim yapılmaktadır. Sağlayıcılar da negatif </a:t>
            </a:r>
            <a:r>
              <a:rPr lang="tr-TR" baseline="0" dirty="0" err="1" smtClean="0"/>
              <a:t>etkiy</a:t>
            </a:r>
            <a:r>
              <a:rPr lang="tr-TR" baseline="0" dirty="0" smtClean="0"/>
              <a:t> </a:t>
            </a:r>
            <a:r>
              <a:rPr lang="tr-TR" baseline="0" dirty="0" err="1" smtClean="0"/>
              <a:t>eneden</a:t>
            </a:r>
            <a:r>
              <a:rPr lang="tr-TR" baseline="0" dirty="0" smtClean="0"/>
              <a:t> olabilir. Örneğin temel girdi olan lise mezunlarının meslek eğitim için yeterli alt bilgiye sahip olmamaları üniversite eğitim ve öğretim sürecinin riskleri arasındadır. Aynı şekilde süreçte kullanılan kaynakların sağlayıcıları da yeterli kaynağı sağlamak açısından sorunlu iseler risk oluştururlar. Mezunlarımız için yararlananların şartlarını dikkate almak gerekmektedir. Bu şekilde sonuç analizleri başarılı raporlar sağlayabilir. Bu slayt bir sürece toplu bakıştır. Her sürece bu yaklaşım gerekir. </a:t>
            </a:r>
          </a:p>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17</a:t>
            </a:fld>
            <a:endParaRPr lang="en-US"/>
          </a:p>
        </p:txBody>
      </p:sp>
    </p:spTree>
    <p:extLst>
      <p:ext uri="{BB962C8B-B14F-4D97-AF65-F5344CB8AC3E}">
        <p14:creationId xmlns:p14="http://schemas.microsoft.com/office/powerpoint/2010/main" val="279708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18</a:t>
            </a:fld>
            <a:endParaRPr lang="en-US"/>
          </a:p>
        </p:txBody>
      </p:sp>
    </p:spTree>
    <p:extLst>
      <p:ext uri="{BB962C8B-B14F-4D97-AF65-F5344CB8AC3E}">
        <p14:creationId xmlns:p14="http://schemas.microsoft.com/office/powerpoint/2010/main" val="3585188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3560" indent="-297523">
              <a:spcBef>
                <a:spcPct val="30000"/>
              </a:spcBef>
              <a:defRPr sz="1200">
                <a:solidFill>
                  <a:schemeClr val="tx1"/>
                </a:solidFill>
                <a:latin typeface="Arial" panose="020B0604020202020204" pitchFamily="34" charset="0"/>
              </a:defRPr>
            </a:lvl2pPr>
            <a:lvl3pPr marL="1190092" indent="-238018">
              <a:spcBef>
                <a:spcPct val="30000"/>
              </a:spcBef>
              <a:defRPr sz="1200">
                <a:solidFill>
                  <a:schemeClr val="tx1"/>
                </a:solidFill>
                <a:latin typeface="Arial" panose="020B0604020202020204" pitchFamily="34" charset="0"/>
              </a:defRPr>
            </a:lvl3pPr>
            <a:lvl4pPr marL="1666128" indent="-238018">
              <a:spcBef>
                <a:spcPct val="30000"/>
              </a:spcBef>
              <a:defRPr sz="1200">
                <a:solidFill>
                  <a:schemeClr val="tx1"/>
                </a:solidFill>
                <a:latin typeface="Arial" panose="020B0604020202020204" pitchFamily="34" charset="0"/>
              </a:defRPr>
            </a:lvl4pPr>
            <a:lvl5pPr marL="2142165" indent="-238018">
              <a:spcBef>
                <a:spcPct val="30000"/>
              </a:spcBef>
              <a:defRPr sz="1200">
                <a:solidFill>
                  <a:schemeClr val="tx1"/>
                </a:solidFill>
                <a:latin typeface="Arial" panose="020B0604020202020204" pitchFamily="34" charset="0"/>
              </a:defRPr>
            </a:lvl5pPr>
            <a:lvl6pPr marL="2618202" indent="-238018" eaLnBrk="0" fontAlgn="base" hangingPunct="0">
              <a:spcBef>
                <a:spcPct val="30000"/>
              </a:spcBef>
              <a:spcAft>
                <a:spcPct val="0"/>
              </a:spcAft>
              <a:defRPr sz="1200">
                <a:solidFill>
                  <a:schemeClr val="tx1"/>
                </a:solidFill>
                <a:latin typeface="Arial" panose="020B0604020202020204" pitchFamily="34" charset="0"/>
              </a:defRPr>
            </a:lvl6pPr>
            <a:lvl7pPr marL="3094238" indent="-238018" eaLnBrk="0" fontAlgn="base" hangingPunct="0">
              <a:spcBef>
                <a:spcPct val="30000"/>
              </a:spcBef>
              <a:spcAft>
                <a:spcPct val="0"/>
              </a:spcAft>
              <a:defRPr sz="1200">
                <a:solidFill>
                  <a:schemeClr val="tx1"/>
                </a:solidFill>
                <a:latin typeface="Arial" panose="020B0604020202020204" pitchFamily="34" charset="0"/>
              </a:defRPr>
            </a:lvl7pPr>
            <a:lvl8pPr marL="3570275" indent="-238018" eaLnBrk="0" fontAlgn="base" hangingPunct="0">
              <a:spcBef>
                <a:spcPct val="30000"/>
              </a:spcBef>
              <a:spcAft>
                <a:spcPct val="0"/>
              </a:spcAft>
              <a:defRPr sz="1200">
                <a:solidFill>
                  <a:schemeClr val="tx1"/>
                </a:solidFill>
                <a:latin typeface="Arial" panose="020B0604020202020204" pitchFamily="34" charset="0"/>
              </a:defRPr>
            </a:lvl8pPr>
            <a:lvl9pPr marL="4046311" indent="-23801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B49B8F-42CC-45A8-B328-9CB86B676962}" type="slidenum">
              <a:rPr lang="tr-TR" altLang="tr-TR" smtClean="0"/>
              <a:pPr>
                <a:spcBef>
                  <a:spcPct val="0"/>
                </a:spcBef>
              </a:pPr>
              <a:t>19</a:t>
            </a:fld>
            <a:endParaRPr lang="tr-TR" altLang="tr-T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15423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EEC6B4-ED25-44BA-8709-6F45A38B1E7E}" type="slidenum">
              <a:rPr lang="en-US" smtClean="0"/>
              <a:pPr>
                <a:defRPr/>
              </a:pPr>
              <a:t>21</a:t>
            </a:fld>
            <a:endParaRPr lang="en-US" dirty="0"/>
          </a:p>
        </p:txBody>
      </p:sp>
    </p:spTree>
    <p:extLst>
      <p:ext uri="{BB962C8B-B14F-4D97-AF65-F5344CB8AC3E}">
        <p14:creationId xmlns:p14="http://schemas.microsoft.com/office/powerpoint/2010/main" val="2553475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EEC6B4-ED25-44BA-8709-6F45A38B1E7E}" type="slidenum">
              <a:rPr lang="en-US" smtClean="0"/>
              <a:pPr>
                <a:defRPr/>
              </a:pPr>
              <a:t>22</a:t>
            </a:fld>
            <a:endParaRPr lang="en-US" dirty="0"/>
          </a:p>
        </p:txBody>
      </p:sp>
    </p:spTree>
    <p:extLst>
      <p:ext uri="{BB962C8B-B14F-4D97-AF65-F5344CB8AC3E}">
        <p14:creationId xmlns:p14="http://schemas.microsoft.com/office/powerpoint/2010/main" val="212763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23</a:t>
            </a:fld>
            <a:endParaRPr lang="en-US"/>
          </a:p>
        </p:txBody>
      </p:sp>
    </p:spTree>
    <p:extLst>
      <p:ext uri="{BB962C8B-B14F-4D97-AF65-F5344CB8AC3E}">
        <p14:creationId xmlns:p14="http://schemas.microsoft.com/office/powerpoint/2010/main" val="2688962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24</a:t>
            </a:fld>
            <a:endParaRPr lang="en-US"/>
          </a:p>
        </p:txBody>
      </p:sp>
    </p:spTree>
    <p:extLst>
      <p:ext uri="{BB962C8B-B14F-4D97-AF65-F5344CB8AC3E}">
        <p14:creationId xmlns:p14="http://schemas.microsoft.com/office/powerpoint/2010/main" val="163292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25</a:t>
            </a:fld>
            <a:endParaRPr lang="en-US"/>
          </a:p>
        </p:txBody>
      </p:sp>
    </p:spTree>
    <p:extLst>
      <p:ext uri="{BB962C8B-B14F-4D97-AF65-F5344CB8AC3E}">
        <p14:creationId xmlns:p14="http://schemas.microsoft.com/office/powerpoint/2010/main" val="426078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a:ln/>
        </p:spPr>
      </p:sp>
      <p:sp>
        <p:nvSpPr>
          <p:cNvPr id="512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smtClean="0"/>
          </a:p>
        </p:txBody>
      </p:sp>
      <p:sp>
        <p:nvSpPr>
          <p:cNvPr id="512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4063" indent="-288925" eaLnBrk="0" hangingPunct="0">
              <a:spcBef>
                <a:spcPct val="30000"/>
              </a:spcBef>
              <a:defRPr sz="1200">
                <a:solidFill>
                  <a:schemeClr val="tx1"/>
                </a:solidFill>
                <a:latin typeface="Arial" charset="0"/>
              </a:defRPr>
            </a:lvl2pPr>
            <a:lvl3pPr marL="1158875" indent="-231775" eaLnBrk="0" hangingPunct="0">
              <a:spcBef>
                <a:spcPct val="30000"/>
              </a:spcBef>
              <a:defRPr sz="1200">
                <a:solidFill>
                  <a:schemeClr val="tx1"/>
                </a:solidFill>
                <a:latin typeface="Arial" charset="0"/>
              </a:defRPr>
            </a:lvl3pPr>
            <a:lvl4pPr marL="1624013" indent="-231775" eaLnBrk="0" hangingPunct="0">
              <a:spcBef>
                <a:spcPct val="30000"/>
              </a:spcBef>
              <a:defRPr sz="1200">
                <a:solidFill>
                  <a:schemeClr val="tx1"/>
                </a:solidFill>
                <a:latin typeface="Arial" charset="0"/>
              </a:defRPr>
            </a:lvl4pPr>
            <a:lvl5pPr marL="2087563" indent="-231775" eaLnBrk="0" hangingPunct="0">
              <a:spcBef>
                <a:spcPct val="30000"/>
              </a:spcBef>
              <a:defRPr sz="1200">
                <a:solidFill>
                  <a:schemeClr val="tx1"/>
                </a:solidFill>
                <a:latin typeface="Arial" charset="0"/>
              </a:defRPr>
            </a:lvl5pPr>
            <a:lvl6pPr marL="2544763" indent="-231775" eaLnBrk="0" fontAlgn="base" hangingPunct="0">
              <a:spcBef>
                <a:spcPct val="30000"/>
              </a:spcBef>
              <a:spcAft>
                <a:spcPct val="0"/>
              </a:spcAft>
              <a:defRPr sz="1200">
                <a:solidFill>
                  <a:schemeClr val="tx1"/>
                </a:solidFill>
                <a:latin typeface="Arial" charset="0"/>
              </a:defRPr>
            </a:lvl6pPr>
            <a:lvl7pPr marL="3001963" indent="-231775" eaLnBrk="0" fontAlgn="base" hangingPunct="0">
              <a:spcBef>
                <a:spcPct val="30000"/>
              </a:spcBef>
              <a:spcAft>
                <a:spcPct val="0"/>
              </a:spcAft>
              <a:defRPr sz="1200">
                <a:solidFill>
                  <a:schemeClr val="tx1"/>
                </a:solidFill>
                <a:latin typeface="Arial" charset="0"/>
              </a:defRPr>
            </a:lvl7pPr>
            <a:lvl8pPr marL="3459163" indent="-231775" eaLnBrk="0" fontAlgn="base" hangingPunct="0">
              <a:spcBef>
                <a:spcPct val="30000"/>
              </a:spcBef>
              <a:spcAft>
                <a:spcPct val="0"/>
              </a:spcAft>
              <a:defRPr sz="1200">
                <a:solidFill>
                  <a:schemeClr val="tx1"/>
                </a:solidFill>
                <a:latin typeface="Arial" charset="0"/>
              </a:defRPr>
            </a:lvl8pPr>
            <a:lvl9pPr marL="3916363" indent="-2317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560FCC-2F57-4093-8670-D36A108A922F}"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3342647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26</a:t>
            </a:fld>
            <a:endParaRPr lang="en-US"/>
          </a:p>
        </p:txBody>
      </p:sp>
    </p:spTree>
    <p:extLst>
      <p:ext uri="{BB962C8B-B14F-4D97-AF65-F5344CB8AC3E}">
        <p14:creationId xmlns:p14="http://schemas.microsoft.com/office/powerpoint/2010/main" val="3569807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29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3073412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30</a:t>
            </a:fld>
            <a:endParaRPr lang="en-US"/>
          </a:p>
        </p:txBody>
      </p:sp>
    </p:spTree>
    <p:extLst>
      <p:ext uri="{BB962C8B-B14F-4D97-AF65-F5344CB8AC3E}">
        <p14:creationId xmlns:p14="http://schemas.microsoft.com/office/powerpoint/2010/main" val="92411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396650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141232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09894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1439329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2745723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36</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0638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39</a:t>
            </a:fld>
            <a:endParaRPr lang="en-US"/>
          </a:p>
        </p:txBody>
      </p:sp>
    </p:spTree>
    <p:extLst>
      <p:ext uri="{BB962C8B-B14F-4D97-AF65-F5344CB8AC3E}">
        <p14:creationId xmlns:p14="http://schemas.microsoft.com/office/powerpoint/2010/main" val="121711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3</a:t>
            </a:fld>
            <a:endParaRPr lang="en-US"/>
          </a:p>
        </p:txBody>
      </p:sp>
    </p:spTree>
    <p:extLst>
      <p:ext uri="{BB962C8B-B14F-4D97-AF65-F5344CB8AC3E}">
        <p14:creationId xmlns:p14="http://schemas.microsoft.com/office/powerpoint/2010/main" val="301286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40</a:t>
            </a:fld>
            <a:endParaRPr lang="en-US"/>
          </a:p>
        </p:txBody>
      </p:sp>
    </p:spTree>
    <p:extLst>
      <p:ext uri="{BB962C8B-B14F-4D97-AF65-F5344CB8AC3E}">
        <p14:creationId xmlns:p14="http://schemas.microsoft.com/office/powerpoint/2010/main" val="3482465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23942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2746921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625116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1341731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45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3798990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57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291725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58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3447948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59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2794712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60</a:t>
            </a:fld>
            <a:endParaRPr lang="en-US"/>
          </a:p>
        </p:txBody>
      </p:sp>
    </p:spTree>
    <p:extLst>
      <p:ext uri="{BB962C8B-B14F-4D97-AF65-F5344CB8AC3E}">
        <p14:creationId xmlns:p14="http://schemas.microsoft.com/office/powerpoint/2010/main" val="25824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4</a:t>
            </a:fld>
            <a:endParaRPr lang="en-US"/>
          </a:p>
        </p:txBody>
      </p:sp>
    </p:spTree>
    <p:extLst>
      <p:ext uri="{BB962C8B-B14F-4D97-AF65-F5344CB8AC3E}">
        <p14:creationId xmlns:p14="http://schemas.microsoft.com/office/powerpoint/2010/main" val="244614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Üniversitemizin</a:t>
            </a:r>
            <a:r>
              <a:rPr lang="tr-TR" baseline="0" dirty="0" smtClean="0"/>
              <a:t> performansını süreçlere göre değerlendirmek için ana süreçler belirlendi.  </a:t>
            </a:r>
            <a:endParaRPr lang="en-US"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9</a:t>
            </a:fld>
            <a:endParaRPr lang="en-US"/>
          </a:p>
        </p:txBody>
      </p:sp>
    </p:spTree>
    <p:extLst>
      <p:ext uri="{BB962C8B-B14F-4D97-AF65-F5344CB8AC3E}">
        <p14:creationId xmlns:p14="http://schemas.microsoft.com/office/powerpoint/2010/main" val="41176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26E407F4-A499-458F-AC3F-EF894E189E7E}" type="slidenum">
              <a:rPr lang="en-US" smtClean="0"/>
              <a:pPr>
                <a:defRPr/>
              </a:pPr>
              <a:t>10</a:t>
            </a:fld>
            <a:endParaRPr lang="en-US"/>
          </a:p>
        </p:txBody>
      </p:sp>
    </p:spTree>
    <p:extLst>
      <p:ext uri="{BB962C8B-B14F-4D97-AF65-F5344CB8AC3E}">
        <p14:creationId xmlns:p14="http://schemas.microsoft.com/office/powerpoint/2010/main" val="173753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12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Süreç girdileri</a:t>
            </a:r>
            <a:r>
              <a:rPr lang="tr-TR" altLang="en-US" baseline="0" dirty="0" smtClean="0"/>
              <a:t> çıktılara dönüştürmek için birbirleriyle ilişkilendirilen görev ve faaliyetler dizisidir. Her süreci ana girdisi veya girdileri bulunur. Amaç bu ana girdilere değer katmaktır. Değer katma faaliyetlerinde çeşitli kaynaklar kullanılır. </a:t>
            </a:r>
            <a:endParaRPr lang="en-US" altLang="en-US" dirty="0" smtClean="0"/>
          </a:p>
        </p:txBody>
      </p:sp>
    </p:spTree>
    <p:extLst>
      <p:ext uri="{BB962C8B-B14F-4D97-AF65-F5344CB8AC3E}">
        <p14:creationId xmlns:p14="http://schemas.microsoft.com/office/powerpoint/2010/main" val="142274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13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en-US" dirty="0" smtClean="0"/>
              <a:t>Her sürecin beş çekirdek</a:t>
            </a:r>
            <a:r>
              <a:rPr lang="tr-TR" altLang="en-US" baseline="0" dirty="0" smtClean="0"/>
              <a:t> bileşeni vardır. Süreçler planlanır, yürütülür ve değerlendirilirken bu beş çekirdek bileşen dikkate alınır. Yapılandırılması aşamasında dikkate alınacak süreç elemanları da </a:t>
            </a:r>
            <a:endParaRPr lang="en-US" altLang="en-US" dirty="0" smtClean="0"/>
          </a:p>
        </p:txBody>
      </p:sp>
    </p:spTree>
    <p:extLst>
      <p:ext uri="{BB962C8B-B14F-4D97-AF65-F5344CB8AC3E}">
        <p14:creationId xmlns:p14="http://schemas.microsoft.com/office/powerpoint/2010/main" val="67083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85130" indent="-300829" eaLnBrk="0" hangingPunct="0">
              <a:spcBef>
                <a:spcPct val="30000"/>
              </a:spcBef>
              <a:defRPr sz="1200">
                <a:solidFill>
                  <a:schemeClr val="tx1"/>
                </a:solidFill>
                <a:latin typeface="Arial" charset="0"/>
              </a:defRPr>
            </a:lvl2pPr>
            <a:lvl3pPr marL="1206621" indent="-241324" eaLnBrk="0" hangingPunct="0">
              <a:spcBef>
                <a:spcPct val="30000"/>
              </a:spcBef>
              <a:defRPr sz="1200">
                <a:solidFill>
                  <a:schemeClr val="tx1"/>
                </a:solidFill>
                <a:latin typeface="Arial" charset="0"/>
              </a:defRPr>
            </a:lvl3pPr>
            <a:lvl4pPr marL="1690922" indent="-241324" eaLnBrk="0" hangingPunct="0">
              <a:spcBef>
                <a:spcPct val="30000"/>
              </a:spcBef>
              <a:defRPr sz="1200">
                <a:solidFill>
                  <a:schemeClr val="tx1"/>
                </a:solidFill>
                <a:latin typeface="Arial" charset="0"/>
              </a:defRPr>
            </a:lvl4pPr>
            <a:lvl5pPr marL="2173571" indent="-241324" eaLnBrk="0" hangingPunct="0">
              <a:spcBef>
                <a:spcPct val="30000"/>
              </a:spcBef>
              <a:defRPr sz="1200">
                <a:solidFill>
                  <a:schemeClr val="tx1"/>
                </a:solidFill>
                <a:latin typeface="Arial" charset="0"/>
              </a:defRPr>
            </a:lvl5pPr>
            <a:lvl6pPr marL="2649607" indent="-241324" eaLnBrk="0" fontAlgn="base" hangingPunct="0">
              <a:spcBef>
                <a:spcPct val="30000"/>
              </a:spcBef>
              <a:spcAft>
                <a:spcPct val="0"/>
              </a:spcAft>
              <a:defRPr sz="1200">
                <a:solidFill>
                  <a:schemeClr val="tx1"/>
                </a:solidFill>
                <a:latin typeface="Arial" charset="0"/>
              </a:defRPr>
            </a:lvl6pPr>
            <a:lvl7pPr marL="3125644" indent="-241324" eaLnBrk="0" fontAlgn="base" hangingPunct="0">
              <a:spcBef>
                <a:spcPct val="30000"/>
              </a:spcBef>
              <a:spcAft>
                <a:spcPct val="0"/>
              </a:spcAft>
              <a:defRPr sz="1200">
                <a:solidFill>
                  <a:schemeClr val="tx1"/>
                </a:solidFill>
                <a:latin typeface="Arial" charset="0"/>
              </a:defRPr>
            </a:lvl7pPr>
            <a:lvl8pPr marL="3601681" indent="-241324" eaLnBrk="0" fontAlgn="base" hangingPunct="0">
              <a:spcBef>
                <a:spcPct val="30000"/>
              </a:spcBef>
              <a:spcAft>
                <a:spcPct val="0"/>
              </a:spcAft>
              <a:defRPr sz="1200">
                <a:solidFill>
                  <a:schemeClr val="tx1"/>
                </a:solidFill>
                <a:latin typeface="Arial" charset="0"/>
              </a:defRPr>
            </a:lvl8pPr>
            <a:lvl9pPr marL="4077717" indent="-2413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5BEA3-19E3-4DA4-B311-229DC7283A23}" type="slidenum">
              <a:rPr lang="en-US" altLang="en-US" smtClean="0"/>
              <a:pPr eaLnBrk="1" hangingPunct="1">
                <a:spcBef>
                  <a:spcPct val="0"/>
                </a:spcBef>
              </a:pPr>
              <a:t>14</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3300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B25B-BFFD-47D1-A3C5-25CCFE68976F}" type="slidenum">
              <a:rPr lang="en-US"/>
              <a:pPr>
                <a:defRPr/>
              </a:pPr>
              <a:t>‹#›</a:t>
            </a:fld>
            <a:endParaRPr lang="en-US"/>
          </a:p>
        </p:txBody>
      </p:sp>
    </p:spTree>
    <p:extLst>
      <p:ext uri="{BB962C8B-B14F-4D97-AF65-F5344CB8AC3E}">
        <p14:creationId xmlns:p14="http://schemas.microsoft.com/office/powerpoint/2010/main" val="36656303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9D51C-DF53-43D1-AEC3-457A91E5D309}" type="slidenum">
              <a:rPr lang="en-US"/>
              <a:pPr>
                <a:defRPr/>
              </a:pPr>
              <a:t>‹#›</a:t>
            </a:fld>
            <a:endParaRPr lang="en-US"/>
          </a:p>
        </p:txBody>
      </p:sp>
    </p:spTree>
    <p:extLst>
      <p:ext uri="{BB962C8B-B14F-4D97-AF65-F5344CB8AC3E}">
        <p14:creationId xmlns:p14="http://schemas.microsoft.com/office/powerpoint/2010/main" val="17656248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38F36A-633A-4323-8F3D-F7986C0DF9A8}" type="slidenum">
              <a:rPr lang="en-US"/>
              <a:pPr>
                <a:defRPr/>
              </a:pPr>
              <a:t>‹#›</a:t>
            </a:fld>
            <a:endParaRPr lang="en-US"/>
          </a:p>
        </p:txBody>
      </p:sp>
    </p:spTree>
    <p:extLst>
      <p:ext uri="{BB962C8B-B14F-4D97-AF65-F5344CB8AC3E}">
        <p14:creationId xmlns:p14="http://schemas.microsoft.com/office/powerpoint/2010/main" val="408521616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4"/>
          <p:cNvSpPr txBox="1">
            <a:spLocks noChangeArrowheads="1"/>
          </p:cNvSpPr>
          <p:nvPr userDrawn="1"/>
        </p:nvSpPr>
        <p:spPr bwMode="auto">
          <a:xfrm rot="16200000">
            <a:off x="-1401763" y="4868863"/>
            <a:ext cx="3451225" cy="41910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lvl1pPr marL="0" indent="0">
              <a:lnSpc>
                <a:spcPct val="90000"/>
              </a:lnSpc>
              <a:buFont typeface="Wingdings" pitchFamily="2" charset="2"/>
              <a:buNone/>
              <a:defRPr sz="2000"/>
            </a:lvl1pPr>
          </a:lstStyle>
          <a:p>
            <a:pPr marL="0" marR="0" lvl="0" indent="0" algn="l" defTabSz="814388" rtl="0" eaLnBrk="0" fontAlgn="base" latinLnBrk="0" hangingPunct="0">
              <a:lnSpc>
                <a:spcPct val="90000"/>
              </a:lnSpc>
              <a:spcBef>
                <a:spcPct val="50000"/>
              </a:spcBef>
              <a:spcAft>
                <a:spcPct val="0"/>
              </a:spcAft>
              <a:buClr>
                <a:schemeClr val="tx2"/>
              </a:buClr>
              <a:buSzPct val="100000"/>
              <a:buFont typeface="Wingdings" pitchFamily="2" charset="2"/>
              <a:buNone/>
              <a:tabLst/>
              <a:defRPr/>
            </a:pPr>
            <a:r>
              <a:rPr kumimoji="0" lang="en-US" sz="1600" b="1" i="0" u="none" strike="noStrike" kern="0" cap="none" spc="0" normalizeH="0" baseline="0" noProof="0" dirty="0" smtClean="0">
                <a:ln>
                  <a:noFill/>
                </a:ln>
                <a:solidFill>
                  <a:schemeClr val="bg1"/>
                </a:solidFill>
                <a:effectLst/>
                <a:uLnTx/>
                <a:uFillTx/>
                <a:latin typeface="+mn-lt"/>
                <a:ea typeface="+mn-ea"/>
                <a:cs typeface="+mn-cs"/>
              </a:rPr>
              <a:t>ISO/TC 176/SC 2/ N1282</a:t>
            </a:r>
            <a:endParaRPr kumimoji="0" lang="en-US" sz="1600" b="1" i="0" u="none" strike="noStrike" kern="0" cap="none" spc="0" normalizeH="0" baseline="0" noProof="0" dirty="0">
              <a:ln>
                <a:noFill/>
              </a:ln>
              <a:solidFill>
                <a:schemeClr val="bg1"/>
              </a:solidFill>
              <a:effectLst/>
              <a:uLnTx/>
              <a:uFillTx/>
              <a:latin typeface="+mn-lt"/>
              <a:ea typeface="+mn-ea"/>
              <a:cs typeface="+mn-cs"/>
            </a:endParaRPr>
          </a:p>
        </p:txBody>
      </p:sp>
      <p:sp>
        <p:nvSpPr>
          <p:cNvPr id="4" name="Rectangle 6"/>
          <p:cNvSpPr>
            <a:spLocks noChangeArrowheads="1"/>
          </p:cNvSpPr>
          <p:nvPr userDrawn="1"/>
        </p:nvSpPr>
        <p:spPr bwMode="auto">
          <a:xfrm>
            <a:off x="8823325"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pPr>
            <a:fld id="{14DFD8DF-A962-4AEE-93AD-C8A17EDE8546}" type="slidenum">
              <a:rPr lang="en-US" sz="1000">
                <a:solidFill>
                  <a:srgbClr val="003399"/>
                </a:solidFill>
              </a:rPr>
              <a:pPr algn="r" defTabSz="814388">
                <a:lnSpc>
                  <a:spcPct val="100000"/>
                </a:lnSpc>
              </a:pPr>
              <a:t>‹#›</a:t>
            </a:fld>
            <a:endParaRPr lang="en-US" sz="1000" dirty="0">
              <a:solidFill>
                <a:srgbClr val="003399"/>
              </a:solidFill>
            </a:endParaRPr>
          </a:p>
        </p:txBody>
      </p:sp>
    </p:spTree>
    <p:extLst>
      <p:ext uri="{BB962C8B-B14F-4D97-AF65-F5344CB8AC3E}">
        <p14:creationId xmlns:p14="http://schemas.microsoft.com/office/powerpoint/2010/main" val="2189122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08 Mayıs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362641204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08 Mayıs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56074058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08 Mayıs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96318776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08 Mayıs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264550018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r>
              <a:rPr lang="tr-TR" smtClean="0"/>
              <a:t>2017KRM004-PAÜ KalSİS Projesi Eğitimleri, 08 Mayıs 2019 </a:t>
            </a:r>
            <a:endParaRPr lang="tr-TR"/>
          </a:p>
        </p:txBody>
      </p:sp>
      <p:sp>
        <p:nvSpPr>
          <p:cNvPr id="9" name="Slide Number Placeholder 8"/>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48828425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r>
              <a:rPr lang="tr-TR" smtClean="0"/>
              <a:t>2017KRM004-PAÜ KalSİS Projesi Eğitimleri, 08 Mayıs 2019 </a:t>
            </a:r>
            <a:endParaRPr lang="tr-TR"/>
          </a:p>
        </p:txBody>
      </p:sp>
      <p:sp>
        <p:nvSpPr>
          <p:cNvPr id="5" name="Slide Number Placeholder 4"/>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93600633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r>
              <a:rPr lang="tr-TR" smtClean="0"/>
              <a:t>2017KRM004-PAÜ KalSİS Projesi Eğitimleri, 08 Mayıs 2019 </a:t>
            </a:r>
            <a:endParaRPr lang="tr-TR"/>
          </a:p>
        </p:txBody>
      </p:sp>
      <p:sp>
        <p:nvSpPr>
          <p:cNvPr id="4" name="Slide Number Placeholder 3"/>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763507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dirty="0"/>
          </a:p>
        </p:txBody>
      </p:sp>
      <p:sp>
        <p:nvSpPr>
          <p:cNvPr id="5" name="Rectangle 5"/>
          <p:cNvSpPr>
            <a:spLocks noGrp="1" noChangeArrowheads="1"/>
          </p:cNvSpPr>
          <p:nvPr>
            <p:ph type="ftr" sz="quarter" idx="11"/>
          </p:nvPr>
        </p:nvSpPr>
        <p:spPr>
          <a:xfrm>
            <a:off x="2623964" y="6511172"/>
            <a:ext cx="3896072" cy="208111"/>
          </a:xfrm>
          <a:ln/>
        </p:spPr>
        <p:txBody>
          <a:bodyPr/>
          <a:lstStyle>
            <a:lvl1pPr>
              <a:defRPr sz="1050">
                <a:solidFill>
                  <a:srgbClr val="333399"/>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a:t>
            </a:r>
            <a:r>
              <a:rPr lang="tr-TR" dirty="0" smtClean="0"/>
              <a:t>08 Mayıs</a:t>
            </a:r>
            <a:r>
              <a:rPr lang="en-US" dirty="0" smtClean="0"/>
              <a:t> 2019 </a:t>
            </a:r>
            <a:endParaRPr lang="en-US" dirty="0"/>
          </a:p>
        </p:txBody>
      </p:sp>
      <p:sp>
        <p:nvSpPr>
          <p:cNvPr id="6" name="Rectangle 6"/>
          <p:cNvSpPr>
            <a:spLocks noGrp="1" noChangeArrowheads="1"/>
          </p:cNvSpPr>
          <p:nvPr>
            <p:ph type="sldNum" sz="quarter" idx="12"/>
          </p:nvPr>
        </p:nvSpPr>
        <p:spPr>
          <a:ln/>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A909C909-1AEF-482A-9402-771828023E3F}" type="slidenum">
              <a:rPr lang="en-US" smtClean="0"/>
              <a:pPr>
                <a:defRPr/>
              </a:pPr>
              <a:t>‹#›</a:t>
            </a:fld>
            <a:endParaRPr lang="en-US"/>
          </a:p>
        </p:txBody>
      </p:sp>
    </p:spTree>
    <p:extLst>
      <p:ext uri="{BB962C8B-B14F-4D97-AF65-F5344CB8AC3E}">
        <p14:creationId xmlns:p14="http://schemas.microsoft.com/office/powerpoint/2010/main" val="323563482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08 Mayıs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206002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r>
              <a:rPr lang="tr-TR" smtClean="0"/>
              <a:t>2017KRM004-PAÜ KalSİS Projesi Eğitimleri, 08 Mayıs 2019 </a:t>
            </a:r>
            <a:endParaRPr lang="tr-TR"/>
          </a:p>
        </p:txBody>
      </p:sp>
      <p:sp>
        <p:nvSpPr>
          <p:cNvPr id="7" name="Slide Number Placeholder 6"/>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2310341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08 Mayıs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8155786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r>
              <a:rPr lang="tr-TR" smtClean="0"/>
              <a:t>2017KRM004-PAÜ KalSİS Projesi Eğitimleri, 08 Mayıs 2019 </a:t>
            </a:r>
            <a:endParaRPr lang="tr-TR"/>
          </a:p>
        </p:txBody>
      </p:sp>
      <p:sp>
        <p:nvSpPr>
          <p:cNvPr id="6" name="Slide Number Placeholder 5"/>
          <p:cNvSpPr>
            <a:spLocks noGrp="1"/>
          </p:cNvSpPr>
          <p:nvPr>
            <p:ph type="sldNum" sz="quarter" idx="12"/>
          </p:nvPr>
        </p:nvSpPr>
        <p:spPr/>
        <p:txBody>
          <a:bodyPr/>
          <a:lstStyle/>
          <a:p>
            <a:fld id="{FEC04246-F30F-42F9-90A1-9A5CEA31CF11}" type="slidenum">
              <a:rPr lang="tr-TR" smtClean="0"/>
              <a:t>‹#›</a:t>
            </a:fld>
            <a:endParaRPr lang="tr-TR"/>
          </a:p>
        </p:txBody>
      </p:sp>
    </p:spTree>
    <p:extLst>
      <p:ext uri="{BB962C8B-B14F-4D97-AF65-F5344CB8AC3E}">
        <p14:creationId xmlns:p14="http://schemas.microsoft.com/office/powerpoint/2010/main" val="11618365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5EF11-B518-41E0-A888-5D7C25CB42BA}" type="slidenum">
              <a:rPr lang="en-US"/>
              <a:pPr>
                <a:defRPr/>
              </a:pPr>
              <a:t>‹#›</a:t>
            </a:fld>
            <a:endParaRPr lang="en-US"/>
          </a:p>
        </p:txBody>
      </p:sp>
    </p:spTree>
    <p:extLst>
      <p:ext uri="{BB962C8B-B14F-4D97-AF65-F5344CB8AC3E}">
        <p14:creationId xmlns:p14="http://schemas.microsoft.com/office/powerpoint/2010/main" val="404920405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149E9-4861-44A7-9654-88675920102C}" type="slidenum">
              <a:rPr lang="en-US"/>
              <a:pPr>
                <a:defRPr/>
              </a:pPr>
              <a:t>‹#›</a:t>
            </a:fld>
            <a:endParaRPr lang="en-US"/>
          </a:p>
        </p:txBody>
      </p:sp>
    </p:spTree>
    <p:extLst>
      <p:ext uri="{BB962C8B-B14F-4D97-AF65-F5344CB8AC3E}">
        <p14:creationId xmlns:p14="http://schemas.microsoft.com/office/powerpoint/2010/main" val="39924629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DEED4-4212-478D-BED7-2074731C7AA2}" type="slidenum">
              <a:rPr lang="en-US"/>
              <a:pPr>
                <a:defRPr/>
              </a:pPr>
              <a:t>‹#›</a:t>
            </a:fld>
            <a:endParaRPr lang="en-US"/>
          </a:p>
        </p:txBody>
      </p:sp>
    </p:spTree>
    <p:extLst>
      <p:ext uri="{BB962C8B-B14F-4D97-AF65-F5344CB8AC3E}">
        <p14:creationId xmlns:p14="http://schemas.microsoft.com/office/powerpoint/2010/main" val="1293928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69FFB-59EC-410C-8E2C-86CA5BB3A55E}" type="slidenum">
              <a:rPr lang="en-US"/>
              <a:pPr>
                <a:defRPr/>
              </a:pPr>
              <a:t>‹#›</a:t>
            </a:fld>
            <a:endParaRPr lang="en-US"/>
          </a:p>
        </p:txBody>
      </p:sp>
    </p:spTree>
    <p:extLst>
      <p:ext uri="{BB962C8B-B14F-4D97-AF65-F5344CB8AC3E}">
        <p14:creationId xmlns:p14="http://schemas.microsoft.com/office/powerpoint/2010/main" val="26081746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2627784" y="6483350"/>
            <a:ext cx="4040088" cy="280119"/>
          </a:xfrm>
          <a:ln/>
        </p:spPr>
        <p:txBody>
          <a:bodyPr/>
          <a:lstStyle>
            <a:lvl1pPr>
              <a:defRPr sz="1050">
                <a:solidFill>
                  <a:srgbClr val="333399"/>
                </a:solidFill>
                <a:latin typeface="+mj-lt"/>
              </a:defRPr>
            </a:lvl1pPr>
          </a:lstStyle>
          <a:p>
            <a:pPr>
              <a:defRPr/>
            </a:pPr>
            <a:r>
              <a:rPr lang="en-US" smtClean="0"/>
              <a:t>2017KRM004-PAÜ KalSİS Projesi Eğitimleri, 08 Mayıs 2019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51AE22-8014-4564-BCD7-FB836EBB2DBF}" type="slidenum">
              <a:rPr lang="en-US"/>
              <a:pPr>
                <a:defRPr/>
              </a:pPr>
              <a:t>‹#›</a:t>
            </a:fld>
            <a:endParaRPr lang="en-US"/>
          </a:p>
        </p:txBody>
      </p:sp>
      <p:pic>
        <p:nvPicPr>
          <p:cNvPr id="6" name="Picture 6" descr="C:\Users\Diler\Pictures\pau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837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AA387D-7B6D-4938-8997-518F93D59486}" type="slidenum">
              <a:rPr lang="en-US"/>
              <a:pPr>
                <a:defRPr/>
              </a:pPr>
              <a:t>‹#›</a:t>
            </a:fld>
            <a:endParaRPr lang="en-US"/>
          </a:p>
        </p:txBody>
      </p:sp>
    </p:spTree>
    <p:extLst>
      <p:ext uri="{BB962C8B-B14F-4D97-AF65-F5344CB8AC3E}">
        <p14:creationId xmlns:p14="http://schemas.microsoft.com/office/powerpoint/2010/main" val="20498052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2017KRM004-PAÜ KalSİS Projesi Eğitimleri, 08 Mayıs 2019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DC4AB-46A8-4A33-84B5-C0598E75FC73}" type="slidenum">
              <a:rPr lang="en-US"/>
              <a:pPr>
                <a:defRPr/>
              </a:pPr>
              <a:t>‹#›</a:t>
            </a:fld>
            <a:endParaRPr lang="en-US"/>
          </a:p>
        </p:txBody>
      </p:sp>
    </p:spTree>
    <p:extLst>
      <p:ext uri="{BB962C8B-B14F-4D97-AF65-F5344CB8AC3E}">
        <p14:creationId xmlns:p14="http://schemas.microsoft.com/office/powerpoint/2010/main" val="26403895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p>
          <a:p>
            <a:pPr lvl="1"/>
            <a:r>
              <a:rPr lang="en-US" altLang="en-US" smtClean="0"/>
              <a:t>İkinci düzey</a:t>
            </a:r>
          </a:p>
          <a:p>
            <a:pPr lvl="2"/>
            <a:r>
              <a:rPr lang="en-US" altLang="en-US" smtClean="0"/>
              <a:t>Üçüncü düzey</a:t>
            </a:r>
          </a:p>
          <a:p>
            <a:pPr lvl="3"/>
            <a:r>
              <a:rPr lang="en-US" altLang="en-US" smtClean="0"/>
              <a:t>Dördüncü düzey</a:t>
            </a:r>
          </a:p>
          <a:p>
            <a:pPr lvl="4"/>
            <a:r>
              <a:rPr lang="en-US" altLang="en-US"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t>2017KRM004-PAÜ KalSİS Projesi Eğitimleri, 08 Mayıs 2019 </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91ECF4C-D575-4644-8564-C859B4C42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2017KRM004-PAÜ KalSİS Projesi Eğitimleri, 08 Mayıs 2019 </a:t>
            </a:r>
            <a:endParaRPr lang="tr-T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4246-F30F-42F9-90A1-9A5CEA31CF11}" type="slidenum">
              <a:rPr lang="tr-TR" smtClean="0"/>
              <a:t>‹#›</a:t>
            </a:fld>
            <a:endParaRPr lang="tr-TR"/>
          </a:p>
        </p:txBody>
      </p:sp>
    </p:spTree>
    <p:extLst>
      <p:ext uri="{BB962C8B-B14F-4D97-AF65-F5344CB8AC3E}">
        <p14:creationId xmlns:p14="http://schemas.microsoft.com/office/powerpoint/2010/main" val="404598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oe.gatech.edu/sites/default/files/documents/po_oe_2018_presentation.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free-management-ebooks.com/news/catwoe-analysi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omg.org/spec/BPMN/2.0" TargetMode="External"/><Relationship Id="rId4" Type="http://schemas.openxmlformats.org/officeDocument/2006/relationships/hyperlink" Target="https://support.office.com/en-us/article/video-bpmn-diagramming-basics-393e3f0b-3c87-40e7-8d40-de6208a7bd7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1</a:t>
            </a:fld>
            <a:endParaRPr lang="en-US" altLang="en-US" sz="1400" smtClean="0"/>
          </a:p>
        </p:txBody>
      </p:sp>
      <p:sp>
        <p:nvSpPr>
          <p:cNvPr id="2051" name="Rectangle 4"/>
          <p:cNvSpPr>
            <a:spLocks noGrp="1" noChangeArrowheads="1"/>
          </p:cNvSpPr>
          <p:nvPr>
            <p:ph type="title"/>
          </p:nvPr>
        </p:nvSpPr>
        <p:spPr>
          <a:xfrm>
            <a:off x="269775" y="980728"/>
            <a:ext cx="8604448" cy="1296144"/>
          </a:xfrm>
        </p:spPr>
        <p:txBody>
          <a:bodyPr/>
          <a:lstStyle/>
          <a:p>
            <a:pPr eaLnBrk="1" hangingPunct="1">
              <a:lnSpc>
                <a:spcPct val="120000"/>
              </a:lnSpc>
              <a:spcBef>
                <a:spcPts val="1200"/>
              </a:spcBef>
              <a:spcAft>
                <a:spcPts val="1800"/>
              </a:spcAft>
            </a:pPr>
            <a:r>
              <a:rPr lang="tr-TR" altLang="en-US" sz="3600" dirty="0" smtClean="0">
                <a:solidFill>
                  <a:srgbClr val="A50021"/>
                </a:solidFill>
              </a:rPr>
              <a:t>Süreç Dokümantasyonu Eğitimi</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2052" name="Rectangle 5"/>
          <p:cNvSpPr>
            <a:spLocks noGrp="1" noChangeArrowheads="1"/>
          </p:cNvSpPr>
          <p:nvPr>
            <p:ph type="body" idx="1"/>
          </p:nvPr>
        </p:nvSpPr>
        <p:spPr>
          <a:xfrm>
            <a:off x="696515" y="3284984"/>
            <a:ext cx="7750969" cy="2816225"/>
          </a:xfrm>
        </p:spPr>
        <p:txBody>
          <a:bodyPr/>
          <a:lstStyle/>
          <a:p>
            <a:pPr algn="ctr" eaLnBrk="1" hangingPunct="1">
              <a:lnSpc>
                <a:spcPct val="150000"/>
              </a:lnSpc>
              <a:buFontTx/>
              <a:buNone/>
            </a:pPr>
            <a:r>
              <a:rPr lang="tr-TR" altLang="en-US" sz="2400" dirty="0">
                <a:solidFill>
                  <a:schemeClr val="accent2"/>
                </a:solidFill>
              </a:rPr>
              <a:t>Diler </a:t>
            </a:r>
            <a:r>
              <a:rPr lang="tr-TR" altLang="en-US" sz="2400" dirty="0" smtClean="0">
                <a:solidFill>
                  <a:schemeClr val="accent2"/>
                </a:solidFill>
              </a:rPr>
              <a:t>Aslan</a:t>
            </a:r>
          </a:p>
          <a:p>
            <a:pPr algn="ctr" eaLnBrk="1" hangingPunct="1">
              <a:buFontTx/>
              <a:buNone/>
            </a:pPr>
            <a:r>
              <a:rPr lang="tr-TR" altLang="en-US" sz="2000" dirty="0" smtClean="0">
                <a:solidFill>
                  <a:schemeClr val="accent2"/>
                </a:solidFill>
              </a:rPr>
              <a:t>PAÜ Kalite Koordinatörü</a:t>
            </a:r>
          </a:p>
          <a:p>
            <a:pPr algn="ctr" eaLnBrk="1" hangingPunct="1">
              <a:buFontTx/>
              <a:buNone/>
            </a:pPr>
            <a:r>
              <a:rPr lang="tr-TR" altLang="en-US" sz="2000" dirty="0" smtClean="0">
                <a:solidFill>
                  <a:schemeClr val="accent2"/>
                </a:solidFill>
              </a:rPr>
              <a:t>Kalite Komisyonu Üyesi</a:t>
            </a:r>
          </a:p>
          <a:p>
            <a:pPr algn="ctr" eaLnBrk="1" hangingPunct="1">
              <a:buFontTx/>
              <a:buNone/>
            </a:pPr>
            <a:r>
              <a:rPr lang="tr-TR" altLang="en-US" sz="2000" dirty="0" smtClean="0">
                <a:solidFill>
                  <a:schemeClr val="accent2"/>
                </a:solidFill>
              </a:rPr>
              <a:t>PAÜ </a:t>
            </a:r>
            <a:r>
              <a:rPr lang="tr-TR" altLang="en-US" sz="2000" dirty="0">
                <a:solidFill>
                  <a:schemeClr val="accent2"/>
                </a:solidFill>
              </a:rPr>
              <a:t>Kalite Yönetimi ve Veri </a:t>
            </a:r>
            <a:r>
              <a:rPr lang="tr-TR" altLang="en-US" sz="2000" dirty="0" smtClean="0">
                <a:solidFill>
                  <a:schemeClr val="accent2"/>
                </a:solidFill>
              </a:rPr>
              <a:t>Değerlendirme (KAVDEM) </a:t>
            </a:r>
            <a:r>
              <a:rPr lang="tr-TR" altLang="en-US" sz="2000" dirty="0">
                <a:solidFill>
                  <a:schemeClr val="accent2"/>
                </a:solidFill>
              </a:rPr>
              <a:t>Uygulama ve Araştırma Merkezi</a:t>
            </a:r>
          </a:p>
          <a:p>
            <a:pPr algn="ctr" eaLnBrk="1" hangingPunct="1">
              <a:buFontTx/>
              <a:buNone/>
            </a:pPr>
            <a:r>
              <a:rPr lang="tr-TR" altLang="en-US" sz="2000" dirty="0" smtClean="0">
                <a:solidFill>
                  <a:schemeClr val="accent2"/>
                </a:solidFill>
              </a:rPr>
              <a:t>Müdürü</a:t>
            </a:r>
          </a:p>
          <a:p>
            <a:pPr algn="ctr" eaLnBrk="1" hangingPunct="1">
              <a:buFontTx/>
              <a:buNone/>
            </a:pPr>
            <a:r>
              <a:rPr lang="tr-TR" altLang="en-US" sz="2000" dirty="0" smtClean="0">
                <a:solidFill>
                  <a:schemeClr val="accent2"/>
                </a:solidFill>
              </a:rPr>
              <a:t>Tıp Fakültesi Öğretim Üyesi</a:t>
            </a:r>
            <a:endParaRPr lang="en-US" altLang="en-US" sz="1800" dirty="0">
              <a:solidFill>
                <a:schemeClr val="accent2"/>
              </a:solidFill>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385474030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05403" y="5673828"/>
            <a:ext cx="8429874" cy="1068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10</a:t>
            </a:fld>
            <a:endParaRPr lang="en-US"/>
          </a:p>
        </p:txBody>
      </p:sp>
      <p:sp>
        <p:nvSpPr>
          <p:cNvPr id="7" name="Rectangle 2"/>
          <p:cNvSpPr txBox="1">
            <a:spLocks noChangeArrowheads="1"/>
          </p:cNvSpPr>
          <p:nvPr/>
        </p:nvSpPr>
        <p:spPr bwMode="auto">
          <a:xfrm>
            <a:off x="1264651" y="-6866"/>
            <a:ext cx="6768752" cy="39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400" kern="0" dirty="0" smtClean="0">
                <a:solidFill>
                  <a:srgbClr val="A50021"/>
                </a:solidFill>
              </a:rPr>
              <a:t>Pamukkale Üniversitesi Süreçleri Mimarisi</a:t>
            </a:r>
            <a:endParaRPr lang="en-US" altLang="tr-TR" sz="1800" kern="0" dirty="0">
              <a:solidFill>
                <a:srgbClr val="A50021"/>
              </a:solidFill>
            </a:endParaRPr>
          </a:p>
        </p:txBody>
      </p:sp>
      <p:grpSp>
        <p:nvGrpSpPr>
          <p:cNvPr id="49" name="Group 48"/>
          <p:cNvGrpSpPr/>
          <p:nvPr/>
        </p:nvGrpSpPr>
        <p:grpSpPr>
          <a:xfrm>
            <a:off x="705593" y="116632"/>
            <a:ext cx="8064896" cy="2774390"/>
            <a:chOff x="807488" y="424261"/>
            <a:chExt cx="8064896" cy="2774390"/>
          </a:xfrm>
        </p:grpSpPr>
        <p:sp>
          <p:nvSpPr>
            <p:cNvPr id="3" name="Rectangle 2"/>
            <p:cNvSpPr/>
            <p:nvPr/>
          </p:nvSpPr>
          <p:spPr>
            <a:xfrm>
              <a:off x="807488" y="741872"/>
              <a:ext cx="7704856" cy="8826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pSp>
          <p:nvGrpSpPr>
            <p:cNvPr id="31" name="Group 30"/>
            <p:cNvGrpSpPr/>
            <p:nvPr/>
          </p:nvGrpSpPr>
          <p:grpSpPr>
            <a:xfrm>
              <a:off x="879496" y="424261"/>
              <a:ext cx="7992888" cy="1694270"/>
              <a:chOff x="971600" y="404664"/>
              <a:chExt cx="7992888" cy="1694270"/>
            </a:xfrm>
          </p:grpSpPr>
          <p:sp>
            <p:nvSpPr>
              <p:cNvPr id="32" name="Rectangle 31"/>
              <p:cNvSpPr/>
              <p:nvPr/>
            </p:nvSpPr>
            <p:spPr>
              <a:xfrm>
                <a:off x="971600" y="404664"/>
                <a:ext cx="7992888" cy="1694270"/>
              </a:xfrm>
              <a:prstGeom prst="rect">
                <a:avLst/>
              </a:prstGeom>
              <a:ln w="6350">
                <a:noFill/>
              </a:ln>
            </p:spPr>
          </p:sp>
          <p:sp>
            <p:nvSpPr>
              <p:cNvPr id="33" name="Freeform 32"/>
              <p:cNvSpPr/>
              <p:nvPr/>
            </p:nvSpPr>
            <p:spPr>
              <a:xfrm rot="5400000">
                <a:off x="1190881" y="793969"/>
                <a:ext cx="550900" cy="928540"/>
              </a:xfrm>
              <a:custGeom>
                <a:avLst/>
                <a:gdLst>
                  <a:gd name="connsiteX0" fmla="*/ 0 w 1233277"/>
                  <a:gd name="connsiteY0" fmla="*/ 0 h 1352027"/>
                  <a:gd name="connsiteX1" fmla="*/ 616639 w 1233277"/>
                  <a:gd name="connsiteY1" fmla="*/ 0 h 1352027"/>
                  <a:gd name="connsiteX2" fmla="*/ 1233277 w 1233277"/>
                  <a:gd name="connsiteY2" fmla="*/ 676014 h 1352027"/>
                  <a:gd name="connsiteX3" fmla="*/ 616639 w 1233277"/>
                  <a:gd name="connsiteY3" fmla="*/ 1352027 h 1352027"/>
                  <a:gd name="connsiteX4" fmla="*/ 0 w 1233277"/>
                  <a:gd name="connsiteY4" fmla="*/ 1352027 h 1352027"/>
                  <a:gd name="connsiteX5" fmla="*/ 0 w 1233277"/>
                  <a:gd name="connsiteY5" fmla="*/ 0 h 135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352027">
                    <a:moveTo>
                      <a:pt x="0" y="0"/>
                    </a:moveTo>
                    <a:lnTo>
                      <a:pt x="616639" y="0"/>
                    </a:lnTo>
                    <a:lnTo>
                      <a:pt x="1233277" y="676014"/>
                    </a:lnTo>
                    <a:lnTo>
                      <a:pt x="616639" y="1352027"/>
                    </a:lnTo>
                    <a:lnTo>
                      <a:pt x="0" y="135202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320320"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Vizyon ve değerler tanımlanır</a:t>
                </a:r>
                <a:endParaRPr lang="en-US" sz="900" kern="1200" dirty="0">
                  <a:solidFill>
                    <a:schemeClr val="tx1"/>
                  </a:solidFill>
                </a:endParaRPr>
              </a:p>
            </p:txBody>
          </p:sp>
          <p:sp>
            <p:nvSpPr>
              <p:cNvPr id="34" name="Freeform 33"/>
              <p:cNvSpPr/>
              <p:nvPr/>
            </p:nvSpPr>
            <p:spPr>
              <a:xfrm rot="5400000">
                <a:off x="2295216" y="784748"/>
                <a:ext cx="579474" cy="925420"/>
              </a:xfrm>
              <a:custGeom>
                <a:avLst/>
                <a:gdLst>
                  <a:gd name="connsiteX0" fmla="*/ 0 w 1233277"/>
                  <a:gd name="connsiteY0" fmla="*/ 0 h 1473796"/>
                  <a:gd name="connsiteX1" fmla="*/ 616639 w 1233277"/>
                  <a:gd name="connsiteY1" fmla="*/ 0 h 1473796"/>
                  <a:gd name="connsiteX2" fmla="*/ 1233277 w 1233277"/>
                  <a:gd name="connsiteY2" fmla="*/ 736898 h 1473796"/>
                  <a:gd name="connsiteX3" fmla="*/ 616639 w 1233277"/>
                  <a:gd name="connsiteY3" fmla="*/ 1473796 h 1473796"/>
                  <a:gd name="connsiteX4" fmla="*/ 0 w 1233277"/>
                  <a:gd name="connsiteY4" fmla="*/ 1473796 h 1473796"/>
                  <a:gd name="connsiteX5" fmla="*/ 0 w 1233277"/>
                  <a:gd name="connsiteY5" fmla="*/ 0 h 147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473796">
                    <a:moveTo>
                      <a:pt x="0" y="0"/>
                    </a:moveTo>
                    <a:lnTo>
                      <a:pt x="616639" y="0"/>
                    </a:lnTo>
                    <a:lnTo>
                      <a:pt x="1233277" y="736898"/>
                    </a:lnTo>
                    <a:lnTo>
                      <a:pt x="616639" y="1473796"/>
                    </a:lnTo>
                    <a:lnTo>
                      <a:pt x="0" y="1473796"/>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320322"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Strateji ve Hedefler belirlenir</a:t>
                </a:r>
                <a:endParaRPr lang="en-US" sz="900" kern="1200" dirty="0">
                  <a:solidFill>
                    <a:schemeClr val="tx1"/>
                  </a:solidFill>
                </a:endParaRPr>
              </a:p>
            </p:txBody>
          </p:sp>
          <p:sp>
            <p:nvSpPr>
              <p:cNvPr id="35" name="Freeform 34"/>
              <p:cNvSpPr/>
              <p:nvPr/>
            </p:nvSpPr>
            <p:spPr>
              <a:xfrm rot="5400000">
                <a:off x="3449057" y="694712"/>
                <a:ext cx="489341" cy="1065498"/>
              </a:xfrm>
              <a:custGeom>
                <a:avLst/>
                <a:gdLst>
                  <a:gd name="connsiteX0" fmla="*/ 0 w 1573822"/>
                  <a:gd name="connsiteY0" fmla="*/ 0 h 1841382"/>
                  <a:gd name="connsiteX1" fmla="*/ 786911 w 1573822"/>
                  <a:gd name="connsiteY1" fmla="*/ 0 h 1841382"/>
                  <a:gd name="connsiteX2" fmla="*/ 1573822 w 1573822"/>
                  <a:gd name="connsiteY2" fmla="*/ 920691 h 1841382"/>
                  <a:gd name="connsiteX3" fmla="*/ 786911 w 1573822"/>
                  <a:gd name="connsiteY3" fmla="*/ 1841382 h 1841382"/>
                  <a:gd name="connsiteX4" fmla="*/ 0 w 1573822"/>
                  <a:gd name="connsiteY4" fmla="*/ 1841382 h 1841382"/>
                  <a:gd name="connsiteX5" fmla="*/ 0 w 1573822"/>
                  <a:gd name="connsiteY5" fmla="*/ 0 h 18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822" h="1841382">
                    <a:moveTo>
                      <a:pt x="0" y="0"/>
                    </a:moveTo>
                    <a:lnTo>
                      <a:pt x="786911" y="0"/>
                    </a:lnTo>
                    <a:lnTo>
                      <a:pt x="1573822" y="920691"/>
                    </a:lnTo>
                    <a:lnTo>
                      <a:pt x="786911" y="1841382"/>
                    </a:lnTo>
                    <a:lnTo>
                      <a:pt x="0" y="1841382"/>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405457" bIns="12002"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Disiplinlerin profili tanımlanır</a:t>
                </a:r>
              </a:p>
            </p:txBody>
          </p:sp>
          <p:sp>
            <p:nvSpPr>
              <p:cNvPr id="36" name="Freeform 35"/>
              <p:cNvSpPr/>
              <p:nvPr/>
            </p:nvSpPr>
            <p:spPr>
              <a:xfrm rot="5400000">
                <a:off x="4550108" y="782389"/>
                <a:ext cx="550006" cy="901285"/>
              </a:xfrm>
              <a:custGeom>
                <a:avLst/>
                <a:gdLst>
                  <a:gd name="connsiteX0" fmla="*/ 0 w 1233277"/>
                  <a:gd name="connsiteY0" fmla="*/ 0 h 1135005"/>
                  <a:gd name="connsiteX1" fmla="*/ 665775 w 1233277"/>
                  <a:gd name="connsiteY1" fmla="*/ 0 h 1135005"/>
                  <a:gd name="connsiteX2" fmla="*/ 1233277 w 1233277"/>
                  <a:gd name="connsiteY2" fmla="*/ 567503 h 1135005"/>
                  <a:gd name="connsiteX3" fmla="*/ 665775 w 1233277"/>
                  <a:gd name="connsiteY3" fmla="*/ 1135005 h 1135005"/>
                  <a:gd name="connsiteX4" fmla="*/ 0 w 1233277"/>
                  <a:gd name="connsiteY4" fmla="*/ 1135005 h 1135005"/>
                  <a:gd name="connsiteX5" fmla="*/ 0 w 1233277"/>
                  <a:gd name="connsiteY5" fmla="*/ 0 h 11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1135005">
                    <a:moveTo>
                      <a:pt x="0" y="0"/>
                    </a:moveTo>
                    <a:lnTo>
                      <a:pt x="665775" y="0"/>
                    </a:lnTo>
                    <a:lnTo>
                      <a:pt x="1233277" y="567503"/>
                    </a:lnTo>
                    <a:lnTo>
                      <a:pt x="665775" y="1135005"/>
                    </a:lnTo>
                    <a:lnTo>
                      <a:pt x="0" y="1135005"/>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295752" bIns="12003" numCol="1" spcCol="1270" anchor="t" anchorCtr="0">
                <a:noAutofit/>
              </a:bodyPr>
              <a:lstStyle/>
              <a:p>
                <a:pPr lvl="0" algn="ctr" defTabSz="400050">
                  <a:lnSpc>
                    <a:spcPct val="90000"/>
                  </a:lnSpc>
                  <a:spcBef>
                    <a:spcPct val="0"/>
                  </a:spcBef>
                  <a:spcAft>
                    <a:spcPct val="35000"/>
                  </a:spcAft>
                </a:pPr>
                <a:r>
                  <a:rPr lang="tr-TR" sz="900" kern="1200" dirty="0" smtClean="0">
                    <a:solidFill>
                      <a:schemeClr val="tx1"/>
                    </a:solidFill>
                  </a:rPr>
                  <a:t>Paydaşlarla takımlar oluşturulur</a:t>
                </a:r>
                <a:endParaRPr lang="en-US" sz="900" kern="1200" dirty="0">
                  <a:solidFill>
                    <a:schemeClr val="tx1"/>
                  </a:solidFill>
                </a:endParaRPr>
              </a:p>
            </p:txBody>
          </p:sp>
          <p:sp>
            <p:nvSpPr>
              <p:cNvPr id="37" name="Freeform 36"/>
              <p:cNvSpPr/>
              <p:nvPr/>
            </p:nvSpPr>
            <p:spPr>
              <a:xfrm rot="5400000">
                <a:off x="5524849" y="810926"/>
                <a:ext cx="435988" cy="749457"/>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1" rIns="135330"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Kaynaklar sağlanır</a:t>
                </a:r>
                <a:endParaRPr lang="en-US" sz="900" kern="1200" dirty="0">
                  <a:solidFill>
                    <a:schemeClr val="tx1"/>
                  </a:solidFill>
                </a:endParaRPr>
              </a:p>
            </p:txBody>
          </p:sp>
          <p:sp>
            <p:nvSpPr>
              <p:cNvPr id="38" name="Freeform 37"/>
              <p:cNvSpPr/>
              <p:nvPr/>
            </p:nvSpPr>
            <p:spPr>
              <a:xfrm rot="5400000">
                <a:off x="6372117" y="851138"/>
                <a:ext cx="542819" cy="699163"/>
              </a:xfrm>
              <a:custGeom>
                <a:avLst/>
                <a:gdLst>
                  <a:gd name="connsiteX0" fmla="*/ 0 w 1233277"/>
                  <a:gd name="connsiteY0" fmla="*/ 0 h 493311"/>
                  <a:gd name="connsiteX1" fmla="*/ 986622 w 1233277"/>
                  <a:gd name="connsiteY1" fmla="*/ 0 h 493311"/>
                  <a:gd name="connsiteX2" fmla="*/ 1233277 w 1233277"/>
                  <a:gd name="connsiteY2" fmla="*/ 246656 h 493311"/>
                  <a:gd name="connsiteX3" fmla="*/ 986622 w 1233277"/>
                  <a:gd name="connsiteY3" fmla="*/ 493311 h 493311"/>
                  <a:gd name="connsiteX4" fmla="*/ 0 w 1233277"/>
                  <a:gd name="connsiteY4" fmla="*/ 493311 h 493311"/>
                  <a:gd name="connsiteX5" fmla="*/ 0 w 1233277"/>
                  <a:gd name="connsiteY5" fmla="*/ 0 h 49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277" h="493311">
                    <a:moveTo>
                      <a:pt x="0" y="0"/>
                    </a:moveTo>
                    <a:lnTo>
                      <a:pt x="986622" y="0"/>
                    </a:lnTo>
                    <a:lnTo>
                      <a:pt x="1233277" y="246656"/>
                    </a:lnTo>
                    <a:lnTo>
                      <a:pt x="986622" y="493311"/>
                    </a:lnTo>
                    <a:lnTo>
                      <a:pt x="0" y="493311"/>
                    </a:lnTo>
                    <a:lnTo>
                      <a:pt x="0" y="0"/>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64008" tIns="21335" rIns="144664" bIns="21337" numCol="1" spcCol="1270" anchor="ctr" anchorCtr="0">
                <a:noAutofit/>
              </a:bodyPr>
              <a:lstStyle/>
              <a:p>
                <a:pPr lvl="0" algn="ctr" defTabSz="711200">
                  <a:lnSpc>
                    <a:spcPct val="90000"/>
                  </a:lnSpc>
                  <a:spcBef>
                    <a:spcPct val="0"/>
                  </a:spcBef>
                  <a:spcAft>
                    <a:spcPct val="35000"/>
                  </a:spcAft>
                </a:pPr>
                <a:r>
                  <a:rPr lang="tr-TR" sz="1100" kern="1200" dirty="0" smtClean="0">
                    <a:solidFill>
                      <a:schemeClr val="tx1"/>
                    </a:solidFill>
                  </a:rPr>
                  <a:t>Kaynaklar dağıtılır</a:t>
                </a:r>
                <a:endParaRPr lang="en-US" sz="1100" kern="1200" dirty="0">
                  <a:solidFill>
                    <a:schemeClr val="tx1"/>
                  </a:solidFill>
                </a:endParaRPr>
              </a:p>
            </p:txBody>
          </p:sp>
          <p:sp>
            <p:nvSpPr>
              <p:cNvPr id="39" name="Freeform 38"/>
              <p:cNvSpPr/>
              <p:nvPr/>
            </p:nvSpPr>
            <p:spPr>
              <a:xfrm rot="5400000">
                <a:off x="7239668" y="932622"/>
                <a:ext cx="577457" cy="620654"/>
              </a:xfrm>
              <a:custGeom>
                <a:avLst/>
                <a:gdLst>
                  <a:gd name="connsiteX0" fmla="*/ 0 w 577457"/>
                  <a:gd name="connsiteY0" fmla="*/ 0 h 620654"/>
                  <a:gd name="connsiteX1" fmla="*/ 288729 w 577457"/>
                  <a:gd name="connsiteY1" fmla="*/ 0 h 620654"/>
                  <a:gd name="connsiteX2" fmla="*/ 577457 w 577457"/>
                  <a:gd name="connsiteY2" fmla="*/ 310327 h 620654"/>
                  <a:gd name="connsiteX3" fmla="*/ 288729 w 577457"/>
                  <a:gd name="connsiteY3" fmla="*/ 620654 h 620654"/>
                  <a:gd name="connsiteX4" fmla="*/ 0 w 577457"/>
                  <a:gd name="connsiteY4" fmla="*/ 620654 h 620654"/>
                  <a:gd name="connsiteX5" fmla="*/ 0 w 577457"/>
                  <a:gd name="connsiteY5" fmla="*/ 0 h 62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57" h="620654">
                    <a:moveTo>
                      <a:pt x="0" y="0"/>
                    </a:moveTo>
                    <a:lnTo>
                      <a:pt x="288729" y="0"/>
                    </a:lnTo>
                    <a:lnTo>
                      <a:pt x="577457" y="310327"/>
                    </a:lnTo>
                    <a:lnTo>
                      <a:pt x="288729" y="620654"/>
                    </a:lnTo>
                    <a:lnTo>
                      <a:pt x="0" y="620654"/>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4" tIns="12001" rIns="156366" bIns="12002"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Yönetişim  oluşturulur</a:t>
                </a:r>
                <a:endParaRPr lang="en-US" sz="900" kern="1200" dirty="0">
                  <a:solidFill>
                    <a:schemeClr val="tx1"/>
                  </a:solidFill>
                </a:endParaRPr>
              </a:p>
            </p:txBody>
          </p:sp>
          <p:sp>
            <p:nvSpPr>
              <p:cNvPr id="40" name="Freeform 39"/>
              <p:cNvSpPr/>
              <p:nvPr/>
            </p:nvSpPr>
            <p:spPr>
              <a:xfrm rot="5400000">
                <a:off x="7911507" y="935386"/>
                <a:ext cx="536747" cy="601295"/>
              </a:xfrm>
              <a:custGeom>
                <a:avLst/>
                <a:gdLst>
                  <a:gd name="connsiteX0" fmla="*/ 0 w 536747"/>
                  <a:gd name="connsiteY0" fmla="*/ 0 h 1115287"/>
                  <a:gd name="connsiteX1" fmla="*/ 268374 w 536747"/>
                  <a:gd name="connsiteY1" fmla="*/ 0 h 1115287"/>
                  <a:gd name="connsiteX2" fmla="*/ 536747 w 536747"/>
                  <a:gd name="connsiteY2" fmla="*/ 557644 h 1115287"/>
                  <a:gd name="connsiteX3" fmla="*/ 268374 w 536747"/>
                  <a:gd name="connsiteY3" fmla="*/ 1115287 h 1115287"/>
                  <a:gd name="connsiteX4" fmla="*/ 0 w 536747"/>
                  <a:gd name="connsiteY4" fmla="*/ 1115287 h 1115287"/>
                  <a:gd name="connsiteX5" fmla="*/ 0 w 536747"/>
                  <a:gd name="connsiteY5" fmla="*/ 0 h 111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747" h="1115287">
                    <a:moveTo>
                      <a:pt x="0" y="0"/>
                    </a:moveTo>
                    <a:lnTo>
                      <a:pt x="268374" y="0"/>
                    </a:lnTo>
                    <a:lnTo>
                      <a:pt x="536747" y="557644"/>
                    </a:lnTo>
                    <a:lnTo>
                      <a:pt x="268374" y="1115287"/>
                    </a:lnTo>
                    <a:lnTo>
                      <a:pt x="0" y="1115287"/>
                    </a:lnTo>
                    <a:lnTo>
                      <a:pt x="0" y="0"/>
                    </a:lnTo>
                    <a:close/>
                  </a:path>
                </a:pathLst>
              </a:custGeom>
              <a:solidFill>
                <a:schemeClr val="accent6">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vert270" wrap="square" lIns="36005" tIns="12000" rIns="146188" bIns="12003" numCol="1" spcCol="1270" anchor="ctr" anchorCtr="0">
                <a:noAutofit/>
              </a:bodyPr>
              <a:lstStyle/>
              <a:p>
                <a:pPr lvl="0" algn="ctr" defTabSz="400050">
                  <a:lnSpc>
                    <a:spcPct val="90000"/>
                  </a:lnSpc>
                  <a:spcBef>
                    <a:spcPct val="0"/>
                  </a:spcBef>
                  <a:spcAft>
                    <a:spcPct val="35000"/>
                  </a:spcAft>
                </a:pPr>
                <a:r>
                  <a:rPr lang="tr-TR" sz="900" kern="1200" dirty="0" smtClean="0">
                    <a:solidFill>
                      <a:schemeClr val="tx1"/>
                    </a:solidFill>
                  </a:rPr>
                  <a:t>Değişim yönetilir</a:t>
                </a:r>
                <a:endParaRPr lang="en-US" sz="900" kern="1200" dirty="0">
                  <a:solidFill>
                    <a:schemeClr val="tx1"/>
                  </a:solidFill>
                </a:endParaRPr>
              </a:p>
            </p:txBody>
          </p:sp>
        </p:grpSp>
        <p:sp>
          <p:nvSpPr>
            <p:cNvPr id="12" name="TextBox 11"/>
            <p:cNvSpPr txBox="1"/>
            <p:nvPr/>
          </p:nvSpPr>
          <p:spPr>
            <a:xfrm>
              <a:off x="3724586" y="657449"/>
              <a:ext cx="1768433" cy="338554"/>
            </a:xfrm>
            <a:prstGeom prst="rect">
              <a:avLst/>
            </a:prstGeom>
            <a:noFill/>
          </p:spPr>
          <p:txBody>
            <a:bodyPr wrap="none" rtlCol="0">
              <a:spAutoFit/>
            </a:bodyPr>
            <a:lstStyle/>
            <a:p>
              <a:r>
                <a:rPr lang="tr-TR" sz="1600" dirty="0" smtClean="0"/>
                <a:t>Yönetim süreçleri</a:t>
              </a:r>
              <a:endParaRPr lang="tr-TR" sz="1600" dirty="0"/>
            </a:p>
          </p:txBody>
        </p:sp>
        <p:grpSp>
          <p:nvGrpSpPr>
            <p:cNvPr id="48" name="Group 47"/>
            <p:cNvGrpSpPr/>
            <p:nvPr/>
          </p:nvGrpSpPr>
          <p:grpSpPr>
            <a:xfrm>
              <a:off x="848511" y="1504381"/>
              <a:ext cx="7663833" cy="1694270"/>
              <a:chOff x="899592" y="1477346"/>
              <a:chExt cx="7704856" cy="1694270"/>
            </a:xfrm>
          </p:grpSpPr>
          <p:sp>
            <p:nvSpPr>
              <p:cNvPr id="47" name="Rectangle 46"/>
              <p:cNvSpPr/>
              <p:nvPr/>
            </p:nvSpPr>
            <p:spPr>
              <a:xfrm>
                <a:off x="899592" y="1643913"/>
                <a:ext cx="7704856" cy="9135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3" name="Diagram 12"/>
              <p:cNvGraphicFramePr/>
              <p:nvPr>
                <p:extLst/>
              </p:nvPr>
            </p:nvGraphicFramePr>
            <p:xfrm>
              <a:off x="899592" y="1477346"/>
              <a:ext cx="7560840" cy="169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525270" y="1586734"/>
                <a:ext cx="2467657" cy="338554"/>
              </a:xfrm>
              <a:prstGeom prst="rect">
                <a:avLst/>
              </a:prstGeom>
              <a:noFill/>
            </p:spPr>
            <p:txBody>
              <a:bodyPr wrap="none" rtlCol="0">
                <a:spAutoFit/>
              </a:bodyPr>
              <a:lstStyle/>
              <a:p>
                <a:r>
                  <a:rPr lang="tr-TR" sz="1600" dirty="0" smtClean="0"/>
                  <a:t>Eğitim ve Öğretim Süreci</a:t>
                </a:r>
                <a:endParaRPr lang="tr-TR" sz="1600" dirty="0"/>
              </a:p>
            </p:txBody>
          </p:sp>
        </p:grpSp>
      </p:grpSp>
      <p:grpSp>
        <p:nvGrpSpPr>
          <p:cNvPr id="46" name="Group 45"/>
          <p:cNvGrpSpPr/>
          <p:nvPr/>
        </p:nvGrpSpPr>
        <p:grpSpPr>
          <a:xfrm>
            <a:off x="774958" y="2924944"/>
            <a:ext cx="7704856" cy="1694270"/>
            <a:chOff x="827584" y="2348880"/>
            <a:chExt cx="7704856" cy="1694270"/>
          </a:xfrm>
        </p:grpSpPr>
        <p:sp>
          <p:nvSpPr>
            <p:cNvPr id="45" name="Rectangle 44"/>
            <p:cNvSpPr/>
            <p:nvPr/>
          </p:nvSpPr>
          <p:spPr>
            <a:xfrm>
              <a:off x="827584" y="2566826"/>
              <a:ext cx="7704856" cy="832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Diagram 9"/>
            <p:cNvGraphicFramePr/>
            <p:nvPr>
              <p:extLst/>
            </p:nvPr>
          </p:nvGraphicFramePr>
          <p:xfrm>
            <a:off x="971600" y="2348880"/>
            <a:ext cx="7560840" cy="16942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3636057" y="2568584"/>
              <a:ext cx="2337178" cy="338554"/>
            </a:xfrm>
            <a:prstGeom prst="rect">
              <a:avLst/>
            </a:prstGeom>
            <a:noFill/>
          </p:spPr>
          <p:txBody>
            <a:bodyPr wrap="none" rtlCol="0">
              <a:spAutoFit/>
            </a:bodyPr>
            <a:lstStyle/>
            <a:p>
              <a:r>
                <a:rPr lang="tr-TR" sz="1600" dirty="0" smtClean="0"/>
                <a:t>Topluma Hizmet Süreci</a:t>
              </a:r>
              <a:endParaRPr lang="tr-TR" sz="1600" dirty="0"/>
            </a:p>
          </p:txBody>
        </p:sp>
      </p:grpSp>
      <p:grpSp>
        <p:nvGrpSpPr>
          <p:cNvPr id="44" name="Group 43"/>
          <p:cNvGrpSpPr/>
          <p:nvPr/>
        </p:nvGrpSpPr>
        <p:grpSpPr>
          <a:xfrm>
            <a:off x="733145" y="2091869"/>
            <a:ext cx="7704856" cy="1594706"/>
            <a:chOff x="827584" y="3239835"/>
            <a:chExt cx="7704856" cy="1694270"/>
          </a:xfrm>
        </p:grpSpPr>
        <p:sp>
          <p:nvSpPr>
            <p:cNvPr id="43" name="Rectangle 42"/>
            <p:cNvSpPr/>
            <p:nvPr/>
          </p:nvSpPr>
          <p:spPr>
            <a:xfrm>
              <a:off x="827584" y="3469346"/>
              <a:ext cx="7704856" cy="8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6" name="Diagram 15"/>
            <p:cNvGraphicFramePr/>
            <p:nvPr>
              <p:extLst/>
            </p:nvPr>
          </p:nvGraphicFramePr>
          <p:xfrm>
            <a:off x="899592" y="3239835"/>
            <a:ext cx="7560840" cy="16942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TextBox 16"/>
            <p:cNvSpPr txBox="1"/>
            <p:nvPr/>
          </p:nvSpPr>
          <p:spPr>
            <a:xfrm>
              <a:off x="3173830" y="3436161"/>
              <a:ext cx="2969083" cy="338554"/>
            </a:xfrm>
            <a:prstGeom prst="rect">
              <a:avLst/>
            </a:prstGeom>
            <a:noFill/>
          </p:spPr>
          <p:txBody>
            <a:bodyPr wrap="none" rtlCol="0">
              <a:spAutoFit/>
            </a:bodyPr>
            <a:lstStyle/>
            <a:p>
              <a:r>
                <a:rPr lang="tr-TR" sz="1600" dirty="0" smtClean="0"/>
                <a:t>Araştırma ve Geliştirme Süreci</a:t>
              </a:r>
              <a:endParaRPr lang="tr-TR" sz="1600" dirty="0"/>
            </a:p>
          </p:txBody>
        </p:sp>
      </p:grpSp>
      <p:grpSp>
        <p:nvGrpSpPr>
          <p:cNvPr id="42" name="Group 41"/>
          <p:cNvGrpSpPr/>
          <p:nvPr/>
        </p:nvGrpSpPr>
        <p:grpSpPr>
          <a:xfrm>
            <a:off x="755576" y="3828311"/>
            <a:ext cx="7776864" cy="1694270"/>
            <a:chOff x="736576" y="4061330"/>
            <a:chExt cx="7776864" cy="1694270"/>
          </a:xfrm>
        </p:grpSpPr>
        <p:sp>
          <p:nvSpPr>
            <p:cNvPr id="41" name="Rectangle 40"/>
            <p:cNvSpPr/>
            <p:nvPr/>
          </p:nvSpPr>
          <p:spPr>
            <a:xfrm>
              <a:off x="736576" y="4230930"/>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19" name="Diagram 18"/>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TextBox 19"/>
            <p:cNvSpPr txBox="1"/>
            <p:nvPr/>
          </p:nvSpPr>
          <p:spPr>
            <a:xfrm>
              <a:off x="3591019" y="4246098"/>
              <a:ext cx="2358338" cy="338554"/>
            </a:xfrm>
            <a:prstGeom prst="rect">
              <a:avLst/>
            </a:prstGeom>
            <a:noFill/>
          </p:spPr>
          <p:txBody>
            <a:bodyPr wrap="none" rtlCol="0">
              <a:spAutoFit/>
            </a:bodyPr>
            <a:lstStyle/>
            <a:p>
              <a:r>
                <a:rPr lang="tr-TR" sz="1600" dirty="0" smtClean="0"/>
                <a:t>Sanayi İşbirlikleri Süreci</a:t>
              </a:r>
              <a:endParaRPr lang="tr-TR" sz="1600" dirty="0"/>
            </a:p>
          </p:txBody>
        </p:sp>
      </p:grpSp>
      <p:sp>
        <p:nvSpPr>
          <p:cNvPr id="22" name="TextBox 21"/>
          <p:cNvSpPr txBox="1"/>
          <p:nvPr/>
        </p:nvSpPr>
        <p:spPr>
          <a:xfrm>
            <a:off x="3821717" y="5631930"/>
            <a:ext cx="1654620" cy="338554"/>
          </a:xfrm>
          <a:prstGeom prst="rect">
            <a:avLst/>
          </a:prstGeom>
          <a:noFill/>
        </p:spPr>
        <p:txBody>
          <a:bodyPr wrap="none" rtlCol="0">
            <a:spAutoFit/>
          </a:bodyPr>
          <a:lstStyle/>
          <a:p>
            <a:r>
              <a:rPr lang="tr-TR" sz="1600" dirty="0" smtClean="0"/>
              <a:t>Destek süreçleri</a:t>
            </a:r>
            <a:endParaRPr lang="tr-TR" sz="1600" dirty="0"/>
          </a:p>
        </p:txBody>
      </p:sp>
      <p:grpSp>
        <p:nvGrpSpPr>
          <p:cNvPr id="4" name="Group 3"/>
          <p:cNvGrpSpPr/>
          <p:nvPr/>
        </p:nvGrpSpPr>
        <p:grpSpPr>
          <a:xfrm>
            <a:off x="611560" y="5864432"/>
            <a:ext cx="8240221" cy="823388"/>
            <a:chOff x="558380" y="5887785"/>
            <a:chExt cx="8240221" cy="823388"/>
          </a:xfrm>
          <a:solidFill>
            <a:srgbClr val="FFD347"/>
          </a:solidFill>
        </p:grpSpPr>
        <p:sp>
          <p:nvSpPr>
            <p:cNvPr id="5" name="Freeform 4"/>
            <p:cNvSpPr/>
            <p:nvPr/>
          </p:nvSpPr>
          <p:spPr>
            <a:xfrm rot="16200000">
              <a:off x="577952" y="5868214"/>
              <a:ext cx="80429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Personel yönetimi</a:t>
              </a:r>
              <a:endParaRPr lang="en-US" sz="1050" kern="1200" dirty="0">
                <a:solidFill>
                  <a:schemeClr val="tx1"/>
                </a:solidFill>
              </a:endParaRPr>
            </a:p>
          </p:txBody>
        </p:sp>
        <p:sp>
          <p:nvSpPr>
            <p:cNvPr id="6" name="Freeform 5"/>
            <p:cNvSpPr/>
            <p:nvPr/>
          </p:nvSpPr>
          <p:spPr>
            <a:xfrm rot="16200000">
              <a:off x="1400324" y="5868213"/>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Öğrenci yönetimi</a:t>
              </a:r>
              <a:endParaRPr lang="en-US" sz="1050" kern="1200" dirty="0">
                <a:solidFill>
                  <a:schemeClr val="tx1"/>
                </a:solidFill>
              </a:endParaRPr>
            </a:p>
          </p:txBody>
        </p:sp>
        <p:sp>
          <p:nvSpPr>
            <p:cNvPr id="9" name="Freeform 8"/>
            <p:cNvSpPr/>
            <p:nvPr/>
          </p:nvSpPr>
          <p:spPr>
            <a:xfrm rot="16200000">
              <a:off x="2216878" y="5887307"/>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8"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Paydaşların yönetimi</a:t>
              </a:r>
            </a:p>
          </p:txBody>
        </p:sp>
        <p:sp>
          <p:nvSpPr>
            <p:cNvPr id="21" name="Freeform 20"/>
            <p:cNvSpPr/>
            <p:nvPr/>
          </p:nvSpPr>
          <p:spPr>
            <a:xfrm rot="16200000">
              <a:off x="3024575" y="5883612"/>
              <a:ext cx="804294"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Kalite yönetimi</a:t>
              </a:r>
              <a:endParaRPr lang="en-US" sz="1050" kern="1200" dirty="0">
                <a:solidFill>
                  <a:schemeClr val="tx1"/>
                </a:solidFill>
              </a:endParaRPr>
            </a:p>
          </p:txBody>
        </p:sp>
        <p:sp>
          <p:nvSpPr>
            <p:cNvPr id="24" name="Freeform 23"/>
            <p:cNvSpPr/>
            <p:nvPr/>
          </p:nvSpPr>
          <p:spPr>
            <a:xfrm rot="16200000">
              <a:off x="3838379" y="5982691"/>
              <a:ext cx="725717" cy="705593"/>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Tesislerin yönetimi</a:t>
              </a:r>
              <a:endParaRPr lang="en-US" sz="1050" kern="1200" dirty="0">
                <a:solidFill>
                  <a:schemeClr val="tx1"/>
                </a:solidFill>
              </a:endParaRPr>
            </a:p>
          </p:txBody>
        </p:sp>
        <p:sp>
          <p:nvSpPr>
            <p:cNvPr id="25" name="Freeform 24"/>
            <p:cNvSpPr/>
            <p:nvPr/>
          </p:nvSpPr>
          <p:spPr>
            <a:xfrm rot="16200000">
              <a:off x="4617698" y="5866688"/>
              <a:ext cx="752111" cy="929467"/>
            </a:xfrm>
            <a:custGeom>
              <a:avLst/>
              <a:gdLst>
                <a:gd name="connsiteX0" fmla="*/ 0 w 1200361"/>
                <a:gd name="connsiteY0" fmla="*/ 0 h 843437"/>
                <a:gd name="connsiteX1" fmla="*/ 778643 w 1200361"/>
                <a:gd name="connsiteY1" fmla="*/ 0 h 843437"/>
                <a:gd name="connsiteX2" fmla="*/ 1200361 w 1200361"/>
                <a:gd name="connsiteY2" fmla="*/ 421719 h 843437"/>
                <a:gd name="connsiteX3" fmla="*/ 778643 w 1200361"/>
                <a:gd name="connsiteY3" fmla="*/ 843437 h 843437"/>
                <a:gd name="connsiteX4" fmla="*/ 0 w 1200361"/>
                <a:gd name="connsiteY4" fmla="*/ 843437 h 843437"/>
                <a:gd name="connsiteX5" fmla="*/ 0 w 1200361"/>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61" h="843437">
                  <a:moveTo>
                    <a:pt x="0" y="0"/>
                  </a:moveTo>
                  <a:lnTo>
                    <a:pt x="778643" y="0"/>
                  </a:lnTo>
                  <a:lnTo>
                    <a:pt x="1200361" y="421719"/>
                  </a:lnTo>
                  <a:lnTo>
                    <a:pt x="778643"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0003" tIns="13335" rIns="224195" bIns="13334" numCol="1" spcCol="1270" anchor="ctr" anchorCtr="0">
              <a:noAutofit/>
            </a:bodyPr>
            <a:lstStyle/>
            <a:p>
              <a:pPr lvl="0" algn="ctr" defTabSz="444500">
                <a:lnSpc>
                  <a:spcPct val="90000"/>
                </a:lnSpc>
                <a:spcBef>
                  <a:spcPct val="0"/>
                </a:spcBef>
                <a:spcAft>
                  <a:spcPct val="35000"/>
                </a:spcAft>
              </a:pPr>
              <a:r>
                <a:rPr lang="tr-TR" sz="1000" kern="1200" dirty="0" smtClean="0">
                  <a:solidFill>
                    <a:schemeClr val="tx1"/>
                  </a:solidFill>
                </a:rPr>
                <a:t>Bilişim sisteminin yapılandırılması</a:t>
              </a:r>
              <a:endParaRPr lang="en-US" sz="1000" kern="1200" dirty="0">
                <a:solidFill>
                  <a:schemeClr val="tx1"/>
                </a:solidFill>
              </a:endParaRPr>
            </a:p>
          </p:txBody>
        </p:sp>
        <p:sp>
          <p:nvSpPr>
            <p:cNvPr id="26" name="Freeform 25"/>
            <p:cNvSpPr/>
            <p:nvPr/>
          </p:nvSpPr>
          <p:spPr>
            <a:xfrm rot="16200000">
              <a:off x="5526988" y="5918336"/>
              <a:ext cx="734845"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Bilgi yönetimi</a:t>
              </a:r>
              <a:endParaRPr lang="en-US" sz="1050" kern="1200" dirty="0">
                <a:solidFill>
                  <a:schemeClr val="tx1"/>
                </a:solidFill>
              </a:endParaRPr>
            </a:p>
          </p:txBody>
        </p:sp>
        <p:sp>
          <p:nvSpPr>
            <p:cNvPr id="27" name="Freeform 26"/>
            <p:cNvSpPr/>
            <p:nvPr/>
          </p:nvSpPr>
          <p:spPr>
            <a:xfrm rot="16200000">
              <a:off x="6396997" y="5905137"/>
              <a:ext cx="742983"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Finansal kaynakların yönetimi</a:t>
              </a:r>
              <a:endParaRPr lang="en-US" sz="1050" kern="1200" dirty="0">
                <a:solidFill>
                  <a:schemeClr val="tx1"/>
                </a:solidFill>
              </a:endParaRPr>
            </a:p>
          </p:txBody>
        </p:sp>
        <p:sp>
          <p:nvSpPr>
            <p:cNvPr id="28" name="Freeform 27"/>
            <p:cNvSpPr/>
            <p:nvPr/>
          </p:nvSpPr>
          <p:spPr>
            <a:xfrm rot="16200000">
              <a:off x="7173183" y="5894964"/>
              <a:ext cx="781590"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3"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Şikayetlerin yönetimi</a:t>
              </a:r>
              <a:endParaRPr lang="en-US" sz="1050" kern="1200" dirty="0">
                <a:solidFill>
                  <a:schemeClr val="tx1"/>
                </a:solidFill>
              </a:endParaRPr>
            </a:p>
          </p:txBody>
        </p:sp>
        <p:sp>
          <p:nvSpPr>
            <p:cNvPr id="29" name="Freeform 28"/>
            <p:cNvSpPr/>
            <p:nvPr/>
          </p:nvSpPr>
          <p:spPr>
            <a:xfrm rot="16200000">
              <a:off x="8017159" y="5910636"/>
              <a:ext cx="719448" cy="843437"/>
            </a:xfrm>
            <a:custGeom>
              <a:avLst/>
              <a:gdLst>
                <a:gd name="connsiteX0" fmla="*/ 0 w 804294"/>
                <a:gd name="connsiteY0" fmla="*/ 0 h 843437"/>
                <a:gd name="connsiteX1" fmla="*/ 402147 w 804294"/>
                <a:gd name="connsiteY1" fmla="*/ 0 h 843437"/>
                <a:gd name="connsiteX2" fmla="*/ 804294 w 804294"/>
                <a:gd name="connsiteY2" fmla="*/ 421719 h 843437"/>
                <a:gd name="connsiteX3" fmla="*/ 402147 w 804294"/>
                <a:gd name="connsiteY3" fmla="*/ 843437 h 843437"/>
                <a:gd name="connsiteX4" fmla="*/ 0 w 804294"/>
                <a:gd name="connsiteY4" fmla="*/ 843437 h 843437"/>
                <a:gd name="connsiteX5" fmla="*/ 0 w 804294"/>
                <a:gd name="connsiteY5" fmla="*/ 0 h 8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294" h="843437">
                  <a:moveTo>
                    <a:pt x="0" y="0"/>
                  </a:moveTo>
                  <a:lnTo>
                    <a:pt x="402147" y="0"/>
                  </a:lnTo>
                  <a:lnTo>
                    <a:pt x="804294" y="421719"/>
                  </a:lnTo>
                  <a:lnTo>
                    <a:pt x="402147" y="843437"/>
                  </a:lnTo>
                  <a:lnTo>
                    <a:pt x="0" y="843437"/>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 wrap="square" lIns="44005" tIns="14669" rIns="215742" bIns="14669" numCol="1" spcCol="1270" anchor="ctr" anchorCtr="0">
              <a:noAutofit/>
            </a:bodyPr>
            <a:lstStyle/>
            <a:p>
              <a:pPr lvl="0" algn="ctr" defTabSz="466725">
                <a:lnSpc>
                  <a:spcPct val="90000"/>
                </a:lnSpc>
                <a:spcBef>
                  <a:spcPct val="0"/>
                </a:spcBef>
                <a:spcAft>
                  <a:spcPct val="35000"/>
                </a:spcAft>
              </a:pPr>
              <a:r>
                <a:rPr lang="tr-TR" sz="1050" kern="1200" dirty="0" smtClean="0">
                  <a:solidFill>
                    <a:schemeClr val="tx1"/>
                  </a:solidFill>
                </a:rPr>
                <a:t>Mezunlarla bağlantıların yönetimi</a:t>
              </a:r>
              <a:endParaRPr lang="en-US" sz="1050" kern="1200" dirty="0">
                <a:solidFill>
                  <a:schemeClr val="tx1"/>
                </a:solidFill>
              </a:endParaRPr>
            </a:p>
          </p:txBody>
        </p:sp>
      </p:grpSp>
      <p:grpSp>
        <p:nvGrpSpPr>
          <p:cNvPr id="50" name="Group 49"/>
          <p:cNvGrpSpPr/>
          <p:nvPr/>
        </p:nvGrpSpPr>
        <p:grpSpPr>
          <a:xfrm>
            <a:off x="755576" y="4687058"/>
            <a:ext cx="7776864" cy="1694270"/>
            <a:chOff x="755958" y="4061330"/>
            <a:chExt cx="7776864" cy="1694270"/>
          </a:xfrm>
        </p:grpSpPr>
        <p:sp>
          <p:nvSpPr>
            <p:cNvPr id="51" name="Rectangle 50"/>
            <p:cNvSpPr/>
            <p:nvPr/>
          </p:nvSpPr>
          <p:spPr>
            <a:xfrm>
              <a:off x="755958" y="4268176"/>
              <a:ext cx="7776864" cy="78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graphicFrame>
          <p:nvGraphicFramePr>
            <p:cNvPr id="52" name="Diagram 51"/>
            <p:cNvGraphicFramePr/>
            <p:nvPr>
              <p:extLst/>
            </p:nvPr>
          </p:nvGraphicFramePr>
          <p:xfrm>
            <a:off x="859731" y="4061330"/>
            <a:ext cx="7560840" cy="169427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53" name="TextBox 52"/>
            <p:cNvSpPr txBox="1"/>
            <p:nvPr/>
          </p:nvSpPr>
          <p:spPr>
            <a:xfrm>
              <a:off x="3591019" y="4246098"/>
              <a:ext cx="2462534" cy="338554"/>
            </a:xfrm>
            <a:prstGeom prst="rect">
              <a:avLst/>
            </a:prstGeom>
            <a:noFill/>
          </p:spPr>
          <p:txBody>
            <a:bodyPr wrap="none" rtlCol="0">
              <a:spAutoFit/>
            </a:bodyPr>
            <a:lstStyle/>
            <a:p>
              <a:r>
                <a:rPr lang="tr-TR" sz="1600" dirty="0" err="1" smtClean="0"/>
                <a:t>Uluslararasılaşma</a:t>
              </a:r>
              <a:r>
                <a:rPr lang="tr-TR" sz="1600" dirty="0" smtClean="0"/>
                <a:t> Süreci</a:t>
              </a:r>
              <a:endParaRPr lang="tr-TR" sz="1600" dirty="0"/>
            </a:p>
          </p:txBody>
        </p:sp>
      </p:grpSp>
      <p:sp>
        <p:nvSpPr>
          <p:cNvPr id="11" name="Footer Placeholder 10"/>
          <p:cNvSpPr>
            <a:spLocks noGrp="1"/>
          </p:cNvSpPr>
          <p:nvPr>
            <p:ph type="ftr" sz="quarter" idx="11"/>
          </p:nvPr>
        </p:nvSpPr>
        <p:spPr>
          <a:xfrm>
            <a:off x="2650268" y="6581415"/>
            <a:ext cx="4040088" cy="280119"/>
          </a:xfrm>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39489563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11</a:t>
            </a:fld>
            <a:endParaRPr lang="en-US"/>
          </a:p>
        </p:txBody>
      </p:sp>
      <p:sp>
        <p:nvSpPr>
          <p:cNvPr id="4" name="Rectangle 2"/>
          <p:cNvSpPr txBox="1">
            <a:spLocks noChangeArrowheads="1"/>
          </p:cNvSpPr>
          <p:nvPr/>
        </p:nvSpPr>
        <p:spPr bwMode="auto">
          <a:xfrm>
            <a:off x="2563416" y="692696"/>
            <a:ext cx="4104456"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Eğitim Materyalleri</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8" name="Rectangle 7"/>
          <p:cNvSpPr/>
          <p:nvPr/>
        </p:nvSpPr>
        <p:spPr>
          <a:xfrm>
            <a:off x="2640541" y="2276872"/>
            <a:ext cx="4572508" cy="408125"/>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PETEK-KAVDEM UZÖP</a:t>
            </a:r>
            <a:endPar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889009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2987824" y="2500778"/>
            <a:ext cx="3330624" cy="24840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12</a:t>
            </a:fld>
            <a:endParaRPr lang="en-US" altLang="en-US" sz="1400" smtClean="0"/>
          </a:p>
        </p:txBody>
      </p:sp>
      <p:sp>
        <p:nvSpPr>
          <p:cNvPr id="3075" name="Rectangle 2"/>
          <p:cNvSpPr>
            <a:spLocks noGrp="1" noChangeArrowheads="1"/>
          </p:cNvSpPr>
          <p:nvPr>
            <p:ph type="title"/>
          </p:nvPr>
        </p:nvSpPr>
        <p:spPr>
          <a:xfrm>
            <a:off x="1547664" y="139002"/>
            <a:ext cx="6562154" cy="649287"/>
          </a:xfrm>
        </p:spPr>
        <p:txBody>
          <a:bodyPr/>
          <a:lstStyle/>
          <a:p>
            <a:pPr eaLnBrk="1" hangingPunct="1"/>
            <a:r>
              <a:rPr lang="tr-TR" altLang="en-US" sz="3600" dirty="0" smtClean="0">
                <a:solidFill>
                  <a:srgbClr val="A50021"/>
                </a:solidFill>
                <a:latin typeface="+mj-lt"/>
              </a:rPr>
              <a:t>Süreç</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790575" y="716738"/>
            <a:ext cx="8353425" cy="1288088"/>
          </a:xfrm>
        </p:spPr>
        <p:txBody>
          <a:bodyPr/>
          <a:lstStyle/>
          <a:p>
            <a:pPr marL="0" indent="0">
              <a:buNone/>
            </a:pPr>
            <a:r>
              <a:rPr lang="tr-TR" sz="2400" u="sng" dirty="0" smtClean="0">
                <a:solidFill>
                  <a:schemeClr val="accent2"/>
                </a:solidFill>
                <a:latin typeface="+mj-lt"/>
              </a:rPr>
              <a:t>Girdileri</a:t>
            </a:r>
            <a:r>
              <a:rPr lang="tr-TR" sz="2400" dirty="0" smtClean="0">
                <a:solidFill>
                  <a:schemeClr val="accent2"/>
                </a:solidFill>
                <a:latin typeface="+mj-lt"/>
              </a:rPr>
              <a:t> </a:t>
            </a:r>
            <a:r>
              <a:rPr lang="tr-TR" sz="2400" u="sng" dirty="0" smtClean="0">
                <a:solidFill>
                  <a:schemeClr val="accent2"/>
                </a:solidFill>
                <a:latin typeface="+mj-lt"/>
              </a:rPr>
              <a:t>çıktılara</a:t>
            </a:r>
            <a:r>
              <a:rPr lang="tr-TR" sz="2400" dirty="0" smtClean="0">
                <a:solidFill>
                  <a:schemeClr val="accent2"/>
                </a:solidFill>
                <a:latin typeface="+mj-lt"/>
              </a:rPr>
              <a:t> dönüştürmek için birbirleriyle ilişkilendirilen görev ve </a:t>
            </a:r>
            <a:r>
              <a:rPr lang="tr-TR" sz="2400" u="sng" dirty="0" smtClean="0">
                <a:solidFill>
                  <a:schemeClr val="accent2"/>
                </a:solidFill>
                <a:latin typeface="+mj-lt"/>
              </a:rPr>
              <a:t>faaliyetler</a:t>
            </a:r>
            <a:r>
              <a:rPr lang="tr-TR" sz="2400" dirty="0" smtClean="0">
                <a:solidFill>
                  <a:schemeClr val="accent2"/>
                </a:solidFill>
                <a:latin typeface="+mj-lt"/>
              </a:rPr>
              <a:t> dizisidir.</a:t>
            </a:r>
          </a:p>
          <a:p>
            <a:pPr marL="0" indent="0">
              <a:buNone/>
            </a:pPr>
            <a:r>
              <a:rPr lang="tr-TR" sz="2400" dirty="0" smtClean="0">
                <a:solidFill>
                  <a:schemeClr val="accent2"/>
                </a:solidFill>
                <a:latin typeface="+mj-lt"/>
              </a:rPr>
              <a:t>Her aşamada bir veya daha fazla </a:t>
            </a:r>
            <a:r>
              <a:rPr lang="tr-TR" sz="2400" u="sng" dirty="0" smtClean="0">
                <a:solidFill>
                  <a:schemeClr val="accent2"/>
                </a:solidFill>
                <a:latin typeface="+mj-lt"/>
              </a:rPr>
              <a:t>kaynak</a:t>
            </a:r>
            <a:r>
              <a:rPr lang="tr-TR" sz="2400" dirty="0" smtClean="0">
                <a:solidFill>
                  <a:schemeClr val="accent2"/>
                </a:solidFill>
                <a:latin typeface="+mj-lt"/>
              </a:rPr>
              <a:t> kullanılır.</a:t>
            </a:r>
          </a:p>
          <a:p>
            <a:pPr marL="0" indent="0">
              <a:lnSpc>
                <a:spcPct val="150000"/>
              </a:lnSpc>
              <a:buNone/>
            </a:pPr>
            <a:r>
              <a:rPr lang="tr-TR" sz="2400" dirty="0">
                <a:solidFill>
                  <a:schemeClr val="accent2"/>
                </a:solidFill>
                <a:latin typeface="+mj-lt"/>
              </a:rPr>
              <a:t>	</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3568" y="2710451"/>
            <a:ext cx="2069975" cy="2088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Girdi/</a:t>
            </a:r>
            <a:r>
              <a:rPr lang="tr-TR" sz="2400" kern="0" dirty="0" err="1" smtClean="0">
                <a:solidFill>
                  <a:schemeClr val="accent2"/>
                </a:solidFill>
                <a:latin typeface="+mj-lt"/>
              </a:rPr>
              <a:t>ler</a:t>
            </a:r>
            <a:r>
              <a:rPr lang="tr-TR" sz="2400" kern="0" dirty="0" smtClean="0">
                <a:solidFill>
                  <a:schemeClr val="accent2"/>
                </a:solidFill>
                <a:latin typeface="+mj-lt"/>
              </a:rPr>
              <a:t>: </a:t>
            </a:r>
          </a:p>
          <a:p>
            <a:pPr marL="0" indent="0">
              <a:lnSpc>
                <a:spcPct val="150000"/>
              </a:lnSpc>
              <a:buFontTx/>
              <a:buNone/>
            </a:pPr>
            <a:r>
              <a:rPr lang="tr-TR" sz="2400" kern="0" dirty="0" smtClean="0">
                <a:solidFill>
                  <a:schemeClr val="accent2"/>
                </a:solidFill>
                <a:latin typeface="+mj-lt"/>
              </a:rPr>
              <a:t>	</a:t>
            </a:r>
            <a:endParaRPr lang="tr-TR" sz="2400" kern="0" dirty="0">
              <a:solidFill>
                <a:schemeClr val="accent2"/>
              </a:solidFill>
              <a:latin typeface="+mj-lt"/>
            </a:endParaRPr>
          </a:p>
        </p:txBody>
      </p:sp>
      <p:sp>
        <p:nvSpPr>
          <p:cNvPr id="8" name="Rectangle 3"/>
          <p:cNvSpPr txBox="1">
            <a:spLocks noChangeArrowheads="1"/>
          </p:cNvSpPr>
          <p:nvPr/>
        </p:nvSpPr>
        <p:spPr bwMode="auto">
          <a:xfrm>
            <a:off x="3275856" y="2724407"/>
            <a:ext cx="2232248" cy="23097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000" kern="0" dirty="0" smtClean="0">
                <a:solidFill>
                  <a:schemeClr val="accent2"/>
                </a:solidFill>
                <a:latin typeface="+mj-lt"/>
              </a:rPr>
              <a:t>Kaynaklar: </a:t>
            </a:r>
          </a:p>
          <a:p>
            <a:r>
              <a:rPr lang="tr-TR" sz="2000" kern="0" dirty="0" smtClean="0">
                <a:solidFill>
                  <a:schemeClr val="accent2"/>
                </a:solidFill>
                <a:latin typeface="+mj-lt"/>
              </a:rPr>
              <a:t>Çalışan enerjisi </a:t>
            </a:r>
          </a:p>
          <a:p>
            <a:r>
              <a:rPr lang="tr-TR" sz="2000" kern="0" dirty="0" smtClean="0">
                <a:solidFill>
                  <a:schemeClr val="accent2"/>
                </a:solidFill>
                <a:latin typeface="+mj-lt"/>
              </a:rPr>
              <a:t>zaman</a:t>
            </a:r>
          </a:p>
          <a:p>
            <a:r>
              <a:rPr lang="tr-TR" sz="2000" kern="0" dirty="0" smtClean="0">
                <a:solidFill>
                  <a:schemeClr val="accent2"/>
                </a:solidFill>
                <a:latin typeface="+mj-lt"/>
              </a:rPr>
              <a:t>altyapı </a:t>
            </a:r>
          </a:p>
          <a:p>
            <a:r>
              <a:rPr lang="tr-TR" sz="2000" kern="0" dirty="0" smtClean="0">
                <a:solidFill>
                  <a:schemeClr val="accent2"/>
                </a:solidFill>
                <a:latin typeface="+mj-lt"/>
              </a:rPr>
              <a:t>makineler </a:t>
            </a:r>
          </a:p>
          <a:p>
            <a:r>
              <a:rPr lang="tr-TR" sz="2000" kern="0" dirty="0" smtClean="0">
                <a:solidFill>
                  <a:schemeClr val="accent2"/>
                </a:solidFill>
                <a:latin typeface="+mj-lt"/>
              </a:rPr>
              <a:t>para </a:t>
            </a:r>
            <a:endParaRPr lang="tr-TR" sz="2000" kern="0" dirty="0">
              <a:solidFill>
                <a:schemeClr val="accent2"/>
              </a:solidFill>
              <a:latin typeface="+mj-lt"/>
            </a:endParaRPr>
          </a:p>
        </p:txBody>
      </p:sp>
      <p:sp>
        <p:nvSpPr>
          <p:cNvPr id="9" name="Rectangle 3"/>
          <p:cNvSpPr txBox="1">
            <a:spLocks noChangeArrowheads="1"/>
          </p:cNvSpPr>
          <p:nvPr/>
        </p:nvSpPr>
        <p:spPr bwMode="auto">
          <a:xfrm>
            <a:off x="6444208" y="2710451"/>
            <a:ext cx="2069975" cy="1800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tr-TR" sz="2400" kern="0" dirty="0" smtClean="0">
                <a:solidFill>
                  <a:schemeClr val="accent2"/>
                </a:solidFill>
                <a:latin typeface="+mj-lt"/>
              </a:rPr>
              <a:t>Çıktı/</a:t>
            </a:r>
            <a:r>
              <a:rPr lang="tr-TR" sz="2400" kern="0" dirty="0" err="1" smtClean="0">
                <a:solidFill>
                  <a:schemeClr val="accent2"/>
                </a:solidFill>
                <a:latin typeface="+mj-lt"/>
              </a:rPr>
              <a:t>lar</a:t>
            </a:r>
            <a:r>
              <a:rPr lang="tr-TR" sz="2400" kern="0" dirty="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23303226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13</a:t>
            </a:fld>
            <a:endParaRPr lang="en-US" altLang="en-US" sz="1400" dirty="0" smtClean="0"/>
          </a:p>
        </p:txBody>
      </p:sp>
      <p:sp>
        <p:nvSpPr>
          <p:cNvPr id="3075" name="Rectangle 2"/>
          <p:cNvSpPr>
            <a:spLocks noGrp="1" noChangeArrowheads="1"/>
          </p:cNvSpPr>
          <p:nvPr>
            <p:ph type="title"/>
          </p:nvPr>
        </p:nvSpPr>
        <p:spPr>
          <a:xfrm>
            <a:off x="4642" y="929953"/>
            <a:ext cx="3420380" cy="649287"/>
          </a:xfrm>
        </p:spPr>
        <p:txBody>
          <a:bodyPr/>
          <a:lstStyle/>
          <a:p>
            <a:pPr eaLnBrk="1" hangingPunct="1"/>
            <a:r>
              <a:rPr lang="tr-TR" altLang="en-US" sz="3200" dirty="0" smtClean="0">
                <a:solidFill>
                  <a:srgbClr val="A50021"/>
                </a:solidFill>
                <a:latin typeface="+mj-lt"/>
              </a:rPr>
              <a:t>Süreç bileşenleri</a:t>
            </a:r>
            <a:endParaRPr lang="en-US" altLang="en-US" sz="3200" dirty="0" smtClean="0">
              <a:solidFill>
                <a:srgbClr val="A50021"/>
              </a:solidFill>
              <a:latin typeface="+mj-lt"/>
            </a:endParaRPr>
          </a:p>
        </p:txBody>
      </p:sp>
      <p:sp>
        <p:nvSpPr>
          <p:cNvPr id="3076" name="Rectangle 3"/>
          <p:cNvSpPr>
            <a:spLocks noGrp="1" noChangeArrowheads="1"/>
          </p:cNvSpPr>
          <p:nvPr>
            <p:ph type="body" idx="1"/>
          </p:nvPr>
        </p:nvSpPr>
        <p:spPr>
          <a:xfrm>
            <a:off x="151476" y="1595264"/>
            <a:ext cx="3024336" cy="2822484"/>
          </a:xfrm>
          <a:ln>
            <a:solidFill>
              <a:srgbClr val="181A72"/>
            </a:solidFill>
          </a:ln>
        </p:spPr>
        <p:txBody>
          <a:bodyPr/>
          <a:lstStyle/>
          <a:p>
            <a:pPr marL="0" indent="0" eaLnBrk="1" hangingPunct="1">
              <a:buNone/>
            </a:pPr>
            <a:r>
              <a:rPr lang="tr-TR" altLang="en-US" sz="2400" dirty="0" smtClean="0">
                <a:solidFill>
                  <a:schemeClr val="accent2"/>
                </a:solidFill>
                <a:latin typeface="+mj-lt"/>
              </a:rPr>
              <a:t>Beş çekirdek bileşen</a:t>
            </a:r>
          </a:p>
          <a:p>
            <a:pPr marL="569913" eaLnBrk="1" hangingPunct="1"/>
            <a:r>
              <a:rPr lang="tr-TR" altLang="en-US" sz="2400" dirty="0">
                <a:solidFill>
                  <a:schemeClr val="accent2"/>
                </a:solidFill>
                <a:latin typeface="+mj-lt"/>
                <a:ea typeface="+mn-ea"/>
                <a:cs typeface="+mn-cs"/>
              </a:rPr>
              <a:t>Girdiler</a:t>
            </a:r>
          </a:p>
          <a:p>
            <a:pPr marL="569913" eaLnBrk="1" hangingPunct="1"/>
            <a:r>
              <a:rPr lang="tr-TR" altLang="en-US" sz="2400" dirty="0">
                <a:solidFill>
                  <a:schemeClr val="accent2"/>
                </a:solidFill>
                <a:latin typeface="+mj-lt"/>
                <a:ea typeface="+mn-ea"/>
                <a:cs typeface="+mn-cs"/>
              </a:rPr>
              <a:t>Çıktılar</a:t>
            </a:r>
          </a:p>
          <a:p>
            <a:pPr marL="569913" eaLnBrk="1" hangingPunct="1"/>
            <a:r>
              <a:rPr lang="tr-TR" altLang="en-US" sz="2400" dirty="0" smtClean="0">
                <a:solidFill>
                  <a:schemeClr val="accent2"/>
                </a:solidFill>
                <a:latin typeface="+mj-lt"/>
                <a:ea typeface="+mn-ea"/>
                <a:cs typeface="+mn-cs"/>
              </a:rPr>
              <a:t>Kaynaklar</a:t>
            </a:r>
          </a:p>
          <a:p>
            <a:pPr marL="569913" eaLnBrk="1" hangingPunct="1"/>
            <a:r>
              <a:rPr lang="tr-TR" altLang="en-US" sz="2400" dirty="0" smtClean="0">
                <a:solidFill>
                  <a:schemeClr val="accent2"/>
                </a:solidFill>
                <a:latin typeface="+mj-lt"/>
                <a:ea typeface="+mn-ea"/>
                <a:cs typeface="+mn-cs"/>
              </a:rPr>
              <a:t>Faaliyetler</a:t>
            </a:r>
          </a:p>
          <a:p>
            <a:pPr marL="569913" eaLnBrk="1" hangingPunct="1"/>
            <a:r>
              <a:rPr lang="tr-TR" altLang="en-US" sz="2400" dirty="0" smtClean="0">
                <a:solidFill>
                  <a:schemeClr val="accent2"/>
                </a:solidFill>
                <a:latin typeface="+mj-lt"/>
                <a:ea typeface="+mn-ea"/>
                <a:cs typeface="+mn-cs"/>
              </a:rPr>
              <a:t>Kontroller</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8" name="Rectangle 3"/>
          <p:cNvSpPr txBox="1">
            <a:spLocks noChangeArrowheads="1"/>
          </p:cNvSpPr>
          <p:nvPr/>
        </p:nvSpPr>
        <p:spPr bwMode="auto">
          <a:xfrm>
            <a:off x="3275856" y="1279909"/>
            <a:ext cx="5497828" cy="4676690"/>
          </a:xfrm>
          <a:prstGeom prst="rect">
            <a:avLst/>
          </a:prstGeom>
          <a:noFill/>
          <a:ln w="9525">
            <a:solidFill>
              <a:srgbClr val="181A7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2800" kern="0" dirty="0" smtClean="0">
                <a:solidFill>
                  <a:srgbClr val="C00000"/>
                </a:solidFill>
                <a:latin typeface="+mj-lt"/>
              </a:rPr>
              <a:t>İ</a:t>
            </a:r>
            <a:r>
              <a:rPr lang="tr-TR" altLang="tr-TR" sz="2800" kern="0" dirty="0" smtClean="0">
                <a:solidFill>
                  <a:schemeClr val="accent2"/>
                </a:solidFill>
                <a:latin typeface="+mj-lt"/>
              </a:rPr>
              <a:t>nsan 	</a:t>
            </a:r>
            <a:r>
              <a:rPr lang="tr-TR" altLang="tr-TR" sz="2000" kern="0" dirty="0" smtClean="0">
                <a:solidFill>
                  <a:schemeClr val="accent2"/>
                </a:solidFill>
                <a:latin typeface="+mj-lt"/>
              </a:rPr>
              <a:t>(Girdi, Sahip, Aktör, Kaynak)</a:t>
            </a:r>
          </a:p>
          <a:p>
            <a:pPr marL="0" indent="0" eaLnBrk="1" hangingPunct="1">
              <a:spcBef>
                <a:spcPts val="600"/>
              </a:spcBef>
              <a:spcAft>
                <a:spcPts val="600"/>
              </a:spcAft>
              <a:buNone/>
            </a:pPr>
            <a:r>
              <a:rPr lang="tr-TR" altLang="tr-TR" sz="2800" kern="0" dirty="0" smtClean="0">
                <a:solidFill>
                  <a:srgbClr val="A50021"/>
                </a:solidFill>
                <a:latin typeface="+mj-lt"/>
              </a:rPr>
              <a:t>B</a:t>
            </a:r>
            <a:r>
              <a:rPr lang="tr-TR" altLang="tr-TR" sz="2800" kern="0" dirty="0" smtClean="0">
                <a:solidFill>
                  <a:schemeClr val="accent2"/>
                </a:solidFill>
                <a:latin typeface="+mj-lt"/>
              </a:rPr>
              <a:t>ilgi 		</a:t>
            </a:r>
            <a:r>
              <a:rPr lang="tr-TR" altLang="tr-TR" sz="2000" kern="0" dirty="0" smtClean="0">
                <a:solidFill>
                  <a:schemeClr val="accent2"/>
                </a:solidFill>
                <a:latin typeface="+mj-lt"/>
              </a:rPr>
              <a:t>(Girdi, Koşul/Şart)</a:t>
            </a:r>
          </a:p>
          <a:p>
            <a:pPr marL="0" indent="0" eaLnBrk="1" hangingPunct="1">
              <a:spcBef>
                <a:spcPts val="600"/>
              </a:spcBef>
              <a:spcAft>
                <a:spcPts val="600"/>
              </a:spcAft>
              <a:buNone/>
            </a:pPr>
            <a:r>
              <a:rPr lang="tr-TR" altLang="tr-TR" sz="2800" kern="0" dirty="0" smtClean="0">
                <a:solidFill>
                  <a:srgbClr val="A50021"/>
                </a:solidFill>
                <a:latin typeface="+mj-lt"/>
              </a:rPr>
              <a:t>Y</a:t>
            </a:r>
            <a:r>
              <a:rPr lang="tr-TR" altLang="tr-TR" sz="2800" kern="0" dirty="0" smtClean="0">
                <a:solidFill>
                  <a:schemeClr val="accent2"/>
                </a:solidFill>
                <a:latin typeface="+mj-lt"/>
              </a:rPr>
              <a:t>öntem 	</a:t>
            </a:r>
            <a:r>
              <a:rPr lang="tr-TR" altLang="tr-TR" sz="2000" kern="0" dirty="0" smtClean="0">
                <a:solidFill>
                  <a:schemeClr val="accent2"/>
                </a:solidFill>
                <a:latin typeface="+mj-lt"/>
              </a:rPr>
              <a:t>(Koşul, Standart, Mevzuat)</a:t>
            </a:r>
            <a:endParaRPr lang="tr-TR" altLang="tr-TR" sz="2800" kern="0" dirty="0" smtClean="0">
              <a:solidFill>
                <a:schemeClr val="accent2"/>
              </a:solidFill>
              <a:latin typeface="+mj-lt"/>
            </a:endParaRPr>
          </a:p>
          <a:p>
            <a:pPr marL="0" indent="0" eaLnBrk="1" hangingPunct="1">
              <a:spcBef>
                <a:spcPts val="600"/>
              </a:spcBef>
              <a:spcAft>
                <a:spcPts val="600"/>
              </a:spcAft>
              <a:buNone/>
            </a:pPr>
            <a:r>
              <a:rPr lang="tr-TR" altLang="tr-TR" sz="2800" kern="0" dirty="0" smtClean="0">
                <a:solidFill>
                  <a:srgbClr val="A50021"/>
                </a:solidFill>
                <a:latin typeface="+mj-lt"/>
              </a:rPr>
              <a:t>E</a:t>
            </a:r>
            <a:r>
              <a:rPr lang="tr-TR" altLang="tr-TR" sz="2800" kern="0" dirty="0" smtClean="0">
                <a:solidFill>
                  <a:schemeClr val="accent2"/>
                </a:solidFill>
                <a:latin typeface="+mj-lt"/>
              </a:rPr>
              <a:t>kipman 	</a:t>
            </a:r>
            <a:r>
              <a:rPr lang="tr-TR" altLang="tr-TR" sz="2000" kern="0" dirty="0" smtClean="0">
                <a:solidFill>
                  <a:schemeClr val="accent2"/>
                </a:solidFill>
                <a:latin typeface="+mj-lt"/>
              </a:rPr>
              <a:t>(Girdi, Kaynak)</a:t>
            </a:r>
            <a:endParaRPr lang="tr-TR" altLang="tr-TR" sz="2800" kern="0" dirty="0" smtClean="0">
              <a:solidFill>
                <a:schemeClr val="accent2"/>
              </a:solidFill>
              <a:latin typeface="+mj-lt"/>
            </a:endParaRPr>
          </a:p>
          <a:p>
            <a:pPr marL="0" indent="0" eaLnBrk="1" hangingPunct="1">
              <a:spcBef>
                <a:spcPts val="600"/>
              </a:spcBef>
              <a:spcAft>
                <a:spcPts val="600"/>
              </a:spcAft>
              <a:buNone/>
            </a:pPr>
            <a:r>
              <a:rPr lang="tr-TR" altLang="tr-TR" sz="2800" kern="0" dirty="0" smtClean="0">
                <a:solidFill>
                  <a:srgbClr val="A50021"/>
                </a:solidFill>
                <a:latin typeface="+mj-lt"/>
              </a:rPr>
              <a:t>M</a:t>
            </a:r>
            <a:r>
              <a:rPr lang="tr-TR" altLang="tr-TR" sz="2800" kern="0" dirty="0" smtClean="0">
                <a:solidFill>
                  <a:schemeClr val="accent2"/>
                </a:solidFill>
                <a:latin typeface="+mj-lt"/>
              </a:rPr>
              <a:t>ateryal 	</a:t>
            </a:r>
            <a:r>
              <a:rPr lang="tr-TR" altLang="tr-TR" sz="2000" kern="0" dirty="0" smtClean="0">
                <a:solidFill>
                  <a:schemeClr val="accent2"/>
                </a:solidFill>
                <a:latin typeface="+mj-lt"/>
              </a:rPr>
              <a:t>(Girdi, Kaynak)</a:t>
            </a:r>
          </a:p>
          <a:p>
            <a:pPr marL="0" indent="0" eaLnBrk="1" hangingPunct="1">
              <a:spcBef>
                <a:spcPts val="600"/>
              </a:spcBef>
              <a:spcAft>
                <a:spcPts val="600"/>
              </a:spcAft>
              <a:buNone/>
            </a:pPr>
            <a:r>
              <a:rPr lang="tr-TR" altLang="tr-TR" sz="2800" kern="0" dirty="0" smtClean="0">
                <a:solidFill>
                  <a:srgbClr val="A50021"/>
                </a:solidFill>
                <a:latin typeface="+mj-lt"/>
              </a:rPr>
              <a:t>Ç</a:t>
            </a:r>
            <a:r>
              <a:rPr lang="tr-TR" altLang="tr-TR" sz="2800" kern="0" dirty="0" smtClean="0">
                <a:solidFill>
                  <a:schemeClr val="accent2"/>
                </a:solidFill>
                <a:latin typeface="+mj-lt"/>
              </a:rPr>
              <a:t>evre ve yerleşim </a:t>
            </a:r>
            <a:r>
              <a:rPr lang="tr-TR" altLang="tr-TR" sz="1800" kern="0" dirty="0" smtClean="0">
                <a:solidFill>
                  <a:schemeClr val="accent2"/>
                </a:solidFill>
                <a:latin typeface="+mj-lt"/>
              </a:rPr>
              <a:t>(Girdi, Kaynak, Koşul)</a:t>
            </a:r>
            <a:endParaRPr lang="tr-TR" altLang="tr-TR" sz="2800" kern="0" dirty="0" smtClean="0">
              <a:solidFill>
                <a:schemeClr val="accent2"/>
              </a:solidFill>
              <a:latin typeface="+mj-lt"/>
            </a:endParaRPr>
          </a:p>
          <a:p>
            <a:pPr marL="0" indent="0" eaLnBrk="1" hangingPunct="1">
              <a:spcBef>
                <a:spcPts val="600"/>
              </a:spcBef>
              <a:spcAft>
                <a:spcPts val="600"/>
              </a:spcAft>
              <a:buNone/>
            </a:pPr>
            <a:r>
              <a:rPr lang="tr-TR" altLang="tr-TR" sz="2800" kern="0" dirty="0" smtClean="0">
                <a:solidFill>
                  <a:srgbClr val="A50021"/>
                </a:solidFill>
                <a:latin typeface="+mj-lt"/>
              </a:rPr>
              <a:t>Ö</a:t>
            </a:r>
            <a:r>
              <a:rPr lang="tr-TR" altLang="tr-TR" sz="2800" kern="0" dirty="0" smtClean="0">
                <a:solidFill>
                  <a:schemeClr val="accent2"/>
                </a:solidFill>
                <a:latin typeface="+mj-lt"/>
              </a:rPr>
              <a:t>lçme 	</a:t>
            </a:r>
            <a:r>
              <a:rPr lang="tr-TR" altLang="tr-TR" sz="2000" kern="0" dirty="0" smtClean="0">
                <a:solidFill>
                  <a:schemeClr val="accent2"/>
                </a:solidFill>
                <a:latin typeface="+mj-lt"/>
              </a:rPr>
              <a:t>(Kontrol, Faaliyet)</a:t>
            </a:r>
            <a:endParaRPr lang="tr-TR" altLang="tr-TR" sz="2800" kern="0" dirty="0" smtClean="0">
              <a:solidFill>
                <a:schemeClr val="accent2"/>
              </a:solidFill>
              <a:latin typeface="+mj-lt"/>
            </a:endParaRPr>
          </a:p>
          <a:p>
            <a:pPr marL="0" indent="0" eaLnBrk="1" hangingPunct="1">
              <a:spcBef>
                <a:spcPts val="600"/>
              </a:spcBef>
              <a:spcAft>
                <a:spcPts val="600"/>
              </a:spcAft>
              <a:buNone/>
            </a:pPr>
            <a:r>
              <a:rPr lang="tr-TR" altLang="tr-TR" sz="2800" kern="0" dirty="0" smtClean="0">
                <a:solidFill>
                  <a:srgbClr val="A50021"/>
                </a:solidFill>
                <a:latin typeface="+mj-lt"/>
              </a:rPr>
              <a:t>B</a:t>
            </a:r>
            <a:r>
              <a:rPr lang="tr-TR" altLang="tr-TR" sz="2800" kern="0" dirty="0" smtClean="0">
                <a:solidFill>
                  <a:schemeClr val="accent2"/>
                </a:solidFill>
                <a:latin typeface="+mj-lt"/>
              </a:rPr>
              <a:t>ütçe 	</a:t>
            </a:r>
            <a:r>
              <a:rPr lang="tr-TR" altLang="tr-TR" sz="2000" kern="0" dirty="0" smtClean="0">
                <a:solidFill>
                  <a:schemeClr val="accent2"/>
                </a:solidFill>
                <a:latin typeface="+mj-lt"/>
              </a:rPr>
              <a:t>(Kaynak)</a:t>
            </a:r>
            <a:endParaRPr lang="tr-TR" altLang="tr-TR" sz="2400" kern="0" dirty="0" smtClean="0">
              <a:solidFill>
                <a:schemeClr val="accent2"/>
              </a:solidFill>
              <a:latin typeface="+mj-lt"/>
            </a:endParaRPr>
          </a:p>
        </p:txBody>
      </p:sp>
      <p:sp>
        <p:nvSpPr>
          <p:cNvPr id="9" name="Rectangle 2"/>
          <p:cNvSpPr txBox="1">
            <a:spLocks noChangeArrowheads="1"/>
          </p:cNvSpPr>
          <p:nvPr/>
        </p:nvSpPr>
        <p:spPr bwMode="auto">
          <a:xfrm>
            <a:off x="3275856" y="590571"/>
            <a:ext cx="396044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latin typeface="+mj-lt"/>
              </a:rPr>
              <a:t>Süreç elemanları</a:t>
            </a:r>
            <a:endParaRPr lang="en-US" altLang="en-US" sz="3200" kern="0" dirty="0" smtClean="0">
              <a:solidFill>
                <a:srgbClr val="A50021"/>
              </a:solidFill>
              <a:latin typeface="+mj-lt"/>
            </a:endParaRPr>
          </a:p>
        </p:txBody>
      </p:sp>
      <p:sp>
        <p:nvSpPr>
          <p:cNvPr id="23" name="Rectangle 22"/>
          <p:cNvSpPr/>
          <p:nvPr/>
        </p:nvSpPr>
        <p:spPr>
          <a:xfrm>
            <a:off x="615921" y="4636638"/>
            <a:ext cx="2095445" cy="369332"/>
          </a:xfrm>
          <a:prstGeom prst="rect">
            <a:avLst/>
          </a:prstGeom>
        </p:spPr>
        <p:txBody>
          <a:bodyPr wrap="none">
            <a:spAutoFit/>
          </a:bodyPr>
          <a:lstStyle/>
          <a:p>
            <a:pPr marL="0" indent="0" eaLnBrk="1" hangingPunct="1">
              <a:buNone/>
            </a:pPr>
            <a:r>
              <a:rPr lang="tr-TR" altLang="en-US" dirty="0" err="1" smtClean="0">
                <a:solidFill>
                  <a:schemeClr val="accent2"/>
                </a:solidFill>
              </a:rPr>
              <a:t>GirÇıkKayFaalKon</a:t>
            </a:r>
            <a:endParaRPr lang="tr-TR" altLang="en-US" dirty="0">
              <a:solidFill>
                <a:schemeClr val="accent2"/>
              </a:solidFill>
            </a:endParaRPr>
          </a:p>
        </p:txBody>
      </p:sp>
      <p:sp>
        <p:nvSpPr>
          <p:cNvPr id="28" name="Rectangle 27"/>
          <p:cNvSpPr/>
          <p:nvPr/>
        </p:nvSpPr>
        <p:spPr>
          <a:xfrm>
            <a:off x="3491880" y="6035657"/>
            <a:ext cx="1402948" cy="369332"/>
          </a:xfrm>
          <a:prstGeom prst="rect">
            <a:avLst/>
          </a:prstGeom>
        </p:spPr>
        <p:txBody>
          <a:bodyPr wrap="none">
            <a:spAutoFit/>
          </a:bodyPr>
          <a:lstStyle/>
          <a:p>
            <a:pPr marL="0" indent="0" eaLnBrk="1" hangingPunct="1">
              <a:buNone/>
            </a:pPr>
            <a:r>
              <a:rPr lang="tr-TR" altLang="en-US" dirty="0" smtClean="0">
                <a:solidFill>
                  <a:schemeClr val="accent2"/>
                </a:solidFill>
              </a:rPr>
              <a:t>İBYEMÇÖB</a:t>
            </a:r>
            <a:endParaRPr lang="tr-TR" altLang="en-US" dirty="0">
              <a:solidFill>
                <a:schemeClr val="accent2"/>
              </a:solidFill>
            </a:endParaRPr>
          </a:p>
        </p:txBody>
      </p:sp>
    </p:spTree>
    <p:extLst>
      <p:ext uri="{BB962C8B-B14F-4D97-AF65-F5344CB8AC3E}">
        <p14:creationId xmlns:p14="http://schemas.microsoft.com/office/powerpoint/2010/main" val="279044267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14</a:t>
            </a:fld>
            <a:endParaRPr lang="en-US" altLang="en-US" sz="1400" smtClean="0"/>
          </a:p>
        </p:txBody>
      </p:sp>
      <p:sp>
        <p:nvSpPr>
          <p:cNvPr id="3075" name="Rectangle 2"/>
          <p:cNvSpPr>
            <a:spLocks noGrp="1" noChangeArrowheads="1"/>
          </p:cNvSpPr>
          <p:nvPr>
            <p:ph type="title"/>
          </p:nvPr>
        </p:nvSpPr>
        <p:spPr>
          <a:xfrm>
            <a:off x="467544" y="431060"/>
            <a:ext cx="8362950" cy="649287"/>
          </a:xfrm>
        </p:spPr>
        <p:txBody>
          <a:bodyPr/>
          <a:lstStyle/>
          <a:p>
            <a:pPr eaLnBrk="1" hangingPunct="1"/>
            <a:r>
              <a:rPr lang="tr-TR" altLang="en-US" sz="3600" dirty="0" smtClean="0">
                <a:solidFill>
                  <a:srgbClr val="A50021"/>
                </a:solidFill>
                <a:latin typeface="+mj-lt"/>
              </a:rPr>
              <a:t>Süreç elemanları/bileşenler tanımlar</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899592" y="1138237"/>
            <a:ext cx="7594339" cy="5583237"/>
          </a:xfrm>
        </p:spPr>
        <p:txBody>
          <a:bodyPr/>
          <a:lstStyle/>
          <a:p>
            <a:r>
              <a:rPr lang="tr-TR" sz="2400" dirty="0" smtClean="0">
                <a:solidFill>
                  <a:srgbClr val="A50021"/>
                </a:solidFill>
                <a:latin typeface="+mj-lt"/>
              </a:rPr>
              <a:t>Katılımcılar/İlgili taraflar</a:t>
            </a:r>
            <a:r>
              <a:rPr lang="tr-TR" sz="2400" dirty="0" smtClean="0">
                <a:solidFill>
                  <a:schemeClr val="accent2"/>
                </a:solidFill>
                <a:latin typeface="+mj-lt"/>
              </a:rPr>
              <a:t> </a:t>
            </a:r>
            <a:r>
              <a:rPr lang="tr-TR" sz="2400" dirty="0">
                <a:solidFill>
                  <a:schemeClr val="accent2"/>
                </a:solidFill>
                <a:latin typeface="+mj-lt"/>
              </a:rPr>
              <a:t>(sürecin başlangıcından sonuna kadar bir şekilde süreçte yer alanlar)</a:t>
            </a:r>
            <a:r>
              <a:rPr lang="en-US" sz="2400" dirty="0">
                <a:solidFill>
                  <a:schemeClr val="accent2"/>
                </a:solidFill>
                <a:latin typeface="+mj-lt"/>
              </a:rPr>
              <a:t>: </a:t>
            </a:r>
            <a:r>
              <a:rPr lang="tr-TR" sz="2400" dirty="0">
                <a:solidFill>
                  <a:schemeClr val="accent2"/>
                </a:solidFill>
                <a:latin typeface="+mj-lt"/>
              </a:rPr>
              <a:t>İnsanlar, gruplar, birimler, veya </a:t>
            </a:r>
            <a:r>
              <a:rPr lang="tr-TR" sz="2400" dirty="0" smtClean="0">
                <a:solidFill>
                  <a:schemeClr val="accent2"/>
                </a:solidFill>
                <a:latin typeface="+mj-lt"/>
              </a:rPr>
              <a:t>bölümler</a:t>
            </a:r>
          </a:p>
          <a:p>
            <a:r>
              <a:rPr lang="tr-TR" sz="2400" dirty="0" smtClean="0">
                <a:solidFill>
                  <a:srgbClr val="A50021"/>
                </a:solidFill>
                <a:latin typeface="+mj-lt"/>
              </a:rPr>
              <a:t>Süreç sahipleri:</a:t>
            </a:r>
            <a:r>
              <a:rPr lang="tr-TR" sz="2400" b="1" dirty="0" smtClean="0">
                <a:solidFill>
                  <a:srgbClr val="A50021"/>
                </a:solidFill>
                <a:latin typeface="+mj-lt"/>
              </a:rPr>
              <a:t> </a:t>
            </a:r>
            <a:r>
              <a:rPr lang="tr-TR" sz="2400" dirty="0" smtClean="0">
                <a:solidFill>
                  <a:schemeClr val="accent2"/>
                </a:solidFill>
                <a:latin typeface="+mj-lt"/>
              </a:rPr>
              <a:t>Sürecin günlük operasyonundan sorumlular (çoğunlukla, süpervizör, bölüm başkanı ve üst yönetici)</a:t>
            </a:r>
          </a:p>
          <a:p>
            <a:r>
              <a:rPr lang="en-US" sz="2400" dirty="0">
                <a:solidFill>
                  <a:srgbClr val="A50021"/>
                </a:solidFill>
              </a:rPr>
              <a:t>Sponsor:</a:t>
            </a:r>
            <a:r>
              <a:rPr lang="en-US" sz="2400" dirty="0">
                <a:solidFill>
                  <a:schemeClr val="accent2"/>
                </a:solidFill>
              </a:rPr>
              <a:t> </a:t>
            </a:r>
            <a:r>
              <a:rPr lang="tr-TR" sz="2400" dirty="0">
                <a:solidFill>
                  <a:schemeClr val="accent2"/>
                </a:solidFill>
              </a:rPr>
              <a:t>Üst düzeydeki birey (sürecin –insan kaynaklarını veya kapitali gibi- kaynakların sağlayan veya kaynakların sağlanmasından direkt etkili birey</a:t>
            </a:r>
            <a:r>
              <a:rPr lang="tr-TR" sz="2400" dirty="0" smtClean="0">
                <a:solidFill>
                  <a:schemeClr val="accent2"/>
                </a:solidFill>
              </a:rPr>
              <a:t>)</a:t>
            </a:r>
          </a:p>
          <a:p>
            <a:r>
              <a:rPr lang="tr-TR" sz="2400" dirty="0">
                <a:solidFill>
                  <a:srgbClr val="A50021"/>
                </a:solidFill>
              </a:rPr>
              <a:t>Sağlayıcılar (tedarikçiler): </a:t>
            </a:r>
            <a:r>
              <a:rPr lang="tr-TR" sz="2400" dirty="0">
                <a:solidFill>
                  <a:schemeClr val="accent2"/>
                </a:solidFill>
              </a:rPr>
              <a:t>sürece girdileri sağlayan bireyler, gruplar, temsilciler veya iç birimler, bölümler</a:t>
            </a:r>
            <a:r>
              <a:rPr lang="en-US" sz="2400" dirty="0">
                <a:solidFill>
                  <a:schemeClr val="accent2"/>
                </a:solidFill>
              </a:rPr>
              <a:t> </a:t>
            </a:r>
            <a:endParaRPr lang="tr-TR" sz="2400" dirty="0" smtClean="0">
              <a:solidFill>
                <a:schemeClr val="accent2"/>
              </a:solidFill>
            </a:endParaRPr>
          </a:p>
          <a:p>
            <a:r>
              <a:rPr lang="tr-TR" sz="2400" dirty="0">
                <a:solidFill>
                  <a:srgbClr val="A50021"/>
                </a:solidFill>
              </a:rPr>
              <a:t>Döngü süreleri</a:t>
            </a:r>
            <a:r>
              <a:rPr lang="en-US" sz="2400" dirty="0">
                <a:solidFill>
                  <a:srgbClr val="A50021"/>
                </a:solidFill>
              </a:rPr>
              <a:t>: </a:t>
            </a:r>
            <a:r>
              <a:rPr lang="tr-TR" sz="2400" dirty="0">
                <a:solidFill>
                  <a:schemeClr val="accent2"/>
                </a:solidFill>
              </a:rPr>
              <a:t>Sürecin </a:t>
            </a:r>
            <a:r>
              <a:rPr lang="tr-TR" sz="2400" dirty="0" smtClean="0">
                <a:solidFill>
                  <a:schemeClr val="accent2"/>
                </a:solidFill>
              </a:rPr>
              <a:t>veya basamağın </a:t>
            </a:r>
            <a:r>
              <a:rPr lang="tr-TR" sz="2400" dirty="0">
                <a:solidFill>
                  <a:schemeClr val="accent2"/>
                </a:solidFill>
              </a:rPr>
              <a:t>başından sonuna kadar geçen süre</a:t>
            </a:r>
          </a:p>
          <a:p>
            <a:pPr marL="0" indent="0">
              <a:buNone/>
            </a:pPr>
            <a:endParaRPr lang="tr-TR" sz="2400" dirty="0">
              <a:solidFill>
                <a:schemeClr val="accent2"/>
              </a:solidFill>
            </a:endParaRPr>
          </a:p>
          <a:p>
            <a:endParaRPr lang="tr-TR" altLang="en-US" sz="2400" dirty="0">
              <a:solidFill>
                <a:schemeClr val="accent2"/>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777119" y="6521315"/>
            <a:ext cx="3608040" cy="280119"/>
          </a:xfrm>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409924931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15</a:t>
            </a:fld>
            <a:endParaRPr lang="en-US" altLang="en-US" sz="1400" smtClean="0"/>
          </a:p>
        </p:txBody>
      </p:sp>
      <p:sp>
        <p:nvSpPr>
          <p:cNvPr id="3075" name="Rectangle 2"/>
          <p:cNvSpPr>
            <a:spLocks noGrp="1" noChangeArrowheads="1"/>
          </p:cNvSpPr>
          <p:nvPr>
            <p:ph type="title"/>
          </p:nvPr>
        </p:nvSpPr>
        <p:spPr>
          <a:xfrm>
            <a:off x="611560" y="501291"/>
            <a:ext cx="8362950" cy="649287"/>
          </a:xfrm>
        </p:spPr>
        <p:txBody>
          <a:bodyPr/>
          <a:lstStyle/>
          <a:p>
            <a:pPr eaLnBrk="1" hangingPunct="1"/>
            <a:r>
              <a:rPr lang="tr-TR" altLang="en-US" sz="3600" dirty="0">
                <a:solidFill>
                  <a:srgbClr val="A50021"/>
                </a:solidFill>
              </a:rPr>
              <a:t>Süreç elemanları/bileşenler tanımlar</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971600" y="1217314"/>
            <a:ext cx="7421835" cy="5164013"/>
          </a:xfrm>
        </p:spPr>
        <p:txBody>
          <a:bodyPr/>
          <a:lstStyle/>
          <a:p>
            <a:r>
              <a:rPr lang="tr-TR" sz="2400" dirty="0" smtClean="0">
                <a:solidFill>
                  <a:srgbClr val="A50021"/>
                </a:solidFill>
                <a:latin typeface="+mj-lt"/>
              </a:rPr>
              <a:t>Sistemler</a:t>
            </a:r>
            <a:r>
              <a:rPr lang="tr-TR" sz="2400" dirty="0">
                <a:solidFill>
                  <a:srgbClr val="A50021"/>
                </a:solidFill>
                <a:latin typeface="+mj-lt"/>
              </a:rPr>
              <a:t>:</a:t>
            </a:r>
            <a:r>
              <a:rPr lang="tr-TR" sz="2400" dirty="0">
                <a:solidFill>
                  <a:schemeClr val="accent2"/>
                </a:solidFill>
                <a:latin typeface="+mj-lt"/>
              </a:rPr>
              <a:t> Makine, cihaz, otomasyonlar ve bilgisayarlar gibi insan olmayan tüm bileşenler</a:t>
            </a:r>
            <a:r>
              <a:rPr lang="en-US" sz="2400" dirty="0">
                <a:solidFill>
                  <a:schemeClr val="accent2"/>
                </a:solidFill>
                <a:latin typeface="+mj-lt"/>
              </a:rPr>
              <a:t> </a:t>
            </a:r>
            <a:endParaRPr lang="tr-TR" sz="2400" dirty="0">
              <a:solidFill>
                <a:schemeClr val="accent2"/>
              </a:solidFill>
              <a:latin typeface="+mj-lt"/>
            </a:endParaRPr>
          </a:p>
          <a:p>
            <a:r>
              <a:rPr lang="tr-TR" sz="2400" dirty="0">
                <a:solidFill>
                  <a:srgbClr val="A50021"/>
                </a:solidFill>
                <a:latin typeface="+mj-lt"/>
              </a:rPr>
              <a:t>Girdiler:</a:t>
            </a:r>
            <a:r>
              <a:rPr lang="tr-TR" sz="2400" dirty="0">
                <a:solidFill>
                  <a:schemeClr val="accent2"/>
                </a:solidFill>
                <a:latin typeface="+mj-lt"/>
              </a:rPr>
              <a:t> İşlenmek üzere sürece giren materyaller, fikirler veya çalışma </a:t>
            </a:r>
            <a:r>
              <a:rPr lang="tr-TR" sz="2400" dirty="0" smtClean="0">
                <a:solidFill>
                  <a:schemeClr val="accent2"/>
                </a:solidFill>
                <a:latin typeface="+mj-lt"/>
              </a:rPr>
              <a:t>malzemeleri</a:t>
            </a:r>
          </a:p>
          <a:p>
            <a:r>
              <a:rPr lang="tr-TR" sz="2400" dirty="0">
                <a:solidFill>
                  <a:srgbClr val="A50021"/>
                </a:solidFill>
              </a:rPr>
              <a:t>Çıktılar</a:t>
            </a:r>
            <a:r>
              <a:rPr lang="en-US" sz="2400" dirty="0">
                <a:solidFill>
                  <a:srgbClr val="A50021"/>
                </a:solidFill>
              </a:rPr>
              <a:t>: </a:t>
            </a:r>
            <a:r>
              <a:rPr lang="tr-TR" sz="2400" dirty="0">
                <a:solidFill>
                  <a:schemeClr val="accent2"/>
                </a:solidFill>
              </a:rPr>
              <a:t>Süreç veya basamakta üretilen ürün </a:t>
            </a:r>
          </a:p>
          <a:p>
            <a:r>
              <a:rPr lang="tr-TR" sz="2400" dirty="0">
                <a:solidFill>
                  <a:srgbClr val="A50021"/>
                </a:solidFill>
              </a:rPr>
              <a:t>Veri</a:t>
            </a:r>
            <a:r>
              <a:rPr lang="en-US" sz="2400" dirty="0">
                <a:solidFill>
                  <a:srgbClr val="A50021"/>
                </a:solidFill>
              </a:rPr>
              <a:t>: </a:t>
            </a:r>
            <a:r>
              <a:rPr lang="tr-TR" sz="2400" dirty="0">
                <a:solidFill>
                  <a:schemeClr val="accent2"/>
                </a:solidFill>
              </a:rPr>
              <a:t>Süreçte üretilen bilgi veya veri</a:t>
            </a:r>
            <a:r>
              <a:rPr lang="en-US" sz="2400" dirty="0">
                <a:solidFill>
                  <a:schemeClr val="accent2"/>
                </a:solidFill>
              </a:rPr>
              <a:t> </a:t>
            </a:r>
            <a:endParaRPr lang="tr-TR" sz="2400" dirty="0" smtClean="0">
              <a:solidFill>
                <a:schemeClr val="accent2"/>
              </a:solidFill>
            </a:endParaRPr>
          </a:p>
          <a:p>
            <a:r>
              <a:rPr lang="tr-TR" sz="2400" dirty="0">
                <a:solidFill>
                  <a:srgbClr val="A50021"/>
                </a:solidFill>
              </a:rPr>
              <a:t>Müşteriler</a:t>
            </a:r>
            <a:r>
              <a:rPr lang="en-US" sz="2400" dirty="0">
                <a:solidFill>
                  <a:srgbClr val="A50021"/>
                </a:solidFill>
              </a:rPr>
              <a:t>: </a:t>
            </a:r>
            <a:r>
              <a:rPr lang="tr-TR" sz="2400" dirty="0">
                <a:solidFill>
                  <a:schemeClr val="accent2"/>
                </a:solidFill>
              </a:rPr>
              <a:t>Sürecin çıktısından yararlanan birey, grup, veya bölüm. Müşteriler bazen iş arkadaşlarıdır. </a:t>
            </a:r>
          </a:p>
          <a:p>
            <a:r>
              <a:rPr lang="en-US" sz="2400" dirty="0">
                <a:solidFill>
                  <a:srgbClr val="A50021"/>
                </a:solidFill>
              </a:rPr>
              <a:t>Risk</a:t>
            </a:r>
            <a:r>
              <a:rPr lang="tr-TR" sz="2400" dirty="0" err="1">
                <a:solidFill>
                  <a:srgbClr val="A50021"/>
                </a:solidFill>
              </a:rPr>
              <a:t>ler</a:t>
            </a:r>
            <a:r>
              <a:rPr lang="en-US" sz="2400" dirty="0">
                <a:solidFill>
                  <a:srgbClr val="A50021"/>
                </a:solidFill>
              </a:rPr>
              <a:t>: </a:t>
            </a:r>
            <a:r>
              <a:rPr lang="tr-TR" sz="2400" dirty="0">
                <a:solidFill>
                  <a:schemeClr val="accent2"/>
                </a:solidFill>
              </a:rPr>
              <a:t>Süreç için algılanan riskler (kayıplar, maliyet, </a:t>
            </a:r>
            <a:r>
              <a:rPr lang="tr-TR" sz="2400" dirty="0" smtClean="0">
                <a:solidFill>
                  <a:schemeClr val="accent2"/>
                </a:solidFill>
              </a:rPr>
              <a:t>potansiyel </a:t>
            </a:r>
            <a:r>
              <a:rPr lang="tr-TR" sz="2400" dirty="0">
                <a:solidFill>
                  <a:schemeClr val="accent2"/>
                </a:solidFill>
              </a:rPr>
              <a:t>hata kaynakları, başarı engelleri, eğitim </a:t>
            </a:r>
            <a:r>
              <a:rPr lang="tr-TR" sz="2400" dirty="0" smtClean="0">
                <a:solidFill>
                  <a:schemeClr val="accent2"/>
                </a:solidFill>
              </a:rPr>
              <a:t>sorunları)</a:t>
            </a:r>
          </a:p>
          <a:p>
            <a:r>
              <a:rPr lang="tr-TR" sz="2400" dirty="0" smtClean="0">
                <a:solidFill>
                  <a:srgbClr val="A50021"/>
                </a:solidFill>
              </a:rPr>
              <a:t>Alt süreçler: </a:t>
            </a:r>
            <a:r>
              <a:rPr lang="tr-TR" sz="2400" dirty="0" smtClean="0">
                <a:solidFill>
                  <a:schemeClr val="accent2"/>
                </a:solidFill>
              </a:rPr>
              <a:t>Kompleks süreçler için</a:t>
            </a:r>
            <a:endParaRPr lang="tr-TR" sz="2400" dirty="0">
              <a:solidFill>
                <a:schemeClr val="accent2"/>
              </a:solidFill>
            </a:endParaRPr>
          </a:p>
          <a:p>
            <a:endParaRPr lang="tr-TR" altLang="en-US" sz="2400" dirty="0">
              <a:solidFill>
                <a:schemeClr val="accent2"/>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771800" y="6411341"/>
            <a:ext cx="3608040" cy="280119"/>
          </a:xfrm>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33133085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16</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 name="Footer Placeholder 3"/>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17943668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7" y="14722"/>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17</a:t>
            </a:fld>
            <a:endParaRPr lang="en-US"/>
          </a:p>
        </p:txBody>
      </p:sp>
      <p:sp>
        <p:nvSpPr>
          <p:cNvPr id="13" name="TextBox 12"/>
          <p:cNvSpPr txBox="1"/>
          <p:nvPr/>
        </p:nvSpPr>
        <p:spPr>
          <a:xfrm>
            <a:off x="5026622" y="2217249"/>
            <a:ext cx="864096" cy="307777"/>
          </a:xfrm>
          <a:prstGeom prst="rect">
            <a:avLst/>
          </a:prstGeom>
          <a:noFill/>
        </p:spPr>
        <p:txBody>
          <a:bodyPr wrap="square" rtlCol="0">
            <a:spAutoFit/>
          </a:bodyPr>
          <a:lstStyle/>
          <a:p>
            <a:r>
              <a:rPr lang="tr-TR" sz="1400" dirty="0" smtClean="0"/>
              <a:t>Çıktı/</a:t>
            </a:r>
            <a:r>
              <a:rPr lang="tr-TR" sz="1400" dirty="0" err="1" smtClean="0"/>
              <a:t>lar</a:t>
            </a:r>
            <a:endParaRPr lang="tr-TR" sz="1400" dirty="0"/>
          </a:p>
        </p:txBody>
      </p:sp>
      <p:sp>
        <p:nvSpPr>
          <p:cNvPr id="14" name="TextBox 13"/>
          <p:cNvSpPr txBox="1"/>
          <p:nvPr/>
        </p:nvSpPr>
        <p:spPr>
          <a:xfrm>
            <a:off x="3330479" y="2153902"/>
            <a:ext cx="1044288" cy="369332"/>
          </a:xfrm>
          <a:prstGeom prst="rect">
            <a:avLst/>
          </a:prstGeom>
          <a:noFill/>
        </p:spPr>
        <p:txBody>
          <a:bodyPr wrap="square" rtlCol="0">
            <a:spAutoFit/>
          </a:bodyPr>
          <a:lstStyle/>
          <a:p>
            <a:r>
              <a:rPr lang="tr-TR" dirty="0"/>
              <a:t>    </a:t>
            </a:r>
            <a:r>
              <a:rPr lang="tr-TR" dirty="0" smtClean="0"/>
              <a:t>Süreç</a:t>
            </a:r>
            <a:endParaRPr lang="tr-TR" dirty="0"/>
          </a:p>
        </p:txBody>
      </p:sp>
      <p:sp>
        <p:nvSpPr>
          <p:cNvPr id="21" name="TextBox 20"/>
          <p:cNvSpPr txBox="1"/>
          <p:nvPr/>
        </p:nvSpPr>
        <p:spPr>
          <a:xfrm>
            <a:off x="2036265" y="2205109"/>
            <a:ext cx="820701" cy="307777"/>
          </a:xfrm>
          <a:prstGeom prst="rect">
            <a:avLst/>
          </a:prstGeom>
          <a:noFill/>
        </p:spPr>
        <p:txBody>
          <a:bodyPr wrap="square" rtlCol="0">
            <a:spAutoFit/>
          </a:bodyPr>
          <a:lstStyle/>
          <a:p>
            <a:r>
              <a:rPr lang="tr-TR" sz="1400" dirty="0" smtClean="0"/>
              <a:t>Girdiler</a:t>
            </a:r>
            <a:endParaRPr lang="tr-TR" sz="1400" dirty="0"/>
          </a:p>
        </p:txBody>
      </p:sp>
      <p:sp>
        <p:nvSpPr>
          <p:cNvPr id="31" name="Rectangle 2"/>
          <p:cNvSpPr txBox="1">
            <a:spLocks noChangeArrowheads="1"/>
          </p:cNvSpPr>
          <p:nvPr/>
        </p:nvSpPr>
        <p:spPr>
          <a:xfrm>
            <a:off x="3325616" y="271887"/>
            <a:ext cx="2308592" cy="52595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rPr>
              <a:t>Süreç gösterimi</a:t>
            </a:r>
          </a:p>
        </p:txBody>
      </p:sp>
      <p:sp>
        <p:nvSpPr>
          <p:cNvPr id="15" name="Flowchart: Terminator 14"/>
          <p:cNvSpPr/>
          <p:nvPr/>
        </p:nvSpPr>
        <p:spPr>
          <a:xfrm>
            <a:off x="1716789" y="2076973"/>
            <a:ext cx="1268136"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Girdiler</a:t>
            </a:r>
          </a:p>
        </p:txBody>
      </p:sp>
      <p:sp>
        <p:nvSpPr>
          <p:cNvPr id="16" name="Rectangle 15"/>
          <p:cNvSpPr/>
          <p:nvPr/>
        </p:nvSpPr>
        <p:spPr>
          <a:xfrm>
            <a:off x="3368721" y="2047754"/>
            <a:ext cx="1166153" cy="682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Süreç</a:t>
            </a:r>
          </a:p>
        </p:txBody>
      </p:sp>
      <p:sp>
        <p:nvSpPr>
          <p:cNvPr id="30" name="Flowchart: Terminator 29"/>
          <p:cNvSpPr/>
          <p:nvPr/>
        </p:nvSpPr>
        <p:spPr>
          <a:xfrm>
            <a:off x="4853313" y="2086420"/>
            <a:ext cx="1302863" cy="643880"/>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accent2"/>
                </a:solidFill>
                <a:latin typeface="+mj-lt"/>
                <a:ea typeface="Tahoma" panose="020B0604030504040204" pitchFamily="34" charset="0"/>
                <a:cs typeface="Tahoma" panose="020B0604030504040204" pitchFamily="34" charset="0"/>
              </a:rPr>
              <a:t>Çıktılar</a:t>
            </a:r>
          </a:p>
        </p:txBody>
      </p:sp>
      <p:sp>
        <p:nvSpPr>
          <p:cNvPr id="18" name="Flowchart: Document 17"/>
          <p:cNvSpPr/>
          <p:nvPr/>
        </p:nvSpPr>
        <p:spPr>
          <a:xfrm>
            <a:off x="7884368" y="1319557"/>
            <a:ext cx="941620" cy="567988"/>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32" name="Rectangle 31"/>
          <p:cNvSpPr/>
          <p:nvPr/>
        </p:nvSpPr>
        <p:spPr>
          <a:xfrm>
            <a:off x="188538" y="908720"/>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3" name="Rectangle 32"/>
          <p:cNvSpPr/>
          <p:nvPr/>
        </p:nvSpPr>
        <p:spPr>
          <a:xfrm>
            <a:off x="200856" y="163087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4" name="Rectangle 33"/>
          <p:cNvSpPr/>
          <p:nvPr/>
        </p:nvSpPr>
        <p:spPr>
          <a:xfrm>
            <a:off x="188538" y="2391134"/>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5" name="Rectangle 34"/>
          <p:cNvSpPr/>
          <p:nvPr/>
        </p:nvSpPr>
        <p:spPr>
          <a:xfrm>
            <a:off x="185318" y="3115963"/>
            <a:ext cx="1170199"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2"/>
                </a:solidFill>
                <a:latin typeface="+mj-lt"/>
                <a:ea typeface="Tahoma" panose="020B0604030504040204" pitchFamily="34" charset="0"/>
                <a:cs typeface="Tahoma" panose="020B0604030504040204" pitchFamily="34" charset="0"/>
              </a:rPr>
              <a:t>Sağlayıcı</a:t>
            </a:r>
          </a:p>
        </p:txBody>
      </p:sp>
      <p:sp>
        <p:nvSpPr>
          <p:cNvPr id="36" name="Rectangle 35"/>
          <p:cNvSpPr/>
          <p:nvPr/>
        </p:nvSpPr>
        <p:spPr>
          <a:xfrm>
            <a:off x="6479826" y="2845689"/>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7" name="Rectangle 36"/>
          <p:cNvSpPr/>
          <p:nvPr/>
        </p:nvSpPr>
        <p:spPr>
          <a:xfrm>
            <a:off x="6459986" y="2076751"/>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8" name="Rectangle 37"/>
          <p:cNvSpPr/>
          <p:nvPr/>
        </p:nvSpPr>
        <p:spPr>
          <a:xfrm>
            <a:off x="6491932" y="1328946"/>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Müşteri</a:t>
            </a:r>
          </a:p>
        </p:txBody>
      </p:sp>
      <p:sp>
        <p:nvSpPr>
          <p:cNvPr id="39" name="Rectangle 38"/>
          <p:cNvSpPr/>
          <p:nvPr/>
        </p:nvSpPr>
        <p:spPr>
          <a:xfrm>
            <a:off x="5611668" y="3948338"/>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süreç-4</a:t>
            </a:r>
          </a:p>
        </p:txBody>
      </p:sp>
      <p:sp>
        <p:nvSpPr>
          <p:cNvPr id="40" name="Rectangle 39"/>
          <p:cNvSpPr/>
          <p:nvPr/>
        </p:nvSpPr>
        <p:spPr>
          <a:xfrm>
            <a:off x="4145169" y="3957687"/>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süreç-3</a:t>
            </a:r>
          </a:p>
        </p:txBody>
      </p:sp>
      <p:sp>
        <p:nvSpPr>
          <p:cNvPr id="41" name="Rectangle 40"/>
          <p:cNvSpPr/>
          <p:nvPr/>
        </p:nvSpPr>
        <p:spPr>
          <a:xfrm>
            <a:off x="2665318" y="3987682"/>
            <a:ext cx="1277940" cy="60593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süreç-2</a:t>
            </a:r>
          </a:p>
        </p:txBody>
      </p:sp>
      <p:sp>
        <p:nvSpPr>
          <p:cNvPr id="42" name="Rectangle 41"/>
          <p:cNvSpPr/>
          <p:nvPr/>
        </p:nvSpPr>
        <p:spPr>
          <a:xfrm>
            <a:off x="1046500" y="3993904"/>
            <a:ext cx="1264588" cy="605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accent2"/>
                </a:solidFill>
                <a:latin typeface="+mj-lt"/>
                <a:ea typeface="Tahoma" panose="020B0604030504040204" pitchFamily="34" charset="0"/>
                <a:cs typeface="Tahoma" panose="020B0604030504040204" pitchFamily="34" charset="0"/>
              </a:rPr>
              <a:t>Faaliyet/</a:t>
            </a:r>
          </a:p>
          <a:p>
            <a:pPr algn="ctr"/>
            <a:r>
              <a:rPr lang="tr-TR" sz="1600" dirty="0">
                <a:solidFill>
                  <a:schemeClr val="accent2"/>
                </a:solidFill>
                <a:latin typeface="+mj-lt"/>
                <a:ea typeface="Tahoma" panose="020B0604030504040204" pitchFamily="34" charset="0"/>
                <a:cs typeface="Tahoma" panose="020B0604030504040204" pitchFamily="34" charset="0"/>
              </a:rPr>
              <a:t>Alt süreç-1</a:t>
            </a:r>
          </a:p>
        </p:txBody>
      </p:sp>
      <p:sp>
        <p:nvSpPr>
          <p:cNvPr id="43" name="Flowchart: Document 42"/>
          <p:cNvSpPr/>
          <p:nvPr/>
        </p:nvSpPr>
        <p:spPr>
          <a:xfrm>
            <a:off x="7895076" y="2028595"/>
            <a:ext cx="954936" cy="648209"/>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sp>
        <p:nvSpPr>
          <p:cNvPr id="44" name="Flowchart: Document 43"/>
          <p:cNvSpPr/>
          <p:nvPr/>
        </p:nvSpPr>
        <p:spPr>
          <a:xfrm>
            <a:off x="7895076" y="2817854"/>
            <a:ext cx="1008602" cy="735907"/>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chemeClr val="accent2"/>
                </a:solidFill>
                <a:latin typeface="+mj-lt"/>
                <a:ea typeface="Tahoma" panose="020B0604030504040204" pitchFamily="34" charset="0"/>
                <a:cs typeface="Tahoma" panose="020B0604030504040204" pitchFamily="34" charset="0"/>
              </a:rPr>
              <a:t>Şartlar</a:t>
            </a:r>
          </a:p>
        </p:txBody>
      </p:sp>
      <p:cxnSp>
        <p:nvCxnSpPr>
          <p:cNvPr id="45" name="Straight Arrow Connector 44"/>
          <p:cNvCxnSpPr/>
          <p:nvPr/>
        </p:nvCxnSpPr>
        <p:spPr>
          <a:xfrm>
            <a:off x="1378696" y="1353153"/>
            <a:ext cx="460626" cy="71875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33" idx="3"/>
          </p:cNvCxnSpPr>
          <p:nvPr/>
        </p:nvCxnSpPr>
        <p:spPr>
          <a:xfrm>
            <a:off x="1371055" y="1933841"/>
            <a:ext cx="322553" cy="366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1331987" y="2420373"/>
            <a:ext cx="365709" cy="277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3"/>
          </p:cNvCxnSpPr>
          <p:nvPr/>
        </p:nvCxnSpPr>
        <p:spPr>
          <a:xfrm flipV="1">
            <a:off x="1355517" y="2570502"/>
            <a:ext cx="431203" cy="848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188122" y="1603551"/>
            <a:ext cx="293613" cy="80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56176" y="2395308"/>
            <a:ext cx="303810" cy="14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156176" y="2409438"/>
            <a:ext cx="323650" cy="754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938146" y="3603251"/>
            <a:ext cx="13652" cy="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32994" y="2738243"/>
            <a:ext cx="2235727" cy="119253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4521223" y="2672948"/>
            <a:ext cx="2346168" cy="1251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2" idx="3"/>
            <a:endCxn id="41" idx="1"/>
          </p:cNvCxnSpPr>
          <p:nvPr/>
        </p:nvCxnSpPr>
        <p:spPr>
          <a:xfrm flipV="1">
            <a:off x="2311088" y="4290649"/>
            <a:ext cx="354230" cy="6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397932" y="4280867"/>
            <a:ext cx="1941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40" idx="1"/>
          </p:cNvCxnSpPr>
          <p:nvPr/>
        </p:nvCxnSpPr>
        <p:spPr>
          <a:xfrm flipV="1">
            <a:off x="3908170" y="4260654"/>
            <a:ext cx="236999" cy="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2987824" y="2388822"/>
            <a:ext cx="33779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6" idx="3"/>
          </p:cNvCxnSpPr>
          <p:nvPr/>
        </p:nvCxnSpPr>
        <p:spPr>
          <a:xfrm flipV="1">
            <a:off x="4534874" y="2385626"/>
            <a:ext cx="312737" cy="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39551" y="4701720"/>
            <a:ext cx="8064895" cy="542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solidFill>
                  <a:schemeClr val="tx1"/>
                </a:solidFill>
                <a:latin typeface="+mj-lt"/>
                <a:ea typeface="Tahoma" panose="020B0604030504040204" pitchFamily="34" charset="0"/>
                <a:cs typeface="Tahoma" panose="020B0604030504040204" pitchFamily="34" charset="0"/>
              </a:rPr>
              <a:t>Destek süreçler: </a:t>
            </a:r>
            <a:r>
              <a:rPr lang="tr-TR" sz="1000" dirty="0">
                <a:solidFill>
                  <a:schemeClr val="tx1"/>
                </a:solidFill>
                <a:latin typeface="+mj-lt"/>
                <a:ea typeface="Tahoma" panose="020B0604030504040204" pitchFamily="34" charset="0"/>
                <a:cs typeface="Tahoma" panose="020B0604030504040204" pitchFamily="34" charset="0"/>
              </a:rPr>
              <a:t>Personel </a:t>
            </a:r>
            <a:r>
              <a:rPr lang="tr-TR" sz="1000" dirty="0" smtClean="0">
                <a:solidFill>
                  <a:schemeClr val="tx1"/>
                </a:solidFill>
                <a:latin typeface="+mj-lt"/>
                <a:ea typeface="Tahoma" panose="020B0604030504040204" pitchFamily="34" charset="0"/>
                <a:cs typeface="Tahoma" panose="020B0604030504040204" pitchFamily="34" charset="0"/>
              </a:rPr>
              <a:t>işlemleri, Öğrenci işleri, Muhasebe, İç kontrol, Kalite geliştirme, İdari </a:t>
            </a:r>
            <a:r>
              <a:rPr lang="tr-TR" sz="1000" dirty="0">
                <a:solidFill>
                  <a:schemeClr val="tx1"/>
                </a:solidFill>
                <a:latin typeface="+mj-lt"/>
                <a:ea typeface="Tahoma" panose="020B0604030504040204" pitchFamily="34" charset="0"/>
                <a:cs typeface="Tahoma" panose="020B0604030504040204" pitchFamily="34" charset="0"/>
              </a:rPr>
              <a:t>ve mali </a:t>
            </a:r>
            <a:r>
              <a:rPr lang="tr-TR" sz="1000" dirty="0" smtClean="0">
                <a:solidFill>
                  <a:schemeClr val="tx1"/>
                </a:solidFill>
                <a:latin typeface="+mj-lt"/>
                <a:ea typeface="Tahoma" panose="020B0604030504040204" pitchFamily="34" charset="0"/>
                <a:cs typeface="Tahoma" panose="020B0604030504040204" pitchFamily="34" charset="0"/>
              </a:rPr>
              <a:t>işler, Bilişim sistemi, Bilgi </a:t>
            </a:r>
            <a:r>
              <a:rPr lang="tr-TR" sz="1000" dirty="0">
                <a:solidFill>
                  <a:schemeClr val="tx1"/>
                </a:solidFill>
                <a:latin typeface="+mj-lt"/>
                <a:ea typeface="Tahoma" panose="020B0604030504040204" pitchFamily="34" charset="0"/>
                <a:cs typeface="Tahoma" panose="020B0604030504040204" pitchFamily="34" charset="0"/>
              </a:rPr>
              <a:t>işlem ve bakım </a:t>
            </a:r>
            <a:r>
              <a:rPr lang="tr-TR" sz="1000" dirty="0" smtClean="0">
                <a:solidFill>
                  <a:schemeClr val="tx1"/>
                </a:solidFill>
                <a:latin typeface="+mj-lt"/>
                <a:ea typeface="Tahoma" panose="020B0604030504040204" pitchFamily="34" charset="0"/>
                <a:cs typeface="Tahoma" panose="020B0604030504040204" pitchFamily="34" charset="0"/>
              </a:rPr>
              <a:t>onarım, Kütüphane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dokümantasyon, Sağlık</a:t>
            </a:r>
            <a:r>
              <a:rPr lang="tr-TR" sz="1000" dirty="0">
                <a:solidFill>
                  <a:schemeClr val="tx1"/>
                </a:solidFill>
                <a:latin typeface="+mj-lt"/>
                <a:ea typeface="Tahoma" panose="020B0604030504040204" pitchFamily="34" charset="0"/>
                <a:cs typeface="Tahoma" panose="020B0604030504040204" pitchFamily="34" charset="0"/>
              </a:rPr>
              <a:t>, Kültür, Barınma ve Spor </a:t>
            </a:r>
            <a:r>
              <a:rPr lang="tr-TR" sz="1000" dirty="0" smtClean="0">
                <a:solidFill>
                  <a:schemeClr val="tx1"/>
                </a:solidFill>
                <a:latin typeface="+mj-lt"/>
                <a:ea typeface="Tahoma" panose="020B0604030504040204" pitchFamily="34" charset="0"/>
                <a:cs typeface="Tahoma" panose="020B0604030504040204" pitchFamily="34" charset="0"/>
              </a:rPr>
              <a:t>İşletmeleri, Döner </a:t>
            </a:r>
            <a:r>
              <a:rPr lang="tr-TR" sz="1000" dirty="0">
                <a:solidFill>
                  <a:schemeClr val="tx1"/>
                </a:solidFill>
                <a:latin typeface="+mj-lt"/>
                <a:ea typeface="Tahoma" panose="020B0604030504040204" pitchFamily="34" charset="0"/>
                <a:cs typeface="Tahoma" panose="020B0604030504040204" pitchFamily="34" charset="0"/>
              </a:rPr>
              <a:t>Sermaye </a:t>
            </a:r>
            <a:r>
              <a:rPr lang="tr-TR" sz="1000" dirty="0" smtClean="0">
                <a:solidFill>
                  <a:schemeClr val="tx1"/>
                </a:solidFill>
                <a:latin typeface="+mj-lt"/>
                <a:ea typeface="Tahoma" panose="020B0604030504040204" pitchFamily="34" charset="0"/>
                <a:cs typeface="Tahoma" panose="020B0604030504040204" pitchFamily="34" charset="0"/>
              </a:rPr>
              <a:t>İşletmesi, Yayın </a:t>
            </a:r>
            <a:r>
              <a:rPr lang="tr-TR" sz="1000" dirty="0">
                <a:solidFill>
                  <a:schemeClr val="tx1"/>
                </a:solidFill>
                <a:latin typeface="+mj-lt"/>
                <a:ea typeface="Tahoma" panose="020B0604030504040204" pitchFamily="34" charset="0"/>
                <a:cs typeface="Tahoma" panose="020B0604030504040204" pitchFamily="34" charset="0"/>
              </a:rPr>
              <a:t>ve </a:t>
            </a:r>
            <a:r>
              <a:rPr lang="tr-TR" sz="1000" dirty="0" smtClean="0">
                <a:solidFill>
                  <a:schemeClr val="tx1"/>
                </a:solidFill>
                <a:latin typeface="+mj-lt"/>
                <a:ea typeface="Tahoma" panose="020B0604030504040204" pitchFamily="34" charset="0"/>
                <a:cs typeface="Tahoma" panose="020B0604030504040204" pitchFamily="34" charset="0"/>
              </a:rPr>
              <a:t>Basımevi, Güvenlik Hizmetleri, Kalite Yönetimi, Temizlik işleri</a:t>
            </a:r>
            <a:endParaRPr lang="tr-TR" sz="1000" dirty="0">
              <a:solidFill>
                <a:schemeClr val="tx1"/>
              </a:solidFill>
              <a:latin typeface="+mj-lt"/>
              <a:ea typeface="Tahoma" panose="020B0604030504040204" pitchFamily="34" charset="0"/>
              <a:cs typeface="Tahoma" panose="020B0604030504040204" pitchFamily="34" charset="0"/>
            </a:endParaRPr>
          </a:p>
        </p:txBody>
      </p:sp>
      <p:sp>
        <p:nvSpPr>
          <p:cNvPr id="51" name="Rectangle 50"/>
          <p:cNvSpPr/>
          <p:nvPr/>
        </p:nvSpPr>
        <p:spPr>
          <a:xfrm>
            <a:off x="539551" y="5733256"/>
            <a:ext cx="8064893"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solidFill>
                  <a:schemeClr val="tx1"/>
                </a:solidFill>
                <a:ea typeface="Tahoma" panose="020B0604030504040204" pitchFamily="34" charset="0"/>
                <a:cs typeface="Tahoma" panose="020B0604030504040204" pitchFamily="34" charset="0"/>
              </a:rPr>
              <a:t>Tasarlama, planlama, </a:t>
            </a:r>
            <a:r>
              <a:rPr lang="tr-TR" sz="1600" dirty="0">
                <a:solidFill>
                  <a:schemeClr val="tx1"/>
                </a:solidFill>
                <a:ea typeface="Tahoma" panose="020B0604030504040204" pitchFamily="34" charset="0"/>
                <a:cs typeface="Tahoma" panose="020B0604030504040204" pitchFamily="34" charset="0"/>
              </a:rPr>
              <a:t>gözden </a:t>
            </a:r>
            <a:r>
              <a:rPr lang="tr-TR" sz="1600" dirty="0" smtClean="0">
                <a:solidFill>
                  <a:schemeClr val="tx1"/>
                </a:solidFill>
                <a:ea typeface="Tahoma" panose="020B0604030504040204" pitchFamily="34" charset="0"/>
                <a:cs typeface="Tahoma" panose="020B0604030504040204" pitchFamily="34" charset="0"/>
              </a:rPr>
              <a:t>geçirme, iyileştirme süreçleri</a:t>
            </a:r>
            <a:endParaRPr lang="tr-TR" sz="1600" dirty="0">
              <a:solidFill>
                <a:schemeClr val="tx1"/>
              </a:solidFill>
              <a:ea typeface="Tahoma" panose="020B0604030504040204" pitchFamily="34" charset="0"/>
              <a:cs typeface="Tahoma" panose="020B0604030504040204" pitchFamily="34" charset="0"/>
            </a:endParaRPr>
          </a:p>
        </p:txBody>
      </p:sp>
      <p:sp>
        <p:nvSpPr>
          <p:cNvPr id="53" name="Rectangle 52"/>
          <p:cNvSpPr/>
          <p:nvPr/>
        </p:nvSpPr>
        <p:spPr>
          <a:xfrm>
            <a:off x="539551" y="6263172"/>
            <a:ext cx="8064894" cy="48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a:solidFill>
                  <a:schemeClr val="tx1"/>
                </a:solidFill>
                <a:ea typeface="Tahoma" panose="020B0604030504040204" pitchFamily="34" charset="0"/>
                <a:cs typeface="Tahoma" panose="020B0604030504040204" pitchFamily="34" charset="0"/>
              </a:rPr>
              <a:t>Değerlendirme Süreçleri: yasal mevzuata uygunluk, </a:t>
            </a:r>
            <a:r>
              <a:rPr lang="tr-TR" sz="1400" dirty="0" smtClean="0">
                <a:solidFill>
                  <a:schemeClr val="tx1"/>
                </a:solidFill>
                <a:ea typeface="Tahoma" panose="020B0604030504040204" pitchFamily="34" charset="0"/>
                <a:cs typeface="Tahoma" panose="020B0604030504040204" pitchFamily="34" charset="0"/>
              </a:rPr>
              <a:t>performans değerlendirme (performans </a:t>
            </a:r>
            <a:r>
              <a:rPr lang="tr-TR" sz="1400" dirty="0">
                <a:solidFill>
                  <a:schemeClr val="tx1"/>
                </a:solidFill>
                <a:ea typeface="Tahoma" panose="020B0604030504040204" pitchFamily="34" charset="0"/>
                <a:cs typeface="Tahoma" panose="020B0604030504040204" pitchFamily="34" charset="0"/>
              </a:rPr>
              <a:t>hedeflerine </a:t>
            </a:r>
            <a:r>
              <a:rPr lang="tr-TR" sz="1400" dirty="0" smtClean="0">
                <a:solidFill>
                  <a:schemeClr val="tx1"/>
                </a:solidFill>
                <a:ea typeface="Tahoma" panose="020B0604030504040204" pitchFamily="34" charset="0"/>
                <a:cs typeface="Tahoma" panose="020B0604030504040204" pitchFamily="34" charset="0"/>
              </a:rPr>
              <a:t>uygunluk), </a:t>
            </a:r>
            <a:r>
              <a:rPr lang="tr-TR" sz="1400" dirty="0">
                <a:solidFill>
                  <a:schemeClr val="tx1"/>
                </a:solidFill>
                <a:ea typeface="Tahoma" panose="020B0604030504040204" pitchFamily="34" charset="0"/>
                <a:cs typeface="Tahoma" panose="020B0604030504040204" pitchFamily="34" charset="0"/>
              </a:rPr>
              <a:t>denetim sonuçları</a:t>
            </a:r>
          </a:p>
        </p:txBody>
      </p:sp>
      <p:sp>
        <p:nvSpPr>
          <p:cNvPr id="55" name="Rectangle 54"/>
          <p:cNvSpPr/>
          <p:nvPr/>
        </p:nvSpPr>
        <p:spPr>
          <a:xfrm>
            <a:off x="616521" y="79633"/>
            <a:ext cx="1170199" cy="77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 (Negatif)</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6" name="Rectangle 55"/>
          <p:cNvSpPr/>
          <p:nvPr/>
        </p:nvSpPr>
        <p:spPr>
          <a:xfrm>
            <a:off x="1903103" y="86461"/>
            <a:ext cx="1170199" cy="769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(Pozitif)</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7" name="Rectangle 56"/>
          <p:cNvSpPr/>
          <p:nvPr/>
        </p:nvSpPr>
        <p:spPr>
          <a:xfrm>
            <a:off x="5796136" y="94808"/>
            <a:ext cx="1387630" cy="8949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latin typeface="+mj-lt"/>
                <a:ea typeface="Tahoma" panose="020B0604030504040204" pitchFamily="34" charset="0"/>
                <a:cs typeface="Tahoma" panose="020B0604030504040204" pitchFamily="34" charset="0"/>
              </a:rPr>
              <a:t>Etkileyen faktörler</a:t>
            </a:r>
          </a:p>
          <a:p>
            <a:pPr algn="ctr"/>
            <a:r>
              <a:rPr lang="tr-TR" dirty="0" smtClean="0">
                <a:solidFill>
                  <a:srgbClr val="C00000"/>
                </a:solidFill>
                <a:latin typeface="+mj-lt"/>
                <a:ea typeface="Tahoma" panose="020B0604030504040204" pitchFamily="34" charset="0"/>
                <a:cs typeface="Tahoma" panose="020B0604030504040204" pitchFamily="34" charset="0"/>
              </a:rPr>
              <a:t>(Tehditler)</a:t>
            </a:r>
            <a:endParaRPr lang="tr-TR" dirty="0">
              <a:solidFill>
                <a:srgbClr val="C00000"/>
              </a:solidFill>
              <a:latin typeface="+mj-lt"/>
              <a:ea typeface="Tahoma" panose="020B0604030504040204" pitchFamily="34" charset="0"/>
              <a:cs typeface="Tahoma" panose="020B0604030504040204" pitchFamily="34" charset="0"/>
            </a:endParaRPr>
          </a:p>
        </p:txBody>
      </p:sp>
      <p:sp>
        <p:nvSpPr>
          <p:cNvPr id="58" name="Rectangle 57"/>
          <p:cNvSpPr/>
          <p:nvPr/>
        </p:nvSpPr>
        <p:spPr>
          <a:xfrm>
            <a:off x="7309976" y="78848"/>
            <a:ext cx="1170199" cy="894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339966"/>
                </a:solidFill>
                <a:latin typeface="+mj-lt"/>
                <a:ea typeface="Tahoma" panose="020B0604030504040204" pitchFamily="34" charset="0"/>
                <a:cs typeface="Tahoma" panose="020B0604030504040204" pitchFamily="34" charset="0"/>
              </a:rPr>
              <a:t>Etkileyen faktörler</a:t>
            </a:r>
          </a:p>
          <a:p>
            <a:pPr algn="ctr"/>
            <a:r>
              <a:rPr lang="tr-TR" dirty="0" smtClean="0">
                <a:solidFill>
                  <a:srgbClr val="339966"/>
                </a:solidFill>
                <a:latin typeface="+mj-lt"/>
                <a:ea typeface="Tahoma" panose="020B0604030504040204" pitchFamily="34" charset="0"/>
                <a:cs typeface="Tahoma" panose="020B0604030504040204" pitchFamily="34" charset="0"/>
              </a:rPr>
              <a:t>(Fırsatlar)</a:t>
            </a:r>
            <a:endParaRPr lang="tr-TR" dirty="0">
              <a:solidFill>
                <a:srgbClr val="339966"/>
              </a:solidFill>
              <a:latin typeface="+mj-lt"/>
              <a:ea typeface="Tahoma" panose="020B0604030504040204" pitchFamily="34" charset="0"/>
              <a:cs typeface="Tahoma" panose="020B0604030504040204" pitchFamily="34" charset="0"/>
            </a:endParaRPr>
          </a:p>
        </p:txBody>
      </p:sp>
      <p:sp>
        <p:nvSpPr>
          <p:cNvPr id="59" name="Rectangle 58"/>
          <p:cNvSpPr/>
          <p:nvPr/>
        </p:nvSpPr>
        <p:spPr>
          <a:xfrm>
            <a:off x="539550" y="5297977"/>
            <a:ext cx="8064893" cy="40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ea typeface="Tahoma" panose="020B0604030504040204" pitchFamily="34" charset="0"/>
                <a:cs typeface="Tahoma" panose="020B0604030504040204" pitchFamily="34" charset="0"/>
              </a:rPr>
              <a:t>Dijital yapının oluşturulması süreçleri: Bilişim teknolojisinin etkili kullanılması, Bilgi yönetim sistemi ve süreci, uzaktan öğrenme, vb. </a:t>
            </a:r>
            <a:endParaRPr lang="tr-TR" sz="1400" dirty="0">
              <a:solidFill>
                <a:schemeClr val="tx1"/>
              </a:solidFill>
              <a:ea typeface="Tahoma" panose="020B0604030504040204" pitchFamily="34" charset="0"/>
              <a:cs typeface="Tahoma" panose="020B0604030504040204" pitchFamily="34" charset="0"/>
            </a:endParaRPr>
          </a:p>
        </p:txBody>
      </p:sp>
      <p:sp>
        <p:nvSpPr>
          <p:cNvPr id="47" name="Rectangle 2"/>
          <p:cNvSpPr txBox="1">
            <a:spLocks noChangeArrowheads="1"/>
          </p:cNvSpPr>
          <p:nvPr/>
        </p:nvSpPr>
        <p:spPr>
          <a:xfrm>
            <a:off x="2494970" y="1081210"/>
            <a:ext cx="3749997" cy="70838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2000" kern="0" dirty="0" smtClean="0">
                <a:solidFill>
                  <a:srgbClr val="A50021"/>
                </a:solidFill>
              </a:rPr>
              <a:t>SIPOC Diyagramı</a:t>
            </a:r>
          </a:p>
          <a:p>
            <a:pPr eaLnBrk="1" hangingPunct="1"/>
            <a:r>
              <a:rPr lang="tr-TR" altLang="tr-TR" sz="1200" kern="0" dirty="0">
                <a:solidFill>
                  <a:srgbClr val="A50021"/>
                </a:solidFill>
              </a:rPr>
              <a:t>(</a:t>
            </a:r>
            <a:r>
              <a:rPr lang="tr-TR" altLang="tr-TR" sz="1200" b="1" kern="0" dirty="0" smtClean="0">
                <a:solidFill>
                  <a:srgbClr val="A50021"/>
                </a:solidFill>
              </a:rPr>
              <a:t>S</a:t>
            </a:r>
            <a:r>
              <a:rPr lang="tr-TR" altLang="tr-TR" sz="1200" kern="0" dirty="0" smtClean="0">
                <a:solidFill>
                  <a:srgbClr val="A50021"/>
                </a:solidFill>
              </a:rPr>
              <a:t>uppliers-</a:t>
            </a:r>
            <a:r>
              <a:rPr lang="tr-TR" altLang="tr-TR" sz="1200" b="1" kern="0" dirty="0" err="1" smtClean="0">
                <a:solidFill>
                  <a:srgbClr val="A50021"/>
                </a:solidFill>
              </a:rPr>
              <a:t>I</a:t>
            </a:r>
            <a:r>
              <a:rPr lang="tr-TR" altLang="tr-TR" sz="1200" kern="0" dirty="0" err="1" smtClean="0">
                <a:solidFill>
                  <a:srgbClr val="A50021"/>
                </a:solidFill>
              </a:rPr>
              <a:t>nputs</a:t>
            </a:r>
            <a:r>
              <a:rPr lang="tr-TR" altLang="tr-TR" sz="1200" kern="0" dirty="0" smtClean="0">
                <a:solidFill>
                  <a:srgbClr val="A50021"/>
                </a:solidFill>
              </a:rPr>
              <a:t>-</a:t>
            </a:r>
            <a:r>
              <a:rPr lang="tr-TR" altLang="tr-TR" sz="1200" b="1" kern="0" dirty="0" err="1" smtClean="0">
                <a:solidFill>
                  <a:srgbClr val="A50021"/>
                </a:solidFill>
              </a:rPr>
              <a:t>P</a:t>
            </a:r>
            <a:r>
              <a:rPr lang="tr-TR" altLang="tr-TR" sz="1200" kern="0" dirty="0" err="1" smtClean="0">
                <a:solidFill>
                  <a:srgbClr val="A50021"/>
                </a:solidFill>
              </a:rPr>
              <a:t>rocess-</a:t>
            </a:r>
            <a:r>
              <a:rPr lang="tr-TR" altLang="tr-TR" sz="1200" b="1" kern="0" dirty="0" err="1" smtClean="0">
                <a:solidFill>
                  <a:srgbClr val="A50021"/>
                </a:solidFill>
              </a:rPr>
              <a:t>O</a:t>
            </a:r>
            <a:r>
              <a:rPr lang="tr-TR" altLang="tr-TR" sz="1200" kern="0" dirty="0" err="1" smtClean="0">
                <a:solidFill>
                  <a:srgbClr val="A50021"/>
                </a:solidFill>
              </a:rPr>
              <a:t>utputs-</a:t>
            </a:r>
            <a:r>
              <a:rPr lang="tr-TR" altLang="tr-TR" sz="1200" b="1" kern="0" dirty="0" err="1" smtClean="0">
                <a:solidFill>
                  <a:srgbClr val="A50021"/>
                </a:solidFill>
              </a:rPr>
              <a:t>C</a:t>
            </a:r>
            <a:r>
              <a:rPr lang="tr-TR" altLang="tr-TR" sz="1200" kern="0" dirty="0" err="1" smtClean="0">
                <a:solidFill>
                  <a:srgbClr val="A50021"/>
                </a:solidFill>
              </a:rPr>
              <a:t>ustomers</a:t>
            </a:r>
            <a:r>
              <a:rPr lang="tr-TR" altLang="tr-TR" sz="1200" kern="0" dirty="0">
                <a:solidFill>
                  <a:srgbClr val="A50021"/>
                </a:solidFill>
              </a:rPr>
              <a:t>)</a:t>
            </a:r>
            <a:r>
              <a:rPr lang="tr-TR" altLang="tr-TR" sz="2000" kern="0" dirty="0" smtClean="0">
                <a:solidFill>
                  <a:srgbClr val="A50021"/>
                </a:solidFill>
                <a:latin typeface="Comic Sans MS" panose="030F0702030302020204" pitchFamily="66" charset="0"/>
              </a:rPr>
              <a:t> </a:t>
            </a:r>
            <a:r>
              <a:rPr lang="tr-TR" altLang="tr-TR" sz="1600" kern="0" dirty="0" smtClean="0">
                <a:solidFill>
                  <a:srgbClr val="A50021"/>
                </a:solidFill>
                <a:latin typeface="Comic Sans MS" panose="030F0702030302020204" pitchFamily="66" charset="0"/>
              </a:rPr>
              <a:t/>
            </a:r>
            <a:br>
              <a:rPr lang="tr-TR" altLang="tr-TR" sz="1600" kern="0" dirty="0" smtClean="0">
                <a:solidFill>
                  <a:srgbClr val="A50021"/>
                </a:solidFill>
                <a:latin typeface="Comic Sans MS" panose="030F0702030302020204" pitchFamily="66" charset="0"/>
              </a:rPr>
            </a:br>
            <a:endParaRPr lang="en-US" altLang="tr-TR" sz="1600" kern="0" dirty="0">
              <a:solidFill>
                <a:srgbClr val="A50021"/>
              </a:solidFill>
              <a:latin typeface="Comic Sans MS" panose="030F0702030302020204" pitchFamily="66" charset="0"/>
            </a:endParaRPr>
          </a:p>
        </p:txBody>
      </p:sp>
      <p:sp>
        <p:nvSpPr>
          <p:cNvPr id="2" name="Left-Right Arrow 1"/>
          <p:cNvSpPr/>
          <p:nvPr/>
        </p:nvSpPr>
        <p:spPr>
          <a:xfrm>
            <a:off x="3203848" y="13730"/>
            <a:ext cx="2520280" cy="3909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Risk yönetimi</a:t>
            </a:r>
            <a:endParaRPr lang="en-US" dirty="0">
              <a:solidFill>
                <a:srgbClr val="003399"/>
              </a:solidFill>
            </a:endParaRPr>
          </a:p>
        </p:txBody>
      </p:sp>
      <p:sp>
        <p:nvSpPr>
          <p:cNvPr id="49" name="Rectangle 3"/>
          <p:cNvSpPr txBox="1">
            <a:spLocks noChangeArrowheads="1"/>
          </p:cNvSpPr>
          <p:nvPr/>
        </p:nvSpPr>
        <p:spPr bwMode="auto">
          <a:xfrm>
            <a:off x="474258" y="1859614"/>
            <a:ext cx="8147250" cy="98658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60" name="Rectangle 3"/>
          <p:cNvSpPr txBox="1">
            <a:spLocks noChangeArrowheads="1"/>
          </p:cNvSpPr>
          <p:nvPr/>
        </p:nvSpPr>
        <p:spPr bwMode="auto">
          <a:xfrm>
            <a:off x="1239333" y="4786185"/>
            <a:ext cx="7054486"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a:t>
            </a:r>
            <a:r>
              <a:rPr lang="tr-TR" altLang="en-US" sz="2400" b="1" kern="0" dirty="0">
                <a:solidFill>
                  <a:schemeClr val="bg1"/>
                </a:solidFill>
                <a:latin typeface="+mj-lt"/>
              </a:rPr>
              <a:t>elemanları: </a:t>
            </a:r>
            <a:endParaRPr lang="tr-TR" altLang="en-US" sz="2400" b="1" kern="0" dirty="0" smtClean="0">
              <a:solidFill>
                <a:schemeClr val="bg1"/>
              </a:solidFill>
              <a:latin typeface="+mj-lt"/>
            </a:endParaRPr>
          </a:p>
          <a:p>
            <a:pPr eaLnBrk="1" hangingPunct="1">
              <a:lnSpc>
                <a:spcPct val="114000"/>
              </a:lnSpc>
              <a:spcBef>
                <a:spcPts val="0"/>
              </a:spcBef>
              <a:spcAft>
                <a:spcPts val="600"/>
              </a:spcAft>
            </a:pPr>
            <a:r>
              <a:rPr lang="tr-TR" altLang="en-US" sz="24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400" kern="0" dirty="0" smtClean="0">
                <a:solidFill>
                  <a:schemeClr val="bg1"/>
                </a:solidFill>
                <a:latin typeface="+mj-lt"/>
              </a:rPr>
              <a:t>Çevre </a:t>
            </a:r>
            <a:r>
              <a:rPr lang="tr-TR" altLang="en-US" sz="2400" kern="0" dirty="0">
                <a:solidFill>
                  <a:schemeClr val="bg1"/>
                </a:solidFill>
                <a:latin typeface="+mj-lt"/>
              </a:rPr>
              <a:t>ve </a:t>
            </a:r>
            <a:r>
              <a:rPr lang="tr-TR" altLang="en-US" sz="2400" kern="0" dirty="0" smtClean="0">
                <a:solidFill>
                  <a:schemeClr val="bg1"/>
                </a:solidFill>
                <a:latin typeface="+mj-lt"/>
              </a:rPr>
              <a:t>yerleşim, Ölçme, Bütçe</a:t>
            </a:r>
            <a:endParaRPr lang="tr-TR" altLang="en-US" sz="2400" kern="0" dirty="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grpSp>
        <p:nvGrpSpPr>
          <p:cNvPr id="61" name="Group 60"/>
          <p:cNvGrpSpPr>
            <a:grpSpLocks/>
          </p:cNvGrpSpPr>
          <p:nvPr/>
        </p:nvGrpSpPr>
        <p:grpSpPr bwMode="auto">
          <a:xfrm>
            <a:off x="7183766" y="2943544"/>
            <a:ext cx="1712653" cy="1696021"/>
            <a:chOff x="5562600" y="2171700"/>
            <a:chExt cx="4572000" cy="4114800"/>
          </a:xfrm>
        </p:grpSpPr>
        <p:sp>
          <p:nvSpPr>
            <p:cNvPr id="62"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6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66"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68"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70"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76" name="Oval 7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7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
        <p:nvSpPr>
          <p:cNvPr id="4" name="Footer Placeholder 3"/>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42492022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18</a:t>
            </a:fld>
            <a:endParaRPr lang="en-US"/>
          </a:p>
        </p:txBody>
      </p:sp>
      <p:sp>
        <p:nvSpPr>
          <p:cNvPr id="5" name="Rectangle 2"/>
          <p:cNvSpPr txBox="1">
            <a:spLocks noChangeArrowheads="1"/>
          </p:cNvSpPr>
          <p:nvPr/>
        </p:nvSpPr>
        <p:spPr bwMode="auto">
          <a:xfrm>
            <a:off x="539552" y="320237"/>
            <a:ext cx="835292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tr-TR" sz="3200" kern="0" dirty="0" smtClean="0">
                <a:solidFill>
                  <a:srgbClr val="A50021"/>
                </a:solidFill>
              </a:rPr>
              <a:t/>
            </a:r>
            <a:br>
              <a:rPr lang="tr-TR" altLang="tr-TR" sz="3200" kern="0" dirty="0" smtClean="0">
                <a:solidFill>
                  <a:srgbClr val="A50021"/>
                </a:solidFill>
              </a:rPr>
            </a:br>
            <a:r>
              <a:rPr lang="tr-TR" altLang="tr-TR" sz="3200" kern="0" dirty="0" smtClean="0">
                <a:solidFill>
                  <a:srgbClr val="A50021"/>
                </a:solidFill>
              </a:rPr>
              <a:t>Süreç müşterileri </a:t>
            </a:r>
          </a:p>
          <a:p>
            <a:pPr eaLnBrk="1" hangingPunct="1"/>
            <a:r>
              <a:rPr lang="tr-TR" altLang="tr-TR" sz="3200" kern="0" dirty="0" smtClean="0">
                <a:solidFill>
                  <a:srgbClr val="A50021"/>
                </a:solidFill>
              </a:rPr>
              <a:t>(çıktılardan ve hizmetlerden yararlananlar)</a:t>
            </a:r>
            <a:r>
              <a:rPr lang="tr-TR" altLang="tr-TR" sz="2400" kern="0" dirty="0" smtClean="0">
                <a:solidFill>
                  <a:srgbClr val="A50021"/>
                </a:solidFill>
              </a:rPr>
              <a:t/>
            </a:r>
            <a:br>
              <a:rPr lang="tr-TR" altLang="tr-TR" sz="2400" kern="0" dirty="0" smtClean="0">
                <a:solidFill>
                  <a:srgbClr val="A50021"/>
                </a:solidFill>
              </a:rPr>
            </a:br>
            <a:endParaRPr lang="en-US" altLang="tr-TR" sz="2400" kern="0" dirty="0">
              <a:solidFill>
                <a:srgbClr val="A50021"/>
              </a:solidFill>
            </a:endParaRPr>
          </a:p>
        </p:txBody>
      </p:sp>
      <p:sp>
        <p:nvSpPr>
          <p:cNvPr id="17" name="Rectangle 3"/>
          <p:cNvSpPr txBox="1">
            <a:spLocks noChangeArrowheads="1"/>
          </p:cNvSpPr>
          <p:nvPr/>
        </p:nvSpPr>
        <p:spPr bwMode="auto">
          <a:xfrm>
            <a:off x="971600" y="1844824"/>
            <a:ext cx="763284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600"/>
              </a:spcBef>
              <a:spcAft>
                <a:spcPts val="600"/>
              </a:spcAft>
            </a:pPr>
            <a:r>
              <a:rPr lang="tr-TR" altLang="tr-TR" sz="1800" kern="0" dirty="0" smtClean="0">
                <a:solidFill>
                  <a:schemeClr val="accent2"/>
                </a:solidFill>
                <a:latin typeface="+mj-lt"/>
              </a:rPr>
              <a:t>Her sürecin çıktısı ardışık sürecin girdisi olur</a:t>
            </a:r>
          </a:p>
          <a:p>
            <a:pPr eaLnBrk="1" hangingPunct="1">
              <a:spcBef>
                <a:spcPts val="600"/>
              </a:spcBef>
              <a:spcAft>
                <a:spcPts val="600"/>
              </a:spcAft>
            </a:pPr>
            <a:r>
              <a:rPr lang="tr-TR" altLang="tr-TR" sz="1800" kern="0" dirty="0" smtClean="0">
                <a:solidFill>
                  <a:schemeClr val="accent2"/>
                </a:solidFill>
                <a:latin typeface="+mj-lt"/>
              </a:rPr>
              <a:t>Bir önceki sürecin çıktısından ve hizmetinden yararlanan sonraki sürecin sağlayıcıdır.</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3" name="Footer Placeholder 2"/>
          <p:cNvSpPr>
            <a:spLocks noGrp="1"/>
          </p:cNvSpPr>
          <p:nvPr>
            <p:ph type="ftr" sz="quarter" idx="11"/>
          </p:nvPr>
        </p:nvSpPr>
        <p:spPr/>
        <p:txBody>
          <a:bodyPr/>
          <a:lstStyle/>
          <a:p>
            <a:pPr>
              <a:defRPr/>
            </a:pPr>
            <a:r>
              <a:rPr lang="en-US" smtClean="0"/>
              <a:t>2017KRM004-PAÜ KalSİS Projesi Eğitimleri, 08 Mayıs 2019 </a:t>
            </a:r>
            <a:endParaRPr lang="en-US"/>
          </a:p>
        </p:txBody>
      </p:sp>
      <p:graphicFrame>
        <p:nvGraphicFramePr>
          <p:cNvPr id="7" name="Diagram 6"/>
          <p:cNvGraphicFramePr/>
          <p:nvPr>
            <p:extLst/>
          </p:nvPr>
        </p:nvGraphicFramePr>
        <p:xfrm>
          <a:off x="1475656" y="2383878"/>
          <a:ext cx="65527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21646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347864" y="764703"/>
            <a:ext cx="2880320" cy="6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rPr>
              <a:t>PUKÖ Döngüsü</a:t>
            </a:r>
            <a:endParaRPr lang="en-US" altLang="tr-TR" sz="2000" kern="0" dirty="0">
              <a:solidFill>
                <a:srgbClr val="A50021"/>
              </a:solidFill>
            </a:endParaRPr>
          </a:p>
        </p:txBody>
      </p:sp>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A909C909-1AEF-482A-9402-771828023E3F}" type="slidenum">
              <a:rPr lang="en-US" smtClean="0"/>
              <a:pPr>
                <a:defRPr/>
              </a:pPr>
              <a:t>19</a:t>
            </a:fld>
            <a:endParaRPr lang="en-US"/>
          </a:p>
        </p:txBody>
      </p:sp>
      <p:grpSp>
        <p:nvGrpSpPr>
          <p:cNvPr id="6" name="Group 5"/>
          <p:cNvGrpSpPr>
            <a:grpSpLocks/>
          </p:cNvGrpSpPr>
          <p:nvPr/>
        </p:nvGrpSpPr>
        <p:grpSpPr bwMode="auto">
          <a:xfrm>
            <a:off x="2555776" y="1916832"/>
            <a:ext cx="4248472" cy="3744416"/>
            <a:chOff x="5562600" y="2171700"/>
            <a:chExt cx="4572000" cy="4114800"/>
          </a:xfrm>
        </p:grpSpPr>
        <p:sp>
          <p:nvSpPr>
            <p:cNvPr id="8"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9"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10"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11"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12"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3"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4"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5"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6"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17"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38405410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619DA7-3A2C-4066-B615-D681A21821B6}" type="slidenum">
              <a:rPr lang="en-US" altLang="en-US" sz="1400" smtClean="0"/>
              <a:pPr eaLnBrk="1" hangingPunct="1">
                <a:spcBef>
                  <a:spcPct val="0"/>
                </a:spcBef>
                <a:buFontTx/>
                <a:buNone/>
              </a:pPr>
              <a:t>2</a:t>
            </a:fld>
            <a:endParaRPr lang="en-US" altLang="en-US" sz="1400" smtClean="0"/>
          </a:p>
        </p:txBody>
      </p:sp>
      <p:sp>
        <p:nvSpPr>
          <p:cNvPr id="2051" name="Rectangle 4"/>
          <p:cNvSpPr>
            <a:spLocks noGrp="1" noChangeArrowheads="1"/>
          </p:cNvSpPr>
          <p:nvPr>
            <p:ph type="title"/>
          </p:nvPr>
        </p:nvSpPr>
        <p:spPr>
          <a:xfrm>
            <a:off x="395536" y="2060848"/>
            <a:ext cx="8604448" cy="1800200"/>
          </a:xfrm>
        </p:spPr>
        <p:txBody>
          <a:bodyPr/>
          <a:lstStyle/>
          <a:p>
            <a:pPr eaLnBrk="1" hangingPunct="1">
              <a:lnSpc>
                <a:spcPct val="120000"/>
              </a:lnSpc>
              <a:spcBef>
                <a:spcPts val="1200"/>
              </a:spcBef>
              <a:spcAft>
                <a:spcPts val="1800"/>
              </a:spcAft>
            </a:pPr>
            <a:r>
              <a:rPr lang="tr-TR" altLang="en-US" sz="3600" dirty="0" smtClean="0">
                <a:solidFill>
                  <a:srgbClr val="A50021"/>
                </a:solidFill>
              </a:rPr>
              <a:t>“En iyi süreç tanımlamayı ve dokümantasyonunu </a:t>
            </a:r>
            <a:br>
              <a:rPr lang="tr-TR" altLang="en-US" sz="3600" dirty="0" smtClean="0">
                <a:solidFill>
                  <a:srgbClr val="A50021"/>
                </a:solidFill>
              </a:rPr>
            </a:br>
            <a:r>
              <a:rPr lang="tr-TR" altLang="en-US" sz="3600" dirty="0" smtClean="0">
                <a:solidFill>
                  <a:srgbClr val="A50021"/>
                </a:solidFill>
              </a:rPr>
              <a:t>işi yapan oluşturur»</a:t>
            </a:r>
            <a:endParaRPr lang="en-US" altLang="en-US" sz="3600" dirty="0" smtClean="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pic>
        <p:nvPicPr>
          <p:cNvPr id="2054"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83438536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20</a:t>
            </a:fld>
            <a:endParaRPr lang="en-US"/>
          </a:p>
        </p:txBody>
      </p:sp>
      <p:sp>
        <p:nvSpPr>
          <p:cNvPr id="4" name="Rectangle 3"/>
          <p:cNvSpPr/>
          <p:nvPr/>
        </p:nvSpPr>
        <p:spPr>
          <a:xfrm>
            <a:off x="750788" y="6118372"/>
            <a:ext cx="7853660" cy="461665"/>
          </a:xfrm>
          <a:prstGeom prst="rect">
            <a:avLst/>
          </a:prstGeom>
        </p:spPr>
        <p:txBody>
          <a:bodyPr wrap="square">
            <a:spAutoFit/>
          </a:bodyPr>
          <a:lstStyle/>
          <a:p>
            <a:r>
              <a:rPr lang="tr-TR" sz="1200" dirty="0" err="1" smtClean="0"/>
              <a:t>Warren</a:t>
            </a:r>
            <a:r>
              <a:rPr lang="tr-TR" sz="1200" dirty="0" smtClean="0"/>
              <a:t> </a:t>
            </a:r>
            <a:r>
              <a:rPr lang="tr-TR" sz="1200" dirty="0" err="1" smtClean="0"/>
              <a:t>Alford</a:t>
            </a:r>
            <a:r>
              <a:rPr lang="tr-TR" sz="1200" dirty="0" smtClean="0"/>
              <a:t> </a:t>
            </a:r>
            <a:r>
              <a:rPr lang="en-US" sz="1200" b="1" dirty="0"/>
              <a:t>ISO 9001:2015 Leadership Commitment and Top </a:t>
            </a:r>
            <a:r>
              <a:rPr lang="en-US" sz="1200" b="1" dirty="0" smtClean="0"/>
              <a:t>Management</a:t>
            </a:r>
            <a:r>
              <a:rPr lang="tr-TR" sz="1200" b="1" dirty="0" smtClean="0"/>
              <a:t> </a:t>
            </a:r>
          </a:p>
          <a:p>
            <a:r>
              <a:rPr lang="tr-TR" sz="1200" dirty="0"/>
              <a:t>https://www.warrenalford.com/video/iso-9001-2015-leadership-and-top-management-commitment.mp4</a:t>
            </a:r>
          </a:p>
        </p:txBody>
      </p:sp>
      <p:sp>
        <p:nvSpPr>
          <p:cNvPr id="5" name="Rectangle 4"/>
          <p:cNvSpPr txBox="1">
            <a:spLocks noChangeArrowheads="1"/>
          </p:cNvSpPr>
          <p:nvPr/>
        </p:nvSpPr>
        <p:spPr>
          <a:xfrm>
            <a:off x="395536" y="190572"/>
            <a:ext cx="8604448" cy="12224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0"/>
              </a:spcBef>
              <a:spcAft>
                <a:spcPts val="0"/>
              </a:spcAft>
            </a:pPr>
            <a:r>
              <a:rPr lang="tr-TR" altLang="en-US" sz="2800" kern="0" dirty="0" smtClean="0">
                <a:solidFill>
                  <a:srgbClr val="A50021"/>
                </a:solidFill>
              </a:rPr>
              <a:t>İyileştirme süreci</a:t>
            </a:r>
          </a:p>
          <a:p>
            <a:pPr eaLnBrk="1" hangingPunct="1">
              <a:lnSpc>
                <a:spcPct val="120000"/>
              </a:lnSpc>
              <a:spcBef>
                <a:spcPts val="0"/>
              </a:spcBef>
              <a:spcAft>
                <a:spcPts val="0"/>
              </a:spcAft>
            </a:pPr>
            <a:r>
              <a:rPr lang="tr-TR" altLang="en-US" sz="2800" kern="0" dirty="0" smtClean="0">
                <a:solidFill>
                  <a:srgbClr val="A50021"/>
                </a:solidFill>
              </a:rPr>
              <a:t>Planla-Uygula-Kontrol et-Önlem al</a:t>
            </a:r>
            <a:endParaRPr lang="en-US" altLang="en-US" sz="2800" kern="0" dirty="0" smtClean="0">
              <a:solidFill>
                <a:srgbClr val="A50021"/>
              </a:solidFill>
            </a:endParaRPr>
          </a:p>
        </p:txBody>
      </p:sp>
      <p:grpSp>
        <p:nvGrpSpPr>
          <p:cNvPr id="6" name="Group 5"/>
          <p:cNvGrpSpPr>
            <a:grpSpLocks/>
          </p:cNvGrpSpPr>
          <p:nvPr/>
        </p:nvGrpSpPr>
        <p:grpSpPr bwMode="auto">
          <a:xfrm>
            <a:off x="3131840" y="1921211"/>
            <a:ext cx="3486150" cy="3322637"/>
            <a:chOff x="5562600" y="2171700"/>
            <a:chExt cx="4572000" cy="4114800"/>
          </a:xfrm>
        </p:grpSpPr>
        <p:sp>
          <p:nvSpPr>
            <p:cNvPr id="7"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3600" b="1" dirty="0">
                  <a:solidFill>
                    <a:schemeClr val="bg1"/>
                  </a:solidFill>
                  <a:effectLst>
                    <a:outerShdw blurRad="38100" dist="38100" dir="2700000" algn="tl">
                      <a:srgbClr val="000000"/>
                    </a:outerShdw>
                  </a:effectLst>
                </a:rPr>
                <a:t> </a:t>
              </a:r>
              <a:r>
                <a:rPr lang="tr-TR" sz="2800" b="1" dirty="0">
                  <a:solidFill>
                    <a:schemeClr val="bg1"/>
                  </a:solidFill>
                  <a:effectLst>
                    <a:outerShdw blurRad="38100" dist="38100" dir="2700000" algn="tl">
                      <a:srgbClr val="000000"/>
                    </a:outerShdw>
                  </a:effectLst>
                </a:rPr>
                <a:t>PUKÖ</a:t>
              </a:r>
              <a:endParaRPr lang="en-US" sz="2800" b="1" dirty="0">
                <a:solidFill>
                  <a:schemeClr val="bg1"/>
                </a:solidFill>
                <a:effectLst>
                  <a:outerShdw blurRad="38100" dist="38100" dir="2700000" algn="tl">
                    <a:srgbClr val="000000"/>
                  </a:outerShdw>
                </a:effectLst>
              </a:endParaRPr>
            </a:p>
          </p:txBody>
        </p:sp>
        <p:sp>
          <p:nvSpPr>
            <p:cNvPr id="8"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a:solidFill>
                    <a:schemeClr val="tx1"/>
                  </a:solidFill>
                  <a:latin typeface="Times New Roman" panose="02020603050405020304" pitchFamily="18" charset="0"/>
                </a:rPr>
                <a:t>Uygula</a:t>
              </a:r>
              <a:endParaRPr lang="en-US" altLang="en-US">
                <a:solidFill>
                  <a:schemeClr val="tx1"/>
                </a:solidFill>
                <a:latin typeface="Times New Roman" panose="02020603050405020304" pitchFamily="18" charset="0"/>
              </a:endParaRPr>
            </a:p>
          </p:txBody>
        </p:sp>
        <p:sp>
          <p:nvSpPr>
            <p:cNvPr id="9"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dirty="0"/>
                <a:t>Kontrol </a:t>
              </a:r>
            </a:p>
            <a:p>
              <a:pPr algn="ctr" eaLnBrk="0" hangingPunct="0">
                <a:defRPr/>
              </a:pPr>
              <a:r>
                <a:rPr lang="tr-TR" dirty="0" smtClean="0"/>
                <a:t>Et</a:t>
              </a:r>
              <a:endParaRPr lang="en-US" dirty="0"/>
            </a:p>
          </p:txBody>
        </p:sp>
        <p:sp>
          <p:nvSpPr>
            <p:cNvPr id="10"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b="1">
                  <a:solidFill>
                    <a:schemeClr val="bg1"/>
                  </a:solidFill>
                  <a:latin typeface="Times New Roman" panose="02020603050405020304" pitchFamily="18" charset="0"/>
                </a:rPr>
                <a:t>Planla</a:t>
              </a:r>
              <a:endParaRPr lang="en-US" altLang="en-US" b="1">
                <a:solidFill>
                  <a:schemeClr val="bg1"/>
                </a:solidFill>
                <a:latin typeface="Times New Roman" panose="02020603050405020304" pitchFamily="18" charset="0"/>
              </a:endParaRPr>
            </a:p>
          </p:txBody>
        </p:sp>
        <p:sp>
          <p:nvSpPr>
            <p:cNvPr id="11"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Oval 15"/>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b="1" dirty="0">
                  <a:solidFill>
                    <a:schemeClr val="bg1"/>
                  </a:solidFill>
                  <a:latin typeface="Times New Roman" panose="02020603050405020304" pitchFamily="18" charset="0"/>
                </a:rPr>
                <a:t>Planla</a:t>
              </a:r>
              <a:endParaRPr lang="en-US" altLang="en-US" b="1" dirty="0">
                <a:solidFill>
                  <a:schemeClr val="bg1"/>
                </a:solidFill>
                <a:latin typeface="Times New Roman" panose="02020603050405020304" pitchFamily="18" charset="0"/>
              </a:endParaRPr>
            </a:p>
          </p:txBody>
        </p:sp>
        <p:sp>
          <p:nvSpPr>
            <p:cNvPr id="16"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2000" dirty="0" smtClean="0">
                  <a:solidFill>
                    <a:schemeClr val="tx1"/>
                  </a:solidFill>
                  <a:latin typeface="Times New Roman" panose="02020603050405020304" pitchFamily="18" charset="0"/>
                </a:rPr>
                <a:t>Değiştir</a:t>
              </a:r>
              <a:endParaRPr lang="en-US" altLang="en-US" sz="2000" dirty="0">
                <a:solidFill>
                  <a:schemeClr val="tx1"/>
                </a:solidFill>
                <a:latin typeface="Times New Roman" panose="02020603050405020304" pitchFamily="18" charset="0"/>
              </a:endParaRPr>
            </a:p>
          </p:txBody>
        </p:sp>
      </p:grpSp>
      <p:sp>
        <p:nvSpPr>
          <p:cNvPr id="17" name="TextBox 16"/>
          <p:cNvSpPr txBox="1"/>
          <p:nvPr/>
        </p:nvSpPr>
        <p:spPr>
          <a:xfrm>
            <a:off x="6503537" y="1574891"/>
            <a:ext cx="2320597" cy="1600438"/>
          </a:xfrm>
          <a:prstGeom prst="rect">
            <a:avLst/>
          </a:prstGeom>
          <a:solidFill>
            <a:schemeClr val="bg2">
              <a:lumMod val="20000"/>
              <a:lumOff val="80000"/>
            </a:schemeClr>
          </a:solidFill>
        </p:spPr>
        <p:txBody>
          <a:bodyPr wrap="square" rtlCol="0">
            <a:spAutoFit/>
          </a:bodyPr>
          <a:lstStyle/>
          <a:p>
            <a:r>
              <a:rPr lang="tr-TR" sz="1400" b="1" dirty="0" smtClean="0">
                <a:solidFill>
                  <a:srgbClr val="003399"/>
                </a:solidFill>
                <a:latin typeface="Tahoma" panose="020B0604030504040204" pitchFamily="34" charset="0"/>
                <a:ea typeface="Tahoma" panose="020B0604030504040204" pitchFamily="34" charset="0"/>
                <a:cs typeface="Tahoma" panose="020B0604030504040204" pitchFamily="34" charset="0"/>
              </a:rPr>
              <a:t>Planlamada:</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Politika belirlenir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Hedefler tanımlanır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Riskler belirlenir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Risk temelli kalite planlanır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Kaynaklar sağlanır</a:t>
            </a:r>
            <a:endParaRPr lang="en-US" sz="1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988559" y="4288440"/>
            <a:ext cx="2615889" cy="1600438"/>
          </a:xfrm>
          <a:prstGeom prst="rect">
            <a:avLst/>
          </a:prstGeom>
          <a:solidFill>
            <a:schemeClr val="bg2">
              <a:lumMod val="20000"/>
              <a:lumOff val="80000"/>
            </a:schemeClr>
          </a:solidFill>
        </p:spPr>
        <p:txBody>
          <a:bodyPr wrap="square" rtlCol="0">
            <a:spAutoFit/>
          </a:bodyPr>
          <a:lstStyle/>
          <a:p>
            <a:r>
              <a:rPr lang="tr-TR" sz="1400" b="1" dirty="0" smtClean="0">
                <a:solidFill>
                  <a:srgbClr val="003399"/>
                </a:solidFill>
                <a:latin typeface="Tahoma" panose="020B0604030504040204" pitchFamily="34" charset="0"/>
                <a:ea typeface="Tahoma" panose="020B0604030504040204" pitchFamily="34" charset="0"/>
                <a:cs typeface="Tahoma" panose="020B0604030504040204" pitchFamily="34" charset="0"/>
              </a:rPr>
              <a:t>Uygulama sırasında:</a:t>
            </a:r>
          </a:p>
          <a:p>
            <a:pPr marL="171450" indent="-171450">
              <a:buFont typeface="Arial" panose="020B0604020202020204" pitchFamily="34" charset="0"/>
              <a:buChar char="•"/>
            </a:pPr>
            <a:r>
              <a:rPr lang="tr-TR" sz="1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Operasyonel</a:t>
            </a: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 (İş) süreçler uygulanır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İndikatörlere göre ölçümler yapılır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Riskler gözlenir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Ürün ve hizmet sağlanır</a:t>
            </a:r>
            <a:endParaRPr lang="en-US" sz="1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865043" y="4207192"/>
            <a:ext cx="2615889" cy="1600438"/>
          </a:xfrm>
          <a:prstGeom prst="rect">
            <a:avLst/>
          </a:prstGeom>
          <a:solidFill>
            <a:schemeClr val="bg2">
              <a:lumMod val="20000"/>
              <a:lumOff val="80000"/>
            </a:schemeClr>
          </a:solidFill>
        </p:spPr>
        <p:txBody>
          <a:bodyPr wrap="square" rtlCol="0">
            <a:spAutoFit/>
          </a:bodyPr>
          <a:lstStyle/>
          <a:p>
            <a:r>
              <a:rPr lang="tr-TR" sz="1400" b="1" dirty="0" smtClean="0">
                <a:solidFill>
                  <a:srgbClr val="003399"/>
                </a:solidFill>
                <a:latin typeface="Tahoma" panose="020B0604030504040204" pitchFamily="34" charset="0"/>
                <a:ea typeface="Tahoma" panose="020B0604030504040204" pitchFamily="34" charset="0"/>
                <a:cs typeface="Tahoma" panose="020B0604030504040204" pitchFamily="34" charset="0"/>
              </a:rPr>
              <a:t>Kontrol sırasında:</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Denetimler/değerlendirmeler yapılır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Hedeflere/şartlara erişim durumu kanıtlanır:</a:t>
            </a:r>
          </a:p>
          <a:p>
            <a:pPr marL="628650" lvl="1" indent="-171450">
              <a:buFont typeface="Arial" panose="020B0604020202020204" pitchFamily="34" charset="0"/>
              <a:buChar char="•"/>
            </a:pPr>
            <a:r>
              <a:rPr lang="tr-TR" sz="1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Validasyonlar</a:t>
            </a:r>
            <a:endPar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tr-TR" sz="1400" dirty="0" err="1" smtClean="0">
                <a:solidFill>
                  <a:srgbClr val="003399"/>
                </a:solidFill>
                <a:latin typeface="Tahoma" panose="020B0604030504040204" pitchFamily="34" charset="0"/>
                <a:ea typeface="Tahoma" panose="020B0604030504040204" pitchFamily="34" charset="0"/>
                <a:cs typeface="Tahoma" panose="020B0604030504040204" pitchFamily="34" charset="0"/>
              </a:rPr>
              <a:t>Verifikasyonlar</a:t>
            </a:r>
            <a:endParaRPr lang="en-US" sz="1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590187" y="1769373"/>
            <a:ext cx="2615889" cy="1384995"/>
          </a:xfrm>
          <a:prstGeom prst="rect">
            <a:avLst/>
          </a:prstGeom>
          <a:solidFill>
            <a:schemeClr val="bg2">
              <a:lumMod val="20000"/>
              <a:lumOff val="80000"/>
            </a:schemeClr>
          </a:solidFill>
        </p:spPr>
        <p:txBody>
          <a:bodyPr wrap="square" rtlCol="0">
            <a:spAutoFit/>
          </a:bodyPr>
          <a:lstStyle/>
          <a:p>
            <a:r>
              <a:rPr lang="tr-TR" sz="1400" b="1" dirty="0" smtClean="0">
                <a:solidFill>
                  <a:srgbClr val="003399"/>
                </a:solidFill>
                <a:latin typeface="Tahoma" panose="020B0604030504040204" pitchFamily="34" charset="0"/>
                <a:ea typeface="Tahoma" panose="020B0604030504040204" pitchFamily="34" charset="0"/>
                <a:cs typeface="Tahoma" panose="020B0604030504040204" pitchFamily="34" charset="0"/>
              </a:rPr>
              <a:t>Önlem al veya değiştirme aşamasında: </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Sürekli iyileştirme için değişiklikler planlanır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Önleyici faaliyetler</a:t>
            </a:r>
          </a:p>
          <a:p>
            <a:pPr marL="171450" indent="-171450">
              <a:buFont typeface="Arial" panose="020B0604020202020204" pitchFamily="34" charset="0"/>
              <a:buChar char="•"/>
            </a:pPr>
            <a:r>
              <a:rPr lang="tr-TR" sz="1400" dirty="0" smtClean="0">
                <a:solidFill>
                  <a:srgbClr val="003399"/>
                </a:solidFill>
                <a:latin typeface="Tahoma" panose="020B0604030504040204" pitchFamily="34" charset="0"/>
                <a:ea typeface="Tahoma" panose="020B0604030504040204" pitchFamily="34" charset="0"/>
                <a:cs typeface="Tahoma" panose="020B0604030504040204" pitchFamily="34" charset="0"/>
              </a:rPr>
              <a:t>Düzeltici faaliyetler planlanır</a:t>
            </a:r>
            <a:endParaRPr lang="en-US" sz="14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a:xfrm>
            <a:off x="2472757" y="6467155"/>
            <a:ext cx="4069432" cy="280119"/>
          </a:xfrm>
        </p:spPr>
        <p:txBody>
          <a:bodyPr/>
          <a:lstStyle/>
          <a:p>
            <a:pPr>
              <a:defRPr/>
            </a:pPr>
            <a:r>
              <a:rPr lang="en-US" smtClean="0"/>
              <a:t>2017KRM004-PAÜ KalSİS Projesi Eğitimleri, Eylül 2018</a:t>
            </a:r>
            <a:endParaRPr lang="en-US" dirty="0"/>
          </a:p>
        </p:txBody>
      </p:sp>
    </p:spTree>
    <p:extLst>
      <p:ext uri="{BB962C8B-B14F-4D97-AF65-F5344CB8AC3E}">
        <p14:creationId xmlns:p14="http://schemas.microsoft.com/office/powerpoint/2010/main" val="12643548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bwMode="auto">
          <a:xfrm>
            <a:off x="5410200" y="457200"/>
            <a:ext cx="1221391"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rPr>
              <a:t>Uygula</a:t>
            </a:r>
            <a:endParaRPr kumimoji="0" lang="en-US" sz="2000" b="1" i="0" u="none" strike="noStrike" cap="none" normalizeH="0" baseline="0" dirty="0" smtClean="0">
              <a:ln>
                <a:noFill/>
              </a:ln>
              <a:solidFill>
                <a:schemeClr val="tx1"/>
              </a:solidFill>
              <a:effectLst/>
              <a:latin typeface="Arial" charset="0"/>
            </a:endParaRPr>
          </a:p>
        </p:txBody>
      </p:sp>
      <p:sp>
        <p:nvSpPr>
          <p:cNvPr id="113" name="Rectangle 112"/>
          <p:cNvSpPr/>
          <p:nvPr/>
        </p:nvSpPr>
        <p:spPr bwMode="auto">
          <a:xfrm>
            <a:off x="6631591" y="457200"/>
            <a:ext cx="1381441" cy="64008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Kontrol et</a:t>
            </a:r>
            <a:endParaRPr lang="en-US" sz="2000" dirty="0">
              <a:solidFill>
                <a:schemeClr val="tx1"/>
              </a:solidFill>
              <a:latin typeface="Arial" charset="0"/>
              <a:ea typeface="+mj-ea"/>
              <a:cs typeface="+mj-cs"/>
            </a:endParaRPr>
          </a:p>
        </p:txBody>
      </p:sp>
      <p:sp>
        <p:nvSpPr>
          <p:cNvPr id="114" name="Rectangle 113"/>
          <p:cNvSpPr/>
          <p:nvPr/>
        </p:nvSpPr>
        <p:spPr bwMode="auto">
          <a:xfrm>
            <a:off x="7924800" y="457200"/>
            <a:ext cx="1219200" cy="6400800"/>
          </a:xfrm>
          <a:prstGeom prst="rect">
            <a:avLst/>
          </a:prstGeom>
          <a:solidFill>
            <a:srgbClr val="E8D1FF"/>
          </a:solidFill>
          <a:ln w="9525" cap="flat" cmpd="sng" algn="ctr">
            <a:solidFill>
              <a:schemeClr val="accent5">
                <a:lumMod val="20000"/>
                <a:lumOff val="80000"/>
              </a:schemeClr>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a:r>
              <a:rPr lang="tr-TR" sz="2000" dirty="0" smtClean="0">
                <a:solidFill>
                  <a:schemeClr val="tx1"/>
                </a:solidFill>
                <a:latin typeface="Arial" charset="0"/>
                <a:ea typeface="+mj-ea"/>
                <a:cs typeface="+mj-cs"/>
              </a:rPr>
              <a:t>Önlem al</a:t>
            </a:r>
            <a:endParaRPr lang="en-US" sz="2000" dirty="0">
              <a:solidFill>
                <a:schemeClr val="tx1"/>
              </a:solidFill>
              <a:latin typeface="Arial" charset="0"/>
              <a:ea typeface="+mj-ea"/>
              <a:cs typeface="+mj-cs"/>
            </a:endParaRPr>
          </a:p>
        </p:txBody>
      </p:sp>
      <p:sp>
        <p:nvSpPr>
          <p:cNvPr id="111" name="Rectangle 110"/>
          <p:cNvSpPr/>
          <p:nvPr/>
        </p:nvSpPr>
        <p:spPr bwMode="auto">
          <a:xfrm>
            <a:off x="459669" y="457200"/>
            <a:ext cx="4944021" cy="6324600"/>
          </a:xfrm>
          <a:prstGeom prst="rect">
            <a:avLst/>
          </a:prstGeom>
          <a:solidFill>
            <a:schemeClr val="accent3">
              <a:lumMod val="95000"/>
            </a:schemeClr>
          </a:solidFill>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82124" tIns="41061" rIns="82124" bIns="41061" numCol="1" rtlCol="0" anchor="t" anchorCtr="0" compatLnSpc="1">
            <a:prstTxWarp prst="textNoShape">
              <a:avLst/>
            </a:prstTxWarp>
          </a:bodyPr>
          <a:lstStyle/>
          <a:p>
            <a:pPr algn="ctr" defTabSz="814388" eaLnBrk="0" hangingPunct="0">
              <a:lnSpc>
                <a:spcPct val="90000"/>
              </a:lnSpc>
            </a:pPr>
            <a:r>
              <a:rPr lang="tr-TR" sz="2000" b="1" dirty="0" smtClean="0">
                <a:latin typeface="Arial" charset="0"/>
              </a:rPr>
              <a:t>Planla</a:t>
            </a:r>
            <a:endParaRPr kumimoji="0" lang="en-US" sz="2000" b="1" i="0" u="none" strike="noStrike" cap="none" normalizeH="0" baseline="0" dirty="0" smtClean="0">
              <a:ln>
                <a:noFill/>
              </a:ln>
              <a:solidFill>
                <a:schemeClr val="tx1"/>
              </a:solidFill>
              <a:effectLst/>
              <a:latin typeface="Arial" charset="0"/>
            </a:endParaRPr>
          </a:p>
        </p:txBody>
      </p:sp>
      <p:sp>
        <p:nvSpPr>
          <p:cNvPr id="2" name="Rectangle 1"/>
          <p:cNvSpPr>
            <a:spLocks noChangeArrowheads="1"/>
          </p:cNvSpPr>
          <p:nvPr/>
        </p:nvSpPr>
        <p:spPr bwMode="auto">
          <a:xfrm>
            <a:off x="542379" y="838200"/>
            <a:ext cx="1134021" cy="6012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1100" dirty="0">
                <a:solidFill>
                  <a:schemeClr val="tx1"/>
                </a:solidFill>
                <a:cs typeface="Tahoma" pitchFamily="34" charset="0"/>
              </a:rPr>
              <a:t>4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Kuruluşun kapsamı </a:t>
            </a:r>
            <a:endParaRPr lang="en-US" sz="1100" dirty="0">
              <a:solidFill>
                <a:schemeClr val="tx1"/>
              </a:solidFill>
              <a:cs typeface="Tahoma" pitchFamily="34" charset="0"/>
            </a:endParaRPr>
          </a:p>
        </p:txBody>
      </p:sp>
      <p:sp>
        <p:nvSpPr>
          <p:cNvPr id="3" name="Rectangle 10"/>
          <p:cNvSpPr>
            <a:spLocks noChangeArrowheads="1"/>
          </p:cNvSpPr>
          <p:nvPr/>
        </p:nvSpPr>
        <p:spPr bwMode="auto">
          <a:xfrm>
            <a:off x="1752600"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5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Liderlik</a:t>
            </a:r>
            <a:endParaRPr lang="en-US" sz="1100" dirty="0">
              <a:solidFill>
                <a:schemeClr val="tx1"/>
              </a:solidFill>
              <a:cs typeface="Tahoma" pitchFamily="34" charset="0"/>
            </a:endParaRPr>
          </a:p>
        </p:txBody>
      </p:sp>
      <p:sp>
        <p:nvSpPr>
          <p:cNvPr id="4" name="Rectangle 19"/>
          <p:cNvSpPr>
            <a:spLocks noChangeArrowheads="1"/>
          </p:cNvSpPr>
          <p:nvPr/>
        </p:nvSpPr>
        <p:spPr bwMode="auto">
          <a:xfrm>
            <a:off x="2971800" y="838200"/>
            <a:ext cx="113402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6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Planlama</a:t>
            </a:r>
            <a:endParaRPr lang="en-US" sz="1100" dirty="0">
              <a:solidFill>
                <a:schemeClr val="tx1"/>
              </a:solidFill>
              <a:cs typeface="Tahoma" pitchFamily="34" charset="0"/>
            </a:endParaRPr>
          </a:p>
        </p:txBody>
      </p:sp>
      <p:sp>
        <p:nvSpPr>
          <p:cNvPr id="6" name="Rectangle 33"/>
          <p:cNvSpPr>
            <a:spLocks noChangeArrowheads="1"/>
          </p:cNvSpPr>
          <p:nvPr/>
        </p:nvSpPr>
        <p:spPr bwMode="auto">
          <a:xfrm>
            <a:off x="5486401"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8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İşleyiş</a:t>
            </a:r>
            <a:endParaRPr lang="en-US" sz="1100" dirty="0">
              <a:solidFill>
                <a:schemeClr val="tx1"/>
              </a:solidFill>
              <a:cs typeface="Tahoma" pitchFamily="34" charset="0"/>
            </a:endParaRPr>
          </a:p>
        </p:txBody>
      </p:sp>
      <p:sp>
        <p:nvSpPr>
          <p:cNvPr id="7" name="Rectangle 40"/>
          <p:cNvSpPr>
            <a:spLocks noChangeArrowheads="1"/>
          </p:cNvSpPr>
          <p:nvPr/>
        </p:nvSpPr>
        <p:spPr bwMode="auto">
          <a:xfrm>
            <a:off x="6705600"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9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Başarı ve değerlendirme</a:t>
            </a:r>
            <a:endParaRPr lang="en-US" sz="1100" dirty="0">
              <a:solidFill>
                <a:schemeClr val="tx1"/>
              </a:solidFill>
              <a:cs typeface="Tahoma" pitchFamily="34" charset="0"/>
            </a:endParaRPr>
          </a:p>
        </p:txBody>
      </p:sp>
      <p:sp>
        <p:nvSpPr>
          <p:cNvPr id="8" name="Rectangle 47"/>
          <p:cNvSpPr>
            <a:spLocks noChangeArrowheads="1"/>
          </p:cNvSpPr>
          <p:nvPr/>
        </p:nvSpPr>
        <p:spPr bwMode="auto">
          <a:xfrm>
            <a:off x="7980912"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1100" dirty="0">
                <a:solidFill>
                  <a:schemeClr val="tx1"/>
                </a:solidFill>
                <a:cs typeface="Tahoma" pitchFamily="34" charset="0"/>
              </a:rPr>
              <a:t>10 </a:t>
            </a:r>
            <a:endParaRPr lang="en-US" sz="1100" dirty="0" smtClean="0">
              <a:solidFill>
                <a:schemeClr val="tx1"/>
              </a:solidFill>
              <a:cs typeface="Tahoma" pitchFamily="34" charset="0"/>
            </a:endParaRPr>
          </a:p>
          <a:p>
            <a:pPr algn="ctr"/>
            <a:r>
              <a:rPr lang="tr-TR" sz="1100" dirty="0">
                <a:solidFill>
                  <a:schemeClr val="tx1"/>
                </a:solidFill>
                <a:cs typeface="Tahoma" pitchFamily="34" charset="0"/>
              </a:rPr>
              <a:t>İ</a:t>
            </a:r>
            <a:r>
              <a:rPr lang="tr-TR" sz="1100" dirty="0" smtClean="0">
                <a:solidFill>
                  <a:schemeClr val="tx1"/>
                </a:solidFill>
                <a:cs typeface="Tahoma" pitchFamily="34" charset="0"/>
              </a:rPr>
              <a:t>yileştirme</a:t>
            </a:r>
            <a:endParaRPr lang="en-US" sz="1100" dirty="0">
              <a:solidFill>
                <a:schemeClr val="tx1"/>
              </a:solidFill>
              <a:cs typeface="Tahoma" pitchFamily="34" charset="0"/>
            </a:endParaRPr>
          </a:p>
        </p:txBody>
      </p:sp>
      <p:sp>
        <p:nvSpPr>
          <p:cNvPr id="9" name="Rectangle 8"/>
          <p:cNvSpPr>
            <a:spLocks noChangeArrowheads="1"/>
          </p:cNvSpPr>
          <p:nvPr/>
        </p:nvSpPr>
        <p:spPr bwMode="auto">
          <a:xfrm>
            <a:off x="559965" y="16167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4.1 </a:t>
            </a:r>
          </a:p>
          <a:p>
            <a:pPr algn="ctr"/>
            <a:r>
              <a:rPr lang="tr-TR" sz="900" dirty="0" smtClean="0">
                <a:solidFill>
                  <a:schemeClr val="tx1"/>
                </a:solidFill>
                <a:cs typeface="Tahoma" pitchFamily="34" charset="0"/>
              </a:rPr>
              <a:t>Kapsamın anlaşılması</a:t>
            </a:r>
            <a:endParaRPr lang="en-US" sz="900" dirty="0">
              <a:solidFill>
                <a:schemeClr val="tx1"/>
              </a:solidFill>
              <a:cs typeface="Tahoma" pitchFamily="34" charset="0"/>
            </a:endParaRPr>
          </a:p>
        </p:txBody>
      </p:sp>
      <p:sp>
        <p:nvSpPr>
          <p:cNvPr id="10" name="Rectangle 9"/>
          <p:cNvSpPr>
            <a:spLocks noChangeArrowheads="1"/>
          </p:cNvSpPr>
          <p:nvPr/>
        </p:nvSpPr>
        <p:spPr bwMode="auto">
          <a:xfrm>
            <a:off x="559965" y="21501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4.2 </a:t>
            </a:r>
          </a:p>
          <a:p>
            <a:pPr algn="ctr"/>
            <a:r>
              <a:rPr lang="tr-TR" sz="900" dirty="0" smtClean="0">
                <a:solidFill>
                  <a:schemeClr val="tx1"/>
                </a:solidFill>
                <a:cs typeface="Tahoma" pitchFamily="34" charset="0"/>
              </a:rPr>
              <a:t>İlgili taraflar</a:t>
            </a:r>
            <a:endParaRPr lang="en-US" sz="900" dirty="0">
              <a:solidFill>
                <a:schemeClr val="tx1"/>
              </a:solidFill>
              <a:cs typeface="Tahoma" pitchFamily="34" charset="0"/>
            </a:endParaRPr>
          </a:p>
        </p:txBody>
      </p:sp>
      <p:sp>
        <p:nvSpPr>
          <p:cNvPr id="11" name="Rectangle 10"/>
          <p:cNvSpPr>
            <a:spLocks noChangeArrowheads="1"/>
          </p:cNvSpPr>
          <p:nvPr/>
        </p:nvSpPr>
        <p:spPr bwMode="auto">
          <a:xfrm>
            <a:off x="559965" y="26835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4.3 </a:t>
            </a:r>
          </a:p>
          <a:p>
            <a:pPr algn="ctr"/>
            <a:r>
              <a:rPr lang="tr-TR" sz="900" dirty="0" smtClean="0">
                <a:solidFill>
                  <a:schemeClr val="tx1"/>
                </a:solidFill>
                <a:cs typeface="Tahoma" pitchFamily="34" charset="0"/>
              </a:rPr>
              <a:t>Kapsam</a:t>
            </a:r>
            <a:endParaRPr lang="en-US" sz="900" dirty="0">
              <a:solidFill>
                <a:schemeClr val="tx1"/>
              </a:solidFill>
              <a:cs typeface="Tahoma" pitchFamily="34" charset="0"/>
            </a:endParaRPr>
          </a:p>
        </p:txBody>
      </p:sp>
      <p:sp>
        <p:nvSpPr>
          <p:cNvPr id="12" name="Rectangle 11"/>
          <p:cNvSpPr>
            <a:spLocks noChangeArrowheads="1"/>
          </p:cNvSpPr>
          <p:nvPr/>
        </p:nvSpPr>
        <p:spPr bwMode="auto">
          <a:xfrm>
            <a:off x="559965" y="3216920"/>
            <a:ext cx="1098848" cy="36448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nchor="ctr" anchorCtr="1"/>
          <a:lstStyle/>
          <a:p>
            <a:pPr algn="ctr"/>
            <a:r>
              <a:rPr lang="en-US" sz="900" dirty="0" smtClean="0">
                <a:solidFill>
                  <a:schemeClr val="tx1"/>
                </a:solidFill>
                <a:cs typeface="Tahoma" pitchFamily="34" charset="0"/>
              </a:rPr>
              <a:t>4.4</a:t>
            </a:r>
          </a:p>
          <a:p>
            <a:pPr algn="ctr"/>
            <a:r>
              <a:rPr lang="en-US" sz="900" dirty="0" smtClean="0">
                <a:solidFill>
                  <a:schemeClr val="tx1"/>
                </a:solidFill>
                <a:cs typeface="Tahoma" pitchFamily="34" charset="0"/>
              </a:rPr>
              <a:t> </a:t>
            </a:r>
            <a:r>
              <a:rPr lang="tr-TR" sz="900" dirty="0" smtClean="0">
                <a:solidFill>
                  <a:schemeClr val="tx1"/>
                </a:solidFill>
                <a:cs typeface="Tahoma" pitchFamily="34" charset="0"/>
              </a:rPr>
              <a:t>KYS</a:t>
            </a:r>
            <a:endParaRPr lang="en-US" sz="900" dirty="0">
              <a:solidFill>
                <a:schemeClr val="tx1"/>
              </a:solidFill>
              <a:cs typeface="Tahoma" pitchFamily="34" charset="0"/>
            </a:endParaRPr>
          </a:p>
        </p:txBody>
      </p:sp>
      <p:sp>
        <p:nvSpPr>
          <p:cNvPr id="13" name="Rectangle 12"/>
          <p:cNvSpPr>
            <a:spLocks noChangeArrowheads="1"/>
          </p:cNvSpPr>
          <p:nvPr/>
        </p:nvSpPr>
        <p:spPr bwMode="auto">
          <a:xfrm>
            <a:off x="1771281" y="16929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5.1 </a:t>
            </a:r>
          </a:p>
          <a:p>
            <a:pPr algn="ctr"/>
            <a:r>
              <a:rPr lang="tr-TR" sz="900" dirty="0" smtClean="0">
                <a:solidFill>
                  <a:schemeClr val="tx1"/>
                </a:solidFill>
                <a:cs typeface="Tahoma" pitchFamily="34" charset="0"/>
              </a:rPr>
              <a:t>Liderlik ve adanmışlık</a:t>
            </a:r>
            <a:endParaRPr lang="en-US" sz="900" dirty="0">
              <a:solidFill>
                <a:schemeClr val="tx1"/>
              </a:solidFill>
              <a:cs typeface="Tahoma" pitchFamily="34" charset="0"/>
            </a:endParaRPr>
          </a:p>
        </p:txBody>
      </p:sp>
      <p:sp>
        <p:nvSpPr>
          <p:cNvPr id="14" name="Rectangle 13"/>
          <p:cNvSpPr>
            <a:spLocks noChangeArrowheads="1"/>
          </p:cNvSpPr>
          <p:nvPr/>
        </p:nvSpPr>
        <p:spPr bwMode="auto">
          <a:xfrm>
            <a:off x="2989386" y="1638945"/>
            <a:ext cx="1098848" cy="5708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6.1 </a:t>
            </a:r>
          </a:p>
          <a:p>
            <a:pPr algn="ctr"/>
            <a:r>
              <a:rPr lang="sv-SE" sz="900" dirty="0" smtClean="0">
                <a:solidFill>
                  <a:schemeClr val="tx1"/>
                </a:solidFill>
                <a:cs typeface="Tahoma" pitchFamily="34" charset="0"/>
              </a:rPr>
              <a:t>Riskler ve fırsatlara göre eylemler</a:t>
            </a:r>
            <a:endParaRPr lang="en-US" sz="900" dirty="0">
              <a:solidFill>
                <a:schemeClr val="tx1"/>
              </a:solidFill>
              <a:cs typeface="Tahoma" pitchFamily="34" charset="0"/>
            </a:endParaRPr>
          </a:p>
        </p:txBody>
      </p:sp>
      <p:sp>
        <p:nvSpPr>
          <p:cNvPr id="15" name="Rectangle 14"/>
          <p:cNvSpPr>
            <a:spLocks noChangeArrowheads="1"/>
          </p:cNvSpPr>
          <p:nvPr/>
        </p:nvSpPr>
        <p:spPr bwMode="auto">
          <a:xfrm>
            <a:off x="2989386" y="2414679"/>
            <a:ext cx="1098848" cy="48092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6.2 </a:t>
            </a:r>
          </a:p>
          <a:p>
            <a:pPr algn="ctr"/>
            <a:r>
              <a:rPr lang="tr-TR" sz="900" dirty="0" smtClean="0">
                <a:solidFill>
                  <a:schemeClr val="tx1"/>
                </a:solidFill>
                <a:cs typeface="Tahoma" pitchFamily="34" charset="0"/>
              </a:rPr>
              <a:t>Kalite hedefleri ve planlama</a:t>
            </a:r>
            <a:endParaRPr lang="en-US" sz="900" dirty="0">
              <a:solidFill>
                <a:schemeClr val="tx1"/>
              </a:solidFill>
              <a:cs typeface="Tahoma" pitchFamily="34" charset="0"/>
            </a:endParaRPr>
          </a:p>
        </p:txBody>
      </p:sp>
      <p:sp>
        <p:nvSpPr>
          <p:cNvPr id="17" name="Rectangle 16"/>
          <p:cNvSpPr>
            <a:spLocks noChangeArrowheads="1"/>
          </p:cNvSpPr>
          <p:nvPr/>
        </p:nvSpPr>
        <p:spPr bwMode="auto">
          <a:xfrm>
            <a:off x="6737720" y="1600200"/>
            <a:ext cx="1098848" cy="62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 </a:t>
            </a:r>
          </a:p>
          <a:p>
            <a:pPr algn="ctr"/>
            <a:r>
              <a:rPr lang="tr-TR" sz="900" dirty="0" smtClean="0">
                <a:solidFill>
                  <a:schemeClr val="tx1"/>
                </a:solidFill>
                <a:cs typeface="Tahoma" pitchFamily="34" charset="0"/>
              </a:rPr>
              <a:t>İzleme, ölçme, analiz ve değerlendirme</a:t>
            </a:r>
            <a:endParaRPr lang="en-US" sz="900" dirty="0">
              <a:solidFill>
                <a:schemeClr val="tx1"/>
              </a:solidFill>
              <a:cs typeface="Tahoma" pitchFamily="34" charset="0"/>
            </a:endParaRPr>
          </a:p>
        </p:txBody>
      </p:sp>
      <p:sp>
        <p:nvSpPr>
          <p:cNvPr id="18" name="Rectangle 17"/>
          <p:cNvSpPr>
            <a:spLocks noChangeArrowheads="1"/>
          </p:cNvSpPr>
          <p:nvPr/>
        </p:nvSpPr>
        <p:spPr bwMode="auto">
          <a:xfrm>
            <a:off x="8013032" y="2165197"/>
            <a:ext cx="1098848" cy="60305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10.2 </a:t>
            </a:r>
            <a:r>
              <a:rPr lang="tr-TR" sz="900" dirty="0" smtClean="0">
                <a:solidFill>
                  <a:schemeClr val="tx1"/>
                </a:solidFill>
                <a:cs typeface="Tahoma" pitchFamily="34" charset="0"/>
              </a:rPr>
              <a:t>Uygunsuzluk ve düzeltici eylem</a:t>
            </a:r>
            <a:endParaRPr lang="en-US" sz="900" dirty="0">
              <a:solidFill>
                <a:schemeClr val="tx1"/>
              </a:solidFill>
              <a:cs typeface="Tahoma" pitchFamily="34" charset="0"/>
            </a:endParaRPr>
          </a:p>
        </p:txBody>
      </p:sp>
      <p:sp>
        <p:nvSpPr>
          <p:cNvPr id="19" name="Rectangle 18"/>
          <p:cNvSpPr>
            <a:spLocks noChangeArrowheads="1"/>
          </p:cNvSpPr>
          <p:nvPr/>
        </p:nvSpPr>
        <p:spPr bwMode="auto">
          <a:xfrm>
            <a:off x="8013032" y="2964772"/>
            <a:ext cx="1098848" cy="4892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10.3</a:t>
            </a:r>
          </a:p>
          <a:p>
            <a:pPr algn="ctr"/>
            <a:r>
              <a:rPr lang="tr-TR" sz="900" dirty="0" smtClean="0">
                <a:solidFill>
                  <a:schemeClr val="tx1"/>
                </a:solidFill>
                <a:cs typeface="Tahoma" pitchFamily="34" charset="0"/>
              </a:rPr>
              <a:t>Sürekli iyileştirme</a:t>
            </a:r>
            <a:endParaRPr lang="en-US" sz="900" dirty="0">
              <a:solidFill>
                <a:schemeClr val="tx1"/>
              </a:solidFill>
              <a:cs typeface="Tahoma" pitchFamily="34" charset="0"/>
            </a:endParaRPr>
          </a:p>
        </p:txBody>
      </p:sp>
      <p:sp>
        <p:nvSpPr>
          <p:cNvPr id="37" name="Rectangle 36"/>
          <p:cNvSpPr>
            <a:spLocks noChangeArrowheads="1"/>
          </p:cNvSpPr>
          <p:nvPr/>
        </p:nvSpPr>
        <p:spPr bwMode="auto">
          <a:xfrm>
            <a:off x="1771281" y="2754085"/>
            <a:ext cx="1098848" cy="6749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5.3</a:t>
            </a:r>
          </a:p>
          <a:p>
            <a:pPr algn="ctr"/>
            <a:r>
              <a:rPr lang="tr-TR" sz="900" dirty="0" smtClean="0">
                <a:solidFill>
                  <a:schemeClr val="tx1"/>
                </a:solidFill>
                <a:cs typeface="Tahoma" pitchFamily="34" charset="0"/>
              </a:rPr>
              <a:t>Kuruluştaki roller, sorumluluklar ve yetkiler</a:t>
            </a:r>
            <a:endParaRPr lang="en-US" sz="900" dirty="0">
              <a:solidFill>
                <a:schemeClr val="tx1"/>
              </a:solidFill>
              <a:cs typeface="Tahoma" pitchFamily="34" charset="0"/>
            </a:endParaRPr>
          </a:p>
        </p:txBody>
      </p:sp>
      <p:sp>
        <p:nvSpPr>
          <p:cNvPr id="51" name="Rectangle 50"/>
          <p:cNvSpPr>
            <a:spLocks noChangeArrowheads="1"/>
          </p:cNvSpPr>
          <p:nvPr/>
        </p:nvSpPr>
        <p:spPr bwMode="auto">
          <a:xfrm>
            <a:off x="6737720" y="3714711"/>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9.2</a:t>
            </a:r>
          </a:p>
          <a:p>
            <a:pPr algn="ctr"/>
            <a:r>
              <a:rPr lang="tr-TR" sz="900" dirty="0" smtClean="0">
                <a:solidFill>
                  <a:schemeClr val="tx1"/>
                </a:solidFill>
                <a:cs typeface="Tahoma" pitchFamily="34" charset="0"/>
              </a:rPr>
              <a:t>İç değerlendirme</a:t>
            </a:r>
            <a:endParaRPr lang="en-US" sz="900" dirty="0">
              <a:solidFill>
                <a:schemeClr val="tx1"/>
              </a:solidFill>
              <a:cs typeface="Tahoma" pitchFamily="34" charset="0"/>
            </a:endParaRPr>
          </a:p>
        </p:txBody>
      </p:sp>
      <p:sp>
        <p:nvSpPr>
          <p:cNvPr id="52" name="Rectangle 51"/>
          <p:cNvSpPr>
            <a:spLocks noChangeArrowheads="1"/>
          </p:cNvSpPr>
          <p:nvPr/>
        </p:nvSpPr>
        <p:spPr bwMode="auto">
          <a:xfrm>
            <a:off x="6737720" y="4267200"/>
            <a:ext cx="1098848" cy="40027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9.3 </a:t>
            </a:r>
          </a:p>
          <a:p>
            <a:pPr algn="ctr"/>
            <a:r>
              <a:rPr lang="tr-TR" sz="900" dirty="0" smtClean="0">
                <a:solidFill>
                  <a:schemeClr val="tx1"/>
                </a:solidFill>
                <a:cs typeface="Tahoma" pitchFamily="34" charset="0"/>
              </a:rPr>
              <a:t>Yönetimin gözden geçirmesi</a:t>
            </a:r>
            <a:endParaRPr lang="en-US" sz="900" dirty="0">
              <a:solidFill>
                <a:schemeClr val="tx1"/>
              </a:solidFill>
              <a:cs typeface="Tahoma" pitchFamily="34" charset="0"/>
            </a:endParaRPr>
          </a:p>
        </p:txBody>
      </p:sp>
      <p:sp>
        <p:nvSpPr>
          <p:cNvPr id="56" name="Rectangle 55"/>
          <p:cNvSpPr>
            <a:spLocks noChangeArrowheads="1"/>
          </p:cNvSpPr>
          <p:nvPr/>
        </p:nvSpPr>
        <p:spPr bwMode="auto">
          <a:xfrm>
            <a:off x="5486400" y="1600200"/>
            <a:ext cx="1136212" cy="5841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8.1 </a:t>
            </a:r>
          </a:p>
          <a:p>
            <a:pPr algn="ctr"/>
            <a:r>
              <a:rPr lang="tr-TR" sz="900" dirty="0" smtClean="0">
                <a:solidFill>
                  <a:schemeClr val="tx1"/>
                </a:solidFill>
                <a:cs typeface="Tahoma" pitchFamily="34" charset="0"/>
              </a:rPr>
              <a:t>İşleyişin planlanması ve kontrolü</a:t>
            </a:r>
            <a:endParaRPr lang="en-US" sz="900" dirty="0">
              <a:solidFill>
                <a:schemeClr val="tx1"/>
              </a:solidFill>
              <a:cs typeface="Tahoma" pitchFamily="34" charset="0"/>
            </a:endParaRPr>
          </a:p>
        </p:txBody>
      </p:sp>
      <p:sp>
        <p:nvSpPr>
          <p:cNvPr id="59" name="Rectangle 58"/>
          <p:cNvSpPr>
            <a:spLocks noChangeArrowheads="1"/>
          </p:cNvSpPr>
          <p:nvPr/>
        </p:nvSpPr>
        <p:spPr bwMode="auto">
          <a:xfrm>
            <a:off x="1771281" y="22263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5.2 </a:t>
            </a:r>
          </a:p>
          <a:p>
            <a:pPr algn="ctr"/>
            <a:r>
              <a:rPr lang="tr-TR" sz="900" dirty="0" smtClean="0">
                <a:solidFill>
                  <a:schemeClr val="tx1"/>
                </a:solidFill>
                <a:cs typeface="Tahoma" pitchFamily="34" charset="0"/>
              </a:rPr>
              <a:t>Politika</a:t>
            </a:r>
            <a:endParaRPr lang="en-US" sz="900" dirty="0">
              <a:solidFill>
                <a:schemeClr val="tx1"/>
              </a:solidFill>
              <a:cs typeface="Tahoma" pitchFamily="34" charset="0"/>
            </a:endParaRPr>
          </a:p>
        </p:txBody>
      </p:sp>
      <p:sp>
        <p:nvSpPr>
          <p:cNvPr id="60" name="Rectangle 59"/>
          <p:cNvSpPr>
            <a:spLocks noChangeArrowheads="1"/>
          </p:cNvSpPr>
          <p:nvPr/>
        </p:nvSpPr>
        <p:spPr bwMode="auto">
          <a:xfrm>
            <a:off x="2987454" y="3071138"/>
            <a:ext cx="1098848" cy="43406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6.3 </a:t>
            </a:r>
          </a:p>
          <a:p>
            <a:pPr algn="ctr"/>
            <a:r>
              <a:rPr lang="tr-TR" sz="900" dirty="0" smtClean="0">
                <a:solidFill>
                  <a:schemeClr val="tx1"/>
                </a:solidFill>
                <a:cs typeface="Tahoma" pitchFamily="34" charset="0"/>
              </a:rPr>
              <a:t>Değişikliklerin planlanması</a:t>
            </a:r>
            <a:endParaRPr lang="en-US" sz="900" dirty="0">
              <a:solidFill>
                <a:schemeClr val="tx1"/>
              </a:solidFill>
              <a:cs typeface="Tahoma" pitchFamily="34" charset="0"/>
            </a:endParaRPr>
          </a:p>
        </p:txBody>
      </p:sp>
      <p:sp>
        <p:nvSpPr>
          <p:cNvPr id="65" name="Rectangle 64"/>
          <p:cNvSpPr>
            <a:spLocks noChangeArrowheads="1"/>
          </p:cNvSpPr>
          <p:nvPr/>
        </p:nvSpPr>
        <p:spPr bwMode="auto">
          <a:xfrm>
            <a:off x="6737720" y="2392566"/>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9.1.2</a:t>
            </a:r>
          </a:p>
          <a:p>
            <a:pPr algn="ctr"/>
            <a:r>
              <a:rPr lang="tr-TR" sz="900" dirty="0" smtClean="0">
                <a:solidFill>
                  <a:schemeClr val="tx1"/>
                </a:solidFill>
                <a:cs typeface="Tahoma" pitchFamily="34" charset="0"/>
              </a:rPr>
              <a:t>Müşteri memnuniyeti</a:t>
            </a:r>
            <a:endParaRPr lang="en-US" sz="900" dirty="0">
              <a:solidFill>
                <a:schemeClr val="tx1"/>
              </a:solidFill>
              <a:cs typeface="Tahoma" pitchFamily="34" charset="0"/>
            </a:endParaRPr>
          </a:p>
        </p:txBody>
      </p:sp>
      <p:sp>
        <p:nvSpPr>
          <p:cNvPr id="66" name="Rectangle 65"/>
          <p:cNvSpPr>
            <a:spLocks noChangeArrowheads="1"/>
          </p:cNvSpPr>
          <p:nvPr/>
        </p:nvSpPr>
        <p:spPr bwMode="auto">
          <a:xfrm>
            <a:off x="6737720" y="3064512"/>
            <a:ext cx="1098848" cy="47319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9.1.3 </a:t>
            </a:r>
          </a:p>
          <a:p>
            <a:pPr algn="ctr"/>
            <a:r>
              <a:rPr lang="tr-TR" sz="900" dirty="0" smtClean="0">
                <a:solidFill>
                  <a:schemeClr val="tx1"/>
                </a:solidFill>
                <a:cs typeface="Tahoma" pitchFamily="34" charset="0"/>
              </a:rPr>
              <a:t>Analiz ve değerlendirme</a:t>
            </a:r>
            <a:endParaRPr lang="en-US" sz="900" dirty="0">
              <a:solidFill>
                <a:schemeClr val="tx1"/>
              </a:solidFill>
              <a:cs typeface="Tahoma" pitchFamily="34" charset="0"/>
            </a:endParaRPr>
          </a:p>
        </p:txBody>
      </p:sp>
      <p:sp>
        <p:nvSpPr>
          <p:cNvPr id="75" name="Rectangle 74"/>
          <p:cNvSpPr>
            <a:spLocks noChangeArrowheads="1"/>
          </p:cNvSpPr>
          <p:nvPr/>
        </p:nvSpPr>
        <p:spPr bwMode="auto">
          <a:xfrm>
            <a:off x="5505082" y="2302520"/>
            <a:ext cx="109884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tr-TR" sz="900" dirty="0" smtClean="0">
                <a:solidFill>
                  <a:schemeClr val="tx1"/>
                </a:solidFill>
                <a:cs typeface="Tahoma" pitchFamily="34" charset="0"/>
              </a:rPr>
              <a:t>Sonraki </a:t>
            </a:r>
            <a:r>
              <a:rPr lang="tr-TR" sz="900" dirty="0" err="1" smtClean="0">
                <a:solidFill>
                  <a:schemeClr val="tx1"/>
                </a:solidFill>
                <a:cs typeface="Tahoma" pitchFamily="34" charset="0"/>
              </a:rPr>
              <a:t>slayta</a:t>
            </a:r>
            <a:r>
              <a:rPr lang="tr-TR" sz="900" dirty="0" smtClean="0">
                <a:solidFill>
                  <a:schemeClr val="tx1"/>
                </a:solidFill>
                <a:cs typeface="Tahoma" pitchFamily="34" charset="0"/>
              </a:rPr>
              <a:t> bakınız</a:t>
            </a:r>
            <a:endParaRPr lang="en-US" sz="900" dirty="0">
              <a:solidFill>
                <a:schemeClr val="tx1"/>
              </a:solidFill>
              <a:cs typeface="Tahoma" pitchFamily="34" charset="0"/>
            </a:endParaRPr>
          </a:p>
        </p:txBody>
      </p:sp>
      <p:cxnSp>
        <p:nvCxnSpPr>
          <p:cNvPr id="21" name="Straight Arrow Connector 20"/>
          <p:cNvCxnSpPr/>
          <p:nvPr/>
        </p:nvCxnSpPr>
        <p:spPr bwMode="auto">
          <a:xfrm flipH="1">
            <a:off x="2320705" y="1439493"/>
            <a:ext cx="1" cy="2534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4" name="Straight Arrow Connector 23"/>
          <p:cNvCxnSpPr/>
          <p:nvPr/>
        </p:nvCxnSpPr>
        <p:spPr bwMode="auto">
          <a:xfrm>
            <a:off x="2320705" y="25908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28" name="Straight Arrow Connector 27"/>
          <p:cNvCxnSpPr/>
          <p:nvPr/>
        </p:nvCxnSpPr>
        <p:spPr bwMode="auto">
          <a:xfrm>
            <a:off x="2320705" y="20574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0" name="Straight Arrow Connector 29"/>
          <p:cNvCxnSpPr>
            <a:stCxn id="2" idx="2"/>
            <a:endCxn id="9" idx="0"/>
          </p:cNvCxnSpPr>
          <p:nvPr/>
        </p:nvCxnSpPr>
        <p:spPr bwMode="auto">
          <a:xfrm flipH="1">
            <a:off x="1109389" y="1439493"/>
            <a:ext cx="1" cy="17722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2" name="Straight Arrow Connector 31"/>
          <p:cNvCxnSpPr>
            <a:stCxn id="9" idx="2"/>
            <a:endCxn id="10" idx="0"/>
          </p:cNvCxnSpPr>
          <p:nvPr/>
        </p:nvCxnSpPr>
        <p:spPr bwMode="auto">
          <a:xfrm>
            <a:off x="1109389" y="19812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34" name="Straight Arrow Connector 33"/>
          <p:cNvCxnSpPr>
            <a:stCxn id="10" idx="2"/>
            <a:endCxn id="11" idx="0"/>
          </p:cNvCxnSpPr>
          <p:nvPr/>
        </p:nvCxnSpPr>
        <p:spPr bwMode="auto">
          <a:xfrm>
            <a:off x="1109389" y="25146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40" name="Straight Arrow Connector 39"/>
          <p:cNvCxnSpPr>
            <a:stCxn id="11" idx="2"/>
            <a:endCxn id="12" idx="0"/>
          </p:cNvCxnSpPr>
          <p:nvPr/>
        </p:nvCxnSpPr>
        <p:spPr bwMode="auto">
          <a:xfrm>
            <a:off x="1109389" y="3048000"/>
            <a:ext cx="0" cy="1689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4" name="Straight Arrow Connector 53"/>
          <p:cNvCxnSpPr>
            <a:stCxn id="4" idx="2"/>
            <a:endCxn id="14" idx="0"/>
          </p:cNvCxnSpPr>
          <p:nvPr/>
        </p:nvCxnSpPr>
        <p:spPr bwMode="auto">
          <a:xfrm flipH="1">
            <a:off x="3538810" y="1439493"/>
            <a:ext cx="1" cy="1994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57" name="Straight Arrow Connector 56"/>
          <p:cNvCxnSpPr>
            <a:stCxn id="14" idx="2"/>
            <a:endCxn id="15" idx="0"/>
          </p:cNvCxnSpPr>
          <p:nvPr/>
        </p:nvCxnSpPr>
        <p:spPr bwMode="auto">
          <a:xfrm>
            <a:off x="3538810" y="2209800"/>
            <a:ext cx="0" cy="20487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61" name="Straight Arrow Connector 60"/>
          <p:cNvCxnSpPr>
            <a:stCxn id="15" idx="2"/>
            <a:endCxn id="60" idx="0"/>
          </p:cNvCxnSpPr>
          <p:nvPr/>
        </p:nvCxnSpPr>
        <p:spPr bwMode="auto">
          <a:xfrm flipH="1">
            <a:off x="3536878" y="2895600"/>
            <a:ext cx="1932" cy="175538"/>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1" name="Straight Arrow Connector 90"/>
          <p:cNvCxnSpPr>
            <a:stCxn id="6" idx="2"/>
            <a:endCxn id="56" idx="0"/>
          </p:cNvCxnSpPr>
          <p:nvPr/>
        </p:nvCxnSpPr>
        <p:spPr bwMode="auto">
          <a:xfrm flipH="1">
            <a:off x="6054506" y="1439493"/>
            <a:ext cx="1"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3" name="Straight Arrow Connector 92"/>
          <p:cNvCxnSpPr>
            <a:stCxn id="56" idx="2"/>
            <a:endCxn id="75" idx="0"/>
          </p:cNvCxnSpPr>
          <p:nvPr/>
        </p:nvCxnSpPr>
        <p:spPr bwMode="auto">
          <a:xfrm>
            <a:off x="6054506" y="2184388"/>
            <a:ext cx="0" cy="11813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5" name="Straight Arrow Connector 94"/>
          <p:cNvCxnSpPr>
            <a:stCxn id="7" idx="2"/>
            <a:endCxn id="17" idx="0"/>
          </p:cNvCxnSpPr>
          <p:nvPr/>
        </p:nvCxnSpPr>
        <p:spPr bwMode="auto">
          <a:xfrm>
            <a:off x="7287144" y="1439493"/>
            <a:ext cx="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7" name="Straight Arrow Connector 96"/>
          <p:cNvCxnSpPr>
            <a:stCxn id="17" idx="2"/>
            <a:endCxn id="65" idx="0"/>
          </p:cNvCxnSpPr>
          <p:nvPr/>
        </p:nvCxnSpPr>
        <p:spPr bwMode="auto">
          <a:xfrm>
            <a:off x="7287144" y="2221843"/>
            <a:ext cx="0" cy="170723"/>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99" name="Straight Arrow Connector 98"/>
          <p:cNvCxnSpPr>
            <a:stCxn id="65" idx="2"/>
            <a:endCxn id="66" idx="0"/>
          </p:cNvCxnSpPr>
          <p:nvPr/>
        </p:nvCxnSpPr>
        <p:spPr bwMode="auto">
          <a:xfrm>
            <a:off x="7287144" y="2865760"/>
            <a:ext cx="0" cy="198752"/>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4" name="Straight Arrow Connector 103"/>
          <p:cNvCxnSpPr>
            <a:stCxn id="66" idx="2"/>
            <a:endCxn id="51" idx="0"/>
          </p:cNvCxnSpPr>
          <p:nvPr/>
        </p:nvCxnSpPr>
        <p:spPr bwMode="auto">
          <a:xfrm>
            <a:off x="7287144" y="3537706"/>
            <a:ext cx="0" cy="177005"/>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6" name="Straight Arrow Connector 105"/>
          <p:cNvCxnSpPr>
            <a:stCxn id="51" idx="2"/>
            <a:endCxn id="52" idx="0"/>
          </p:cNvCxnSpPr>
          <p:nvPr/>
        </p:nvCxnSpPr>
        <p:spPr bwMode="auto">
          <a:xfrm>
            <a:off x="7287144" y="4079191"/>
            <a:ext cx="0" cy="188009"/>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08" name="Straight Arrow Connector 107"/>
          <p:cNvCxnSpPr>
            <a:stCxn id="8" idx="2"/>
            <a:endCxn id="73" idx="0"/>
          </p:cNvCxnSpPr>
          <p:nvPr/>
        </p:nvCxnSpPr>
        <p:spPr bwMode="auto">
          <a:xfrm>
            <a:off x="8562456" y="1439493"/>
            <a:ext cx="6510" cy="16070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cxnSp>
        <p:nvCxnSpPr>
          <p:cNvPr id="110" name="Straight Arrow Connector 109"/>
          <p:cNvCxnSpPr>
            <a:stCxn id="18" idx="2"/>
            <a:endCxn id="19" idx="0"/>
          </p:cNvCxnSpPr>
          <p:nvPr/>
        </p:nvCxnSpPr>
        <p:spPr bwMode="auto">
          <a:xfrm>
            <a:off x="8562456" y="2768252"/>
            <a:ext cx="0" cy="196520"/>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4" name="Rectangle 26"/>
          <p:cNvSpPr>
            <a:spLocks noChangeArrowheads="1"/>
          </p:cNvSpPr>
          <p:nvPr/>
        </p:nvSpPr>
        <p:spPr bwMode="auto">
          <a:xfrm>
            <a:off x="4285245" y="838200"/>
            <a:ext cx="1134021" cy="601293"/>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1100" dirty="0">
                <a:solidFill>
                  <a:schemeClr val="tx1"/>
                </a:solidFill>
                <a:cs typeface="Tahoma" pitchFamily="34" charset="0"/>
              </a:rPr>
              <a:t>7 </a:t>
            </a:r>
            <a:endParaRPr lang="en-US" sz="1100" dirty="0" smtClean="0">
              <a:solidFill>
                <a:schemeClr val="tx1"/>
              </a:solidFill>
              <a:cs typeface="Tahoma" pitchFamily="34" charset="0"/>
            </a:endParaRPr>
          </a:p>
          <a:p>
            <a:pPr algn="ctr"/>
            <a:r>
              <a:rPr lang="tr-TR" sz="1100" dirty="0" smtClean="0">
                <a:solidFill>
                  <a:schemeClr val="tx1"/>
                </a:solidFill>
                <a:cs typeface="Tahoma" pitchFamily="34" charset="0"/>
              </a:rPr>
              <a:t>Destek</a:t>
            </a:r>
            <a:endParaRPr lang="en-US" sz="1100" dirty="0">
              <a:solidFill>
                <a:schemeClr val="tx1"/>
              </a:solidFill>
              <a:cs typeface="Tahoma" pitchFamily="34" charset="0"/>
            </a:endParaRPr>
          </a:p>
        </p:txBody>
      </p:sp>
      <p:sp>
        <p:nvSpPr>
          <p:cNvPr id="82" name="Rectangle 81"/>
          <p:cNvSpPr>
            <a:spLocks noChangeArrowheads="1"/>
          </p:cNvSpPr>
          <p:nvPr/>
        </p:nvSpPr>
        <p:spPr bwMode="auto">
          <a:xfrm>
            <a:off x="4254746" y="16002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 </a:t>
            </a:r>
          </a:p>
          <a:p>
            <a:pPr algn="ctr"/>
            <a:r>
              <a:rPr lang="tr-TR" sz="900" dirty="0">
                <a:solidFill>
                  <a:schemeClr val="tx1"/>
                </a:solidFill>
                <a:cs typeface="Tahoma" pitchFamily="34" charset="0"/>
              </a:rPr>
              <a:t>K</a:t>
            </a:r>
            <a:r>
              <a:rPr lang="tr-TR" sz="900" dirty="0" smtClean="0">
                <a:solidFill>
                  <a:schemeClr val="tx1"/>
                </a:solidFill>
                <a:cs typeface="Tahoma" pitchFamily="34" charset="0"/>
              </a:rPr>
              <a:t>aynaklar</a:t>
            </a:r>
            <a:endParaRPr lang="en-US" sz="900" dirty="0">
              <a:solidFill>
                <a:schemeClr val="tx1"/>
              </a:solidFill>
              <a:cs typeface="Tahoma" pitchFamily="34" charset="0"/>
            </a:endParaRPr>
          </a:p>
        </p:txBody>
      </p:sp>
      <p:sp>
        <p:nvSpPr>
          <p:cNvPr id="84" name="Rectangle 83"/>
          <p:cNvSpPr>
            <a:spLocks noChangeArrowheads="1"/>
          </p:cNvSpPr>
          <p:nvPr/>
        </p:nvSpPr>
        <p:spPr bwMode="auto">
          <a:xfrm>
            <a:off x="4254746" y="54199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7.3 </a:t>
            </a:r>
          </a:p>
          <a:p>
            <a:pPr algn="ctr"/>
            <a:r>
              <a:rPr lang="tr-TR" sz="900" dirty="0" smtClean="0">
                <a:solidFill>
                  <a:schemeClr val="tx1"/>
                </a:solidFill>
                <a:cs typeface="Tahoma" pitchFamily="34" charset="0"/>
              </a:rPr>
              <a:t>Farkındalık</a:t>
            </a:r>
            <a:endParaRPr lang="en-US" sz="900" dirty="0">
              <a:solidFill>
                <a:schemeClr val="tx1"/>
              </a:solidFill>
              <a:cs typeface="Tahoma" pitchFamily="34" charset="0"/>
            </a:endParaRPr>
          </a:p>
        </p:txBody>
      </p:sp>
      <p:sp>
        <p:nvSpPr>
          <p:cNvPr id="86" name="Rectangle 85"/>
          <p:cNvSpPr>
            <a:spLocks noChangeArrowheads="1"/>
          </p:cNvSpPr>
          <p:nvPr/>
        </p:nvSpPr>
        <p:spPr bwMode="auto">
          <a:xfrm>
            <a:off x="4254746" y="587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7.4 </a:t>
            </a:r>
          </a:p>
          <a:p>
            <a:pPr algn="ctr"/>
            <a:r>
              <a:rPr lang="tr-TR" sz="900" dirty="0" smtClean="0">
                <a:solidFill>
                  <a:schemeClr val="tx1"/>
                </a:solidFill>
                <a:cs typeface="Tahoma" pitchFamily="34" charset="0"/>
              </a:rPr>
              <a:t>İletişim</a:t>
            </a:r>
            <a:endParaRPr lang="en-US" sz="900" dirty="0">
              <a:solidFill>
                <a:schemeClr val="tx1"/>
              </a:solidFill>
              <a:cs typeface="Tahoma" pitchFamily="34" charset="0"/>
            </a:endParaRPr>
          </a:p>
        </p:txBody>
      </p:sp>
      <p:sp>
        <p:nvSpPr>
          <p:cNvPr id="88" name="Rectangle 87"/>
          <p:cNvSpPr>
            <a:spLocks noChangeArrowheads="1"/>
          </p:cNvSpPr>
          <p:nvPr/>
        </p:nvSpPr>
        <p:spPr bwMode="auto">
          <a:xfrm>
            <a:off x="4254746" y="6333372"/>
            <a:ext cx="1195018" cy="448428"/>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7.5 </a:t>
            </a:r>
          </a:p>
          <a:p>
            <a:pPr algn="ctr"/>
            <a:r>
              <a:rPr lang="tr-TR" sz="900" dirty="0" err="1" smtClean="0">
                <a:solidFill>
                  <a:schemeClr val="tx1"/>
                </a:solidFill>
                <a:cs typeface="Tahoma" pitchFamily="34" charset="0"/>
              </a:rPr>
              <a:t>Dokümante</a:t>
            </a:r>
            <a:r>
              <a:rPr lang="tr-TR" sz="900" dirty="0" smtClean="0">
                <a:solidFill>
                  <a:schemeClr val="tx1"/>
                </a:solidFill>
                <a:cs typeface="Tahoma" pitchFamily="34" charset="0"/>
              </a:rPr>
              <a:t> bilgi</a:t>
            </a:r>
            <a:endParaRPr lang="en-US" sz="900" dirty="0">
              <a:solidFill>
                <a:schemeClr val="tx1"/>
              </a:solidFill>
              <a:cs typeface="Tahoma" pitchFamily="34" charset="0"/>
            </a:endParaRPr>
          </a:p>
        </p:txBody>
      </p:sp>
      <p:sp>
        <p:nvSpPr>
          <p:cNvPr id="90" name="Rectangle 89"/>
          <p:cNvSpPr>
            <a:spLocks noChangeArrowheads="1"/>
          </p:cNvSpPr>
          <p:nvPr/>
        </p:nvSpPr>
        <p:spPr bwMode="auto">
          <a:xfrm>
            <a:off x="4254746" y="49627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7.2 </a:t>
            </a:r>
          </a:p>
          <a:p>
            <a:pPr algn="ctr"/>
            <a:r>
              <a:rPr lang="tr-TR" sz="900" dirty="0" smtClean="0">
                <a:solidFill>
                  <a:schemeClr val="tx1"/>
                </a:solidFill>
                <a:cs typeface="Tahoma" pitchFamily="34" charset="0"/>
              </a:rPr>
              <a:t>Yetkinlik</a:t>
            </a:r>
            <a:endParaRPr lang="en-US" sz="900" dirty="0">
              <a:solidFill>
                <a:schemeClr val="tx1"/>
              </a:solidFill>
              <a:cs typeface="Tahoma" pitchFamily="34" charset="0"/>
            </a:endParaRPr>
          </a:p>
        </p:txBody>
      </p:sp>
      <p:cxnSp>
        <p:nvCxnSpPr>
          <p:cNvPr id="92" name="Straight Arrow Connector 91"/>
          <p:cNvCxnSpPr/>
          <p:nvPr/>
        </p:nvCxnSpPr>
        <p:spPr bwMode="auto">
          <a:xfrm>
            <a:off x="4852255" y="3896951"/>
            <a:ext cx="0" cy="110593"/>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sp>
        <p:nvSpPr>
          <p:cNvPr id="94" name="Rectangle 93"/>
          <p:cNvSpPr>
            <a:spLocks noChangeArrowheads="1"/>
          </p:cNvSpPr>
          <p:nvPr/>
        </p:nvSpPr>
        <p:spPr bwMode="auto">
          <a:xfrm>
            <a:off x="4254746" y="2967434"/>
            <a:ext cx="1195018" cy="61396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7.1.4 </a:t>
            </a:r>
          </a:p>
          <a:p>
            <a:pPr algn="ctr"/>
            <a:r>
              <a:rPr lang="tr-TR" sz="900" dirty="0" smtClean="0">
                <a:solidFill>
                  <a:schemeClr val="tx1"/>
                </a:solidFill>
                <a:cs typeface="Tahoma" pitchFamily="34" charset="0"/>
              </a:rPr>
              <a:t>Süreçlerin işleyişi için çevre</a:t>
            </a:r>
            <a:endParaRPr lang="en-US" sz="900" dirty="0">
              <a:solidFill>
                <a:schemeClr val="tx1"/>
              </a:solidFill>
              <a:cs typeface="Tahoma" pitchFamily="34" charset="0"/>
            </a:endParaRPr>
          </a:p>
        </p:txBody>
      </p:sp>
      <p:sp>
        <p:nvSpPr>
          <p:cNvPr id="96" name="Rectangle 95"/>
          <p:cNvSpPr>
            <a:spLocks noChangeArrowheads="1"/>
          </p:cNvSpPr>
          <p:nvPr/>
        </p:nvSpPr>
        <p:spPr bwMode="auto">
          <a:xfrm>
            <a:off x="4254746" y="3731844"/>
            <a:ext cx="1195018" cy="535356"/>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7.1.5 </a:t>
            </a:r>
          </a:p>
          <a:p>
            <a:pPr algn="ctr"/>
            <a:r>
              <a:rPr lang="tr-TR" sz="900" dirty="0" smtClean="0">
                <a:solidFill>
                  <a:schemeClr val="tx1"/>
                </a:solidFill>
                <a:cs typeface="Tahoma" pitchFamily="34" charset="0"/>
              </a:rPr>
              <a:t>Kaynakların izlenmesi ve ölçülmesi</a:t>
            </a:r>
            <a:endParaRPr lang="en-US" sz="900" dirty="0">
              <a:solidFill>
                <a:schemeClr val="tx1"/>
              </a:solidFill>
              <a:cs typeface="Tahoma" pitchFamily="34" charset="0"/>
            </a:endParaRPr>
          </a:p>
        </p:txBody>
      </p:sp>
      <p:sp>
        <p:nvSpPr>
          <p:cNvPr id="98" name="Rectangle 97"/>
          <p:cNvSpPr>
            <a:spLocks noChangeArrowheads="1"/>
          </p:cNvSpPr>
          <p:nvPr/>
        </p:nvSpPr>
        <p:spPr bwMode="auto">
          <a:xfrm>
            <a:off x="4254746" y="2067136"/>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7.1.2 </a:t>
            </a:r>
          </a:p>
          <a:p>
            <a:pPr algn="ctr"/>
            <a:r>
              <a:rPr lang="tr-TR" sz="900" dirty="0" smtClean="0">
                <a:solidFill>
                  <a:schemeClr val="tx1"/>
                </a:solidFill>
                <a:cs typeface="Tahoma" pitchFamily="34" charset="0"/>
              </a:rPr>
              <a:t>İnsanlar</a:t>
            </a:r>
            <a:endParaRPr lang="en-US" sz="900" dirty="0">
              <a:solidFill>
                <a:schemeClr val="tx1"/>
              </a:solidFill>
              <a:cs typeface="Tahoma" pitchFamily="34" charset="0"/>
            </a:endParaRPr>
          </a:p>
        </p:txBody>
      </p:sp>
      <p:sp>
        <p:nvSpPr>
          <p:cNvPr id="100" name="Rectangle 99"/>
          <p:cNvSpPr>
            <a:spLocks noChangeArrowheads="1"/>
          </p:cNvSpPr>
          <p:nvPr/>
        </p:nvSpPr>
        <p:spPr bwMode="auto">
          <a:xfrm>
            <a:off x="4254746" y="2514600"/>
            <a:ext cx="1195018" cy="2950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smtClean="0">
                <a:solidFill>
                  <a:schemeClr val="tx1"/>
                </a:solidFill>
                <a:cs typeface="Tahoma" pitchFamily="34" charset="0"/>
              </a:rPr>
              <a:t>7.1.3 </a:t>
            </a:r>
          </a:p>
          <a:p>
            <a:pPr algn="ctr"/>
            <a:r>
              <a:rPr lang="tr-TR" sz="900" dirty="0" smtClean="0">
                <a:solidFill>
                  <a:schemeClr val="tx1"/>
                </a:solidFill>
                <a:cs typeface="Tahoma" pitchFamily="34" charset="0"/>
              </a:rPr>
              <a:t>Altyapı</a:t>
            </a:r>
            <a:endParaRPr lang="en-US" sz="900" dirty="0">
              <a:solidFill>
                <a:schemeClr val="tx1"/>
              </a:solidFill>
              <a:cs typeface="Tahoma" pitchFamily="34" charset="0"/>
            </a:endParaRPr>
          </a:p>
        </p:txBody>
      </p:sp>
      <p:cxnSp>
        <p:nvCxnSpPr>
          <p:cNvPr id="101" name="Straight Arrow Connector 100"/>
          <p:cNvCxnSpPr/>
          <p:nvPr/>
        </p:nvCxnSpPr>
        <p:spPr bwMode="auto">
          <a:xfrm flipH="1">
            <a:off x="4852255" y="1439493"/>
            <a:ext cx="1" cy="160707"/>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2" name="Straight Arrow Connector 101"/>
          <p:cNvCxnSpPr/>
          <p:nvPr/>
        </p:nvCxnSpPr>
        <p:spPr bwMode="auto">
          <a:xfrm>
            <a:off x="4852255" y="1895264"/>
            <a:ext cx="0" cy="1718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3" name="Straight Arrow Connector 102"/>
          <p:cNvCxnSpPr/>
          <p:nvPr/>
        </p:nvCxnSpPr>
        <p:spPr bwMode="auto">
          <a:xfrm>
            <a:off x="4852255" y="2362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5" name="Straight Arrow Connector 104"/>
          <p:cNvCxnSpPr/>
          <p:nvPr/>
        </p:nvCxnSpPr>
        <p:spPr bwMode="auto">
          <a:xfrm>
            <a:off x="4852255" y="2809664"/>
            <a:ext cx="0" cy="15777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7" name="Straight Arrow Connector 106"/>
          <p:cNvCxnSpPr/>
          <p:nvPr/>
        </p:nvCxnSpPr>
        <p:spPr bwMode="auto">
          <a:xfrm>
            <a:off x="4852255" y="3581400"/>
            <a:ext cx="0" cy="150444"/>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09" name="Straight Arrow Connector 108"/>
          <p:cNvCxnSpPr/>
          <p:nvPr/>
        </p:nvCxnSpPr>
        <p:spPr bwMode="auto">
          <a:xfrm>
            <a:off x="4852255" y="52578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5" name="Straight Arrow Connector 114"/>
          <p:cNvCxnSpPr/>
          <p:nvPr/>
        </p:nvCxnSpPr>
        <p:spPr bwMode="auto">
          <a:xfrm>
            <a:off x="4852255" y="5715000"/>
            <a:ext cx="0" cy="162136"/>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6" name="Straight Arrow Connector 115"/>
          <p:cNvCxnSpPr/>
          <p:nvPr/>
        </p:nvCxnSpPr>
        <p:spPr bwMode="auto">
          <a:xfrm>
            <a:off x="4852255" y="6172200"/>
            <a:ext cx="0" cy="1611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117" name="Rectangle 116"/>
          <p:cNvSpPr>
            <a:spLocks noChangeArrowheads="1"/>
          </p:cNvSpPr>
          <p:nvPr/>
        </p:nvSpPr>
        <p:spPr bwMode="auto">
          <a:xfrm>
            <a:off x="4258132" y="4419600"/>
            <a:ext cx="1188246" cy="447464"/>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a:solidFill>
                  <a:schemeClr val="tx1"/>
                </a:solidFill>
                <a:cs typeface="Tahoma" pitchFamily="34" charset="0"/>
              </a:rPr>
              <a:t>7.1.6 </a:t>
            </a:r>
          </a:p>
          <a:p>
            <a:pPr algn="ctr"/>
            <a:r>
              <a:rPr lang="tr-TR" sz="900" dirty="0" smtClean="0">
                <a:solidFill>
                  <a:schemeClr val="tx1"/>
                </a:solidFill>
                <a:cs typeface="Tahoma" pitchFamily="34" charset="0"/>
              </a:rPr>
              <a:t>Kurumsal bilgi</a:t>
            </a:r>
            <a:endParaRPr lang="en-US" sz="900" dirty="0">
              <a:solidFill>
                <a:schemeClr val="tx1"/>
              </a:solidFill>
              <a:cs typeface="Tahoma" pitchFamily="34" charset="0"/>
            </a:endParaRPr>
          </a:p>
        </p:txBody>
      </p:sp>
      <p:cxnSp>
        <p:nvCxnSpPr>
          <p:cNvPr id="118" name="Straight Arrow Connector 117"/>
          <p:cNvCxnSpPr/>
          <p:nvPr/>
        </p:nvCxnSpPr>
        <p:spPr bwMode="auto">
          <a:xfrm>
            <a:off x="4852255" y="4267200"/>
            <a:ext cx="0" cy="152400"/>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19" name="Straight Arrow Connector 118"/>
          <p:cNvCxnSpPr/>
          <p:nvPr/>
        </p:nvCxnSpPr>
        <p:spPr bwMode="auto">
          <a:xfrm>
            <a:off x="4852255" y="4867064"/>
            <a:ext cx="0" cy="95672"/>
          </a:xfrm>
          <a:prstGeom prst="straightConnector1">
            <a:avLst/>
          </a:prstGeom>
          <a:ln>
            <a:headEnd type="none" w="med" len="med"/>
            <a:tailEnd type="arrow"/>
          </a:ln>
        </p:spPr>
        <p:style>
          <a:lnRef idx="1">
            <a:schemeClr val="dk1"/>
          </a:lnRef>
          <a:fillRef idx="2">
            <a:schemeClr val="dk1"/>
          </a:fillRef>
          <a:effectRef idx="1">
            <a:schemeClr val="dk1"/>
          </a:effectRef>
          <a:fontRef idx="minor">
            <a:schemeClr val="dk1"/>
          </a:fontRef>
        </p:style>
      </p:cxnSp>
      <p:sp>
        <p:nvSpPr>
          <p:cNvPr id="73" name="Rectangle 72"/>
          <p:cNvSpPr>
            <a:spLocks noChangeArrowheads="1"/>
          </p:cNvSpPr>
          <p:nvPr/>
        </p:nvSpPr>
        <p:spPr bwMode="auto">
          <a:xfrm>
            <a:off x="8026052" y="1600200"/>
            <a:ext cx="1085828" cy="3644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smtClean="0">
                <a:solidFill>
                  <a:schemeClr val="tx1"/>
                </a:solidFill>
                <a:cs typeface="Tahoma" pitchFamily="34" charset="0"/>
              </a:rPr>
              <a:t>10.1</a:t>
            </a:r>
          </a:p>
          <a:p>
            <a:pPr algn="ctr"/>
            <a:r>
              <a:rPr lang="tr-TR" sz="900" dirty="0" smtClean="0">
                <a:solidFill>
                  <a:schemeClr val="tx1"/>
                </a:solidFill>
                <a:cs typeface="Tahoma" pitchFamily="34" charset="0"/>
              </a:rPr>
              <a:t>Genel</a:t>
            </a:r>
            <a:endParaRPr lang="en-US" sz="900" dirty="0">
              <a:solidFill>
                <a:schemeClr val="tx1"/>
              </a:solidFill>
              <a:cs typeface="Tahoma" pitchFamily="34" charset="0"/>
            </a:endParaRPr>
          </a:p>
        </p:txBody>
      </p:sp>
      <p:cxnSp>
        <p:nvCxnSpPr>
          <p:cNvPr id="78" name="Straight Arrow Connector 77"/>
          <p:cNvCxnSpPr>
            <a:stCxn id="73" idx="2"/>
            <a:endCxn id="18" idx="0"/>
          </p:cNvCxnSpPr>
          <p:nvPr/>
        </p:nvCxnSpPr>
        <p:spPr bwMode="auto">
          <a:xfrm flipH="1">
            <a:off x="8562456" y="1964680"/>
            <a:ext cx="6510" cy="200517"/>
          </a:xfrm>
          <a:prstGeom prst="straightConnector1">
            <a:avLst/>
          </a:prstGeom>
          <a:noFill/>
          <a:ln w="9525" cap="flat" cmpd="sng" algn="ctr">
            <a:solidFill>
              <a:schemeClr val="tx1">
                <a:lumMod val="65000"/>
                <a:lumOff val="35000"/>
              </a:schemeClr>
            </a:solidFill>
            <a:prstDash val="solid"/>
            <a:round/>
            <a:headEnd type="none" w="med" len="med"/>
            <a:tailEnd type="arrow"/>
          </a:ln>
          <a:effectLst/>
        </p:spPr>
      </p:cxnSp>
      <p:sp>
        <p:nvSpPr>
          <p:cNvPr id="76" name="Rectangle 4"/>
          <p:cNvSpPr txBox="1">
            <a:spLocks noChangeArrowheads="1"/>
          </p:cNvSpPr>
          <p:nvPr/>
        </p:nvSpPr>
        <p:spPr>
          <a:xfrm>
            <a:off x="3330908" y="-81442"/>
            <a:ext cx="3042694" cy="5162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0"/>
              </a:spcBef>
              <a:spcAft>
                <a:spcPts val="0"/>
              </a:spcAft>
            </a:pPr>
            <a:r>
              <a:rPr lang="tr-TR" altLang="en-US" sz="2800" kern="0" dirty="0" smtClean="0">
                <a:solidFill>
                  <a:srgbClr val="A50021"/>
                </a:solidFill>
              </a:rPr>
              <a:t>ISO 9001:2015</a:t>
            </a:r>
            <a:endParaRPr lang="en-US" altLang="en-US" sz="2800" kern="0" dirty="0" smtClean="0">
              <a:solidFill>
                <a:srgbClr val="A50021"/>
              </a:solidFill>
            </a:endParaRPr>
          </a:p>
        </p:txBody>
      </p:sp>
      <p:sp>
        <p:nvSpPr>
          <p:cNvPr id="5" name="Rectangle 4"/>
          <p:cNvSpPr/>
          <p:nvPr/>
        </p:nvSpPr>
        <p:spPr>
          <a:xfrm>
            <a:off x="517072" y="4540533"/>
            <a:ext cx="3557026" cy="261610"/>
          </a:xfrm>
          <a:prstGeom prst="rect">
            <a:avLst/>
          </a:prstGeom>
        </p:spPr>
        <p:txBody>
          <a:bodyPr wrap="square">
            <a:spAutoFit/>
          </a:bodyPr>
          <a:lstStyle/>
          <a:p>
            <a:r>
              <a:rPr lang="en-US" sz="1100" dirty="0"/>
              <a:t>http://www.pau.edu.tr/kavdem/tr/sayfa/sunumlar-3</a:t>
            </a:r>
          </a:p>
        </p:txBody>
      </p:sp>
    </p:spTree>
    <p:extLst>
      <p:ext uri="{BB962C8B-B14F-4D97-AF65-F5344CB8AC3E}">
        <p14:creationId xmlns:p14="http://schemas.microsoft.com/office/powerpoint/2010/main" val="1764669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19032" y="2175805"/>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8.1 </a:t>
            </a:r>
            <a:r>
              <a:rPr lang="tr-TR" sz="900" dirty="0" smtClean="0">
                <a:solidFill>
                  <a:schemeClr val="tx1"/>
                </a:solidFill>
                <a:cs typeface="Tahoma" pitchFamily="34" charset="0"/>
              </a:rPr>
              <a:t>İşleyişin planlaması ve kontrolü</a:t>
            </a:r>
            <a:endParaRPr lang="en-US" sz="900" dirty="0">
              <a:solidFill>
                <a:schemeClr val="tx1"/>
              </a:solidFill>
              <a:cs typeface="Tahoma" pitchFamily="34" charset="0"/>
            </a:endParaRPr>
          </a:p>
        </p:txBody>
      </p:sp>
      <p:sp>
        <p:nvSpPr>
          <p:cNvPr id="6" name="Rectangle 5"/>
          <p:cNvSpPr>
            <a:spLocks noChangeArrowheads="1"/>
          </p:cNvSpPr>
          <p:nvPr/>
        </p:nvSpPr>
        <p:spPr bwMode="auto">
          <a:xfrm>
            <a:off x="2438400" y="5637223"/>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8.3.6 </a:t>
            </a:r>
            <a:r>
              <a:rPr lang="tr-TR" sz="900" dirty="0" smtClean="0">
                <a:solidFill>
                  <a:schemeClr val="tx1"/>
                </a:solidFill>
                <a:cs typeface="Tahoma" pitchFamily="34" charset="0"/>
              </a:rPr>
              <a:t>Tasarım ve </a:t>
            </a:r>
            <a:r>
              <a:rPr lang="tr-TR" sz="900" dirty="0" err="1" smtClean="0">
                <a:solidFill>
                  <a:schemeClr val="tx1"/>
                </a:solidFill>
                <a:cs typeface="Tahoma" pitchFamily="34" charset="0"/>
              </a:rPr>
              <a:t>geliştrme</a:t>
            </a:r>
            <a:r>
              <a:rPr lang="tr-TR" sz="900" dirty="0" smtClean="0">
                <a:solidFill>
                  <a:schemeClr val="tx1"/>
                </a:solidFill>
                <a:cs typeface="Tahoma" pitchFamily="34" charset="0"/>
              </a:rPr>
              <a:t> değişiklikleri</a:t>
            </a:r>
            <a:endParaRPr lang="en-US" sz="900" dirty="0">
              <a:solidFill>
                <a:schemeClr val="tx1"/>
              </a:solidFill>
              <a:cs typeface="Tahoma" pitchFamily="34" charset="0"/>
            </a:endParaRPr>
          </a:p>
        </p:txBody>
      </p:sp>
      <p:sp>
        <p:nvSpPr>
          <p:cNvPr id="8" name="Rectangle 7"/>
          <p:cNvSpPr>
            <a:spLocks noChangeArrowheads="1"/>
          </p:cNvSpPr>
          <p:nvPr/>
        </p:nvSpPr>
        <p:spPr bwMode="auto">
          <a:xfrm>
            <a:off x="5761093" y="3937217"/>
            <a:ext cx="1389953"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8.5.3 </a:t>
            </a:r>
            <a:r>
              <a:rPr lang="tr-TR" sz="900" dirty="0" smtClean="0">
                <a:solidFill>
                  <a:schemeClr val="tx1"/>
                </a:solidFill>
                <a:cs typeface="Tahoma" pitchFamily="34" charset="0"/>
              </a:rPr>
              <a:t>Müşterilerin veya dış sağlayıcıların özellikleri</a:t>
            </a:r>
            <a:endParaRPr lang="en-US" sz="900" dirty="0">
              <a:solidFill>
                <a:schemeClr val="tx1"/>
              </a:solidFill>
              <a:cs typeface="Tahoma" pitchFamily="34" charset="0"/>
            </a:endParaRPr>
          </a:p>
        </p:txBody>
      </p:sp>
      <p:sp>
        <p:nvSpPr>
          <p:cNvPr id="9" name="Rectangle 8"/>
          <p:cNvSpPr>
            <a:spLocks noChangeArrowheads="1"/>
          </p:cNvSpPr>
          <p:nvPr/>
        </p:nvSpPr>
        <p:spPr bwMode="auto">
          <a:xfrm>
            <a:off x="5771437" y="2211691"/>
            <a:ext cx="1389953" cy="441449"/>
          </a:xfrm>
          <a:prstGeom prst="rect">
            <a:avLst/>
          </a:prstGeom>
          <a:solidFill>
            <a:srgbClr val="FFCCFF"/>
          </a:solidFill>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a:t>
            </a:r>
            <a:r>
              <a:rPr lang="tr-TR" sz="900" dirty="0" smtClean="0">
                <a:solidFill>
                  <a:schemeClr val="tx1"/>
                </a:solidFill>
                <a:cs typeface="Tahoma" pitchFamily="34" charset="0"/>
              </a:rPr>
              <a:t> Üretim ve hizmetin sağlanması</a:t>
            </a:r>
            <a:endParaRPr lang="en-US" sz="900" dirty="0">
              <a:solidFill>
                <a:schemeClr val="tx1"/>
              </a:solidFill>
              <a:cs typeface="Tahoma" pitchFamily="34" charset="0"/>
            </a:endParaRPr>
          </a:p>
        </p:txBody>
      </p:sp>
      <p:sp>
        <p:nvSpPr>
          <p:cNvPr id="10" name="Rectangle 9"/>
          <p:cNvSpPr>
            <a:spLocks noChangeArrowheads="1"/>
          </p:cNvSpPr>
          <p:nvPr/>
        </p:nvSpPr>
        <p:spPr bwMode="auto">
          <a:xfrm>
            <a:off x="5771437" y="2785089"/>
            <a:ext cx="1389953"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8.5.1 </a:t>
            </a:r>
            <a:r>
              <a:rPr lang="tr-TR" sz="900" dirty="0" smtClean="0">
                <a:solidFill>
                  <a:schemeClr val="tx1"/>
                </a:solidFill>
                <a:cs typeface="Tahoma" pitchFamily="34" charset="0"/>
              </a:rPr>
              <a:t>Üretim ve hizmet sağlanmasının kontrolü</a:t>
            </a:r>
            <a:endParaRPr lang="en-US" sz="900" dirty="0">
              <a:solidFill>
                <a:schemeClr val="tx1"/>
              </a:solidFill>
              <a:cs typeface="Tahoma" pitchFamily="34" charset="0"/>
            </a:endParaRPr>
          </a:p>
        </p:txBody>
      </p:sp>
      <p:sp>
        <p:nvSpPr>
          <p:cNvPr id="11" name="Rectangle 10"/>
          <p:cNvSpPr>
            <a:spLocks noChangeArrowheads="1"/>
          </p:cNvSpPr>
          <p:nvPr/>
        </p:nvSpPr>
        <p:spPr bwMode="auto">
          <a:xfrm>
            <a:off x="5771437" y="3361153"/>
            <a:ext cx="1389953"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8.5.2</a:t>
            </a:r>
            <a:r>
              <a:rPr lang="tr-TR" sz="900" dirty="0" smtClean="0">
                <a:solidFill>
                  <a:schemeClr val="tx1"/>
                </a:solidFill>
                <a:cs typeface="Tahoma" pitchFamily="34" charset="0"/>
              </a:rPr>
              <a:t> Tanımlama ve izlenebilirlik </a:t>
            </a:r>
            <a:endParaRPr lang="en-US" sz="900" dirty="0">
              <a:solidFill>
                <a:schemeClr val="tx1"/>
              </a:solidFill>
              <a:cs typeface="Tahoma" pitchFamily="34" charset="0"/>
            </a:endParaRPr>
          </a:p>
        </p:txBody>
      </p:sp>
      <p:cxnSp>
        <p:nvCxnSpPr>
          <p:cNvPr id="12" name="Straight Arrow Connector 11"/>
          <p:cNvCxnSpPr/>
          <p:nvPr/>
        </p:nvCxnSpPr>
        <p:spPr bwMode="auto">
          <a:xfrm>
            <a:off x="6510246" y="3793201"/>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13" name="Straight Arrow Connector 12"/>
          <p:cNvCxnSpPr/>
          <p:nvPr/>
        </p:nvCxnSpPr>
        <p:spPr bwMode="auto">
          <a:xfrm>
            <a:off x="6474044" y="2663208"/>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14" name="Straight Arrow Connector 13"/>
          <p:cNvCxnSpPr/>
          <p:nvPr/>
        </p:nvCxnSpPr>
        <p:spPr bwMode="auto">
          <a:xfrm>
            <a:off x="6474044" y="3227205"/>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15" name="Rectangle 14"/>
          <p:cNvSpPr>
            <a:spLocks noChangeArrowheads="1"/>
          </p:cNvSpPr>
          <p:nvPr/>
        </p:nvSpPr>
        <p:spPr bwMode="auto">
          <a:xfrm>
            <a:off x="5759535" y="5505274"/>
            <a:ext cx="1403265" cy="35737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8.5.6 </a:t>
            </a:r>
            <a:r>
              <a:rPr lang="tr-TR" sz="900" dirty="0" smtClean="0">
                <a:solidFill>
                  <a:schemeClr val="tx1"/>
                </a:solidFill>
                <a:cs typeface="Tahoma" pitchFamily="34" charset="0"/>
              </a:rPr>
              <a:t>Değişikliklerin kontrolü</a:t>
            </a:r>
            <a:endParaRPr lang="en-US" sz="900" dirty="0">
              <a:solidFill>
                <a:schemeClr val="tx1"/>
              </a:solidFill>
              <a:cs typeface="Tahoma" pitchFamily="34" charset="0"/>
            </a:endParaRPr>
          </a:p>
        </p:txBody>
      </p:sp>
      <p:sp>
        <p:nvSpPr>
          <p:cNvPr id="16" name="Rectangle 15"/>
          <p:cNvSpPr>
            <a:spLocks noChangeArrowheads="1"/>
          </p:cNvSpPr>
          <p:nvPr/>
        </p:nvSpPr>
        <p:spPr bwMode="auto">
          <a:xfrm>
            <a:off x="7467600" y="2696962"/>
            <a:ext cx="1676400" cy="56835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8.7 </a:t>
            </a:r>
            <a:r>
              <a:rPr lang="tr-TR" sz="900" dirty="0" smtClean="0">
                <a:solidFill>
                  <a:schemeClr val="tx1"/>
                </a:solidFill>
                <a:cs typeface="Tahoma" pitchFamily="34" charset="0"/>
              </a:rPr>
              <a:t>Uygunsuz süreç çıktılarının kontrolü</a:t>
            </a:r>
            <a:endParaRPr lang="en-US" sz="900" dirty="0">
              <a:solidFill>
                <a:schemeClr val="tx1"/>
              </a:solidFill>
              <a:cs typeface="Tahoma" pitchFamily="34" charset="0"/>
            </a:endParaRPr>
          </a:p>
        </p:txBody>
      </p:sp>
      <p:sp>
        <p:nvSpPr>
          <p:cNvPr id="17" name="Rectangle 16"/>
          <p:cNvSpPr>
            <a:spLocks noChangeArrowheads="1"/>
          </p:cNvSpPr>
          <p:nvPr/>
        </p:nvSpPr>
        <p:spPr bwMode="auto">
          <a:xfrm>
            <a:off x="5759535" y="4539200"/>
            <a:ext cx="1403265" cy="35737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8.5.4 </a:t>
            </a:r>
            <a:r>
              <a:rPr lang="tr-TR" sz="900" dirty="0" smtClean="0">
                <a:solidFill>
                  <a:schemeClr val="tx1"/>
                </a:solidFill>
                <a:cs typeface="Tahoma" pitchFamily="34" charset="0"/>
              </a:rPr>
              <a:t>Koruma/saklama</a:t>
            </a:r>
            <a:endParaRPr lang="en-US" sz="900" dirty="0">
              <a:solidFill>
                <a:schemeClr val="tx1"/>
              </a:solidFill>
              <a:cs typeface="Tahoma" pitchFamily="34" charset="0"/>
            </a:endParaRPr>
          </a:p>
        </p:txBody>
      </p:sp>
      <p:sp>
        <p:nvSpPr>
          <p:cNvPr id="18" name="Rectangle 17"/>
          <p:cNvSpPr>
            <a:spLocks noChangeArrowheads="1"/>
          </p:cNvSpPr>
          <p:nvPr/>
        </p:nvSpPr>
        <p:spPr bwMode="auto">
          <a:xfrm>
            <a:off x="5759535" y="5005919"/>
            <a:ext cx="1403265" cy="35737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8.5.5 </a:t>
            </a:r>
            <a:r>
              <a:rPr lang="tr-TR" sz="900" dirty="0">
                <a:solidFill>
                  <a:schemeClr val="tx1"/>
                </a:solidFill>
                <a:cs typeface="Tahoma" pitchFamily="34" charset="0"/>
              </a:rPr>
              <a:t>S</a:t>
            </a:r>
            <a:r>
              <a:rPr lang="tr-TR" sz="900" dirty="0" smtClean="0">
                <a:solidFill>
                  <a:schemeClr val="tx1"/>
                </a:solidFill>
                <a:cs typeface="Tahoma" pitchFamily="34" charset="0"/>
              </a:rPr>
              <a:t>ağlanmasından sonraki aktiviteler </a:t>
            </a:r>
            <a:endParaRPr lang="en-US" sz="900" dirty="0">
              <a:solidFill>
                <a:schemeClr val="tx1"/>
              </a:solidFill>
              <a:cs typeface="Tahoma" pitchFamily="34" charset="0"/>
            </a:endParaRPr>
          </a:p>
        </p:txBody>
      </p:sp>
      <p:sp>
        <p:nvSpPr>
          <p:cNvPr id="19" name="Rectangle 18"/>
          <p:cNvSpPr>
            <a:spLocks noChangeArrowheads="1"/>
          </p:cNvSpPr>
          <p:nvPr/>
        </p:nvSpPr>
        <p:spPr bwMode="auto">
          <a:xfrm>
            <a:off x="7467600" y="2195573"/>
            <a:ext cx="1676400" cy="35737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8.6 </a:t>
            </a:r>
            <a:r>
              <a:rPr lang="tr-TR" sz="900" dirty="0" smtClean="0">
                <a:solidFill>
                  <a:schemeClr val="tx1"/>
                </a:solidFill>
                <a:cs typeface="Tahoma" pitchFamily="34" charset="0"/>
              </a:rPr>
              <a:t>Ürünlerin ve hizmetlerin sunulması</a:t>
            </a:r>
            <a:endParaRPr lang="en-US" sz="900" dirty="0">
              <a:solidFill>
                <a:schemeClr val="tx1"/>
              </a:solidFill>
              <a:cs typeface="Tahoma" pitchFamily="34" charset="0"/>
            </a:endParaRPr>
          </a:p>
        </p:txBody>
      </p:sp>
      <p:cxnSp>
        <p:nvCxnSpPr>
          <p:cNvPr id="20" name="Straight Arrow Connector 19"/>
          <p:cNvCxnSpPr/>
          <p:nvPr/>
        </p:nvCxnSpPr>
        <p:spPr bwMode="auto">
          <a:xfrm>
            <a:off x="6472628" y="4392518"/>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21" name="Straight Arrow Connector 20"/>
          <p:cNvCxnSpPr/>
          <p:nvPr/>
        </p:nvCxnSpPr>
        <p:spPr bwMode="auto">
          <a:xfrm>
            <a:off x="6468027" y="4896574"/>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22" name="Straight Arrow Connector 21"/>
          <p:cNvCxnSpPr/>
          <p:nvPr/>
        </p:nvCxnSpPr>
        <p:spPr bwMode="auto">
          <a:xfrm>
            <a:off x="6468027" y="5363293"/>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23" name="Straight Arrow Connector 22"/>
          <p:cNvCxnSpPr/>
          <p:nvPr/>
        </p:nvCxnSpPr>
        <p:spPr bwMode="auto">
          <a:xfrm>
            <a:off x="8351912" y="2550280"/>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24" name="Rectangle 23"/>
          <p:cNvSpPr>
            <a:spLocks noChangeArrowheads="1"/>
          </p:cNvSpPr>
          <p:nvPr/>
        </p:nvSpPr>
        <p:spPr bwMode="auto">
          <a:xfrm>
            <a:off x="609600" y="2768971"/>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8.2 </a:t>
            </a:r>
            <a:r>
              <a:rPr lang="tr-TR" sz="900" dirty="0" smtClean="0">
                <a:solidFill>
                  <a:schemeClr val="tx1"/>
                </a:solidFill>
                <a:cs typeface="Tahoma" pitchFamily="34" charset="0"/>
              </a:rPr>
              <a:t>Ürünler ve hizmetler için şartlar</a:t>
            </a:r>
            <a:endParaRPr lang="en-US" sz="900" dirty="0">
              <a:solidFill>
                <a:schemeClr val="tx1"/>
              </a:solidFill>
              <a:cs typeface="Tahoma" pitchFamily="34" charset="0"/>
            </a:endParaRPr>
          </a:p>
        </p:txBody>
      </p:sp>
      <p:sp>
        <p:nvSpPr>
          <p:cNvPr id="25" name="Rectangle 24"/>
          <p:cNvSpPr>
            <a:spLocks noChangeArrowheads="1"/>
          </p:cNvSpPr>
          <p:nvPr/>
        </p:nvSpPr>
        <p:spPr bwMode="auto">
          <a:xfrm>
            <a:off x="609600" y="3345035"/>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8.2.1 </a:t>
            </a:r>
            <a:r>
              <a:rPr lang="tr-TR" sz="900" dirty="0" smtClean="0">
                <a:solidFill>
                  <a:schemeClr val="tx1"/>
                </a:solidFill>
                <a:cs typeface="Tahoma" pitchFamily="34" charset="0"/>
              </a:rPr>
              <a:t>Müşteri ilişkileri</a:t>
            </a:r>
            <a:endParaRPr lang="en-US" sz="900" dirty="0">
              <a:solidFill>
                <a:schemeClr val="tx1"/>
              </a:solidFill>
              <a:cs typeface="Tahoma" pitchFamily="34" charset="0"/>
            </a:endParaRPr>
          </a:p>
        </p:txBody>
      </p:sp>
      <p:sp>
        <p:nvSpPr>
          <p:cNvPr id="26" name="Rectangle 25"/>
          <p:cNvSpPr>
            <a:spLocks noChangeArrowheads="1"/>
          </p:cNvSpPr>
          <p:nvPr/>
        </p:nvSpPr>
        <p:spPr bwMode="auto">
          <a:xfrm>
            <a:off x="609600" y="3921099"/>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8.2.2 </a:t>
            </a:r>
            <a:r>
              <a:rPr lang="tr-TR" sz="900" dirty="0" smtClean="0">
                <a:solidFill>
                  <a:schemeClr val="tx1"/>
                </a:solidFill>
                <a:cs typeface="Tahoma" pitchFamily="34" charset="0"/>
              </a:rPr>
              <a:t>Ürünler ve hizmetler için gerekli olan şartların saptanması </a:t>
            </a:r>
            <a:endParaRPr lang="en-US" sz="900" dirty="0">
              <a:solidFill>
                <a:schemeClr val="tx1"/>
              </a:solidFill>
              <a:cs typeface="Tahoma" pitchFamily="34" charset="0"/>
            </a:endParaRPr>
          </a:p>
        </p:txBody>
      </p:sp>
      <p:sp>
        <p:nvSpPr>
          <p:cNvPr id="27" name="Rectangle 26"/>
          <p:cNvSpPr>
            <a:spLocks noChangeArrowheads="1"/>
          </p:cNvSpPr>
          <p:nvPr/>
        </p:nvSpPr>
        <p:spPr bwMode="auto">
          <a:xfrm>
            <a:off x="609600" y="4497163"/>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8.2.3 </a:t>
            </a:r>
            <a:r>
              <a:rPr lang="tr-TR" sz="900" dirty="0" smtClean="0">
                <a:solidFill>
                  <a:schemeClr val="tx1"/>
                </a:solidFill>
                <a:cs typeface="Tahoma" pitchFamily="34" charset="0"/>
              </a:rPr>
              <a:t>Ürünler ve hizmetlerle ilgili şartların gözden geçirilmesi </a:t>
            </a:r>
            <a:endParaRPr lang="en-US" sz="900" dirty="0">
              <a:solidFill>
                <a:schemeClr val="tx1"/>
              </a:solidFill>
              <a:cs typeface="Tahoma" pitchFamily="34" charset="0"/>
            </a:endParaRPr>
          </a:p>
        </p:txBody>
      </p:sp>
      <p:cxnSp>
        <p:nvCxnSpPr>
          <p:cNvPr id="28" name="Straight Arrow Connector 27"/>
          <p:cNvCxnSpPr/>
          <p:nvPr/>
        </p:nvCxnSpPr>
        <p:spPr bwMode="auto">
          <a:xfrm>
            <a:off x="1339427" y="2634349"/>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29" name="Straight Arrow Connector 28"/>
          <p:cNvCxnSpPr/>
          <p:nvPr/>
        </p:nvCxnSpPr>
        <p:spPr bwMode="auto">
          <a:xfrm>
            <a:off x="1339427" y="3198346"/>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30" name="Straight Arrow Connector 29"/>
          <p:cNvCxnSpPr/>
          <p:nvPr/>
        </p:nvCxnSpPr>
        <p:spPr bwMode="auto">
          <a:xfrm>
            <a:off x="1329679" y="3786484"/>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31" name="Straight Arrow Connector 30"/>
          <p:cNvCxnSpPr/>
          <p:nvPr/>
        </p:nvCxnSpPr>
        <p:spPr bwMode="auto">
          <a:xfrm>
            <a:off x="1339427" y="4363215"/>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32" name="Rectangle 31"/>
          <p:cNvSpPr>
            <a:spLocks noChangeArrowheads="1"/>
          </p:cNvSpPr>
          <p:nvPr/>
        </p:nvSpPr>
        <p:spPr bwMode="auto">
          <a:xfrm>
            <a:off x="2445074" y="2202939"/>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 </a:t>
            </a:r>
            <a:r>
              <a:rPr lang="tr-TR" sz="900" dirty="0" smtClean="0">
                <a:solidFill>
                  <a:schemeClr val="tx1"/>
                </a:solidFill>
                <a:cs typeface="Tahoma" pitchFamily="34" charset="0"/>
              </a:rPr>
              <a:t>Ürünlerin ve hizmetlerin tasarımı ve </a:t>
            </a:r>
            <a:r>
              <a:rPr lang="tr-TR" sz="900" dirty="0" err="1" smtClean="0">
                <a:solidFill>
                  <a:schemeClr val="tx1"/>
                </a:solidFill>
                <a:cs typeface="Tahoma" pitchFamily="34" charset="0"/>
              </a:rPr>
              <a:t>geliştirimesi</a:t>
            </a:r>
            <a:endParaRPr lang="en-US" sz="900" dirty="0">
              <a:solidFill>
                <a:schemeClr val="tx1"/>
              </a:solidFill>
              <a:cs typeface="Tahoma" pitchFamily="34" charset="0"/>
            </a:endParaRPr>
          </a:p>
        </p:txBody>
      </p:sp>
      <p:sp>
        <p:nvSpPr>
          <p:cNvPr id="33" name="Rectangle 32"/>
          <p:cNvSpPr>
            <a:spLocks noChangeArrowheads="1"/>
          </p:cNvSpPr>
          <p:nvPr/>
        </p:nvSpPr>
        <p:spPr bwMode="auto">
          <a:xfrm>
            <a:off x="4018838" y="2190240"/>
            <a:ext cx="1551856"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8.4</a:t>
            </a:r>
            <a:r>
              <a:rPr lang="tr-TR" sz="900" dirty="0" smtClean="0">
                <a:solidFill>
                  <a:schemeClr val="tx1"/>
                </a:solidFill>
                <a:cs typeface="Tahoma" pitchFamily="34" charset="0"/>
              </a:rPr>
              <a:t> Dışarıdan alınan süreç, ürün ve hizmetlerin kontrolü</a:t>
            </a:r>
            <a:endParaRPr lang="en-US" sz="900" dirty="0">
              <a:solidFill>
                <a:schemeClr val="tx1"/>
              </a:solidFill>
              <a:cs typeface="Tahoma" pitchFamily="34" charset="0"/>
            </a:endParaRPr>
          </a:p>
        </p:txBody>
      </p:sp>
      <p:sp>
        <p:nvSpPr>
          <p:cNvPr id="34" name="Rectangle 33"/>
          <p:cNvSpPr>
            <a:spLocks noChangeArrowheads="1"/>
          </p:cNvSpPr>
          <p:nvPr/>
        </p:nvSpPr>
        <p:spPr bwMode="auto">
          <a:xfrm>
            <a:off x="4018838" y="2766304"/>
            <a:ext cx="1551856"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8.4.1 </a:t>
            </a:r>
            <a:r>
              <a:rPr lang="tr-TR" sz="900" dirty="0">
                <a:solidFill>
                  <a:schemeClr val="tx1"/>
                </a:solidFill>
                <a:cs typeface="Tahoma" pitchFamily="34" charset="0"/>
              </a:rPr>
              <a:t>G</a:t>
            </a:r>
            <a:r>
              <a:rPr lang="tr-TR" sz="900" dirty="0" smtClean="0">
                <a:solidFill>
                  <a:schemeClr val="tx1"/>
                </a:solidFill>
                <a:cs typeface="Tahoma" pitchFamily="34" charset="0"/>
              </a:rPr>
              <a:t>enel </a:t>
            </a:r>
            <a:endParaRPr lang="en-US" sz="900" dirty="0">
              <a:solidFill>
                <a:schemeClr val="tx1"/>
              </a:solidFill>
              <a:cs typeface="Tahoma" pitchFamily="34" charset="0"/>
            </a:endParaRPr>
          </a:p>
        </p:txBody>
      </p:sp>
      <p:sp>
        <p:nvSpPr>
          <p:cNvPr id="35" name="Rectangle 34"/>
          <p:cNvSpPr>
            <a:spLocks noChangeArrowheads="1"/>
          </p:cNvSpPr>
          <p:nvPr/>
        </p:nvSpPr>
        <p:spPr bwMode="auto">
          <a:xfrm>
            <a:off x="4018838" y="3342368"/>
            <a:ext cx="1551856"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8.4.2 </a:t>
            </a:r>
            <a:r>
              <a:rPr lang="tr-TR" sz="900" dirty="0" smtClean="0">
                <a:solidFill>
                  <a:schemeClr val="tx1"/>
                </a:solidFill>
                <a:cs typeface="Tahoma" pitchFamily="34" charset="0"/>
              </a:rPr>
              <a:t>Kontrolün türü ve genişliği</a:t>
            </a:r>
            <a:r>
              <a:rPr lang="en-US" sz="900" dirty="0" smtClean="0">
                <a:solidFill>
                  <a:schemeClr val="tx1"/>
                </a:solidFill>
                <a:cs typeface="Tahoma" pitchFamily="34" charset="0"/>
              </a:rPr>
              <a:t> </a:t>
            </a:r>
            <a:endParaRPr lang="en-US" sz="900" dirty="0">
              <a:solidFill>
                <a:schemeClr val="tx1"/>
              </a:solidFill>
              <a:cs typeface="Tahoma" pitchFamily="34" charset="0"/>
            </a:endParaRPr>
          </a:p>
        </p:txBody>
      </p:sp>
      <p:sp>
        <p:nvSpPr>
          <p:cNvPr id="36" name="Rectangle 35"/>
          <p:cNvSpPr>
            <a:spLocks noChangeArrowheads="1"/>
          </p:cNvSpPr>
          <p:nvPr/>
        </p:nvSpPr>
        <p:spPr bwMode="auto">
          <a:xfrm>
            <a:off x="4018838" y="3915766"/>
            <a:ext cx="1551856"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8.4.3</a:t>
            </a:r>
            <a:r>
              <a:rPr lang="tr-TR" sz="900" dirty="0" smtClean="0">
                <a:solidFill>
                  <a:schemeClr val="tx1"/>
                </a:solidFill>
                <a:cs typeface="Tahoma" pitchFamily="34" charset="0"/>
              </a:rPr>
              <a:t> Dış sağlayıcılar hakkında bilgi </a:t>
            </a:r>
            <a:endParaRPr lang="en-US" sz="900" dirty="0">
              <a:solidFill>
                <a:schemeClr val="tx1"/>
              </a:solidFill>
              <a:cs typeface="Tahoma" pitchFamily="34" charset="0"/>
            </a:endParaRPr>
          </a:p>
        </p:txBody>
      </p:sp>
      <p:cxnSp>
        <p:nvCxnSpPr>
          <p:cNvPr id="37" name="Straight Arrow Connector 36"/>
          <p:cNvCxnSpPr/>
          <p:nvPr/>
        </p:nvCxnSpPr>
        <p:spPr bwMode="auto">
          <a:xfrm>
            <a:off x="3208290" y="2644388"/>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38" name="Straight Arrow Connector 37"/>
          <p:cNvCxnSpPr/>
          <p:nvPr/>
        </p:nvCxnSpPr>
        <p:spPr bwMode="auto">
          <a:xfrm>
            <a:off x="4958626" y="2622295"/>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39" name="Straight Arrow Connector 38"/>
          <p:cNvCxnSpPr/>
          <p:nvPr/>
        </p:nvCxnSpPr>
        <p:spPr bwMode="auto">
          <a:xfrm>
            <a:off x="4958626" y="3199026"/>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40" name="Straight Arrow Connector 39"/>
          <p:cNvCxnSpPr/>
          <p:nvPr/>
        </p:nvCxnSpPr>
        <p:spPr bwMode="auto">
          <a:xfrm>
            <a:off x="4958626" y="3774423"/>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41" name="Straight Connector 40"/>
          <p:cNvCxnSpPr/>
          <p:nvPr/>
        </p:nvCxnSpPr>
        <p:spPr bwMode="auto">
          <a:xfrm>
            <a:off x="1302910" y="1981200"/>
            <a:ext cx="7034639" cy="9136"/>
          </a:xfrm>
          <a:prstGeom prst="line">
            <a:avLst/>
          </a:prstGeom>
          <a:ln>
            <a:headEnd type="none" w="med" len="med"/>
            <a:tailEnd type="none" w="lg" len="lg"/>
          </a:ln>
        </p:spPr>
        <p:style>
          <a:lnRef idx="1">
            <a:schemeClr val="accent4"/>
          </a:lnRef>
          <a:fillRef idx="2">
            <a:schemeClr val="accent4"/>
          </a:fillRef>
          <a:effectRef idx="1">
            <a:schemeClr val="accent4"/>
          </a:effectRef>
          <a:fontRef idx="minor">
            <a:schemeClr val="dk1"/>
          </a:fontRef>
        </p:style>
      </p:cxnSp>
      <p:cxnSp>
        <p:nvCxnSpPr>
          <p:cNvPr id="42" name="Straight Arrow Connector 41"/>
          <p:cNvCxnSpPr/>
          <p:nvPr/>
        </p:nvCxnSpPr>
        <p:spPr bwMode="auto">
          <a:xfrm>
            <a:off x="1302910" y="1981200"/>
            <a:ext cx="0" cy="205237"/>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43" name="Straight Arrow Connector 42"/>
          <p:cNvCxnSpPr/>
          <p:nvPr/>
        </p:nvCxnSpPr>
        <p:spPr bwMode="auto">
          <a:xfrm>
            <a:off x="3208290" y="2006454"/>
            <a:ext cx="0" cy="205237"/>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44" name="Straight Arrow Connector 43"/>
          <p:cNvCxnSpPr/>
          <p:nvPr/>
        </p:nvCxnSpPr>
        <p:spPr bwMode="auto">
          <a:xfrm>
            <a:off x="6456051" y="1997702"/>
            <a:ext cx="0" cy="205237"/>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45" name="Straight Arrow Connector 44"/>
          <p:cNvCxnSpPr/>
          <p:nvPr/>
        </p:nvCxnSpPr>
        <p:spPr bwMode="auto">
          <a:xfrm>
            <a:off x="8337549" y="1987959"/>
            <a:ext cx="0" cy="205237"/>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46" name="Rectangle 45"/>
          <p:cNvSpPr>
            <a:spLocks noChangeArrowheads="1"/>
          </p:cNvSpPr>
          <p:nvPr/>
        </p:nvSpPr>
        <p:spPr bwMode="auto">
          <a:xfrm>
            <a:off x="2438400" y="2759569"/>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8.3.1 </a:t>
            </a:r>
            <a:r>
              <a:rPr lang="tr-TR" sz="900" dirty="0">
                <a:solidFill>
                  <a:schemeClr val="tx1"/>
                </a:solidFill>
                <a:cs typeface="Tahoma" pitchFamily="34" charset="0"/>
              </a:rPr>
              <a:t>G</a:t>
            </a:r>
            <a:r>
              <a:rPr lang="tr-TR" sz="900" dirty="0" smtClean="0">
                <a:solidFill>
                  <a:schemeClr val="tx1"/>
                </a:solidFill>
                <a:cs typeface="Tahoma" pitchFamily="34" charset="0"/>
              </a:rPr>
              <a:t>enel</a:t>
            </a:r>
            <a:endParaRPr lang="en-US" sz="900" dirty="0">
              <a:solidFill>
                <a:schemeClr val="tx1"/>
              </a:solidFill>
              <a:cs typeface="Tahoma" pitchFamily="34" charset="0"/>
            </a:endParaRPr>
          </a:p>
        </p:txBody>
      </p:sp>
      <p:sp>
        <p:nvSpPr>
          <p:cNvPr id="47" name="Rectangle 46"/>
          <p:cNvSpPr>
            <a:spLocks noChangeArrowheads="1"/>
          </p:cNvSpPr>
          <p:nvPr/>
        </p:nvSpPr>
        <p:spPr bwMode="auto">
          <a:xfrm>
            <a:off x="2438400" y="3335633"/>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8.3.2 </a:t>
            </a:r>
            <a:r>
              <a:rPr lang="tr-TR" sz="900" dirty="0">
                <a:solidFill>
                  <a:schemeClr val="tx1"/>
                </a:solidFill>
                <a:cs typeface="Tahoma" pitchFamily="34" charset="0"/>
              </a:rPr>
              <a:t>T</a:t>
            </a:r>
            <a:r>
              <a:rPr lang="tr-TR" sz="900" dirty="0" smtClean="0">
                <a:solidFill>
                  <a:schemeClr val="tx1"/>
                </a:solidFill>
                <a:cs typeface="Tahoma" pitchFamily="34" charset="0"/>
              </a:rPr>
              <a:t>asarım ve gelişmenin planlanması </a:t>
            </a:r>
            <a:endParaRPr lang="en-US" sz="900" dirty="0">
              <a:solidFill>
                <a:schemeClr val="tx1"/>
              </a:solidFill>
              <a:cs typeface="Tahoma" pitchFamily="34" charset="0"/>
            </a:endParaRPr>
          </a:p>
        </p:txBody>
      </p:sp>
      <p:sp>
        <p:nvSpPr>
          <p:cNvPr id="48" name="Rectangle 47"/>
          <p:cNvSpPr>
            <a:spLocks noChangeArrowheads="1"/>
          </p:cNvSpPr>
          <p:nvPr/>
        </p:nvSpPr>
        <p:spPr bwMode="auto">
          <a:xfrm>
            <a:off x="2438400" y="3911697"/>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8.3.3 </a:t>
            </a:r>
            <a:r>
              <a:rPr lang="tr-TR" sz="900" dirty="0" smtClean="0">
                <a:solidFill>
                  <a:schemeClr val="tx1"/>
                </a:solidFill>
                <a:cs typeface="Tahoma" pitchFamily="34" charset="0"/>
              </a:rPr>
              <a:t>Girdilerin tasarımı ve geliştirilmesi </a:t>
            </a:r>
            <a:endParaRPr lang="en-US" sz="900" dirty="0">
              <a:solidFill>
                <a:schemeClr val="tx1"/>
              </a:solidFill>
              <a:cs typeface="Tahoma" pitchFamily="34" charset="0"/>
            </a:endParaRPr>
          </a:p>
        </p:txBody>
      </p:sp>
      <p:sp>
        <p:nvSpPr>
          <p:cNvPr id="49" name="Rectangle 48"/>
          <p:cNvSpPr>
            <a:spLocks noChangeArrowheads="1"/>
          </p:cNvSpPr>
          <p:nvPr/>
        </p:nvSpPr>
        <p:spPr bwMode="auto">
          <a:xfrm>
            <a:off x="2438400" y="4485095"/>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8.3.4 </a:t>
            </a:r>
            <a:r>
              <a:rPr lang="tr-TR" sz="900" dirty="0" smtClean="0">
                <a:solidFill>
                  <a:schemeClr val="tx1"/>
                </a:solidFill>
                <a:cs typeface="Tahoma" pitchFamily="34" charset="0"/>
              </a:rPr>
              <a:t>Tasarım ve geliştirme kontrolleri</a:t>
            </a:r>
            <a:endParaRPr lang="en-US" sz="900" dirty="0">
              <a:solidFill>
                <a:schemeClr val="tx1"/>
              </a:solidFill>
              <a:cs typeface="Tahoma" pitchFamily="34" charset="0"/>
            </a:endParaRPr>
          </a:p>
        </p:txBody>
      </p:sp>
      <p:cxnSp>
        <p:nvCxnSpPr>
          <p:cNvPr id="50" name="Straight Arrow Connector 49"/>
          <p:cNvCxnSpPr/>
          <p:nvPr/>
        </p:nvCxnSpPr>
        <p:spPr bwMode="auto">
          <a:xfrm>
            <a:off x="3191868" y="3191624"/>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51" name="Straight Arrow Connector 50"/>
          <p:cNvCxnSpPr/>
          <p:nvPr/>
        </p:nvCxnSpPr>
        <p:spPr bwMode="auto">
          <a:xfrm>
            <a:off x="3201616" y="3768355"/>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52" name="Straight Arrow Connector 51"/>
          <p:cNvCxnSpPr/>
          <p:nvPr/>
        </p:nvCxnSpPr>
        <p:spPr bwMode="auto">
          <a:xfrm>
            <a:off x="3197095" y="4343752"/>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54" name="Rectangle 53"/>
          <p:cNvSpPr>
            <a:spLocks noChangeArrowheads="1"/>
          </p:cNvSpPr>
          <p:nvPr/>
        </p:nvSpPr>
        <p:spPr bwMode="auto">
          <a:xfrm>
            <a:off x="2438400" y="5063825"/>
            <a:ext cx="1411288"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8.3.5 </a:t>
            </a:r>
            <a:r>
              <a:rPr lang="tr-TR" sz="900" dirty="0" smtClean="0">
                <a:solidFill>
                  <a:schemeClr val="tx1"/>
                </a:solidFill>
                <a:cs typeface="Tahoma" pitchFamily="34" charset="0"/>
              </a:rPr>
              <a:t>Tasarım ve geliştirme çıktıları</a:t>
            </a:r>
            <a:endParaRPr lang="en-US" sz="900" dirty="0">
              <a:solidFill>
                <a:schemeClr val="tx1"/>
              </a:solidFill>
              <a:cs typeface="Tahoma" pitchFamily="34" charset="0"/>
            </a:endParaRPr>
          </a:p>
        </p:txBody>
      </p:sp>
      <p:cxnSp>
        <p:nvCxnSpPr>
          <p:cNvPr id="55" name="Straight Arrow Connector 54"/>
          <p:cNvCxnSpPr/>
          <p:nvPr/>
        </p:nvCxnSpPr>
        <p:spPr bwMode="auto">
          <a:xfrm>
            <a:off x="3201616" y="4920483"/>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cxnSp>
        <p:nvCxnSpPr>
          <p:cNvPr id="56" name="Straight Arrow Connector 55"/>
          <p:cNvCxnSpPr/>
          <p:nvPr/>
        </p:nvCxnSpPr>
        <p:spPr bwMode="auto">
          <a:xfrm>
            <a:off x="3197095" y="5495880"/>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57" name="Rectangle 56"/>
          <p:cNvSpPr>
            <a:spLocks noChangeArrowheads="1"/>
          </p:cNvSpPr>
          <p:nvPr/>
        </p:nvSpPr>
        <p:spPr bwMode="auto">
          <a:xfrm>
            <a:off x="609600" y="838200"/>
            <a:ext cx="113402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a:solidFill>
                  <a:schemeClr val="tx1"/>
                </a:solidFill>
                <a:cs typeface="Tahoma" pitchFamily="34" charset="0"/>
              </a:rPr>
              <a:t>4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Kurulu</a:t>
            </a:r>
            <a:r>
              <a:rPr lang="tr-TR" sz="900" dirty="0" smtClean="0">
                <a:solidFill>
                  <a:schemeClr val="tx1"/>
                </a:solidFill>
                <a:cs typeface="Tahoma" pitchFamily="34" charset="0"/>
              </a:rPr>
              <a:t>ş</a:t>
            </a:r>
            <a:r>
              <a:rPr lang="en-US" sz="900" dirty="0" smtClean="0">
                <a:solidFill>
                  <a:schemeClr val="tx1"/>
                </a:solidFill>
                <a:cs typeface="Tahoma" pitchFamily="34" charset="0"/>
              </a:rPr>
              <a:t>un </a:t>
            </a:r>
            <a:r>
              <a:rPr lang="en-US" sz="900" dirty="0" err="1" smtClean="0">
                <a:solidFill>
                  <a:schemeClr val="tx1"/>
                </a:solidFill>
                <a:cs typeface="Tahoma" pitchFamily="34" charset="0"/>
              </a:rPr>
              <a:t>kapsamı</a:t>
            </a:r>
            <a:endParaRPr lang="en-US" sz="900" dirty="0">
              <a:solidFill>
                <a:schemeClr val="tx1"/>
              </a:solidFill>
              <a:cs typeface="Tahoma" pitchFamily="34" charset="0"/>
            </a:endParaRPr>
          </a:p>
        </p:txBody>
      </p:sp>
      <p:sp>
        <p:nvSpPr>
          <p:cNvPr id="58" name="Rectangle 10"/>
          <p:cNvSpPr>
            <a:spLocks noChangeArrowheads="1"/>
          </p:cNvSpPr>
          <p:nvPr/>
        </p:nvSpPr>
        <p:spPr bwMode="auto">
          <a:xfrm>
            <a:off x="1827734" y="838200"/>
            <a:ext cx="113621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a:solidFill>
                  <a:schemeClr val="tx1"/>
                </a:solidFill>
                <a:cs typeface="Tahoma" pitchFamily="34" charset="0"/>
              </a:rPr>
              <a:t>5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Liderlik</a:t>
            </a:r>
            <a:endParaRPr lang="en-US" sz="900" dirty="0">
              <a:solidFill>
                <a:schemeClr val="tx1"/>
              </a:solidFill>
              <a:cs typeface="Tahoma" pitchFamily="34" charset="0"/>
            </a:endParaRPr>
          </a:p>
        </p:txBody>
      </p:sp>
      <p:sp>
        <p:nvSpPr>
          <p:cNvPr id="59" name="Rectangle 19"/>
          <p:cNvSpPr>
            <a:spLocks noChangeArrowheads="1"/>
          </p:cNvSpPr>
          <p:nvPr/>
        </p:nvSpPr>
        <p:spPr bwMode="auto">
          <a:xfrm>
            <a:off x="3032346" y="838200"/>
            <a:ext cx="1134021" cy="601293"/>
          </a:xfrm>
          <a:prstGeom prst="rect">
            <a:avLst/>
          </a:prstGeom>
          <a:ln>
            <a:headEnd/>
            <a:tailEnd/>
          </a:ln>
        </p:spPr>
        <p:style>
          <a:lnRef idx="1">
            <a:schemeClr val="dk1"/>
          </a:lnRef>
          <a:fillRef idx="2">
            <a:schemeClr val="dk1"/>
          </a:fillRef>
          <a:effectRef idx="1">
            <a:schemeClr val="dk1"/>
          </a:effectRef>
          <a:fontRef idx="minor">
            <a:schemeClr val="dk1"/>
          </a:fontRef>
        </p:style>
        <p:txBody>
          <a:bodyPr lIns="45720" rIns="45720" anchor="ctr" anchorCtr="1"/>
          <a:lstStyle/>
          <a:p>
            <a:pPr algn="ctr"/>
            <a:r>
              <a:rPr lang="en-US" sz="900" dirty="0">
                <a:solidFill>
                  <a:schemeClr val="tx1"/>
                </a:solidFill>
                <a:cs typeface="Tahoma" pitchFamily="34" charset="0"/>
              </a:rPr>
              <a:t>6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Planlama</a:t>
            </a:r>
            <a:endParaRPr lang="en-US" sz="900" dirty="0">
              <a:solidFill>
                <a:schemeClr val="tx1"/>
              </a:solidFill>
              <a:cs typeface="Tahoma" pitchFamily="34" charset="0"/>
            </a:endParaRPr>
          </a:p>
        </p:txBody>
      </p:sp>
      <p:sp>
        <p:nvSpPr>
          <p:cNvPr id="60" name="Rectangle 26"/>
          <p:cNvSpPr>
            <a:spLocks noChangeArrowheads="1"/>
          </p:cNvSpPr>
          <p:nvPr/>
        </p:nvSpPr>
        <p:spPr bwMode="auto">
          <a:xfrm>
            <a:off x="4273382" y="838200"/>
            <a:ext cx="1134021"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a:solidFill>
                  <a:schemeClr val="tx1"/>
                </a:solidFill>
                <a:cs typeface="Tahoma" pitchFamily="34" charset="0"/>
              </a:rPr>
              <a:t>7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Destek</a:t>
            </a:r>
            <a:endParaRPr lang="en-US" sz="900" dirty="0">
              <a:solidFill>
                <a:schemeClr val="tx1"/>
              </a:solidFill>
              <a:cs typeface="Tahoma" pitchFamily="34" charset="0"/>
            </a:endParaRPr>
          </a:p>
        </p:txBody>
      </p:sp>
      <p:sp>
        <p:nvSpPr>
          <p:cNvPr id="61" name="Rectangle 33"/>
          <p:cNvSpPr>
            <a:spLocks noChangeArrowheads="1"/>
          </p:cNvSpPr>
          <p:nvPr/>
        </p:nvSpPr>
        <p:spPr bwMode="auto">
          <a:xfrm>
            <a:off x="5529102" y="838200"/>
            <a:ext cx="1136211" cy="6012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45720" rIns="45720" anchor="ctr" anchorCtr="1"/>
          <a:lstStyle/>
          <a:p>
            <a:pPr algn="ctr"/>
            <a:r>
              <a:rPr lang="en-US" sz="900" dirty="0">
                <a:solidFill>
                  <a:schemeClr val="tx1"/>
                </a:solidFill>
                <a:cs typeface="Tahoma" pitchFamily="34" charset="0"/>
              </a:rPr>
              <a:t>8 </a:t>
            </a:r>
            <a:endParaRPr lang="en-US" sz="900" dirty="0" smtClean="0">
              <a:solidFill>
                <a:schemeClr val="tx1"/>
              </a:solidFill>
              <a:cs typeface="Tahoma" pitchFamily="34" charset="0"/>
            </a:endParaRPr>
          </a:p>
          <a:p>
            <a:pPr algn="ctr"/>
            <a:r>
              <a:rPr lang="tr-TR" sz="900" dirty="0" smtClean="0">
                <a:solidFill>
                  <a:schemeClr val="tx1"/>
                </a:solidFill>
                <a:cs typeface="Tahoma" pitchFamily="34" charset="0"/>
              </a:rPr>
              <a:t>İşleyiş</a:t>
            </a:r>
            <a:endParaRPr lang="en-US" sz="900" dirty="0">
              <a:solidFill>
                <a:schemeClr val="tx1"/>
              </a:solidFill>
              <a:cs typeface="Tahoma" pitchFamily="34" charset="0"/>
            </a:endParaRPr>
          </a:p>
        </p:txBody>
      </p:sp>
      <p:sp>
        <p:nvSpPr>
          <p:cNvPr id="62" name="Rectangle 40"/>
          <p:cNvSpPr>
            <a:spLocks noChangeArrowheads="1"/>
          </p:cNvSpPr>
          <p:nvPr/>
        </p:nvSpPr>
        <p:spPr bwMode="auto">
          <a:xfrm>
            <a:off x="6752009"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a:solidFill>
                  <a:schemeClr val="tx1"/>
                </a:solidFill>
                <a:cs typeface="Tahoma" pitchFamily="34" charset="0"/>
              </a:rPr>
              <a:t>9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Başarının</a:t>
            </a:r>
            <a:r>
              <a:rPr lang="en-US" sz="900" dirty="0" smtClean="0">
                <a:solidFill>
                  <a:schemeClr val="tx1"/>
                </a:solidFill>
                <a:cs typeface="Tahoma" pitchFamily="34" charset="0"/>
              </a:rPr>
              <a:t>/</a:t>
            </a:r>
            <a:endParaRPr lang="tr-TR" sz="900" dirty="0" smtClean="0">
              <a:solidFill>
                <a:schemeClr val="tx1"/>
              </a:solidFill>
              <a:cs typeface="Tahoma" pitchFamily="34" charset="0"/>
            </a:endParaRPr>
          </a:p>
          <a:p>
            <a:pPr algn="ctr"/>
            <a:r>
              <a:rPr lang="en-US" sz="900" dirty="0" err="1" smtClean="0">
                <a:solidFill>
                  <a:schemeClr val="tx1"/>
                </a:solidFill>
                <a:cs typeface="Tahoma" pitchFamily="34" charset="0"/>
              </a:rPr>
              <a:t>Performansın</a:t>
            </a:r>
            <a:r>
              <a:rPr lang="en-US" sz="900" dirty="0" smtClean="0">
                <a:solidFill>
                  <a:schemeClr val="tx1"/>
                </a:solidFill>
                <a:cs typeface="Tahoma" pitchFamily="34" charset="0"/>
              </a:rPr>
              <a:t> </a:t>
            </a:r>
            <a:r>
              <a:rPr lang="en-US" sz="900" dirty="0" err="1" smtClean="0">
                <a:solidFill>
                  <a:schemeClr val="tx1"/>
                </a:solidFill>
                <a:cs typeface="Tahoma" pitchFamily="34" charset="0"/>
              </a:rPr>
              <a:t>değerlendirilmesi</a:t>
            </a:r>
            <a:endParaRPr lang="en-US" sz="900" dirty="0">
              <a:solidFill>
                <a:schemeClr val="tx1"/>
              </a:solidFill>
              <a:cs typeface="Tahoma" pitchFamily="34" charset="0"/>
            </a:endParaRPr>
          </a:p>
        </p:txBody>
      </p:sp>
      <p:sp>
        <p:nvSpPr>
          <p:cNvPr id="63" name="Rectangle 47"/>
          <p:cNvSpPr>
            <a:spLocks noChangeArrowheads="1"/>
          </p:cNvSpPr>
          <p:nvPr/>
        </p:nvSpPr>
        <p:spPr bwMode="auto">
          <a:xfrm>
            <a:off x="7980912" y="838200"/>
            <a:ext cx="1163088" cy="6012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pPr algn="ctr"/>
            <a:r>
              <a:rPr lang="en-US" sz="900" dirty="0">
                <a:solidFill>
                  <a:schemeClr val="tx1"/>
                </a:solidFill>
                <a:cs typeface="Tahoma" pitchFamily="34" charset="0"/>
              </a:rPr>
              <a:t>10 </a:t>
            </a:r>
            <a:endParaRPr lang="en-US" sz="900" dirty="0" smtClean="0">
              <a:solidFill>
                <a:schemeClr val="tx1"/>
              </a:solidFill>
              <a:cs typeface="Tahoma" pitchFamily="34" charset="0"/>
            </a:endParaRPr>
          </a:p>
          <a:p>
            <a:pPr algn="ctr"/>
            <a:r>
              <a:rPr lang="en-US" sz="900" dirty="0" err="1" smtClean="0">
                <a:solidFill>
                  <a:schemeClr val="tx1"/>
                </a:solidFill>
                <a:cs typeface="Tahoma" pitchFamily="34" charset="0"/>
              </a:rPr>
              <a:t>İyileştirme</a:t>
            </a:r>
            <a:endParaRPr lang="en-US" sz="900" dirty="0">
              <a:solidFill>
                <a:schemeClr val="tx1"/>
              </a:solidFill>
              <a:cs typeface="Tahoma" pitchFamily="34" charset="0"/>
            </a:endParaRPr>
          </a:p>
        </p:txBody>
      </p:sp>
      <p:cxnSp>
        <p:nvCxnSpPr>
          <p:cNvPr id="7" name="Elbow Connector 6"/>
          <p:cNvCxnSpPr>
            <a:stCxn id="61" idx="2"/>
            <a:endCxn id="33" idx="0"/>
          </p:cNvCxnSpPr>
          <p:nvPr/>
        </p:nvCxnSpPr>
        <p:spPr bwMode="auto">
          <a:xfrm rot="5400000">
            <a:off x="5070614" y="1163645"/>
            <a:ext cx="750747" cy="1302442"/>
          </a:xfrm>
          <a:prstGeom prst="bentConnector3">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
        <p:nvSpPr>
          <p:cNvPr id="64" name="Rectangle 63"/>
          <p:cNvSpPr>
            <a:spLocks noChangeArrowheads="1"/>
          </p:cNvSpPr>
          <p:nvPr/>
        </p:nvSpPr>
        <p:spPr bwMode="auto">
          <a:xfrm>
            <a:off x="597074" y="5070003"/>
            <a:ext cx="1524000" cy="4414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45720" rIns="45720" anchor="ctr" anchorCtr="1"/>
          <a:lstStyle/>
          <a:p>
            <a:r>
              <a:rPr lang="en-US" sz="900" dirty="0" smtClean="0">
                <a:solidFill>
                  <a:schemeClr val="tx1"/>
                </a:solidFill>
                <a:cs typeface="Tahoma" pitchFamily="34" charset="0"/>
              </a:rPr>
              <a:t>8.2.4 </a:t>
            </a:r>
            <a:r>
              <a:rPr lang="tr-TR" sz="900" dirty="0" smtClean="0">
                <a:solidFill>
                  <a:schemeClr val="tx1"/>
                </a:solidFill>
                <a:cs typeface="Tahoma" pitchFamily="34" charset="0"/>
              </a:rPr>
              <a:t>Ürünler ve hizmetler için şartlardaki değişiklikler </a:t>
            </a:r>
            <a:endParaRPr lang="en-US" sz="900" dirty="0">
              <a:solidFill>
                <a:schemeClr val="tx1"/>
              </a:solidFill>
              <a:cs typeface="Tahoma" pitchFamily="34" charset="0"/>
            </a:endParaRPr>
          </a:p>
        </p:txBody>
      </p:sp>
      <p:cxnSp>
        <p:nvCxnSpPr>
          <p:cNvPr id="65" name="Straight Arrow Connector 64"/>
          <p:cNvCxnSpPr/>
          <p:nvPr/>
        </p:nvCxnSpPr>
        <p:spPr bwMode="auto">
          <a:xfrm>
            <a:off x="1326901" y="4936055"/>
            <a:ext cx="0" cy="133948"/>
          </a:xfrm>
          <a:prstGeom prst="straightConnector1">
            <a:avLst/>
          </a:prstGeom>
          <a:ln>
            <a:headEnd type="none" w="med" len="med"/>
            <a:tailEnd type="triangle"/>
          </a:ln>
        </p:spPr>
        <p:style>
          <a:lnRef idx="1">
            <a:schemeClr val="accent4"/>
          </a:lnRef>
          <a:fillRef idx="2">
            <a:schemeClr val="accent4"/>
          </a:fillRef>
          <a:effectRef idx="1">
            <a:schemeClr val="accent4"/>
          </a:effectRef>
          <a:fontRef idx="minor">
            <a:schemeClr val="dk1"/>
          </a:fontRef>
        </p:style>
      </p:cxnSp>
    </p:spTree>
    <p:extLst>
      <p:ext uri="{BB962C8B-B14F-4D97-AF65-F5344CB8AC3E}">
        <p14:creationId xmlns:p14="http://schemas.microsoft.com/office/powerpoint/2010/main" val="1547384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23</a:t>
            </a:fld>
            <a:endParaRPr lang="en-US" altLang="en-US" sz="1400" smtClean="0"/>
          </a:p>
        </p:txBody>
      </p:sp>
      <p:sp>
        <p:nvSpPr>
          <p:cNvPr id="49156" name="Text Box 4"/>
          <p:cNvSpPr txBox="1">
            <a:spLocks noChangeArrowheads="1"/>
          </p:cNvSpPr>
          <p:nvPr/>
        </p:nvSpPr>
        <p:spPr bwMode="auto">
          <a:xfrm>
            <a:off x="1125959" y="476672"/>
            <a:ext cx="704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Süreç </a:t>
            </a:r>
            <a:r>
              <a:rPr lang="tr-TR" altLang="en-US" sz="2800" dirty="0" smtClean="0">
                <a:solidFill>
                  <a:srgbClr val="C00000"/>
                </a:solidFill>
                <a:latin typeface="+mj-lt"/>
              </a:rPr>
              <a:t>Yönetimi</a:t>
            </a:r>
            <a:endParaRPr lang="tr-TR" altLang="en-US" sz="2800" dirty="0" smtClean="0">
              <a:solidFill>
                <a:srgbClr val="C00000"/>
              </a:solidFill>
              <a:latin typeface="+mj-lt"/>
            </a:endParaRPr>
          </a:p>
          <a:p>
            <a:pPr algn="ctr" eaLnBrk="1" hangingPunct="1">
              <a:lnSpc>
                <a:spcPct val="150000"/>
              </a:lnSpc>
              <a:spcBef>
                <a:spcPct val="0"/>
              </a:spcBef>
              <a:buFontTx/>
              <a:buNone/>
            </a:pPr>
            <a:r>
              <a:rPr lang="tr-TR" altLang="en-US" sz="2800" dirty="0" smtClean="0">
                <a:solidFill>
                  <a:srgbClr val="C00000"/>
                </a:solidFill>
                <a:latin typeface="+mj-lt"/>
              </a:rPr>
              <a:t>Eğitim Dokümanları- PETEK KAVDEM UZÖP</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pic>
        <p:nvPicPr>
          <p:cNvPr id="3" name="Picture 2"/>
          <p:cNvPicPr>
            <a:picLocks noChangeAspect="1"/>
          </p:cNvPicPr>
          <p:nvPr/>
        </p:nvPicPr>
        <p:blipFill>
          <a:blip r:embed="rId4"/>
          <a:stretch>
            <a:fillRect/>
          </a:stretch>
        </p:blipFill>
        <p:spPr>
          <a:xfrm>
            <a:off x="899592" y="2147561"/>
            <a:ext cx="6595768" cy="2808312"/>
          </a:xfrm>
          <a:prstGeom prst="rect">
            <a:avLst/>
          </a:prstGeom>
        </p:spPr>
      </p:pic>
    </p:spTree>
    <p:extLst>
      <p:ext uri="{BB962C8B-B14F-4D97-AF65-F5344CB8AC3E}">
        <p14:creationId xmlns:p14="http://schemas.microsoft.com/office/powerpoint/2010/main" val="11741817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24</a:t>
            </a:fld>
            <a:endParaRPr lang="en-US" altLang="en-US" sz="1400" smtClean="0"/>
          </a:p>
        </p:txBody>
      </p:sp>
      <p:sp>
        <p:nvSpPr>
          <p:cNvPr id="49156" name="Text Box 4"/>
          <p:cNvSpPr txBox="1">
            <a:spLocks noChangeArrowheads="1"/>
          </p:cNvSpPr>
          <p:nvPr/>
        </p:nvSpPr>
        <p:spPr bwMode="auto">
          <a:xfrm>
            <a:off x="1125959" y="476672"/>
            <a:ext cx="704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Süreçle ilgili dokümanlar</a:t>
            </a:r>
          </a:p>
          <a:p>
            <a:pPr algn="ctr" eaLnBrk="1" hangingPunct="1">
              <a:lnSpc>
                <a:spcPct val="150000"/>
              </a:lnSpc>
              <a:spcBef>
                <a:spcPct val="0"/>
              </a:spcBef>
              <a:buFontTx/>
              <a:buNone/>
            </a:pPr>
            <a:r>
              <a:rPr lang="tr-TR" altLang="en-US" sz="2800" dirty="0" smtClean="0">
                <a:solidFill>
                  <a:srgbClr val="C00000"/>
                </a:solidFill>
                <a:latin typeface="+mj-lt"/>
              </a:rPr>
              <a:t>YOEK* - Kılavuzlar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pic>
        <p:nvPicPr>
          <p:cNvPr id="4" name="Picture 3"/>
          <p:cNvPicPr>
            <a:picLocks noChangeAspect="1"/>
          </p:cNvPicPr>
          <p:nvPr/>
        </p:nvPicPr>
        <p:blipFill>
          <a:blip r:embed="rId4"/>
          <a:stretch>
            <a:fillRect/>
          </a:stretch>
        </p:blipFill>
        <p:spPr>
          <a:xfrm>
            <a:off x="1041698" y="2437349"/>
            <a:ext cx="7437895" cy="2016224"/>
          </a:xfrm>
          <a:prstGeom prst="rect">
            <a:avLst/>
          </a:prstGeom>
        </p:spPr>
      </p:pic>
      <p:sp>
        <p:nvSpPr>
          <p:cNvPr id="8" name="Rectangle 3"/>
          <p:cNvSpPr txBox="1">
            <a:spLocks noChangeArrowheads="1"/>
          </p:cNvSpPr>
          <p:nvPr/>
        </p:nvSpPr>
        <p:spPr bwMode="auto">
          <a:xfrm>
            <a:off x="1012737" y="5000094"/>
            <a:ext cx="7284725" cy="69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 YÖEK- Pamukkale Üniversitesi </a:t>
            </a:r>
            <a:r>
              <a:rPr lang="tr-TR" altLang="tr-TR" sz="2000" kern="0" dirty="0" smtClean="0">
                <a:solidFill>
                  <a:srgbClr val="A50021"/>
                </a:solidFill>
                <a:latin typeface="+mj-lt"/>
              </a:rPr>
              <a:t>Y</a:t>
            </a:r>
            <a:r>
              <a:rPr lang="tr-TR" altLang="tr-TR" sz="1800" kern="0" dirty="0" smtClean="0">
                <a:solidFill>
                  <a:schemeClr val="accent2"/>
                </a:solidFill>
                <a:latin typeface="+mj-lt"/>
              </a:rPr>
              <a:t>önetim </a:t>
            </a:r>
            <a:r>
              <a:rPr lang="tr-TR" altLang="tr-TR" sz="2000" kern="0" dirty="0" smtClean="0">
                <a:solidFill>
                  <a:srgbClr val="A50021"/>
                </a:solidFill>
                <a:latin typeface="+mj-lt"/>
              </a:rPr>
              <a:t>O</a:t>
            </a:r>
            <a:r>
              <a:rPr lang="tr-TR" altLang="tr-TR" sz="1800" kern="0" dirty="0" smtClean="0">
                <a:solidFill>
                  <a:schemeClr val="accent2"/>
                </a:solidFill>
                <a:latin typeface="+mj-lt"/>
              </a:rPr>
              <a:t>rganizasyonu </a:t>
            </a:r>
            <a:r>
              <a:rPr lang="tr-TR" altLang="tr-TR" sz="2000" kern="0" dirty="0" smtClean="0">
                <a:solidFill>
                  <a:srgbClr val="A50021"/>
                </a:solidFill>
                <a:latin typeface="+mj-lt"/>
              </a:rPr>
              <a:t>E</a:t>
            </a:r>
            <a:r>
              <a:rPr lang="tr-TR" altLang="tr-TR" sz="1800" kern="0" dirty="0" smtClean="0">
                <a:solidFill>
                  <a:schemeClr val="accent2"/>
                </a:solidFill>
                <a:latin typeface="+mj-lt"/>
              </a:rPr>
              <a:t>l </a:t>
            </a:r>
            <a:r>
              <a:rPr lang="tr-TR" altLang="tr-TR" sz="2000" kern="0" dirty="0" smtClean="0">
                <a:solidFill>
                  <a:srgbClr val="A50021"/>
                </a:solidFill>
                <a:latin typeface="+mj-lt"/>
              </a:rPr>
              <a:t>K</a:t>
            </a:r>
            <a:r>
              <a:rPr lang="tr-TR" altLang="tr-TR" sz="1800" kern="0" dirty="0" smtClean="0">
                <a:solidFill>
                  <a:schemeClr val="accent2"/>
                </a:solidFill>
                <a:latin typeface="+mj-lt"/>
              </a:rPr>
              <a:t>itabı (Elektronik)</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9" name="Rectangle 3"/>
          <p:cNvSpPr txBox="1">
            <a:spLocks noChangeArrowheads="1"/>
          </p:cNvSpPr>
          <p:nvPr/>
        </p:nvSpPr>
        <p:spPr bwMode="auto">
          <a:xfrm>
            <a:off x="1259632" y="2099792"/>
            <a:ext cx="4166121" cy="3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Organizasyon Şeması Hazırlanması</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Tree>
    <p:extLst>
      <p:ext uri="{BB962C8B-B14F-4D97-AF65-F5344CB8AC3E}">
        <p14:creationId xmlns:p14="http://schemas.microsoft.com/office/powerpoint/2010/main" val="369636986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25</a:t>
            </a:fld>
            <a:endParaRPr lang="en-US" altLang="en-US" sz="1400" smtClean="0"/>
          </a:p>
        </p:txBody>
      </p:sp>
      <p:sp>
        <p:nvSpPr>
          <p:cNvPr id="49156" name="Text Box 4"/>
          <p:cNvSpPr txBox="1">
            <a:spLocks noChangeArrowheads="1"/>
          </p:cNvSpPr>
          <p:nvPr/>
        </p:nvSpPr>
        <p:spPr bwMode="auto">
          <a:xfrm>
            <a:off x="1125959" y="476672"/>
            <a:ext cx="704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Süreçle ilgili </a:t>
            </a:r>
            <a:r>
              <a:rPr lang="tr-TR" altLang="en-US" sz="2800" dirty="0" smtClean="0">
                <a:solidFill>
                  <a:srgbClr val="C00000"/>
                </a:solidFill>
                <a:latin typeface="+mj-lt"/>
              </a:rPr>
              <a:t>kalite yönetimi dokümanları</a:t>
            </a:r>
            <a:endParaRPr lang="tr-TR" altLang="en-US" sz="2800" dirty="0" smtClean="0">
              <a:solidFill>
                <a:srgbClr val="C00000"/>
              </a:solidFill>
              <a:latin typeface="+mj-lt"/>
            </a:endParaRPr>
          </a:p>
          <a:p>
            <a:pPr algn="ctr" eaLnBrk="1" hangingPunct="1">
              <a:lnSpc>
                <a:spcPct val="150000"/>
              </a:lnSpc>
              <a:spcBef>
                <a:spcPct val="0"/>
              </a:spcBef>
              <a:buFontTx/>
              <a:buNone/>
            </a:pPr>
            <a:r>
              <a:rPr lang="tr-TR" altLang="en-US" sz="2800" dirty="0" smtClean="0">
                <a:solidFill>
                  <a:srgbClr val="C00000"/>
                </a:solidFill>
                <a:latin typeface="+mj-lt"/>
              </a:rPr>
              <a:t>KEK* - Değerlendirme</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sp>
        <p:nvSpPr>
          <p:cNvPr id="8" name="Rectangle 3"/>
          <p:cNvSpPr txBox="1">
            <a:spLocks noChangeArrowheads="1"/>
          </p:cNvSpPr>
          <p:nvPr/>
        </p:nvSpPr>
        <p:spPr bwMode="auto">
          <a:xfrm>
            <a:off x="1125959" y="5207624"/>
            <a:ext cx="7284725" cy="69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 KEK - Pamukkale Üniversitesi </a:t>
            </a:r>
            <a:r>
              <a:rPr lang="tr-TR" altLang="tr-TR" sz="2000" kern="0" dirty="0" smtClean="0">
                <a:solidFill>
                  <a:srgbClr val="A50021"/>
                </a:solidFill>
                <a:latin typeface="+mj-lt"/>
              </a:rPr>
              <a:t>K</a:t>
            </a:r>
            <a:r>
              <a:rPr lang="tr-TR" altLang="tr-TR" sz="1800" kern="0" dirty="0" smtClean="0">
                <a:solidFill>
                  <a:schemeClr val="accent2"/>
                </a:solidFill>
                <a:latin typeface="+mj-lt"/>
              </a:rPr>
              <a:t>alite </a:t>
            </a:r>
            <a:r>
              <a:rPr lang="tr-TR" altLang="tr-TR" sz="2000" kern="0" dirty="0" smtClean="0">
                <a:solidFill>
                  <a:srgbClr val="A50021"/>
                </a:solidFill>
                <a:latin typeface="+mj-lt"/>
              </a:rPr>
              <a:t>E</a:t>
            </a:r>
            <a:r>
              <a:rPr lang="tr-TR" altLang="tr-TR" sz="1800" kern="0" dirty="0" smtClean="0">
                <a:solidFill>
                  <a:schemeClr val="accent2"/>
                </a:solidFill>
                <a:latin typeface="+mj-lt"/>
              </a:rPr>
              <a:t>l </a:t>
            </a:r>
            <a:r>
              <a:rPr lang="tr-TR" altLang="tr-TR" sz="2000" kern="0" dirty="0" smtClean="0">
                <a:solidFill>
                  <a:srgbClr val="A50021"/>
                </a:solidFill>
                <a:latin typeface="+mj-lt"/>
              </a:rPr>
              <a:t>K</a:t>
            </a:r>
            <a:r>
              <a:rPr lang="tr-TR" altLang="tr-TR" sz="1800" kern="0" dirty="0" smtClean="0">
                <a:solidFill>
                  <a:schemeClr val="accent2"/>
                </a:solidFill>
                <a:latin typeface="+mj-lt"/>
              </a:rPr>
              <a:t>itabı (Elektronik)</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9" name="Rectangle 3"/>
          <p:cNvSpPr txBox="1">
            <a:spLocks noChangeArrowheads="1"/>
          </p:cNvSpPr>
          <p:nvPr/>
        </p:nvSpPr>
        <p:spPr bwMode="auto">
          <a:xfrm>
            <a:off x="1259632" y="2099792"/>
            <a:ext cx="6768752" cy="3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Eğitim toplantıları geribildirimlerinin değerlendirilmesi sistemi</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pic>
        <p:nvPicPr>
          <p:cNvPr id="3" name="Picture 2"/>
          <p:cNvPicPr>
            <a:picLocks noChangeAspect="1"/>
          </p:cNvPicPr>
          <p:nvPr/>
        </p:nvPicPr>
        <p:blipFill>
          <a:blip r:embed="rId4"/>
          <a:stretch>
            <a:fillRect/>
          </a:stretch>
        </p:blipFill>
        <p:spPr>
          <a:xfrm>
            <a:off x="1125959" y="2467217"/>
            <a:ext cx="6773783" cy="2372982"/>
          </a:xfrm>
          <a:prstGeom prst="rect">
            <a:avLst/>
          </a:prstGeom>
        </p:spPr>
      </p:pic>
    </p:spTree>
    <p:extLst>
      <p:ext uri="{BB962C8B-B14F-4D97-AF65-F5344CB8AC3E}">
        <p14:creationId xmlns:p14="http://schemas.microsoft.com/office/powerpoint/2010/main" val="230648693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26</a:t>
            </a:fld>
            <a:endParaRPr lang="en-US" altLang="en-US" sz="1400" smtClean="0"/>
          </a:p>
        </p:txBody>
      </p:sp>
      <p:sp>
        <p:nvSpPr>
          <p:cNvPr id="49156" name="Text Box 4"/>
          <p:cNvSpPr txBox="1">
            <a:spLocks noChangeArrowheads="1"/>
          </p:cNvSpPr>
          <p:nvPr/>
        </p:nvSpPr>
        <p:spPr bwMode="auto">
          <a:xfrm>
            <a:off x="1074738" y="484546"/>
            <a:ext cx="704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Süreçle ilgili </a:t>
            </a:r>
            <a:r>
              <a:rPr lang="tr-TR" altLang="en-US" sz="2800" dirty="0" err="1" smtClean="0">
                <a:solidFill>
                  <a:srgbClr val="C00000"/>
                </a:solidFill>
                <a:latin typeface="+mj-lt"/>
              </a:rPr>
              <a:t>içdokümanlar</a:t>
            </a:r>
            <a:endParaRPr lang="tr-TR" altLang="en-US" sz="2800" dirty="0" smtClean="0">
              <a:solidFill>
                <a:srgbClr val="C00000"/>
              </a:solidFill>
              <a:latin typeface="+mj-lt"/>
            </a:endParaRPr>
          </a:p>
          <a:p>
            <a:pPr algn="ctr" eaLnBrk="1" hangingPunct="1">
              <a:lnSpc>
                <a:spcPct val="150000"/>
              </a:lnSpc>
              <a:spcBef>
                <a:spcPct val="0"/>
              </a:spcBef>
              <a:buFontTx/>
              <a:buNone/>
            </a:pPr>
            <a:r>
              <a:rPr lang="tr-TR" altLang="en-US" sz="2800" dirty="0" smtClean="0">
                <a:solidFill>
                  <a:srgbClr val="C00000"/>
                </a:solidFill>
                <a:latin typeface="+mj-lt"/>
              </a:rPr>
              <a:t>İDEK* - Sistem/Süreç/Ölçüt Başlıkları</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sp>
        <p:nvSpPr>
          <p:cNvPr id="8" name="Rectangle 3"/>
          <p:cNvSpPr txBox="1">
            <a:spLocks noChangeArrowheads="1"/>
          </p:cNvSpPr>
          <p:nvPr/>
        </p:nvSpPr>
        <p:spPr bwMode="auto">
          <a:xfrm>
            <a:off x="1125959" y="5207624"/>
            <a:ext cx="7694513" cy="69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 İDEK - Pamukkale Üniversitesi </a:t>
            </a:r>
            <a:r>
              <a:rPr lang="tr-TR" altLang="tr-TR" sz="2000" kern="0" dirty="0" smtClean="0">
                <a:solidFill>
                  <a:srgbClr val="A50021"/>
                </a:solidFill>
                <a:latin typeface="+mj-lt"/>
              </a:rPr>
              <a:t>İ</a:t>
            </a:r>
            <a:r>
              <a:rPr lang="tr-TR" altLang="tr-TR" sz="1800" kern="0" dirty="0" smtClean="0">
                <a:solidFill>
                  <a:schemeClr val="accent2"/>
                </a:solidFill>
                <a:latin typeface="+mj-lt"/>
              </a:rPr>
              <a:t>ç </a:t>
            </a:r>
            <a:r>
              <a:rPr lang="tr-TR" altLang="tr-TR" sz="2000" kern="0" dirty="0" smtClean="0">
                <a:solidFill>
                  <a:srgbClr val="A50021"/>
                </a:solidFill>
                <a:latin typeface="+mj-lt"/>
              </a:rPr>
              <a:t>D</a:t>
            </a:r>
            <a:r>
              <a:rPr lang="tr-TR" altLang="tr-TR" sz="1800" kern="0" dirty="0" smtClean="0">
                <a:solidFill>
                  <a:schemeClr val="accent2"/>
                </a:solidFill>
                <a:latin typeface="+mj-lt"/>
              </a:rPr>
              <a:t>eğerlendirme </a:t>
            </a:r>
            <a:r>
              <a:rPr lang="tr-TR" altLang="tr-TR" sz="2000" kern="0" dirty="0" smtClean="0">
                <a:solidFill>
                  <a:srgbClr val="A50021"/>
                </a:solidFill>
                <a:latin typeface="+mj-lt"/>
              </a:rPr>
              <a:t>E</a:t>
            </a:r>
            <a:r>
              <a:rPr lang="tr-TR" altLang="tr-TR" sz="1800" kern="0" dirty="0" smtClean="0">
                <a:solidFill>
                  <a:schemeClr val="accent2"/>
                </a:solidFill>
                <a:latin typeface="+mj-lt"/>
              </a:rPr>
              <a:t>l </a:t>
            </a:r>
            <a:r>
              <a:rPr lang="tr-TR" altLang="tr-TR" sz="2000" kern="0" dirty="0" smtClean="0">
                <a:solidFill>
                  <a:srgbClr val="A50021"/>
                </a:solidFill>
                <a:latin typeface="+mj-lt"/>
              </a:rPr>
              <a:t>K</a:t>
            </a:r>
            <a:r>
              <a:rPr lang="tr-TR" altLang="tr-TR" sz="1800" kern="0" dirty="0" smtClean="0">
                <a:solidFill>
                  <a:schemeClr val="accent2"/>
                </a:solidFill>
                <a:latin typeface="+mj-lt"/>
              </a:rPr>
              <a:t>itabı (Elektronik)</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9" name="Rectangle 3"/>
          <p:cNvSpPr txBox="1">
            <a:spLocks noChangeArrowheads="1"/>
          </p:cNvSpPr>
          <p:nvPr/>
        </p:nvSpPr>
        <p:spPr bwMode="auto">
          <a:xfrm>
            <a:off x="1383945" y="2174057"/>
            <a:ext cx="6768752" cy="6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Kurum İç Değerlendirme Raporu Kılavuzu ve Dış Değerlendirme Ölçütlerine uyum</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pic>
        <p:nvPicPr>
          <p:cNvPr id="4" name="Picture 3"/>
          <p:cNvPicPr>
            <a:picLocks noChangeAspect="1"/>
          </p:cNvPicPr>
          <p:nvPr/>
        </p:nvPicPr>
        <p:blipFill>
          <a:blip r:embed="rId4"/>
          <a:stretch>
            <a:fillRect/>
          </a:stretch>
        </p:blipFill>
        <p:spPr>
          <a:xfrm>
            <a:off x="1125959" y="2867547"/>
            <a:ext cx="7121243" cy="2070337"/>
          </a:xfrm>
          <a:prstGeom prst="rect">
            <a:avLst/>
          </a:prstGeom>
        </p:spPr>
      </p:pic>
    </p:spTree>
    <p:extLst>
      <p:ext uri="{BB962C8B-B14F-4D97-AF65-F5344CB8AC3E}">
        <p14:creationId xmlns:p14="http://schemas.microsoft.com/office/powerpoint/2010/main" val="3356197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27</a:t>
            </a:fld>
            <a:endParaRPr lang="en-US"/>
          </a:p>
        </p:txBody>
      </p:sp>
      <p:pic>
        <p:nvPicPr>
          <p:cNvPr id="4" name="Picture 3"/>
          <p:cNvPicPr>
            <a:picLocks noChangeAspect="1"/>
          </p:cNvPicPr>
          <p:nvPr/>
        </p:nvPicPr>
        <p:blipFill>
          <a:blip r:embed="rId2"/>
          <a:stretch>
            <a:fillRect/>
          </a:stretch>
        </p:blipFill>
        <p:spPr>
          <a:xfrm>
            <a:off x="323526" y="1087620"/>
            <a:ext cx="8973503" cy="4953028"/>
          </a:xfrm>
          <a:prstGeom prst="rect">
            <a:avLst/>
          </a:prstGeom>
        </p:spPr>
      </p:pic>
      <p:sp>
        <p:nvSpPr>
          <p:cNvPr id="5" name="Rectangle 3"/>
          <p:cNvSpPr txBox="1">
            <a:spLocks noChangeArrowheads="1"/>
          </p:cNvSpPr>
          <p:nvPr/>
        </p:nvSpPr>
        <p:spPr bwMode="auto">
          <a:xfrm>
            <a:off x="3730158" y="6074195"/>
            <a:ext cx="2160240" cy="3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400" kern="0" dirty="0" smtClean="0">
                <a:solidFill>
                  <a:schemeClr val="accent2"/>
                </a:solidFill>
                <a:latin typeface="+mj-lt"/>
              </a:rPr>
              <a:t>Muzaffer Elmas sunumu</a:t>
            </a:r>
            <a:endParaRPr lang="tr-TR" altLang="tr-TR" sz="1400" kern="0" dirty="0">
              <a:solidFill>
                <a:schemeClr val="accent2"/>
              </a:solidFill>
              <a:latin typeface="+mj-lt"/>
            </a:endParaRPr>
          </a:p>
          <a:p>
            <a:pPr marL="0" indent="0" eaLnBrk="1" hangingPunct="1">
              <a:spcBef>
                <a:spcPts val="600"/>
              </a:spcBef>
              <a:spcAft>
                <a:spcPts val="600"/>
              </a:spcAft>
              <a:buNone/>
            </a:pPr>
            <a:r>
              <a:rPr lang="tr-TR" altLang="tr-TR" sz="1400" kern="0" dirty="0" smtClean="0">
                <a:solidFill>
                  <a:schemeClr val="accent2"/>
                </a:solidFill>
                <a:latin typeface="+mj-lt"/>
              </a:rPr>
              <a:t>			</a:t>
            </a:r>
          </a:p>
        </p:txBody>
      </p:sp>
      <p:sp>
        <p:nvSpPr>
          <p:cNvPr id="6" name="Text Box 4"/>
          <p:cNvSpPr txBox="1">
            <a:spLocks noChangeArrowheads="1"/>
          </p:cNvSpPr>
          <p:nvPr/>
        </p:nvSpPr>
        <p:spPr bwMode="auto">
          <a:xfrm>
            <a:off x="1475656" y="215450"/>
            <a:ext cx="7043737" cy="65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Ne için?</a:t>
            </a:r>
            <a:endParaRPr lang="tr-TR" altLang="en-US" sz="2800" dirty="0">
              <a:solidFill>
                <a:srgbClr val="C00000"/>
              </a:solidFill>
              <a:latin typeface="+mj-lt"/>
            </a:endParaRPr>
          </a:p>
        </p:txBody>
      </p:sp>
    </p:spTree>
    <p:extLst>
      <p:ext uri="{BB962C8B-B14F-4D97-AF65-F5344CB8AC3E}">
        <p14:creationId xmlns:p14="http://schemas.microsoft.com/office/powerpoint/2010/main" val="17052754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28</a:t>
            </a:fld>
            <a:endParaRPr lang="en-US"/>
          </a:p>
        </p:txBody>
      </p:sp>
      <p:sp>
        <p:nvSpPr>
          <p:cNvPr id="5" name="Rectangle 3"/>
          <p:cNvSpPr txBox="1">
            <a:spLocks noChangeArrowheads="1"/>
          </p:cNvSpPr>
          <p:nvPr/>
        </p:nvSpPr>
        <p:spPr bwMode="auto">
          <a:xfrm>
            <a:off x="3730159" y="5809982"/>
            <a:ext cx="2160240" cy="3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400" kern="0" dirty="0" smtClean="0">
                <a:solidFill>
                  <a:schemeClr val="accent2"/>
                </a:solidFill>
                <a:latin typeface="+mj-lt"/>
              </a:rPr>
              <a:t>Muzaffer Elmas sunumu</a:t>
            </a:r>
            <a:endParaRPr lang="tr-TR" altLang="tr-TR" sz="1400" kern="0" dirty="0">
              <a:solidFill>
                <a:schemeClr val="accent2"/>
              </a:solidFill>
              <a:latin typeface="+mj-lt"/>
            </a:endParaRPr>
          </a:p>
          <a:p>
            <a:pPr marL="0" indent="0" eaLnBrk="1" hangingPunct="1">
              <a:spcBef>
                <a:spcPts val="600"/>
              </a:spcBef>
              <a:spcAft>
                <a:spcPts val="600"/>
              </a:spcAft>
              <a:buNone/>
            </a:pPr>
            <a:r>
              <a:rPr lang="tr-TR" altLang="tr-TR" sz="1400" kern="0" dirty="0" smtClean="0">
                <a:solidFill>
                  <a:schemeClr val="accent2"/>
                </a:solidFill>
                <a:latin typeface="+mj-lt"/>
              </a:rPr>
              <a:t>			</a:t>
            </a:r>
          </a:p>
        </p:txBody>
      </p:sp>
      <p:pic>
        <p:nvPicPr>
          <p:cNvPr id="6" name="Picture 5"/>
          <p:cNvPicPr>
            <a:picLocks noChangeAspect="1"/>
          </p:cNvPicPr>
          <p:nvPr/>
        </p:nvPicPr>
        <p:blipFill>
          <a:blip r:embed="rId2"/>
          <a:stretch>
            <a:fillRect/>
          </a:stretch>
        </p:blipFill>
        <p:spPr>
          <a:xfrm>
            <a:off x="28341" y="1076204"/>
            <a:ext cx="9087317" cy="4705592"/>
          </a:xfrm>
          <a:prstGeom prst="rect">
            <a:avLst/>
          </a:prstGeom>
        </p:spPr>
      </p:pic>
    </p:spTree>
    <p:extLst>
      <p:ext uri="{BB962C8B-B14F-4D97-AF65-F5344CB8AC3E}">
        <p14:creationId xmlns:p14="http://schemas.microsoft.com/office/powerpoint/2010/main" val="9704082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29</a:t>
            </a:fld>
            <a:endParaRPr lang="en-US" altLang="en-US" sz="1400" smtClean="0"/>
          </a:p>
        </p:txBody>
      </p:sp>
      <p:sp>
        <p:nvSpPr>
          <p:cNvPr id="3075" name="Rectangle 2"/>
          <p:cNvSpPr>
            <a:spLocks noGrp="1" noChangeArrowheads="1"/>
          </p:cNvSpPr>
          <p:nvPr>
            <p:ph type="title"/>
          </p:nvPr>
        </p:nvSpPr>
        <p:spPr>
          <a:xfrm>
            <a:off x="520700" y="1844824"/>
            <a:ext cx="8362950" cy="649287"/>
          </a:xfrm>
        </p:spPr>
        <p:txBody>
          <a:bodyPr/>
          <a:lstStyle/>
          <a:p>
            <a:pPr eaLnBrk="1" hangingPunct="1"/>
            <a:r>
              <a:rPr lang="tr-TR" altLang="en-US" sz="3600" dirty="0" smtClean="0">
                <a:solidFill>
                  <a:srgbClr val="A50021"/>
                </a:solidFill>
                <a:latin typeface="+mj-lt"/>
              </a:rPr>
              <a:t>Süreç Dokümantasyonu</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219140857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a:t>
            </a:fld>
            <a:endParaRPr lang="en-US"/>
          </a:p>
        </p:txBody>
      </p:sp>
      <p:sp>
        <p:nvSpPr>
          <p:cNvPr id="5" name="Rectangle 4"/>
          <p:cNvSpPr txBox="1">
            <a:spLocks noChangeArrowheads="1"/>
          </p:cNvSpPr>
          <p:nvPr/>
        </p:nvSpPr>
        <p:spPr>
          <a:xfrm>
            <a:off x="179512" y="620688"/>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Program</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08 Mayıs 2019 </a:t>
            </a:r>
            <a:endParaRPr lang="en-US" sz="1050" dirty="0">
              <a:solidFill>
                <a:srgbClr val="333399"/>
              </a:solidFill>
              <a:latin typeface="+mj-lt"/>
            </a:endParaRPr>
          </a:p>
        </p:txBody>
      </p:sp>
      <p:sp>
        <p:nvSpPr>
          <p:cNvPr id="7" name="Rectangle 6"/>
          <p:cNvSpPr/>
          <p:nvPr/>
        </p:nvSpPr>
        <p:spPr>
          <a:xfrm>
            <a:off x="467544" y="2766102"/>
            <a:ext cx="8568952" cy="2987741"/>
          </a:xfrm>
          <a:prstGeom prst="rect">
            <a:avLst/>
          </a:prstGeom>
        </p:spPr>
        <p:txBody>
          <a:bodyPr wrap="square">
            <a:spAutoFit/>
          </a:bodyPr>
          <a:lstStyle/>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Program:</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14.00 - 14.30 Açılış</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14.30 - 15.15 İş Süreci Akış </a:t>
            </a:r>
            <a:r>
              <a:rPr lang="tr-TR"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Şeması Örneği </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15.15 - 15.30 Ara ve İkram</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15.30 - 16.30 Grup çalışmaları</a:t>
            </a:r>
          </a:p>
          <a:p>
            <a:pPr marL="342900" indent="-342900">
              <a:lnSpc>
                <a:spcPct val="114000"/>
              </a:lnSpc>
              <a:spcBef>
                <a:spcPct val="20000"/>
              </a:spcBef>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16.30 - 17.00 Sorular</a:t>
            </a:r>
          </a:p>
        </p:txBody>
      </p:sp>
      <p:sp>
        <p:nvSpPr>
          <p:cNvPr id="3" name="Rectangle 2"/>
          <p:cNvSpPr/>
          <p:nvPr/>
        </p:nvSpPr>
        <p:spPr>
          <a:xfrm>
            <a:off x="2454424" y="1369318"/>
            <a:ext cx="4645496" cy="830997"/>
          </a:xfrm>
          <a:prstGeom prst="rect">
            <a:avLst/>
          </a:prstGeom>
        </p:spPr>
        <p:txBody>
          <a:bodyPr wrap="square">
            <a:spAutoFit/>
          </a:bodyPr>
          <a:lstStyle/>
          <a:p>
            <a:pPr>
              <a:lnSpc>
                <a:spcPct val="150000"/>
              </a:lnSpc>
            </a:pPr>
            <a:r>
              <a:rPr lang="tr-TR"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Dokümantasyonu</a:t>
            </a:r>
            <a:endParaRPr lang="en-US" sz="32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769055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30</a:t>
            </a:fld>
            <a:endParaRPr lang="en-US" altLang="en-US" sz="1400" smtClean="0"/>
          </a:p>
        </p:txBody>
      </p:sp>
      <p:sp>
        <p:nvSpPr>
          <p:cNvPr id="49156" name="Text Box 4"/>
          <p:cNvSpPr txBox="1">
            <a:spLocks noChangeArrowheads="1"/>
          </p:cNvSpPr>
          <p:nvPr/>
        </p:nvSpPr>
        <p:spPr bwMode="auto">
          <a:xfrm>
            <a:off x="1125959" y="332656"/>
            <a:ext cx="7043737" cy="65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Süreç Dokümantasyonu</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sp>
        <p:nvSpPr>
          <p:cNvPr id="8" name="Rectangle 3"/>
          <p:cNvSpPr txBox="1">
            <a:spLocks noChangeArrowheads="1"/>
          </p:cNvSpPr>
          <p:nvPr/>
        </p:nvSpPr>
        <p:spPr>
          <a:xfrm>
            <a:off x="611560" y="1214726"/>
            <a:ext cx="8353425" cy="512017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tr-TR" sz="2200" kern="0" dirty="0" smtClean="0">
                <a:solidFill>
                  <a:schemeClr val="accent2"/>
                </a:solidFill>
                <a:latin typeface="+mj-lt"/>
              </a:rPr>
              <a:t>Yasal </a:t>
            </a:r>
            <a:r>
              <a:rPr lang="tr-TR" sz="2200" kern="0" dirty="0">
                <a:solidFill>
                  <a:schemeClr val="accent2"/>
                </a:solidFill>
                <a:latin typeface="+mj-lt"/>
              </a:rPr>
              <a:t>mevzuat </a:t>
            </a:r>
          </a:p>
          <a:p>
            <a:pPr lvl="1"/>
            <a:r>
              <a:rPr lang="tr-TR" sz="1800" kern="0" dirty="0" smtClean="0">
                <a:solidFill>
                  <a:schemeClr val="accent2"/>
                </a:solidFill>
                <a:latin typeface="+mj-lt"/>
              </a:rPr>
              <a:t>Çekirdek </a:t>
            </a:r>
            <a:r>
              <a:rPr lang="tr-TR" sz="1800" kern="0" dirty="0">
                <a:solidFill>
                  <a:schemeClr val="accent2"/>
                </a:solidFill>
                <a:latin typeface="+mj-lt"/>
              </a:rPr>
              <a:t>yasal mevzuat (yasa, tüzük, yönetmelik, genelge, kararname,  otoritenin kararları)</a:t>
            </a:r>
          </a:p>
          <a:p>
            <a:pPr lvl="1"/>
            <a:r>
              <a:rPr lang="tr-TR" sz="1800" kern="0" dirty="0" smtClean="0">
                <a:solidFill>
                  <a:schemeClr val="accent2"/>
                </a:solidFill>
                <a:latin typeface="+mj-lt"/>
              </a:rPr>
              <a:t>Kurum </a:t>
            </a:r>
            <a:r>
              <a:rPr lang="tr-TR" sz="1800" kern="0" dirty="0">
                <a:solidFill>
                  <a:schemeClr val="accent2"/>
                </a:solidFill>
                <a:latin typeface="+mj-lt"/>
              </a:rPr>
              <a:t>için hazırlanmış ve Yükseköğretim Kurumu Senatosu tarafından onaylanmış mevzuat (Tüzük, Yönetmelik, Yönerge, Usul ve Esaslar, vb.)</a:t>
            </a:r>
          </a:p>
          <a:p>
            <a:r>
              <a:rPr lang="tr-TR" sz="2200" kern="0" dirty="0" smtClean="0">
                <a:solidFill>
                  <a:schemeClr val="accent2"/>
                </a:solidFill>
                <a:latin typeface="+mj-lt"/>
              </a:rPr>
              <a:t>Politikalar</a:t>
            </a:r>
            <a:endParaRPr lang="tr-TR" sz="2200" kern="0" dirty="0">
              <a:solidFill>
                <a:schemeClr val="accent2"/>
              </a:solidFill>
              <a:latin typeface="+mj-lt"/>
            </a:endParaRPr>
          </a:p>
          <a:p>
            <a:r>
              <a:rPr lang="tr-TR" sz="2200" kern="0" dirty="0" smtClean="0">
                <a:solidFill>
                  <a:schemeClr val="accent2"/>
                </a:solidFill>
                <a:latin typeface="+mj-lt"/>
              </a:rPr>
              <a:t>Kontrol </a:t>
            </a:r>
            <a:r>
              <a:rPr lang="tr-TR" sz="2200" kern="0" dirty="0">
                <a:solidFill>
                  <a:schemeClr val="accent2"/>
                </a:solidFill>
                <a:latin typeface="+mj-lt"/>
              </a:rPr>
              <a:t>listeleri</a:t>
            </a:r>
          </a:p>
          <a:p>
            <a:r>
              <a:rPr lang="tr-TR" sz="2200" kern="0" dirty="0" smtClean="0">
                <a:solidFill>
                  <a:schemeClr val="accent2"/>
                </a:solidFill>
                <a:latin typeface="+mj-lt"/>
              </a:rPr>
              <a:t>Eğitim </a:t>
            </a:r>
            <a:r>
              <a:rPr lang="tr-TR" sz="2200" kern="0" dirty="0">
                <a:solidFill>
                  <a:schemeClr val="accent2"/>
                </a:solidFill>
                <a:latin typeface="+mj-lt"/>
              </a:rPr>
              <a:t>kitapları </a:t>
            </a:r>
          </a:p>
          <a:p>
            <a:r>
              <a:rPr lang="tr-TR" sz="2200" kern="0" dirty="0" smtClean="0">
                <a:solidFill>
                  <a:schemeClr val="accent2"/>
                </a:solidFill>
                <a:latin typeface="+mj-lt"/>
              </a:rPr>
              <a:t>Kılavuzlar</a:t>
            </a:r>
            <a:endParaRPr lang="tr-TR" sz="2200" kern="0" dirty="0">
              <a:solidFill>
                <a:schemeClr val="accent2"/>
              </a:solidFill>
              <a:latin typeface="+mj-lt"/>
            </a:endParaRPr>
          </a:p>
          <a:p>
            <a:r>
              <a:rPr lang="tr-TR" sz="2200" kern="0" dirty="0" smtClean="0">
                <a:solidFill>
                  <a:schemeClr val="accent2"/>
                </a:solidFill>
                <a:latin typeface="+mj-lt"/>
              </a:rPr>
              <a:t>Formlar</a:t>
            </a:r>
            <a:endParaRPr lang="tr-TR" sz="2200" kern="0" dirty="0">
              <a:solidFill>
                <a:schemeClr val="accent2"/>
              </a:solidFill>
              <a:latin typeface="+mj-lt"/>
            </a:endParaRPr>
          </a:p>
          <a:p>
            <a:r>
              <a:rPr lang="tr-TR" sz="2200" kern="0" dirty="0" smtClean="0">
                <a:solidFill>
                  <a:schemeClr val="accent2"/>
                </a:solidFill>
                <a:latin typeface="+mj-lt"/>
              </a:rPr>
              <a:t>Ekran </a:t>
            </a:r>
            <a:r>
              <a:rPr lang="tr-TR" sz="2200" kern="0" dirty="0">
                <a:solidFill>
                  <a:schemeClr val="accent2"/>
                </a:solidFill>
                <a:latin typeface="+mj-lt"/>
              </a:rPr>
              <a:t>kopyaları</a:t>
            </a:r>
          </a:p>
          <a:p>
            <a:r>
              <a:rPr lang="tr-TR" sz="2200" kern="0" dirty="0" smtClean="0">
                <a:solidFill>
                  <a:schemeClr val="accent2"/>
                </a:solidFill>
                <a:latin typeface="+mj-lt"/>
              </a:rPr>
              <a:t>Diğer </a:t>
            </a:r>
            <a:r>
              <a:rPr lang="tr-TR" sz="2200" kern="0" dirty="0">
                <a:solidFill>
                  <a:schemeClr val="accent2"/>
                </a:solidFill>
                <a:latin typeface="+mj-lt"/>
              </a:rPr>
              <a:t>uygulamalara bağlantılar (linkler)</a:t>
            </a:r>
          </a:p>
          <a:p>
            <a:r>
              <a:rPr lang="tr-TR" sz="2200" kern="0" dirty="0" smtClean="0">
                <a:solidFill>
                  <a:schemeClr val="accent2"/>
                </a:solidFill>
                <a:latin typeface="+mj-lt"/>
              </a:rPr>
              <a:t>Süreç </a:t>
            </a:r>
            <a:r>
              <a:rPr lang="tr-TR" sz="2200" kern="0" dirty="0">
                <a:solidFill>
                  <a:schemeClr val="accent2"/>
                </a:solidFill>
                <a:latin typeface="+mj-lt"/>
              </a:rPr>
              <a:t>haritaları (iş akışı diyagramları, vb.)</a:t>
            </a:r>
          </a:p>
          <a:p>
            <a:pPr marL="0" indent="0">
              <a:lnSpc>
                <a:spcPct val="150000"/>
              </a:lnSpc>
              <a:buFontTx/>
              <a:buNone/>
            </a:pPr>
            <a:r>
              <a:rPr lang="tr-TR" sz="2200" kern="0" dirty="0" smtClean="0">
                <a:solidFill>
                  <a:schemeClr val="accent2"/>
                </a:solidFill>
                <a:latin typeface="+mj-lt"/>
              </a:rPr>
              <a:t>	</a:t>
            </a:r>
            <a:endParaRPr lang="tr-TR" sz="2200" kern="0" dirty="0">
              <a:solidFill>
                <a:schemeClr val="accent2"/>
              </a:solidFill>
              <a:latin typeface="+mj-lt"/>
            </a:endParaRPr>
          </a:p>
        </p:txBody>
      </p:sp>
      <p:sp>
        <p:nvSpPr>
          <p:cNvPr id="4" name="Rounded Rectangle 3"/>
          <p:cNvSpPr/>
          <p:nvPr/>
        </p:nvSpPr>
        <p:spPr>
          <a:xfrm>
            <a:off x="539552" y="5733256"/>
            <a:ext cx="6013648" cy="3600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67461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31</a:t>
            </a:fld>
            <a:endParaRPr lang="en-US" altLang="en-US" sz="1400" smtClean="0"/>
          </a:p>
        </p:txBody>
      </p:sp>
      <p:sp>
        <p:nvSpPr>
          <p:cNvPr id="3075" name="Rectangle 2"/>
          <p:cNvSpPr>
            <a:spLocks noGrp="1" noChangeArrowheads="1"/>
          </p:cNvSpPr>
          <p:nvPr>
            <p:ph type="title"/>
          </p:nvPr>
        </p:nvSpPr>
        <p:spPr>
          <a:xfrm>
            <a:off x="539552" y="2852936"/>
            <a:ext cx="8362950" cy="649287"/>
          </a:xfrm>
        </p:spPr>
        <p:txBody>
          <a:bodyPr/>
          <a:lstStyle/>
          <a:p>
            <a:pPr eaLnBrk="1" hangingPunct="1"/>
            <a:r>
              <a:rPr lang="tr-TR" altLang="en-US" sz="3600" dirty="0" smtClean="0">
                <a:solidFill>
                  <a:srgbClr val="A50021"/>
                </a:solidFill>
                <a:latin typeface="+mj-lt"/>
              </a:rPr>
              <a:t>Başlangıç Çalışması</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20127056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32</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SIPOC Diyagramı-Basamak 1</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graphicFrame>
        <p:nvGraphicFramePr>
          <p:cNvPr id="3" name="Table 2"/>
          <p:cNvGraphicFramePr>
            <a:graphicFrameLocks noGrp="1"/>
          </p:cNvGraphicFramePr>
          <p:nvPr>
            <p:extLst/>
          </p:nvPr>
        </p:nvGraphicFramePr>
        <p:xfrm>
          <a:off x="209550" y="1438274"/>
          <a:ext cx="8538914" cy="3657600"/>
        </p:xfrm>
        <a:graphic>
          <a:graphicData uri="http://schemas.openxmlformats.org/drawingml/2006/table">
            <a:tbl>
              <a:tblPr firstRow="1" bandRow="1">
                <a:tableStyleId>{5C22544A-7EE6-4342-B048-85BDC9FD1C3A}</a:tableStyleId>
              </a:tblPr>
              <a:tblGrid>
                <a:gridCol w="2080912">
                  <a:extLst>
                    <a:ext uri="{9D8B030D-6E8A-4147-A177-3AD203B41FA5}">
                      <a16:colId xmlns:a16="http://schemas.microsoft.com/office/drawing/2014/main" val="4089980702"/>
                    </a:ext>
                  </a:extLst>
                </a:gridCol>
                <a:gridCol w="1578623">
                  <a:extLst>
                    <a:ext uri="{9D8B030D-6E8A-4147-A177-3AD203B41FA5}">
                      <a16:colId xmlns:a16="http://schemas.microsoft.com/office/drawing/2014/main" val="4196046550"/>
                    </a:ext>
                  </a:extLst>
                </a:gridCol>
                <a:gridCol w="1578623">
                  <a:extLst>
                    <a:ext uri="{9D8B030D-6E8A-4147-A177-3AD203B41FA5}">
                      <a16:colId xmlns:a16="http://schemas.microsoft.com/office/drawing/2014/main" val="695616249"/>
                    </a:ext>
                  </a:extLst>
                </a:gridCol>
                <a:gridCol w="1506867">
                  <a:extLst>
                    <a:ext uri="{9D8B030D-6E8A-4147-A177-3AD203B41FA5}">
                      <a16:colId xmlns:a16="http://schemas.microsoft.com/office/drawing/2014/main" val="462047989"/>
                    </a:ext>
                  </a:extLst>
                </a:gridCol>
                <a:gridCol w="1793889">
                  <a:extLst>
                    <a:ext uri="{9D8B030D-6E8A-4147-A177-3AD203B41FA5}">
                      <a16:colId xmlns:a16="http://schemas.microsoft.com/office/drawing/2014/main" val="237116892"/>
                    </a:ext>
                  </a:extLst>
                </a:gridCol>
              </a:tblGrid>
              <a:tr h="567268">
                <a:tc>
                  <a:txBody>
                    <a:bodyPr/>
                    <a:lstStyle/>
                    <a:p>
                      <a:pPr algn="ctr"/>
                      <a:r>
                        <a:rPr lang="tr-TR" sz="1600" dirty="0" smtClean="0">
                          <a:solidFill>
                            <a:srgbClr val="C00000"/>
                          </a:solidFill>
                        </a:rPr>
                        <a:t>S</a:t>
                      </a:r>
                    </a:p>
                    <a:p>
                      <a:pPr algn="ctr"/>
                      <a:r>
                        <a:rPr lang="tr-TR" sz="1600" dirty="0" smtClean="0">
                          <a:solidFill>
                            <a:srgbClr val="C00000"/>
                          </a:solidFill>
                        </a:rPr>
                        <a:t>Sağlayıcılar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I</a:t>
                      </a:r>
                    </a:p>
                    <a:p>
                      <a:pPr algn="ctr"/>
                      <a:r>
                        <a:rPr lang="tr-TR" sz="1600" dirty="0" smtClean="0">
                          <a:solidFill>
                            <a:srgbClr val="C00000"/>
                          </a:solidFill>
                        </a:rPr>
                        <a:t>Girdiler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P</a:t>
                      </a:r>
                    </a:p>
                    <a:p>
                      <a:pPr algn="ctr"/>
                      <a:r>
                        <a:rPr lang="tr-TR" sz="1600" dirty="0" smtClean="0">
                          <a:solidFill>
                            <a:srgbClr val="C00000"/>
                          </a:solidFill>
                        </a:rPr>
                        <a:t>Süreç</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O</a:t>
                      </a:r>
                    </a:p>
                    <a:p>
                      <a:pPr algn="ctr"/>
                      <a:r>
                        <a:rPr lang="tr-TR" sz="1600" dirty="0" smtClean="0">
                          <a:solidFill>
                            <a:srgbClr val="C00000"/>
                          </a:solidFill>
                        </a:rPr>
                        <a:t>Çıktılar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C</a:t>
                      </a:r>
                    </a:p>
                    <a:p>
                      <a:pPr algn="ctr"/>
                      <a:r>
                        <a:rPr lang="tr-TR" sz="1600" dirty="0" smtClean="0">
                          <a:solidFill>
                            <a:srgbClr val="C00000"/>
                          </a:solidFill>
                        </a:rPr>
                        <a:t>Müşteriler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070002"/>
                  </a:ext>
                </a:extLst>
              </a:tr>
              <a:tr h="1044967">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girdilerini</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sağlıyor</a:t>
                      </a:r>
                      <a:r>
                        <a:rPr lang="en-US" sz="1600" kern="1200" dirty="0" smtClean="0">
                          <a:solidFill>
                            <a:schemeClr val="dk1"/>
                          </a:solidFill>
                          <a:effectLst/>
                          <a:latin typeface="+mn-lt"/>
                          <a:ea typeface="+mn-ea"/>
                          <a:cs typeface="+mn-cs"/>
                        </a:rPr>
                        <a:t>? </a:t>
                      </a:r>
                      <a:endParaRPr lang="en-US"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Sürece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giriyor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Girdiler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nasıl</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transforme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olu</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Süreçten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çıkıyor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çıktılarını</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kullanı</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veya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yararlanı</a:t>
                      </a:r>
                      <a:r>
                        <a:rPr lang="tr-TR" sz="1600" kern="1200" dirty="0" smtClean="0">
                          <a:solidFill>
                            <a:schemeClr val="dk1"/>
                          </a:solidFill>
                          <a:effectLst/>
                          <a:latin typeface="+mn-lt"/>
                          <a:ea typeface="+mn-ea"/>
                          <a:cs typeface="+mn-cs"/>
                        </a:rPr>
                        <a:t>yo</a:t>
                      </a:r>
                      <a:r>
                        <a:rPr lang="en-US" sz="1600" kern="1200" dirty="0" smtClean="0">
                          <a:solidFill>
                            <a:schemeClr val="dk1"/>
                          </a:solidFill>
                          <a:effectLst/>
                          <a:latin typeface="+mn-lt"/>
                          <a:ea typeface="+mn-ea"/>
                          <a:cs typeface="+mn-cs"/>
                        </a:rPr>
                        <a:t>r?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76989"/>
                  </a:ext>
                </a:extLst>
              </a:tr>
              <a:tr h="363250">
                <a:tc>
                  <a:txBody>
                    <a:bodyPr/>
                    <a:lstStyle/>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531761"/>
                  </a:ext>
                </a:extLst>
              </a:tr>
            </a:tbl>
          </a:graphicData>
        </a:graphic>
      </p:graphicFrame>
    </p:spTree>
    <p:extLst>
      <p:ext uri="{BB962C8B-B14F-4D97-AF65-F5344CB8AC3E}">
        <p14:creationId xmlns:p14="http://schemas.microsoft.com/office/powerpoint/2010/main" val="55599352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33</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CATWOE Analizi</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graphicFrame>
        <p:nvGraphicFramePr>
          <p:cNvPr id="4" name="Table 3"/>
          <p:cNvGraphicFramePr>
            <a:graphicFrameLocks noGrp="1"/>
          </p:cNvGraphicFramePr>
          <p:nvPr>
            <p:extLst/>
          </p:nvPr>
        </p:nvGraphicFramePr>
        <p:xfrm>
          <a:off x="395536" y="1518072"/>
          <a:ext cx="8291264" cy="4845113"/>
        </p:xfrm>
        <a:graphic>
          <a:graphicData uri="http://schemas.openxmlformats.org/drawingml/2006/table">
            <a:tbl>
              <a:tblPr firstRow="1" firstCol="1" bandRow="1">
                <a:tableStyleId>{5C22544A-7EE6-4342-B048-85BDC9FD1C3A}</a:tableStyleId>
              </a:tblPr>
              <a:tblGrid>
                <a:gridCol w="1412438">
                  <a:extLst>
                    <a:ext uri="{9D8B030D-6E8A-4147-A177-3AD203B41FA5}">
                      <a16:colId xmlns:a16="http://schemas.microsoft.com/office/drawing/2014/main" val="1289055285"/>
                    </a:ext>
                  </a:extLst>
                </a:gridCol>
                <a:gridCol w="2678186">
                  <a:extLst>
                    <a:ext uri="{9D8B030D-6E8A-4147-A177-3AD203B41FA5}">
                      <a16:colId xmlns:a16="http://schemas.microsoft.com/office/drawing/2014/main" val="2379454251"/>
                    </a:ext>
                  </a:extLst>
                </a:gridCol>
                <a:gridCol w="4200640">
                  <a:extLst>
                    <a:ext uri="{9D8B030D-6E8A-4147-A177-3AD203B41FA5}">
                      <a16:colId xmlns:a16="http://schemas.microsoft.com/office/drawing/2014/main" val="3361488868"/>
                    </a:ext>
                  </a:extLst>
                </a:gridCol>
              </a:tblGrid>
              <a:tr h="874542">
                <a:tc>
                  <a:txBody>
                    <a:bodyPr/>
                    <a:lstStyle/>
                    <a:p>
                      <a:pPr algn="ctr">
                        <a:lnSpc>
                          <a:spcPct val="115000"/>
                        </a:lnSpc>
                        <a:spcAft>
                          <a:spcPts val="600"/>
                        </a:spcAft>
                      </a:pPr>
                      <a:r>
                        <a:rPr lang="en-US" sz="2400" dirty="0">
                          <a:solidFill>
                            <a:schemeClr val="bg1"/>
                          </a:solidFill>
                          <a:effectLst/>
                        </a:rPr>
                        <a:t>C</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marL="0" algn="l" defTabSz="914400" rtl="0" eaLnBrk="1" latinLnBrk="0" hangingPunct="1">
                        <a:lnSpc>
                          <a:spcPct val="115000"/>
                        </a:lnSpc>
                        <a:spcAft>
                          <a:spcPts val="600"/>
                        </a:spcAft>
                      </a:pPr>
                      <a:r>
                        <a:rPr lang="en-US" sz="1600" b="0" kern="1200" dirty="0" err="1">
                          <a:solidFill>
                            <a:schemeClr val="dk1"/>
                          </a:solidFill>
                          <a:effectLst/>
                          <a:latin typeface="+mn-lt"/>
                          <a:ea typeface="+mn-ea"/>
                          <a:cs typeface="+mn-cs"/>
                        </a:rPr>
                        <a:t>Müşteri</a:t>
                      </a:r>
                      <a:r>
                        <a:rPr lang="en-US" sz="1600" b="0" kern="1200" dirty="0">
                          <a:solidFill>
                            <a:schemeClr val="dk1"/>
                          </a:solidFill>
                          <a:effectLst/>
                          <a:latin typeface="+mn-lt"/>
                          <a:ea typeface="+mn-ea"/>
                          <a:cs typeface="+mn-cs"/>
                        </a:rPr>
                        <a:t> / </a:t>
                      </a:r>
                      <a:r>
                        <a:rPr lang="en-US" sz="1600" b="0" kern="1200" dirty="0" err="1">
                          <a:solidFill>
                            <a:schemeClr val="dk1"/>
                          </a:solidFill>
                          <a:effectLst/>
                          <a:latin typeface="+mn-lt"/>
                          <a:ea typeface="+mn-ea"/>
                          <a:cs typeface="+mn-cs"/>
                        </a:rPr>
                        <a:t>Yararlanan</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Kullanan</a:t>
                      </a:r>
                      <a:endParaRPr lang="en-US" sz="1600" b="0" kern="1200" dirty="0">
                        <a:solidFill>
                          <a:schemeClr val="dk1"/>
                        </a:solidFill>
                        <a:effectLst/>
                        <a:latin typeface="+mn-lt"/>
                        <a:ea typeface="+mn-ea"/>
                        <a:cs typeface="+mn-cs"/>
                      </a:endParaRPr>
                    </a:p>
                  </a:txBody>
                  <a:tcPr marL="68580" marR="68580" marT="0" marB="0" anchor="ctr"/>
                </a:tc>
                <a:tc>
                  <a:txBody>
                    <a:bodyPr/>
                    <a:lstStyle/>
                    <a:p>
                      <a:pPr marL="0" algn="l" defTabSz="914400" rtl="0" eaLnBrk="1" latinLnBrk="0" hangingPunct="1">
                        <a:lnSpc>
                          <a:spcPct val="115000"/>
                        </a:lnSpc>
                        <a:spcAft>
                          <a:spcPts val="600"/>
                        </a:spcAft>
                      </a:pPr>
                      <a:r>
                        <a:rPr lang="en-US" sz="1600" b="0" kern="1200" dirty="0" err="1">
                          <a:solidFill>
                            <a:schemeClr val="dk1"/>
                          </a:solidFill>
                          <a:effectLst/>
                          <a:latin typeface="+mn-lt"/>
                          <a:ea typeface="+mn-ea"/>
                          <a:cs typeface="+mn-cs"/>
                        </a:rPr>
                        <a:t>T’den</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etkilenen</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kişilerdir</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Etki</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negatif</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veya</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pozitif</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olabilir</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Sistem</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kimin</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için</a:t>
                      </a:r>
                      <a:r>
                        <a:rPr lang="en-US" sz="1600" b="0" kern="1200" dirty="0">
                          <a:solidFill>
                            <a:schemeClr val="dk1"/>
                          </a:solidFill>
                          <a:effectLst/>
                          <a:latin typeface="+mn-lt"/>
                          <a:ea typeface="+mn-ea"/>
                          <a:cs typeface="+mn-cs"/>
                        </a:rPr>
                        <a:t> </a:t>
                      </a:r>
                      <a:r>
                        <a:rPr lang="en-US" sz="1600" b="0" kern="1200" dirty="0" err="1">
                          <a:solidFill>
                            <a:schemeClr val="dk1"/>
                          </a:solidFill>
                          <a:effectLst/>
                          <a:latin typeface="+mn-lt"/>
                          <a:ea typeface="+mn-ea"/>
                          <a:cs typeface="+mn-cs"/>
                        </a:rPr>
                        <a:t>işletiliyor</a:t>
                      </a:r>
                      <a:r>
                        <a:rPr lang="en-US" sz="1600" b="0" kern="1200" dirty="0">
                          <a:solidFill>
                            <a:schemeClr val="dk1"/>
                          </a:solidFill>
                          <a:effectLst/>
                          <a:latin typeface="+mn-lt"/>
                          <a:ea typeface="+mn-ea"/>
                          <a:cs typeface="+mn-cs"/>
                        </a:rPr>
                        <a:t>?</a:t>
                      </a:r>
                    </a:p>
                  </a:txBody>
                  <a:tcPr marL="68580" marR="68580" marT="0" marB="0" anchor="ctr"/>
                </a:tc>
                <a:extLst>
                  <a:ext uri="{0D108BD9-81ED-4DB2-BD59-A6C34878D82A}">
                    <a16:rowId xmlns:a16="http://schemas.microsoft.com/office/drawing/2014/main" val="3351391842"/>
                  </a:ext>
                </a:extLst>
              </a:tr>
              <a:tr h="472403">
                <a:tc>
                  <a:txBody>
                    <a:bodyPr/>
                    <a:lstStyle/>
                    <a:p>
                      <a:pPr algn="ctr">
                        <a:lnSpc>
                          <a:spcPct val="115000"/>
                        </a:lnSpc>
                        <a:spcAft>
                          <a:spcPts val="600"/>
                        </a:spcAft>
                      </a:pPr>
                      <a:r>
                        <a:rPr lang="en-US" sz="2400" dirty="0">
                          <a:solidFill>
                            <a:schemeClr val="bg1"/>
                          </a:solidFill>
                          <a:effectLst/>
                        </a:rPr>
                        <a:t>A</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nSpc>
                          <a:spcPct val="115000"/>
                        </a:lnSpc>
                        <a:spcAft>
                          <a:spcPts val="600"/>
                        </a:spcAft>
                      </a:pPr>
                      <a:r>
                        <a:rPr lang="en-US" sz="1600" dirty="0" err="1">
                          <a:effectLst/>
                        </a:rPr>
                        <a:t>Aktör</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600"/>
                        </a:spcAft>
                      </a:pPr>
                      <a:r>
                        <a:rPr lang="en-US" sz="1600" dirty="0" err="1">
                          <a:effectLst/>
                        </a:rPr>
                        <a:t>T’yi</a:t>
                      </a:r>
                      <a:r>
                        <a:rPr lang="en-US" sz="1600" dirty="0">
                          <a:effectLst/>
                        </a:rPr>
                        <a:t> </a:t>
                      </a:r>
                      <a:r>
                        <a:rPr lang="en-US" sz="1600" dirty="0" err="1">
                          <a:effectLst/>
                        </a:rPr>
                        <a:t>planlayan</a:t>
                      </a:r>
                      <a:r>
                        <a:rPr lang="en-US" sz="1600" dirty="0">
                          <a:effectLst/>
                        </a:rPr>
                        <a:t> </a:t>
                      </a:r>
                      <a:r>
                        <a:rPr lang="en-US" sz="1600" dirty="0" err="1">
                          <a:effectLst/>
                        </a:rPr>
                        <a:t>ve</a:t>
                      </a:r>
                      <a:r>
                        <a:rPr lang="en-US" sz="1600" dirty="0">
                          <a:effectLst/>
                        </a:rPr>
                        <a:t> </a:t>
                      </a:r>
                      <a:r>
                        <a:rPr lang="en-US" sz="1600" dirty="0" err="1">
                          <a:effectLst/>
                        </a:rPr>
                        <a:t>uygulayanlardır</a:t>
                      </a: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28924548"/>
                  </a:ext>
                </a:extLst>
              </a:tr>
              <a:tr h="874542">
                <a:tc>
                  <a:txBody>
                    <a:bodyPr/>
                    <a:lstStyle/>
                    <a:p>
                      <a:pPr algn="ctr">
                        <a:lnSpc>
                          <a:spcPct val="115000"/>
                        </a:lnSpc>
                        <a:spcAft>
                          <a:spcPts val="600"/>
                        </a:spcAft>
                      </a:pPr>
                      <a:r>
                        <a:rPr lang="en-US" sz="2400" dirty="0">
                          <a:solidFill>
                            <a:schemeClr val="bg1"/>
                          </a:solidFill>
                          <a:effectLst/>
                        </a:rPr>
                        <a:t>T</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nSpc>
                          <a:spcPct val="115000"/>
                        </a:lnSpc>
                        <a:spcAft>
                          <a:spcPts val="600"/>
                        </a:spcAft>
                      </a:pPr>
                      <a:r>
                        <a:rPr lang="en-US" sz="1600" dirty="0" err="1">
                          <a:solidFill>
                            <a:srgbClr val="A50021"/>
                          </a:solidFill>
                          <a:effectLst/>
                        </a:rPr>
                        <a:t>Transformasyon</a:t>
                      </a:r>
                      <a:endParaRPr lang="en-US" sz="1100" dirty="0">
                        <a:solidFill>
                          <a:srgbClr val="A5002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600"/>
                        </a:spcAft>
                      </a:pPr>
                      <a:r>
                        <a:rPr lang="en-US" sz="1600" dirty="0">
                          <a:solidFill>
                            <a:srgbClr val="A50021"/>
                          </a:solidFill>
                          <a:effectLst/>
                        </a:rPr>
                        <a:t>CATWOE </a:t>
                      </a:r>
                      <a:r>
                        <a:rPr lang="en-US" sz="1600" dirty="0" err="1">
                          <a:solidFill>
                            <a:srgbClr val="A50021"/>
                          </a:solidFill>
                          <a:effectLst/>
                        </a:rPr>
                        <a:t>Tranformasyona</a:t>
                      </a:r>
                      <a:r>
                        <a:rPr lang="en-US" sz="1600" dirty="0">
                          <a:solidFill>
                            <a:srgbClr val="A50021"/>
                          </a:solidFill>
                          <a:effectLst/>
                        </a:rPr>
                        <a:t> </a:t>
                      </a:r>
                      <a:r>
                        <a:rPr lang="en-US" sz="1600" dirty="0" err="1">
                          <a:solidFill>
                            <a:srgbClr val="A50021"/>
                          </a:solidFill>
                          <a:effectLst/>
                        </a:rPr>
                        <a:t>odaklanır</a:t>
                      </a:r>
                      <a:r>
                        <a:rPr lang="en-US" sz="1600" dirty="0">
                          <a:solidFill>
                            <a:srgbClr val="A50021"/>
                          </a:solidFill>
                          <a:effectLst/>
                        </a:rPr>
                        <a:t>. </a:t>
                      </a:r>
                      <a:r>
                        <a:rPr lang="en-US" sz="1600" dirty="0" err="1">
                          <a:solidFill>
                            <a:srgbClr val="A50021"/>
                          </a:solidFill>
                          <a:effectLst/>
                        </a:rPr>
                        <a:t>Tek</a:t>
                      </a:r>
                      <a:r>
                        <a:rPr lang="en-US" sz="1600" dirty="0">
                          <a:solidFill>
                            <a:srgbClr val="A50021"/>
                          </a:solidFill>
                          <a:effectLst/>
                        </a:rPr>
                        <a:t> </a:t>
                      </a:r>
                      <a:r>
                        <a:rPr lang="en-US" sz="1600" dirty="0" err="1">
                          <a:solidFill>
                            <a:srgbClr val="A50021"/>
                          </a:solidFill>
                          <a:effectLst/>
                        </a:rPr>
                        <a:t>süreçtir</a:t>
                      </a:r>
                      <a:r>
                        <a:rPr lang="en-US" sz="1600" dirty="0">
                          <a:solidFill>
                            <a:srgbClr val="A50021"/>
                          </a:solidFill>
                          <a:effectLst/>
                        </a:rPr>
                        <a:t>. Bu </a:t>
                      </a:r>
                      <a:r>
                        <a:rPr lang="en-US" sz="1600" dirty="0" err="1">
                          <a:solidFill>
                            <a:srgbClr val="A50021"/>
                          </a:solidFill>
                          <a:effectLst/>
                        </a:rPr>
                        <a:t>süreçte</a:t>
                      </a:r>
                      <a:r>
                        <a:rPr lang="en-US" sz="1600" dirty="0">
                          <a:solidFill>
                            <a:srgbClr val="A50021"/>
                          </a:solidFill>
                          <a:effectLst/>
                        </a:rPr>
                        <a:t> </a:t>
                      </a:r>
                      <a:r>
                        <a:rPr lang="en-US" sz="1600" dirty="0" err="1">
                          <a:solidFill>
                            <a:srgbClr val="A50021"/>
                          </a:solidFill>
                          <a:effectLst/>
                        </a:rPr>
                        <a:t>girdiye</a:t>
                      </a:r>
                      <a:r>
                        <a:rPr lang="en-US" sz="1600" dirty="0">
                          <a:solidFill>
                            <a:srgbClr val="A50021"/>
                          </a:solidFill>
                          <a:effectLst/>
                        </a:rPr>
                        <a:t> </a:t>
                      </a:r>
                      <a:r>
                        <a:rPr lang="en-US" sz="1600" dirty="0" err="1">
                          <a:solidFill>
                            <a:srgbClr val="A50021"/>
                          </a:solidFill>
                          <a:effectLst/>
                        </a:rPr>
                        <a:t>değer</a:t>
                      </a:r>
                      <a:r>
                        <a:rPr lang="en-US" sz="1600" dirty="0">
                          <a:solidFill>
                            <a:srgbClr val="A50021"/>
                          </a:solidFill>
                          <a:effectLst/>
                        </a:rPr>
                        <a:t> </a:t>
                      </a:r>
                      <a:r>
                        <a:rPr lang="en-US" sz="1600" dirty="0" err="1">
                          <a:solidFill>
                            <a:srgbClr val="A50021"/>
                          </a:solidFill>
                          <a:effectLst/>
                        </a:rPr>
                        <a:t>katılarak</a:t>
                      </a:r>
                      <a:r>
                        <a:rPr lang="en-US" sz="1600" dirty="0">
                          <a:solidFill>
                            <a:srgbClr val="A50021"/>
                          </a:solidFill>
                          <a:effectLst/>
                        </a:rPr>
                        <a:t> </a:t>
                      </a:r>
                      <a:r>
                        <a:rPr lang="en-US" sz="1600" dirty="0" err="1">
                          <a:solidFill>
                            <a:srgbClr val="A50021"/>
                          </a:solidFill>
                          <a:effectLst/>
                        </a:rPr>
                        <a:t>çıktı</a:t>
                      </a:r>
                      <a:r>
                        <a:rPr lang="en-US" sz="1600" dirty="0">
                          <a:solidFill>
                            <a:srgbClr val="A50021"/>
                          </a:solidFill>
                          <a:effectLst/>
                        </a:rPr>
                        <a:t> </a:t>
                      </a:r>
                      <a:r>
                        <a:rPr lang="en-US" sz="1600" dirty="0" err="1">
                          <a:solidFill>
                            <a:srgbClr val="A50021"/>
                          </a:solidFill>
                          <a:effectLst/>
                        </a:rPr>
                        <a:t>haline</a:t>
                      </a:r>
                      <a:r>
                        <a:rPr lang="en-US" sz="1600" dirty="0">
                          <a:solidFill>
                            <a:srgbClr val="A50021"/>
                          </a:solidFill>
                          <a:effectLst/>
                        </a:rPr>
                        <a:t> </a:t>
                      </a:r>
                      <a:r>
                        <a:rPr lang="en-US" sz="1600" dirty="0" err="1">
                          <a:solidFill>
                            <a:srgbClr val="A50021"/>
                          </a:solidFill>
                          <a:effectLst/>
                        </a:rPr>
                        <a:t>transforme</a:t>
                      </a:r>
                      <a:r>
                        <a:rPr lang="en-US" sz="1600" dirty="0">
                          <a:solidFill>
                            <a:srgbClr val="A50021"/>
                          </a:solidFill>
                          <a:effectLst/>
                        </a:rPr>
                        <a:t> </a:t>
                      </a:r>
                      <a:r>
                        <a:rPr lang="en-US" sz="1600" dirty="0" err="1">
                          <a:solidFill>
                            <a:srgbClr val="A50021"/>
                          </a:solidFill>
                          <a:effectLst/>
                        </a:rPr>
                        <a:t>edilir</a:t>
                      </a:r>
                      <a:r>
                        <a:rPr lang="en-US" sz="1600" dirty="0">
                          <a:solidFill>
                            <a:srgbClr val="A50021"/>
                          </a:solidFill>
                          <a:effectLst/>
                        </a:rPr>
                        <a:t>.</a:t>
                      </a:r>
                      <a:endParaRPr lang="en-US" sz="1100" dirty="0">
                        <a:solidFill>
                          <a:srgbClr val="A5002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76710927"/>
                  </a:ext>
                </a:extLst>
              </a:tr>
              <a:tr h="874542">
                <a:tc>
                  <a:txBody>
                    <a:bodyPr/>
                    <a:lstStyle/>
                    <a:p>
                      <a:pPr algn="ctr">
                        <a:lnSpc>
                          <a:spcPct val="115000"/>
                        </a:lnSpc>
                        <a:spcAft>
                          <a:spcPts val="600"/>
                        </a:spcAft>
                      </a:pPr>
                      <a:r>
                        <a:rPr lang="en-US" sz="2400" dirty="0">
                          <a:solidFill>
                            <a:schemeClr val="bg1"/>
                          </a:solidFill>
                          <a:effectLst/>
                        </a:rPr>
                        <a:t>W</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nSpc>
                          <a:spcPct val="115000"/>
                        </a:lnSpc>
                        <a:spcAft>
                          <a:spcPts val="600"/>
                        </a:spcAft>
                      </a:pPr>
                      <a:r>
                        <a:rPr lang="en-US" sz="1600" dirty="0" err="1">
                          <a:effectLst/>
                        </a:rPr>
                        <a:t>Dünyadaki</a:t>
                      </a:r>
                      <a:r>
                        <a:rPr lang="en-US" sz="1600" dirty="0">
                          <a:effectLst/>
                        </a:rPr>
                        <a:t> Durum</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600"/>
                        </a:spcAft>
                      </a:pPr>
                      <a:r>
                        <a:rPr lang="en-US" sz="1600" dirty="0" err="1">
                          <a:effectLst/>
                        </a:rPr>
                        <a:t>Transformasyonu</a:t>
                      </a:r>
                      <a:r>
                        <a:rPr lang="en-US" sz="1600" dirty="0">
                          <a:effectLst/>
                        </a:rPr>
                        <a:t> </a:t>
                      </a:r>
                      <a:r>
                        <a:rPr lang="en-US" sz="1600" dirty="0" err="1">
                          <a:effectLst/>
                        </a:rPr>
                        <a:t>değerli</a:t>
                      </a:r>
                      <a:r>
                        <a:rPr lang="en-US" sz="1600" dirty="0">
                          <a:effectLst/>
                        </a:rPr>
                        <a:t> </a:t>
                      </a:r>
                      <a:r>
                        <a:rPr lang="en-US" sz="1600" dirty="0" err="1">
                          <a:effectLst/>
                        </a:rPr>
                        <a:t>kılan</a:t>
                      </a:r>
                      <a:r>
                        <a:rPr lang="en-US" sz="1600" dirty="0">
                          <a:effectLst/>
                        </a:rPr>
                        <a:t> </a:t>
                      </a:r>
                      <a:r>
                        <a:rPr lang="en-US" sz="1600" dirty="0" err="1">
                          <a:effectLst/>
                        </a:rPr>
                        <a:t>dünyadaki</a:t>
                      </a:r>
                      <a:r>
                        <a:rPr lang="en-US" sz="1600" dirty="0">
                          <a:effectLst/>
                        </a:rPr>
                        <a:t> durum </a:t>
                      </a:r>
                      <a:r>
                        <a:rPr lang="en-US" sz="1600" dirty="0" err="1">
                          <a:effectLst/>
                        </a:rPr>
                        <a:t>nedir</a:t>
                      </a:r>
                      <a:r>
                        <a:rPr lang="en-US" sz="1600" dirty="0">
                          <a:effectLst/>
                        </a:rPr>
                        <a:t>? </a:t>
                      </a:r>
                      <a:r>
                        <a:rPr lang="en-US" sz="1600" dirty="0" err="1">
                          <a:effectLst/>
                        </a:rPr>
                        <a:t>Dünyadaki</a:t>
                      </a:r>
                      <a:r>
                        <a:rPr lang="en-US" sz="1600" dirty="0">
                          <a:effectLst/>
                        </a:rPr>
                        <a:t> durum, </a:t>
                      </a:r>
                      <a:r>
                        <a:rPr lang="en-US" sz="1600" dirty="0" err="1">
                          <a:effectLst/>
                        </a:rPr>
                        <a:t>T’yi</a:t>
                      </a:r>
                      <a:r>
                        <a:rPr lang="en-US" sz="1600" dirty="0">
                          <a:effectLst/>
                        </a:rPr>
                        <a:t> </a:t>
                      </a:r>
                      <a:r>
                        <a:rPr lang="en-US" sz="1600" dirty="0" err="1">
                          <a:effectLst/>
                        </a:rPr>
                        <a:t>daha</a:t>
                      </a:r>
                      <a:r>
                        <a:rPr lang="en-US" sz="1600" dirty="0">
                          <a:effectLst/>
                        </a:rPr>
                        <a:t> </a:t>
                      </a:r>
                      <a:r>
                        <a:rPr lang="en-US" sz="1600" dirty="0" err="1">
                          <a:effectLst/>
                        </a:rPr>
                        <a:t>anlamlı</a:t>
                      </a:r>
                      <a:r>
                        <a:rPr lang="en-US" sz="1600" dirty="0">
                          <a:effectLst/>
                        </a:rPr>
                        <a:t> </a:t>
                      </a:r>
                      <a:r>
                        <a:rPr lang="en-US" sz="1600" dirty="0" err="1">
                          <a:effectLst/>
                        </a:rPr>
                        <a:t>kılar</a:t>
                      </a:r>
                      <a:r>
                        <a:rPr lang="en-US" sz="1600" dirty="0">
                          <a:effectLst/>
                        </a:rPr>
                        <a: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84224368"/>
                  </a:ext>
                </a:extLst>
              </a:tr>
              <a:tr h="874542">
                <a:tc>
                  <a:txBody>
                    <a:bodyPr/>
                    <a:lstStyle/>
                    <a:p>
                      <a:pPr algn="ctr">
                        <a:lnSpc>
                          <a:spcPct val="115000"/>
                        </a:lnSpc>
                        <a:spcAft>
                          <a:spcPts val="600"/>
                        </a:spcAft>
                      </a:pPr>
                      <a:r>
                        <a:rPr lang="en-US" sz="2400" dirty="0">
                          <a:solidFill>
                            <a:schemeClr val="bg1"/>
                          </a:solidFill>
                          <a:effectLst/>
                        </a:rPr>
                        <a:t>O</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nSpc>
                          <a:spcPct val="115000"/>
                        </a:lnSpc>
                        <a:spcAft>
                          <a:spcPts val="600"/>
                        </a:spcAft>
                      </a:pPr>
                      <a:r>
                        <a:rPr lang="en-US" sz="1600">
                          <a:effectLst/>
                        </a:rPr>
                        <a:t>Sahip</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600"/>
                        </a:spcAft>
                      </a:pPr>
                      <a:r>
                        <a:rPr lang="en-US" sz="1600" dirty="0" err="1">
                          <a:effectLst/>
                        </a:rPr>
                        <a:t>Transformasyonu</a:t>
                      </a:r>
                      <a:r>
                        <a:rPr lang="en-US" sz="1600" dirty="0">
                          <a:effectLst/>
                        </a:rPr>
                        <a:t> </a:t>
                      </a:r>
                      <a:r>
                        <a:rPr lang="en-US" sz="1600" dirty="0" err="1">
                          <a:effectLst/>
                        </a:rPr>
                        <a:t>yöneten</a:t>
                      </a:r>
                      <a:r>
                        <a:rPr lang="en-US" sz="1600" dirty="0">
                          <a:effectLst/>
                        </a:rPr>
                        <a:t> </a:t>
                      </a:r>
                      <a:r>
                        <a:rPr lang="en-US" sz="1600" dirty="0" err="1">
                          <a:effectLst/>
                        </a:rPr>
                        <a:t>kişi</a:t>
                      </a:r>
                      <a:r>
                        <a:rPr lang="en-US" sz="1600" dirty="0">
                          <a:effectLst/>
                        </a:rPr>
                        <a:t> </a:t>
                      </a:r>
                      <a:r>
                        <a:rPr lang="en-US" sz="1600" dirty="0" err="1">
                          <a:effectLst/>
                        </a:rPr>
                        <a:t>veya</a:t>
                      </a:r>
                      <a:r>
                        <a:rPr lang="en-US" sz="1600" dirty="0">
                          <a:effectLst/>
                        </a:rPr>
                        <a:t> </a:t>
                      </a:r>
                      <a:r>
                        <a:rPr lang="en-US" sz="1600" dirty="0" err="1">
                          <a:effectLst/>
                        </a:rPr>
                        <a:t>kişiler</a:t>
                      </a:r>
                      <a:r>
                        <a:rPr lang="en-US" sz="1600" dirty="0">
                          <a:effectLst/>
                        </a:rPr>
                        <a:t>. </a:t>
                      </a:r>
                      <a:r>
                        <a:rPr lang="en-US" sz="1600" dirty="0" err="1">
                          <a:effectLst/>
                        </a:rPr>
                        <a:t>Sürecin</a:t>
                      </a:r>
                      <a:r>
                        <a:rPr lang="en-US" sz="1600" dirty="0">
                          <a:effectLst/>
                        </a:rPr>
                        <a:t> </a:t>
                      </a:r>
                      <a:r>
                        <a:rPr lang="en-US" sz="1600" dirty="0" err="1">
                          <a:effectLst/>
                        </a:rPr>
                        <a:t>uygulanması</a:t>
                      </a:r>
                      <a:r>
                        <a:rPr lang="en-US" sz="1600" dirty="0">
                          <a:effectLst/>
                        </a:rPr>
                        <a:t> </a:t>
                      </a:r>
                      <a:r>
                        <a:rPr lang="en-US" sz="1600" dirty="0" err="1">
                          <a:effectLst/>
                        </a:rPr>
                        <a:t>veyanuygulanmaması</a:t>
                      </a:r>
                      <a:r>
                        <a:rPr lang="en-US" sz="1600" dirty="0">
                          <a:effectLst/>
                        </a:rPr>
                        <a:t> </a:t>
                      </a:r>
                      <a:r>
                        <a:rPr lang="en-US" sz="1600" dirty="0" err="1">
                          <a:effectLst/>
                        </a:rPr>
                        <a:t>kararı</a:t>
                      </a:r>
                      <a:r>
                        <a:rPr lang="en-US" sz="1600" dirty="0">
                          <a:effectLst/>
                        </a:rPr>
                        <a:t> </a:t>
                      </a:r>
                      <a:r>
                        <a:rPr lang="en-US" sz="1600" dirty="0" err="1">
                          <a:effectLst/>
                        </a:rPr>
                        <a:t>verir</a:t>
                      </a: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53054895"/>
                  </a:ext>
                </a:extLst>
              </a:tr>
              <a:tr h="874542">
                <a:tc>
                  <a:txBody>
                    <a:bodyPr/>
                    <a:lstStyle/>
                    <a:p>
                      <a:pPr algn="ctr">
                        <a:lnSpc>
                          <a:spcPct val="115000"/>
                        </a:lnSpc>
                        <a:spcAft>
                          <a:spcPts val="600"/>
                        </a:spcAft>
                      </a:pPr>
                      <a:r>
                        <a:rPr lang="en-US" sz="2400" dirty="0">
                          <a:solidFill>
                            <a:schemeClr val="bg1"/>
                          </a:solidFill>
                          <a:effectLst/>
                        </a:rPr>
                        <a:t>E</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solidFill>
                  </a:tcPr>
                </a:tc>
                <a:tc>
                  <a:txBody>
                    <a:bodyPr/>
                    <a:lstStyle/>
                    <a:p>
                      <a:pPr>
                        <a:lnSpc>
                          <a:spcPct val="115000"/>
                        </a:lnSpc>
                        <a:spcAft>
                          <a:spcPts val="600"/>
                        </a:spcAft>
                      </a:pPr>
                      <a:r>
                        <a:rPr lang="en-US" sz="1600">
                          <a:effectLst/>
                        </a:rPr>
                        <a:t>Şartlar </a:t>
                      </a:r>
                      <a:endParaRPr lang="en-US" sz="11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5000"/>
                        </a:lnSpc>
                        <a:spcAft>
                          <a:spcPts val="600"/>
                        </a:spcAft>
                      </a:pPr>
                      <a:r>
                        <a:rPr lang="en-US" sz="1600" dirty="0" err="1">
                          <a:effectLst/>
                        </a:rPr>
                        <a:t>Sistemin</a:t>
                      </a:r>
                      <a:r>
                        <a:rPr lang="en-US" sz="1600" dirty="0">
                          <a:effectLst/>
                        </a:rPr>
                        <a:t> </a:t>
                      </a:r>
                      <a:r>
                        <a:rPr lang="en-US" sz="1600" dirty="0" err="1">
                          <a:effectLst/>
                        </a:rPr>
                        <a:t>işlediği</a:t>
                      </a:r>
                      <a:r>
                        <a:rPr lang="en-US" sz="1600" dirty="0">
                          <a:effectLst/>
                        </a:rPr>
                        <a:t> </a:t>
                      </a:r>
                      <a:r>
                        <a:rPr lang="en-US" sz="1600" dirty="0" err="1">
                          <a:effectLst/>
                        </a:rPr>
                        <a:t>sınırları</a:t>
                      </a:r>
                      <a:r>
                        <a:rPr lang="en-US" sz="1600" dirty="0">
                          <a:effectLst/>
                        </a:rPr>
                        <a:t> </a:t>
                      </a:r>
                      <a:r>
                        <a:rPr lang="en-US" sz="1600" dirty="0" err="1">
                          <a:effectLst/>
                        </a:rPr>
                        <a:t>belirler</a:t>
                      </a:r>
                      <a:r>
                        <a:rPr lang="en-US" sz="1600" dirty="0">
                          <a:effectLst/>
                        </a:rPr>
                        <a:t>. </a:t>
                      </a:r>
                      <a:r>
                        <a:rPr lang="en-US" sz="1600" dirty="0" err="1">
                          <a:effectLst/>
                        </a:rPr>
                        <a:t>Bunlar</a:t>
                      </a:r>
                      <a:r>
                        <a:rPr lang="en-US" sz="1600" dirty="0">
                          <a:effectLst/>
                        </a:rPr>
                        <a:t>, </a:t>
                      </a:r>
                      <a:r>
                        <a:rPr lang="en-US" sz="1600" dirty="0" err="1">
                          <a:effectLst/>
                        </a:rPr>
                        <a:t>mevzuat</a:t>
                      </a:r>
                      <a:r>
                        <a:rPr lang="en-US" sz="1600" dirty="0">
                          <a:effectLst/>
                        </a:rPr>
                        <a:t>, </a:t>
                      </a:r>
                      <a:r>
                        <a:rPr lang="en-US" sz="1600" dirty="0" err="1">
                          <a:effectLst/>
                        </a:rPr>
                        <a:t>standartlar</a:t>
                      </a:r>
                      <a:r>
                        <a:rPr lang="en-US" sz="1600" dirty="0">
                          <a:effectLst/>
                        </a:rPr>
                        <a:t>, zaman, </a:t>
                      </a:r>
                      <a:r>
                        <a:rPr lang="en-US" sz="1600" dirty="0" err="1">
                          <a:effectLst/>
                        </a:rPr>
                        <a:t>süre</a:t>
                      </a:r>
                      <a:r>
                        <a:rPr lang="en-US" sz="1600" dirty="0">
                          <a:effectLst/>
                        </a:rPr>
                        <a:t>, </a:t>
                      </a:r>
                      <a:r>
                        <a:rPr lang="en-US" sz="1600" dirty="0" err="1">
                          <a:effectLst/>
                        </a:rPr>
                        <a:t>kaynaklar</a:t>
                      </a:r>
                      <a:r>
                        <a:rPr lang="en-US" sz="1600" dirty="0">
                          <a:effectLst/>
                        </a:rPr>
                        <a:t>, vb. </a:t>
                      </a:r>
                      <a:r>
                        <a:rPr lang="en-US" sz="1600" dirty="0" err="1">
                          <a:effectLst/>
                        </a:rPr>
                        <a:t>olabilir</a:t>
                      </a: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92074867"/>
                  </a:ext>
                </a:extLst>
              </a:tr>
            </a:tbl>
          </a:graphicData>
        </a:graphic>
      </p:graphicFrame>
    </p:spTree>
    <p:extLst>
      <p:ext uri="{BB962C8B-B14F-4D97-AF65-F5344CB8AC3E}">
        <p14:creationId xmlns:p14="http://schemas.microsoft.com/office/powerpoint/2010/main" val="43870792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34</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SIPOC Diyagramı: Şartlar-Basamak 2</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92760162"/>
              </p:ext>
            </p:extLst>
          </p:nvPr>
        </p:nvGraphicFramePr>
        <p:xfrm>
          <a:off x="209550" y="1438274"/>
          <a:ext cx="8538914" cy="4632960"/>
        </p:xfrm>
        <a:graphic>
          <a:graphicData uri="http://schemas.openxmlformats.org/drawingml/2006/table">
            <a:tbl>
              <a:tblPr firstRow="1" bandRow="1">
                <a:tableStyleId>{5C22544A-7EE6-4342-B048-85BDC9FD1C3A}</a:tableStyleId>
              </a:tblPr>
              <a:tblGrid>
                <a:gridCol w="1482130">
                  <a:extLst>
                    <a:ext uri="{9D8B030D-6E8A-4147-A177-3AD203B41FA5}">
                      <a16:colId xmlns:a16="http://schemas.microsoft.com/office/drawing/2014/main" val="4089980702"/>
                    </a:ext>
                  </a:extLst>
                </a:gridCol>
                <a:gridCol w="1080120">
                  <a:extLst>
                    <a:ext uri="{9D8B030D-6E8A-4147-A177-3AD203B41FA5}">
                      <a16:colId xmlns:a16="http://schemas.microsoft.com/office/drawing/2014/main" val="3080154706"/>
                    </a:ext>
                  </a:extLst>
                </a:gridCol>
                <a:gridCol w="1152128">
                  <a:extLst>
                    <a:ext uri="{9D8B030D-6E8A-4147-A177-3AD203B41FA5}">
                      <a16:colId xmlns:a16="http://schemas.microsoft.com/office/drawing/2014/main" val="4196046550"/>
                    </a:ext>
                  </a:extLst>
                </a:gridCol>
                <a:gridCol w="1296144">
                  <a:extLst>
                    <a:ext uri="{9D8B030D-6E8A-4147-A177-3AD203B41FA5}">
                      <a16:colId xmlns:a16="http://schemas.microsoft.com/office/drawing/2014/main" val="695616249"/>
                    </a:ext>
                  </a:extLst>
                </a:gridCol>
                <a:gridCol w="1103763">
                  <a:extLst>
                    <a:ext uri="{9D8B030D-6E8A-4147-A177-3AD203B41FA5}">
                      <a16:colId xmlns:a16="http://schemas.microsoft.com/office/drawing/2014/main" val="462047989"/>
                    </a:ext>
                  </a:extLst>
                </a:gridCol>
                <a:gridCol w="1128485">
                  <a:extLst>
                    <a:ext uri="{9D8B030D-6E8A-4147-A177-3AD203B41FA5}">
                      <a16:colId xmlns:a16="http://schemas.microsoft.com/office/drawing/2014/main" val="1502213084"/>
                    </a:ext>
                  </a:extLst>
                </a:gridCol>
                <a:gridCol w="1296144">
                  <a:extLst>
                    <a:ext uri="{9D8B030D-6E8A-4147-A177-3AD203B41FA5}">
                      <a16:colId xmlns:a16="http://schemas.microsoft.com/office/drawing/2014/main" val="237116892"/>
                    </a:ext>
                  </a:extLst>
                </a:gridCol>
              </a:tblGrid>
              <a:tr h="567268">
                <a:tc>
                  <a:txBody>
                    <a:bodyPr/>
                    <a:lstStyle/>
                    <a:p>
                      <a:pPr algn="ctr"/>
                      <a:r>
                        <a:rPr lang="tr-TR" sz="1600" dirty="0" smtClean="0">
                          <a:solidFill>
                            <a:srgbClr val="C00000"/>
                          </a:solidFill>
                        </a:rPr>
                        <a:t>S</a:t>
                      </a:r>
                    </a:p>
                    <a:p>
                      <a:pPr algn="ctr"/>
                      <a:r>
                        <a:rPr lang="tr-TR" sz="1600" dirty="0" smtClean="0">
                          <a:solidFill>
                            <a:srgbClr val="C00000"/>
                          </a:solidFill>
                        </a:rPr>
                        <a:t>Sağlayıcılar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Girdi Şartları</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pPr algn="ctr"/>
                      <a:r>
                        <a:rPr lang="tr-TR" sz="1600" dirty="0" smtClean="0">
                          <a:solidFill>
                            <a:srgbClr val="C00000"/>
                          </a:solidFill>
                        </a:rPr>
                        <a:t>I</a:t>
                      </a:r>
                    </a:p>
                    <a:p>
                      <a:pPr algn="ctr"/>
                      <a:r>
                        <a:rPr lang="tr-TR" sz="1600" dirty="0" smtClean="0">
                          <a:solidFill>
                            <a:srgbClr val="C00000"/>
                          </a:solidFill>
                        </a:rPr>
                        <a:t>Girdiler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P</a:t>
                      </a:r>
                    </a:p>
                    <a:p>
                      <a:pPr algn="ctr"/>
                      <a:r>
                        <a:rPr lang="tr-TR" sz="1600" dirty="0" smtClean="0">
                          <a:solidFill>
                            <a:srgbClr val="C00000"/>
                          </a:solidFill>
                        </a:rPr>
                        <a:t>Süreç</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O</a:t>
                      </a:r>
                    </a:p>
                    <a:p>
                      <a:pPr algn="ctr"/>
                      <a:r>
                        <a:rPr lang="tr-TR" sz="1600" dirty="0" smtClean="0">
                          <a:solidFill>
                            <a:srgbClr val="C00000"/>
                          </a:solidFill>
                        </a:rPr>
                        <a:t>Çıktılar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Çıktı/</a:t>
                      </a:r>
                    </a:p>
                    <a:p>
                      <a:pPr algn="ctr"/>
                      <a:r>
                        <a:rPr lang="tr-TR" sz="1600" dirty="0" smtClean="0">
                          <a:solidFill>
                            <a:srgbClr val="C00000"/>
                          </a:solidFill>
                        </a:rPr>
                        <a:t>Müşteri</a:t>
                      </a:r>
                      <a:r>
                        <a:rPr lang="tr-TR" sz="1600" baseline="0" dirty="0" smtClean="0">
                          <a:solidFill>
                            <a:srgbClr val="C00000"/>
                          </a:solidFill>
                        </a:rPr>
                        <a:t> Şartları</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pPr algn="ctr"/>
                      <a:r>
                        <a:rPr lang="tr-TR" sz="1600" dirty="0" smtClean="0">
                          <a:solidFill>
                            <a:srgbClr val="C00000"/>
                          </a:solidFill>
                        </a:rPr>
                        <a:t>C</a:t>
                      </a:r>
                    </a:p>
                    <a:p>
                      <a:pPr algn="ctr"/>
                      <a:r>
                        <a:rPr lang="tr-TR" sz="1600" dirty="0" smtClean="0">
                          <a:solidFill>
                            <a:srgbClr val="C00000"/>
                          </a:solidFill>
                        </a:rPr>
                        <a:t>Müşteriler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070002"/>
                  </a:ext>
                </a:extLst>
              </a:tr>
              <a:tr h="1044967">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girdilerini</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sağlıyor</a:t>
                      </a:r>
                      <a:r>
                        <a:rPr lang="en-US" sz="1600" kern="1200" dirty="0" smtClean="0">
                          <a:solidFill>
                            <a:schemeClr val="dk1"/>
                          </a:solidFill>
                          <a:effectLst/>
                          <a:latin typeface="+mn-lt"/>
                          <a:ea typeface="+mn-ea"/>
                          <a:cs typeface="+mn-cs"/>
                        </a:rPr>
                        <a:t>? </a:t>
                      </a:r>
                      <a:endParaRPr lang="en-US"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pPr algn="ctr"/>
                      <a:r>
                        <a:rPr lang="en-US" sz="1600" kern="1200" dirty="0" err="1" smtClean="0">
                          <a:solidFill>
                            <a:schemeClr val="dk1"/>
                          </a:solidFill>
                          <a:effectLst/>
                          <a:latin typeface="+mn-lt"/>
                          <a:ea typeface="+mn-ea"/>
                          <a:cs typeface="+mn-cs"/>
                        </a:rPr>
                        <a:t>Sürece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giriyor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Girdiler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nasıl</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transforme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olu</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Süreçten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çıkıyor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çıktılarını</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kullanı</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veya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yararlanı</a:t>
                      </a:r>
                      <a:r>
                        <a:rPr lang="tr-TR" sz="1600" kern="1200" dirty="0" smtClean="0">
                          <a:solidFill>
                            <a:schemeClr val="dk1"/>
                          </a:solidFill>
                          <a:effectLst/>
                          <a:latin typeface="+mn-lt"/>
                          <a:ea typeface="+mn-ea"/>
                          <a:cs typeface="+mn-cs"/>
                        </a:rPr>
                        <a:t>yo</a:t>
                      </a:r>
                      <a:r>
                        <a:rPr lang="en-US" sz="1600" kern="1200" dirty="0" smtClean="0">
                          <a:solidFill>
                            <a:schemeClr val="dk1"/>
                          </a:solidFill>
                          <a:effectLst/>
                          <a:latin typeface="+mn-lt"/>
                          <a:ea typeface="+mn-ea"/>
                          <a:cs typeface="+mn-cs"/>
                        </a:rPr>
                        <a:t>r?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76989"/>
                  </a:ext>
                </a:extLst>
              </a:tr>
              <a:tr h="363250">
                <a:tc>
                  <a:txBody>
                    <a:bodyPr/>
                    <a:lstStyle/>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FBFB"/>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531761"/>
                  </a:ext>
                </a:extLst>
              </a:tr>
            </a:tbl>
          </a:graphicData>
        </a:graphic>
      </p:graphicFrame>
    </p:spTree>
    <p:extLst>
      <p:ext uri="{BB962C8B-B14F-4D97-AF65-F5344CB8AC3E}">
        <p14:creationId xmlns:p14="http://schemas.microsoft.com/office/powerpoint/2010/main" val="322344851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35</a:t>
            </a:fld>
            <a:endParaRPr lang="en-US" altLang="en-US" sz="1400" smtClean="0"/>
          </a:p>
        </p:txBody>
      </p:sp>
      <p:sp>
        <p:nvSpPr>
          <p:cNvPr id="3075" name="Rectangle 2"/>
          <p:cNvSpPr>
            <a:spLocks noGrp="1" noChangeArrowheads="1"/>
          </p:cNvSpPr>
          <p:nvPr>
            <p:ph type="title"/>
          </p:nvPr>
        </p:nvSpPr>
        <p:spPr>
          <a:xfrm>
            <a:off x="520700" y="188640"/>
            <a:ext cx="8362950" cy="937319"/>
          </a:xfrm>
        </p:spPr>
        <p:txBody>
          <a:bodyPr/>
          <a:lstStyle/>
          <a:p>
            <a:pPr eaLnBrk="1" hangingPunct="1"/>
            <a:r>
              <a:rPr lang="tr-TR" altLang="en-US" sz="2800" dirty="0" smtClean="0">
                <a:solidFill>
                  <a:srgbClr val="A50021"/>
                </a:solidFill>
                <a:latin typeface="+mj-lt"/>
              </a:rPr>
              <a:t>SIPOC Diyagramı-Etkililik ve Verimlilik</a:t>
            </a:r>
            <a:br>
              <a:rPr lang="tr-TR" altLang="en-US" sz="2800" dirty="0" smtClean="0">
                <a:solidFill>
                  <a:srgbClr val="A50021"/>
                </a:solidFill>
                <a:latin typeface="+mj-lt"/>
              </a:rPr>
            </a:br>
            <a:r>
              <a:rPr lang="tr-TR" altLang="en-US" sz="2800" dirty="0" smtClean="0">
                <a:solidFill>
                  <a:srgbClr val="A50021"/>
                </a:solidFill>
                <a:latin typeface="+mj-lt"/>
              </a:rPr>
              <a:t>Basamak 3</a:t>
            </a:r>
            <a:endParaRPr lang="en-US" altLang="en-US" sz="28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698708" y="6679816"/>
            <a:ext cx="3896072" cy="208111"/>
          </a:xfrm>
        </p:spPr>
        <p:txBody>
          <a:bodyPr/>
          <a:lstStyle/>
          <a:p>
            <a:pPr>
              <a:defRPr/>
            </a:pPr>
            <a:r>
              <a:rPr lang="en-US" dirty="0" smtClean="0"/>
              <a:t>2017KRM004-PAÜ </a:t>
            </a:r>
            <a:r>
              <a:rPr lang="en-US" dirty="0" err="1" smtClean="0"/>
              <a:t>KalSİS</a:t>
            </a:r>
            <a:r>
              <a:rPr lang="en-US" dirty="0" smtClean="0"/>
              <a:t> </a:t>
            </a:r>
            <a:r>
              <a:rPr lang="en-US" dirty="0" err="1" smtClean="0"/>
              <a:t>Projesi</a:t>
            </a:r>
            <a:r>
              <a:rPr lang="en-US" dirty="0" smtClean="0"/>
              <a:t> </a:t>
            </a:r>
            <a:r>
              <a:rPr lang="en-US" dirty="0" err="1" smtClean="0"/>
              <a:t>Eğitimleri</a:t>
            </a:r>
            <a:r>
              <a:rPr lang="en-US" dirty="0" smtClean="0"/>
              <a:t>, 08 </a:t>
            </a:r>
            <a:r>
              <a:rPr lang="en-US" dirty="0" err="1" smtClean="0"/>
              <a:t>Mayıs</a:t>
            </a:r>
            <a:r>
              <a:rPr lang="en-US" dirty="0" smtClean="0"/>
              <a:t> 2019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16346949"/>
              </p:ext>
            </p:extLst>
          </p:nvPr>
        </p:nvGraphicFramePr>
        <p:xfrm>
          <a:off x="147886" y="1196752"/>
          <a:ext cx="8538914" cy="3657600"/>
        </p:xfrm>
        <a:graphic>
          <a:graphicData uri="http://schemas.openxmlformats.org/drawingml/2006/table">
            <a:tbl>
              <a:tblPr firstRow="1" bandRow="1">
                <a:tableStyleId>{5C22544A-7EE6-4342-B048-85BDC9FD1C3A}</a:tableStyleId>
              </a:tblPr>
              <a:tblGrid>
                <a:gridCol w="2080912">
                  <a:extLst>
                    <a:ext uri="{9D8B030D-6E8A-4147-A177-3AD203B41FA5}">
                      <a16:colId xmlns:a16="http://schemas.microsoft.com/office/drawing/2014/main" val="4089980702"/>
                    </a:ext>
                  </a:extLst>
                </a:gridCol>
                <a:gridCol w="1578623">
                  <a:extLst>
                    <a:ext uri="{9D8B030D-6E8A-4147-A177-3AD203B41FA5}">
                      <a16:colId xmlns:a16="http://schemas.microsoft.com/office/drawing/2014/main" val="4196046550"/>
                    </a:ext>
                  </a:extLst>
                </a:gridCol>
                <a:gridCol w="1578623">
                  <a:extLst>
                    <a:ext uri="{9D8B030D-6E8A-4147-A177-3AD203B41FA5}">
                      <a16:colId xmlns:a16="http://schemas.microsoft.com/office/drawing/2014/main" val="695616249"/>
                    </a:ext>
                  </a:extLst>
                </a:gridCol>
                <a:gridCol w="1506867">
                  <a:extLst>
                    <a:ext uri="{9D8B030D-6E8A-4147-A177-3AD203B41FA5}">
                      <a16:colId xmlns:a16="http://schemas.microsoft.com/office/drawing/2014/main" val="462047989"/>
                    </a:ext>
                  </a:extLst>
                </a:gridCol>
                <a:gridCol w="1793889">
                  <a:extLst>
                    <a:ext uri="{9D8B030D-6E8A-4147-A177-3AD203B41FA5}">
                      <a16:colId xmlns:a16="http://schemas.microsoft.com/office/drawing/2014/main" val="237116892"/>
                    </a:ext>
                  </a:extLst>
                </a:gridCol>
              </a:tblGrid>
              <a:tr h="567268">
                <a:tc>
                  <a:txBody>
                    <a:bodyPr/>
                    <a:lstStyle/>
                    <a:p>
                      <a:pPr algn="ctr"/>
                      <a:r>
                        <a:rPr lang="tr-TR" sz="1600" dirty="0" smtClean="0">
                          <a:solidFill>
                            <a:srgbClr val="C00000"/>
                          </a:solidFill>
                        </a:rPr>
                        <a:t>S</a:t>
                      </a:r>
                    </a:p>
                    <a:p>
                      <a:pPr algn="ctr"/>
                      <a:r>
                        <a:rPr lang="tr-TR" sz="1600" dirty="0" smtClean="0">
                          <a:solidFill>
                            <a:srgbClr val="C00000"/>
                          </a:solidFill>
                        </a:rPr>
                        <a:t>Sağlayıcılar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I</a:t>
                      </a:r>
                    </a:p>
                    <a:p>
                      <a:pPr algn="ctr"/>
                      <a:r>
                        <a:rPr lang="tr-TR" sz="1600" dirty="0" smtClean="0">
                          <a:solidFill>
                            <a:srgbClr val="C00000"/>
                          </a:solidFill>
                        </a:rPr>
                        <a:t>Girdiler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P</a:t>
                      </a:r>
                    </a:p>
                    <a:p>
                      <a:pPr algn="ctr"/>
                      <a:r>
                        <a:rPr lang="tr-TR" sz="1600" dirty="0" smtClean="0">
                          <a:solidFill>
                            <a:srgbClr val="C00000"/>
                          </a:solidFill>
                        </a:rPr>
                        <a:t>Süreç</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O</a:t>
                      </a:r>
                    </a:p>
                    <a:p>
                      <a:pPr algn="ctr"/>
                      <a:r>
                        <a:rPr lang="tr-TR" sz="1600" dirty="0" smtClean="0">
                          <a:solidFill>
                            <a:srgbClr val="C00000"/>
                          </a:solidFill>
                        </a:rPr>
                        <a:t>Çıktılar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dirty="0" smtClean="0">
                          <a:solidFill>
                            <a:srgbClr val="C00000"/>
                          </a:solidFill>
                        </a:rPr>
                        <a:t>C</a:t>
                      </a:r>
                    </a:p>
                    <a:p>
                      <a:pPr algn="ctr"/>
                      <a:r>
                        <a:rPr lang="tr-TR" sz="1600" dirty="0" smtClean="0">
                          <a:solidFill>
                            <a:srgbClr val="C00000"/>
                          </a:solidFill>
                        </a:rPr>
                        <a:t>Müşteriler</a:t>
                      </a:r>
                      <a:endParaRPr lang="en-US" sz="1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070002"/>
                  </a:ext>
                </a:extLst>
              </a:tr>
              <a:tr h="1044967">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girdilerini</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sağlıyor</a:t>
                      </a:r>
                      <a:r>
                        <a:rPr lang="en-US" sz="1600" kern="1200" dirty="0" smtClean="0">
                          <a:solidFill>
                            <a:schemeClr val="dk1"/>
                          </a:solidFill>
                          <a:effectLst/>
                          <a:latin typeface="+mn-lt"/>
                          <a:ea typeface="+mn-ea"/>
                          <a:cs typeface="+mn-cs"/>
                        </a:rPr>
                        <a:t>? </a:t>
                      </a:r>
                      <a:endParaRPr lang="en-US"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Sürece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giriyor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Girdiler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nasıl</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transforme</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olu</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Süreçten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neler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çıkıyor</a:t>
                      </a:r>
                      <a:r>
                        <a:rPr lang="en-US" sz="1600" kern="1200" dirty="0" smtClean="0">
                          <a:solidFill>
                            <a:schemeClr val="dk1"/>
                          </a:solidFill>
                          <a:effectLst/>
                          <a:latin typeface="+mn-lt"/>
                          <a:ea typeface="+mn-ea"/>
                          <a:cs typeface="+mn-cs"/>
                        </a:rPr>
                        <a: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kern="1200" dirty="0" err="1" smtClean="0">
                          <a:solidFill>
                            <a:schemeClr val="dk1"/>
                          </a:solidFill>
                          <a:effectLst/>
                          <a:latin typeface="+mn-lt"/>
                          <a:ea typeface="+mn-ea"/>
                          <a:cs typeface="+mn-cs"/>
                        </a:rPr>
                        <a:t>Sürecin</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çıktılarını</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kimler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kullanı</a:t>
                      </a:r>
                      <a:r>
                        <a:rPr lang="tr-TR" sz="1600" kern="1200" dirty="0" smtClean="0">
                          <a:solidFill>
                            <a:schemeClr val="dk1"/>
                          </a:solidFill>
                          <a:effectLst/>
                          <a:latin typeface="+mn-lt"/>
                          <a:ea typeface="+mn-ea"/>
                          <a:cs typeface="+mn-cs"/>
                        </a:rPr>
                        <a:t>yor</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veya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yararlanı</a:t>
                      </a:r>
                      <a:r>
                        <a:rPr lang="tr-TR" sz="1600" kern="1200" dirty="0" smtClean="0">
                          <a:solidFill>
                            <a:schemeClr val="dk1"/>
                          </a:solidFill>
                          <a:effectLst/>
                          <a:latin typeface="+mn-lt"/>
                          <a:ea typeface="+mn-ea"/>
                          <a:cs typeface="+mn-cs"/>
                        </a:rPr>
                        <a:t>yo</a:t>
                      </a:r>
                      <a:r>
                        <a:rPr lang="en-US" sz="1600" kern="1200" dirty="0" smtClean="0">
                          <a:solidFill>
                            <a:schemeClr val="dk1"/>
                          </a:solidFill>
                          <a:effectLst/>
                          <a:latin typeface="+mn-lt"/>
                          <a:ea typeface="+mn-ea"/>
                          <a:cs typeface="+mn-cs"/>
                        </a:rPr>
                        <a:t>r?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076989"/>
                  </a:ext>
                </a:extLst>
              </a:tr>
              <a:tr h="363250">
                <a:tc>
                  <a:txBody>
                    <a:bodyPr/>
                    <a:lstStyle/>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tr-TR" sz="1400" dirty="0" smtClean="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6531761"/>
                  </a:ext>
                </a:extLst>
              </a:tr>
            </a:tbl>
          </a:graphicData>
        </a:graphic>
      </p:graphicFrame>
      <p:sp>
        <p:nvSpPr>
          <p:cNvPr id="4" name="TextBox 3"/>
          <p:cNvSpPr txBox="1"/>
          <p:nvPr/>
        </p:nvSpPr>
        <p:spPr>
          <a:xfrm>
            <a:off x="69554" y="5920693"/>
            <a:ext cx="1268834" cy="848486"/>
          </a:xfrm>
          <a:prstGeom prst="rect">
            <a:avLst/>
          </a:prstGeom>
          <a:noFill/>
          <a:ln>
            <a:solidFill>
              <a:srgbClr val="1216AE"/>
            </a:solidFill>
          </a:ln>
        </p:spPr>
        <p:txBody>
          <a:bodyPr wrap="square" rtlCol="0">
            <a:spAutoFit/>
          </a:bodyPr>
          <a:lstStyle/>
          <a:p>
            <a:endParaRPr lang="en-US" dirty="0"/>
          </a:p>
        </p:txBody>
      </p:sp>
      <p:sp>
        <p:nvSpPr>
          <p:cNvPr id="8" name="Rectangle 3"/>
          <p:cNvSpPr txBox="1">
            <a:spLocks noChangeArrowheads="1"/>
          </p:cNvSpPr>
          <p:nvPr/>
        </p:nvSpPr>
        <p:spPr bwMode="auto">
          <a:xfrm>
            <a:off x="4294" y="5303932"/>
            <a:ext cx="1437782" cy="5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Geçerli Kılma Yöntemi</a:t>
            </a:r>
            <a:endParaRPr lang="tr-TR" altLang="tr-TR" sz="1600" kern="0" dirty="0">
              <a:solidFill>
                <a:schemeClr val="accent2"/>
              </a:solidFill>
              <a:latin typeface="+mj-lt"/>
            </a:endParaRPr>
          </a:p>
          <a:p>
            <a:pPr marL="0" indent="0" algn="ctr" eaLnBrk="1" hangingPunct="1">
              <a:spcBef>
                <a:spcPts val="600"/>
              </a:spcBef>
              <a:spcAft>
                <a:spcPts val="600"/>
              </a:spcAft>
              <a:buNone/>
            </a:pPr>
            <a:r>
              <a:rPr lang="tr-TR" altLang="tr-TR" sz="1600" kern="0" dirty="0" smtClean="0">
                <a:solidFill>
                  <a:schemeClr val="accent2"/>
                </a:solidFill>
                <a:latin typeface="+mj-lt"/>
              </a:rPr>
              <a:t>			</a:t>
            </a:r>
          </a:p>
        </p:txBody>
      </p:sp>
      <p:sp>
        <p:nvSpPr>
          <p:cNvPr id="9" name="Rectangle 3"/>
          <p:cNvSpPr txBox="1">
            <a:spLocks noChangeArrowheads="1"/>
          </p:cNvSpPr>
          <p:nvPr/>
        </p:nvSpPr>
        <p:spPr bwMode="auto">
          <a:xfrm>
            <a:off x="2217899" y="5056775"/>
            <a:ext cx="4514341" cy="360040"/>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ts val="600"/>
              </a:spcBef>
              <a:spcAft>
                <a:spcPts val="600"/>
              </a:spcAft>
              <a:buNone/>
            </a:pPr>
            <a:r>
              <a:rPr lang="tr-TR" altLang="tr-TR" sz="1800" kern="0" dirty="0" smtClean="0">
                <a:solidFill>
                  <a:schemeClr val="accent2"/>
                </a:solidFill>
                <a:latin typeface="+mj-lt"/>
              </a:rPr>
              <a:t>Sürecin etkililiği ve verimliliğinin ölçülmesi</a:t>
            </a:r>
            <a:endParaRPr lang="tr-TR" altLang="tr-TR" sz="1800" kern="0" dirty="0">
              <a:solidFill>
                <a:schemeClr val="accent2"/>
              </a:solidFill>
              <a:latin typeface="+mj-lt"/>
            </a:endParaRPr>
          </a:p>
          <a:p>
            <a:pPr marL="0" indent="0" eaLnBrk="1" hangingPunct="1">
              <a:spcBef>
                <a:spcPts val="600"/>
              </a:spcBef>
              <a:spcAft>
                <a:spcPts val="600"/>
              </a:spcAft>
              <a:buNone/>
            </a:pPr>
            <a:r>
              <a:rPr lang="tr-TR" altLang="tr-TR" sz="1800" kern="0" dirty="0" smtClean="0">
                <a:solidFill>
                  <a:schemeClr val="accent2"/>
                </a:solidFill>
                <a:latin typeface="+mj-lt"/>
              </a:rPr>
              <a:t>			</a:t>
            </a:r>
          </a:p>
        </p:txBody>
      </p:sp>
      <p:sp>
        <p:nvSpPr>
          <p:cNvPr id="5" name="TextBox 4"/>
          <p:cNvSpPr txBox="1"/>
          <p:nvPr/>
        </p:nvSpPr>
        <p:spPr>
          <a:xfrm>
            <a:off x="1403648" y="5872075"/>
            <a:ext cx="1440160" cy="861774"/>
          </a:xfrm>
          <a:prstGeom prst="rect">
            <a:avLst/>
          </a:prstGeom>
          <a:noFill/>
          <a:ln>
            <a:noFill/>
          </a:ln>
        </p:spPr>
        <p:txBody>
          <a:bodyPr wrap="square" rtlCol="0">
            <a:spAutoFit/>
          </a:bodyPr>
          <a:lstStyle/>
          <a:p>
            <a:r>
              <a:rPr lang="tr-TR" sz="1600" dirty="0" smtClean="0"/>
              <a:t>………………………………</a:t>
            </a:r>
          </a:p>
          <a:p>
            <a:r>
              <a:rPr lang="tr-TR" sz="1600" dirty="0" smtClean="0"/>
              <a:t>………………</a:t>
            </a:r>
            <a:endParaRPr lang="en-US" sz="1600" dirty="0"/>
          </a:p>
        </p:txBody>
      </p:sp>
      <p:sp>
        <p:nvSpPr>
          <p:cNvPr id="11" name="TextBox 10"/>
          <p:cNvSpPr txBox="1"/>
          <p:nvPr/>
        </p:nvSpPr>
        <p:spPr>
          <a:xfrm>
            <a:off x="3056404" y="5822268"/>
            <a:ext cx="1440160" cy="861774"/>
          </a:xfrm>
          <a:prstGeom prst="rect">
            <a:avLst/>
          </a:prstGeom>
          <a:noFill/>
          <a:ln>
            <a:noFill/>
          </a:ln>
        </p:spPr>
        <p:txBody>
          <a:bodyPr wrap="square" rtlCol="0">
            <a:spAutoFit/>
          </a:bodyPr>
          <a:lstStyle/>
          <a:p>
            <a:r>
              <a:rPr lang="tr-TR" sz="1600" dirty="0" smtClean="0"/>
              <a:t>………………………………</a:t>
            </a:r>
          </a:p>
          <a:p>
            <a:r>
              <a:rPr lang="tr-TR" sz="1600" dirty="0" smtClean="0"/>
              <a:t>……………...</a:t>
            </a:r>
            <a:endParaRPr lang="en-US" sz="1600" dirty="0"/>
          </a:p>
        </p:txBody>
      </p:sp>
      <p:sp>
        <p:nvSpPr>
          <p:cNvPr id="12" name="TextBox 11"/>
          <p:cNvSpPr txBox="1"/>
          <p:nvPr/>
        </p:nvSpPr>
        <p:spPr>
          <a:xfrm>
            <a:off x="4604407" y="5805264"/>
            <a:ext cx="1440160" cy="861774"/>
          </a:xfrm>
          <a:prstGeom prst="rect">
            <a:avLst/>
          </a:prstGeom>
          <a:noFill/>
          <a:ln>
            <a:noFill/>
          </a:ln>
        </p:spPr>
        <p:txBody>
          <a:bodyPr wrap="square" rtlCol="0">
            <a:spAutoFit/>
          </a:bodyPr>
          <a:lstStyle/>
          <a:p>
            <a:r>
              <a:rPr lang="tr-TR" sz="1600" dirty="0" smtClean="0"/>
              <a:t>………………………………</a:t>
            </a:r>
          </a:p>
          <a:p>
            <a:r>
              <a:rPr lang="tr-TR" sz="1600" dirty="0" smtClean="0"/>
              <a:t>………………</a:t>
            </a:r>
            <a:endParaRPr lang="en-US" sz="1600" dirty="0"/>
          </a:p>
        </p:txBody>
      </p:sp>
      <p:sp>
        <p:nvSpPr>
          <p:cNvPr id="13" name="TextBox 12"/>
          <p:cNvSpPr txBox="1"/>
          <p:nvPr/>
        </p:nvSpPr>
        <p:spPr>
          <a:xfrm>
            <a:off x="7676761" y="5886567"/>
            <a:ext cx="1108142" cy="824610"/>
          </a:xfrm>
          <a:prstGeom prst="rect">
            <a:avLst/>
          </a:prstGeom>
          <a:noFill/>
          <a:ln>
            <a:solidFill>
              <a:srgbClr val="1216AE"/>
            </a:solidFill>
          </a:ln>
        </p:spPr>
        <p:txBody>
          <a:bodyPr wrap="square" rtlCol="0">
            <a:spAutoFit/>
          </a:bodyPr>
          <a:lstStyle/>
          <a:p>
            <a:endParaRPr lang="en-US" dirty="0"/>
          </a:p>
        </p:txBody>
      </p:sp>
      <p:sp>
        <p:nvSpPr>
          <p:cNvPr id="14" name="Rectangle 3"/>
          <p:cNvSpPr txBox="1">
            <a:spLocks noChangeArrowheads="1"/>
          </p:cNvSpPr>
          <p:nvPr/>
        </p:nvSpPr>
        <p:spPr bwMode="auto">
          <a:xfrm>
            <a:off x="7511941" y="5292759"/>
            <a:ext cx="1437782" cy="5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Geçerli Kılma Takımı</a:t>
            </a:r>
            <a:endParaRPr lang="tr-TR" altLang="tr-TR" sz="1600" kern="0" dirty="0">
              <a:solidFill>
                <a:schemeClr val="accent2"/>
              </a:solidFill>
              <a:latin typeface="+mj-lt"/>
            </a:endParaRPr>
          </a:p>
          <a:p>
            <a:pPr marL="0" indent="0" algn="ctr" eaLnBrk="1" hangingPunct="1">
              <a:spcBef>
                <a:spcPts val="600"/>
              </a:spcBef>
              <a:spcAft>
                <a:spcPts val="600"/>
              </a:spcAft>
              <a:buNone/>
            </a:pPr>
            <a:r>
              <a:rPr lang="tr-TR" altLang="tr-TR" sz="1600" kern="0" dirty="0" smtClean="0">
                <a:solidFill>
                  <a:schemeClr val="accent2"/>
                </a:solidFill>
                <a:latin typeface="+mj-lt"/>
              </a:rPr>
              <a:t>			</a:t>
            </a:r>
          </a:p>
        </p:txBody>
      </p:sp>
      <p:sp>
        <p:nvSpPr>
          <p:cNvPr id="15" name="Rectangle 3"/>
          <p:cNvSpPr txBox="1">
            <a:spLocks noChangeArrowheads="1"/>
          </p:cNvSpPr>
          <p:nvPr/>
        </p:nvSpPr>
        <p:spPr bwMode="auto">
          <a:xfrm>
            <a:off x="1416767" y="5474675"/>
            <a:ext cx="1437782" cy="327875"/>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Girdi Ölçüleri		</a:t>
            </a:r>
          </a:p>
        </p:txBody>
      </p:sp>
      <p:sp>
        <p:nvSpPr>
          <p:cNvPr id="18" name="Rectangle 3"/>
          <p:cNvSpPr txBox="1">
            <a:spLocks noChangeArrowheads="1"/>
          </p:cNvSpPr>
          <p:nvPr/>
        </p:nvSpPr>
        <p:spPr bwMode="auto">
          <a:xfrm>
            <a:off x="3062210" y="5468167"/>
            <a:ext cx="1437782" cy="327875"/>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Süreç Ölçüleri		</a:t>
            </a:r>
          </a:p>
        </p:txBody>
      </p:sp>
      <p:sp>
        <p:nvSpPr>
          <p:cNvPr id="19" name="Rectangle 3"/>
          <p:cNvSpPr txBox="1">
            <a:spLocks noChangeArrowheads="1"/>
          </p:cNvSpPr>
          <p:nvPr/>
        </p:nvSpPr>
        <p:spPr bwMode="auto">
          <a:xfrm>
            <a:off x="4646744" y="5431315"/>
            <a:ext cx="1365416" cy="327875"/>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Çıktı Ölçüleri		</a:t>
            </a:r>
          </a:p>
        </p:txBody>
      </p:sp>
      <p:sp>
        <p:nvSpPr>
          <p:cNvPr id="20" name="TextBox 19"/>
          <p:cNvSpPr txBox="1"/>
          <p:nvPr/>
        </p:nvSpPr>
        <p:spPr>
          <a:xfrm>
            <a:off x="6140584" y="5805264"/>
            <a:ext cx="1440160" cy="861774"/>
          </a:xfrm>
          <a:prstGeom prst="rect">
            <a:avLst/>
          </a:prstGeom>
          <a:noFill/>
          <a:ln>
            <a:noFill/>
          </a:ln>
        </p:spPr>
        <p:txBody>
          <a:bodyPr wrap="square" rtlCol="0">
            <a:spAutoFit/>
          </a:bodyPr>
          <a:lstStyle/>
          <a:p>
            <a:r>
              <a:rPr lang="tr-TR" sz="1600" dirty="0" smtClean="0"/>
              <a:t>………………………………</a:t>
            </a:r>
          </a:p>
          <a:p>
            <a:r>
              <a:rPr lang="tr-TR" sz="1600" dirty="0" smtClean="0"/>
              <a:t>………………</a:t>
            </a:r>
            <a:endParaRPr lang="en-US" sz="1600" dirty="0"/>
          </a:p>
        </p:txBody>
      </p:sp>
      <p:sp>
        <p:nvSpPr>
          <p:cNvPr id="21" name="Rectangle 3"/>
          <p:cNvSpPr txBox="1">
            <a:spLocks noChangeArrowheads="1"/>
          </p:cNvSpPr>
          <p:nvPr/>
        </p:nvSpPr>
        <p:spPr bwMode="auto">
          <a:xfrm>
            <a:off x="6067212" y="5431315"/>
            <a:ext cx="1513531" cy="327875"/>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600"/>
              </a:spcBef>
              <a:spcAft>
                <a:spcPts val="600"/>
              </a:spcAft>
              <a:buNone/>
            </a:pPr>
            <a:r>
              <a:rPr lang="tr-TR" altLang="tr-TR" sz="1600" kern="0" dirty="0" smtClean="0">
                <a:solidFill>
                  <a:schemeClr val="accent2"/>
                </a:solidFill>
                <a:latin typeface="+mj-lt"/>
              </a:rPr>
              <a:t>Sonuç Ölçüleri		</a:t>
            </a:r>
          </a:p>
        </p:txBody>
      </p:sp>
      <p:grpSp>
        <p:nvGrpSpPr>
          <p:cNvPr id="22" name="Group 21"/>
          <p:cNvGrpSpPr>
            <a:grpSpLocks/>
          </p:cNvGrpSpPr>
          <p:nvPr/>
        </p:nvGrpSpPr>
        <p:grpSpPr bwMode="auto">
          <a:xfrm>
            <a:off x="6046539" y="2624996"/>
            <a:ext cx="2952328" cy="2751494"/>
            <a:chOff x="5562600" y="2171700"/>
            <a:chExt cx="4572000" cy="4114800"/>
          </a:xfrm>
        </p:grpSpPr>
        <p:sp>
          <p:nvSpPr>
            <p:cNvPr id="23" name="Oval 2"/>
            <p:cNvSpPr>
              <a:spLocks noChangeArrowheads="1"/>
            </p:cNvSpPr>
            <p:nvPr/>
          </p:nvSpPr>
          <p:spPr bwMode="auto">
            <a:xfrm>
              <a:off x="6172617" y="2704481"/>
              <a:ext cx="3199983" cy="28958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tr-TR" sz="2800" b="1" dirty="0">
                  <a:solidFill>
                    <a:schemeClr val="bg1"/>
                  </a:solidFill>
                  <a:effectLst>
                    <a:outerShdw blurRad="38100" dist="38100" dir="2700000" algn="tl">
                      <a:srgbClr val="000000"/>
                    </a:outerShdw>
                  </a:effectLst>
                </a:rPr>
                <a:t> </a:t>
              </a:r>
              <a:r>
                <a:rPr lang="tr-TR" sz="2000" b="1" dirty="0">
                  <a:solidFill>
                    <a:schemeClr val="bg1"/>
                  </a:solidFill>
                  <a:effectLst>
                    <a:outerShdw blurRad="38100" dist="38100" dir="2700000" algn="tl">
                      <a:srgbClr val="000000"/>
                    </a:outerShdw>
                  </a:effectLst>
                </a:rPr>
                <a:t>PUKÖ</a:t>
              </a:r>
              <a:endParaRPr lang="en-US" sz="2000" b="1" dirty="0">
                <a:solidFill>
                  <a:schemeClr val="bg1"/>
                </a:solidFill>
                <a:effectLst>
                  <a:outerShdw blurRad="38100" dist="38100" dir="2700000" algn="tl">
                    <a:srgbClr val="000000"/>
                  </a:outerShdw>
                </a:effectLst>
              </a:endParaRPr>
            </a:p>
          </p:txBody>
        </p:sp>
        <p:sp>
          <p:nvSpPr>
            <p:cNvPr id="24" name="Oval 7"/>
            <p:cNvSpPr>
              <a:spLocks noChangeArrowheads="1"/>
            </p:cNvSpPr>
            <p:nvPr/>
          </p:nvSpPr>
          <p:spPr bwMode="auto">
            <a:xfrm>
              <a:off x="8534400" y="3314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a:solidFill>
                    <a:schemeClr val="tx1"/>
                  </a:solidFill>
                  <a:latin typeface="Times New Roman" panose="02020603050405020304" pitchFamily="18" charset="0"/>
                </a:rPr>
                <a:t>Uygula</a:t>
              </a:r>
              <a:endParaRPr lang="en-US" altLang="en-US" sz="1400">
                <a:solidFill>
                  <a:schemeClr val="tx1"/>
                </a:solidFill>
                <a:latin typeface="Times New Roman" panose="02020603050405020304" pitchFamily="18" charset="0"/>
              </a:endParaRPr>
            </a:p>
          </p:txBody>
        </p:sp>
        <p:sp>
          <p:nvSpPr>
            <p:cNvPr id="25" name="Oval 8"/>
            <p:cNvSpPr>
              <a:spLocks noChangeArrowheads="1"/>
            </p:cNvSpPr>
            <p:nvPr/>
          </p:nvSpPr>
          <p:spPr bwMode="auto">
            <a:xfrm>
              <a:off x="7009568" y="4839537"/>
              <a:ext cx="1601032" cy="1446963"/>
            </a:xfrm>
            <a:prstGeom prst="ellipse">
              <a:avLst/>
            </a:prstGeom>
            <a:solidFill>
              <a:schemeClr val="accent2">
                <a:lumMod val="60000"/>
                <a:lumOff val="40000"/>
              </a:schemeClr>
            </a:solidFill>
            <a:ln w="9525">
              <a:solidFill>
                <a:schemeClr val="tx1"/>
              </a:solidFill>
              <a:round/>
              <a:headEnd/>
              <a:tailEnd/>
            </a:ln>
            <a:effectLst/>
          </p:spPr>
          <p:txBody>
            <a:bodyPr wrap="none" anchor="ctr"/>
            <a:lstStyle/>
            <a:p>
              <a:pPr algn="ctr" eaLnBrk="0" hangingPunct="0">
                <a:defRPr/>
              </a:pPr>
              <a:r>
                <a:rPr lang="tr-TR" sz="1400" dirty="0"/>
                <a:t>Kontrol </a:t>
              </a:r>
            </a:p>
            <a:p>
              <a:pPr algn="ctr" eaLnBrk="0" hangingPunct="0">
                <a:defRPr/>
              </a:pPr>
              <a:r>
                <a:rPr lang="tr-TR" sz="1400" dirty="0" smtClean="0"/>
                <a:t>Et</a:t>
              </a:r>
              <a:endParaRPr lang="en-US" sz="1400" dirty="0"/>
            </a:p>
          </p:txBody>
        </p:sp>
        <p:sp>
          <p:nvSpPr>
            <p:cNvPr id="26" name="Oval 9"/>
            <p:cNvSpPr>
              <a:spLocks noChangeArrowheads="1"/>
            </p:cNvSpPr>
            <p:nvPr/>
          </p:nvSpPr>
          <p:spPr bwMode="auto">
            <a:xfrm>
              <a:off x="6934200" y="2171700"/>
              <a:ext cx="1600200" cy="1447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a:solidFill>
                    <a:schemeClr val="bg1"/>
                  </a:solidFill>
                  <a:latin typeface="Times New Roman" panose="02020603050405020304" pitchFamily="18" charset="0"/>
                </a:rPr>
                <a:t>Planla</a:t>
              </a:r>
              <a:endParaRPr lang="en-US" altLang="en-US" sz="1400" b="1">
                <a:solidFill>
                  <a:schemeClr val="bg1"/>
                </a:solidFill>
                <a:latin typeface="Times New Roman" panose="02020603050405020304" pitchFamily="18" charset="0"/>
              </a:endParaRPr>
            </a:p>
          </p:txBody>
        </p:sp>
        <p:sp>
          <p:nvSpPr>
            <p:cNvPr id="27" name="Line 10"/>
            <p:cNvSpPr>
              <a:spLocks noChangeShapeType="1"/>
            </p:cNvSpPr>
            <p:nvPr/>
          </p:nvSpPr>
          <p:spPr bwMode="auto">
            <a:xfrm>
              <a:off x="8686800" y="28575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8" name="Line 11"/>
            <p:cNvSpPr>
              <a:spLocks noChangeShapeType="1"/>
            </p:cNvSpPr>
            <p:nvPr/>
          </p:nvSpPr>
          <p:spPr bwMode="auto">
            <a:xfrm flipH="1">
              <a:off x="8839200" y="4838700"/>
              <a:ext cx="2286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29" name="Line 12"/>
            <p:cNvSpPr>
              <a:spLocks noChangeShapeType="1"/>
            </p:cNvSpPr>
            <p:nvPr/>
          </p:nvSpPr>
          <p:spPr bwMode="auto">
            <a:xfrm rot="11415646" flipH="1">
              <a:off x="6475413" y="2863850"/>
              <a:ext cx="304800" cy="381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0" name="Line 13"/>
            <p:cNvSpPr>
              <a:spLocks noChangeShapeType="1"/>
            </p:cNvSpPr>
            <p:nvPr/>
          </p:nvSpPr>
          <p:spPr bwMode="auto">
            <a:xfrm flipH="1" flipV="1">
              <a:off x="6477000" y="4914900"/>
              <a:ext cx="304800"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31" name="Oval 30"/>
            <p:cNvSpPr>
              <a:spLocks noChangeArrowheads="1"/>
            </p:cNvSpPr>
            <p:nvPr/>
          </p:nvSpPr>
          <p:spPr bwMode="auto">
            <a:xfrm>
              <a:off x="6934200" y="2171700"/>
              <a:ext cx="16002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400" b="1" dirty="0">
                  <a:solidFill>
                    <a:schemeClr val="bg1"/>
                  </a:solidFill>
                  <a:latin typeface="Times New Roman" panose="02020603050405020304" pitchFamily="18" charset="0"/>
                </a:rPr>
                <a:t>Planla</a:t>
              </a:r>
              <a:endParaRPr lang="en-US" altLang="en-US" sz="1400" b="1" dirty="0">
                <a:solidFill>
                  <a:schemeClr val="bg1"/>
                </a:solidFill>
                <a:latin typeface="Times New Roman" panose="02020603050405020304" pitchFamily="18" charset="0"/>
              </a:endParaRPr>
            </a:p>
          </p:txBody>
        </p:sp>
        <p:sp>
          <p:nvSpPr>
            <p:cNvPr id="32" name="Oval 19"/>
            <p:cNvSpPr>
              <a:spLocks noChangeArrowheads="1"/>
            </p:cNvSpPr>
            <p:nvPr/>
          </p:nvSpPr>
          <p:spPr bwMode="auto">
            <a:xfrm>
              <a:off x="5562600" y="3314700"/>
              <a:ext cx="1600200" cy="1447800"/>
            </a:xfrm>
            <a:prstGeom prst="ellipse">
              <a:avLst/>
            </a:prstGeom>
            <a:solidFill>
              <a:srgbClr val="00E7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Verdana" panose="020B0604030504040204" pitchFamily="34"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Verdana" panose="020B0604030504040204" pitchFamily="34"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Verdana" panose="020B0604030504040204" pitchFamily="34"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Verdana" panose="020B0604030504040204" pitchFamily="34" charset="0"/>
                </a:defRPr>
              </a:lvl9pPr>
            </a:lstStyle>
            <a:p>
              <a:pPr algn="ctr">
                <a:spcBef>
                  <a:spcPct val="0"/>
                </a:spcBef>
                <a:spcAft>
                  <a:spcPct val="0"/>
                </a:spcAft>
                <a:buClrTx/>
                <a:buFontTx/>
                <a:buNone/>
              </a:pPr>
              <a:r>
                <a:rPr lang="tr-TR" altLang="en-US" sz="1200" dirty="0">
                  <a:solidFill>
                    <a:schemeClr val="tx1"/>
                  </a:solidFill>
                  <a:latin typeface="Times New Roman" panose="02020603050405020304" pitchFamily="18" charset="0"/>
                </a:rPr>
                <a:t>Önlem al-</a:t>
              </a:r>
            </a:p>
            <a:p>
              <a:pPr algn="ctr">
                <a:spcBef>
                  <a:spcPct val="0"/>
                </a:spcBef>
                <a:spcAft>
                  <a:spcPct val="0"/>
                </a:spcAft>
                <a:buClrTx/>
                <a:buFontTx/>
                <a:buNone/>
              </a:pPr>
              <a:r>
                <a:rPr lang="tr-TR" altLang="en-US" sz="1400" dirty="0" smtClean="0">
                  <a:solidFill>
                    <a:schemeClr val="tx1"/>
                  </a:solidFill>
                  <a:latin typeface="Times New Roman" panose="02020603050405020304" pitchFamily="18" charset="0"/>
                </a:rPr>
                <a:t>Değiştir</a:t>
              </a:r>
              <a:endParaRPr lang="en-US" altLang="en-US" sz="1400" dirty="0">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377790846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36</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SIPOC Diyagramı</a:t>
            </a:r>
            <a:endParaRPr lang="en-US" altLang="en-US" sz="36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pic>
        <p:nvPicPr>
          <p:cNvPr id="4" name="Picture 3"/>
          <p:cNvPicPr>
            <a:picLocks noChangeAspect="1"/>
          </p:cNvPicPr>
          <p:nvPr/>
        </p:nvPicPr>
        <p:blipFill>
          <a:blip r:embed="rId4"/>
          <a:stretch>
            <a:fillRect/>
          </a:stretch>
        </p:blipFill>
        <p:spPr>
          <a:xfrm>
            <a:off x="413479" y="103185"/>
            <a:ext cx="8238095" cy="6752381"/>
          </a:xfrm>
          <a:prstGeom prst="rect">
            <a:avLst/>
          </a:prstGeom>
        </p:spPr>
      </p:pic>
    </p:spTree>
    <p:extLst>
      <p:ext uri="{BB962C8B-B14F-4D97-AF65-F5344CB8AC3E}">
        <p14:creationId xmlns:p14="http://schemas.microsoft.com/office/powerpoint/2010/main" val="383213278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37</a:t>
            </a:fld>
            <a:endParaRPr lang="en-US"/>
          </a:p>
        </p:txBody>
      </p:sp>
      <p:pic>
        <p:nvPicPr>
          <p:cNvPr id="4" name="Picture 3"/>
          <p:cNvPicPr>
            <a:picLocks noChangeAspect="1"/>
          </p:cNvPicPr>
          <p:nvPr/>
        </p:nvPicPr>
        <p:blipFill>
          <a:blip r:embed="rId2"/>
          <a:stretch>
            <a:fillRect/>
          </a:stretch>
        </p:blipFill>
        <p:spPr>
          <a:xfrm>
            <a:off x="251520" y="1606723"/>
            <a:ext cx="4146405" cy="2657111"/>
          </a:xfrm>
          <a:prstGeom prst="rect">
            <a:avLst/>
          </a:prstGeom>
        </p:spPr>
      </p:pic>
      <p:sp>
        <p:nvSpPr>
          <p:cNvPr id="5" name="Rectangle 2"/>
          <p:cNvSpPr txBox="1">
            <a:spLocks noChangeArrowheads="1"/>
          </p:cNvSpPr>
          <p:nvPr/>
        </p:nvSpPr>
        <p:spPr>
          <a:xfrm>
            <a:off x="395536" y="248301"/>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dokümantasyonu-Akış Şemaları</a:t>
            </a:r>
            <a:endParaRPr lang="en-US" altLang="en-US" sz="3600" kern="0" dirty="0" smtClean="0">
              <a:solidFill>
                <a:srgbClr val="A50021"/>
              </a:solidFill>
            </a:endParaRPr>
          </a:p>
        </p:txBody>
      </p:sp>
      <p:sp>
        <p:nvSpPr>
          <p:cNvPr id="6" name="Rectangle 2"/>
          <p:cNvSpPr txBox="1">
            <a:spLocks noChangeArrowheads="1"/>
          </p:cNvSpPr>
          <p:nvPr/>
        </p:nvSpPr>
        <p:spPr>
          <a:xfrm>
            <a:off x="128478" y="1172013"/>
            <a:ext cx="4392488" cy="40221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2000" kern="0" dirty="0" smtClean="0">
                <a:solidFill>
                  <a:srgbClr val="A50021"/>
                </a:solidFill>
              </a:rPr>
              <a:t>Post-</a:t>
            </a:r>
            <a:r>
              <a:rPr lang="tr-TR" altLang="en-US" sz="2000" kern="0" dirty="0" err="1" smtClean="0">
                <a:solidFill>
                  <a:srgbClr val="A50021"/>
                </a:solidFill>
              </a:rPr>
              <a:t>it’lerle</a:t>
            </a:r>
            <a:r>
              <a:rPr lang="tr-TR" altLang="en-US" sz="2000" kern="0" dirty="0" smtClean="0">
                <a:solidFill>
                  <a:srgbClr val="A50021"/>
                </a:solidFill>
              </a:rPr>
              <a:t> akış şeması oluşturulması</a:t>
            </a:r>
            <a:endParaRPr lang="en-US" altLang="en-US" sz="2000" kern="0" dirty="0" smtClean="0">
              <a:solidFill>
                <a:srgbClr val="A50021"/>
              </a:solidFill>
            </a:endParaRPr>
          </a:p>
        </p:txBody>
      </p:sp>
      <p:pic>
        <p:nvPicPr>
          <p:cNvPr id="7" name="Picture 6"/>
          <p:cNvPicPr>
            <a:picLocks noChangeAspect="1"/>
          </p:cNvPicPr>
          <p:nvPr/>
        </p:nvPicPr>
        <p:blipFill>
          <a:blip r:embed="rId3"/>
          <a:stretch>
            <a:fillRect/>
          </a:stretch>
        </p:blipFill>
        <p:spPr>
          <a:xfrm>
            <a:off x="3923928" y="2708920"/>
            <a:ext cx="4845079" cy="3577111"/>
          </a:xfrm>
          <a:prstGeom prst="rect">
            <a:avLst/>
          </a:prstGeom>
        </p:spPr>
      </p:pic>
    </p:spTree>
    <p:extLst>
      <p:ext uri="{BB962C8B-B14F-4D97-AF65-F5344CB8AC3E}">
        <p14:creationId xmlns:p14="http://schemas.microsoft.com/office/powerpoint/2010/main" val="94512071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38</a:t>
            </a:fld>
            <a:endParaRPr lang="en-US"/>
          </a:p>
        </p:txBody>
      </p:sp>
      <p:sp>
        <p:nvSpPr>
          <p:cNvPr id="5" name="Rectangle 2"/>
          <p:cNvSpPr txBox="1">
            <a:spLocks noChangeArrowheads="1"/>
          </p:cNvSpPr>
          <p:nvPr/>
        </p:nvSpPr>
        <p:spPr>
          <a:xfrm>
            <a:off x="323528" y="-86912"/>
            <a:ext cx="8136904" cy="73242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600" kern="0" dirty="0" smtClean="0">
                <a:solidFill>
                  <a:srgbClr val="A50021"/>
                </a:solidFill>
              </a:rPr>
              <a:t>Süreç dokümantasyonu</a:t>
            </a:r>
            <a:endParaRPr lang="en-US" altLang="en-US" sz="3600" kern="0" dirty="0" smtClean="0">
              <a:solidFill>
                <a:srgbClr val="A50021"/>
              </a:solidFill>
            </a:endParaRPr>
          </a:p>
        </p:txBody>
      </p:sp>
      <p:sp>
        <p:nvSpPr>
          <p:cNvPr id="6" name="Rectangle 2"/>
          <p:cNvSpPr txBox="1">
            <a:spLocks noChangeArrowheads="1"/>
          </p:cNvSpPr>
          <p:nvPr/>
        </p:nvSpPr>
        <p:spPr>
          <a:xfrm>
            <a:off x="28600" y="1017744"/>
            <a:ext cx="3463280" cy="11871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en-US" sz="2000" kern="0" dirty="0" smtClean="0">
                <a:solidFill>
                  <a:srgbClr val="A50021"/>
                </a:solidFill>
              </a:rPr>
              <a:t>PAÜ</a:t>
            </a:r>
          </a:p>
          <a:p>
            <a:pPr algn="l" eaLnBrk="1" hangingPunct="1"/>
            <a:r>
              <a:rPr lang="tr-TR" altLang="en-US" sz="2000" kern="0" dirty="0" smtClean="0">
                <a:solidFill>
                  <a:srgbClr val="A50021"/>
                </a:solidFill>
              </a:rPr>
              <a:t>Süreç Yönetim Bilgi Sistemi </a:t>
            </a:r>
          </a:p>
          <a:p>
            <a:pPr algn="l" eaLnBrk="1" hangingPunct="1"/>
            <a:r>
              <a:rPr lang="tr-TR" altLang="en-US" sz="2000" kern="0" dirty="0" smtClean="0">
                <a:solidFill>
                  <a:srgbClr val="A50021"/>
                </a:solidFill>
              </a:rPr>
              <a:t>Akış Şemaları</a:t>
            </a:r>
            <a:endParaRPr lang="en-US" altLang="en-US" sz="2000" kern="0" dirty="0" smtClean="0">
              <a:solidFill>
                <a:srgbClr val="A50021"/>
              </a:solidFill>
            </a:endParaRPr>
          </a:p>
        </p:txBody>
      </p:sp>
      <p:pic>
        <p:nvPicPr>
          <p:cNvPr id="8" name="Picture 7"/>
          <p:cNvPicPr>
            <a:picLocks noChangeAspect="1"/>
          </p:cNvPicPr>
          <p:nvPr/>
        </p:nvPicPr>
        <p:blipFill>
          <a:blip r:embed="rId2"/>
          <a:stretch>
            <a:fillRect/>
          </a:stretch>
        </p:blipFill>
        <p:spPr>
          <a:xfrm>
            <a:off x="4355976" y="419362"/>
            <a:ext cx="3554254" cy="6204047"/>
          </a:xfrm>
          <a:prstGeom prst="rect">
            <a:avLst/>
          </a:prstGeom>
        </p:spPr>
      </p:pic>
    </p:spTree>
    <p:extLst>
      <p:ext uri="{BB962C8B-B14F-4D97-AF65-F5344CB8AC3E}">
        <p14:creationId xmlns:p14="http://schemas.microsoft.com/office/powerpoint/2010/main" val="400686604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39</a:t>
            </a:fld>
            <a:endParaRPr lang="en-US"/>
          </a:p>
        </p:txBody>
      </p:sp>
      <p:graphicFrame>
        <p:nvGraphicFramePr>
          <p:cNvPr id="22" name="Diagram 21"/>
          <p:cNvGraphicFramePr/>
          <p:nvPr>
            <p:extLst/>
          </p:nvPr>
        </p:nvGraphicFramePr>
        <p:xfrm>
          <a:off x="683568" y="1196752"/>
          <a:ext cx="780373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4" name="Rectangle 3"/>
          <p:cNvSpPr/>
          <p:nvPr/>
        </p:nvSpPr>
        <p:spPr>
          <a:xfrm>
            <a:off x="2270163" y="292860"/>
            <a:ext cx="4308102" cy="523220"/>
          </a:xfrm>
          <a:prstGeom prst="rect">
            <a:avLst/>
          </a:prstGeom>
        </p:spPr>
        <p:txBody>
          <a:bodyPr wrap="none">
            <a:spAutoFit/>
          </a:bodyPr>
          <a:lstStyle/>
          <a:p>
            <a:r>
              <a:rPr lang="tr-TR" altLang="en-US" sz="2800" dirty="0" smtClean="0">
                <a:solidFill>
                  <a:srgbClr val="A50021"/>
                </a:solidFill>
              </a:rPr>
              <a:t>İş Süreci Yaşam Döngüsü</a:t>
            </a:r>
            <a:endParaRPr lang="en-US" sz="2800" dirty="0"/>
          </a:p>
        </p:txBody>
      </p:sp>
      <p:sp>
        <p:nvSpPr>
          <p:cNvPr id="5" name="Rounded Rectangle 4"/>
          <p:cNvSpPr/>
          <p:nvPr/>
        </p:nvSpPr>
        <p:spPr>
          <a:xfrm>
            <a:off x="3779912" y="1154758"/>
            <a:ext cx="1512168" cy="2778298"/>
          </a:xfrm>
          <a:prstGeom prst="round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06509" y="4522771"/>
            <a:ext cx="4572508" cy="168046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Eğitim-Öğretim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Süreci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Araştırma-Geliştirme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Süreci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Topluma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Katkı Süreci</a:t>
            </a:r>
          </a:p>
          <a:p>
            <a:pPr marL="342900" indent="-342900">
              <a:lnSpc>
                <a:spcPct val="114000"/>
              </a:lnSpc>
              <a:spcBef>
                <a:spcPct val="20000"/>
              </a:spcBef>
              <a:buFont typeface="Arial" panose="020B0604020202020204" pitchFamily="34" charset="0"/>
              <a:buChar char="•"/>
            </a:pPr>
            <a:r>
              <a:rPr lang="tr-TR" sz="20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Uluslararasılaşma</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Süreci</a:t>
            </a:r>
            <a:endPar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672695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4</a:t>
            </a:fld>
            <a:endParaRPr lang="en-US"/>
          </a:p>
        </p:txBody>
      </p:sp>
      <p:sp>
        <p:nvSpPr>
          <p:cNvPr id="3" name="Rectangle 2"/>
          <p:cNvSpPr/>
          <p:nvPr/>
        </p:nvSpPr>
        <p:spPr>
          <a:xfrm>
            <a:off x="683568" y="1772816"/>
            <a:ext cx="7812360"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Gerçekleştirilenler</a:t>
            </a:r>
          </a:p>
          <a:p>
            <a:pPr marL="285750"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yönetimi</a:t>
            </a:r>
          </a:p>
          <a:p>
            <a:pPr marL="285750"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Dokümantasyonunun hazırlanması</a:t>
            </a:r>
          </a:p>
          <a:p>
            <a:pPr marL="285750"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Süreç haritasının hazırlanmasında</a:t>
            </a:r>
          </a:p>
          <a:p>
            <a:pPr marL="742950" lvl="1"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SIPOC Diyagramı</a:t>
            </a:r>
          </a:p>
          <a:p>
            <a:pPr marL="742950" lvl="1" indent="-285750">
              <a:lnSpc>
                <a:spcPct val="150000"/>
              </a:lnSpc>
              <a:buFont typeface="Arial" panose="020B0604020202020204" pitchFamily="34" charset="0"/>
              <a:buChar char="•"/>
            </a:pPr>
            <a:r>
              <a:rPr lang="tr-TR"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CATWOE Analizi</a:t>
            </a:r>
          </a:p>
        </p:txBody>
      </p:sp>
      <p:sp>
        <p:nvSpPr>
          <p:cNvPr id="5" name="Rectangle 4"/>
          <p:cNvSpPr txBox="1">
            <a:spLocks noChangeArrowheads="1"/>
          </p:cNvSpPr>
          <p:nvPr/>
        </p:nvSpPr>
        <p:spPr>
          <a:xfrm>
            <a:off x="179512" y="366054"/>
            <a:ext cx="8604448" cy="7920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İçerik </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627784" y="6545803"/>
            <a:ext cx="4472136" cy="208111"/>
          </a:xfrm>
        </p:spPr>
        <p:txBody>
          <a:bodyPr/>
          <a:lstStyle/>
          <a:p>
            <a:pPr>
              <a:defRPr/>
            </a:pPr>
            <a:r>
              <a:rPr lang="en-US" sz="1050" smtClean="0">
                <a:solidFill>
                  <a:srgbClr val="333399"/>
                </a:solidFill>
                <a:latin typeface="+mj-lt"/>
              </a:rPr>
              <a:t>2017KRM004-PAÜ KalSİS Projesi Eğitimleri, 08 Mayıs 2019 </a:t>
            </a:r>
            <a:endParaRPr lang="en-US" sz="1050" dirty="0">
              <a:solidFill>
                <a:srgbClr val="333399"/>
              </a:solidFill>
              <a:latin typeface="+mj-lt"/>
            </a:endParaRPr>
          </a:p>
        </p:txBody>
      </p:sp>
    </p:spTree>
    <p:extLst>
      <p:ext uri="{BB962C8B-B14F-4D97-AF65-F5344CB8AC3E}">
        <p14:creationId xmlns:p14="http://schemas.microsoft.com/office/powerpoint/2010/main" val="271744818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40</a:t>
            </a:fld>
            <a:endParaRPr lang="en-US" altLang="en-US" sz="1400" smtClean="0"/>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sp>
        <p:nvSpPr>
          <p:cNvPr id="7" name="Rectangle 4"/>
          <p:cNvSpPr txBox="1">
            <a:spLocks noChangeArrowheads="1"/>
          </p:cNvSpPr>
          <p:nvPr/>
        </p:nvSpPr>
        <p:spPr>
          <a:xfrm>
            <a:off x="1619672" y="476672"/>
            <a:ext cx="5909675" cy="74958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tr-TR" altLang="en-US" sz="3200" kern="0" smtClean="0">
                <a:solidFill>
                  <a:srgbClr val="A50021"/>
                </a:solidFill>
              </a:rPr>
              <a:t>İlişkili yasal mevzuat</a:t>
            </a:r>
            <a:endParaRPr lang="en-US" altLang="en-US" sz="3200" kern="0" dirty="0" smtClean="0">
              <a:solidFill>
                <a:srgbClr val="A50021"/>
              </a:solidFill>
            </a:endParaRPr>
          </a:p>
        </p:txBody>
      </p:sp>
      <p:sp>
        <p:nvSpPr>
          <p:cNvPr id="8" name="Rectangle 5"/>
          <p:cNvSpPr txBox="1">
            <a:spLocks noChangeArrowheads="1"/>
          </p:cNvSpPr>
          <p:nvPr/>
        </p:nvSpPr>
        <p:spPr bwMode="auto">
          <a:xfrm>
            <a:off x="522660" y="1626462"/>
            <a:ext cx="8352928" cy="49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pPr>
            <a:r>
              <a:rPr lang="tr-TR" altLang="en-US" sz="2000" dirty="0" smtClean="0">
                <a:solidFill>
                  <a:schemeClr val="accent2"/>
                </a:solidFill>
              </a:rPr>
              <a:t>2547 Sayılı Yükseköğretim Kanunu</a:t>
            </a:r>
          </a:p>
          <a:p>
            <a:pPr eaLnBrk="1" hangingPunct="1">
              <a:lnSpc>
                <a:spcPct val="150000"/>
              </a:lnSpc>
            </a:pPr>
            <a:r>
              <a:rPr lang="tr-TR" altLang="en-US" sz="2000" dirty="0" smtClean="0">
                <a:solidFill>
                  <a:schemeClr val="accent2"/>
                </a:solidFill>
              </a:rPr>
              <a:t>5018 </a:t>
            </a:r>
            <a:r>
              <a:rPr lang="tr-TR" altLang="en-US" sz="2000" dirty="0">
                <a:solidFill>
                  <a:schemeClr val="accent2"/>
                </a:solidFill>
              </a:rPr>
              <a:t>Sayılı Kamu Mali Yönetimi ve Kontrol Kanunu kapsamındaki; </a:t>
            </a:r>
            <a:endParaRPr lang="tr-TR" altLang="en-US" sz="2000" dirty="0" smtClean="0">
              <a:solidFill>
                <a:schemeClr val="accent2"/>
              </a:solidFill>
            </a:endParaRPr>
          </a:p>
          <a:p>
            <a:pPr marL="336550" indent="-336550" eaLnBrk="1" hangingPunct="1">
              <a:lnSpc>
                <a:spcPct val="150000"/>
              </a:lnSpc>
              <a:buNone/>
            </a:pPr>
            <a:r>
              <a:rPr lang="tr-TR" altLang="en-US" sz="2000" dirty="0" smtClean="0">
                <a:solidFill>
                  <a:schemeClr val="accent2"/>
                </a:solidFill>
              </a:rPr>
              <a:t>	1</a:t>
            </a:r>
            <a:r>
              <a:rPr lang="tr-TR" altLang="en-US" sz="2000" dirty="0">
                <a:solidFill>
                  <a:schemeClr val="accent2"/>
                </a:solidFill>
              </a:rPr>
              <a:t>) İç Kontrol Standartları Uyum Eylem </a:t>
            </a:r>
            <a:r>
              <a:rPr lang="tr-TR" altLang="en-US" sz="2000" dirty="0" smtClean="0">
                <a:solidFill>
                  <a:schemeClr val="accent2"/>
                </a:solidFill>
              </a:rPr>
              <a:t>Planı</a:t>
            </a:r>
          </a:p>
          <a:p>
            <a:pPr marL="336550" indent="-336550" eaLnBrk="1" hangingPunct="1">
              <a:lnSpc>
                <a:spcPct val="150000"/>
              </a:lnSpc>
              <a:buNone/>
            </a:pPr>
            <a:r>
              <a:rPr lang="tr-TR" altLang="en-US" sz="2000" dirty="0" smtClean="0">
                <a:solidFill>
                  <a:schemeClr val="accent2"/>
                </a:solidFill>
              </a:rPr>
              <a:t>	2</a:t>
            </a:r>
            <a:r>
              <a:rPr lang="tr-TR" altLang="en-US" sz="2000" dirty="0">
                <a:solidFill>
                  <a:schemeClr val="accent2"/>
                </a:solidFill>
              </a:rPr>
              <a:t>) Kamu İç Kontrol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3</a:t>
            </a:r>
            <a:r>
              <a:rPr lang="tr-TR" altLang="en-US" sz="2000" dirty="0">
                <a:solidFill>
                  <a:schemeClr val="accent2"/>
                </a:solidFill>
              </a:rPr>
              <a:t>) Kamu İç Kontrol Standartları </a:t>
            </a:r>
            <a:r>
              <a:rPr lang="tr-TR" altLang="en-US" sz="2000" dirty="0" smtClean="0">
                <a:solidFill>
                  <a:schemeClr val="accent2"/>
                </a:solidFill>
              </a:rPr>
              <a:t>Tebliği</a:t>
            </a:r>
          </a:p>
          <a:p>
            <a:pPr marL="336550" indent="-336550" eaLnBrk="1" hangingPunct="1">
              <a:lnSpc>
                <a:spcPct val="150000"/>
              </a:lnSpc>
              <a:buNone/>
            </a:pPr>
            <a:r>
              <a:rPr lang="tr-TR" altLang="en-US" sz="2000" dirty="0" smtClean="0">
                <a:solidFill>
                  <a:schemeClr val="accent2"/>
                </a:solidFill>
              </a:rPr>
              <a:t>	4</a:t>
            </a:r>
            <a:r>
              <a:rPr lang="tr-TR" altLang="en-US" sz="2000" dirty="0">
                <a:solidFill>
                  <a:schemeClr val="accent2"/>
                </a:solidFill>
              </a:rPr>
              <a:t>) </a:t>
            </a:r>
            <a:r>
              <a:rPr lang="tr-TR" altLang="en-US" sz="2000" dirty="0" smtClean="0">
                <a:solidFill>
                  <a:schemeClr val="accent2"/>
                </a:solidFill>
              </a:rPr>
              <a:t>Kamu </a:t>
            </a:r>
            <a:r>
              <a:rPr lang="tr-TR" altLang="en-US" sz="2000" dirty="0">
                <a:solidFill>
                  <a:schemeClr val="accent2"/>
                </a:solidFill>
              </a:rPr>
              <a:t>İdarelerince Hazırlanacak Faaliyet Raporları Hakkında </a:t>
            </a:r>
            <a:r>
              <a:rPr lang="tr-TR" altLang="en-US" sz="2000" dirty="0" smtClean="0">
                <a:solidFill>
                  <a:schemeClr val="accent2"/>
                </a:solidFill>
              </a:rPr>
              <a:t>Yönetmelik</a:t>
            </a:r>
          </a:p>
          <a:p>
            <a:pPr marL="336550" indent="-336550" eaLnBrk="1" hangingPunct="1">
              <a:lnSpc>
                <a:spcPct val="150000"/>
              </a:lnSpc>
              <a:buNone/>
            </a:pPr>
            <a:r>
              <a:rPr lang="tr-TR" altLang="en-US" sz="2000" dirty="0" smtClean="0">
                <a:solidFill>
                  <a:schemeClr val="accent2"/>
                </a:solidFill>
              </a:rPr>
              <a:t>	5</a:t>
            </a:r>
            <a:r>
              <a:rPr lang="tr-TR" altLang="en-US" sz="2000" dirty="0">
                <a:solidFill>
                  <a:schemeClr val="accent2"/>
                </a:solidFill>
              </a:rPr>
              <a:t>) Performans Programı Hazırlama </a:t>
            </a:r>
            <a:r>
              <a:rPr lang="tr-TR" altLang="en-US" sz="2000" dirty="0" smtClean="0">
                <a:solidFill>
                  <a:schemeClr val="accent2"/>
                </a:solidFill>
              </a:rPr>
              <a:t>Rehberi</a:t>
            </a:r>
          </a:p>
          <a:p>
            <a:pPr marL="336550" indent="-336550" eaLnBrk="1" hangingPunct="1">
              <a:lnSpc>
                <a:spcPct val="150000"/>
              </a:lnSpc>
              <a:buNone/>
            </a:pPr>
            <a:r>
              <a:rPr lang="tr-TR" altLang="en-US" sz="2000" dirty="0" smtClean="0">
                <a:solidFill>
                  <a:schemeClr val="accent2"/>
                </a:solidFill>
              </a:rPr>
              <a:t>	6</a:t>
            </a:r>
            <a:r>
              <a:rPr lang="tr-TR" altLang="en-US" sz="2000" dirty="0">
                <a:solidFill>
                  <a:schemeClr val="accent2"/>
                </a:solidFill>
              </a:rPr>
              <a:t>) Üniversiteler için Stratejik Planlama </a:t>
            </a:r>
            <a:r>
              <a:rPr lang="tr-TR" altLang="en-US" sz="2000" dirty="0" smtClean="0">
                <a:solidFill>
                  <a:schemeClr val="accent2"/>
                </a:solidFill>
              </a:rPr>
              <a:t>Rehberi</a:t>
            </a:r>
            <a:endParaRPr lang="tr-TR" altLang="en-US" sz="2000" dirty="0">
              <a:solidFill>
                <a:schemeClr val="accent2"/>
              </a:solidFill>
            </a:endParaRPr>
          </a:p>
        </p:txBody>
      </p:sp>
    </p:spTree>
    <p:extLst>
      <p:ext uri="{BB962C8B-B14F-4D97-AF65-F5344CB8AC3E}">
        <p14:creationId xmlns:p14="http://schemas.microsoft.com/office/powerpoint/2010/main" val="292669294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41</a:t>
            </a:fld>
            <a:endParaRPr lang="en-US" altLang="en-US" sz="1400" smtClean="0"/>
          </a:p>
        </p:txBody>
      </p:sp>
      <p:sp>
        <p:nvSpPr>
          <p:cNvPr id="3075" name="Rectangle 2"/>
          <p:cNvSpPr>
            <a:spLocks noGrp="1" noChangeArrowheads="1"/>
          </p:cNvSpPr>
          <p:nvPr>
            <p:ph type="title"/>
          </p:nvPr>
        </p:nvSpPr>
        <p:spPr>
          <a:xfrm>
            <a:off x="1619672" y="-54409"/>
            <a:ext cx="6840760" cy="977314"/>
          </a:xfrm>
        </p:spPr>
        <p:txBody>
          <a:bodyPr/>
          <a:lstStyle/>
          <a:p>
            <a:pPr eaLnBrk="1" hangingPunct="1"/>
            <a:r>
              <a:rPr lang="tr-TR" altLang="en-US" sz="3200" dirty="0" smtClean="0">
                <a:solidFill>
                  <a:srgbClr val="A50021"/>
                </a:solidFill>
                <a:latin typeface="+mj-lt"/>
              </a:rPr>
              <a:t>Kontrol süreci ve iyileştirme basamakları</a:t>
            </a:r>
            <a:endParaRPr lang="en-US" altLang="en-US" sz="3200" dirty="0" smtClean="0">
              <a:solidFill>
                <a:srgbClr val="A50021"/>
              </a:solidFill>
              <a:latin typeface="+mj-lt"/>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srgbClr val="003399"/>
                </a:solidFill>
              </a:rPr>
              <a:t>2017KRM004-PAÜ KalSİS Projesi Eğitimleri, 08 Mayıs 2019 </a:t>
            </a:r>
            <a:endParaRPr lang="en-US" dirty="0"/>
          </a:p>
        </p:txBody>
      </p:sp>
      <p:graphicFrame>
        <p:nvGraphicFramePr>
          <p:cNvPr id="8" name="Diagram 7"/>
          <p:cNvGraphicFramePr/>
          <p:nvPr>
            <p:extLst/>
          </p:nvPr>
        </p:nvGraphicFramePr>
        <p:xfrm>
          <a:off x="323528" y="924237"/>
          <a:ext cx="8136904" cy="551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2843808" y="692696"/>
            <a:ext cx="4248472" cy="5904656"/>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75656" y="1621854"/>
            <a:ext cx="2304256" cy="4183410"/>
          </a:xfrm>
          <a:prstGeom prst="ellipse">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97160" y="2564904"/>
            <a:ext cx="1378496" cy="576064"/>
          </a:xfrm>
          <a:prstGeom prst="wedgeRoundRectCallout">
            <a:avLst>
              <a:gd name="adj1" fmla="val 50503"/>
              <a:gd name="adj2" fmla="val 737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3399"/>
                </a:solidFill>
              </a:rPr>
              <a:t>İyileştirme</a:t>
            </a:r>
            <a:endParaRPr lang="en-US" dirty="0">
              <a:solidFill>
                <a:srgbClr val="003399"/>
              </a:solidFill>
            </a:endParaRPr>
          </a:p>
        </p:txBody>
      </p:sp>
    </p:spTree>
    <p:extLst>
      <p:ext uri="{BB962C8B-B14F-4D97-AF65-F5344CB8AC3E}">
        <p14:creationId xmlns:p14="http://schemas.microsoft.com/office/powerpoint/2010/main" val="135824974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42</a:t>
            </a:fld>
            <a:endParaRPr lang="en-US" altLang="en-US" sz="1400" smtClean="0"/>
          </a:p>
        </p:txBody>
      </p:sp>
      <p:sp>
        <p:nvSpPr>
          <p:cNvPr id="3075" name="Rectangle 2"/>
          <p:cNvSpPr>
            <a:spLocks noGrp="1" noChangeArrowheads="1"/>
          </p:cNvSpPr>
          <p:nvPr>
            <p:ph type="title"/>
          </p:nvPr>
        </p:nvSpPr>
        <p:spPr>
          <a:xfrm>
            <a:off x="520700" y="252478"/>
            <a:ext cx="8362950" cy="649287"/>
          </a:xfrm>
        </p:spPr>
        <p:txBody>
          <a:bodyPr/>
          <a:lstStyle/>
          <a:p>
            <a:pPr eaLnBrk="1" hangingPunct="1"/>
            <a:r>
              <a:rPr lang="tr-TR" altLang="en-US" sz="3200" dirty="0" smtClean="0">
                <a:solidFill>
                  <a:srgbClr val="A50021"/>
                </a:solidFill>
                <a:latin typeface="+mj-lt"/>
              </a:rPr>
              <a:t>KİDR-Stratejik Plan-Mevzuat</a:t>
            </a:r>
            <a:br>
              <a:rPr lang="tr-TR" altLang="en-US" sz="3200" dirty="0" smtClean="0">
                <a:solidFill>
                  <a:srgbClr val="A50021"/>
                </a:solidFill>
                <a:latin typeface="+mj-lt"/>
              </a:rPr>
            </a:br>
            <a:r>
              <a:rPr lang="tr-TR" altLang="en-US" sz="3200" dirty="0" smtClean="0">
                <a:solidFill>
                  <a:srgbClr val="A50021"/>
                </a:solidFill>
                <a:latin typeface="+mj-lt"/>
              </a:rPr>
              <a:t>-Süreç Bileşenleri ve elemanları</a:t>
            </a:r>
            <a:endParaRPr lang="en-US" altLang="en-US" sz="3200" dirty="0" smtClean="0">
              <a:solidFill>
                <a:srgbClr val="A50021"/>
              </a:solidFill>
              <a:latin typeface="+mj-lt"/>
            </a:endParaRPr>
          </a:p>
        </p:txBody>
      </p:sp>
      <p:sp>
        <p:nvSpPr>
          <p:cNvPr id="3076" name="Rectangle 3"/>
          <p:cNvSpPr>
            <a:spLocks noGrp="1" noChangeArrowheads="1"/>
          </p:cNvSpPr>
          <p:nvPr>
            <p:ph type="body" idx="1"/>
          </p:nvPr>
        </p:nvSpPr>
        <p:spPr>
          <a:xfrm>
            <a:off x="767369" y="1127866"/>
            <a:ext cx="3713189" cy="2183289"/>
          </a:xfrm>
          <a:ln>
            <a:solidFill>
              <a:srgbClr val="003399"/>
            </a:solidFill>
          </a:ln>
        </p:spPr>
        <p:txBody>
          <a:bodyPr/>
          <a:lstStyle/>
          <a:p>
            <a:pPr marL="0" indent="0" eaLnBrk="1" hangingPunct="1">
              <a:buNone/>
            </a:pPr>
            <a:r>
              <a:rPr lang="tr-TR" altLang="en-US" sz="2400" dirty="0" smtClean="0">
                <a:solidFill>
                  <a:schemeClr val="accent2"/>
                </a:solidFill>
                <a:latin typeface="+mj-lt"/>
              </a:rPr>
              <a:t>Kalite Güvencesi</a:t>
            </a:r>
          </a:p>
          <a:p>
            <a:pPr marL="0" indent="0" eaLnBrk="1" hangingPunct="1">
              <a:buNone/>
            </a:pPr>
            <a:r>
              <a:rPr lang="tr-TR" altLang="en-US" sz="2400" dirty="0" smtClean="0">
                <a:solidFill>
                  <a:schemeClr val="accent2"/>
                </a:solidFill>
                <a:latin typeface="+mj-lt"/>
                <a:ea typeface="+mn-ea"/>
                <a:cs typeface="+mn-cs"/>
              </a:rPr>
              <a:t>Eğitim-Öğretim</a:t>
            </a:r>
          </a:p>
          <a:p>
            <a:pPr marL="0" indent="0" eaLnBrk="1" hangingPunct="1">
              <a:buNone/>
            </a:pPr>
            <a:r>
              <a:rPr lang="tr-TR" altLang="en-US" sz="2400" dirty="0" smtClean="0">
                <a:solidFill>
                  <a:schemeClr val="accent2"/>
                </a:solidFill>
                <a:latin typeface="+mj-lt"/>
                <a:ea typeface="+mn-ea"/>
                <a:cs typeface="+mn-cs"/>
              </a:rPr>
              <a:t>Araştırma-Geliştirme</a:t>
            </a:r>
          </a:p>
          <a:p>
            <a:pPr marL="0" indent="0" eaLnBrk="1" hangingPunct="1">
              <a:buNone/>
            </a:pPr>
            <a:r>
              <a:rPr lang="tr-TR" altLang="en-US" sz="2400" dirty="0" smtClean="0">
                <a:solidFill>
                  <a:schemeClr val="accent2"/>
                </a:solidFill>
                <a:latin typeface="+mj-lt"/>
                <a:ea typeface="+mn-ea"/>
                <a:cs typeface="+mn-cs"/>
              </a:rPr>
              <a:t>Topluma hizmet</a:t>
            </a:r>
          </a:p>
          <a:p>
            <a:pPr marL="0" indent="0" eaLnBrk="1" hangingPunct="1">
              <a:buNone/>
            </a:pPr>
            <a:r>
              <a:rPr lang="tr-TR" altLang="en-US" sz="2400" dirty="0" smtClean="0">
                <a:solidFill>
                  <a:schemeClr val="accent2"/>
                </a:solidFill>
                <a:latin typeface="+mj-lt"/>
                <a:ea typeface="+mn-ea"/>
                <a:cs typeface="+mn-cs"/>
              </a:rPr>
              <a:t>Yönetim</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7" name="Rectangle 3"/>
          <p:cNvSpPr txBox="1">
            <a:spLocks noChangeArrowheads="1"/>
          </p:cNvSpPr>
          <p:nvPr/>
        </p:nvSpPr>
        <p:spPr bwMode="auto">
          <a:xfrm>
            <a:off x="4579653" y="1071738"/>
            <a:ext cx="3758257" cy="2362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sz="2000" kern="0" dirty="0" smtClean="0">
                <a:solidFill>
                  <a:schemeClr val="accent2"/>
                </a:solidFill>
                <a:latin typeface="+mj-lt"/>
              </a:rPr>
              <a:t>Belirli Başlıklar</a:t>
            </a:r>
          </a:p>
          <a:p>
            <a:pPr eaLnBrk="1" hangingPunct="1"/>
            <a:r>
              <a:rPr lang="tr-TR" altLang="en-US" sz="2000" kern="0" dirty="0" smtClean="0">
                <a:solidFill>
                  <a:schemeClr val="accent2"/>
                </a:solidFill>
                <a:latin typeface="+mj-lt"/>
              </a:rPr>
              <a:t>Kanıtlar</a:t>
            </a:r>
          </a:p>
          <a:p>
            <a:pPr lvl="1" eaLnBrk="1" hangingPunct="1"/>
            <a:r>
              <a:rPr lang="tr-TR" altLang="en-US" sz="1800" kern="0" dirty="0" smtClean="0">
                <a:solidFill>
                  <a:schemeClr val="accent2"/>
                </a:solidFill>
                <a:latin typeface="+mj-lt"/>
              </a:rPr>
              <a:t>Kurum Belgeleri</a:t>
            </a:r>
          </a:p>
          <a:p>
            <a:pPr lvl="1" eaLnBrk="1" hangingPunct="1"/>
            <a:r>
              <a:rPr lang="tr-TR" altLang="en-US" sz="1800" kern="0" dirty="0" smtClean="0">
                <a:solidFill>
                  <a:schemeClr val="accent2"/>
                </a:solidFill>
                <a:latin typeface="+mj-lt"/>
              </a:rPr>
              <a:t>İyileştirme Kanıtları</a:t>
            </a:r>
          </a:p>
          <a:p>
            <a:pPr eaLnBrk="1" hangingPunct="1"/>
            <a:r>
              <a:rPr lang="tr-TR" altLang="en-US" sz="2000" kern="0" dirty="0" smtClean="0">
                <a:solidFill>
                  <a:schemeClr val="accent2"/>
                </a:solidFill>
                <a:latin typeface="+mj-lt"/>
              </a:rPr>
              <a:t>Güçlü Yönler</a:t>
            </a:r>
          </a:p>
          <a:p>
            <a:pPr eaLnBrk="1" hangingPunct="1"/>
            <a:r>
              <a:rPr lang="tr-TR" altLang="en-US" sz="2000" kern="0" dirty="0" smtClean="0">
                <a:solidFill>
                  <a:schemeClr val="accent2"/>
                </a:solidFill>
                <a:latin typeface="+mj-lt"/>
              </a:rPr>
              <a:t>İyileştirmeye Açık Alanlar</a:t>
            </a:r>
          </a:p>
        </p:txBody>
      </p:sp>
      <p:sp>
        <p:nvSpPr>
          <p:cNvPr id="8" name="Rectangle 3"/>
          <p:cNvSpPr txBox="1">
            <a:spLocks noChangeArrowheads="1"/>
          </p:cNvSpPr>
          <p:nvPr/>
        </p:nvSpPr>
        <p:spPr bwMode="auto">
          <a:xfrm>
            <a:off x="634867" y="3414626"/>
            <a:ext cx="3456384" cy="19442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sz="2400" kern="0" smtClean="0">
                <a:solidFill>
                  <a:schemeClr val="accent2"/>
                </a:solidFill>
                <a:latin typeface="+mj-lt"/>
              </a:rPr>
              <a:t>Stratejik Plan</a:t>
            </a:r>
          </a:p>
          <a:p>
            <a:pPr eaLnBrk="1" hangingPunct="1"/>
            <a:r>
              <a:rPr lang="tr-TR" altLang="en-US" sz="2400" kern="0" smtClean="0">
                <a:solidFill>
                  <a:schemeClr val="accent2"/>
                </a:solidFill>
                <a:latin typeface="+mj-lt"/>
                <a:ea typeface="+mn-ea"/>
                <a:cs typeface="+mn-cs"/>
              </a:rPr>
              <a:t>İç Kontrol</a:t>
            </a:r>
          </a:p>
          <a:p>
            <a:pPr eaLnBrk="1" hangingPunct="1"/>
            <a:r>
              <a:rPr lang="tr-TR" altLang="en-US" sz="2400" kern="0" smtClean="0">
                <a:solidFill>
                  <a:schemeClr val="accent2"/>
                </a:solidFill>
                <a:latin typeface="+mj-lt"/>
                <a:ea typeface="+mn-ea"/>
                <a:cs typeface="+mn-cs"/>
              </a:rPr>
              <a:t>Hizmet Envanteri ve Standartları</a:t>
            </a:r>
            <a:endParaRPr lang="tr-TR" altLang="en-US" sz="2400" kern="0" dirty="0" smtClean="0">
              <a:solidFill>
                <a:schemeClr val="accent2"/>
              </a:solidFill>
              <a:latin typeface="+mj-lt"/>
              <a:ea typeface="+mn-ea"/>
              <a:cs typeface="+mn-cs"/>
            </a:endParaRPr>
          </a:p>
        </p:txBody>
      </p:sp>
      <p:sp>
        <p:nvSpPr>
          <p:cNvPr id="10" name="Rectangle 3"/>
          <p:cNvSpPr txBox="1">
            <a:spLocks noChangeArrowheads="1"/>
          </p:cNvSpPr>
          <p:nvPr/>
        </p:nvSpPr>
        <p:spPr bwMode="auto">
          <a:xfrm>
            <a:off x="4201664" y="3631900"/>
            <a:ext cx="4650523" cy="1613923"/>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400" b="1" kern="0" dirty="0" smtClean="0">
                <a:solidFill>
                  <a:schemeClr val="bg1"/>
                </a:solidFill>
                <a:latin typeface="+mj-lt"/>
              </a:rPr>
              <a:t>Süreç bileşenleri: </a:t>
            </a:r>
          </a:p>
          <a:p>
            <a:pPr eaLnBrk="1" hangingPunct="1">
              <a:lnSpc>
                <a:spcPct val="114000"/>
              </a:lnSpc>
              <a:spcBef>
                <a:spcPts val="0"/>
              </a:spcBef>
              <a:spcAft>
                <a:spcPts val="600"/>
              </a:spcAft>
            </a:pPr>
            <a:r>
              <a:rPr lang="tr-TR" altLang="en-US" sz="2400" kern="0" dirty="0" smtClean="0">
                <a:solidFill>
                  <a:schemeClr val="bg1"/>
                </a:solidFill>
                <a:latin typeface="+mj-lt"/>
              </a:rPr>
              <a:t>Girdiler, çıktılar, faaliyetler, kaynaklar ve  kontroller</a:t>
            </a:r>
          </a:p>
          <a:p>
            <a:pPr algn="l" eaLnBrk="1" hangingPunct="1">
              <a:lnSpc>
                <a:spcPct val="114000"/>
              </a:lnSpc>
              <a:spcBef>
                <a:spcPts val="0"/>
              </a:spcBef>
              <a:spcAft>
                <a:spcPts val="600"/>
              </a:spcAft>
            </a:pPr>
            <a:endParaRPr lang="tr-TR" altLang="en-US" sz="24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400" kern="0" dirty="0" smtClean="0">
              <a:solidFill>
                <a:schemeClr val="bg1"/>
              </a:solidFill>
              <a:latin typeface="+mj-lt"/>
            </a:endParaRPr>
          </a:p>
          <a:p>
            <a:pPr algn="l" eaLnBrk="1" hangingPunct="1">
              <a:lnSpc>
                <a:spcPct val="114000"/>
              </a:lnSpc>
              <a:spcBef>
                <a:spcPts val="0"/>
              </a:spcBef>
              <a:spcAft>
                <a:spcPts val="600"/>
              </a:spcAft>
            </a:pPr>
            <a:endParaRPr lang="tr-TR" altLang="en-US" sz="2400" kern="0" dirty="0" smtClean="0">
              <a:solidFill>
                <a:schemeClr val="bg1"/>
              </a:solidFill>
              <a:latin typeface="+mj-lt"/>
            </a:endParaRPr>
          </a:p>
        </p:txBody>
      </p:sp>
      <p:sp>
        <p:nvSpPr>
          <p:cNvPr id="11" name="Rectangle 3"/>
          <p:cNvSpPr txBox="1">
            <a:spLocks noChangeArrowheads="1"/>
          </p:cNvSpPr>
          <p:nvPr/>
        </p:nvSpPr>
        <p:spPr bwMode="auto">
          <a:xfrm>
            <a:off x="1907704" y="5425946"/>
            <a:ext cx="5976664" cy="1396808"/>
          </a:xfrm>
          <a:prstGeom prst="rect">
            <a:avLst/>
          </a:prstGeom>
          <a:solidFill>
            <a:srgbClr val="003399"/>
          </a:solidFill>
          <a:ln>
            <a:noFill/>
          </a:ln>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114000"/>
              </a:lnSpc>
              <a:spcBef>
                <a:spcPts val="0"/>
              </a:spcBef>
              <a:spcAft>
                <a:spcPts val="600"/>
              </a:spcAft>
            </a:pPr>
            <a:r>
              <a:rPr lang="tr-TR" altLang="en-US" sz="2000" b="1" kern="0" dirty="0" smtClean="0">
                <a:solidFill>
                  <a:schemeClr val="bg1"/>
                </a:solidFill>
                <a:latin typeface="+mj-lt"/>
              </a:rPr>
              <a:t>Süreç </a:t>
            </a:r>
            <a:r>
              <a:rPr lang="tr-TR" altLang="en-US" sz="2000" b="1" kern="0" dirty="0">
                <a:solidFill>
                  <a:schemeClr val="bg1"/>
                </a:solidFill>
                <a:latin typeface="+mj-lt"/>
              </a:rPr>
              <a:t>elemanları: </a:t>
            </a:r>
            <a:endParaRPr lang="tr-TR" altLang="en-US" sz="2000" b="1" kern="0" dirty="0" smtClean="0">
              <a:solidFill>
                <a:schemeClr val="bg1"/>
              </a:solidFill>
              <a:latin typeface="+mj-lt"/>
            </a:endParaRPr>
          </a:p>
          <a:p>
            <a:pPr eaLnBrk="1" hangingPunct="1">
              <a:lnSpc>
                <a:spcPct val="114000"/>
              </a:lnSpc>
              <a:spcBef>
                <a:spcPts val="0"/>
              </a:spcBef>
              <a:spcAft>
                <a:spcPts val="600"/>
              </a:spcAft>
            </a:pPr>
            <a:r>
              <a:rPr lang="tr-TR" altLang="en-US" sz="2000" kern="0" dirty="0" smtClean="0">
                <a:solidFill>
                  <a:schemeClr val="bg1"/>
                </a:solidFill>
                <a:latin typeface="+mj-lt"/>
              </a:rPr>
              <a:t>İnsan, Bilgi, Yöntem, Ekipman, Materyal, </a:t>
            </a:r>
          </a:p>
          <a:p>
            <a:pPr eaLnBrk="1" hangingPunct="1">
              <a:lnSpc>
                <a:spcPct val="114000"/>
              </a:lnSpc>
              <a:spcBef>
                <a:spcPts val="0"/>
              </a:spcBef>
              <a:spcAft>
                <a:spcPts val="600"/>
              </a:spcAft>
            </a:pPr>
            <a:r>
              <a:rPr lang="tr-TR" altLang="en-US" sz="2000" kern="0" dirty="0" smtClean="0">
                <a:solidFill>
                  <a:schemeClr val="bg1"/>
                </a:solidFill>
                <a:latin typeface="+mj-lt"/>
              </a:rPr>
              <a:t>Çevre </a:t>
            </a:r>
            <a:r>
              <a:rPr lang="tr-TR" altLang="en-US" sz="2000" kern="0" dirty="0">
                <a:solidFill>
                  <a:schemeClr val="bg1"/>
                </a:solidFill>
                <a:latin typeface="+mj-lt"/>
              </a:rPr>
              <a:t>ve </a:t>
            </a:r>
            <a:r>
              <a:rPr lang="tr-TR" altLang="en-US" sz="2000" kern="0" dirty="0" smtClean="0">
                <a:solidFill>
                  <a:schemeClr val="bg1"/>
                </a:solidFill>
                <a:latin typeface="+mj-lt"/>
              </a:rPr>
              <a:t>yerleşim, Ölçme, Bütçe</a:t>
            </a:r>
            <a:endParaRPr lang="tr-TR" altLang="en-US" sz="2000" kern="0" dirty="0">
              <a:solidFill>
                <a:schemeClr val="bg1"/>
              </a:solidFill>
              <a:latin typeface="+mj-lt"/>
            </a:endParaRPr>
          </a:p>
          <a:p>
            <a:pPr algn="l" eaLnBrk="1" hangingPunct="1">
              <a:lnSpc>
                <a:spcPct val="114000"/>
              </a:lnSpc>
              <a:spcBef>
                <a:spcPts val="0"/>
              </a:spcBef>
              <a:spcAft>
                <a:spcPts val="600"/>
              </a:spcAft>
            </a:pPr>
            <a:endParaRPr lang="tr-TR" altLang="en-US" sz="2000" kern="0" dirty="0" smtClean="0">
              <a:solidFill>
                <a:schemeClr val="bg1"/>
              </a:solidFill>
              <a:latin typeface="+mj-lt"/>
            </a:endParaRPr>
          </a:p>
          <a:p>
            <a:pPr algn="l" eaLnBrk="1" hangingPunct="1">
              <a:lnSpc>
                <a:spcPct val="114000"/>
              </a:lnSpc>
              <a:spcBef>
                <a:spcPts val="0"/>
              </a:spcBef>
              <a:spcAft>
                <a:spcPts val="600"/>
              </a:spcAft>
            </a:pPr>
            <a:endParaRPr lang="tr-TR" altLang="en-US" sz="2000" kern="0" dirty="0" smtClean="0">
              <a:solidFill>
                <a:schemeClr val="bg1"/>
              </a:solidFill>
              <a:latin typeface="+mj-lt"/>
            </a:endParaRPr>
          </a:p>
          <a:p>
            <a:pPr marL="396875" indent="-396875" algn="l" eaLnBrk="1" hangingPunct="1">
              <a:lnSpc>
                <a:spcPct val="114000"/>
              </a:lnSpc>
              <a:spcBef>
                <a:spcPts val="0"/>
              </a:spcBef>
              <a:spcAft>
                <a:spcPts val="600"/>
              </a:spcAft>
            </a:pPr>
            <a:endParaRPr lang="tr-TR" altLang="en-US" sz="2000" kern="0" dirty="0" smtClean="0">
              <a:solidFill>
                <a:schemeClr val="bg1"/>
              </a:solidFill>
              <a:latin typeface="+mj-lt"/>
            </a:endParaRPr>
          </a:p>
          <a:p>
            <a:pPr algn="l" eaLnBrk="1" hangingPunct="1">
              <a:lnSpc>
                <a:spcPct val="114000"/>
              </a:lnSpc>
              <a:spcBef>
                <a:spcPts val="0"/>
              </a:spcBef>
              <a:spcAft>
                <a:spcPts val="600"/>
              </a:spcAft>
            </a:pPr>
            <a:endParaRPr lang="tr-TR" altLang="en-US" sz="2000" kern="0" dirty="0" smtClean="0">
              <a:solidFill>
                <a:schemeClr val="bg1"/>
              </a:solidFill>
              <a:latin typeface="+mj-lt"/>
            </a:endParaRPr>
          </a:p>
        </p:txBody>
      </p:sp>
    </p:spTree>
    <p:extLst>
      <p:ext uri="{BB962C8B-B14F-4D97-AF65-F5344CB8AC3E}">
        <p14:creationId xmlns:p14="http://schemas.microsoft.com/office/powerpoint/2010/main" val="202011560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43</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Referans Alınan Dokümanlar</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1547664" y="1772816"/>
            <a:ext cx="6815100" cy="3312368"/>
          </a:xfrm>
        </p:spPr>
        <p:txBody>
          <a:bodyPr/>
          <a:lstStyle/>
          <a:p>
            <a:pPr eaLnBrk="1" hangingPunct="1"/>
            <a:r>
              <a:rPr lang="tr-TR" altLang="en-US" sz="2400" dirty="0" smtClean="0">
                <a:solidFill>
                  <a:schemeClr val="accent2"/>
                </a:solidFill>
                <a:latin typeface="+mj-lt"/>
              </a:rPr>
              <a:t>Mevzuat </a:t>
            </a:r>
          </a:p>
          <a:p>
            <a:pPr eaLnBrk="1" hangingPunct="1"/>
            <a:r>
              <a:rPr lang="tr-TR" altLang="en-US" sz="2400" dirty="0" smtClean="0">
                <a:solidFill>
                  <a:schemeClr val="accent2"/>
                </a:solidFill>
                <a:latin typeface="+mj-lt"/>
              </a:rPr>
              <a:t>Kurumda yayımlanan mevzuat</a:t>
            </a:r>
          </a:p>
          <a:p>
            <a:pPr eaLnBrk="1" hangingPunct="1"/>
            <a:r>
              <a:rPr lang="tr-TR" altLang="en-US" sz="2400" dirty="0" smtClean="0">
                <a:solidFill>
                  <a:schemeClr val="accent2"/>
                </a:solidFill>
                <a:latin typeface="+mj-lt"/>
              </a:rPr>
              <a:t>Kurum İç Değerlendirme Raporu Kılavuzu</a:t>
            </a:r>
          </a:p>
          <a:p>
            <a:pPr eaLnBrk="1" hangingPunct="1"/>
            <a:r>
              <a:rPr lang="tr-TR" altLang="en-US" sz="2400" dirty="0" smtClean="0">
                <a:solidFill>
                  <a:schemeClr val="accent2"/>
                </a:solidFill>
                <a:latin typeface="+mj-lt"/>
              </a:rPr>
              <a:t>Dış Değerlendirme Ölçütleri</a:t>
            </a:r>
          </a:p>
          <a:p>
            <a:pPr eaLnBrk="1" hangingPunct="1"/>
            <a:r>
              <a:rPr lang="tr-TR" altLang="en-US" sz="2400" dirty="0" smtClean="0">
                <a:solidFill>
                  <a:schemeClr val="accent2"/>
                </a:solidFill>
                <a:latin typeface="+mj-lt"/>
              </a:rPr>
              <a:t>Stratejik Plan</a:t>
            </a:r>
          </a:p>
          <a:p>
            <a:pPr eaLnBrk="1" hangingPunct="1"/>
            <a:r>
              <a:rPr lang="tr-TR" altLang="en-US" sz="2400" dirty="0" smtClean="0">
                <a:solidFill>
                  <a:schemeClr val="accent2"/>
                </a:solidFill>
                <a:latin typeface="+mj-lt"/>
                <a:ea typeface="+mn-ea"/>
                <a:cs typeface="+mn-cs"/>
              </a:rPr>
              <a:t>İç Kontrol</a:t>
            </a:r>
          </a:p>
          <a:p>
            <a:pPr eaLnBrk="1" hangingPunct="1"/>
            <a:r>
              <a:rPr lang="tr-TR" altLang="en-US" sz="2400" dirty="0" smtClean="0">
                <a:solidFill>
                  <a:schemeClr val="accent2"/>
                </a:solidFill>
                <a:latin typeface="+mj-lt"/>
                <a:ea typeface="+mn-ea"/>
                <a:cs typeface="+mn-cs"/>
              </a:rPr>
              <a:t>Hizmet Envanteri ve Standartları</a:t>
            </a: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121996840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44</a:t>
            </a:fld>
            <a:endParaRPr lang="en-US" altLang="en-US" sz="1400" smtClean="0"/>
          </a:p>
        </p:txBody>
      </p:sp>
      <p:sp>
        <p:nvSpPr>
          <p:cNvPr id="3075" name="Rectangle 2"/>
          <p:cNvSpPr>
            <a:spLocks noGrp="1" noChangeArrowheads="1"/>
          </p:cNvSpPr>
          <p:nvPr>
            <p:ph type="title"/>
          </p:nvPr>
        </p:nvSpPr>
        <p:spPr>
          <a:xfrm>
            <a:off x="520700" y="476672"/>
            <a:ext cx="8362950" cy="649287"/>
          </a:xfrm>
        </p:spPr>
        <p:txBody>
          <a:bodyPr/>
          <a:lstStyle/>
          <a:p>
            <a:pPr eaLnBrk="1" hangingPunct="1"/>
            <a:r>
              <a:rPr lang="tr-TR" altLang="en-US" sz="3600" dirty="0" smtClean="0">
                <a:solidFill>
                  <a:srgbClr val="A50021"/>
                </a:solidFill>
                <a:latin typeface="+mj-lt"/>
              </a:rPr>
              <a:t>Grup Çalışmaları</a:t>
            </a:r>
            <a:endParaRPr lang="en-US" altLang="en-US" sz="3600" dirty="0" smtClean="0">
              <a:solidFill>
                <a:srgbClr val="A50021"/>
              </a:solidFill>
              <a:latin typeface="+mj-lt"/>
            </a:endParaRPr>
          </a:p>
        </p:txBody>
      </p:sp>
      <p:sp>
        <p:nvSpPr>
          <p:cNvPr id="3076" name="Rectangle 3"/>
          <p:cNvSpPr>
            <a:spLocks noGrp="1" noChangeArrowheads="1"/>
          </p:cNvSpPr>
          <p:nvPr>
            <p:ph type="body" idx="1"/>
          </p:nvPr>
        </p:nvSpPr>
        <p:spPr>
          <a:xfrm>
            <a:off x="1547664" y="1772816"/>
            <a:ext cx="6815100" cy="2664296"/>
          </a:xfrm>
        </p:spPr>
        <p:txBody>
          <a:bodyPr/>
          <a:lstStyle/>
          <a:p>
            <a:pPr eaLnBrk="1" hangingPunct="1"/>
            <a:r>
              <a:rPr lang="tr-TR" altLang="en-US" sz="2400" dirty="0" smtClean="0">
                <a:solidFill>
                  <a:schemeClr val="accent2"/>
                </a:solidFill>
                <a:latin typeface="+mj-lt"/>
              </a:rPr>
              <a:t>Büyük </a:t>
            </a:r>
            <a:r>
              <a:rPr lang="tr-TR" altLang="en-US" sz="2400" dirty="0" err="1" smtClean="0">
                <a:solidFill>
                  <a:schemeClr val="accent2"/>
                </a:solidFill>
                <a:latin typeface="+mj-lt"/>
              </a:rPr>
              <a:t>flipçart</a:t>
            </a:r>
            <a:r>
              <a:rPr lang="tr-TR" altLang="en-US" sz="2400" dirty="0" smtClean="0">
                <a:solidFill>
                  <a:schemeClr val="accent2"/>
                </a:solidFill>
                <a:latin typeface="+mj-lt"/>
              </a:rPr>
              <a:t> kağıtları</a:t>
            </a:r>
          </a:p>
          <a:p>
            <a:pPr eaLnBrk="1" hangingPunct="1"/>
            <a:r>
              <a:rPr lang="tr-TR" altLang="en-US" sz="2400" dirty="0" err="1" smtClean="0">
                <a:solidFill>
                  <a:schemeClr val="accent2"/>
                </a:solidFill>
                <a:latin typeface="+mj-lt"/>
              </a:rPr>
              <a:t>Postitler</a:t>
            </a:r>
            <a:endParaRPr lang="tr-TR" altLang="en-US" sz="2400" dirty="0" smtClean="0">
              <a:solidFill>
                <a:schemeClr val="accent2"/>
              </a:solidFill>
              <a:latin typeface="+mj-lt"/>
            </a:endParaRPr>
          </a:p>
          <a:p>
            <a:pPr eaLnBrk="1" hangingPunct="1"/>
            <a:r>
              <a:rPr lang="tr-TR" altLang="en-US" sz="2400" dirty="0" smtClean="0">
                <a:solidFill>
                  <a:schemeClr val="accent2"/>
                </a:solidFill>
                <a:latin typeface="+mj-lt"/>
              </a:rPr>
              <a:t>Kağıt kalemleri</a:t>
            </a:r>
          </a:p>
          <a:p>
            <a:pPr eaLnBrk="1" hangingPunct="1"/>
            <a:r>
              <a:rPr lang="tr-TR" altLang="en-US" sz="2400" dirty="0" smtClean="0">
                <a:solidFill>
                  <a:schemeClr val="accent2"/>
                </a:solidFill>
                <a:latin typeface="+mj-lt"/>
              </a:rPr>
              <a:t>Kurşun Kalemler</a:t>
            </a:r>
          </a:p>
          <a:p>
            <a:pPr eaLnBrk="1" hangingPunct="1"/>
            <a:r>
              <a:rPr lang="tr-TR" altLang="en-US" sz="2400" dirty="0" smtClean="0">
                <a:solidFill>
                  <a:schemeClr val="accent2"/>
                </a:solidFill>
                <a:latin typeface="+mj-lt"/>
              </a:rPr>
              <a:t>Çift taraflı yapıştırıcılar</a:t>
            </a: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a typeface="+mn-ea"/>
              <a:cs typeface="+mn-cs"/>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1978114173"/>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45</a:t>
            </a:fld>
            <a:endParaRPr lang="en-US" altLang="en-US" sz="1400" smtClean="0"/>
          </a:p>
        </p:txBody>
      </p:sp>
      <p:sp>
        <p:nvSpPr>
          <p:cNvPr id="3075" name="Rectangle 2"/>
          <p:cNvSpPr>
            <a:spLocks noGrp="1" noChangeArrowheads="1"/>
          </p:cNvSpPr>
          <p:nvPr>
            <p:ph type="title"/>
          </p:nvPr>
        </p:nvSpPr>
        <p:spPr>
          <a:xfrm>
            <a:off x="611560" y="531813"/>
            <a:ext cx="8362950" cy="649287"/>
          </a:xfrm>
        </p:spPr>
        <p:txBody>
          <a:bodyPr/>
          <a:lstStyle/>
          <a:p>
            <a:pPr eaLnBrk="1" hangingPunct="1"/>
            <a:r>
              <a:rPr lang="tr-TR" altLang="en-US" sz="3200" dirty="0" smtClean="0">
                <a:solidFill>
                  <a:srgbClr val="A50021"/>
                </a:solidFill>
                <a:latin typeface="+mj-lt"/>
              </a:rPr>
              <a:t>SIPOC Diyagramının Hazırlanması</a:t>
            </a:r>
            <a:endParaRPr lang="en-US" altLang="en-US" sz="3200" dirty="0" smtClean="0">
              <a:solidFill>
                <a:srgbClr val="A50021"/>
              </a:solidFill>
              <a:latin typeface="+mj-lt"/>
            </a:endParaRPr>
          </a:p>
        </p:txBody>
      </p:sp>
      <p:sp>
        <p:nvSpPr>
          <p:cNvPr id="3076" name="Rectangle 3"/>
          <p:cNvSpPr>
            <a:spLocks noGrp="1" noChangeArrowheads="1"/>
          </p:cNvSpPr>
          <p:nvPr>
            <p:ph type="body" idx="1"/>
          </p:nvPr>
        </p:nvSpPr>
        <p:spPr>
          <a:xfrm>
            <a:off x="827584" y="1412776"/>
            <a:ext cx="7776864" cy="4536505"/>
          </a:xfrm>
        </p:spPr>
        <p:txBody>
          <a:bodyPr/>
          <a:lstStyle/>
          <a:p>
            <a:pPr eaLnBrk="1" hangingPunct="1"/>
            <a:r>
              <a:rPr lang="tr-TR" altLang="en-US" sz="2400" dirty="0" err="1" smtClean="0">
                <a:solidFill>
                  <a:schemeClr val="accent2"/>
                </a:solidFill>
                <a:latin typeface="+mj-lt"/>
              </a:rPr>
              <a:t>Flipçart</a:t>
            </a:r>
            <a:r>
              <a:rPr lang="tr-TR" altLang="en-US" sz="2400" dirty="0" smtClean="0">
                <a:solidFill>
                  <a:schemeClr val="accent2"/>
                </a:solidFill>
                <a:latin typeface="+mj-lt"/>
              </a:rPr>
              <a:t> kağıdına SIPOC Diyagramı için tabloyu çizin</a:t>
            </a:r>
          </a:p>
          <a:p>
            <a:pPr eaLnBrk="1" hangingPunct="1"/>
            <a:r>
              <a:rPr lang="tr-TR" altLang="en-US" sz="2400" dirty="0" smtClean="0">
                <a:solidFill>
                  <a:schemeClr val="accent2"/>
                </a:solidFill>
                <a:latin typeface="+mj-lt"/>
              </a:rPr>
              <a:t>Aşağıdaki sıraya göre </a:t>
            </a:r>
            <a:r>
              <a:rPr lang="tr-TR" altLang="en-US" sz="2400" dirty="0" err="1" smtClean="0">
                <a:solidFill>
                  <a:schemeClr val="accent2"/>
                </a:solidFill>
                <a:latin typeface="+mj-lt"/>
              </a:rPr>
              <a:t>postitlere</a:t>
            </a:r>
            <a:r>
              <a:rPr lang="tr-TR" altLang="en-US" sz="2400" dirty="0" smtClean="0">
                <a:solidFill>
                  <a:schemeClr val="accent2"/>
                </a:solidFill>
                <a:latin typeface="+mj-lt"/>
              </a:rPr>
              <a:t> yazarak ilgili kısma yapıştırın.</a:t>
            </a:r>
          </a:p>
          <a:p>
            <a:pPr lvl="1" eaLnBrk="1" hangingPunct="1"/>
            <a:r>
              <a:rPr lang="en-US" sz="2000" dirty="0" err="1">
                <a:solidFill>
                  <a:schemeClr val="accent2"/>
                </a:solidFill>
                <a:latin typeface="+mj-lt"/>
              </a:rPr>
              <a:t>Sürecin</a:t>
            </a:r>
            <a:r>
              <a:rPr lang="en-US" sz="2000" dirty="0">
                <a:solidFill>
                  <a:schemeClr val="accent2"/>
                </a:solidFill>
                <a:latin typeface="+mj-lt"/>
              </a:rPr>
              <a:t> </a:t>
            </a:r>
            <a:r>
              <a:rPr lang="en-US" sz="2000" dirty="0" err="1" smtClean="0">
                <a:solidFill>
                  <a:schemeClr val="accent2"/>
                </a:solidFill>
                <a:latin typeface="+mj-lt"/>
              </a:rPr>
              <a:t>adı</a:t>
            </a:r>
            <a:r>
              <a:rPr lang="tr-TR" sz="2000" dirty="0" err="1" smtClean="0">
                <a:solidFill>
                  <a:schemeClr val="accent2"/>
                </a:solidFill>
                <a:latin typeface="+mj-lt"/>
              </a:rPr>
              <a:t>nı</a:t>
            </a:r>
            <a:r>
              <a:rPr lang="tr-TR" sz="2000" dirty="0" smtClean="0">
                <a:solidFill>
                  <a:schemeClr val="accent2"/>
                </a:solidFill>
                <a:latin typeface="+mj-lt"/>
              </a:rPr>
              <a:t> büyük kağıdın en üstüne yazın</a:t>
            </a:r>
            <a:endParaRPr lang="en-US" sz="2000" dirty="0">
              <a:solidFill>
                <a:schemeClr val="accent2"/>
              </a:solidFill>
              <a:latin typeface="+mj-lt"/>
            </a:endParaRPr>
          </a:p>
          <a:p>
            <a:pPr lvl="1" eaLnBrk="1" hangingPunct="1"/>
            <a:r>
              <a:rPr lang="en-US" sz="2000" dirty="0" err="1">
                <a:solidFill>
                  <a:schemeClr val="accent2"/>
                </a:solidFill>
                <a:latin typeface="+mj-lt"/>
              </a:rPr>
              <a:t>Sürecin</a:t>
            </a:r>
            <a:r>
              <a:rPr lang="en-US" sz="2000" dirty="0">
                <a:solidFill>
                  <a:schemeClr val="accent2"/>
                </a:solidFill>
                <a:latin typeface="+mj-lt"/>
              </a:rPr>
              <a:t> </a:t>
            </a:r>
            <a:r>
              <a:rPr lang="en-US" sz="2000" dirty="0" err="1">
                <a:solidFill>
                  <a:schemeClr val="accent2"/>
                </a:solidFill>
                <a:latin typeface="+mj-lt"/>
              </a:rPr>
              <a:t>başlayış</a:t>
            </a:r>
            <a:r>
              <a:rPr lang="en-US" sz="2000" dirty="0">
                <a:solidFill>
                  <a:schemeClr val="accent2"/>
                </a:solidFill>
                <a:latin typeface="+mj-lt"/>
              </a:rPr>
              <a:t> </a:t>
            </a:r>
            <a:r>
              <a:rPr lang="en-US" sz="2000" dirty="0" err="1">
                <a:solidFill>
                  <a:schemeClr val="accent2"/>
                </a:solidFill>
                <a:latin typeface="+mj-lt"/>
              </a:rPr>
              <a:t>ve</a:t>
            </a:r>
            <a:r>
              <a:rPr lang="en-US" sz="2000" dirty="0">
                <a:solidFill>
                  <a:schemeClr val="accent2"/>
                </a:solidFill>
                <a:latin typeface="+mj-lt"/>
              </a:rPr>
              <a:t> </a:t>
            </a:r>
            <a:r>
              <a:rPr lang="en-US" sz="2000" dirty="0" err="1">
                <a:solidFill>
                  <a:schemeClr val="accent2"/>
                </a:solidFill>
                <a:latin typeface="+mj-lt"/>
              </a:rPr>
              <a:t>bitiş</a:t>
            </a:r>
            <a:r>
              <a:rPr lang="en-US" sz="2000" dirty="0">
                <a:solidFill>
                  <a:schemeClr val="accent2"/>
                </a:solidFill>
                <a:latin typeface="+mj-lt"/>
              </a:rPr>
              <a:t> </a:t>
            </a:r>
            <a:r>
              <a:rPr lang="en-US" sz="2000" dirty="0" err="1" smtClean="0">
                <a:solidFill>
                  <a:schemeClr val="accent2"/>
                </a:solidFill>
                <a:latin typeface="+mj-lt"/>
              </a:rPr>
              <a:t>basamakları</a:t>
            </a:r>
            <a:r>
              <a:rPr lang="tr-TR" sz="2000" dirty="0" err="1" smtClean="0">
                <a:solidFill>
                  <a:schemeClr val="accent2"/>
                </a:solidFill>
                <a:latin typeface="+mj-lt"/>
              </a:rPr>
              <a:t>nı</a:t>
            </a:r>
            <a:r>
              <a:rPr lang="tr-TR" sz="2000" dirty="0" smtClean="0">
                <a:solidFill>
                  <a:schemeClr val="accent2"/>
                </a:solidFill>
                <a:latin typeface="+mj-lt"/>
              </a:rPr>
              <a:t> yazın (en az 4 en fazla 7 faaliyet)</a:t>
            </a:r>
            <a:r>
              <a:rPr lang="en-US" sz="2000" dirty="0" smtClean="0">
                <a:solidFill>
                  <a:schemeClr val="accent2"/>
                </a:solidFill>
                <a:latin typeface="+mj-lt"/>
              </a:rPr>
              <a:t> </a:t>
            </a:r>
            <a:r>
              <a:rPr lang="tr-TR" sz="2000" dirty="0" smtClean="0">
                <a:solidFill>
                  <a:schemeClr val="accent2"/>
                </a:solidFill>
                <a:latin typeface="+mj-lt"/>
              </a:rPr>
              <a:t>Her faaliyeti bir </a:t>
            </a:r>
            <a:r>
              <a:rPr lang="tr-TR" sz="2000" dirty="0" err="1" smtClean="0">
                <a:solidFill>
                  <a:schemeClr val="accent2"/>
                </a:solidFill>
                <a:latin typeface="+mj-lt"/>
              </a:rPr>
              <a:t>postite</a:t>
            </a:r>
            <a:r>
              <a:rPr lang="tr-TR" sz="2000" dirty="0" smtClean="0">
                <a:solidFill>
                  <a:schemeClr val="accent2"/>
                </a:solidFill>
                <a:latin typeface="+mj-lt"/>
              </a:rPr>
              <a:t> yazın. İlgili kolona ardışık </a:t>
            </a:r>
            <a:r>
              <a:rPr lang="tr-TR" sz="2000" dirty="0" err="1" smtClean="0">
                <a:solidFill>
                  <a:schemeClr val="accent2"/>
                </a:solidFill>
                <a:latin typeface="+mj-lt"/>
              </a:rPr>
              <a:t>sıralayak</a:t>
            </a:r>
            <a:r>
              <a:rPr lang="tr-TR" sz="2000" dirty="0" smtClean="0">
                <a:solidFill>
                  <a:schemeClr val="accent2"/>
                </a:solidFill>
                <a:latin typeface="+mj-lt"/>
              </a:rPr>
              <a:t> yapıştırın.</a:t>
            </a:r>
            <a:endParaRPr lang="en-US" sz="2400" dirty="0">
              <a:solidFill>
                <a:schemeClr val="accent2"/>
              </a:solidFill>
              <a:latin typeface="+mj-lt"/>
            </a:endParaRPr>
          </a:p>
          <a:p>
            <a:pPr lvl="1" eaLnBrk="1" hangingPunct="1"/>
            <a:r>
              <a:rPr lang="tr-TR" sz="2000" dirty="0" smtClean="0">
                <a:solidFill>
                  <a:schemeClr val="accent2"/>
                </a:solidFill>
                <a:latin typeface="+mj-lt"/>
              </a:rPr>
              <a:t>Çıktı ve/veya çıktıları </a:t>
            </a:r>
            <a:r>
              <a:rPr lang="tr-TR" sz="2000" dirty="0" err="1" smtClean="0">
                <a:solidFill>
                  <a:schemeClr val="accent2"/>
                </a:solidFill>
                <a:latin typeface="+mj-lt"/>
              </a:rPr>
              <a:t>postitlere</a:t>
            </a:r>
            <a:r>
              <a:rPr lang="tr-TR" sz="2000" dirty="0" smtClean="0">
                <a:solidFill>
                  <a:schemeClr val="accent2"/>
                </a:solidFill>
                <a:latin typeface="+mj-lt"/>
              </a:rPr>
              <a:t> yazarak ilgili kolona yapıştırın.</a:t>
            </a:r>
            <a:endParaRPr lang="en-US" sz="2000" dirty="0">
              <a:solidFill>
                <a:schemeClr val="accent2"/>
              </a:solidFill>
              <a:latin typeface="+mj-lt"/>
            </a:endParaRPr>
          </a:p>
          <a:p>
            <a:pPr lvl="1" eaLnBrk="1" hangingPunct="1"/>
            <a:r>
              <a:rPr lang="tr-TR" sz="2000" dirty="0" smtClean="0">
                <a:solidFill>
                  <a:schemeClr val="accent2"/>
                </a:solidFill>
                <a:latin typeface="+mj-lt"/>
              </a:rPr>
              <a:t>Müşterileri her bir </a:t>
            </a:r>
            <a:r>
              <a:rPr lang="tr-TR" sz="2000" dirty="0" err="1" smtClean="0">
                <a:solidFill>
                  <a:schemeClr val="accent2"/>
                </a:solidFill>
                <a:latin typeface="+mj-lt"/>
              </a:rPr>
              <a:t>postite</a:t>
            </a:r>
            <a:r>
              <a:rPr lang="tr-TR" sz="2000" dirty="0" smtClean="0">
                <a:solidFill>
                  <a:schemeClr val="accent2"/>
                </a:solidFill>
                <a:latin typeface="+mj-lt"/>
              </a:rPr>
              <a:t> tek yazın. Kolonuna yapıştırın.</a:t>
            </a:r>
            <a:endParaRPr lang="en-US" sz="2000" dirty="0">
              <a:solidFill>
                <a:schemeClr val="accent2"/>
              </a:solidFill>
              <a:latin typeface="+mj-lt"/>
            </a:endParaRPr>
          </a:p>
          <a:p>
            <a:pPr lvl="1" eaLnBrk="1" hangingPunct="1"/>
            <a:r>
              <a:rPr lang="tr-TR" sz="2000" dirty="0" smtClean="0">
                <a:solidFill>
                  <a:schemeClr val="accent2"/>
                </a:solidFill>
              </a:rPr>
              <a:t>Girdileri </a:t>
            </a:r>
            <a:r>
              <a:rPr lang="tr-TR" sz="2000" dirty="0">
                <a:solidFill>
                  <a:schemeClr val="accent2"/>
                </a:solidFill>
              </a:rPr>
              <a:t>her bir </a:t>
            </a:r>
            <a:r>
              <a:rPr lang="tr-TR" sz="2000" dirty="0" err="1">
                <a:solidFill>
                  <a:schemeClr val="accent2"/>
                </a:solidFill>
              </a:rPr>
              <a:t>postite</a:t>
            </a:r>
            <a:r>
              <a:rPr lang="tr-TR" sz="2000" dirty="0">
                <a:solidFill>
                  <a:schemeClr val="accent2"/>
                </a:solidFill>
              </a:rPr>
              <a:t> tek yazın. Kolonuna yapıştırın.</a:t>
            </a:r>
            <a:endParaRPr lang="en-US" sz="2000" dirty="0">
              <a:solidFill>
                <a:schemeClr val="accent2"/>
              </a:solidFill>
            </a:endParaRPr>
          </a:p>
          <a:p>
            <a:pPr lvl="1" eaLnBrk="1" hangingPunct="1"/>
            <a:r>
              <a:rPr lang="tr-TR" sz="2000" dirty="0" smtClean="0">
                <a:solidFill>
                  <a:schemeClr val="accent2"/>
                </a:solidFill>
              </a:rPr>
              <a:t>Sağlayıcıları </a:t>
            </a:r>
            <a:r>
              <a:rPr lang="tr-TR" sz="2000" dirty="0">
                <a:solidFill>
                  <a:schemeClr val="accent2"/>
                </a:solidFill>
              </a:rPr>
              <a:t>her bir </a:t>
            </a:r>
            <a:r>
              <a:rPr lang="tr-TR" sz="2000" dirty="0" err="1">
                <a:solidFill>
                  <a:schemeClr val="accent2"/>
                </a:solidFill>
              </a:rPr>
              <a:t>postite</a:t>
            </a:r>
            <a:r>
              <a:rPr lang="tr-TR" sz="2000" dirty="0">
                <a:solidFill>
                  <a:schemeClr val="accent2"/>
                </a:solidFill>
              </a:rPr>
              <a:t> tek yazın. Kolonuna yapıştırın.</a:t>
            </a:r>
            <a:endParaRPr lang="en-US" sz="2000" dirty="0">
              <a:solidFill>
                <a:schemeClr val="accent2"/>
              </a:solidFill>
            </a:endParaRP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a typeface="+mn-ea"/>
              <a:cs typeface="+mn-cs"/>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270016260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46</a:t>
            </a:fld>
            <a:endParaRPr lang="en-US"/>
          </a:p>
        </p:txBody>
      </p:sp>
      <p:pic>
        <p:nvPicPr>
          <p:cNvPr id="4" name="Picture 3"/>
          <p:cNvPicPr>
            <a:picLocks noChangeAspect="1"/>
          </p:cNvPicPr>
          <p:nvPr/>
        </p:nvPicPr>
        <p:blipFill>
          <a:blip r:embed="rId2"/>
          <a:stretch>
            <a:fillRect/>
          </a:stretch>
        </p:blipFill>
        <p:spPr>
          <a:xfrm>
            <a:off x="133122" y="993650"/>
            <a:ext cx="8877756" cy="4870700"/>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277997787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47</a:t>
            </a:fld>
            <a:endParaRPr lang="en-US"/>
          </a:p>
        </p:txBody>
      </p:sp>
      <p:pic>
        <p:nvPicPr>
          <p:cNvPr id="4" name="Picture 3"/>
          <p:cNvPicPr>
            <a:picLocks noChangeAspect="1"/>
          </p:cNvPicPr>
          <p:nvPr/>
        </p:nvPicPr>
        <p:blipFill>
          <a:blip r:embed="rId2"/>
          <a:stretch>
            <a:fillRect/>
          </a:stretch>
        </p:blipFill>
        <p:spPr>
          <a:xfrm>
            <a:off x="180749" y="1155583"/>
            <a:ext cx="8782501" cy="4546834"/>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737147001"/>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48</a:t>
            </a:fld>
            <a:endParaRPr lang="en-US"/>
          </a:p>
        </p:txBody>
      </p:sp>
      <p:pic>
        <p:nvPicPr>
          <p:cNvPr id="4" name="Picture 3"/>
          <p:cNvPicPr>
            <a:picLocks noChangeAspect="1"/>
          </p:cNvPicPr>
          <p:nvPr/>
        </p:nvPicPr>
        <p:blipFill>
          <a:blip r:embed="rId2"/>
          <a:stretch>
            <a:fillRect/>
          </a:stretch>
        </p:blipFill>
        <p:spPr>
          <a:xfrm>
            <a:off x="18816" y="926971"/>
            <a:ext cx="9106368" cy="5004057"/>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105171201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49</a:t>
            </a:fld>
            <a:endParaRPr lang="en-US"/>
          </a:p>
        </p:txBody>
      </p:sp>
      <p:pic>
        <p:nvPicPr>
          <p:cNvPr id="4" name="Picture 3"/>
          <p:cNvPicPr>
            <a:picLocks noChangeAspect="1"/>
          </p:cNvPicPr>
          <p:nvPr/>
        </p:nvPicPr>
        <p:blipFill>
          <a:blip r:embed="rId2"/>
          <a:stretch>
            <a:fillRect/>
          </a:stretch>
        </p:blipFill>
        <p:spPr>
          <a:xfrm>
            <a:off x="193450" y="1136532"/>
            <a:ext cx="8757100" cy="4584936"/>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10876463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5</a:t>
            </a:fld>
            <a:endParaRPr lang="en-US"/>
          </a:p>
        </p:txBody>
      </p:sp>
      <p:sp>
        <p:nvSpPr>
          <p:cNvPr id="4" name="Rectangle 2"/>
          <p:cNvSpPr txBox="1">
            <a:spLocks noChangeArrowheads="1"/>
          </p:cNvSpPr>
          <p:nvPr/>
        </p:nvSpPr>
        <p:spPr bwMode="auto">
          <a:xfrm>
            <a:off x="3635896" y="192512"/>
            <a:ext cx="2232248"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Gruplar</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8" name="Rectangle 7"/>
          <p:cNvSpPr/>
          <p:nvPr/>
        </p:nvSpPr>
        <p:spPr>
          <a:xfrm>
            <a:off x="1475656" y="1556792"/>
            <a:ext cx="4572508" cy="1680460"/>
          </a:xfrm>
          <a:prstGeom prst="rect">
            <a:avLst/>
          </a:prstGeom>
        </p:spPr>
        <p:txBody>
          <a:bodyPr wrap="square">
            <a:spAutoFit/>
          </a:bodyPr>
          <a:lstStyle/>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Eğitim-Öğretim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Süreci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Araştırma-Geliştirme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Süreci</a:t>
            </a:r>
          </a:p>
          <a:p>
            <a:pPr marL="342900" indent="-342900">
              <a:lnSpc>
                <a:spcPct val="114000"/>
              </a:lnSpc>
              <a:spcBef>
                <a:spcPct val="20000"/>
              </a:spcBef>
              <a:buFont typeface="Arial" panose="020B0604020202020204" pitchFamily="34" charset="0"/>
              <a:buChar char="•"/>
            </a:pP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Topluma </a:t>
            </a:r>
            <a:r>
              <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rPr>
              <a:t>Katkı Süreci</a:t>
            </a:r>
          </a:p>
          <a:p>
            <a:pPr marL="342900" indent="-342900">
              <a:lnSpc>
                <a:spcPct val="114000"/>
              </a:lnSpc>
              <a:spcBef>
                <a:spcPct val="20000"/>
              </a:spcBef>
              <a:buFont typeface="Arial" panose="020B0604020202020204" pitchFamily="34" charset="0"/>
              <a:buChar char="•"/>
            </a:pPr>
            <a:r>
              <a:rPr lang="tr-TR" sz="20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Uluslararasılaşma</a:t>
            </a:r>
            <a:r>
              <a:rPr lang="tr-TR"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Süreci</a:t>
            </a:r>
            <a:endParaRPr lang="tr-TR" sz="20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1310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50</a:t>
            </a:fld>
            <a:endParaRPr lang="en-US"/>
          </a:p>
        </p:txBody>
      </p:sp>
      <p:pic>
        <p:nvPicPr>
          <p:cNvPr id="4" name="Picture 3"/>
          <p:cNvPicPr>
            <a:picLocks noChangeAspect="1"/>
          </p:cNvPicPr>
          <p:nvPr/>
        </p:nvPicPr>
        <p:blipFill>
          <a:blip r:embed="rId2"/>
          <a:stretch>
            <a:fillRect/>
          </a:stretch>
        </p:blipFill>
        <p:spPr>
          <a:xfrm>
            <a:off x="101370" y="946022"/>
            <a:ext cx="8941260" cy="4965955"/>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4041188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51</a:t>
            </a:fld>
            <a:endParaRPr lang="en-US"/>
          </a:p>
        </p:txBody>
      </p:sp>
      <p:pic>
        <p:nvPicPr>
          <p:cNvPr id="4" name="Picture 3"/>
          <p:cNvPicPr>
            <a:picLocks noChangeAspect="1"/>
          </p:cNvPicPr>
          <p:nvPr/>
        </p:nvPicPr>
        <p:blipFill>
          <a:blip r:embed="rId2"/>
          <a:stretch>
            <a:fillRect/>
          </a:stretch>
        </p:blipFill>
        <p:spPr>
          <a:xfrm>
            <a:off x="187099" y="1127006"/>
            <a:ext cx="8769801" cy="4603987"/>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59078904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52</a:t>
            </a:fld>
            <a:endParaRPr lang="en-US"/>
          </a:p>
        </p:txBody>
      </p:sp>
      <p:pic>
        <p:nvPicPr>
          <p:cNvPr id="4" name="Picture 3"/>
          <p:cNvPicPr>
            <a:picLocks noChangeAspect="1"/>
          </p:cNvPicPr>
          <p:nvPr/>
        </p:nvPicPr>
        <p:blipFill>
          <a:blip r:embed="rId2"/>
          <a:stretch>
            <a:fillRect/>
          </a:stretch>
        </p:blipFill>
        <p:spPr>
          <a:xfrm>
            <a:off x="110895" y="1009525"/>
            <a:ext cx="8922209" cy="4838949"/>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1710971320"/>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53</a:t>
            </a:fld>
            <a:endParaRPr lang="en-US"/>
          </a:p>
        </p:txBody>
      </p:sp>
      <p:pic>
        <p:nvPicPr>
          <p:cNvPr id="4" name="Picture 3"/>
          <p:cNvPicPr>
            <a:picLocks noChangeAspect="1"/>
          </p:cNvPicPr>
          <p:nvPr/>
        </p:nvPicPr>
        <p:blipFill>
          <a:blip r:embed="rId2"/>
          <a:stretch>
            <a:fillRect/>
          </a:stretch>
        </p:blipFill>
        <p:spPr>
          <a:xfrm>
            <a:off x="190275" y="1158758"/>
            <a:ext cx="8763450" cy="4540483"/>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210766254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54</a:t>
            </a:fld>
            <a:endParaRPr lang="en-US"/>
          </a:p>
        </p:txBody>
      </p:sp>
      <p:pic>
        <p:nvPicPr>
          <p:cNvPr id="4" name="Picture 3"/>
          <p:cNvPicPr>
            <a:picLocks noChangeAspect="1"/>
          </p:cNvPicPr>
          <p:nvPr/>
        </p:nvPicPr>
        <p:blipFill>
          <a:blip r:embed="rId2"/>
          <a:stretch>
            <a:fillRect/>
          </a:stretch>
        </p:blipFill>
        <p:spPr>
          <a:xfrm>
            <a:off x="41042" y="1006350"/>
            <a:ext cx="9061916" cy="4845299"/>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53882200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55</a:t>
            </a:fld>
            <a:endParaRPr lang="en-US"/>
          </a:p>
        </p:txBody>
      </p:sp>
      <p:pic>
        <p:nvPicPr>
          <p:cNvPr id="4" name="Picture 3"/>
          <p:cNvPicPr>
            <a:picLocks noChangeAspect="1"/>
          </p:cNvPicPr>
          <p:nvPr/>
        </p:nvPicPr>
        <p:blipFill>
          <a:blip r:embed="rId2"/>
          <a:stretch>
            <a:fillRect/>
          </a:stretch>
        </p:blipFill>
        <p:spPr>
          <a:xfrm>
            <a:off x="199800" y="1104780"/>
            <a:ext cx="8744399" cy="4648439"/>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29193054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3" name="Slide Number Placeholder 2"/>
          <p:cNvSpPr>
            <a:spLocks noGrp="1"/>
          </p:cNvSpPr>
          <p:nvPr>
            <p:ph type="sldNum" sz="quarter" idx="12"/>
          </p:nvPr>
        </p:nvSpPr>
        <p:spPr/>
        <p:txBody>
          <a:bodyPr/>
          <a:lstStyle/>
          <a:p>
            <a:pPr>
              <a:defRPr/>
            </a:pPr>
            <a:fld id="{9A51AE22-8014-4564-BCD7-FB836EBB2DBF}" type="slidenum">
              <a:rPr lang="en-US" smtClean="0"/>
              <a:pPr>
                <a:defRPr/>
              </a:pPr>
              <a:t>56</a:t>
            </a:fld>
            <a:endParaRPr lang="en-US"/>
          </a:p>
        </p:txBody>
      </p:sp>
      <p:pic>
        <p:nvPicPr>
          <p:cNvPr id="4" name="Picture 3"/>
          <p:cNvPicPr>
            <a:picLocks noChangeAspect="1"/>
          </p:cNvPicPr>
          <p:nvPr/>
        </p:nvPicPr>
        <p:blipFill>
          <a:blip r:embed="rId2"/>
          <a:stretch>
            <a:fillRect/>
          </a:stretch>
        </p:blipFill>
        <p:spPr>
          <a:xfrm>
            <a:off x="37867" y="968248"/>
            <a:ext cx="9068266" cy="4921503"/>
          </a:xfrm>
          <a:prstGeom prst="rect">
            <a:avLst/>
          </a:prstGeom>
        </p:spPr>
      </p:pic>
      <p:sp>
        <p:nvSpPr>
          <p:cNvPr id="5" name="Rectangle 4"/>
          <p:cNvSpPr/>
          <p:nvPr/>
        </p:nvSpPr>
        <p:spPr>
          <a:xfrm>
            <a:off x="899592" y="6064731"/>
            <a:ext cx="6408712" cy="276999"/>
          </a:xfrm>
          <a:prstGeom prst="rect">
            <a:avLst/>
          </a:prstGeom>
        </p:spPr>
        <p:txBody>
          <a:bodyPr wrap="square">
            <a:spAutoFit/>
          </a:bodyPr>
          <a:lstStyle/>
          <a:p>
            <a:r>
              <a:rPr lang="en-US" sz="1200" dirty="0">
                <a:hlinkClick r:id="rId3"/>
              </a:rPr>
              <a:t>http://www.oe.gatech.edu/sites/default/files/documents/po_oe_2018_presentation.pdf</a:t>
            </a:r>
            <a:endParaRPr lang="en-US" sz="1200" dirty="0"/>
          </a:p>
        </p:txBody>
      </p:sp>
    </p:spTree>
    <p:extLst>
      <p:ext uri="{BB962C8B-B14F-4D97-AF65-F5344CB8AC3E}">
        <p14:creationId xmlns:p14="http://schemas.microsoft.com/office/powerpoint/2010/main" val="276483577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57</a:t>
            </a:fld>
            <a:endParaRPr lang="en-US" altLang="en-US" sz="1400" smtClean="0"/>
          </a:p>
        </p:txBody>
      </p:sp>
      <p:sp>
        <p:nvSpPr>
          <p:cNvPr id="3075" name="Rectangle 2"/>
          <p:cNvSpPr>
            <a:spLocks noGrp="1" noChangeArrowheads="1"/>
          </p:cNvSpPr>
          <p:nvPr>
            <p:ph type="title"/>
          </p:nvPr>
        </p:nvSpPr>
        <p:spPr>
          <a:xfrm>
            <a:off x="611560" y="531813"/>
            <a:ext cx="8362950" cy="649287"/>
          </a:xfrm>
        </p:spPr>
        <p:txBody>
          <a:bodyPr/>
          <a:lstStyle/>
          <a:p>
            <a:pPr eaLnBrk="1" hangingPunct="1"/>
            <a:r>
              <a:rPr lang="tr-TR" altLang="en-US" sz="3200" dirty="0" smtClean="0">
                <a:solidFill>
                  <a:srgbClr val="A50021"/>
                </a:solidFill>
                <a:latin typeface="+mj-lt"/>
              </a:rPr>
              <a:t>CATWOE Analizi</a:t>
            </a:r>
            <a:endParaRPr lang="en-US" altLang="en-US" sz="3200" dirty="0" smtClean="0">
              <a:solidFill>
                <a:srgbClr val="A50021"/>
              </a:solidFill>
              <a:latin typeface="+mj-lt"/>
            </a:endParaRPr>
          </a:p>
        </p:txBody>
      </p:sp>
      <p:sp>
        <p:nvSpPr>
          <p:cNvPr id="3076" name="Rectangle 3"/>
          <p:cNvSpPr>
            <a:spLocks noGrp="1" noChangeArrowheads="1"/>
          </p:cNvSpPr>
          <p:nvPr>
            <p:ph type="body" idx="1"/>
          </p:nvPr>
        </p:nvSpPr>
        <p:spPr>
          <a:xfrm>
            <a:off x="827584" y="1412776"/>
            <a:ext cx="7776864" cy="4536505"/>
          </a:xfrm>
        </p:spPr>
        <p:txBody>
          <a:bodyPr/>
          <a:lstStyle/>
          <a:p>
            <a:pPr eaLnBrk="1" hangingPunct="1"/>
            <a:r>
              <a:rPr lang="tr-TR" altLang="en-US" sz="2400" dirty="0" smtClean="0">
                <a:solidFill>
                  <a:schemeClr val="accent2"/>
                </a:solidFill>
                <a:latin typeface="+mj-lt"/>
              </a:rPr>
              <a:t>CATWOE Çizelgesine göre SIPOC Diyagramındakileri değerlendirin.</a:t>
            </a:r>
            <a:endParaRPr lang="en-US" sz="2000" dirty="0">
              <a:solidFill>
                <a:schemeClr val="accent2"/>
              </a:solidFill>
            </a:endParaRP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ndParaRPr>
          </a:p>
          <a:p>
            <a:pPr eaLnBrk="1" hangingPunct="1"/>
            <a:endParaRPr lang="tr-TR" altLang="en-US" sz="2400" dirty="0" smtClean="0">
              <a:solidFill>
                <a:schemeClr val="accent2"/>
              </a:solidFill>
              <a:latin typeface="+mj-lt"/>
              <a:ea typeface="+mn-ea"/>
              <a:cs typeface="+mn-cs"/>
            </a:endParaRPr>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331225754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58</a:t>
            </a:fld>
            <a:endParaRPr lang="en-US" altLang="en-US" sz="1400" smtClean="0"/>
          </a:p>
        </p:txBody>
      </p:sp>
      <p:sp>
        <p:nvSpPr>
          <p:cNvPr id="3075" name="Rectangle 2"/>
          <p:cNvSpPr>
            <a:spLocks noGrp="1" noChangeArrowheads="1"/>
          </p:cNvSpPr>
          <p:nvPr>
            <p:ph type="title"/>
          </p:nvPr>
        </p:nvSpPr>
        <p:spPr>
          <a:xfrm>
            <a:off x="611560" y="531813"/>
            <a:ext cx="8362950" cy="649287"/>
          </a:xfrm>
        </p:spPr>
        <p:txBody>
          <a:bodyPr/>
          <a:lstStyle/>
          <a:p>
            <a:pPr eaLnBrk="1" hangingPunct="1"/>
            <a:r>
              <a:rPr lang="tr-TR" altLang="en-US" sz="3200" dirty="0" smtClean="0">
                <a:solidFill>
                  <a:srgbClr val="A50021"/>
                </a:solidFill>
                <a:latin typeface="+mj-lt"/>
              </a:rPr>
              <a:t>Yararlanılan Kaynaklar</a:t>
            </a:r>
            <a:endParaRPr lang="en-US" altLang="en-US" sz="3200" dirty="0" smtClean="0">
              <a:solidFill>
                <a:srgbClr val="A50021"/>
              </a:solidFill>
              <a:latin typeface="+mj-lt"/>
            </a:endParaRPr>
          </a:p>
        </p:txBody>
      </p:sp>
      <p:sp>
        <p:nvSpPr>
          <p:cNvPr id="3076" name="Rectangle 3"/>
          <p:cNvSpPr>
            <a:spLocks noGrp="1" noChangeArrowheads="1"/>
          </p:cNvSpPr>
          <p:nvPr>
            <p:ph type="body" idx="1"/>
          </p:nvPr>
        </p:nvSpPr>
        <p:spPr>
          <a:xfrm>
            <a:off x="827584" y="1412777"/>
            <a:ext cx="7776864" cy="1080120"/>
          </a:xfrm>
        </p:spPr>
        <p:txBody>
          <a:bodyPr/>
          <a:lstStyle/>
          <a:p>
            <a:pPr eaLnBrk="1" hangingPunct="1"/>
            <a:r>
              <a:rPr lang="tr-TR" altLang="en-US" sz="1800" dirty="0" smtClean="0">
                <a:solidFill>
                  <a:schemeClr val="accent2"/>
                </a:solidFill>
                <a:latin typeface="+mj-lt"/>
              </a:rPr>
              <a:t>Georgia </a:t>
            </a:r>
            <a:r>
              <a:rPr lang="tr-TR" altLang="en-US" sz="1800" dirty="0" err="1" smtClean="0">
                <a:solidFill>
                  <a:schemeClr val="accent2"/>
                </a:solidFill>
                <a:latin typeface="+mj-lt"/>
              </a:rPr>
              <a:t>Tech</a:t>
            </a:r>
            <a:r>
              <a:rPr lang="tr-TR" altLang="en-US" sz="1800" dirty="0" smtClean="0">
                <a:solidFill>
                  <a:schemeClr val="accent2"/>
                </a:solidFill>
                <a:latin typeface="+mj-lt"/>
              </a:rPr>
              <a:t>. </a:t>
            </a:r>
            <a:r>
              <a:rPr lang="tr-TR" altLang="en-US" sz="1800" dirty="0" err="1" smtClean="0">
                <a:solidFill>
                  <a:schemeClr val="accent2"/>
                </a:solidFill>
                <a:latin typeface="+mj-lt"/>
              </a:rPr>
              <a:t>Process</a:t>
            </a:r>
            <a:r>
              <a:rPr lang="tr-TR" altLang="en-US" sz="1800" dirty="0" smtClean="0">
                <a:solidFill>
                  <a:schemeClr val="accent2"/>
                </a:solidFill>
                <a:latin typeface="+mj-lt"/>
              </a:rPr>
              <a:t> </a:t>
            </a:r>
            <a:r>
              <a:rPr lang="tr-TR" altLang="en-US" sz="1800" dirty="0" err="1" smtClean="0">
                <a:solidFill>
                  <a:schemeClr val="accent2"/>
                </a:solidFill>
                <a:latin typeface="+mj-lt"/>
              </a:rPr>
              <a:t>Optimization</a:t>
            </a:r>
            <a:r>
              <a:rPr lang="tr-TR" altLang="en-US" sz="1800" dirty="0" smtClean="0">
                <a:solidFill>
                  <a:schemeClr val="accent2"/>
                </a:solidFill>
                <a:latin typeface="+mj-lt"/>
              </a:rPr>
              <a:t>. </a:t>
            </a:r>
            <a:r>
              <a:rPr lang="en-US" sz="1800" dirty="0">
                <a:hlinkClick r:id="rId3"/>
              </a:rPr>
              <a:t>http://</a:t>
            </a:r>
            <a:r>
              <a:rPr lang="en-US" sz="1800" dirty="0" smtClean="0">
                <a:hlinkClick r:id="rId3"/>
              </a:rPr>
              <a:t>www.oe.gatech.edu/sites/default/files/documents/po_oe_2018_presentation.pdf</a:t>
            </a:r>
            <a:r>
              <a:rPr lang="tr-TR" sz="1800" dirty="0" smtClean="0"/>
              <a:t> (Erişim: Mayıs 2019).</a:t>
            </a:r>
          </a:p>
          <a:p>
            <a:pPr eaLnBrk="1" hangingPunct="1"/>
            <a:r>
              <a:rPr lang="tr-TR" altLang="en-US" sz="1800" dirty="0" smtClean="0">
                <a:solidFill>
                  <a:schemeClr val="accent2"/>
                </a:solidFill>
                <a:latin typeface="+mj-lt"/>
                <a:ea typeface="+mn-ea"/>
                <a:cs typeface="+mn-cs"/>
              </a:rPr>
              <a:t>CATWOE Analysis. </a:t>
            </a:r>
            <a:r>
              <a:rPr lang="en-US" sz="1800" dirty="0">
                <a:hlinkClick r:id="rId4"/>
              </a:rPr>
              <a:t>http://www.free-management-ebooks.com/news/catwoe-analysis</a:t>
            </a:r>
            <a:r>
              <a:rPr lang="en-US" sz="1800" dirty="0" smtClean="0">
                <a:hlinkClick r:id="rId4"/>
              </a:rPr>
              <a:t>/</a:t>
            </a:r>
            <a:r>
              <a:rPr lang="tr-TR" sz="1800" dirty="0" smtClean="0"/>
              <a:t> (Erişim: Mayıs 2019).</a:t>
            </a:r>
            <a:endParaRPr lang="tr-TR" altLang="en-US" sz="1800" dirty="0" smtClean="0">
              <a:solidFill>
                <a:schemeClr val="accent2"/>
              </a:solidFill>
              <a:latin typeface="+mj-lt"/>
              <a:ea typeface="+mn-ea"/>
              <a:cs typeface="+mn-cs"/>
            </a:endParaRPr>
          </a:p>
        </p:txBody>
      </p:sp>
      <p:pic>
        <p:nvPicPr>
          <p:cNvPr id="3077" name="Picture 6" descr="C:\Users\Diler\Pictures\pau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1338165207"/>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5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7BA880-73BA-4E14-9A6A-D33DC7B25E92}" type="slidenum">
              <a:rPr lang="en-US" altLang="en-US" sz="1400" smtClean="0"/>
              <a:pPr eaLnBrk="1" hangingPunct="1">
                <a:spcBef>
                  <a:spcPct val="0"/>
                </a:spcBef>
                <a:buFontTx/>
                <a:buNone/>
              </a:pPr>
              <a:t>59</a:t>
            </a:fld>
            <a:endParaRPr lang="en-US" altLang="en-US" sz="1400" smtClean="0"/>
          </a:p>
        </p:txBody>
      </p:sp>
      <p:pic>
        <p:nvPicPr>
          <p:cNvPr id="307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dirty="0"/>
          </a:p>
        </p:txBody>
      </p:sp>
      <p:sp>
        <p:nvSpPr>
          <p:cNvPr id="8" name="Rectangle 2"/>
          <p:cNvSpPr txBox="1">
            <a:spLocks noChangeArrowheads="1"/>
          </p:cNvSpPr>
          <p:nvPr/>
        </p:nvSpPr>
        <p:spPr bwMode="auto">
          <a:xfrm>
            <a:off x="467544" y="188640"/>
            <a:ext cx="83629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tr-TR" altLang="en-US" sz="3200" kern="0" dirty="0" smtClean="0">
                <a:solidFill>
                  <a:srgbClr val="A50021"/>
                </a:solidFill>
                <a:latin typeface="+mj-lt"/>
              </a:rPr>
              <a:t>Önerilen Kaynaklar</a:t>
            </a:r>
            <a:endParaRPr lang="en-US" altLang="en-US" sz="3200" kern="0" dirty="0" smtClean="0">
              <a:solidFill>
                <a:srgbClr val="A50021"/>
              </a:solidFill>
              <a:latin typeface="+mj-lt"/>
            </a:endParaRPr>
          </a:p>
        </p:txBody>
      </p:sp>
      <p:sp>
        <p:nvSpPr>
          <p:cNvPr id="9" name="Rectangle 3"/>
          <p:cNvSpPr txBox="1">
            <a:spLocks noChangeArrowheads="1"/>
          </p:cNvSpPr>
          <p:nvPr/>
        </p:nvSpPr>
        <p:spPr bwMode="auto">
          <a:xfrm>
            <a:off x="874897" y="1061576"/>
            <a:ext cx="7776864" cy="337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0" fontAlgn="base" hangingPunct="0">
              <a:spcBef>
                <a:spcPct val="20000"/>
              </a:spcBef>
              <a:spcAft>
                <a:spcPct val="0"/>
              </a:spcAft>
              <a:buChar char="–"/>
              <a:defRPr sz="28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0" fontAlgn="base" hangingPunct="0">
              <a:spcBef>
                <a:spcPct val="20000"/>
              </a:spcBef>
              <a:spcAft>
                <a:spcPct val="0"/>
              </a:spcAft>
              <a:buChar char="•"/>
              <a:defRPr sz="24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0" fontAlgn="base" hangingPunct="0">
              <a:spcBef>
                <a:spcPct val="20000"/>
              </a:spcBef>
              <a:spcAft>
                <a:spcPct val="0"/>
              </a:spcAft>
              <a:buChar char="»"/>
              <a:defRPr sz="20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sz="1800" kern="0" dirty="0" smtClean="0">
                <a:solidFill>
                  <a:schemeClr val="accent2"/>
                </a:solidFill>
                <a:latin typeface="+mj-lt"/>
              </a:rPr>
              <a:t>Basics of BPMN. MS Visio. </a:t>
            </a:r>
            <a:r>
              <a:rPr lang="en-US" sz="1800" dirty="0">
                <a:hlinkClick r:id="rId4"/>
              </a:rPr>
              <a:t>https://</a:t>
            </a:r>
            <a:r>
              <a:rPr lang="en-US" sz="1800" dirty="0" smtClean="0">
                <a:hlinkClick r:id="rId4"/>
              </a:rPr>
              <a:t>support.office.com/en-us/article/video-bpmn-diagramming-basics-393e3f0b-3c87-40e7-8d40-de6208a7bd71</a:t>
            </a:r>
            <a:r>
              <a:rPr lang="tr-TR" sz="1800" dirty="0" smtClean="0"/>
              <a:t> </a:t>
            </a:r>
            <a:r>
              <a:rPr lang="tr-TR" sz="1800" kern="0" dirty="0" smtClean="0"/>
              <a:t>(Erişim: Mayıs 209)</a:t>
            </a:r>
          </a:p>
          <a:p>
            <a:pPr eaLnBrk="1" hangingPunct="1"/>
            <a:r>
              <a:rPr lang="en-US" sz="1800" dirty="0"/>
              <a:t>OMG Document Number: </a:t>
            </a:r>
            <a:r>
              <a:rPr lang="en-US" sz="1800" dirty="0" smtClean="0"/>
              <a:t>formal/2011-01-03</a:t>
            </a:r>
            <a:r>
              <a:rPr lang="tr-TR" sz="1800" dirty="0" smtClean="0"/>
              <a:t>. </a:t>
            </a:r>
            <a:r>
              <a:rPr lang="en-US" sz="1800" dirty="0" smtClean="0"/>
              <a:t>Business </a:t>
            </a:r>
            <a:r>
              <a:rPr lang="en-US" sz="1800" dirty="0"/>
              <a:t>Process Model and Notation (BPMN</a:t>
            </a:r>
            <a:r>
              <a:rPr lang="en-US" sz="1800" dirty="0" smtClean="0"/>
              <a:t>)</a:t>
            </a:r>
            <a:r>
              <a:rPr lang="tr-TR" sz="1800" dirty="0" smtClean="0"/>
              <a:t>. </a:t>
            </a:r>
            <a:r>
              <a:rPr lang="tr-TR" sz="1800" dirty="0" err="1" smtClean="0"/>
              <a:t>Version</a:t>
            </a:r>
            <a:r>
              <a:rPr lang="tr-TR" sz="1800" dirty="0" smtClean="0"/>
              <a:t> 2.0. </a:t>
            </a:r>
            <a:r>
              <a:rPr lang="en-US" sz="1800" dirty="0">
                <a:hlinkClick r:id="rId5"/>
              </a:rPr>
              <a:t>https://</a:t>
            </a:r>
            <a:r>
              <a:rPr lang="en-US" sz="1800" dirty="0" smtClean="0">
                <a:hlinkClick r:id="rId5"/>
              </a:rPr>
              <a:t>www.omg.org/spec/BPMN/2.0</a:t>
            </a:r>
            <a:r>
              <a:rPr lang="tr-TR" sz="1800" dirty="0" smtClean="0"/>
              <a:t> (Erişim: Mayıs 2019)</a:t>
            </a:r>
            <a:endParaRPr lang="tr-TR" altLang="en-US" sz="1800" kern="0" dirty="0" smtClean="0">
              <a:solidFill>
                <a:schemeClr val="accent2"/>
              </a:solidFill>
              <a:latin typeface="+mj-lt"/>
              <a:ea typeface="+mn-ea"/>
              <a:cs typeface="+mn-cs"/>
            </a:endParaRPr>
          </a:p>
        </p:txBody>
      </p:sp>
    </p:spTree>
    <p:extLst>
      <p:ext uri="{BB962C8B-B14F-4D97-AF65-F5344CB8AC3E}">
        <p14:creationId xmlns:p14="http://schemas.microsoft.com/office/powerpoint/2010/main" val="3206534744"/>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6</a:t>
            </a:fld>
            <a:endParaRPr lang="en-US"/>
          </a:p>
        </p:txBody>
      </p:sp>
      <p:sp>
        <p:nvSpPr>
          <p:cNvPr id="4" name="Rectangle 2"/>
          <p:cNvSpPr txBox="1">
            <a:spLocks noChangeArrowheads="1"/>
          </p:cNvSpPr>
          <p:nvPr/>
        </p:nvSpPr>
        <p:spPr bwMode="auto">
          <a:xfrm>
            <a:off x="2699048" y="2348880"/>
            <a:ext cx="3960440" cy="83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Gerçekleştirilenler</a:t>
            </a:r>
            <a:endParaRPr lang="en-US" altLang="tr-TR" sz="2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p:txBody>
          <a:bodyPr/>
          <a:lstStyle/>
          <a:p>
            <a:pPr>
              <a:defRPr/>
            </a:pPr>
            <a:r>
              <a:rPr lang="en-US" smtClean="0"/>
              <a:t>2017KRM004-PAÜ KalSİS Projesi Eğitimleri, 08 Mayıs 2019 </a:t>
            </a:r>
            <a:endParaRPr lang="en-US" dirty="0"/>
          </a:p>
        </p:txBody>
      </p:sp>
    </p:spTree>
    <p:extLst>
      <p:ext uri="{BB962C8B-B14F-4D97-AF65-F5344CB8AC3E}">
        <p14:creationId xmlns:p14="http://schemas.microsoft.com/office/powerpoint/2010/main" val="2968361255"/>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layt Numarası Yer Tutucusu"/>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1BC10D-532C-4E18-8A15-C36E1DFF0DB0}" type="slidenum">
              <a:rPr lang="en-US" altLang="en-US" sz="1400" smtClean="0"/>
              <a:pPr eaLnBrk="1" hangingPunct="1">
                <a:spcBef>
                  <a:spcPct val="0"/>
                </a:spcBef>
                <a:buFontTx/>
                <a:buNone/>
              </a:pPr>
              <a:t>60</a:t>
            </a:fld>
            <a:endParaRPr lang="en-US" altLang="en-US" sz="1400" smtClean="0"/>
          </a:p>
        </p:txBody>
      </p:sp>
      <p:sp>
        <p:nvSpPr>
          <p:cNvPr id="49156" name="Text Box 4"/>
          <p:cNvSpPr txBox="1">
            <a:spLocks noChangeArrowheads="1"/>
          </p:cNvSpPr>
          <p:nvPr/>
        </p:nvSpPr>
        <p:spPr bwMode="auto">
          <a:xfrm>
            <a:off x="1115616" y="2564904"/>
            <a:ext cx="70437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tr-TR" altLang="en-US" sz="2800" dirty="0" smtClean="0">
                <a:solidFill>
                  <a:srgbClr val="C00000"/>
                </a:solidFill>
                <a:latin typeface="+mj-lt"/>
              </a:rPr>
              <a:t>T</a:t>
            </a:r>
            <a:r>
              <a:rPr lang="en-US" altLang="en-US" sz="2800" dirty="0" err="1" smtClean="0">
                <a:solidFill>
                  <a:srgbClr val="C00000"/>
                </a:solidFill>
                <a:latin typeface="+mj-lt"/>
              </a:rPr>
              <a:t>eşekkürler</a:t>
            </a:r>
            <a:endParaRPr lang="tr-TR" altLang="en-US" sz="2800" dirty="0">
              <a:solidFill>
                <a:srgbClr val="C00000"/>
              </a:solidFill>
              <a:latin typeface="+mj-lt"/>
            </a:endParaRPr>
          </a:p>
        </p:txBody>
      </p:sp>
      <p:pic>
        <p:nvPicPr>
          <p:cNvPr id="49157" name="Picture 6" descr="C:\Users\Diler\Pictures\pau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3175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2017KRM004-PAÜ KalSİS Projesi Eğitimleri, 08 Mayıs 2019 </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401674" y="1828261"/>
            <a:ext cx="8052619" cy="3684144"/>
          </a:xfrm>
          <a:prstGeom prst="rect">
            <a:avLst/>
          </a:prstGeom>
        </p:spPr>
      </p:pic>
      <p:sp>
        <p:nvSpPr>
          <p:cNvPr id="5" name="Rectangle 2"/>
          <p:cNvSpPr txBox="1">
            <a:spLocks noChangeArrowheads="1"/>
          </p:cNvSpPr>
          <p:nvPr/>
        </p:nvSpPr>
        <p:spPr bwMode="auto">
          <a:xfrm>
            <a:off x="1043608" y="900604"/>
            <a:ext cx="7488832"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8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a:t>
            </a:r>
            <a:endParaRPr lang="en-US" altLang="tr-TR" sz="20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627784" y="6014393"/>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a:xfrm>
            <a:off x="2771800" y="6510982"/>
            <a:ext cx="4328120" cy="230832"/>
          </a:xfrm>
        </p:spPr>
        <p:txBody>
          <a:bodyPr/>
          <a:lstStyle/>
          <a:p>
            <a:pPr>
              <a:defRPr/>
            </a:pPr>
            <a:r>
              <a:rPr lang="en-US" sz="1050" smtClean="0">
                <a:solidFill>
                  <a:srgbClr val="003399"/>
                </a:solidFill>
                <a:latin typeface="+mj-lt"/>
              </a:rPr>
              <a:t>2017KRM004-PAÜ KalSİS Projesi Eğitimleri, 08 Mayıs 2019 </a:t>
            </a:r>
            <a:endParaRPr lang="en-US" sz="1050" dirty="0">
              <a:solidFill>
                <a:srgbClr val="003399"/>
              </a:solidFill>
              <a:latin typeface="+mj-lt"/>
            </a:endParaRPr>
          </a:p>
        </p:txBody>
      </p:sp>
    </p:spTree>
    <p:extLst>
      <p:ext uri="{BB962C8B-B14F-4D97-AF65-F5344CB8AC3E}">
        <p14:creationId xmlns:p14="http://schemas.microsoft.com/office/powerpoint/2010/main" val="1261855186"/>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8</a:t>
            </a:fld>
            <a:endParaRPr lang="en-US"/>
          </a:p>
        </p:txBody>
      </p:sp>
      <p:pic>
        <p:nvPicPr>
          <p:cNvPr id="3" name="Picture 2"/>
          <p:cNvPicPr>
            <a:picLocks noChangeAspect="1"/>
          </p:cNvPicPr>
          <p:nvPr/>
        </p:nvPicPr>
        <p:blipFill>
          <a:blip r:embed="rId2"/>
          <a:stretch>
            <a:fillRect/>
          </a:stretch>
        </p:blipFill>
        <p:spPr>
          <a:xfrm>
            <a:off x="401455" y="1196752"/>
            <a:ext cx="8053058" cy="4790585"/>
          </a:xfrm>
          <a:prstGeom prst="rect">
            <a:avLst/>
          </a:prstGeom>
        </p:spPr>
      </p:pic>
      <p:sp>
        <p:nvSpPr>
          <p:cNvPr id="4" name="Rectangle 2"/>
          <p:cNvSpPr txBox="1">
            <a:spLocks noChangeArrowheads="1"/>
          </p:cNvSpPr>
          <p:nvPr/>
        </p:nvSpPr>
        <p:spPr bwMode="auto">
          <a:xfrm>
            <a:off x="467544" y="506561"/>
            <a:ext cx="7920880" cy="5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tr-TR" altLang="tr-TR" sz="24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Süreçleri ve sahipleri (devamı)</a:t>
            </a:r>
            <a:endParaRPr lang="en-US" altLang="tr-TR" sz="18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048000" y="6288432"/>
            <a:ext cx="4572000" cy="230832"/>
          </a:xfrm>
          <a:prstGeom prst="rect">
            <a:avLst/>
          </a:prstGeom>
        </p:spPr>
        <p:txBody>
          <a:bodyPr>
            <a:spAutoFit/>
          </a:bodyPr>
          <a:lstStyle/>
          <a:p>
            <a:r>
              <a:rPr lang="en-US" sz="900" dirty="0"/>
              <a:t>https://drive.google.com/file/d/1k9y_94WZEbBmPWFNhvEWvCW5eSjWpR2p/view</a:t>
            </a:r>
          </a:p>
        </p:txBody>
      </p:sp>
      <p:sp>
        <p:nvSpPr>
          <p:cNvPr id="6" name="Footer Placeholder 5"/>
          <p:cNvSpPr>
            <a:spLocks noGrp="1"/>
          </p:cNvSpPr>
          <p:nvPr>
            <p:ph type="ftr" sz="quarter" idx="11"/>
          </p:nvPr>
        </p:nvSpPr>
        <p:spPr/>
        <p:txBody>
          <a:bodyPr/>
          <a:lstStyle/>
          <a:p>
            <a:pPr>
              <a:defRPr/>
            </a:pPr>
            <a:r>
              <a:rPr lang="en-US" smtClean="0"/>
              <a:t>2017KRM004-PAÜ KalSİS Projesi Eğitimleri, 08 Mayıs 2019 </a:t>
            </a:r>
            <a:endParaRPr lang="en-US"/>
          </a:p>
        </p:txBody>
      </p:sp>
    </p:spTree>
    <p:extLst>
      <p:ext uri="{BB962C8B-B14F-4D97-AF65-F5344CB8AC3E}">
        <p14:creationId xmlns:p14="http://schemas.microsoft.com/office/powerpoint/2010/main" val="3781764192"/>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51AE22-8014-4564-BCD7-FB836EBB2DBF}" type="slidenum">
              <a:rPr lang="en-US" smtClean="0"/>
              <a:pPr>
                <a:defRPr/>
              </a:pPr>
              <a:t>9</a:t>
            </a:fld>
            <a:endParaRPr lang="en-US"/>
          </a:p>
        </p:txBody>
      </p:sp>
      <p:sp>
        <p:nvSpPr>
          <p:cNvPr id="3" name="Rectangle 2"/>
          <p:cNvSpPr/>
          <p:nvPr/>
        </p:nvSpPr>
        <p:spPr>
          <a:xfrm>
            <a:off x="2123728" y="1995325"/>
            <a:ext cx="5760640" cy="2862322"/>
          </a:xfrm>
          <a:prstGeom prst="rect">
            <a:avLst/>
          </a:prstGeom>
        </p:spPr>
        <p:txBody>
          <a:bodyPr wrap="square">
            <a:spAutoFit/>
          </a:bodyPr>
          <a:lstStyle/>
          <a:p>
            <a:pPr marL="457200" indent="-457200">
              <a:lnSpc>
                <a:spcPct val="150000"/>
              </a:lnSpc>
              <a:buFont typeface="+mj-lt"/>
              <a:buAutoNum type="arabicPeriod"/>
            </a:pP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Eğitim-Öğretim</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A</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raştırma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Geliştirme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Topluma</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Hizmet</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Yönetim</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Süreci</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mj-lt"/>
              <a:buAutoNum type="arabicPeriod"/>
            </a:pPr>
            <a:r>
              <a:rPr lang="en-US" sz="2400" dirty="0" err="1" smtClean="0">
                <a:solidFill>
                  <a:schemeClr val="accent2"/>
                </a:solidFill>
                <a:latin typeface="Tahoma" panose="020B0604030504040204" pitchFamily="34" charset="0"/>
                <a:ea typeface="Tahoma" panose="020B0604030504040204" pitchFamily="34" charset="0"/>
                <a:cs typeface="Tahoma" panose="020B0604030504040204" pitchFamily="34" charset="0"/>
              </a:rPr>
              <a:t>İdari</a:t>
            </a:r>
            <a:r>
              <a:rPr lang="en-US" sz="24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ve</a:t>
            </a: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 Destek </a:t>
            </a:r>
            <a:r>
              <a:rPr lang="en-US" sz="2400" dirty="0" err="1">
                <a:solidFill>
                  <a:schemeClr val="accent2"/>
                </a:solidFill>
                <a:latin typeface="Tahoma" panose="020B0604030504040204" pitchFamily="34" charset="0"/>
                <a:ea typeface="Tahoma" panose="020B0604030504040204" pitchFamily="34" charset="0"/>
                <a:cs typeface="Tahoma" panose="020B0604030504040204" pitchFamily="34" charset="0"/>
              </a:rPr>
              <a:t>Süreçle</a:t>
            </a:r>
            <a:r>
              <a:rPr lang="tr-TR" sz="2400" dirty="0">
                <a:solidFill>
                  <a:schemeClr val="accent2"/>
                </a:solidFill>
                <a:latin typeface="Tahoma" panose="020B0604030504040204" pitchFamily="34" charset="0"/>
                <a:ea typeface="Tahoma" panose="020B0604030504040204" pitchFamily="34" charset="0"/>
                <a:cs typeface="Tahoma" panose="020B0604030504040204" pitchFamily="34" charset="0"/>
              </a:rPr>
              <a:t>r</a:t>
            </a:r>
            <a:endPar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483768" y="4830895"/>
            <a:ext cx="4320480" cy="307777"/>
          </a:xfrm>
          <a:prstGeom prst="rect">
            <a:avLst/>
          </a:prstGeom>
        </p:spPr>
        <p:txBody>
          <a:bodyPr wrap="square">
            <a:spAutoFit/>
          </a:bodyPr>
          <a:lstStyle/>
          <a:p>
            <a:r>
              <a:rPr lang="en-US" sz="1400" dirty="0"/>
              <a:t>http://www.pau.edu.tr/pau/tr/kurumsal/ana-surecler</a:t>
            </a:r>
          </a:p>
        </p:txBody>
      </p:sp>
      <p:sp>
        <p:nvSpPr>
          <p:cNvPr id="5" name="Rectangle 4"/>
          <p:cNvSpPr txBox="1">
            <a:spLocks noChangeArrowheads="1"/>
          </p:cNvSpPr>
          <p:nvPr/>
        </p:nvSpPr>
        <p:spPr>
          <a:xfrm>
            <a:off x="107504" y="44624"/>
            <a:ext cx="8604448" cy="21602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ts val="1200"/>
              </a:spcBef>
              <a:spcAft>
                <a:spcPts val="1800"/>
              </a:spcAft>
            </a:pPr>
            <a:r>
              <a:rPr lang="en-US" altLang="en-US" sz="4000" kern="0" dirty="0" smtClean="0">
                <a:solidFill>
                  <a:srgbClr val="A50021"/>
                </a:solidFill>
                <a:latin typeface="Comic Sans MS" pitchFamily="66" charset="0"/>
              </a:rPr>
              <a:t/>
            </a:r>
            <a:br>
              <a:rPr lang="en-US" altLang="en-US" sz="4000" kern="0" dirty="0" smtClean="0">
                <a:solidFill>
                  <a:srgbClr val="A50021"/>
                </a:solidFill>
                <a:latin typeface="Comic Sans MS" pitchFamily="66" charset="0"/>
              </a:rPr>
            </a:br>
            <a:r>
              <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rPr>
              <a:t>Pamukkale Üniversitesi Ana </a:t>
            </a:r>
            <a:r>
              <a:rPr lang="tr-TR" altLang="en-US" sz="3600" kern="0" dirty="0" smtClean="0">
                <a:solidFill>
                  <a:srgbClr val="A50021"/>
                </a:solidFill>
                <a:latin typeface="Tahoma" panose="020B0604030504040204" pitchFamily="34" charset="0"/>
                <a:ea typeface="Tahoma" panose="020B0604030504040204" pitchFamily="34" charset="0"/>
                <a:cs typeface="Tahoma" panose="020B0604030504040204" pitchFamily="34" charset="0"/>
              </a:rPr>
              <a:t>Süreçleri</a:t>
            </a:r>
            <a:endParaRPr lang="tr-TR" altLang="en-US" sz="3600" kern="0"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p:cNvSpPr>
            <a:spLocks noGrp="1"/>
          </p:cNvSpPr>
          <p:nvPr>
            <p:ph type="ftr" sz="quarter" idx="11"/>
          </p:nvPr>
        </p:nvSpPr>
        <p:spPr>
          <a:xfrm>
            <a:off x="2325087" y="6513364"/>
            <a:ext cx="4472136" cy="208111"/>
          </a:xfrm>
        </p:spPr>
        <p:txBody>
          <a:bodyPr/>
          <a:lstStyle/>
          <a:p>
            <a:pPr>
              <a:defRPr/>
            </a:pPr>
            <a:r>
              <a:rPr lang="en-US" sz="1050" smtClean="0">
                <a:solidFill>
                  <a:srgbClr val="333399"/>
                </a:solidFill>
                <a:latin typeface="+mj-lt"/>
              </a:rPr>
              <a:t>2017KRM004-PAÜ KalSİS Projesi Eğitimleri, 08 Mayıs 2019 </a:t>
            </a:r>
            <a:endParaRPr lang="en-US" sz="1050" dirty="0">
              <a:solidFill>
                <a:srgbClr val="333399"/>
              </a:solidFill>
              <a:latin typeface="+mj-lt"/>
            </a:endParaRPr>
          </a:p>
        </p:txBody>
      </p:sp>
    </p:spTree>
    <p:extLst>
      <p:ext uri="{BB962C8B-B14F-4D97-AF65-F5344CB8AC3E}">
        <p14:creationId xmlns:p14="http://schemas.microsoft.com/office/powerpoint/2010/main" val="4077508019"/>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28845</TotalTime>
  <Words>3392</Words>
  <Application>Microsoft Office PowerPoint</Application>
  <PresentationFormat>On-screen Show (4:3)</PresentationFormat>
  <Paragraphs>863</Paragraphs>
  <Slides>60</Slides>
  <Notes>39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60</vt:i4>
      </vt:variant>
    </vt:vector>
  </HeadingPairs>
  <TitlesOfParts>
    <vt:vector size="69" baseType="lpstr">
      <vt:lpstr>Arial</vt:lpstr>
      <vt:lpstr>Calibri</vt:lpstr>
      <vt:lpstr>Calibri Light</vt:lpstr>
      <vt:lpstr>Comic Sans MS</vt:lpstr>
      <vt:lpstr>Tahoma</vt:lpstr>
      <vt:lpstr>Times New Roman</vt:lpstr>
      <vt:lpstr>Wingdings</vt:lpstr>
      <vt:lpstr>Varsayılan Tasarım</vt:lpstr>
      <vt:lpstr>Custom Design</vt:lpstr>
      <vt:lpstr>Süreç Dokümantasyonu Eğitimi</vt:lpstr>
      <vt:lpstr>“En iyi süreç tanımlamayı ve dokümantasyonunu  işi yapan oluşturur»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Süreç</vt:lpstr>
      <vt:lpstr>Süreç bileşenleri</vt:lpstr>
      <vt:lpstr>Süreç elemanları/bileşenler tanımlar</vt:lpstr>
      <vt:lpstr>Süreç elemanları/bileşenler tanımlar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Süreç Dokümantasyonu</vt:lpstr>
      <vt:lpstr>PowerPoint Presentation</vt:lpstr>
      <vt:lpstr>Başlangıç Çalışması</vt:lpstr>
      <vt:lpstr>SIPOC Diyagramı-Basamak 1</vt:lpstr>
      <vt:lpstr>CATWOE Analizi</vt:lpstr>
      <vt:lpstr>SIPOC Diyagramı: Şartlar-Basamak 2</vt:lpstr>
      <vt:lpstr>SIPOC Diyagramı-Etkililik ve Verimlilik Basamak 3</vt:lpstr>
      <vt:lpstr>SIPOC Diyagramı</vt:lpstr>
      <vt:lpstr>PowerPoint Presentation</vt:lpstr>
      <vt:lpstr>PowerPoint Presentation</vt:lpstr>
      <vt:lpstr>PowerPoint Presentation</vt:lpstr>
      <vt:lpstr>PowerPoint Presentation</vt:lpstr>
      <vt:lpstr>Kontrol süreci ve iyileştirme basamakları</vt:lpstr>
      <vt:lpstr>KİDR-Stratejik Plan-Mevzuat -Süreç Bileşenleri ve elemanları</vt:lpstr>
      <vt:lpstr>Referans Alınan Dokümanlar</vt:lpstr>
      <vt:lpstr>Grup Çalışmaları</vt:lpstr>
      <vt:lpstr>SIPOC Diyagramının Hazırlanması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CATWOE Analizi</vt:lpstr>
      <vt:lpstr>Yararlanılan Kaynaklar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Vazoaktif Moleküller</dc:title>
  <dc:creator>Diler Aslan</dc:creator>
  <cp:lastModifiedBy>Diler Aslan</cp:lastModifiedBy>
  <cp:revision>2269</cp:revision>
  <cp:lastPrinted>2019-05-08T09:00:28Z</cp:lastPrinted>
  <dcterms:created xsi:type="dcterms:W3CDTF">2003-01-15T18:41:07Z</dcterms:created>
  <dcterms:modified xsi:type="dcterms:W3CDTF">2019-05-08T10:16:21Z</dcterms:modified>
</cp:coreProperties>
</file>