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864" r:id="rId3"/>
    <p:sldId id="949" r:id="rId4"/>
    <p:sldId id="962" r:id="rId5"/>
    <p:sldId id="987" r:id="rId6"/>
    <p:sldId id="988" r:id="rId7"/>
    <p:sldId id="963" r:id="rId8"/>
    <p:sldId id="892" r:id="rId9"/>
    <p:sldId id="893" r:id="rId10"/>
    <p:sldId id="915" r:id="rId11"/>
    <p:sldId id="957" r:id="rId12"/>
    <p:sldId id="958" r:id="rId13"/>
    <p:sldId id="959" r:id="rId14"/>
    <p:sldId id="960" r:id="rId15"/>
    <p:sldId id="865" r:id="rId16"/>
    <p:sldId id="970" r:id="rId17"/>
    <p:sldId id="971" r:id="rId18"/>
    <p:sldId id="972" r:id="rId19"/>
    <p:sldId id="973" r:id="rId20"/>
    <p:sldId id="974" r:id="rId21"/>
    <p:sldId id="981" r:id="rId22"/>
    <p:sldId id="964" r:id="rId23"/>
    <p:sldId id="975" r:id="rId24"/>
    <p:sldId id="976" r:id="rId25"/>
    <p:sldId id="977" r:id="rId26"/>
    <p:sldId id="978" r:id="rId27"/>
    <p:sldId id="979" r:id="rId28"/>
    <p:sldId id="898" r:id="rId29"/>
    <p:sldId id="922" r:id="rId30"/>
    <p:sldId id="982" r:id="rId31"/>
    <p:sldId id="983" r:id="rId32"/>
    <p:sldId id="984" r:id="rId33"/>
    <p:sldId id="985" r:id="rId34"/>
    <p:sldId id="986" r:id="rId35"/>
    <p:sldId id="856" r:id="rId36"/>
    <p:sldId id="766" r:id="rId37"/>
    <p:sldId id="966" r:id="rId38"/>
    <p:sldId id="965" r:id="rId39"/>
    <p:sldId id="951" r:id="rId40"/>
    <p:sldId id="989" r:id="rId41"/>
    <p:sldId id="990" r:id="rId42"/>
    <p:sldId id="952" r:id="rId43"/>
    <p:sldId id="991" r:id="rId44"/>
    <p:sldId id="992" r:id="rId45"/>
    <p:sldId id="921" r:id="rId46"/>
    <p:sldId id="905" r:id="rId47"/>
    <p:sldId id="943" r:id="rId48"/>
    <p:sldId id="953" r:id="rId49"/>
    <p:sldId id="954" r:id="rId50"/>
    <p:sldId id="968" r:id="rId51"/>
    <p:sldId id="435" r:id="rId5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1216AE"/>
    <a:srgbClr val="181A72"/>
    <a:srgbClr val="DCF0C6"/>
    <a:srgbClr val="333399"/>
    <a:srgbClr val="FFCCFF"/>
    <a:srgbClr val="0066FF"/>
    <a:srgbClr val="A3FBFB"/>
    <a:srgbClr val="00FF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0493" autoAdjust="0"/>
  </p:normalViewPr>
  <p:slideViewPr>
    <p:cSldViewPr>
      <p:cViewPr varScale="1">
        <p:scale>
          <a:sx n="103" d="100"/>
          <a:sy n="103" d="100"/>
        </p:scale>
        <p:origin x="17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A5F25F-2B4D-4D07-A853-1935706BF46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6A06EA2-81D8-4BEE-94AC-4CE48EEEF16E}">
      <dgm:prSet phldrT="[Text]"/>
      <dgm:spPr>
        <a:solidFill>
          <a:schemeClr val="accent2"/>
        </a:solidFill>
      </dgm:spPr>
      <dgm:t>
        <a:bodyPr/>
        <a:lstStyle/>
        <a:p>
          <a:r>
            <a:rPr lang="tr-TR" dirty="0" smtClean="0"/>
            <a:t>Süreç-1</a:t>
          </a:r>
          <a:endParaRPr lang="en-US" dirty="0"/>
        </a:p>
      </dgm:t>
    </dgm:pt>
    <dgm:pt modelId="{EFA913F7-2DD4-4660-8313-38E540C70D36}" type="parTrans" cxnId="{EACC285C-0BD0-48E8-B507-A6176B677879}">
      <dgm:prSet/>
      <dgm:spPr/>
      <dgm:t>
        <a:bodyPr/>
        <a:lstStyle/>
        <a:p>
          <a:endParaRPr lang="en-US"/>
        </a:p>
      </dgm:t>
    </dgm:pt>
    <dgm:pt modelId="{DD5E8999-2F97-4847-84C4-205DD46C9DE6}" type="sibTrans" cxnId="{EACC285C-0BD0-48E8-B507-A6176B677879}">
      <dgm:prSet/>
      <dgm:spPr>
        <a:ln>
          <a:solidFill>
            <a:srgbClr val="003399"/>
          </a:solidFill>
        </a:ln>
      </dgm:spPr>
      <dgm:t>
        <a:bodyPr/>
        <a:lstStyle/>
        <a:p>
          <a:endParaRPr lang="en-US"/>
        </a:p>
      </dgm:t>
    </dgm:pt>
    <dgm:pt modelId="{61848503-C9DD-4D9B-A616-19C368AADDBC}">
      <dgm:prSet phldrT="[Text]" custT="1"/>
      <dgm:spPr/>
      <dgm:t>
        <a:bodyPr/>
        <a:lstStyle/>
        <a:p>
          <a:r>
            <a:rPr lang="tr-TR" sz="1600" dirty="0" smtClean="0"/>
            <a:t>Girdi-1</a:t>
          </a:r>
          <a:endParaRPr lang="en-US" sz="1600" dirty="0"/>
        </a:p>
      </dgm:t>
    </dgm:pt>
    <dgm:pt modelId="{6E287B04-0EC6-49CB-9C3E-9EC90C89A7F4}" type="parTrans" cxnId="{28787F5A-52E1-452C-832F-198D6193A657}">
      <dgm:prSet/>
      <dgm:spPr/>
      <dgm:t>
        <a:bodyPr/>
        <a:lstStyle/>
        <a:p>
          <a:endParaRPr lang="en-US"/>
        </a:p>
      </dgm:t>
    </dgm:pt>
    <dgm:pt modelId="{5FBFC0F0-E2BB-4B1F-A133-ADC9554C4882}" type="sibTrans" cxnId="{28787F5A-52E1-452C-832F-198D6193A657}">
      <dgm:prSet/>
      <dgm:spPr/>
      <dgm:t>
        <a:bodyPr/>
        <a:lstStyle/>
        <a:p>
          <a:endParaRPr lang="en-US"/>
        </a:p>
      </dgm:t>
    </dgm:pt>
    <dgm:pt modelId="{28481FCB-A21F-44CB-BEF2-A70AB814EED0}">
      <dgm:prSet phldrT="[Text]" custT="1"/>
      <dgm:spPr/>
      <dgm:t>
        <a:bodyPr/>
        <a:lstStyle/>
        <a:p>
          <a:r>
            <a:rPr lang="tr-TR" sz="1600" dirty="0" smtClean="0"/>
            <a:t>Sağlayıcı-1</a:t>
          </a:r>
          <a:endParaRPr lang="en-US" sz="1600" dirty="0"/>
        </a:p>
      </dgm:t>
    </dgm:pt>
    <dgm:pt modelId="{BC536E68-8D15-446F-991C-3303784F59E3}" type="parTrans" cxnId="{CD270872-B5AF-4ADA-BA45-25052A035933}">
      <dgm:prSet/>
      <dgm:spPr/>
      <dgm:t>
        <a:bodyPr/>
        <a:lstStyle/>
        <a:p>
          <a:endParaRPr lang="en-US"/>
        </a:p>
      </dgm:t>
    </dgm:pt>
    <dgm:pt modelId="{7821653A-CEE1-48B5-AFE5-67D14FCE19A2}" type="sibTrans" cxnId="{CD270872-B5AF-4ADA-BA45-25052A035933}">
      <dgm:prSet/>
      <dgm:spPr/>
      <dgm:t>
        <a:bodyPr/>
        <a:lstStyle/>
        <a:p>
          <a:endParaRPr lang="en-US"/>
        </a:p>
      </dgm:t>
    </dgm:pt>
    <dgm:pt modelId="{F11DB502-B8DE-40B2-A268-B1671EA5EC9E}">
      <dgm:prSet phldrT="[Text]"/>
      <dgm:spPr>
        <a:solidFill>
          <a:schemeClr val="accent2"/>
        </a:solidFill>
      </dgm:spPr>
      <dgm:t>
        <a:bodyPr/>
        <a:lstStyle/>
        <a:p>
          <a:r>
            <a:rPr lang="tr-TR" dirty="0" smtClean="0"/>
            <a:t>Süreç-2</a:t>
          </a:r>
          <a:endParaRPr lang="en-US" dirty="0"/>
        </a:p>
      </dgm:t>
    </dgm:pt>
    <dgm:pt modelId="{9FA31F0C-5AE0-4BEC-BC06-483443BBAC93}" type="parTrans" cxnId="{B2D81B54-DD19-4E9E-843C-0AD232DEDD83}">
      <dgm:prSet/>
      <dgm:spPr/>
      <dgm:t>
        <a:bodyPr/>
        <a:lstStyle/>
        <a:p>
          <a:endParaRPr lang="en-US"/>
        </a:p>
      </dgm:t>
    </dgm:pt>
    <dgm:pt modelId="{1FB4228E-6A38-4708-A527-F9C91A335C0F}" type="sibTrans" cxnId="{B2D81B54-DD19-4E9E-843C-0AD232DEDD83}">
      <dgm:prSet/>
      <dgm:spPr>
        <a:ln>
          <a:solidFill>
            <a:srgbClr val="003399"/>
          </a:solidFill>
        </a:ln>
      </dgm:spPr>
      <dgm:t>
        <a:bodyPr/>
        <a:lstStyle/>
        <a:p>
          <a:endParaRPr lang="en-US"/>
        </a:p>
      </dgm:t>
    </dgm:pt>
    <dgm:pt modelId="{B16A3423-C3BD-442C-8569-48D3F57B2ABC}">
      <dgm:prSet phldrT="[Text]" custT="1"/>
      <dgm:spPr/>
      <dgm:t>
        <a:bodyPr/>
        <a:lstStyle/>
        <a:p>
          <a:r>
            <a:rPr lang="tr-TR" sz="1400" dirty="0" smtClean="0"/>
            <a:t>Çıktı-1/Girdi-2</a:t>
          </a:r>
          <a:endParaRPr lang="en-US" sz="1400" dirty="0"/>
        </a:p>
      </dgm:t>
    </dgm:pt>
    <dgm:pt modelId="{9E736740-42BF-4D99-8BB7-1B64218E34EE}" type="parTrans" cxnId="{B66087CD-7419-4CA0-82CE-147C24430EF7}">
      <dgm:prSet/>
      <dgm:spPr/>
      <dgm:t>
        <a:bodyPr/>
        <a:lstStyle/>
        <a:p>
          <a:endParaRPr lang="en-US"/>
        </a:p>
      </dgm:t>
    </dgm:pt>
    <dgm:pt modelId="{696BF01A-F1F9-4E48-9BCD-A06326DA0426}" type="sibTrans" cxnId="{B66087CD-7419-4CA0-82CE-147C24430EF7}">
      <dgm:prSet/>
      <dgm:spPr/>
      <dgm:t>
        <a:bodyPr/>
        <a:lstStyle/>
        <a:p>
          <a:endParaRPr lang="en-US"/>
        </a:p>
      </dgm:t>
    </dgm:pt>
    <dgm:pt modelId="{4065FCDB-0679-48EF-AA4B-B7E6B96F59AB}">
      <dgm:prSet phldrT="[Text]" custT="1"/>
      <dgm:spPr/>
      <dgm:t>
        <a:bodyPr/>
        <a:lstStyle/>
        <a:p>
          <a:r>
            <a:rPr lang="tr-TR" sz="1400" dirty="0" smtClean="0"/>
            <a:t>Yararlanan-1/Sağlayıcı-2</a:t>
          </a:r>
          <a:endParaRPr lang="en-US" sz="1400" dirty="0"/>
        </a:p>
      </dgm:t>
    </dgm:pt>
    <dgm:pt modelId="{64F36858-CC37-4C8D-8612-7883C5E6AB7D}" type="parTrans" cxnId="{7C442704-B834-42DC-A75B-72890D16ECF6}">
      <dgm:prSet/>
      <dgm:spPr/>
      <dgm:t>
        <a:bodyPr/>
        <a:lstStyle/>
        <a:p>
          <a:endParaRPr lang="en-US"/>
        </a:p>
      </dgm:t>
    </dgm:pt>
    <dgm:pt modelId="{E907046A-1FA2-455A-B475-27289D7723F8}" type="sibTrans" cxnId="{7C442704-B834-42DC-A75B-72890D16ECF6}">
      <dgm:prSet/>
      <dgm:spPr/>
      <dgm:t>
        <a:bodyPr/>
        <a:lstStyle/>
        <a:p>
          <a:endParaRPr lang="en-US"/>
        </a:p>
      </dgm:t>
    </dgm:pt>
    <dgm:pt modelId="{73DCC200-D08E-40CA-A468-E29B446CB55D}">
      <dgm:prSet phldrT="[Text]"/>
      <dgm:spPr>
        <a:solidFill>
          <a:schemeClr val="accent2"/>
        </a:solidFill>
      </dgm:spPr>
      <dgm:t>
        <a:bodyPr/>
        <a:lstStyle/>
        <a:p>
          <a:r>
            <a:rPr lang="tr-TR" dirty="0" smtClean="0"/>
            <a:t>Süreç-3</a:t>
          </a:r>
          <a:endParaRPr lang="en-US" dirty="0"/>
        </a:p>
      </dgm:t>
    </dgm:pt>
    <dgm:pt modelId="{2DA67EB1-19BC-42A3-8ECD-64C5987D62E1}" type="parTrans" cxnId="{15A2E14A-1660-446B-A763-23A035DC5A93}">
      <dgm:prSet/>
      <dgm:spPr/>
      <dgm:t>
        <a:bodyPr/>
        <a:lstStyle/>
        <a:p>
          <a:endParaRPr lang="en-US"/>
        </a:p>
      </dgm:t>
    </dgm:pt>
    <dgm:pt modelId="{AB3CCE2D-FF7E-4489-8D9C-103BCB0EF898}" type="sibTrans" cxnId="{15A2E14A-1660-446B-A763-23A035DC5A93}">
      <dgm:prSet/>
      <dgm:spPr/>
      <dgm:t>
        <a:bodyPr/>
        <a:lstStyle/>
        <a:p>
          <a:endParaRPr lang="en-US"/>
        </a:p>
      </dgm:t>
    </dgm:pt>
    <dgm:pt modelId="{5C08E0B8-DBE1-41D2-897F-6CD6C227EB7C}">
      <dgm:prSet phldrT="[Text]" custT="1"/>
      <dgm:spPr/>
      <dgm:t>
        <a:bodyPr/>
        <a:lstStyle/>
        <a:p>
          <a:r>
            <a:rPr lang="tr-TR" sz="1400" dirty="0" smtClean="0"/>
            <a:t>Çıktı-2/Girdi-3</a:t>
          </a:r>
          <a:endParaRPr lang="en-US" sz="1400" dirty="0"/>
        </a:p>
      </dgm:t>
    </dgm:pt>
    <dgm:pt modelId="{D9EF70F8-12DC-41FD-BE96-F556BBC2D435}" type="parTrans" cxnId="{2ECC9388-524E-4F4A-A1D2-D969B66BC38E}">
      <dgm:prSet/>
      <dgm:spPr/>
      <dgm:t>
        <a:bodyPr/>
        <a:lstStyle/>
        <a:p>
          <a:endParaRPr lang="en-US"/>
        </a:p>
      </dgm:t>
    </dgm:pt>
    <dgm:pt modelId="{E2802BD8-DC44-41A8-BBA1-F8080E84E15B}" type="sibTrans" cxnId="{2ECC9388-524E-4F4A-A1D2-D969B66BC38E}">
      <dgm:prSet/>
      <dgm:spPr/>
      <dgm:t>
        <a:bodyPr/>
        <a:lstStyle/>
        <a:p>
          <a:endParaRPr lang="en-US"/>
        </a:p>
      </dgm:t>
    </dgm:pt>
    <dgm:pt modelId="{572DC584-D350-473B-907D-A8E466E35808}">
      <dgm:prSet custT="1"/>
      <dgm:spPr/>
      <dgm:t>
        <a:bodyPr/>
        <a:lstStyle/>
        <a:p>
          <a:r>
            <a:rPr lang="tr-TR" sz="1400" dirty="0" smtClean="0"/>
            <a:t>Yararlanan-2/Sağlayıcı-3</a:t>
          </a:r>
          <a:endParaRPr lang="en-US" sz="1400" dirty="0"/>
        </a:p>
      </dgm:t>
    </dgm:pt>
    <dgm:pt modelId="{D4DE2214-93E4-492B-B4E1-59F4C0070F2F}" type="parTrans" cxnId="{68246168-6E74-4973-9092-418FE5669A36}">
      <dgm:prSet/>
      <dgm:spPr/>
      <dgm:t>
        <a:bodyPr/>
        <a:lstStyle/>
        <a:p>
          <a:endParaRPr lang="en-US"/>
        </a:p>
      </dgm:t>
    </dgm:pt>
    <dgm:pt modelId="{80218E1F-091D-4746-BF82-815E16C528B6}" type="sibTrans" cxnId="{68246168-6E74-4973-9092-418FE5669A36}">
      <dgm:prSet/>
      <dgm:spPr/>
      <dgm:t>
        <a:bodyPr/>
        <a:lstStyle/>
        <a:p>
          <a:endParaRPr lang="en-US"/>
        </a:p>
      </dgm:t>
    </dgm:pt>
    <dgm:pt modelId="{C06A3BBC-1B7B-41DE-AA65-172CEFA29D13}" type="pres">
      <dgm:prSet presAssocID="{98A5F25F-2B4D-4D07-A853-1935706BF46E}" presName="Name0" presStyleCnt="0">
        <dgm:presLayoutVars>
          <dgm:dir/>
          <dgm:animLvl val="lvl"/>
          <dgm:resizeHandles val="exact"/>
        </dgm:presLayoutVars>
      </dgm:prSet>
      <dgm:spPr/>
      <dgm:t>
        <a:bodyPr/>
        <a:lstStyle/>
        <a:p>
          <a:endParaRPr lang="en-US"/>
        </a:p>
      </dgm:t>
    </dgm:pt>
    <dgm:pt modelId="{8D56B4B8-1FED-4FC8-B675-2D5D4A7991C6}" type="pres">
      <dgm:prSet presAssocID="{98A5F25F-2B4D-4D07-A853-1935706BF46E}" presName="tSp" presStyleCnt="0"/>
      <dgm:spPr/>
    </dgm:pt>
    <dgm:pt modelId="{37368936-C097-44C2-9E4F-08DE13FE655D}" type="pres">
      <dgm:prSet presAssocID="{98A5F25F-2B4D-4D07-A853-1935706BF46E}" presName="bSp" presStyleCnt="0"/>
      <dgm:spPr/>
    </dgm:pt>
    <dgm:pt modelId="{B84B5818-D831-4CF9-818F-D1337F2B5247}" type="pres">
      <dgm:prSet presAssocID="{98A5F25F-2B4D-4D07-A853-1935706BF46E}" presName="process" presStyleCnt="0"/>
      <dgm:spPr/>
    </dgm:pt>
    <dgm:pt modelId="{C7A35DF8-3FA1-423E-BECC-3C27E7D96EAD}" type="pres">
      <dgm:prSet presAssocID="{36A06EA2-81D8-4BEE-94AC-4CE48EEEF16E}" presName="composite1" presStyleCnt="0"/>
      <dgm:spPr/>
    </dgm:pt>
    <dgm:pt modelId="{14DE2CDC-2B09-444E-8660-3C537905A327}" type="pres">
      <dgm:prSet presAssocID="{36A06EA2-81D8-4BEE-94AC-4CE48EEEF16E}" presName="dummyNode1" presStyleLbl="node1" presStyleIdx="0" presStyleCnt="3"/>
      <dgm:spPr/>
    </dgm:pt>
    <dgm:pt modelId="{6957A4F8-B079-4911-ADBE-AD26B528F5DF}" type="pres">
      <dgm:prSet presAssocID="{36A06EA2-81D8-4BEE-94AC-4CE48EEEF16E}" presName="childNode1" presStyleLbl="bgAcc1" presStyleIdx="0" presStyleCnt="3" custScaleY="57145" custLinFactNeighborX="4544" custLinFactNeighborY="10347">
        <dgm:presLayoutVars>
          <dgm:bulletEnabled val="1"/>
        </dgm:presLayoutVars>
      </dgm:prSet>
      <dgm:spPr/>
      <dgm:t>
        <a:bodyPr/>
        <a:lstStyle/>
        <a:p>
          <a:endParaRPr lang="en-US"/>
        </a:p>
      </dgm:t>
    </dgm:pt>
    <dgm:pt modelId="{0E13D4A1-B11A-49C2-89BA-83AD030B85AA}" type="pres">
      <dgm:prSet presAssocID="{36A06EA2-81D8-4BEE-94AC-4CE48EEEF16E}" presName="childNode1tx" presStyleLbl="bgAcc1" presStyleIdx="0" presStyleCnt="3">
        <dgm:presLayoutVars>
          <dgm:bulletEnabled val="1"/>
        </dgm:presLayoutVars>
      </dgm:prSet>
      <dgm:spPr/>
      <dgm:t>
        <a:bodyPr/>
        <a:lstStyle/>
        <a:p>
          <a:endParaRPr lang="en-US"/>
        </a:p>
      </dgm:t>
    </dgm:pt>
    <dgm:pt modelId="{B016CCB9-EB73-4A7F-835C-EBF7B8F2CBA8}" type="pres">
      <dgm:prSet presAssocID="{36A06EA2-81D8-4BEE-94AC-4CE48EEEF16E}" presName="parentNode1" presStyleLbl="node1" presStyleIdx="0" presStyleCnt="3">
        <dgm:presLayoutVars>
          <dgm:chMax val="1"/>
          <dgm:bulletEnabled val="1"/>
        </dgm:presLayoutVars>
      </dgm:prSet>
      <dgm:spPr/>
      <dgm:t>
        <a:bodyPr/>
        <a:lstStyle/>
        <a:p>
          <a:endParaRPr lang="en-US"/>
        </a:p>
      </dgm:t>
    </dgm:pt>
    <dgm:pt modelId="{FCCEEA26-029C-48CD-90A9-0A5B17ECFE59}" type="pres">
      <dgm:prSet presAssocID="{36A06EA2-81D8-4BEE-94AC-4CE48EEEF16E}" presName="connSite1" presStyleCnt="0"/>
      <dgm:spPr/>
    </dgm:pt>
    <dgm:pt modelId="{8F5249B0-D66B-484D-96ED-B3655559EC4F}" type="pres">
      <dgm:prSet presAssocID="{DD5E8999-2F97-4847-84C4-205DD46C9DE6}" presName="Name9" presStyleLbl="sibTrans2D1" presStyleIdx="0" presStyleCnt="2"/>
      <dgm:spPr/>
      <dgm:t>
        <a:bodyPr/>
        <a:lstStyle/>
        <a:p>
          <a:endParaRPr lang="en-US"/>
        </a:p>
      </dgm:t>
    </dgm:pt>
    <dgm:pt modelId="{5EA16CB5-C433-4469-9F3A-5914A1912544}" type="pres">
      <dgm:prSet presAssocID="{F11DB502-B8DE-40B2-A268-B1671EA5EC9E}" presName="composite2" presStyleCnt="0"/>
      <dgm:spPr/>
    </dgm:pt>
    <dgm:pt modelId="{02FF37D3-8B67-4346-B477-3D0929EA43EB}" type="pres">
      <dgm:prSet presAssocID="{F11DB502-B8DE-40B2-A268-B1671EA5EC9E}" presName="dummyNode2" presStyleLbl="node1" presStyleIdx="0" presStyleCnt="3"/>
      <dgm:spPr/>
    </dgm:pt>
    <dgm:pt modelId="{26519FE5-2FAC-46D8-9FBC-5F4A3A5691C8}" type="pres">
      <dgm:prSet presAssocID="{F11DB502-B8DE-40B2-A268-B1671EA5EC9E}" presName="childNode2" presStyleLbl="bgAcc1" presStyleIdx="1" presStyleCnt="3" custScaleX="147608" custScaleY="54137" custLinFactNeighborX="2223" custLinFactNeighborY="-13804">
        <dgm:presLayoutVars>
          <dgm:bulletEnabled val="1"/>
        </dgm:presLayoutVars>
      </dgm:prSet>
      <dgm:spPr/>
      <dgm:t>
        <a:bodyPr/>
        <a:lstStyle/>
        <a:p>
          <a:endParaRPr lang="en-US"/>
        </a:p>
      </dgm:t>
    </dgm:pt>
    <dgm:pt modelId="{FFD4601F-61E8-426C-A55F-4F6A3623D9F0}" type="pres">
      <dgm:prSet presAssocID="{F11DB502-B8DE-40B2-A268-B1671EA5EC9E}" presName="childNode2tx" presStyleLbl="bgAcc1" presStyleIdx="1" presStyleCnt="3">
        <dgm:presLayoutVars>
          <dgm:bulletEnabled val="1"/>
        </dgm:presLayoutVars>
      </dgm:prSet>
      <dgm:spPr/>
      <dgm:t>
        <a:bodyPr/>
        <a:lstStyle/>
        <a:p>
          <a:endParaRPr lang="en-US"/>
        </a:p>
      </dgm:t>
    </dgm:pt>
    <dgm:pt modelId="{F53AB635-29D5-45E8-9644-5A37FF9F2F44}" type="pres">
      <dgm:prSet presAssocID="{F11DB502-B8DE-40B2-A268-B1671EA5EC9E}" presName="parentNode2" presStyleLbl="node1" presStyleIdx="1" presStyleCnt="3">
        <dgm:presLayoutVars>
          <dgm:chMax val="0"/>
          <dgm:bulletEnabled val="1"/>
        </dgm:presLayoutVars>
      </dgm:prSet>
      <dgm:spPr/>
      <dgm:t>
        <a:bodyPr/>
        <a:lstStyle/>
        <a:p>
          <a:endParaRPr lang="en-US"/>
        </a:p>
      </dgm:t>
    </dgm:pt>
    <dgm:pt modelId="{44518293-2F04-477B-B22C-D1EF20238DAD}" type="pres">
      <dgm:prSet presAssocID="{F11DB502-B8DE-40B2-A268-B1671EA5EC9E}" presName="connSite2" presStyleCnt="0"/>
      <dgm:spPr/>
    </dgm:pt>
    <dgm:pt modelId="{BC79C560-95ED-474A-946D-4CBEF2F921FB}" type="pres">
      <dgm:prSet presAssocID="{1FB4228E-6A38-4708-A527-F9C91A335C0F}" presName="Name18" presStyleLbl="sibTrans2D1" presStyleIdx="1" presStyleCnt="2"/>
      <dgm:spPr/>
      <dgm:t>
        <a:bodyPr/>
        <a:lstStyle/>
        <a:p>
          <a:endParaRPr lang="en-US"/>
        </a:p>
      </dgm:t>
    </dgm:pt>
    <dgm:pt modelId="{7914F70B-B081-4BF8-983C-18BD60F0E812}" type="pres">
      <dgm:prSet presAssocID="{73DCC200-D08E-40CA-A468-E29B446CB55D}" presName="composite1" presStyleCnt="0"/>
      <dgm:spPr/>
    </dgm:pt>
    <dgm:pt modelId="{BDDEE487-567C-491E-AFCB-0732883D85F9}" type="pres">
      <dgm:prSet presAssocID="{73DCC200-D08E-40CA-A468-E29B446CB55D}" presName="dummyNode1" presStyleLbl="node1" presStyleIdx="1" presStyleCnt="3"/>
      <dgm:spPr/>
    </dgm:pt>
    <dgm:pt modelId="{78BC62CE-E0B1-422D-A4E6-3474C6BAACB3}" type="pres">
      <dgm:prSet presAssocID="{73DCC200-D08E-40CA-A468-E29B446CB55D}" presName="childNode1" presStyleLbl="bgAcc1" presStyleIdx="2" presStyleCnt="3" custScaleX="133659" custScaleY="70422" custLinFactNeighborX="-141" custLinFactNeighborY="0">
        <dgm:presLayoutVars>
          <dgm:bulletEnabled val="1"/>
        </dgm:presLayoutVars>
      </dgm:prSet>
      <dgm:spPr/>
      <dgm:t>
        <a:bodyPr/>
        <a:lstStyle/>
        <a:p>
          <a:endParaRPr lang="en-US"/>
        </a:p>
      </dgm:t>
    </dgm:pt>
    <dgm:pt modelId="{73A61C29-DA70-4AFB-96A7-04DB6D078124}" type="pres">
      <dgm:prSet presAssocID="{73DCC200-D08E-40CA-A468-E29B446CB55D}" presName="childNode1tx" presStyleLbl="bgAcc1" presStyleIdx="2" presStyleCnt="3">
        <dgm:presLayoutVars>
          <dgm:bulletEnabled val="1"/>
        </dgm:presLayoutVars>
      </dgm:prSet>
      <dgm:spPr/>
      <dgm:t>
        <a:bodyPr/>
        <a:lstStyle/>
        <a:p>
          <a:endParaRPr lang="en-US"/>
        </a:p>
      </dgm:t>
    </dgm:pt>
    <dgm:pt modelId="{55851ED5-50EC-4909-BC4A-4DF176F47D9F}" type="pres">
      <dgm:prSet presAssocID="{73DCC200-D08E-40CA-A468-E29B446CB55D}" presName="parentNode1" presStyleLbl="node1" presStyleIdx="2" presStyleCnt="3">
        <dgm:presLayoutVars>
          <dgm:chMax val="1"/>
          <dgm:bulletEnabled val="1"/>
        </dgm:presLayoutVars>
      </dgm:prSet>
      <dgm:spPr/>
      <dgm:t>
        <a:bodyPr/>
        <a:lstStyle/>
        <a:p>
          <a:endParaRPr lang="en-US"/>
        </a:p>
      </dgm:t>
    </dgm:pt>
    <dgm:pt modelId="{A3834DD9-F911-4215-9DA3-8EDE06E20427}" type="pres">
      <dgm:prSet presAssocID="{73DCC200-D08E-40CA-A468-E29B446CB55D}" presName="connSite1" presStyleCnt="0"/>
      <dgm:spPr/>
    </dgm:pt>
  </dgm:ptLst>
  <dgm:cxnLst>
    <dgm:cxn modelId="{9823190F-2488-42F3-83D0-AE6EA4621836}" type="presOf" srcId="{28481FCB-A21F-44CB-BEF2-A70AB814EED0}" destId="{6957A4F8-B079-4911-ADBE-AD26B528F5DF}" srcOrd="0" destOrd="1" presId="urn:microsoft.com/office/officeart/2005/8/layout/hProcess4"/>
    <dgm:cxn modelId="{B2D81B54-DD19-4E9E-843C-0AD232DEDD83}" srcId="{98A5F25F-2B4D-4D07-A853-1935706BF46E}" destId="{F11DB502-B8DE-40B2-A268-B1671EA5EC9E}" srcOrd="1" destOrd="0" parTransId="{9FA31F0C-5AE0-4BEC-BC06-483443BBAC93}" sibTransId="{1FB4228E-6A38-4708-A527-F9C91A335C0F}"/>
    <dgm:cxn modelId="{2ECC9388-524E-4F4A-A1D2-D969B66BC38E}" srcId="{73DCC200-D08E-40CA-A468-E29B446CB55D}" destId="{5C08E0B8-DBE1-41D2-897F-6CD6C227EB7C}" srcOrd="0" destOrd="0" parTransId="{D9EF70F8-12DC-41FD-BE96-F556BBC2D435}" sibTransId="{E2802BD8-DC44-41A8-BBA1-F8080E84E15B}"/>
    <dgm:cxn modelId="{9816875F-644A-4418-BCFD-CD0BDB18580D}" type="presOf" srcId="{61848503-C9DD-4D9B-A616-19C368AADDBC}" destId="{6957A4F8-B079-4911-ADBE-AD26B528F5DF}" srcOrd="0" destOrd="0" presId="urn:microsoft.com/office/officeart/2005/8/layout/hProcess4"/>
    <dgm:cxn modelId="{EACC285C-0BD0-48E8-B507-A6176B677879}" srcId="{98A5F25F-2B4D-4D07-A853-1935706BF46E}" destId="{36A06EA2-81D8-4BEE-94AC-4CE48EEEF16E}" srcOrd="0" destOrd="0" parTransId="{EFA913F7-2DD4-4660-8313-38E540C70D36}" sibTransId="{DD5E8999-2F97-4847-84C4-205DD46C9DE6}"/>
    <dgm:cxn modelId="{15A2E14A-1660-446B-A763-23A035DC5A93}" srcId="{98A5F25F-2B4D-4D07-A853-1935706BF46E}" destId="{73DCC200-D08E-40CA-A468-E29B446CB55D}" srcOrd="2" destOrd="0" parTransId="{2DA67EB1-19BC-42A3-8ECD-64C5987D62E1}" sibTransId="{AB3CCE2D-FF7E-4489-8D9C-103BCB0EF898}"/>
    <dgm:cxn modelId="{198F6696-08D8-4952-BA21-1E76BE4A6A40}" type="presOf" srcId="{36A06EA2-81D8-4BEE-94AC-4CE48EEEF16E}" destId="{B016CCB9-EB73-4A7F-835C-EBF7B8F2CBA8}" srcOrd="0" destOrd="0" presId="urn:microsoft.com/office/officeart/2005/8/layout/hProcess4"/>
    <dgm:cxn modelId="{B66087CD-7419-4CA0-82CE-147C24430EF7}" srcId="{F11DB502-B8DE-40B2-A268-B1671EA5EC9E}" destId="{B16A3423-C3BD-442C-8569-48D3F57B2ABC}" srcOrd="0" destOrd="0" parTransId="{9E736740-42BF-4D99-8BB7-1B64218E34EE}" sibTransId="{696BF01A-F1F9-4E48-9BCD-A06326DA0426}"/>
    <dgm:cxn modelId="{FCF20F12-887C-4873-A72E-82CC3B2AE4FF}" type="presOf" srcId="{5C08E0B8-DBE1-41D2-897F-6CD6C227EB7C}" destId="{78BC62CE-E0B1-422D-A4E6-3474C6BAACB3}" srcOrd="0" destOrd="0" presId="urn:microsoft.com/office/officeart/2005/8/layout/hProcess4"/>
    <dgm:cxn modelId="{253D44FA-6ABB-441E-A222-CB622533FC9E}" type="presOf" srcId="{28481FCB-A21F-44CB-BEF2-A70AB814EED0}" destId="{0E13D4A1-B11A-49C2-89BA-83AD030B85AA}" srcOrd="1" destOrd="1" presId="urn:microsoft.com/office/officeart/2005/8/layout/hProcess4"/>
    <dgm:cxn modelId="{CD270872-B5AF-4ADA-BA45-25052A035933}" srcId="{36A06EA2-81D8-4BEE-94AC-4CE48EEEF16E}" destId="{28481FCB-A21F-44CB-BEF2-A70AB814EED0}" srcOrd="1" destOrd="0" parTransId="{BC536E68-8D15-446F-991C-3303784F59E3}" sibTransId="{7821653A-CEE1-48B5-AFE5-67D14FCE19A2}"/>
    <dgm:cxn modelId="{4F7CB1B9-712B-49B8-97F5-B4F766C619A4}" type="presOf" srcId="{B16A3423-C3BD-442C-8569-48D3F57B2ABC}" destId="{FFD4601F-61E8-426C-A55F-4F6A3623D9F0}" srcOrd="1" destOrd="0" presId="urn:microsoft.com/office/officeart/2005/8/layout/hProcess4"/>
    <dgm:cxn modelId="{C5B11B84-2AE4-40DC-A9E9-AC543287E946}" type="presOf" srcId="{1FB4228E-6A38-4708-A527-F9C91A335C0F}" destId="{BC79C560-95ED-474A-946D-4CBEF2F921FB}" srcOrd="0" destOrd="0" presId="urn:microsoft.com/office/officeart/2005/8/layout/hProcess4"/>
    <dgm:cxn modelId="{85460E28-6733-4216-AB58-BD3C8FA268EB}" type="presOf" srcId="{B16A3423-C3BD-442C-8569-48D3F57B2ABC}" destId="{26519FE5-2FAC-46D8-9FBC-5F4A3A5691C8}" srcOrd="0" destOrd="0" presId="urn:microsoft.com/office/officeart/2005/8/layout/hProcess4"/>
    <dgm:cxn modelId="{68246168-6E74-4973-9092-418FE5669A36}" srcId="{73DCC200-D08E-40CA-A468-E29B446CB55D}" destId="{572DC584-D350-473B-907D-A8E466E35808}" srcOrd="1" destOrd="0" parTransId="{D4DE2214-93E4-492B-B4E1-59F4C0070F2F}" sibTransId="{80218E1F-091D-4746-BF82-815E16C528B6}"/>
    <dgm:cxn modelId="{C8E30F78-AE5D-40AB-9E7C-55379D47EA91}" type="presOf" srcId="{4065FCDB-0679-48EF-AA4B-B7E6B96F59AB}" destId="{26519FE5-2FAC-46D8-9FBC-5F4A3A5691C8}" srcOrd="0" destOrd="1" presId="urn:microsoft.com/office/officeart/2005/8/layout/hProcess4"/>
    <dgm:cxn modelId="{1186FF38-CD74-4DD5-9A7B-CB5A9E8C6317}" type="presOf" srcId="{572DC584-D350-473B-907D-A8E466E35808}" destId="{78BC62CE-E0B1-422D-A4E6-3474C6BAACB3}" srcOrd="0" destOrd="1" presId="urn:microsoft.com/office/officeart/2005/8/layout/hProcess4"/>
    <dgm:cxn modelId="{3529D729-6EED-4206-B537-B88247DD3D92}" type="presOf" srcId="{572DC584-D350-473B-907D-A8E466E35808}" destId="{73A61C29-DA70-4AFB-96A7-04DB6D078124}" srcOrd="1" destOrd="1" presId="urn:microsoft.com/office/officeart/2005/8/layout/hProcess4"/>
    <dgm:cxn modelId="{7C442704-B834-42DC-A75B-72890D16ECF6}" srcId="{F11DB502-B8DE-40B2-A268-B1671EA5EC9E}" destId="{4065FCDB-0679-48EF-AA4B-B7E6B96F59AB}" srcOrd="1" destOrd="0" parTransId="{64F36858-CC37-4C8D-8612-7883C5E6AB7D}" sibTransId="{E907046A-1FA2-455A-B475-27289D7723F8}"/>
    <dgm:cxn modelId="{BC5E5775-CE5A-4F3C-931F-1B39819DA9FD}" type="presOf" srcId="{5C08E0B8-DBE1-41D2-897F-6CD6C227EB7C}" destId="{73A61C29-DA70-4AFB-96A7-04DB6D078124}" srcOrd="1" destOrd="0" presId="urn:microsoft.com/office/officeart/2005/8/layout/hProcess4"/>
    <dgm:cxn modelId="{B6C9076A-318A-4210-8192-E74414F0217A}" type="presOf" srcId="{F11DB502-B8DE-40B2-A268-B1671EA5EC9E}" destId="{F53AB635-29D5-45E8-9644-5A37FF9F2F44}" srcOrd="0" destOrd="0" presId="urn:microsoft.com/office/officeart/2005/8/layout/hProcess4"/>
    <dgm:cxn modelId="{7964F5B0-25EE-4DEE-B740-92F55B712AA0}" type="presOf" srcId="{4065FCDB-0679-48EF-AA4B-B7E6B96F59AB}" destId="{FFD4601F-61E8-426C-A55F-4F6A3623D9F0}" srcOrd="1" destOrd="1" presId="urn:microsoft.com/office/officeart/2005/8/layout/hProcess4"/>
    <dgm:cxn modelId="{28787F5A-52E1-452C-832F-198D6193A657}" srcId="{36A06EA2-81D8-4BEE-94AC-4CE48EEEF16E}" destId="{61848503-C9DD-4D9B-A616-19C368AADDBC}" srcOrd="0" destOrd="0" parTransId="{6E287B04-0EC6-49CB-9C3E-9EC90C89A7F4}" sibTransId="{5FBFC0F0-E2BB-4B1F-A133-ADC9554C4882}"/>
    <dgm:cxn modelId="{9D9C7BFF-8556-4210-95E0-B48105C9A582}" type="presOf" srcId="{98A5F25F-2B4D-4D07-A853-1935706BF46E}" destId="{C06A3BBC-1B7B-41DE-AA65-172CEFA29D13}" srcOrd="0" destOrd="0" presId="urn:microsoft.com/office/officeart/2005/8/layout/hProcess4"/>
    <dgm:cxn modelId="{F7242B72-0CAF-4212-B392-78BF075245B4}" type="presOf" srcId="{61848503-C9DD-4D9B-A616-19C368AADDBC}" destId="{0E13D4A1-B11A-49C2-89BA-83AD030B85AA}" srcOrd="1" destOrd="0" presId="urn:microsoft.com/office/officeart/2005/8/layout/hProcess4"/>
    <dgm:cxn modelId="{9C2E96C1-9249-4F11-9EC8-A431C0F6A64C}" type="presOf" srcId="{DD5E8999-2F97-4847-84C4-205DD46C9DE6}" destId="{8F5249B0-D66B-484D-96ED-B3655559EC4F}" srcOrd="0" destOrd="0" presId="urn:microsoft.com/office/officeart/2005/8/layout/hProcess4"/>
    <dgm:cxn modelId="{AEAA58A8-F042-4433-B5FF-4C47C442EA66}" type="presOf" srcId="{73DCC200-D08E-40CA-A468-E29B446CB55D}" destId="{55851ED5-50EC-4909-BC4A-4DF176F47D9F}" srcOrd="0" destOrd="0" presId="urn:microsoft.com/office/officeart/2005/8/layout/hProcess4"/>
    <dgm:cxn modelId="{98A914F2-5F79-43A1-AA75-7F6A6BD976EB}" type="presParOf" srcId="{C06A3BBC-1B7B-41DE-AA65-172CEFA29D13}" destId="{8D56B4B8-1FED-4FC8-B675-2D5D4A7991C6}" srcOrd="0" destOrd="0" presId="urn:microsoft.com/office/officeart/2005/8/layout/hProcess4"/>
    <dgm:cxn modelId="{8E318CF5-016C-4714-BA0B-3E758BC62E66}" type="presParOf" srcId="{C06A3BBC-1B7B-41DE-AA65-172CEFA29D13}" destId="{37368936-C097-44C2-9E4F-08DE13FE655D}" srcOrd="1" destOrd="0" presId="urn:microsoft.com/office/officeart/2005/8/layout/hProcess4"/>
    <dgm:cxn modelId="{8C12302D-A3A5-46EB-82EF-750F8C4F392E}" type="presParOf" srcId="{C06A3BBC-1B7B-41DE-AA65-172CEFA29D13}" destId="{B84B5818-D831-4CF9-818F-D1337F2B5247}" srcOrd="2" destOrd="0" presId="urn:microsoft.com/office/officeart/2005/8/layout/hProcess4"/>
    <dgm:cxn modelId="{274B9A20-91BD-4A39-8726-FC1C58D93A2D}" type="presParOf" srcId="{B84B5818-D831-4CF9-818F-D1337F2B5247}" destId="{C7A35DF8-3FA1-423E-BECC-3C27E7D96EAD}" srcOrd="0" destOrd="0" presId="urn:microsoft.com/office/officeart/2005/8/layout/hProcess4"/>
    <dgm:cxn modelId="{7328E375-4FC9-475E-B281-63F60AB5F7E2}" type="presParOf" srcId="{C7A35DF8-3FA1-423E-BECC-3C27E7D96EAD}" destId="{14DE2CDC-2B09-444E-8660-3C537905A327}" srcOrd="0" destOrd="0" presId="urn:microsoft.com/office/officeart/2005/8/layout/hProcess4"/>
    <dgm:cxn modelId="{994B9D0F-261B-4ECD-804C-4354CA54D033}" type="presParOf" srcId="{C7A35DF8-3FA1-423E-BECC-3C27E7D96EAD}" destId="{6957A4F8-B079-4911-ADBE-AD26B528F5DF}" srcOrd="1" destOrd="0" presId="urn:microsoft.com/office/officeart/2005/8/layout/hProcess4"/>
    <dgm:cxn modelId="{9FEC098D-5C2D-4D78-BE57-6A26FB547514}" type="presParOf" srcId="{C7A35DF8-3FA1-423E-BECC-3C27E7D96EAD}" destId="{0E13D4A1-B11A-49C2-89BA-83AD030B85AA}" srcOrd="2" destOrd="0" presId="urn:microsoft.com/office/officeart/2005/8/layout/hProcess4"/>
    <dgm:cxn modelId="{F2084C6C-C1B0-422A-A435-6F9272240407}" type="presParOf" srcId="{C7A35DF8-3FA1-423E-BECC-3C27E7D96EAD}" destId="{B016CCB9-EB73-4A7F-835C-EBF7B8F2CBA8}" srcOrd="3" destOrd="0" presId="urn:microsoft.com/office/officeart/2005/8/layout/hProcess4"/>
    <dgm:cxn modelId="{05951FF2-DC44-40C3-B041-C245ED8A613D}" type="presParOf" srcId="{C7A35DF8-3FA1-423E-BECC-3C27E7D96EAD}" destId="{FCCEEA26-029C-48CD-90A9-0A5B17ECFE59}" srcOrd="4" destOrd="0" presId="urn:microsoft.com/office/officeart/2005/8/layout/hProcess4"/>
    <dgm:cxn modelId="{EF59FB3E-F0FF-4B74-A44C-12FED5F37F70}" type="presParOf" srcId="{B84B5818-D831-4CF9-818F-D1337F2B5247}" destId="{8F5249B0-D66B-484D-96ED-B3655559EC4F}" srcOrd="1" destOrd="0" presId="urn:microsoft.com/office/officeart/2005/8/layout/hProcess4"/>
    <dgm:cxn modelId="{B133A348-5B0E-46B5-9269-9F49BAF5931F}" type="presParOf" srcId="{B84B5818-D831-4CF9-818F-D1337F2B5247}" destId="{5EA16CB5-C433-4469-9F3A-5914A1912544}" srcOrd="2" destOrd="0" presId="urn:microsoft.com/office/officeart/2005/8/layout/hProcess4"/>
    <dgm:cxn modelId="{773878D4-BBA3-4968-94FB-7933C078F7DD}" type="presParOf" srcId="{5EA16CB5-C433-4469-9F3A-5914A1912544}" destId="{02FF37D3-8B67-4346-B477-3D0929EA43EB}" srcOrd="0" destOrd="0" presId="urn:microsoft.com/office/officeart/2005/8/layout/hProcess4"/>
    <dgm:cxn modelId="{D10CA81F-F46C-4413-AE4A-5117A8F22D2E}" type="presParOf" srcId="{5EA16CB5-C433-4469-9F3A-5914A1912544}" destId="{26519FE5-2FAC-46D8-9FBC-5F4A3A5691C8}" srcOrd="1" destOrd="0" presId="urn:microsoft.com/office/officeart/2005/8/layout/hProcess4"/>
    <dgm:cxn modelId="{ED794F60-DA67-4393-B76C-A56565E4A24D}" type="presParOf" srcId="{5EA16CB5-C433-4469-9F3A-5914A1912544}" destId="{FFD4601F-61E8-426C-A55F-4F6A3623D9F0}" srcOrd="2" destOrd="0" presId="urn:microsoft.com/office/officeart/2005/8/layout/hProcess4"/>
    <dgm:cxn modelId="{EFD85B4E-A5BA-426F-AA86-6B72C42F89EF}" type="presParOf" srcId="{5EA16CB5-C433-4469-9F3A-5914A1912544}" destId="{F53AB635-29D5-45E8-9644-5A37FF9F2F44}" srcOrd="3" destOrd="0" presId="urn:microsoft.com/office/officeart/2005/8/layout/hProcess4"/>
    <dgm:cxn modelId="{2C96126E-8340-4715-AE1C-51C9F12E49ED}" type="presParOf" srcId="{5EA16CB5-C433-4469-9F3A-5914A1912544}" destId="{44518293-2F04-477B-B22C-D1EF20238DAD}" srcOrd="4" destOrd="0" presId="urn:microsoft.com/office/officeart/2005/8/layout/hProcess4"/>
    <dgm:cxn modelId="{473860E6-A0DD-4232-A6AF-2A16A7961120}" type="presParOf" srcId="{B84B5818-D831-4CF9-818F-D1337F2B5247}" destId="{BC79C560-95ED-474A-946D-4CBEF2F921FB}" srcOrd="3" destOrd="0" presId="urn:microsoft.com/office/officeart/2005/8/layout/hProcess4"/>
    <dgm:cxn modelId="{B5BD81A4-79E7-4F8D-8B37-0D844049F040}" type="presParOf" srcId="{B84B5818-D831-4CF9-818F-D1337F2B5247}" destId="{7914F70B-B081-4BF8-983C-18BD60F0E812}" srcOrd="4" destOrd="0" presId="urn:microsoft.com/office/officeart/2005/8/layout/hProcess4"/>
    <dgm:cxn modelId="{BCB7F24A-FC11-4628-A771-012BD6F48ADF}" type="presParOf" srcId="{7914F70B-B081-4BF8-983C-18BD60F0E812}" destId="{BDDEE487-567C-491E-AFCB-0732883D85F9}" srcOrd="0" destOrd="0" presId="urn:microsoft.com/office/officeart/2005/8/layout/hProcess4"/>
    <dgm:cxn modelId="{41F31431-7E0E-42DD-BE16-11013CB16DF8}" type="presParOf" srcId="{7914F70B-B081-4BF8-983C-18BD60F0E812}" destId="{78BC62CE-E0B1-422D-A4E6-3474C6BAACB3}" srcOrd="1" destOrd="0" presId="urn:microsoft.com/office/officeart/2005/8/layout/hProcess4"/>
    <dgm:cxn modelId="{91E01DFD-CB1F-4891-9E4E-C779CDA648C9}" type="presParOf" srcId="{7914F70B-B081-4BF8-983C-18BD60F0E812}" destId="{73A61C29-DA70-4AFB-96A7-04DB6D078124}" srcOrd="2" destOrd="0" presId="urn:microsoft.com/office/officeart/2005/8/layout/hProcess4"/>
    <dgm:cxn modelId="{29415405-D94E-4A6D-91E8-1F54CCB8E946}" type="presParOf" srcId="{7914F70B-B081-4BF8-983C-18BD60F0E812}" destId="{55851ED5-50EC-4909-BC4A-4DF176F47D9F}" srcOrd="3" destOrd="0" presId="urn:microsoft.com/office/officeart/2005/8/layout/hProcess4"/>
    <dgm:cxn modelId="{3BB40EB6-A823-4EFF-BD1F-4F76C6DDCC5D}" type="presParOf" srcId="{7914F70B-B081-4BF8-983C-18BD60F0E812}" destId="{A3834DD9-F911-4215-9DA3-8EDE06E2042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chemeClr val="accent2">
            <a:lumMod val="75000"/>
          </a:schemeClr>
        </a:solidFill>
      </dgm:spPr>
      <dgm:t>
        <a:bodyPr/>
        <a:lstStyle/>
        <a:p>
          <a:r>
            <a:rPr lang="tr-TR" sz="1400" dirty="0" smtClean="0"/>
            <a:t>Performans standartları tanımlanır</a:t>
          </a:r>
          <a:endParaRPr lang="en-US" sz="14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chemeClr val="accent2">
            <a:lumMod val="75000"/>
          </a:schemeClr>
        </a:solidFill>
      </dgm:spPr>
      <dgm:t>
        <a:bodyPr/>
        <a:lstStyle/>
        <a:p>
          <a:r>
            <a:rPr lang="tr-TR" sz="1400" b="0" dirty="0" smtClean="0"/>
            <a:t>Gerçek performans ölçülür</a:t>
          </a:r>
          <a:endParaRPr lang="en-US" sz="1400" b="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chemeClr val="accent2">
            <a:lumMod val="75000"/>
          </a:schemeClr>
        </a:solidFill>
      </dgm:spPr>
      <dgm:t>
        <a:bodyPr/>
        <a:lstStyle/>
        <a:p>
          <a:r>
            <a:rPr lang="tr-TR" sz="1400" dirty="0" smtClean="0"/>
            <a:t>Gerçek performans standartlarla karşılaştırılır</a:t>
          </a:r>
          <a:endParaRPr lang="en-US" sz="14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chemeClr val="accent2">
            <a:lumMod val="75000"/>
          </a:schemeClr>
        </a:solidFill>
      </dgm:spPr>
      <dgm:t>
        <a:bodyPr/>
        <a:lstStyle/>
        <a:p>
          <a:r>
            <a:rPr lang="tr-TR" sz="1400" dirty="0" smtClean="0"/>
            <a:t>Sapmaların sebepleri analiz edili</a:t>
          </a:r>
          <a:r>
            <a:rPr lang="tr-TR" sz="1600" dirty="0" smtClean="0"/>
            <a:t>r</a:t>
          </a:r>
          <a:endParaRPr lang="en-US" sz="16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chemeClr val="accent2">
            <a:lumMod val="75000"/>
          </a:schemeClr>
        </a:solidFill>
      </dgm:spPr>
      <dgm:t>
        <a:bodyPr/>
        <a:lstStyle/>
        <a:p>
          <a:r>
            <a:rPr lang="tr-TR" sz="1600" dirty="0" smtClean="0"/>
            <a:t>Düzeltici faaliyet planlanır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94513100-9EBA-4DF6-89FF-F26217DA9C10}">
      <dgm:prSet/>
      <dgm:spPr>
        <a:solidFill>
          <a:schemeClr val="accent2">
            <a:lumMod val="75000"/>
          </a:schemeClr>
        </a:solidFill>
      </dgm:spPr>
      <dgm:t>
        <a:bodyPr/>
        <a:lstStyle/>
        <a:p>
          <a:r>
            <a:rPr lang="tr-TR" dirty="0" smtClean="0"/>
            <a:t>Düzeltici faaliyet uygulanır</a:t>
          </a:r>
          <a:endParaRPr lang="en-US" dirty="0"/>
        </a:p>
      </dgm:t>
    </dgm:pt>
    <dgm:pt modelId="{9F44A70A-E72A-498E-95CA-1A76880E2B71}" type="parTrans" cxnId="{9290420D-C8E5-4FDC-959D-557A05616A09}">
      <dgm:prSet/>
      <dgm:spPr/>
      <dgm:t>
        <a:bodyPr/>
        <a:lstStyle/>
        <a:p>
          <a:endParaRPr lang="en-US"/>
        </a:p>
      </dgm:t>
    </dgm:pt>
    <dgm:pt modelId="{6632DF95-4775-40C2-923E-93580A253C1E}" type="sibTrans" cxnId="{9290420D-C8E5-4FDC-959D-557A05616A09}">
      <dgm:prSet/>
      <dgm:spPr>
        <a:solidFill>
          <a:srgbClr val="00B0F0"/>
        </a:solidFill>
      </dgm:spPr>
      <dgm:t>
        <a:bodyPr/>
        <a:lstStyle/>
        <a:p>
          <a:endParaRPr lang="en-US"/>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6">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6"/>
      <dgm:spPr/>
      <dgm:t>
        <a:bodyPr/>
        <a:lstStyle/>
        <a:p>
          <a:endParaRPr lang="en-US"/>
        </a:p>
      </dgm:t>
    </dgm:pt>
    <dgm:pt modelId="{642D1A57-4555-459E-80CF-B710C6984D44}" type="pres">
      <dgm:prSet presAssocID="{2BADA533-7569-43B1-8719-07B6F7CD4154}" presName="connectorText" presStyleLbl="sibTrans2D1" presStyleIdx="0" presStyleCnt="6"/>
      <dgm:spPr/>
      <dgm:t>
        <a:bodyPr/>
        <a:lstStyle/>
        <a:p>
          <a:endParaRPr lang="en-US"/>
        </a:p>
      </dgm:t>
    </dgm:pt>
    <dgm:pt modelId="{D9111BC8-6726-437B-A4E9-3B8A906E1A5A}" type="pres">
      <dgm:prSet presAssocID="{10AD28EE-734E-41A5-8C0A-EEA9BEE127EA}" presName="node" presStyleLbl="node1" presStyleIdx="1" presStyleCnt="6" custRadScaleRad="101262" custRadScaleInc="4448">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6"/>
      <dgm:spPr/>
      <dgm:t>
        <a:bodyPr/>
        <a:lstStyle/>
        <a:p>
          <a:endParaRPr lang="en-US"/>
        </a:p>
      </dgm:t>
    </dgm:pt>
    <dgm:pt modelId="{31E2FC64-52B7-407A-9075-19E64FBE379B}" type="pres">
      <dgm:prSet presAssocID="{6E22F551-A16F-4944-87A0-5CDE3ADB404D}" presName="connectorText" presStyleLbl="sibTrans2D1" presStyleIdx="1" presStyleCnt="6"/>
      <dgm:spPr/>
      <dgm:t>
        <a:bodyPr/>
        <a:lstStyle/>
        <a:p>
          <a:endParaRPr lang="en-US"/>
        </a:p>
      </dgm:t>
    </dgm:pt>
    <dgm:pt modelId="{97177708-1850-41BE-8F84-1DBD5CC207CE}" type="pres">
      <dgm:prSet presAssocID="{0BEDDC78-E2F8-4523-90CE-F1F6C7CAF0CF}" presName="node" presStyleLbl="node1" presStyleIdx="2" presStyleCnt="6" custScaleX="110794" custScaleY="102280" custRadScaleRad="98879" custRadScaleInc="591">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6"/>
      <dgm:spPr/>
      <dgm:t>
        <a:bodyPr/>
        <a:lstStyle/>
        <a:p>
          <a:endParaRPr lang="en-US"/>
        </a:p>
      </dgm:t>
    </dgm:pt>
    <dgm:pt modelId="{AC56D850-779D-4066-9634-E913B9F80F55}" type="pres">
      <dgm:prSet presAssocID="{930C582F-BD5E-4A50-8AC2-6F1DF2C414C2}" presName="connectorText" presStyleLbl="sibTrans2D1" presStyleIdx="2" presStyleCnt="6"/>
      <dgm:spPr/>
      <dgm:t>
        <a:bodyPr/>
        <a:lstStyle/>
        <a:p>
          <a:endParaRPr lang="en-US"/>
        </a:p>
      </dgm:t>
    </dgm:pt>
    <dgm:pt modelId="{311BFCCD-AEF3-4643-8675-DA77C2212431}" type="pres">
      <dgm:prSet presAssocID="{3B14B752-92F0-4DE7-8494-C527512868CD}" presName="node" presStyleLbl="node1" presStyleIdx="3" presStyleCnt="6"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6"/>
      <dgm:spPr/>
      <dgm:t>
        <a:bodyPr/>
        <a:lstStyle/>
        <a:p>
          <a:endParaRPr lang="en-US"/>
        </a:p>
      </dgm:t>
    </dgm:pt>
    <dgm:pt modelId="{FC34BC34-66BE-4000-9DE9-27115B29CF2C}" type="pres">
      <dgm:prSet presAssocID="{88BAA47B-E46C-4621-A5ED-C99E7FBD6506}" presName="connectorText" presStyleLbl="sibTrans2D1" presStyleIdx="3" presStyleCnt="6"/>
      <dgm:spPr/>
      <dgm:t>
        <a:bodyPr/>
        <a:lstStyle/>
        <a:p>
          <a:endParaRPr lang="en-US"/>
        </a:p>
      </dgm:t>
    </dgm:pt>
    <dgm:pt modelId="{73C3EC50-AA37-4625-BD29-BAE7F1C12B31}" type="pres">
      <dgm:prSet presAssocID="{E8691C92-6852-4868-A315-BF88E2AB32A4}" presName="node" presStyleLbl="node1" presStyleIdx="4" presStyleCnt="6" custScaleX="101348" custScaleY="101899"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6"/>
      <dgm:spPr/>
      <dgm:t>
        <a:bodyPr/>
        <a:lstStyle/>
        <a:p>
          <a:endParaRPr lang="en-US"/>
        </a:p>
      </dgm:t>
    </dgm:pt>
    <dgm:pt modelId="{5EFACD50-479C-49C9-B4FF-75E75CAF58F7}" type="pres">
      <dgm:prSet presAssocID="{979EA534-1E1F-4EC1-ABFF-5C99E04967D9}" presName="connectorText" presStyleLbl="sibTrans2D1" presStyleIdx="4" presStyleCnt="6"/>
      <dgm:spPr/>
      <dgm:t>
        <a:bodyPr/>
        <a:lstStyle/>
        <a:p>
          <a:endParaRPr lang="en-US"/>
        </a:p>
      </dgm:t>
    </dgm:pt>
    <dgm:pt modelId="{FD96C103-5CFD-483A-95BF-F13B87023098}" type="pres">
      <dgm:prSet presAssocID="{94513100-9EBA-4DF6-89FF-F26217DA9C10}" presName="node" presStyleLbl="node1" presStyleIdx="5" presStyleCnt="6">
        <dgm:presLayoutVars>
          <dgm:bulletEnabled val="1"/>
        </dgm:presLayoutVars>
      </dgm:prSet>
      <dgm:spPr/>
      <dgm:t>
        <a:bodyPr/>
        <a:lstStyle/>
        <a:p>
          <a:endParaRPr lang="en-US"/>
        </a:p>
      </dgm:t>
    </dgm:pt>
    <dgm:pt modelId="{776756B7-2016-49B8-82C8-FBE0729BE46E}" type="pres">
      <dgm:prSet presAssocID="{6632DF95-4775-40C2-923E-93580A253C1E}" presName="sibTrans" presStyleLbl="sibTrans2D1" presStyleIdx="5" presStyleCnt="6"/>
      <dgm:spPr/>
      <dgm:t>
        <a:bodyPr/>
        <a:lstStyle/>
        <a:p>
          <a:endParaRPr lang="en-US"/>
        </a:p>
      </dgm:t>
    </dgm:pt>
    <dgm:pt modelId="{A55F5429-5A67-45C9-B8BD-0CD513E4B333}" type="pres">
      <dgm:prSet presAssocID="{6632DF95-4775-40C2-923E-93580A253C1E}" presName="connectorText" presStyleLbl="sibTrans2D1" presStyleIdx="5" presStyleCnt="6"/>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49F6BFA8-F7D6-4BA0-A509-D99B8E17EFB7}" type="presOf" srcId="{94513100-9EBA-4DF6-89FF-F26217DA9C10}" destId="{FD96C103-5CFD-483A-95BF-F13B87023098}" srcOrd="0"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9290420D-C8E5-4FDC-959D-557A05616A09}" srcId="{C3CD8DF8-B8DD-42CC-8D5E-A5D88F7C3904}" destId="{94513100-9EBA-4DF6-89FF-F26217DA9C10}" srcOrd="5" destOrd="0" parTransId="{9F44A70A-E72A-498E-95CA-1A76880E2B71}" sibTransId="{6632DF95-4775-40C2-923E-93580A253C1E}"/>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0D2A4AF5-524B-4D38-A4C6-B19A8DEFBF49}" type="presOf" srcId="{6632DF95-4775-40C2-923E-93580A253C1E}" destId="{776756B7-2016-49B8-82C8-FBE0729BE46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257BB1EF-229F-4363-9742-DE054DB295D6}" type="presOf" srcId="{6632DF95-4775-40C2-923E-93580A253C1E}" destId="{A55F5429-5A67-45C9-B8BD-0CD513E4B333}" srcOrd="1"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 modelId="{3AE261D2-2266-4619-A52F-3BD71CEA657B}" type="presParOf" srcId="{A8749267-015A-4C9D-9693-6AC8901906C3}" destId="{FD96C103-5CFD-483A-95BF-F13B87023098}" srcOrd="10" destOrd="0" presId="urn:microsoft.com/office/officeart/2005/8/layout/cycle2"/>
    <dgm:cxn modelId="{EA421E90-FDD1-4103-8915-CCF3DB561EA1}" type="presParOf" srcId="{A8749267-015A-4C9D-9693-6AC8901906C3}" destId="{776756B7-2016-49B8-82C8-FBE0729BE46E}" srcOrd="11" destOrd="0" presId="urn:microsoft.com/office/officeart/2005/8/layout/cycle2"/>
    <dgm:cxn modelId="{313504EB-1748-4B2B-A8F7-F8A166C72B07}" type="presParOf" srcId="{776756B7-2016-49B8-82C8-FBE0729BE46E}" destId="{A55F5429-5A67-45C9-B8BD-0CD513E4B33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rgbClr val="181A72"/>
        </a:solidFill>
      </dgm:spPr>
      <dgm:t>
        <a:bodyPr/>
        <a:lstStyle/>
        <a:p>
          <a:r>
            <a:rPr lang="tr-TR" sz="1800" dirty="0" smtClean="0"/>
            <a:t>Tasarlanır</a:t>
          </a:r>
          <a:endParaRPr lang="en-US" sz="18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rgbClr val="181A72"/>
        </a:solidFill>
      </dgm:spPr>
      <dgm:t>
        <a:bodyPr/>
        <a:lstStyle/>
        <a:p>
          <a:r>
            <a:rPr lang="tr-TR" sz="2000" dirty="0" smtClean="0"/>
            <a:t>Planlanır</a:t>
          </a:r>
          <a:endParaRPr lang="en-US" sz="200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rgbClr val="A50021"/>
        </a:solidFill>
      </dgm:spPr>
      <dgm:t>
        <a:bodyPr/>
        <a:lstStyle/>
        <a:p>
          <a:r>
            <a:rPr lang="tr-TR" sz="1600" dirty="0" smtClean="0"/>
            <a:t>Uygulanır</a:t>
          </a:r>
        </a:p>
        <a:p>
          <a:r>
            <a:rPr lang="tr-TR" sz="1600" dirty="0" smtClean="0"/>
            <a:t>(Operasyon)</a:t>
          </a:r>
          <a:endParaRPr lang="en-US" sz="16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rgbClr val="181A72"/>
        </a:solidFill>
      </dgm:spPr>
      <dgm:t>
        <a:bodyPr/>
        <a:lstStyle/>
        <a:p>
          <a:r>
            <a:rPr lang="tr-TR" sz="2400" dirty="0" smtClean="0"/>
            <a:t>İzlenir</a:t>
          </a:r>
          <a:endParaRPr lang="en-US" sz="24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rgbClr val="181A72"/>
        </a:solidFill>
      </dgm:spPr>
      <dgm:t>
        <a:bodyPr/>
        <a:lstStyle/>
        <a:p>
          <a:r>
            <a:rPr lang="tr-TR" sz="1600" dirty="0" smtClean="0"/>
            <a:t>İyileştirilir</a:t>
          </a:r>
        </a:p>
        <a:p>
          <a:r>
            <a:rPr lang="tr-TR" sz="1600" dirty="0" smtClean="0"/>
            <a:t>Geliştirilir/</a:t>
          </a:r>
        </a:p>
        <a:p>
          <a:r>
            <a:rPr lang="tr-TR" sz="1600" dirty="0" smtClean="0"/>
            <a:t>Optimize edilir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5">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5"/>
      <dgm:spPr/>
      <dgm:t>
        <a:bodyPr/>
        <a:lstStyle/>
        <a:p>
          <a:endParaRPr lang="en-US"/>
        </a:p>
      </dgm:t>
    </dgm:pt>
    <dgm:pt modelId="{642D1A57-4555-459E-80CF-B710C6984D44}" type="pres">
      <dgm:prSet presAssocID="{2BADA533-7569-43B1-8719-07B6F7CD4154}" presName="connectorText" presStyleLbl="sibTrans2D1" presStyleIdx="0" presStyleCnt="5"/>
      <dgm:spPr/>
      <dgm:t>
        <a:bodyPr/>
        <a:lstStyle/>
        <a:p>
          <a:endParaRPr lang="en-US"/>
        </a:p>
      </dgm:t>
    </dgm:pt>
    <dgm:pt modelId="{D9111BC8-6726-437B-A4E9-3B8A906E1A5A}" type="pres">
      <dgm:prSet presAssocID="{10AD28EE-734E-41A5-8C0A-EEA9BEE127EA}" presName="node" presStyleLbl="node1" presStyleIdx="1" presStyleCnt="5" custRadScaleRad="100234" custRadScaleInc="801">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5"/>
      <dgm:spPr/>
      <dgm:t>
        <a:bodyPr/>
        <a:lstStyle/>
        <a:p>
          <a:endParaRPr lang="en-US"/>
        </a:p>
      </dgm:t>
    </dgm:pt>
    <dgm:pt modelId="{31E2FC64-52B7-407A-9075-19E64FBE379B}" type="pres">
      <dgm:prSet presAssocID="{6E22F551-A16F-4944-87A0-5CDE3ADB404D}" presName="connectorText" presStyleLbl="sibTrans2D1" presStyleIdx="1" presStyleCnt="5"/>
      <dgm:spPr/>
      <dgm:t>
        <a:bodyPr/>
        <a:lstStyle/>
        <a:p>
          <a:endParaRPr lang="en-US"/>
        </a:p>
      </dgm:t>
    </dgm:pt>
    <dgm:pt modelId="{97177708-1850-41BE-8F84-1DBD5CC207CE}" type="pres">
      <dgm:prSet presAssocID="{0BEDDC78-E2F8-4523-90CE-F1F6C7CAF0CF}" presName="node" presStyleLbl="node1" presStyleIdx="2" presStyleCnt="5" custScaleX="110794" custScaleY="102280" custRadScaleRad="98552" custRadScaleInc="915">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5"/>
      <dgm:spPr/>
      <dgm:t>
        <a:bodyPr/>
        <a:lstStyle/>
        <a:p>
          <a:endParaRPr lang="en-US"/>
        </a:p>
      </dgm:t>
    </dgm:pt>
    <dgm:pt modelId="{AC56D850-779D-4066-9634-E913B9F80F55}" type="pres">
      <dgm:prSet presAssocID="{930C582F-BD5E-4A50-8AC2-6F1DF2C414C2}" presName="connectorText" presStyleLbl="sibTrans2D1" presStyleIdx="2" presStyleCnt="5"/>
      <dgm:spPr/>
      <dgm:t>
        <a:bodyPr/>
        <a:lstStyle/>
        <a:p>
          <a:endParaRPr lang="en-US"/>
        </a:p>
      </dgm:t>
    </dgm:pt>
    <dgm:pt modelId="{311BFCCD-AEF3-4643-8675-DA77C2212431}" type="pres">
      <dgm:prSet presAssocID="{3B14B752-92F0-4DE7-8494-C527512868CD}" presName="node" presStyleLbl="node1" presStyleIdx="3" presStyleCnt="5"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5"/>
      <dgm:spPr/>
      <dgm:t>
        <a:bodyPr/>
        <a:lstStyle/>
        <a:p>
          <a:endParaRPr lang="en-US"/>
        </a:p>
      </dgm:t>
    </dgm:pt>
    <dgm:pt modelId="{FC34BC34-66BE-4000-9DE9-27115B29CF2C}" type="pres">
      <dgm:prSet presAssocID="{88BAA47B-E46C-4621-A5ED-C99E7FBD6506}" presName="connectorText" presStyleLbl="sibTrans2D1" presStyleIdx="3" presStyleCnt="5"/>
      <dgm:spPr/>
      <dgm:t>
        <a:bodyPr/>
        <a:lstStyle/>
        <a:p>
          <a:endParaRPr lang="en-US"/>
        </a:p>
      </dgm:t>
    </dgm:pt>
    <dgm:pt modelId="{73C3EC50-AA37-4625-BD29-BAE7F1C12B31}" type="pres">
      <dgm:prSet presAssocID="{E8691C92-6852-4868-A315-BF88E2AB32A4}" presName="node" presStyleLbl="node1" presStyleIdx="4" presStyleCnt="5" custScaleX="118401" custScaleY="109201"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5"/>
      <dgm:spPr/>
      <dgm:t>
        <a:bodyPr/>
        <a:lstStyle/>
        <a:p>
          <a:endParaRPr lang="en-US"/>
        </a:p>
      </dgm:t>
    </dgm:pt>
    <dgm:pt modelId="{5EFACD50-479C-49C9-B4FF-75E75CAF58F7}" type="pres">
      <dgm:prSet presAssocID="{979EA534-1E1F-4EC1-ABFF-5C99E04967D9}" presName="connectorText" presStyleLbl="sibTrans2D1" presStyleIdx="4" presStyleCnt="5"/>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Hizmetin uygulanabilir hale getirilmesi</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Hizmetin yürütülmesi</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Hizmet tanımı</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Kalitesinin izlenmesi</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dgm:spPr/>
      <dgm:t>
        <a:bodyPr/>
        <a:lstStyle/>
        <a:p>
          <a:r>
            <a:rPr lang="tr-TR" dirty="0" smtClean="0"/>
            <a:t>Kalitenin sağlandığının kanıtlanması (Kalite Güvencesi) </a:t>
          </a:r>
          <a:endParaRPr lang="en-US"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4BAD96ED-7575-420D-8C53-C5490634851A}">
      <dgm:prSet phldrT="[Text]" custT="1"/>
      <dgm:spPr/>
      <dgm:t>
        <a:bodyPr/>
        <a:lstStyle/>
        <a:p>
          <a:r>
            <a:rPr lang="tr-TR" sz="1400" dirty="0" smtClean="0"/>
            <a:t>Kalite yönetim sisteminin planlaması</a:t>
          </a:r>
          <a:endParaRPr lang="en-US" sz="1400" dirty="0"/>
        </a:p>
      </dgm:t>
    </dgm:pt>
    <dgm:pt modelId="{EDBFB51A-0160-45A5-A540-18CE714CF815}" type="parTrans" cxnId="{01FE7974-6B13-4353-A1B9-EEFBFC0F9D36}">
      <dgm:prSet/>
      <dgm:spPr/>
      <dgm:t>
        <a:bodyPr/>
        <a:lstStyle/>
        <a:p>
          <a:endParaRPr lang="en-US"/>
        </a:p>
      </dgm:t>
    </dgm:pt>
    <dgm:pt modelId="{5FE131C8-F34D-423F-AE64-BF65A6C4D9C2}" type="sibTrans" cxnId="{01FE7974-6B13-4353-A1B9-EEFBFC0F9D36}">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t>
        <a:bodyPr/>
        <a:lstStyle/>
        <a:p>
          <a:endParaRPr lang="en-US"/>
        </a:p>
      </dgm:t>
    </dgm:pt>
  </dgm:ptLst>
  <dgm:cxnLst>
    <dgm:cxn modelId="{4E9010FE-FC7D-4869-AF1E-F8112096BED4}" type="presOf" srcId="{359D9B1C-187C-4412-B642-6C1D34251DA2}" destId="{863C5C5A-6FED-48E5-ADC0-68CF07368C39}" srcOrd="0" destOrd="0" presId="urn:microsoft.com/office/officeart/2005/8/layout/hList1"/>
    <dgm:cxn modelId="{96AA6D0F-1E5E-4FC2-9A44-45FF63249DCC}" type="presOf" srcId="{4BAD96ED-7575-420D-8C53-C5490634851A}" destId="{863C5C5A-6FED-48E5-ADC0-68CF07368C39}"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16CE0369-5A44-4C37-A05D-8E19E7F2B578}" type="presOf" srcId="{83F13A1A-7955-47DE-BA09-C407DE3C4615}" destId="{CB93CD10-AB49-4273-86BB-B87C9A3A152F}" srcOrd="0" destOrd="0" presId="urn:microsoft.com/office/officeart/2005/8/layout/hList1"/>
    <dgm:cxn modelId="{01FE7974-6B13-4353-A1B9-EEFBFC0F9D36}" srcId="{21B91B4A-F974-4B8B-B5CA-9E8C1D9848F5}" destId="{4BAD96ED-7575-420D-8C53-C5490634851A}" srcOrd="1" destOrd="0" parTransId="{EDBFB51A-0160-45A5-A540-18CE714CF815}" sibTransId="{5FE131C8-F34D-423F-AE64-BF65A6C4D9C2}"/>
    <dgm:cxn modelId="{589D150C-1AB8-479D-89AF-00F89D85508E}" type="presOf" srcId="{118A2751-5F97-4D67-8096-2B36AF81136F}" destId="{A6897E93-E33B-478F-BB0E-51835618003A}" srcOrd="0" destOrd="0" presId="urn:microsoft.com/office/officeart/2005/8/layout/hList1"/>
    <dgm:cxn modelId="{2CB95392-3FE8-4BEE-B442-9DEA75E5DCE4}" srcId="{78CC2C55-B216-435A-BB65-899A86335007}" destId="{DF472973-CDD0-4B1B-894E-88D6814AEA5A}" srcOrd="0" destOrd="0" parTransId="{295A224D-0CCB-4D36-BA4F-A3DEB3D56598}" sibTransId="{BAAABABB-5ABC-401A-8337-726A14BA1AC5}"/>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FAAFFD49-047A-4306-8264-5F845F5272BB}" type="presOf" srcId="{A4AB1355-71FD-4A30-8045-7B2105ED0836}" destId="{92F1D55A-908E-47A9-A979-97CA3F17799D}"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75E1A993-29F7-4C5C-980B-987198C9B9E2}" type="presOf" srcId="{DF472973-CDD0-4B1B-894E-88D6814AEA5A}" destId="{7B3CCDF1-2361-4909-B2D0-C8B89B8200FD}"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7ECFFA9B-01BD-44C6-9907-44D6AE37AE62}" srcId="{21B91B4A-F974-4B8B-B5CA-9E8C1D9848F5}" destId="{359D9B1C-187C-4412-B642-6C1D34251DA2}" srcOrd="0" destOrd="0" parTransId="{314AD88C-20D4-471E-98B9-EBC0287E75A4}" sibTransId="{F03C8CD2-A173-418A-9915-6870DB75BABF}"/>
    <dgm:cxn modelId="{D3D0C4FB-3B4D-4468-9C9C-883EFF71303A}" type="presOf" srcId="{C76085C6-281F-4631-966B-2540E68C37D8}" destId="{646F145F-F1A7-44D8-BB63-F6CAEBF8BF3E}" srcOrd="0" destOrd="0" presId="urn:microsoft.com/office/officeart/2005/8/layout/hList1"/>
    <dgm:cxn modelId="{3E78BD83-403A-42A9-A251-E0654E3FFA35}" srcId="{C38D5133-04FB-484E-9C2F-11FE3D75E8AB}" destId="{83F13A1A-7955-47DE-BA09-C407DE3C4615}" srcOrd="0" destOrd="0" parTransId="{22FB542E-A99A-4EFD-A0F0-D8FE2FF72D47}" sibTransId="{CF3F7A3B-7E7F-4B3B-A8E1-26CFCB9DFF43}"/>
    <dgm:cxn modelId="{CA44C590-524B-4C6D-972F-8FD03246D101}" srcId="{32502A1B-5603-4778-8192-84CDEECB49D2}" destId="{78CC2C55-B216-435A-BB65-899A86335007}" srcOrd="4" destOrd="0" parTransId="{02336076-431A-4A38-B60B-0A62DC1D8961}" sibTransId="{FF89BCAD-6B74-4332-815D-A5C2D1DA111C}"/>
    <dgm:cxn modelId="{E40F17D8-B921-4115-A886-1E73E7880EC7}" srcId="{32502A1B-5603-4778-8192-84CDEECB49D2}" destId="{21B91B4A-F974-4B8B-B5CA-9E8C1D9848F5}" srcOrd="1" destOrd="0" parTransId="{813E9FB3-E70F-453C-BC60-930F5003FD0F}" sibTransId="{AD20ED42-91C9-4DD3-86B7-E6BC69CB51C7}"/>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chemeClr val="accent1"/>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C6FAB30E-B497-49C7-8A80-757F0027FA32}">
      <dgm:prSet phldrT="[Text]" custT="1"/>
      <dgm:spPr>
        <a:solidFill>
          <a:schemeClr val="accent1"/>
        </a:solidFill>
      </dgm:spPr>
      <dgm:t>
        <a:bodyPr/>
        <a:lstStyle/>
        <a:p>
          <a:r>
            <a:rPr lang="tr-TR" sz="1400" dirty="0" smtClean="0"/>
            <a:t>Uygulama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38D5133-04FB-484E-9C2F-11FE3D75E8AB}">
      <dgm:prSet phldrT="[Text]" custT="1"/>
      <dgm:spPr>
        <a:solidFill>
          <a:schemeClr val="accent1"/>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1"/>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custLinFactNeighborX="1655" custLinFactNeighborY="-466">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447" custLinFactNeighborY="49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custLinFactNeighborX="-394">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custLinFactNeighborX="-394">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pt>
  </dgm:ptLst>
  <dgm:cxnLst>
    <dgm:cxn modelId="{AD4BE382-4C22-45F1-B3B8-459144FE91FA}" srcId="{32502A1B-5603-4778-8192-84CDEECB49D2}" destId="{118A2751-5F97-4D67-8096-2B36AF81136F}" srcOrd="0" destOrd="0" parTransId="{5EAD1C3C-930D-4E23-B4ED-7EDC5382A2DC}" sibTransId="{F716E2E4-98F7-4529-861C-4A5C8C269396}"/>
    <dgm:cxn modelId="{2E7069E6-6AF4-42D9-A014-A701C2CA5265}" type="presOf" srcId="{32502A1B-5603-4778-8192-84CDEECB49D2}" destId="{4A59CDC8-6C52-4579-9A13-742555DEDB02}" srcOrd="0" destOrd="0" presId="urn:microsoft.com/office/officeart/2005/8/layout/hList1"/>
    <dgm:cxn modelId="{48474692-EECF-410F-8D2F-E02B63603058}" type="presOf" srcId="{C38D5133-04FB-484E-9C2F-11FE3D75E8AB}" destId="{790C04BB-BE51-4C10-A22D-2B691A7087C7}" srcOrd="0" destOrd="0"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F5C76485-C11E-4E95-AAD0-941300DADC7E}" srcId="{32502A1B-5603-4778-8192-84CDEECB49D2}" destId="{C6FAB30E-B497-49C7-8A80-757F0027FA32}" srcOrd="2" destOrd="0" parTransId="{2FA39670-9F99-403F-80FC-6417536B4622}" sibTransId="{7A5BDB45-5566-46F0-8251-91496219A034}"/>
    <dgm:cxn modelId="{589D150C-1AB8-479D-89AF-00F89D85508E}" type="presOf" srcId="{118A2751-5F97-4D67-8096-2B36AF81136F}" destId="{A6897E93-E33B-478F-BB0E-51835618003A}" srcOrd="0" destOrd="0" presId="urn:microsoft.com/office/officeart/2005/8/layout/hList1"/>
    <dgm:cxn modelId="{A803B326-8ACC-4BE5-AB05-759033C3AC0D}" type="presOf" srcId="{21B91B4A-F974-4B8B-B5CA-9E8C1D9848F5}" destId="{3335CF31-EC10-45E3-8844-21FBB127EAE7}" srcOrd="0" destOrd="0" presId="urn:microsoft.com/office/officeart/2005/8/layout/hList1"/>
    <dgm:cxn modelId="{8A42D228-C622-4255-9569-C3E1EC26CBCB}" type="presOf" srcId="{C6FAB30E-B497-49C7-8A80-757F0027FA32}" destId="{DF89113A-73A9-4FB9-84E9-A3102A4DFD52}" srcOrd="0" destOrd="0" presId="urn:microsoft.com/office/officeart/2005/8/layout/hList1"/>
    <dgm:cxn modelId="{E40F17D8-B921-4115-A886-1E73E7880EC7}" srcId="{32502A1B-5603-4778-8192-84CDEECB49D2}" destId="{21B91B4A-F974-4B8B-B5CA-9E8C1D9848F5}" srcOrd="1" destOrd="0" parTransId="{813E9FB3-E70F-453C-BC60-930F5003FD0F}" sibTransId="{AD20ED42-91C9-4DD3-86B7-E6BC69CB51C7}"/>
    <dgm:cxn modelId="{CA44C590-524B-4C6D-972F-8FD03246D101}" srcId="{32502A1B-5603-4778-8192-84CDEECB49D2}" destId="{78CC2C55-B216-435A-BB65-899A86335007}" srcOrd="4" destOrd="0" parTransId="{02336076-431A-4A38-B60B-0A62DC1D8961}" sibTransId="{FF89BCAD-6B74-4332-815D-A5C2D1DA111C}"/>
    <dgm:cxn modelId="{5643FDC1-266C-4702-9B9F-BE129D075441}" type="presOf" srcId="{78CC2C55-B216-435A-BB65-899A86335007}" destId="{D65CAA00-D1D4-441B-A126-AEDE377422C2}" srcOrd="0" destOrd="0" presId="urn:microsoft.com/office/officeart/2005/8/layout/hList1"/>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A2FFC7-F09C-4FB9-9C40-4BE9775CBF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8BD5BD-A8D1-4C2F-A909-FF69C858B70C}">
      <dgm:prSet phldrT="[Text]"/>
      <dgm:spPr>
        <a:solidFill>
          <a:srgbClr val="333399"/>
        </a:solidFill>
      </dgm:spPr>
      <dgm:t>
        <a:bodyPr/>
        <a:lstStyle/>
        <a:p>
          <a:r>
            <a:rPr lang="tr-TR" dirty="0" smtClean="0"/>
            <a:t>Girdiler</a:t>
          </a:r>
          <a:endParaRPr lang="en-US" dirty="0"/>
        </a:p>
      </dgm:t>
    </dgm:pt>
    <dgm:pt modelId="{5A8A1A64-26D7-4B8D-B802-76C8D871929B}" type="parTrans" cxnId="{5F509143-FC0B-4842-A537-A713B7E01BE3}">
      <dgm:prSet/>
      <dgm:spPr/>
      <dgm:t>
        <a:bodyPr/>
        <a:lstStyle/>
        <a:p>
          <a:endParaRPr lang="en-US"/>
        </a:p>
      </dgm:t>
    </dgm:pt>
    <dgm:pt modelId="{3C8372E1-98C3-4608-AAE1-73CCE257EF84}" type="sibTrans" cxnId="{5F509143-FC0B-4842-A537-A713B7E01BE3}">
      <dgm:prSet/>
      <dgm:spPr/>
      <dgm:t>
        <a:bodyPr/>
        <a:lstStyle/>
        <a:p>
          <a:endParaRPr lang="en-US"/>
        </a:p>
      </dgm:t>
    </dgm:pt>
    <dgm:pt modelId="{C66FCD37-231A-4C57-867B-B0CD860D1D4E}">
      <dgm:prSet phldrT="[Text]"/>
      <dgm:spPr>
        <a:solidFill>
          <a:srgbClr val="333399"/>
        </a:solidFill>
      </dgm:spPr>
      <dgm:t>
        <a:bodyPr/>
        <a:lstStyle/>
        <a:p>
          <a:r>
            <a:rPr lang="tr-TR" dirty="0" smtClean="0"/>
            <a:t>Faaliyetler, Araçlar ve teknikler</a:t>
          </a:r>
          <a:endParaRPr lang="en-US" dirty="0"/>
        </a:p>
      </dgm:t>
    </dgm:pt>
    <dgm:pt modelId="{F9683286-ACB5-4E46-A387-EC698A407E87}" type="parTrans" cxnId="{15CC3C21-A2B1-4E06-998F-346FBAAFFCA1}">
      <dgm:prSet/>
      <dgm:spPr/>
      <dgm:t>
        <a:bodyPr/>
        <a:lstStyle/>
        <a:p>
          <a:endParaRPr lang="en-US"/>
        </a:p>
      </dgm:t>
    </dgm:pt>
    <dgm:pt modelId="{647FAE1D-8CB7-47CB-9B87-AE2E2DA5007C}" type="sibTrans" cxnId="{15CC3C21-A2B1-4E06-998F-346FBAAFFCA1}">
      <dgm:prSet/>
      <dgm:spPr/>
      <dgm:t>
        <a:bodyPr/>
        <a:lstStyle/>
        <a:p>
          <a:endParaRPr lang="en-US"/>
        </a:p>
      </dgm:t>
    </dgm:pt>
    <dgm:pt modelId="{A2B3F28E-191D-483A-BFCE-61AA68817BBE}">
      <dgm:prSet phldrT="[Text]"/>
      <dgm:spPr>
        <a:solidFill>
          <a:srgbClr val="333399"/>
        </a:solidFill>
      </dgm:spPr>
      <dgm:t>
        <a:bodyPr/>
        <a:lstStyle/>
        <a:p>
          <a:r>
            <a:rPr lang="tr-TR" dirty="0" smtClean="0"/>
            <a:t>Çıktılar</a:t>
          </a:r>
          <a:endParaRPr lang="en-US" dirty="0"/>
        </a:p>
      </dgm:t>
    </dgm:pt>
    <dgm:pt modelId="{103E05EA-6869-40B0-8F57-2E5A26856D82}" type="parTrans" cxnId="{F601E0D1-7FA6-4B9F-A196-422DEBFB4563}">
      <dgm:prSet/>
      <dgm:spPr/>
      <dgm:t>
        <a:bodyPr/>
        <a:lstStyle/>
        <a:p>
          <a:endParaRPr lang="en-US"/>
        </a:p>
      </dgm:t>
    </dgm:pt>
    <dgm:pt modelId="{CD5C623E-5A58-4E82-B0F7-F8796BAAB738}" type="sibTrans" cxnId="{F601E0D1-7FA6-4B9F-A196-422DEBFB4563}">
      <dgm:prSet/>
      <dgm:spPr/>
      <dgm:t>
        <a:bodyPr/>
        <a:lstStyle/>
        <a:p>
          <a:endParaRPr lang="en-US"/>
        </a:p>
      </dgm:t>
    </dgm:pt>
    <dgm:pt modelId="{6F99C07D-18DF-4A0F-AD9F-5DD9026CCE83}">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İhtiyaç analizleri (ilişkili süreçler)</a:t>
          </a:r>
          <a:endParaRPr lang="en-US" dirty="0"/>
        </a:p>
      </dgm:t>
    </dgm:pt>
    <dgm:pt modelId="{2A52A8B6-15AF-4CA2-90F5-A4C0713E5602}" type="parTrans" cxnId="{EDD24E29-A28F-4763-87D5-2DFB5E549C0F}">
      <dgm:prSet/>
      <dgm:spPr/>
      <dgm:t>
        <a:bodyPr/>
        <a:lstStyle/>
        <a:p>
          <a:endParaRPr lang="en-US"/>
        </a:p>
      </dgm:t>
    </dgm:pt>
    <dgm:pt modelId="{1A19CE01-53D2-4AA6-9168-4A0EABAB8074}" type="sibTrans" cxnId="{EDD24E29-A28F-4763-87D5-2DFB5E549C0F}">
      <dgm:prSet/>
      <dgm:spPr/>
      <dgm:t>
        <a:bodyPr/>
        <a:lstStyle/>
        <a:p>
          <a:endParaRPr lang="en-US"/>
        </a:p>
      </dgm:t>
    </dgm:pt>
    <dgm:pt modelId="{1F2D4890-1B56-4771-AFBE-3BBD25430249}">
      <dgm:prSet phldrT="[Text]"/>
      <dgm:spPr/>
      <dgm:t>
        <a:bodyPr/>
        <a:lstStyle/>
        <a:p>
          <a:pPr marL="114300" lvl="1" indent="-114300" defTabSz="666750">
            <a:lnSpc>
              <a:spcPct val="90000"/>
            </a:lnSpc>
            <a:spcBef>
              <a:spcPct val="0"/>
            </a:spcBef>
            <a:spcAft>
              <a:spcPct val="15000"/>
            </a:spcAft>
            <a:buNone/>
          </a:pPr>
          <a:r>
            <a:rPr lang="tr-TR" dirty="0" smtClean="0"/>
            <a:t>Maliyet/Bütçe analizi</a:t>
          </a:r>
          <a:endParaRPr lang="en-US" dirty="0"/>
        </a:p>
      </dgm:t>
    </dgm:pt>
    <dgm:pt modelId="{1005F683-D661-41D0-B705-87940C2147C8}" type="parTrans" cxnId="{0E621083-CFA5-4E36-A863-631076B3D66D}">
      <dgm:prSet/>
      <dgm:spPr/>
      <dgm:t>
        <a:bodyPr/>
        <a:lstStyle/>
        <a:p>
          <a:endParaRPr lang="en-US"/>
        </a:p>
      </dgm:t>
    </dgm:pt>
    <dgm:pt modelId="{645E97E0-99B3-4E89-8420-C926CEF53869}" type="sibTrans" cxnId="{0E621083-CFA5-4E36-A863-631076B3D66D}">
      <dgm:prSet/>
      <dgm:spPr/>
      <dgm:t>
        <a:bodyPr/>
        <a:lstStyle/>
        <a:p>
          <a:endParaRPr lang="en-US"/>
        </a:p>
      </dgm:t>
    </dgm:pt>
    <dgm:pt modelId="{331F6FAD-515A-4662-A62F-C40829A383C3}">
      <dgm:prSet phldrT="[Text]"/>
      <dgm:spPr/>
      <dgm:t>
        <a:bodyPr/>
        <a:lstStyle/>
        <a:p>
          <a:r>
            <a:rPr lang="tr-TR" dirty="0" smtClean="0"/>
            <a:t>Uluslararası uygulamalar</a:t>
          </a:r>
          <a:endParaRPr lang="en-US" dirty="0"/>
        </a:p>
      </dgm:t>
    </dgm:pt>
    <dgm:pt modelId="{5F4A9689-12F9-45B9-B759-1BC99D015479}" type="parTrans" cxnId="{7FB7AB03-094C-4F90-9EE2-185EE97A31B4}">
      <dgm:prSet/>
      <dgm:spPr/>
      <dgm:t>
        <a:bodyPr/>
        <a:lstStyle/>
        <a:p>
          <a:endParaRPr lang="en-US"/>
        </a:p>
      </dgm:t>
    </dgm:pt>
    <dgm:pt modelId="{F7BEF58E-502B-4995-BABE-21276ECC618D}" type="sibTrans" cxnId="{7FB7AB03-094C-4F90-9EE2-185EE97A31B4}">
      <dgm:prSet/>
      <dgm:spPr/>
      <dgm:t>
        <a:bodyPr/>
        <a:lstStyle/>
        <a:p>
          <a:endParaRPr lang="en-US"/>
        </a:p>
      </dgm:t>
    </dgm:pt>
    <dgm:pt modelId="{C1E7762B-1D52-48B5-BC1F-B9E3A816EB28}">
      <dgm:prSet phldrT="[Text]"/>
      <dgm:spPr/>
      <dgm:t>
        <a:bodyPr/>
        <a:lstStyle/>
        <a:p>
          <a:pPr marL="114300" lvl="1" indent="0" defTabSz="666750">
            <a:lnSpc>
              <a:spcPct val="90000"/>
            </a:lnSpc>
            <a:spcBef>
              <a:spcPct val="0"/>
            </a:spcBef>
            <a:spcAft>
              <a:spcPct val="15000"/>
            </a:spcAft>
            <a:buNone/>
          </a:pPr>
          <a:endParaRPr lang="en-US" dirty="0"/>
        </a:p>
      </dgm:t>
    </dgm:pt>
    <dgm:pt modelId="{942F9963-DEE2-4C27-92FF-D2616F97C37C}" type="parTrans" cxnId="{14889800-B4FF-4433-A806-5C3EFDBFF5B8}">
      <dgm:prSet/>
      <dgm:spPr/>
      <dgm:t>
        <a:bodyPr/>
        <a:lstStyle/>
        <a:p>
          <a:endParaRPr lang="en-US"/>
        </a:p>
      </dgm:t>
    </dgm:pt>
    <dgm:pt modelId="{DA8A35D2-31F6-4E18-A5C9-E0CD959A100D}" type="sibTrans" cxnId="{14889800-B4FF-4433-A806-5C3EFDBFF5B8}">
      <dgm:prSet/>
      <dgm:spPr/>
      <dgm:t>
        <a:bodyPr/>
        <a:lstStyle/>
        <a:p>
          <a:endParaRPr lang="en-US"/>
        </a:p>
      </dgm:t>
    </dgm:pt>
    <dgm:pt modelId="{97873BFF-BF11-4E9F-93ED-FF063D2736B6}">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İlgili Kurul kararları</a:t>
          </a:r>
          <a:endParaRPr lang="en-US" dirty="0"/>
        </a:p>
      </dgm:t>
    </dgm:pt>
    <dgm:pt modelId="{DA27E046-F4C6-4F89-AF84-21F49252D4EE}" type="parTrans" cxnId="{CA91D71F-9662-4566-A43D-746FEC940E30}">
      <dgm:prSet/>
      <dgm:spPr/>
      <dgm:t>
        <a:bodyPr/>
        <a:lstStyle/>
        <a:p>
          <a:endParaRPr lang="en-US"/>
        </a:p>
      </dgm:t>
    </dgm:pt>
    <dgm:pt modelId="{923024AA-A8FD-4702-8977-58347C95C79C}" type="sibTrans" cxnId="{CA91D71F-9662-4566-A43D-746FEC940E30}">
      <dgm:prSet/>
      <dgm:spPr/>
      <dgm:t>
        <a:bodyPr/>
        <a:lstStyle/>
        <a:p>
          <a:endParaRPr lang="en-US"/>
        </a:p>
      </dgm:t>
    </dgm:pt>
    <dgm:pt modelId="{9C797897-6C7A-4BEE-B918-D014BA0FEA05}">
      <dgm:prSet phldrT="[Text]"/>
      <dgm:spPr/>
      <dgm:t>
        <a:bodyPr/>
        <a:lstStyle/>
        <a:p>
          <a:pPr marL="169863" lvl="1" indent="-169863" defTabSz="711200">
            <a:lnSpc>
              <a:spcPct val="90000"/>
            </a:lnSpc>
            <a:spcBef>
              <a:spcPct val="0"/>
            </a:spcBef>
            <a:spcAft>
              <a:spcPct val="15000"/>
            </a:spcAft>
            <a:buNone/>
          </a:pPr>
          <a:r>
            <a:rPr lang="tr-TR" dirty="0" smtClean="0"/>
            <a:t>Ulusal uygulamalarla karşılaştırma sonuçları</a:t>
          </a:r>
          <a:endParaRPr lang="en-US" dirty="0"/>
        </a:p>
      </dgm:t>
    </dgm:pt>
    <dgm:pt modelId="{60124E73-DF3E-4594-852B-556F0CF8DFCB}" type="parTrans" cxnId="{56C6E046-89FE-4B57-A9C6-89D0E53FC205}">
      <dgm:prSet/>
      <dgm:spPr/>
      <dgm:t>
        <a:bodyPr/>
        <a:lstStyle/>
        <a:p>
          <a:endParaRPr lang="en-US"/>
        </a:p>
      </dgm:t>
    </dgm:pt>
    <dgm:pt modelId="{114A9D09-81FA-4B53-AD19-92E85CE71DF2}" type="sibTrans" cxnId="{56C6E046-89FE-4B57-A9C6-89D0E53FC205}">
      <dgm:prSet/>
      <dgm:spPr/>
      <dgm:t>
        <a:bodyPr/>
        <a:lstStyle/>
        <a:p>
          <a:endParaRPr lang="en-US"/>
        </a:p>
      </dgm:t>
    </dgm:pt>
    <dgm:pt modelId="{CDE4E90E-054D-4619-B442-1033AE13F35F}">
      <dgm:prSet/>
      <dgm:spPr/>
      <dgm:t>
        <a:bodyPr/>
        <a:lstStyle/>
        <a:p>
          <a:pPr marL="169863" lvl="1" indent="-169863" defTabSz="711200">
            <a:lnSpc>
              <a:spcPct val="90000"/>
            </a:lnSpc>
            <a:spcBef>
              <a:spcPct val="0"/>
            </a:spcBef>
            <a:spcAft>
              <a:spcPct val="15000"/>
            </a:spcAft>
            <a:buNone/>
          </a:pPr>
          <a:r>
            <a:rPr lang="tr-TR" dirty="0" smtClean="0"/>
            <a:t>Uluslararası uygulamalarla karşılaştırma sonuçları</a:t>
          </a:r>
          <a:endParaRPr lang="en-US" dirty="0"/>
        </a:p>
      </dgm:t>
    </dgm:pt>
    <dgm:pt modelId="{F3A7CE70-A0B1-4F42-8588-56167DC82FA4}" type="parTrans" cxnId="{74FEC9CC-1570-4009-9E34-3EEA9F8FE3AA}">
      <dgm:prSet/>
      <dgm:spPr/>
      <dgm:t>
        <a:bodyPr/>
        <a:lstStyle/>
        <a:p>
          <a:endParaRPr lang="en-US"/>
        </a:p>
      </dgm:t>
    </dgm:pt>
    <dgm:pt modelId="{47F9E6CC-A4EF-4413-A79E-B0B33FD1D76D}" type="sibTrans" cxnId="{74FEC9CC-1570-4009-9E34-3EEA9F8FE3AA}">
      <dgm:prSet/>
      <dgm:spPr/>
      <dgm:t>
        <a:bodyPr/>
        <a:lstStyle/>
        <a:p>
          <a:endParaRPr lang="en-US"/>
        </a:p>
      </dgm:t>
    </dgm:pt>
    <dgm:pt modelId="{F6A8E3AE-C621-4EC0-A33B-64F834BD36BA}">
      <dgm:prSet phldrT="[Text]"/>
      <dgm:spPr/>
      <dgm:t>
        <a:bodyPr/>
        <a:lstStyle/>
        <a:p>
          <a:pPr marL="114300" lvl="1" indent="0" defTabSz="666750">
            <a:lnSpc>
              <a:spcPct val="90000"/>
            </a:lnSpc>
            <a:spcBef>
              <a:spcPct val="0"/>
            </a:spcBef>
            <a:spcAft>
              <a:spcPct val="15000"/>
            </a:spcAft>
            <a:buNone/>
          </a:pPr>
          <a:endParaRPr lang="en-US" dirty="0"/>
        </a:p>
      </dgm:t>
    </dgm:pt>
    <dgm:pt modelId="{DD898D73-44B6-4720-8420-BACE7CF4EE4B}" type="parTrans" cxnId="{D76C2D6A-1532-49DD-B728-44AC36737BF0}">
      <dgm:prSet/>
      <dgm:spPr/>
      <dgm:t>
        <a:bodyPr/>
        <a:lstStyle/>
        <a:p>
          <a:endParaRPr lang="en-US"/>
        </a:p>
      </dgm:t>
    </dgm:pt>
    <dgm:pt modelId="{24A80974-2516-4412-B77D-C36EAE481BD4}" type="sibTrans" cxnId="{D76C2D6A-1532-49DD-B728-44AC36737BF0}">
      <dgm:prSet/>
      <dgm:spPr/>
      <dgm:t>
        <a:bodyPr/>
        <a:lstStyle/>
        <a:p>
          <a:endParaRPr lang="en-US"/>
        </a:p>
      </dgm:t>
    </dgm:pt>
    <dgm:pt modelId="{64721193-63C6-434C-B413-65B812661274}">
      <dgm:prSet phldrT="[Text]"/>
      <dgm:spPr/>
      <dgm:t>
        <a:bodyPr/>
        <a:lstStyle/>
        <a:p>
          <a:pPr marL="114300" lvl="1" indent="0" defTabSz="666750">
            <a:lnSpc>
              <a:spcPct val="90000"/>
            </a:lnSpc>
            <a:spcBef>
              <a:spcPct val="0"/>
            </a:spcBef>
            <a:spcAft>
              <a:spcPct val="15000"/>
            </a:spcAft>
            <a:buNone/>
          </a:pPr>
          <a:endParaRPr lang="en-US" dirty="0"/>
        </a:p>
      </dgm:t>
    </dgm:pt>
    <dgm:pt modelId="{0182AED4-5BE5-4658-BB5F-33AD104108A3}" type="parTrans" cxnId="{37246EE6-D648-48BC-B224-3B03C060C2E3}">
      <dgm:prSet/>
      <dgm:spPr/>
      <dgm:t>
        <a:bodyPr/>
        <a:lstStyle/>
        <a:p>
          <a:endParaRPr lang="en-US"/>
        </a:p>
      </dgm:t>
    </dgm:pt>
    <dgm:pt modelId="{24199D82-E5D5-4753-ADEF-4121B1B745B7}" type="sibTrans" cxnId="{37246EE6-D648-48BC-B224-3B03C060C2E3}">
      <dgm:prSet/>
      <dgm:spPr/>
      <dgm:t>
        <a:bodyPr/>
        <a:lstStyle/>
        <a:p>
          <a:endParaRPr lang="en-US"/>
        </a:p>
      </dgm:t>
    </dgm:pt>
    <dgm:pt modelId="{22C370D5-3D0E-4A25-AF97-638C48CCD8FA}">
      <dgm:prSet phldrT="[Text]"/>
      <dgm:spPr/>
      <dgm:t>
        <a:bodyPr/>
        <a:lstStyle/>
        <a:p>
          <a:pPr marL="114300" lvl="1" indent="0" defTabSz="666750">
            <a:lnSpc>
              <a:spcPct val="90000"/>
            </a:lnSpc>
            <a:spcBef>
              <a:spcPct val="0"/>
            </a:spcBef>
            <a:spcAft>
              <a:spcPct val="15000"/>
            </a:spcAft>
            <a:buNone/>
          </a:pPr>
          <a:endParaRPr lang="en-US" dirty="0"/>
        </a:p>
      </dgm:t>
    </dgm:pt>
    <dgm:pt modelId="{83FDC7E9-FB51-4805-85AE-F3D4A1FEAE2B}" type="parTrans" cxnId="{E4838736-5F9B-4FD4-9A3B-AD7F6D640528}">
      <dgm:prSet/>
      <dgm:spPr/>
      <dgm:t>
        <a:bodyPr/>
        <a:lstStyle/>
        <a:p>
          <a:endParaRPr lang="en-US"/>
        </a:p>
      </dgm:t>
    </dgm:pt>
    <dgm:pt modelId="{6993ABC3-3BBC-49B0-9C15-800ADAF14485}" type="sibTrans" cxnId="{E4838736-5F9B-4FD4-9A3B-AD7F6D640528}">
      <dgm:prSet/>
      <dgm:spPr/>
      <dgm:t>
        <a:bodyPr/>
        <a:lstStyle/>
        <a:p>
          <a:endParaRPr lang="en-US"/>
        </a:p>
      </dgm:t>
    </dgm:pt>
    <dgm:pt modelId="{17EE6C12-B186-4855-A30F-5F067E6F7A6B}">
      <dgm:prSet phldrT="[Text]"/>
      <dgm:spPr/>
      <dgm:t>
        <a:bodyPr/>
        <a:lstStyle/>
        <a:p>
          <a:pPr marL="114300" lvl="1" indent="0" defTabSz="666750">
            <a:lnSpc>
              <a:spcPct val="90000"/>
            </a:lnSpc>
            <a:spcBef>
              <a:spcPct val="0"/>
            </a:spcBef>
            <a:spcAft>
              <a:spcPct val="15000"/>
            </a:spcAft>
            <a:buNone/>
          </a:pPr>
          <a:endParaRPr lang="en-US" dirty="0"/>
        </a:p>
      </dgm:t>
    </dgm:pt>
    <dgm:pt modelId="{1F785076-D739-434A-A35C-4904C4211001}" type="parTrans" cxnId="{3B9C1A65-F432-475A-AABA-A5233C11C02A}">
      <dgm:prSet/>
      <dgm:spPr/>
      <dgm:t>
        <a:bodyPr/>
        <a:lstStyle/>
        <a:p>
          <a:endParaRPr lang="en-US"/>
        </a:p>
      </dgm:t>
    </dgm:pt>
    <dgm:pt modelId="{FDCE58B9-4474-4647-9A15-0418D4D3342A}" type="sibTrans" cxnId="{3B9C1A65-F432-475A-AABA-A5233C11C02A}">
      <dgm:prSet/>
      <dgm:spPr/>
      <dgm:t>
        <a:bodyPr/>
        <a:lstStyle/>
        <a:p>
          <a:endParaRPr lang="en-US"/>
        </a:p>
      </dgm:t>
    </dgm:pt>
    <dgm:pt modelId="{9C61B7F1-9A0E-4B66-ACA2-85A17E47FB4C}">
      <dgm:prSet phldrT="[Text]"/>
      <dgm:spPr/>
      <dgm:t>
        <a:bodyPr/>
        <a:lstStyle/>
        <a:p>
          <a:pPr marL="114300" lvl="1" indent="0" defTabSz="666750">
            <a:lnSpc>
              <a:spcPct val="90000"/>
            </a:lnSpc>
            <a:spcBef>
              <a:spcPct val="0"/>
            </a:spcBef>
            <a:spcAft>
              <a:spcPct val="15000"/>
            </a:spcAft>
            <a:buNone/>
          </a:pPr>
          <a:endParaRPr lang="en-US" dirty="0"/>
        </a:p>
      </dgm:t>
    </dgm:pt>
    <dgm:pt modelId="{E06D6AD0-F591-402C-B14B-94F9AB606700}" type="parTrans" cxnId="{80249455-2847-49B1-817A-4CC408BB9E4C}">
      <dgm:prSet/>
      <dgm:spPr/>
      <dgm:t>
        <a:bodyPr/>
        <a:lstStyle/>
        <a:p>
          <a:endParaRPr lang="en-US"/>
        </a:p>
      </dgm:t>
    </dgm:pt>
    <dgm:pt modelId="{0E8EE8B1-5860-448B-81BE-6E13A630D68B}" type="sibTrans" cxnId="{80249455-2847-49B1-817A-4CC408BB9E4C}">
      <dgm:prSet/>
      <dgm:spPr/>
      <dgm:t>
        <a:bodyPr/>
        <a:lstStyle/>
        <a:p>
          <a:endParaRPr lang="en-US"/>
        </a:p>
      </dgm:t>
    </dgm:pt>
    <dgm:pt modelId="{A7C6EC2C-617A-4002-9615-7824E3FB8A44}">
      <dgm:prSet phldrT="[Text]"/>
      <dgm:spPr/>
      <dgm:t>
        <a:bodyPr/>
        <a:lstStyle/>
        <a:p>
          <a:pPr marL="114300" lvl="1" indent="0" defTabSz="666750">
            <a:lnSpc>
              <a:spcPct val="90000"/>
            </a:lnSpc>
            <a:spcBef>
              <a:spcPct val="0"/>
            </a:spcBef>
            <a:spcAft>
              <a:spcPct val="15000"/>
            </a:spcAft>
            <a:buNone/>
          </a:pPr>
          <a:endParaRPr lang="en-US" dirty="0"/>
        </a:p>
      </dgm:t>
    </dgm:pt>
    <dgm:pt modelId="{1B5D76BC-B335-4782-95B4-4FB351AF7A10}" type="parTrans" cxnId="{EE16BBC5-6FB1-444A-A69A-6FF35991491E}">
      <dgm:prSet/>
      <dgm:spPr/>
      <dgm:t>
        <a:bodyPr/>
        <a:lstStyle/>
        <a:p>
          <a:endParaRPr lang="en-US"/>
        </a:p>
      </dgm:t>
    </dgm:pt>
    <dgm:pt modelId="{2A4EF370-424F-439F-A8EE-55A2B7C5041D}" type="sibTrans" cxnId="{EE16BBC5-6FB1-444A-A69A-6FF35991491E}">
      <dgm:prSet/>
      <dgm:spPr/>
      <dgm:t>
        <a:bodyPr/>
        <a:lstStyle/>
        <a:p>
          <a:endParaRPr lang="en-US"/>
        </a:p>
      </dgm:t>
    </dgm:pt>
    <dgm:pt modelId="{10F5D36D-E9B6-4154-B3EE-FB70300EB019}">
      <dgm:prSet phldrT="[Text]"/>
      <dgm:spPr/>
      <dgm:t>
        <a:bodyPr/>
        <a:lstStyle/>
        <a:p>
          <a:pPr marL="228600" lvl="1" indent="-114300" defTabSz="666750">
            <a:lnSpc>
              <a:spcPct val="90000"/>
            </a:lnSpc>
            <a:spcBef>
              <a:spcPct val="0"/>
            </a:spcBef>
            <a:spcAft>
              <a:spcPct val="15000"/>
            </a:spcAft>
            <a:buNone/>
          </a:pPr>
          <a:r>
            <a:rPr lang="tr-TR" dirty="0" smtClean="0"/>
            <a:t>Yasal Mevzuat</a:t>
          </a:r>
          <a:endParaRPr lang="en-US" dirty="0"/>
        </a:p>
      </dgm:t>
    </dgm:pt>
    <dgm:pt modelId="{D7806804-99DD-4240-93D5-51C80E48C938}" type="parTrans" cxnId="{A622CEA2-5E17-4FD3-9AC8-66EE12F1B54A}">
      <dgm:prSet/>
      <dgm:spPr/>
      <dgm:t>
        <a:bodyPr/>
        <a:lstStyle/>
        <a:p>
          <a:endParaRPr lang="en-US"/>
        </a:p>
      </dgm:t>
    </dgm:pt>
    <dgm:pt modelId="{931F7BC7-AAD2-4CAA-ABBA-8E96BA409D9A}" type="sibTrans" cxnId="{A622CEA2-5E17-4FD3-9AC8-66EE12F1B54A}">
      <dgm:prSet/>
      <dgm:spPr/>
      <dgm:t>
        <a:bodyPr/>
        <a:lstStyle/>
        <a:p>
          <a:endParaRPr lang="en-US"/>
        </a:p>
      </dgm:t>
    </dgm:pt>
    <dgm:pt modelId="{89D9B9BA-E001-4A8E-A960-E499402A4559}">
      <dgm:prSet/>
      <dgm:spPr/>
      <dgm:t>
        <a:bodyPr/>
        <a:lstStyle/>
        <a:p>
          <a:pPr marL="169863" lvl="1" indent="-169863" defTabSz="711200">
            <a:lnSpc>
              <a:spcPct val="90000"/>
            </a:lnSpc>
            <a:spcBef>
              <a:spcPct val="0"/>
            </a:spcBef>
            <a:spcAft>
              <a:spcPct val="15000"/>
            </a:spcAft>
            <a:buNone/>
          </a:pPr>
          <a:r>
            <a:rPr lang="tr-TR" dirty="0" smtClean="0"/>
            <a:t>İhtiyaç analizleri sonuçları</a:t>
          </a:r>
          <a:endParaRPr lang="en-US" dirty="0"/>
        </a:p>
      </dgm:t>
    </dgm:pt>
    <dgm:pt modelId="{C197467C-4E01-42F4-A0FF-BA72C373759E}" type="parTrans" cxnId="{BE528AEE-846F-4566-82FC-0BD6EF3023E1}">
      <dgm:prSet/>
      <dgm:spPr/>
      <dgm:t>
        <a:bodyPr/>
        <a:lstStyle/>
        <a:p>
          <a:endParaRPr lang="en-US"/>
        </a:p>
      </dgm:t>
    </dgm:pt>
    <dgm:pt modelId="{02D9C2CC-3795-4B71-A1D8-663B2C853E56}" type="sibTrans" cxnId="{BE528AEE-846F-4566-82FC-0BD6EF3023E1}">
      <dgm:prSet/>
      <dgm:spPr/>
      <dgm:t>
        <a:bodyPr/>
        <a:lstStyle/>
        <a:p>
          <a:endParaRPr lang="en-US"/>
        </a:p>
      </dgm:t>
    </dgm:pt>
    <dgm:pt modelId="{F8583276-0D5A-476F-A935-BF2CBFEFD851}">
      <dgm:prSet phldrT="[Text]"/>
      <dgm:spPr/>
      <dgm:t>
        <a:bodyPr/>
        <a:lstStyle/>
        <a:p>
          <a:pPr marL="228600" lvl="1" indent="-114300" defTabSz="666750">
            <a:lnSpc>
              <a:spcPct val="90000"/>
            </a:lnSpc>
            <a:spcBef>
              <a:spcPct val="0"/>
            </a:spcBef>
            <a:spcAft>
              <a:spcPct val="15000"/>
            </a:spcAft>
            <a:buNone/>
          </a:pPr>
          <a:r>
            <a:rPr lang="tr-TR" dirty="0" smtClean="0"/>
            <a:t>Hizmetin tanımlanması</a:t>
          </a:r>
          <a:endParaRPr lang="en-US" dirty="0"/>
        </a:p>
      </dgm:t>
    </dgm:pt>
    <dgm:pt modelId="{62413EA3-48A1-4590-9DC9-209108A2DDF7}" type="parTrans" cxnId="{41BF9E49-D663-4718-8D66-1E2DD9E2D12A}">
      <dgm:prSet/>
      <dgm:spPr/>
      <dgm:t>
        <a:bodyPr/>
        <a:lstStyle/>
        <a:p>
          <a:endParaRPr lang="en-US"/>
        </a:p>
      </dgm:t>
    </dgm:pt>
    <dgm:pt modelId="{EEA39A37-6249-4A1D-975E-F07C8C360E80}" type="sibTrans" cxnId="{41BF9E49-D663-4718-8D66-1E2DD9E2D12A}">
      <dgm:prSet/>
      <dgm:spPr/>
      <dgm:t>
        <a:bodyPr/>
        <a:lstStyle/>
        <a:p>
          <a:endParaRPr lang="en-US"/>
        </a:p>
      </dgm:t>
    </dgm:pt>
    <dgm:pt modelId="{EC0B80E9-318B-4D59-9640-D5D66F5D1A75}">
      <dgm:prSet phldrT="[Text]"/>
      <dgm:spPr/>
      <dgm:t>
        <a:bodyPr/>
        <a:lstStyle/>
        <a:p>
          <a:r>
            <a:rPr lang="tr-TR" dirty="0" smtClean="0"/>
            <a:t>İç müşteri görüşleri</a:t>
          </a:r>
          <a:endParaRPr lang="en-US" dirty="0"/>
        </a:p>
      </dgm:t>
    </dgm:pt>
    <dgm:pt modelId="{D1EF32AF-48E7-4AD1-AA00-B42F6A097E7D}" type="parTrans" cxnId="{C862DD69-980A-4486-A2E6-6B3B6EB81CC9}">
      <dgm:prSet/>
      <dgm:spPr/>
      <dgm:t>
        <a:bodyPr/>
        <a:lstStyle/>
        <a:p>
          <a:endParaRPr lang="en-US"/>
        </a:p>
      </dgm:t>
    </dgm:pt>
    <dgm:pt modelId="{74832ACB-8772-4C20-8A38-C042A7324C33}" type="sibTrans" cxnId="{C862DD69-980A-4486-A2E6-6B3B6EB81CC9}">
      <dgm:prSet/>
      <dgm:spPr/>
      <dgm:t>
        <a:bodyPr/>
        <a:lstStyle/>
        <a:p>
          <a:endParaRPr lang="en-US"/>
        </a:p>
      </dgm:t>
    </dgm:pt>
    <dgm:pt modelId="{57D52AA6-BA16-4DB6-A271-F8765D001088}">
      <dgm:prSet phldrT="[Text]"/>
      <dgm:spPr/>
      <dgm:t>
        <a:bodyPr/>
        <a:lstStyle/>
        <a:p>
          <a:r>
            <a:rPr lang="tr-TR" dirty="0" smtClean="0"/>
            <a:t>Hizmet insan kaynakları</a:t>
          </a:r>
          <a:endParaRPr lang="en-US" dirty="0"/>
        </a:p>
      </dgm:t>
    </dgm:pt>
    <dgm:pt modelId="{19E0FD9E-18FC-477E-8271-AB7061CBDF01}" type="parTrans" cxnId="{40E9BA15-634A-492C-92A5-776E807D5BFB}">
      <dgm:prSet/>
      <dgm:spPr/>
      <dgm:t>
        <a:bodyPr/>
        <a:lstStyle/>
        <a:p>
          <a:endParaRPr lang="en-US"/>
        </a:p>
      </dgm:t>
    </dgm:pt>
    <dgm:pt modelId="{94ECB2F8-55FB-41FD-A7D8-20975B372BC7}" type="sibTrans" cxnId="{40E9BA15-634A-492C-92A5-776E807D5BFB}">
      <dgm:prSet/>
      <dgm:spPr/>
      <dgm:t>
        <a:bodyPr/>
        <a:lstStyle/>
        <a:p>
          <a:endParaRPr lang="en-US"/>
        </a:p>
      </dgm:t>
    </dgm:pt>
    <dgm:pt modelId="{20341DEC-AD35-40EC-A9DF-4ACCA096C0DE}">
      <dgm:prSet phldrT="[Text]"/>
      <dgm:spPr/>
      <dgm:t>
        <a:bodyPr/>
        <a:lstStyle/>
        <a:p>
          <a:r>
            <a:rPr lang="tr-TR" dirty="0" smtClean="0"/>
            <a:t>Hizmet için tesisler</a:t>
          </a:r>
          <a:endParaRPr lang="en-US" dirty="0"/>
        </a:p>
      </dgm:t>
    </dgm:pt>
    <dgm:pt modelId="{3FABB740-7A4C-4CA3-B0A5-56271645F694}" type="parTrans" cxnId="{D55F9F4F-55AF-4C81-95A5-070E9FDB311A}">
      <dgm:prSet/>
      <dgm:spPr/>
      <dgm:t>
        <a:bodyPr/>
        <a:lstStyle/>
        <a:p>
          <a:endParaRPr lang="en-US"/>
        </a:p>
      </dgm:t>
    </dgm:pt>
    <dgm:pt modelId="{1FAC746B-D209-4742-8026-10640778DDF4}" type="sibTrans" cxnId="{D55F9F4F-55AF-4C81-95A5-070E9FDB311A}">
      <dgm:prSet/>
      <dgm:spPr/>
      <dgm:t>
        <a:bodyPr/>
        <a:lstStyle/>
        <a:p>
          <a:endParaRPr lang="en-US"/>
        </a:p>
      </dgm:t>
    </dgm:pt>
    <dgm:pt modelId="{65546465-3EF8-4827-941B-18EAB8350321}">
      <dgm:prSet phldrT="[Text]"/>
      <dgm:spPr/>
      <dgm:t>
        <a:bodyPr/>
        <a:lstStyle/>
        <a:p>
          <a:r>
            <a:rPr lang="tr-TR" dirty="0" smtClean="0"/>
            <a:t>Hizmet için donanım</a:t>
          </a:r>
          <a:endParaRPr lang="en-US" dirty="0"/>
        </a:p>
      </dgm:t>
    </dgm:pt>
    <dgm:pt modelId="{AD888BE5-5BBE-49AD-A96D-E2587A7C5C31}" type="parTrans" cxnId="{6808822F-8FF3-48C7-886E-8FD31C7A2EBC}">
      <dgm:prSet/>
      <dgm:spPr/>
      <dgm:t>
        <a:bodyPr/>
        <a:lstStyle/>
        <a:p>
          <a:endParaRPr lang="en-US"/>
        </a:p>
      </dgm:t>
    </dgm:pt>
    <dgm:pt modelId="{AE0FFD0D-EB31-45C5-8580-BC5282867DCA}" type="sibTrans" cxnId="{6808822F-8FF3-48C7-886E-8FD31C7A2EBC}">
      <dgm:prSet/>
      <dgm:spPr/>
      <dgm:t>
        <a:bodyPr/>
        <a:lstStyle/>
        <a:p>
          <a:endParaRPr lang="en-US"/>
        </a:p>
      </dgm:t>
    </dgm:pt>
    <dgm:pt modelId="{CD1FDA20-2D8B-453B-BDFE-B6B26D9A4500}">
      <dgm:prSet phldrT="[Text]"/>
      <dgm:spPr/>
      <dgm:t>
        <a:bodyPr/>
        <a:lstStyle/>
        <a:p>
          <a:r>
            <a:rPr lang="tr-TR" dirty="0" smtClean="0"/>
            <a:t>Karşılaştırma analizi</a:t>
          </a:r>
          <a:endParaRPr lang="en-US" dirty="0"/>
        </a:p>
      </dgm:t>
    </dgm:pt>
    <dgm:pt modelId="{BE4C91ED-5958-4429-B890-603F80F30327}" type="parTrans" cxnId="{2695325E-7998-406C-B0B3-96CABBB3CEB1}">
      <dgm:prSet/>
      <dgm:spPr/>
      <dgm:t>
        <a:bodyPr/>
        <a:lstStyle/>
        <a:p>
          <a:endParaRPr lang="en-US"/>
        </a:p>
      </dgm:t>
    </dgm:pt>
    <dgm:pt modelId="{2E81ECAF-DACF-4251-8D14-584D011A3524}" type="sibTrans" cxnId="{2695325E-7998-406C-B0B3-96CABBB3CEB1}">
      <dgm:prSet/>
      <dgm:spPr/>
      <dgm:t>
        <a:bodyPr/>
        <a:lstStyle/>
        <a:p>
          <a:endParaRPr lang="en-US"/>
        </a:p>
      </dgm:t>
    </dgm:pt>
    <dgm:pt modelId="{FEA53C84-0C3A-45D6-8631-E694D7630B8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Ulusal uygulamalar</a:t>
          </a:r>
          <a:endParaRPr lang="en-US" dirty="0"/>
        </a:p>
      </dgm:t>
    </dgm:pt>
    <dgm:pt modelId="{8B7D68CA-DABF-44A1-8F52-0D4C2C54C4D5}" type="parTrans" cxnId="{C788A74F-F42D-4F04-97A1-EFB762C85BC9}">
      <dgm:prSet/>
      <dgm:spPr/>
      <dgm:t>
        <a:bodyPr/>
        <a:lstStyle/>
        <a:p>
          <a:endParaRPr lang="en-US"/>
        </a:p>
      </dgm:t>
    </dgm:pt>
    <dgm:pt modelId="{7A26322C-74B6-4E1B-A7A5-56BE0C5A0D40}" type="sibTrans" cxnId="{C788A74F-F42D-4F04-97A1-EFB762C85BC9}">
      <dgm:prSet/>
      <dgm:spPr/>
      <dgm:t>
        <a:bodyPr/>
        <a:lstStyle/>
        <a:p>
          <a:endParaRPr lang="en-US"/>
        </a:p>
      </dgm:t>
    </dgm:pt>
    <dgm:pt modelId="{AD4D38B4-6111-4CFC-A660-91D58BF7D15F}">
      <dgm:prSet phldrT="[Text]"/>
      <dgm:spPr/>
      <dgm:t>
        <a:bodyPr/>
        <a:lstStyle/>
        <a:p>
          <a:pPr marL="114300" marR="0" lvl="0" indent="-114300" defTabSz="914400" eaLnBrk="1" fontAlgn="auto" latinLnBrk="0" hangingPunct="1">
            <a:lnSpc>
              <a:spcPct val="100000"/>
            </a:lnSpc>
            <a:spcBef>
              <a:spcPts val="0"/>
            </a:spcBef>
            <a:spcAft>
              <a:spcPts val="0"/>
            </a:spcAft>
            <a:buClrTx/>
            <a:buSzTx/>
            <a:buFontTx/>
            <a:buNone/>
            <a:tabLst/>
            <a:defRPr/>
          </a:pPr>
          <a:r>
            <a:rPr lang="tr-TR" dirty="0" smtClean="0"/>
            <a:t>Hizmetten yararlananların ihtiyaç durumlarının saptanması çalışmaları</a:t>
          </a:r>
          <a:endParaRPr lang="en-US" dirty="0"/>
        </a:p>
      </dgm:t>
    </dgm:pt>
    <dgm:pt modelId="{B7B815A5-DFC4-4E98-B751-1539202094DF}" type="parTrans" cxnId="{22FDB40C-6D3D-4BA5-8571-436DB6902314}">
      <dgm:prSet/>
      <dgm:spPr/>
      <dgm:t>
        <a:bodyPr/>
        <a:lstStyle/>
        <a:p>
          <a:endParaRPr lang="en-US"/>
        </a:p>
      </dgm:t>
    </dgm:pt>
    <dgm:pt modelId="{B24C52CE-A411-4A72-A25F-C7A6B8045E03}" type="sibTrans" cxnId="{22FDB40C-6D3D-4BA5-8571-436DB6902314}">
      <dgm:prSet/>
      <dgm:spPr/>
      <dgm:t>
        <a:bodyPr/>
        <a:lstStyle/>
        <a:p>
          <a:endParaRPr lang="en-US"/>
        </a:p>
      </dgm:t>
    </dgm:pt>
    <dgm:pt modelId="{6161FF62-7565-40AC-B76E-552001979018}">
      <dgm:prSet phldrT="[Text]"/>
      <dgm:spPr/>
      <dgm:t>
        <a:bodyPr/>
        <a:lstStyle/>
        <a:p>
          <a:pPr marL="169863" marR="0" lvl="1" indent="-169863" defTabSz="711200" eaLnBrk="1" fontAlgn="auto" latinLnBrk="0" hangingPunct="1">
            <a:lnSpc>
              <a:spcPct val="90000"/>
            </a:lnSpc>
            <a:spcBef>
              <a:spcPct val="0"/>
            </a:spcBef>
            <a:spcAft>
              <a:spcPct val="15000"/>
            </a:spcAft>
            <a:buClrTx/>
            <a:buSzTx/>
            <a:buFontTx/>
            <a:buNone/>
            <a:tabLst/>
            <a:defRPr/>
          </a:pPr>
          <a:r>
            <a:rPr lang="tr-TR" dirty="0" smtClean="0"/>
            <a:t>Hizmet sürecinin performans özellikleri</a:t>
          </a:r>
          <a:endParaRPr lang="en-US" dirty="0"/>
        </a:p>
      </dgm:t>
    </dgm:pt>
    <dgm:pt modelId="{F77C9BE6-51B4-49D1-A190-577059079DD3}" type="parTrans" cxnId="{DC0981EC-D1FB-4B36-928C-FAF7E6C1AE49}">
      <dgm:prSet/>
      <dgm:spPr/>
      <dgm:t>
        <a:bodyPr/>
        <a:lstStyle/>
        <a:p>
          <a:endParaRPr lang="en-US"/>
        </a:p>
      </dgm:t>
    </dgm:pt>
    <dgm:pt modelId="{DFC7F0EE-806E-413A-B4DF-4DDA17976CBF}" type="sibTrans" cxnId="{DC0981EC-D1FB-4B36-928C-FAF7E6C1AE49}">
      <dgm:prSet/>
      <dgm:spPr/>
      <dgm:t>
        <a:bodyPr/>
        <a:lstStyle/>
        <a:p>
          <a:endParaRPr lang="en-US"/>
        </a:p>
      </dgm:t>
    </dgm:pt>
    <dgm:pt modelId="{648FEC30-458B-4994-9159-507A2E586ADB}">
      <dgm:prSet phldrT="[Text]"/>
      <dgm:spPr/>
      <dgm:t>
        <a:bodyPr/>
        <a:lstStyle/>
        <a:p>
          <a:pPr marL="228600" lvl="1" indent="-114300" defTabSz="666750">
            <a:lnSpc>
              <a:spcPct val="90000"/>
            </a:lnSpc>
            <a:spcBef>
              <a:spcPct val="0"/>
            </a:spcBef>
            <a:spcAft>
              <a:spcPct val="15000"/>
            </a:spcAft>
            <a:buNone/>
          </a:pPr>
          <a:r>
            <a:rPr lang="tr-TR" dirty="0" smtClean="0"/>
            <a:t>Hizmetin destek verdiği diğer süreçler</a:t>
          </a:r>
          <a:endParaRPr lang="en-US" dirty="0"/>
        </a:p>
      </dgm:t>
    </dgm:pt>
    <dgm:pt modelId="{2164B4FC-7B61-48FE-99C1-C5B478A6E069}" type="parTrans" cxnId="{A2460990-10F0-4984-93C5-452DEB312066}">
      <dgm:prSet/>
      <dgm:spPr/>
      <dgm:t>
        <a:bodyPr/>
        <a:lstStyle/>
        <a:p>
          <a:endParaRPr lang="en-US"/>
        </a:p>
      </dgm:t>
    </dgm:pt>
    <dgm:pt modelId="{0B205E39-F02E-484C-91EA-7F1C98D14F19}" type="sibTrans" cxnId="{A2460990-10F0-4984-93C5-452DEB312066}">
      <dgm:prSet/>
      <dgm:spPr/>
      <dgm:t>
        <a:bodyPr/>
        <a:lstStyle/>
        <a:p>
          <a:endParaRPr lang="en-US"/>
        </a:p>
      </dgm:t>
    </dgm:pt>
    <dgm:pt modelId="{880761FC-F003-4291-94F6-1E84A6D8EE05}">
      <dgm:prSet phldrT="[Text]"/>
      <dgm:spPr/>
      <dgm:t>
        <a:bodyPr/>
        <a:lstStyle/>
        <a:p>
          <a:pPr marL="114300" lvl="1" indent="0" defTabSz="666750">
            <a:lnSpc>
              <a:spcPct val="90000"/>
            </a:lnSpc>
            <a:spcBef>
              <a:spcPct val="0"/>
            </a:spcBef>
            <a:spcAft>
              <a:spcPct val="15000"/>
            </a:spcAft>
            <a:buNone/>
          </a:pPr>
          <a:endParaRPr lang="en-US" dirty="0"/>
        </a:p>
      </dgm:t>
    </dgm:pt>
    <dgm:pt modelId="{781C581A-B658-4D31-ABBC-445FE5613B64}" type="parTrans" cxnId="{ABEB9540-AD8D-4DBB-B03F-DA889740B551}">
      <dgm:prSet/>
      <dgm:spPr/>
      <dgm:t>
        <a:bodyPr/>
        <a:lstStyle/>
        <a:p>
          <a:endParaRPr lang="en-US"/>
        </a:p>
      </dgm:t>
    </dgm:pt>
    <dgm:pt modelId="{F27218C1-4BDA-434F-BC4C-189C11AC28FC}" type="sibTrans" cxnId="{ABEB9540-AD8D-4DBB-B03F-DA889740B551}">
      <dgm:prSet/>
      <dgm:spPr/>
      <dgm:t>
        <a:bodyPr/>
        <a:lstStyle/>
        <a:p>
          <a:endParaRPr lang="en-US"/>
        </a:p>
      </dgm:t>
    </dgm:pt>
    <dgm:pt modelId="{AD0501C0-FBC3-4111-B60B-F589232ECAFD}">
      <dgm:prSet phldrT="[Text]"/>
      <dgm:spPr/>
      <dgm:t>
        <a:bodyPr/>
        <a:lstStyle/>
        <a:p>
          <a:r>
            <a:rPr lang="tr-TR" dirty="0" smtClean="0"/>
            <a:t>Dış müşteri görüşleri</a:t>
          </a:r>
          <a:endParaRPr lang="en-US" dirty="0"/>
        </a:p>
      </dgm:t>
    </dgm:pt>
    <dgm:pt modelId="{9A9A9D96-A47F-45F2-845D-E237CE2448A1}" type="parTrans" cxnId="{A71DEA9D-7874-440C-81F2-8EA2EE45B9BB}">
      <dgm:prSet/>
      <dgm:spPr/>
      <dgm:t>
        <a:bodyPr/>
        <a:lstStyle/>
        <a:p>
          <a:endParaRPr lang="en-US"/>
        </a:p>
      </dgm:t>
    </dgm:pt>
    <dgm:pt modelId="{EF083B36-5275-4B4C-8E04-615CEAAB0929}" type="sibTrans" cxnId="{A71DEA9D-7874-440C-81F2-8EA2EE45B9BB}">
      <dgm:prSet/>
      <dgm:spPr/>
      <dgm:t>
        <a:bodyPr/>
        <a:lstStyle/>
        <a:p>
          <a:endParaRPr lang="en-US"/>
        </a:p>
      </dgm:t>
    </dgm:pt>
    <dgm:pt modelId="{A3414290-7AE5-47BA-AEA2-9504297CCA24}">
      <dgm:prSet phldrT="[Text]"/>
      <dgm:spPr/>
      <dgm:t>
        <a:bodyPr/>
        <a:lstStyle/>
        <a:p>
          <a:pPr marL="228600" lvl="1" indent="-114300" defTabSz="666750">
            <a:lnSpc>
              <a:spcPct val="90000"/>
            </a:lnSpc>
            <a:spcBef>
              <a:spcPct val="0"/>
            </a:spcBef>
            <a:spcAft>
              <a:spcPct val="15000"/>
            </a:spcAft>
            <a:buNone/>
          </a:pPr>
          <a:r>
            <a:rPr lang="tr-TR" dirty="0" smtClean="0"/>
            <a:t>İlgili kurulların kararları</a:t>
          </a:r>
          <a:endParaRPr lang="en-US" dirty="0"/>
        </a:p>
      </dgm:t>
    </dgm:pt>
    <dgm:pt modelId="{F3BBBFC4-2550-4794-A83C-ACB13CBE358F}" type="parTrans" cxnId="{03543EC4-F6C8-42E5-ABE6-E02C9DFAEF16}">
      <dgm:prSet/>
      <dgm:spPr/>
      <dgm:t>
        <a:bodyPr/>
        <a:lstStyle/>
        <a:p>
          <a:endParaRPr lang="en-US"/>
        </a:p>
      </dgm:t>
    </dgm:pt>
    <dgm:pt modelId="{3549F67C-0281-4A12-B8C2-09617F553F03}" type="sibTrans" cxnId="{03543EC4-F6C8-42E5-ABE6-E02C9DFAEF16}">
      <dgm:prSet/>
      <dgm:spPr/>
      <dgm:t>
        <a:bodyPr/>
        <a:lstStyle/>
        <a:p>
          <a:endParaRPr lang="en-US"/>
        </a:p>
      </dgm:t>
    </dgm:pt>
    <dgm:pt modelId="{44D01504-78F2-4096-9FC2-8D999401C1E0}">
      <dgm:prSet phldrT="[Text]"/>
      <dgm:spPr/>
      <dgm:t>
        <a:bodyPr/>
        <a:lstStyle/>
        <a:p>
          <a:pPr marL="228600" lvl="1" indent="-114300" defTabSz="666750">
            <a:lnSpc>
              <a:spcPct val="90000"/>
            </a:lnSpc>
            <a:spcBef>
              <a:spcPct val="0"/>
            </a:spcBef>
            <a:spcAft>
              <a:spcPct val="15000"/>
            </a:spcAft>
            <a:buNone/>
          </a:pPr>
          <a:r>
            <a:rPr lang="tr-TR" dirty="0" smtClean="0"/>
            <a:t>Hizmetin sağlanması ile ilgili politika</a:t>
          </a:r>
          <a:endParaRPr lang="en-US" dirty="0"/>
        </a:p>
      </dgm:t>
    </dgm:pt>
    <dgm:pt modelId="{9DAC2D1C-5C6F-4250-9709-C22E7F817541}" type="parTrans" cxnId="{BC5513D4-12F1-4BC1-AAB0-56FE1842AD40}">
      <dgm:prSet/>
      <dgm:spPr/>
      <dgm:t>
        <a:bodyPr/>
        <a:lstStyle/>
        <a:p>
          <a:endParaRPr lang="en-US"/>
        </a:p>
      </dgm:t>
    </dgm:pt>
    <dgm:pt modelId="{617E863E-5BDC-4500-BB38-D9E1CB346E3C}" type="sibTrans" cxnId="{BC5513D4-12F1-4BC1-AAB0-56FE1842AD40}">
      <dgm:prSet/>
      <dgm:spPr/>
      <dgm:t>
        <a:bodyPr/>
        <a:lstStyle/>
        <a:p>
          <a:endParaRPr lang="en-US"/>
        </a:p>
      </dgm:t>
    </dgm:pt>
    <dgm:pt modelId="{B7B9CD70-9DC1-482D-AAD2-FB39FF8789C9}">
      <dgm:prSet phldrT="[Text]"/>
      <dgm:spPr/>
      <dgm:t>
        <a:bodyPr/>
        <a:lstStyle/>
        <a:p>
          <a:pPr marL="228600" lvl="1" indent="-114300" defTabSz="666750">
            <a:lnSpc>
              <a:spcPct val="90000"/>
            </a:lnSpc>
            <a:spcBef>
              <a:spcPct val="0"/>
            </a:spcBef>
            <a:spcAft>
              <a:spcPct val="15000"/>
            </a:spcAft>
            <a:buNone/>
          </a:pPr>
          <a:r>
            <a:rPr lang="tr-TR" dirty="0" smtClean="0"/>
            <a:t>Üniversite Stratejik Hedefleri </a:t>
          </a:r>
          <a:endParaRPr lang="en-US" dirty="0"/>
        </a:p>
      </dgm:t>
    </dgm:pt>
    <dgm:pt modelId="{77F580E7-D00F-47B5-9E76-428340E8829B}" type="parTrans" cxnId="{98531D44-A4B9-444A-A7ED-BAAC4CE212D2}">
      <dgm:prSet/>
      <dgm:spPr/>
      <dgm:t>
        <a:bodyPr/>
        <a:lstStyle/>
        <a:p>
          <a:endParaRPr lang="en-US"/>
        </a:p>
      </dgm:t>
    </dgm:pt>
    <dgm:pt modelId="{7B584736-3BB8-4E05-B395-C2754071C909}" type="sibTrans" cxnId="{98531D44-A4B9-444A-A7ED-BAAC4CE212D2}">
      <dgm:prSet/>
      <dgm:spPr/>
      <dgm:t>
        <a:bodyPr/>
        <a:lstStyle/>
        <a:p>
          <a:endParaRPr lang="en-US"/>
        </a:p>
      </dgm:t>
    </dgm:pt>
    <dgm:pt modelId="{07431256-3DFC-4047-A18D-A0991635CCAA}" type="pres">
      <dgm:prSet presAssocID="{F3A2FFC7-F09C-4FB9-9C40-4BE9775CBF7F}" presName="Name0" presStyleCnt="0">
        <dgm:presLayoutVars>
          <dgm:dir/>
          <dgm:animLvl val="lvl"/>
          <dgm:resizeHandles val="exact"/>
        </dgm:presLayoutVars>
      </dgm:prSet>
      <dgm:spPr/>
      <dgm:t>
        <a:bodyPr/>
        <a:lstStyle/>
        <a:p>
          <a:endParaRPr lang="en-US"/>
        </a:p>
      </dgm:t>
    </dgm:pt>
    <dgm:pt modelId="{AF07725F-7D53-485B-8D39-03F8CFFD39B6}" type="pres">
      <dgm:prSet presAssocID="{C48BD5BD-A8D1-4C2F-A909-FF69C858B70C}" presName="composite" presStyleCnt="0"/>
      <dgm:spPr/>
    </dgm:pt>
    <dgm:pt modelId="{15BA5FA9-E392-41C2-BCC8-A3FBB611F904}" type="pres">
      <dgm:prSet presAssocID="{C48BD5BD-A8D1-4C2F-A909-FF69C858B70C}" presName="parTx" presStyleLbl="alignNode1" presStyleIdx="0" presStyleCnt="3" custLinFactNeighborX="-1738" custLinFactNeighborY="3771">
        <dgm:presLayoutVars>
          <dgm:chMax val="0"/>
          <dgm:chPref val="0"/>
          <dgm:bulletEnabled val="1"/>
        </dgm:presLayoutVars>
      </dgm:prSet>
      <dgm:spPr/>
      <dgm:t>
        <a:bodyPr/>
        <a:lstStyle/>
        <a:p>
          <a:endParaRPr lang="en-US"/>
        </a:p>
      </dgm:t>
    </dgm:pt>
    <dgm:pt modelId="{47F94B1E-8172-4A69-B3A4-FDBCD8F9B436}" type="pres">
      <dgm:prSet presAssocID="{C48BD5BD-A8D1-4C2F-A909-FF69C858B70C}" presName="desTx" presStyleLbl="alignAccFollowNode1" presStyleIdx="0" presStyleCnt="3">
        <dgm:presLayoutVars>
          <dgm:bulletEnabled val="1"/>
        </dgm:presLayoutVars>
      </dgm:prSet>
      <dgm:spPr/>
      <dgm:t>
        <a:bodyPr/>
        <a:lstStyle/>
        <a:p>
          <a:endParaRPr lang="en-US"/>
        </a:p>
      </dgm:t>
    </dgm:pt>
    <dgm:pt modelId="{EBF66996-0954-481C-9ADE-9B0ECB60C3D5}" type="pres">
      <dgm:prSet presAssocID="{3C8372E1-98C3-4608-AAE1-73CCE257EF84}" presName="space" presStyleCnt="0"/>
      <dgm:spPr/>
    </dgm:pt>
    <dgm:pt modelId="{0137255D-967D-493A-A4CB-974D79AEEFFE}" type="pres">
      <dgm:prSet presAssocID="{C66FCD37-231A-4C57-867B-B0CD860D1D4E}" presName="composite" presStyleCnt="0"/>
      <dgm:spPr/>
    </dgm:pt>
    <dgm:pt modelId="{7B8ECE76-F053-4347-8D51-BC786470DFE4}" type="pres">
      <dgm:prSet presAssocID="{C66FCD37-231A-4C57-867B-B0CD860D1D4E}" presName="parTx" presStyleLbl="alignNode1" presStyleIdx="1" presStyleCnt="3">
        <dgm:presLayoutVars>
          <dgm:chMax val="0"/>
          <dgm:chPref val="0"/>
          <dgm:bulletEnabled val="1"/>
        </dgm:presLayoutVars>
      </dgm:prSet>
      <dgm:spPr/>
      <dgm:t>
        <a:bodyPr/>
        <a:lstStyle/>
        <a:p>
          <a:endParaRPr lang="en-US"/>
        </a:p>
      </dgm:t>
    </dgm:pt>
    <dgm:pt modelId="{A9AFB589-4F47-4C1B-AC2C-B16DD0F91756}" type="pres">
      <dgm:prSet presAssocID="{C66FCD37-231A-4C57-867B-B0CD860D1D4E}" presName="desTx" presStyleLbl="alignAccFollowNode1" presStyleIdx="1" presStyleCnt="3" custLinFactNeighborX="2606" custLinFactNeighborY="-907">
        <dgm:presLayoutVars>
          <dgm:bulletEnabled val="1"/>
        </dgm:presLayoutVars>
      </dgm:prSet>
      <dgm:spPr/>
      <dgm:t>
        <a:bodyPr/>
        <a:lstStyle/>
        <a:p>
          <a:endParaRPr lang="en-US"/>
        </a:p>
      </dgm:t>
    </dgm:pt>
    <dgm:pt modelId="{569790A0-031C-4726-B61C-A46DF5342233}" type="pres">
      <dgm:prSet presAssocID="{647FAE1D-8CB7-47CB-9B87-AE2E2DA5007C}" presName="space" presStyleCnt="0"/>
      <dgm:spPr/>
    </dgm:pt>
    <dgm:pt modelId="{A9BA4151-B9C0-4A86-8536-2AB310B65BEB}" type="pres">
      <dgm:prSet presAssocID="{A2B3F28E-191D-483A-BFCE-61AA68817BBE}" presName="composite" presStyleCnt="0"/>
      <dgm:spPr/>
    </dgm:pt>
    <dgm:pt modelId="{47076811-2338-4705-9665-197897BA2D48}" type="pres">
      <dgm:prSet presAssocID="{A2B3F28E-191D-483A-BFCE-61AA68817BBE}" presName="parTx" presStyleLbl="alignNode1" presStyleIdx="2" presStyleCnt="3">
        <dgm:presLayoutVars>
          <dgm:chMax val="0"/>
          <dgm:chPref val="0"/>
          <dgm:bulletEnabled val="1"/>
        </dgm:presLayoutVars>
      </dgm:prSet>
      <dgm:spPr/>
      <dgm:t>
        <a:bodyPr/>
        <a:lstStyle/>
        <a:p>
          <a:endParaRPr lang="en-US"/>
        </a:p>
      </dgm:t>
    </dgm:pt>
    <dgm:pt modelId="{35767259-8857-417F-AA1B-F5BD90F6AD6D}" type="pres">
      <dgm:prSet presAssocID="{A2B3F28E-191D-483A-BFCE-61AA68817BBE}" presName="desTx" presStyleLbl="alignAccFollowNode1" presStyleIdx="2" presStyleCnt="3">
        <dgm:presLayoutVars>
          <dgm:bulletEnabled val="1"/>
        </dgm:presLayoutVars>
      </dgm:prSet>
      <dgm:spPr/>
      <dgm:t>
        <a:bodyPr/>
        <a:lstStyle/>
        <a:p>
          <a:endParaRPr lang="en-US"/>
        </a:p>
      </dgm:t>
    </dgm:pt>
  </dgm:ptLst>
  <dgm:cxnLst>
    <dgm:cxn modelId="{6A02E1E3-086E-4780-AD63-9A9C987DF608}" type="presOf" srcId="{A7C6EC2C-617A-4002-9615-7824E3FB8A44}" destId="{47F94B1E-8172-4A69-B3A4-FDBCD8F9B436}" srcOrd="0" destOrd="13" presId="urn:microsoft.com/office/officeart/2005/8/layout/hList1"/>
    <dgm:cxn modelId="{AB3455DC-3BDE-4737-92B0-0ABB35A335E7}" type="presOf" srcId="{20341DEC-AD35-40EC-A9DF-4ACCA096C0DE}" destId="{A9AFB589-4F47-4C1B-AC2C-B16DD0F91756}" srcOrd="0" destOrd="7" presId="urn:microsoft.com/office/officeart/2005/8/layout/hList1"/>
    <dgm:cxn modelId="{CDE2189D-0017-42C4-A9EB-0E2D526DA8C9}" type="presOf" srcId="{C48BD5BD-A8D1-4C2F-A909-FF69C858B70C}" destId="{15BA5FA9-E392-41C2-BCC8-A3FBB611F904}" srcOrd="0" destOrd="0" presId="urn:microsoft.com/office/officeart/2005/8/layout/hList1"/>
    <dgm:cxn modelId="{80249455-2847-49B1-817A-4CC408BB9E4C}" srcId="{C48BD5BD-A8D1-4C2F-A909-FF69C858B70C}" destId="{9C61B7F1-9A0E-4B66-ACA2-85A17E47FB4C}" srcOrd="12" destOrd="0" parTransId="{E06D6AD0-F591-402C-B14B-94F9AB606700}" sibTransId="{0E8EE8B1-5860-448B-81BE-6E13A630D68B}"/>
    <dgm:cxn modelId="{07C7D26D-66C5-4495-A199-3A25CF474EEE}" type="presOf" srcId="{9C797897-6C7A-4BEE-B918-D014BA0FEA05}" destId="{35767259-8857-417F-AA1B-F5BD90F6AD6D}" srcOrd="0" destOrd="0" presId="urn:microsoft.com/office/officeart/2005/8/layout/hList1"/>
    <dgm:cxn modelId="{D5EAAE2E-AF34-442A-8F74-5C8920311403}" type="presOf" srcId="{EC0B80E9-318B-4D59-9640-D5D66F5D1A75}" destId="{A9AFB589-4F47-4C1B-AC2C-B16DD0F91756}" srcOrd="0" destOrd="4" presId="urn:microsoft.com/office/officeart/2005/8/layout/hList1"/>
    <dgm:cxn modelId="{BC5513D4-12F1-4BC1-AAB0-56FE1842AD40}" srcId="{C48BD5BD-A8D1-4C2F-A909-FF69C858B70C}" destId="{44D01504-78F2-4096-9FC2-8D999401C1E0}" srcOrd="2" destOrd="0" parTransId="{9DAC2D1C-5C6F-4250-9709-C22E7F817541}" sibTransId="{617E863E-5BDC-4500-BB38-D9E1CB346E3C}"/>
    <dgm:cxn modelId="{FB70E5A3-057A-40E3-A2B3-1909827785EA}" type="presOf" srcId="{FEA53C84-0C3A-45D6-8631-E694D7630B8F}" destId="{A9AFB589-4F47-4C1B-AC2C-B16DD0F91756}" srcOrd="0" destOrd="2" presId="urn:microsoft.com/office/officeart/2005/8/layout/hList1"/>
    <dgm:cxn modelId="{1E72A895-B7E1-4A9A-AFD1-7A05F17C9008}" type="presOf" srcId="{57D52AA6-BA16-4DB6-A271-F8765D001088}" destId="{A9AFB589-4F47-4C1B-AC2C-B16DD0F91756}" srcOrd="0" destOrd="6" presId="urn:microsoft.com/office/officeart/2005/8/layout/hList1"/>
    <dgm:cxn modelId="{A71DEA9D-7874-440C-81F2-8EA2EE45B9BB}" srcId="{C66FCD37-231A-4C57-867B-B0CD860D1D4E}" destId="{AD0501C0-FBC3-4111-B60B-F589232ECAFD}" srcOrd="5" destOrd="0" parTransId="{9A9A9D96-A47F-45F2-845D-E237CE2448A1}" sibTransId="{EF083B36-5275-4B4C-8E04-615CEAAB0929}"/>
    <dgm:cxn modelId="{E264C585-4E03-47CA-A01D-302FE278C856}" type="presOf" srcId="{F3A2FFC7-F09C-4FB9-9C40-4BE9775CBF7F}" destId="{07431256-3DFC-4047-A18D-A0991635CCAA}" srcOrd="0" destOrd="0" presId="urn:microsoft.com/office/officeart/2005/8/layout/hList1"/>
    <dgm:cxn modelId="{F9B9055B-F36E-461B-BB58-FE8B41CBF248}" type="presOf" srcId="{1F2D4890-1B56-4771-AFBE-3BBD25430249}" destId="{A9AFB589-4F47-4C1B-AC2C-B16DD0F91756}" srcOrd="0" destOrd="10" presId="urn:microsoft.com/office/officeart/2005/8/layout/hList1"/>
    <dgm:cxn modelId="{6808822F-8FF3-48C7-886E-8FD31C7A2EBC}" srcId="{C66FCD37-231A-4C57-867B-B0CD860D1D4E}" destId="{65546465-3EF8-4827-941B-18EAB8350321}" srcOrd="8" destOrd="0" parTransId="{AD888BE5-5BBE-49AD-A96D-E2587A7C5C31}" sibTransId="{AE0FFD0D-EB31-45C5-8580-BC5282867DCA}"/>
    <dgm:cxn modelId="{858B54CE-BE58-4189-B15C-F3F1CA62EEC7}" type="presOf" srcId="{C1E7762B-1D52-48B5-BC1F-B9E3A816EB28}" destId="{47F94B1E-8172-4A69-B3A4-FDBCD8F9B436}" srcOrd="0" destOrd="10" presId="urn:microsoft.com/office/officeart/2005/8/layout/hList1"/>
    <dgm:cxn modelId="{2082C533-C031-42F0-8647-FC78DA801D48}" type="presOf" srcId="{AD0501C0-FBC3-4111-B60B-F589232ECAFD}" destId="{A9AFB589-4F47-4C1B-AC2C-B16DD0F91756}" srcOrd="0" destOrd="5" presId="urn:microsoft.com/office/officeart/2005/8/layout/hList1"/>
    <dgm:cxn modelId="{A622CEA2-5E17-4FD3-9AC8-66EE12F1B54A}" srcId="{C48BD5BD-A8D1-4C2F-A909-FF69C858B70C}" destId="{10F5D36D-E9B6-4154-B3EE-FB70300EB019}" srcOrd="1" destOrd="0" parTransId="{D7806804-99DD-4240-93D5-51C80E48C938}" sibTransId="{931F7BC7-AAD2-4CAA-ABBA-8E96BA409D9A}"/>
    <dgm:cxn modelId="{56C6E046-89FE-4B57-A9C6-89D0E53FC205}" srcId="{A2B3F28E-191D-483A-BFCE-61AA68817BBE}" destId="{9C797897-6C7A-4BEE-B918-D014BA0FEA05}" srcOrd="0" destOrd="0" parTransId="{60124E73-DF3E-4594-852B-556F0CF8DFCB}" sibTransId="{114A9D09-81FA-4B53-AD19-92E85CE71DF2}"/>
    <dgm:cxn modelId="{3819D0FE-DF13-4BF3-B113-A4AA4919AD41}" type="presOf" srcId="{44D01504-78F2-4096-9FC2-8D999401C1E0}" destId="{47F94B1E-8172-4A69-B3A4-FDBCD8F9B436}" srcOrd="0" destOrd="2" presId="urn:microsoft.com/office/officeart/2005/8/layout/hList1"/>
    <dgm:cxn modelId="{9FF6BD09-B27F-485C-B5FC-8DC4F7EC7EBD}" type="presOf" srcId="{6161FF62-7565-40AC-B76E-552001979018}" destId="{35767259-8857-417F-AA1B-F5BD90F6AD6D}" srcOrd="0" destOrd="4" presId="urn:microsoft.com/office/officeart/2005/8/layout/hList1"/>
    <dgm:cxn modelId="{01D61B81-08DB-4625-B86F-11788CCEE72C}" type="presOf" srcId="{17EE6C12-B186-4855-A30F-5F067E6F7A6B}" destId="{47F94B1E-8172-4A69-B3A4-FDBCD8F9B436}" srcOrd="0" destOrd="11" presId="urn:microsoft.com/office/officeart/2005/8/layout/hList1"/>
    <dgm:cxn modelId="{CA91D71F-9662-4566-A43D-746FEC940E30}" srcId="{A2B3F28E-191D-483A-BFCE-61AA68817BBE}" destId="{97873BFF-BF11-4E9F-93ED-FF063D2736B6}" srcOrd="3" destOrd="0" parTransId="{DA27E046-F4C6-4F89-AF84-21F49252D4EE}" sibTransId="{923024AA-A8FD-4702-8977-58347C95C79C}"/>
    <dgm:cxn modelId="{C788A74F-F42D-4F04-97A1-EFB762C85BC9}" srcId="{C66FCD37-231A-4C57-867B-B0CD860D1D4E}" destId="{FEA53C84-0C3A-45D6-8631-E694D7630B8F}" srcOrd="2" destOrd="0" parTransId="{8B7D68CA-DABF-44A1-8F52-0D4C2C54C4D5}" sibTransId="{7A26322C-74B6-4E1B-A7A5-56BE0C5A0D40}"/>
    <dgm:cxn modelId="{03543EC4-F6C8-42E5-ABE6-E02C9DFAEF16}" srcId="{C48BD5BD-A8D1-4C2F-A909-FF69C858B70C}" destId="{A3414290-7AE5-47BA-AEA2-9504297CCA24}" srcOrd="4" destOrd="0" parTransId="{F3BBBFC4-2550-4794-A83C-ACB13CBE358F}" sibTransId="{3549F67C-0281-4A12-B8C2-09617F553F03}"/>
    <dgm:cxn modelId="{3B9C1A65-F432-475A-AABA-A5233C11C02A}" srcId="{C48BD5BD-A8D1-4C2F-A909-FF69C858B70C}" destId="{17EE6C12-B186-4855-A30F-5F067E6F7A6B}" srcOrd="11" destOrd="0" parTransId="{1F785076-D739-434A-A35C-4904C4211001}" sibTransId="{FDCE58B9-4474-4647-9A15-0418D4D3342A}"/>
    <dgm:cxn modelId="{E827FB27-235E-489E-93CA-E9E68AAE1146}" type="presOf" srcId="{880761FC-F003-4291-94F6-1E84A6D8EE05}" destId="{47F94B1E-8172-4A69-B3A4-FDBCD8F9B436}" srcOrd="0" destOrd="6" presId="urn:microsoft.com/office/officeart/2005/8/layout/hList1"/>
    <dgm:cxn modelId="{41BF9E49-D663-4718-8D66-1E2DD9E2D12A}" srcId="{C48BD5BD-A8D1-4C2F-A909-FF69C858B70C}" destId="{F8583276-0D5A-476F-A935-BF2CBFEFD851}" srcOrd="0" destOrd="0" parTransId="{62413EA3-48A1-4590-9DC9-209108A2DDF7}" sibTransId="{EEA39A37-6249-4A1D-975E-F07C8C360E80}"/>
    <dgm:cxn modelId="{8BD1017E-54C3-44F4-8D74-DA935B6E5F8C}" type="presOf" srcId="{65546465-3EF8-4827-941B-18EAB8350321}" destId="{A9AFB589-4F47-4C1B-AC2C-B16DD0F91756}" srcOrd="0" destOrd="8" presId="urn:microsoft.com/office/officeart/2005/8/layout/hList1"/>
    <dgm:cxn modelId="{7FB7AB03-094C-4F90-9EE2-185EE97A31B4}" srcId="{C66FCD37-231A-4C57-867B-B0CD860D1D4E}" destId="{331F6FAD-515A-4662-A62F-C40829A383C3}" srcOrd="3" destOrd="0" parTransId="{5F4A9689-12F9-45B9-B759-1BC99D015479}" sibTransId="{F7BEF58E-502B-4995-BABE-21276ECC618D}"/>
    <dgm:cxn modelId="{F435290E-0E69-4AAC-A9E9-69AB78430942}" type="presOf" srcId="{89D9B9BA-E001-4A8E-A960-E499402A4559}" destId="{35767259-8857-417F-AA1B-F5BD90F6AD6D}" srcOrd="0" destOrd="2" presId="urn:microsoft.com/office/officeart/2005/8/layout/hList1"/>
    <dgm:cxn modelId="{601B66B9-65E9-4ADB-A74A-4CAA073DD29E}" type="presOf" srcId="{F8583276-0D5A-476F-A935-BF2CBFEFD851}" destId="{47F94B1E-8172-4A69-B3A4-FDBCD8F9B436}" srcOrd="0" destOrd="0" presId="urn:microsoft.com/office/officeart/2005/8/layout/hList1"/>
    <dgm:cxn modelId="{6FC3B779-272D-4001-99F3-290A68D3F7BE}" type="presOf" srcId="{22C370D5-3D0E-4A25-AF97-638C48CCD8FA}" destId="{47F94B1E-8172-4A69-B3A4-FDBCD8F9B436}" srcOrd="0" destOrd="9" presId="urn:microsoft.com/office/officeart/2005/8/layout/hList1"/>
    <dgm:cxn modelId="{BE528AEE-846F-4566-82FC-0BD6EF3023E1}" srcId="{A2B3F28E-191D-483A-BFCE-61AA68817BBE}" destId="{89D9B9BA-E001-4A8E-A960-E499402A4559}" srcOrd="2" destOrd="0" parTransId="{C197467C-4E01-42F4-A0FF-BA72C373759E}" sibTransId="{02D9C2CC-3795-4B71-A1D8-663B2C853E56}"/>
    <dgm:cxn modelId="{AFF031A6-E2D6-4A7A-8F00-27BA96D8F9A7}" type="presOf" srcId="{331F6FAD-515A-4662-A62F-C40829A383C3}" destId="{A9AFB589-4F47-4C1B-AC2C-B16DD0F91756}" srcOrd="0" destOrd="3" presId="urn:microsoft.com/office/officeart/2005/8/layout/hList1"/>
    <dgm:cxn modelId="{B8D1C76F-49D0-45F6-B157-FAE70FC49010}" type="presOf" srcId="{64721193-63C6-434C-B413-65B812661274}" destId="{47F94B1E-8172-4A69-B3A4-FDBCD8F9B436}" srcOrd="0" destOrd="8" presId="urn:microsoft.com/office/officeart/2005/8/layout/hList1"/>
    <dgm:cxn modelId="{2C309DFE-24ED-428A-B21E-BD05A17E696A}" type="presOf" srcId="{A2B3F28E-191D-483A-BFCE-61AA68817BBE}" destId="{47076811-2338-4705-9665-197897BA2D48}" srcOrd="0" destOrd="0" presId="urn:microsoft.com/office/officeart/2005/8/layout/hList1"/>
    <dgm:cxn modelId="{37246EE6-D648-48BC-B224-3B03C060C2E3}" srcId="{C48BD5BD-A8D1-4C2F-A909-FF69C858B70C}" destId="{64721193-63C6-434C-B413-65B812661274}" srcOrd="8" destOrd="0" parTransId="{0182AED4-5BE5-4658-BB5F-33AD104108A3}" sibTransId="{24199D82-E5D5-4753-ADEF-4121B1B745B7}"/>
    <dgm:cxn modelId="{5F509143-FC0B-4842-A537-A713B7E01BE3}" srcId="{F3A2FFC7-F09C-4FB9-9C40-4BE9775CBF7F}" destId="{C48BD5BD-A8D1-4C2F-A909-FF69C858B70C}" srcOrd="0" destOrd="0" parTransId="{5A8A1A64-26D7-4B8D-B802-76C8D871929B}" sibTransId="{3C8372E1-98C3-4608-AAE1-73CCE257EF84}"/>
    <dgm:cxn modelId="{8D4E27F6-23B7-4BEA-B701-85F4EA98D8F4}" type="presOf" srcId="{648FEC30-458B-4994-9159-507A2E586ADB}" destId="{47F94B1E-8172-4A69-B3A4-FDBCD8F9B436}" srcOrd="0" destOrd="5" presId="urn:microsoft.com/office/officeart/2005/8/layout/hList1"/>
    <dgm:cxn modelId="{C718876C-FA8B-4EDF-977A-73B12BF6E871}" type="presOf" srcId="{97873BFF-BF11-4E9F-93ED-FF063D2736B6}" destId="{35767259-8857-417F-AA1B-F5BD90F6AD6D}" srcOrd="0" destOrd="3" presId="urn:microsoft.com/office/officeart/2005/8/layout/hList1"/>
    <dgm:cxn modelId="{02B6AD23-BE95-4647-90AD-C42786B9E96E}" type="presOf" srcId="{9C61B7F1-9A0E-4B66-ACA2-85A17E47FB4C}" destId="{47F94B1E-8172-4A69-B3A4-FDBCD8F9B436}" srcOrd="0" destOrd="12" presId="urn:microsoft.com/office/officeart/2005/8/layout/hList1"/>
    <dgm:cxn modelId="{EDD24E29-A28F-4763-87D5-2DFB5E549C0F}" srcId="{C66FCD37-231A-4C57-867B-B0CD860D1D4E}" destId="{6F99C07D-18DF-4A0F-AD9F-5DD9026CCE83}" srcOrd="0" destOrd="0" parTransId="{2A52A8B6-15AF-4CA2-90F5-A4C0713E5602}" sibTransId="{1A19CE01-53D2-4AA6-9168-4A0EABAB8074}"/>
    <dgm:cxn modelId="{A2460990-10F0-4984-93C5-452DEB312066}" srcId="{C48BD5BD-A8D1-4C2F-A909-FF69C858B70C}" destId="{648FEC30-458B-4994-9159-507A2E586ADB}" srcOrd="5" destOrd="0" parTransId="{2164B4FC-7B61-48FE-99C1-C5B478A6E069}" sibTransId="{0B205E39-F02E-484C-91EA-7F1C98D14F19}"/>
    <dgm:cxn modelId="{F601E0D1-7FA6-4B9F-A196-422DEBFB4563}" srcId="{F3A2FFC7-F09C-4FB9-9C40-4BE9775CBF7F}" destId="{A2B3F28E-191D-483A-BFCE-61AA68817BBE}" srcOrd="2" destOrd="0" parTransId="{103E05EA-6869-40B0-8F57-2E5A26856D82}" sibTransId="{CD5C623E-5A58-4E82-B0F7-F8796BAAB738}"/>
    <dgm:cxn modelId="{F20F9BCA-9E6A-4088-BB85-5AF077BB1524}" type="presOf" srcId="{B7B9CD70-9DC1-482D-AAD2-FB39FF8789C9}" destId="{47F94B1E-8172-4A69-B3A4-FDBCD8F9B436}" srcOrd="0" destOrd="3" presId="urn:microsoft.com/office/officeart/2005/8/layout/hList1"/>
    <dgm:cxn modelId="{2695325E-7998-406C-B0B3-96CABBB3CEB1}" srcId="{C66FCD37-231A-4C57-867B-B0CD860D1D4E}" destId="{CD1FDA20-2D8B-453B-BDFE-B6B26D9A4500}" srcOrd="9" destOrd="0" parTransId="{BE4C91ED-5958-4429-B890-603F80F30327}" sibTransId="{2E81ECAF-DACF-4251-8D14-584D011A3524}"/>
    <dgm:cxn modelId="{D76C2D6A-1532-49DD-B728-44AC36737BF0}" srcId="{C48BD5BD-A8D1-4C2F-A909-FF69C858B70C}" destId="{F6A8E3AE-C621-4EC0-A33B-64F834BD36BA}" srcOrd="7" destOrd="0" parTransId="{DD898D73-44B6-4720-8420-BACE7CF4EE4B}" sibTransId="{24A80974-2516-4412-B77D-C36EAE481BD4}"/>
    <dgm:cxn modelId="{C862DD69-980A-4486-A2E6-6B3B6EB81CC9}" srcId="{C66FCD37-231A-4C57-867B-B0CD860D1D4E}" destId="{EC0B80E9-318B-4D59-9640-D5D66F5D1A75}" srcOrd="4" destOrd="0" parTransId="{D1EF32AF-48E7-4AD1-AA00-B42F6A097E7D}" sibTransId="{74832ACB-8772-4C20-8A38-C042A7324C33}"/>
    <dgm:cxn modelId="{ABEB9540-AD8D-4DBB-B03F-DA889740B551}" srcId="{C48BD5BD-A8D1-4C2F-A909-FF69C858B70C}" destId="{880761FC-F003-4291-94F6-1E84A6D8EE05}" srcOrd="6" destOrd="0" parTransId="{781C581A-B658-4D31-ABBC-445FE5613B64}" sibTransId="{F27218C1-4BDA-434F-BC4C-189C11AC28FC}"/>
    <dgm:cxn modelId="{15CC3C21-A2B1-4E06-998F-346FBAAFFCA1}" srcId="{F3A2FFC7-F09C-4FB9-9C40-4BE9775CBF7F}" destId="{C66FCD37-231A-4C57-867B-B0CD860D1D4E}" srcOrd="1" destOrd="0" parTransId="{F9683286-ACB5-4E46-A387-EC698A407E87}" sibTransId="{647FAE1D-8CB7-47CB-9B87-AE2E2DA5007C}"/>
    <dgm:cxn modelId="{5A38B314-82BC-44A4-BC51-3B6617AD2E75}" type="presOf" srcId="{CDE4E90E-054D-4619-B442-1033AE13F35F}" destId="{35767259-8857-417F-AA1B-F5BD90F6AD6D}" srcOrd="0" destOrd="1" presId="urn:microsoft.com/office/officeart/2005/8/layout/hList1"/>
    <dgm:cxn modelId="{DC0981EC-D1FB-4B36-928C-FAF7E6C1AE49}" srcId="{A2B3F28E-191D-483A-BFCE-61AA68817BBE}" destId="{6161FF62-7565-40AC-B76E-552001979018}" srcOrd="4" destOrd="0" parTransId="{F77C9BE6-51B4-49D1-A190-577059079DD3}" sibTransId="{DFC7F0EE-806E-413A-B4DF-4DDA17976CBF}"/>
    <dgm:cxn modelId="{22FDB40C-6D3D-4BA5-8571-436DB6902314}" srcId="{C66FCD37-231A-4C57-867B-B0CD860D1D4E}" destId="{AD4D38B4-6111-4CFC-A660-91D58BF7D15F}" srcOrd="1" destOrd="0" parTransId="{B7B815A5-DFC4-4E98-B751-1539202094DF}" sibTransId="{B24C52CE-A411-4A72-A25F-C7A6B8045E03}"/>
    <dgm:cxn modelId="{E1066543-FAFB-4FAB-A9B8-FE90F69F96CC}" type="presOf" srcId="{F6A8E3AE-C621-4EC0-A33B-64F834BD36BA}" destId="{47F94B1E-8172-4A69-B3A4-FDBCD8F9B436}" srcOrd="0" destOrd="7" presId="urn:microsoft.com/office/officeart/2005/8/layout/hList1"/>
    <dgm:cxn modelId="{EB57C02E-3F8C-4C72-8431-1D70C34A05BC}" type="presOf" srcId="{C66FCD37-231A-4C57-867B-B0CD860D1D4E}" destId="{7B8ECE76-F053-4347-8D51-BC786470DFE4}" srcOrd="0" destOrd="0" presId="urn:microsoft.com/office/officeart/2005/8/layout/hList1"/>
    <dgm:cxn modelId="{40E9BA15-634A-492C-92A5-776E807D5BFB}" srcId="{C66FCD37-231A-4C57-867B-B0CD860D1D4E}" destId="{57D52AA6-BA16-4DB6-A271-F8765D001088}" srcOrd="6" destOrd="0" parTransId="{19E0FD9E-18FC-477E-8271-AB7061CBDF01}" sibTransId="{94ECB2F8-55FB-41FD-A7D8-20975B372BC7}"/>
    <dgm:cxn modelId="{EE16BBC5-6FB1-444A-A69A-6FF35991491E}" srcId="{C48BD5BD-A8D1-4C2F-A909-FF69C858B70C}" destId="{A7C6EC2C-617A-4002-9615-7824E3FB8A44}" srcOrd="13" destOrd="0" parTransId="{1B5D76BC-B335-4782-95B4-4FB351AF7A10}" sibTransId="{2A4EF370-424F-439F-A8EE-55A2B7C5041D}"/>
    <dgm:cxn modelId="{CAF1D99E-C86D-4A0A-A7D4-240E90EEA511}" type="presOf" srcId="{A3414290-7AE5-47BA-AEA2-9504297CCA24}" destId="{47F94B1E-8172-4A69-B3A4-FDBCD8F9B436}" srcOrd="0" destOrd="4" presId="urn:microsoft.com/office/officeart/2005/8/layout/hList1"/>
    <dgm:cxn modelId="{98531D44-A4B9-444A-A7ED-BAAC4CE212D2}" srcId="{C48BD5BD-A8D1-4C2F-A909-FF69C858B70C}" destId="{B7B9CD70-9DC1-482D-AAD2-FB39FF8789C9}" srcOrd="3" destOrd="0" parTransId="{77F580E7-D00F-47B5-9E76-428340E8829B}" sibTransId="{7B584736-3BB8-4E05-B395-C2754071C909}"/>
    <dgm:cxn modelId="{94A5AE3A-3D91-4702-9B45-CD17F9635B70}" type="presOf" srcId="{AD4D38B4-6111-4CFC-A660-91D58BF7D15F}" destId="{A9AFB589-4F47-4C1B-AC2C-B16DD0F91756}" srcOrd="0" destOrd="1" presId="urn:microsoft.com/office/officeart/2005/8/layout/hList1"/>
    <dgm:cxn modelId="{0E621083-CFA5-4E36-A863-631076B3D66D}" srcId="{C66FCD37-231A-4C57-867B-B0CD860D1D4E}" destId="{1F2D4890-1B56-4771-AFBE-3BBD25430249}" srcOrd="10" destOrd="0" parTransId="{1005F683-D661-41D0-B705-87940C2147C8}" sibTransId="{645E97E0-99B3-4E89-8420-C926CEF53869}"/>
    <dgm:cxn modelId="{D55F9F4F-55AF-4C81-95A5-070E9FDB311A}" srcId="{C66FCD37-231A-4C57-867B-B0CD860D1D4E}" destId="{20341DEC-AD35-40EC-A9DF-4ACCA096C0DE}" srcOrd="7" destOrd="0" parTransId="{3FABB740-7A4C-4CA3-B0A5-56271645F694}" sibTransId="{1FAC746B-D209-4742-8026-10640778DDF4}"/>
    <dgm:cxn modelId="{22BE187E-AD68-4BA7-A7BE-617CAE368056}" type="presOf" srcId="{10F5D36D-E9B6-4154-B3EE-FB70300EB019}" destId="{47F94B1E-8172-4A69-B3A4-FDBCD8F9B436}" srcOrd="0" destOrd="1" presId="urn:microsoft.com/office/officeart/2005/8/layout/hList1"/>
    <dgm:cxn modelId="{E4838736-5F9B-4FD4-9A3B-AD7F6D640528}" srcId="{C48BD5BD-A8D1-4C2F-A909-FF69C858B70C}" destId="{22C370D5-3D0E-4A25-AF97-638C48CCD8FA}" srcOrd="9" destOrd="0" parTransId="{83FDC7E9-FB51-4805-85AE-F3D4A1FEAE2B}" sibTransId="{6993ABC3-3BBC-49B0-9C15-800ADAF14485}"/>
    <dgm:cxn modelId="{50A7AFEB-8E16-472B-AEEB-340FD551BDB4}" type="presOf" srcId="{6F99C07D-18DF-4A0F-AD9F-5DD9026CCE83}" destId="{A9AFB589-4F47-4C1B-AC2C-B16DD0F91756}" srcOrd="0" destOrd="0" presId="urn:microsoft.com/office/officeart/2005/8/layout/hList1"/>
    <dgm:cxn modelId="{74FEC9CC-1570-4009-9E34-3EEA9F8FE3AA}" srcId="{A2B3F28E-191D-483A-BFCE-61AA68817BBE}" destId="{CDE4E90E-054D-4619-B442-1033AE13F35F}" srcOrd="1" destOrd="0" parTransId="{F3A7CE70-A0B1-4F42-8588-56167DC82FA4}" sibTransId="{47F9E6CC-A4EF-4413-A79E-B0B33FD1D76D}"/>
    <dgm:cxn modelId="{14889800-B4FF-4433-A806-5C3EFDBFF5B8}" srcId="{C48BD5BD-A8D1-4C2F-A909-FF69C858B70C}" destId="{C1E7762B-1D52-48B5-BC1F-B9E3A816EB28}" srcOrd="10" destOrd="0" parTransId="{942F9963-DEE2-4C27-92FF-D2616F97C37C}" sibTransId="{DA8A35D2-31F6-4E18-A5C9-E0CD959A100D}"/>
    <dgm:cxn modelId="{1F48D6F0-9B85-4A86-BA15-E9250EF9736C}" type="presOf" srcId="{CD1FDA20-2D8B-453B-BDFE-B6B26D9A4500}" destId="{A9AFB589-4F47-4C1B-AC2C-B16DD0F91756}" srcOrd="0" destOrd="9" presId="urn:microsoft.com/office/officeart/2005/8/layout/hList1"/>
    <dgm:cxn modelId="{9212D3E9-5925-4BC7-9307-E656373EF7B5}" type="presParOf" srcId="{07431256-3DFC-4047-A18D-A0991635CCAA}" destId="{AF07725F-7D53-485B-8D39-03F8CFFD39B6}" srcOrd="0" destOrd="0" presId="urn:microsoft.com/office/officeart/2005/8/layout/hList1"/>
    <dgm:cxn modelId="{DF17BD4B-911D-459E-B1E7-64F2A4B3C070}" type="presParOf" srcId="{AF07725F-7D53-485B-8D39-03F8CFFD39B6}" destId="{15BA5FA9-E392-41C2-BCC8-A3FBB611F904}" srcOrd="0" destOrd="0" presId="urn:microsoft.com/office/officeart/2005/8/layout/hList1"/>
    <dgm:cxn modelId="{6873B321-E696-4DD0-B11B-5DC7E0EF1903}" type="presParOf" srcId="{AF07725F-7D53-485B-8D39-03F8CFFD39B6}" destId="{47F94B1E-8172-4A69-B3A4-FDBCD8F9B436}" srcOrd="1" destOrd="0" presId="urn:microsoft.com/office/officeart/2005/8/layout/hList1"/>
    <dgm:cxn modelId="{B507452B-5263-42A9-96D5-259A82AD66B6}" type="presParOf" srcId="{07431256-3DFC-4047-A18D-A0991635CCAA}" destId="{EBF66996-0954-481C-9ADE-9B0ECB60C3D5}" srcOrd="1" destOrd="0" presId="urn:microsoft.com/office/officeart/2005/8/layout/hList1"/>
    <dgm:cxn modelId="{F1CB3F9D-5480-450E-8FD2-9CB9941C0D7A}" type="presParOf" srcId="{07431256-3DFC-4047-A18D-A0991635CCAA}" destId="{0137255D-967D-493A-A4CB-974D79AEEFFE}" srcOrd="2" destOrd="0" presId="urn:microsoft.com/office/officeart/2005/8/layout/hList1"/>
    <dgm:cxn modelId="{D26651C6-4AE2-498E-A1D1-106245260415}" type="presParOf" srcId="{0137255D-967D-493A-A4CB-974D79AEEFFE}" destId="{7B8ECE76-F053-4347-8D51-BC786470DFE4}" srcOrd="0" destOrd="0" presId="urn:microsoft.com/office/officeart/2005/8/layout/hList1"/>
    <dgm:cxn modelId="{C4B57210-3389-49CA-BBB2-FAA76A06FDF9}" type="presParOf" srcId="{0137255D-967D-493A-A4CB-974D79AEEFFE}" destId="{A9AFB589-4F47-4C1B-AC2C-B16DD0F91756}" srcOrd="1" destOrd="0" presId="urn:microsoft.com/office/officeart/2005/8/layout/hList1"/>
    <dgm:cxn modelId="{93ABD8EB-9ED1-4406-B22B-92D0AAD5F888}" type="presParOf" srcId="{07431256-3DFC-4047-A18D-A0991635CCAA}" destId="{569790A0-031C-4726-B61C-A46DF5342233}" srcOrd="3" destOrd="0" presId="urn:microsoft.com/office/officeart/2005/8/layout/hList1"/>
    <dgm:cxn modelId="{02A7B2ED-1E07-4F00-BE7B-82006DD36C7C}" type="presParOf" srcId="{07431256-3DFC-4047-A18D-A0991635CCAA}" destId="{A9BA4151-B9C0-4A86-8536-2AB310B65BEB}" srcOrd="4" destOrd="0" presId="urn:microsoft.com/office/officeart/2005/8/layout/hList1"/>
    <dgm:cxn modelId="{D2A356E5-AA8C-44E9-ACA5-03C8532334E9}" type="presParOf" srcId="{A9BA4151-B9C0-4A86-8536-2AB310B65BEB}" destId="{47076811-2338-4705-9665-197897BA2D48}" srcOrd="0" destOrd="0" presId="urn:microsoft.com/office/officeart/2005/8/layout/hList1"/>
    <dgm:cxn modelId="{9FD47BB5-5B62-4341-9F63-C32A9FC09FCD}" type="presParOf" srcId="{A9BA4151-B9C0-4A86-8536-2AB310B65BEB}" destId="{35767259-8857-417F-AA1B-F5BD90F6AD6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A4F8-B079-4911-ADBE-AD26B528F5DF}">
      <dsp:nvSpPr>
        <dsp:cNvPr id="0" name=""/>
        <dsp:cNvSpPr/>
      </dsp:nvSpPr>
      <dsp:spPr>
        <a:xfrm>
          <a:off x="73241" y="1797367"/>
          <a:ext cx="1560860" cy="735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Girdi-1</a:t>
          </a:r>
          <a:endParaRPr lang="en-US" sz="1600" kern="1200" dirty="0"/>
        </a:p>
        <a:p>
          <a:pPr marL="171450" lvl="1" indent="-171450" algn="l" defTabSz="711200">
            <a:lnSpc>
              <a:spcPct val="90000"/>
            </a:lnSpc>
            <a:spcBef>
              <a:spcPct val="0"/>
            </a:spcBef>
            <a:spcAft>
              <a:spcPct val="15000"/>
            </a:spcAft>
            <a:buChar char="••"/>
          </a:pPr>
          <a:r>
            <a:rPr lang="tr-TR" sz="1600" kern="1200" dirty="0" smtClean="0"/>
            <a:t>Sağlayıcı-1</a:t>
          </a:r>
          <a:endParaRPr lang="en-US" sz="1600" kern="1200" dirty="0"/>
        </a:p>
      </dsp:txBody>
      <dsp:txXfrm>
        <a:off x="90171" y="1814297"/>
        <a:ext cx="1527000" cy="544170"/>
      </dsp:txXfrm>
    </dsp:sp>
    <dsp:sp modelId="{8F5249B0-D66B-484D-96ED-B3655559EC4F}">
      <dsp:nvSpPr>
        <dsp:cNvPr id="0" name=""/>
        <dsp:cNvSpPr/>
      </dsp:nvSpPr>
      <dsp:spPr>
        <a:xfrm>
          <a:off x="806082" y="1300393"/>
          <a:ext cx="2124313" cy="2124313"/>
        </a:xfrm>
        <a:prstGeom prst="leftCircularArrow">
          <a:avLst>
            <a:gd name="adj1" fmla="val 2094"/>
            <a:gd name="adj2" fmla="val 251399"/>
            <a:gd name="adj3" fmla="val 1671615"/>
            <a:gd name="adj4" fmla="val 8669194"/>
            <a:gd name="adj5" fmla="val 2443"/>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B016CCB9-EB73-4A7F-835C-EBF7B8F2CBA8}">
      <dsp:nvSpPr>
        <dsp:cNvPr id="0" name=""/>
        <dsp:cNvSpPr/>
      </dsp:nvSpPr>
      <dsp:spPr>
        <a:xfrm>
          <a:off x="349173"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Süreç-1</a:t>
          </a:r>
          <a:endParaRPr lang="en-US" sz="2900" kern="1200" dirty="0"/>
        </a:p>
      </dsp:txBody>
      <dsp:txXfrm>
        <a:off x="365333" y="2415983"/>
        <a:ext cx="1355111" cy="519415"/>
      </dsp:txXfrm>
    </dsp:sp>
    <dsp:sp modelId="{26519FE5-2FAC-46D8-9FBC-5F4A3A5691C8}">
      <dsp:nvSpPr>
        <dsp:cNvPr id="0" name=""/>
        <dsp:cNvSpPr/>
      </dsp:nvSpPr>
      <dsp:spPr>
        <a:xfrm>
          <a:off x="1983114" y="1505814"/>
          <a:ext cx="2303954" cy="696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Çıktı-1/Girdi-2</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Yararlanan-1/Sağlayıcı-2</a:t>
          </a:r>
          <a:endParaRPr lang="en-US" sz="1400" kern="1200" dirty="0"/>
        </a:p>
      </dsp:txBody>
      <dsp:txXfrm>
        <a:off x="1999153" y="1671199"/>
        <a:ext cx="2271876" cy="515526"/>
      </dsp:txXfrm>
    </dsp:sp>
    <dsp:sp modelId="{BC79C560-95ED-474A-946D-4CBEF2F921FB}">
      <dsp:nvSpPr>
        <dsp:cNvPr id="0" name=""/>
        <dsp:cNvSpPr/>
      </dsp:nvSpPr>
      <dsp:spPr>
        <a:xfrm>
          <a:off x="3163091" y="489381"/>
          <a:ext cx="2373149" cy="2373149"/>
        </a:xfrm>
        <a:prstGeom prst="circularArrow">
          <a:avLst>
            <a:gd name="adj1" fmla="val 1874"/>
            <a:gd name="adj2" fmla="val 223913"/>
            <a:gd name="adj3" fmla="val 19605299"/>
            <a:gd name="adj4" fmla="val 12580234"/>
            <a:gd name="adj5" fmla="val 2187"/>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F53AB635-29D5-45E8-9644-5A37FF9F2F44}">
      <dsp:nvSpPr>
        <dsp:cNvPr id="0" name=""/>
        <dsp:cNvSpPr/>
      </dsp:nvSpPr>
      <dsp:spPr>
        <a:xfrm>
          <a:off x="2666821" y="1112440"/>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Süreç-2</a:t>
          </a:r>
          <a:endParaRPr lang="en-US" sz="2900" kern="1200" dirty="0"/>
        </a:p>
      </dsp:txBody>
      <dsp:txXfrm>
        <a:off x="2682981" y="1128600"/>
        <a:ext cx="1355111" cy="519415"/>
      </dsp:txXfrm>
    </dsp:sp>
    <dsp:sp modelId="{78BC62CE-E0B1-422D-A4E6-3474C6BAACB3}">
      <dsp:nvSpPr>
        <dsp:cNvPr id="0" name=""/>
        <dsp:cNvSpPr/>
      </dsp:nvSpPr>
      <dsp:spPr>
        <a:xfrm>
          <a:off x="4461981" y="1578699"/>
          <a:ext cx="2086229" cy="906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Çıktı-2/Girdi-3</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Yararlanan-2/Sağlayıcı-3</a:t>
          </a:r>
          <a:endParaRPr lang="en-US" sz="1400" kern="1200" dirty="0"/>
        </a:p>
      </dsp:txBody>
      <dsp:txXfrm>
        <a:off x="4482844" y="1599562"/>
        <a:ext cx="2044503" cy="670603"/>
      </dsp:txXfrm>
    </dsp:sp>
    <dsp:sp modelId="{55851ED5-50EC-4909-BC4A-4DF176F47D9F}">
      <dsp:nvSpPr>
        <dsp:cNvPr id="0" name=""/>
        <dsp:cNvSpPr/>
      </dsp:nvSpPr>
      <dsp:spPr>
        <a:xfrm>
          <a:off x="5073725"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Süreç-3</a:t>
          </a:r>
          <a:endParaRPr lang="en-US" sz="2900" kern="1200" dirty="0"/>
        </a:p>
      </dsp:txBody>
      <dsp:txXfrm>
        <a:off x="5089885" y="2415983"/>
        <a:ext cx="1355111" cy="519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347602" y="1393"/>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Performans standartları tanımlanır</a:t>
          </a:r>
          <a:endParaRPr lang="en-US" sz="1400" kern="1200" dirty="0"/>
        </a:p>
      </dsp:txBody>
      <dsp:txXfrm>
        <a:off x="3549212" y="203003"/>
        <a:ext cx="973458" cy="973458"/>
      </dsp:txXfrm>
    </dsp:sp>
    <dsp:sp modelId="{E49B8D85-2434-472D-86B4-E3012862350E}">
      <dsp:nvSpPr>
        <dsp:cNvPr id="0" name=""/>
        <dsp:cNvSpPr/>
      </dsp:nvSpPr>
      <dsp:spPr>
        <a:xfrm rot="1803681">
          <a:off x="4747114" y="983417"/>
          <a:ext cx="39527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55089" y="1046643"/>
        <a:ext cx="276693" cy="278776"/>
      </dsp:txXfrm>
    </dsp:sp>
    <dsp:sp modelId="{D9111BC8-6726-437B-A4E9-3B8A906E1A5A}">
      <dsp:nvSpPr>
        <dsp:cNvPr id="0" name=""/>
        <dsp:cNvSpPr/>
      </dsp:nvSpPr>
      <dsp:spPr>
        <a:xfrm>
          <a:off x="5184587" y="1064601"/>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t>Gerçek performans ölçülür</a:t>
          </a:r>
          <a:endParaRPr lang="en-US" sz="1400" b="0" kern="1200" dirty="0"/>
        </a:p>
      </dsp:txBody>
      <dsp:txXfrm>
        <a:off x="5386197" y="1266211"/>
        <a:ext cx="973458" cy="973458"/>
      </dsp:txXfrm>
    </dsp:sp>
    <dsp:sp modelId="{A9C48A10-34FA-4014-A78E-155CAB8B6D59}">
      <dsp:nvSpPr>
        <dsp:cNvPr id="0" name=""/>
        <dsp:cNvSpPr/>
      </dsp:nvSpPr>
      <dsp:spPr>
        <a:xfrm rot="5517919">
          <a:off x="5668883" y="2519107"/>
          <a:ext cx="339561"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721564" y="2561129"/>
        <a:ext cx="237693" cy="278776"/>
      </dsp:txXfrm>
    </dsp:sp>
    <dsp:sp modelId="{97177708-1850-41BE-8F84-1DBD5CC207CE}">
      <dsp:nvSpPr>
        <dsp:cNvPr id="0" name=""/>
        <dsp:cNvSpPr/>
      </dsp:nvSpPr>
      <dsp:spPr>
        <a:xfrm>
          <a:off x="5040563" y="3080826"/>
          <a:ext cx="1525276" cy="140806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Gerçek performans standartlarla karşılaştırılır</a:t>
          </a:r>
          <a:endParaRPr lang="en-US" sz="1400" kern="1200" dirty="0"/>
        </a:p>
      </dsp:txBody>
      <dsp:txXfrm>
        <a:off x="5263934" y="3287032"/>
        <a:ext cx="1078534" cy="995654"/>
      </dsp:txXfrm>
    </dsp:sp>
    <dsp:sp modelId="{A1B07BF8-B21C-469C-95D2-C77EC8357140}">
      <dsp:nvSpPr>
        <dsp:cNvPr id="0" name=""/>
        <dsp:cNvSpPr/>
      </dsp:nvSpPr>
      <dsp:spPr>
        <a:xfrm rot="8971638">
          <a:off x="4739376" y="4082457"/>
          <a:ext cx="32646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830551" y="4150549"/>
        <a:ext cx="228526" cy="278776"/>
      </dsp:txXfrm>
    </dsp:sp>
    <dsp:sp modelId="{311BFCCD-AEF3-4643-8675-DA77C2212431}">
      <dsp:nvSpPr>
        <dsp:cNvPr id="0" name=""/>
        <dsp:cNvSpPr/>
      </dsp:nvSpPr>
      <dsp:spPr>
        <a:xfrm>
          <a:off x="3347602" y="4136382"/>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Sapmaların sebepleri analiz edili</a:t>
          </a:r>
          <a:r>
            <a:rPr lang="tr-TR" sz="1600" kern="1200" dirty="0" smtClean="0"/>
            <a:t>r</a:t>
          </a:r>
          <a:endParaRPr lang="en-US" sz="1600" kern="1200" dirty="0"/>
        </a:p>
      </dsp:txBody>
      <dsp:txXfrm>
        <a:off x="3549212" y="4337992"/>
        <a:ext cx="973458" cy="973458"/>
      </dsp:txXfrm>
    </dsp:sp>
    <dsp:sp modelId="{AD780FC1-340D-46EC-B6EE-2F0D9CF641BD}">
      <dsp:nvSpPr>
        <dsp:cNvPr id="0" name=""/>
        <dsp:cNvSpPr/>
      </dsp:nvSpPr>
      <dsp:spPr>
        <a:xfrm rot="12634006">
          <a:off x="2978876" y="4074564"/>
          <a:ext cx="360563"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79529" y="4194994"/>
        <a:ext cx="252394" cy="278776"/>
      </dsp:txXfrm>
    </dsp:sp>
    <dsp:sp modelId="{73C3EC50-AA37-4625-BD29-BAE7F1C12B31}">
      <dsp:nvSpPr>
        <dsp:cNvPr id="0" name=""/>
        <dsp:cNvSpPr/>
      </dsp:nvSpPr>
      <dsp:spPr>
        <a:xfrm>
          <a:off x="1558353" y="3072032"/>
          <a:ext cx="1395235" cy="140282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Düzeltici faaliyet planlanır</a:t>
          </a:r>
          <a:endParaRPr lang="en-US" sz="1600" kern="1200" dirty="0"/>
        </a:p>
      </dsp:txBody>
      <dsp:txXfrm>
        <a:off x="1762680" y="3277470"/>
        <a:ext cx="986581" cy="991945"/>
      </dsp:txXfrm>
    </dsp:sp>
    <dsp:sp modelId="{ED7A402F-D448-45BC-AE23-2897C8631338}">
      <dsp:nvSpPr>
        <dsp:cNvPr id="0" name=""/>
        <dsp:cNvSpPr/>
      </dsp:nvSpPr>
      <dsp:spPr>
        <a:xfrm rot="16182337">
          <a:off x="2075758" y="2519514"/>
          <a:ext cx="349927"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128517" y="2664928"/>
        <a:ext cx="244949" cy="278776"/>
      </dsp:txXfrm>
    </dsp:sp>
    <dsp:sp modelId="{FD96C103-5CFD-483A-95BF-F13B87023098}">
      <dsp:nvSpPr>
        <dsp:cNvPr id="0" name=""/>
        <dsp:cNvSpPr/>
      </dsp:nvSpPr>
      <dsp:spPr>
        <a:xfrm>
          <a:off x="1557099" y="1035140"/>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Düzeltici faaliyet uygulanır</a:t>
          </a:r>
          <a:endParaRPr lang="en-US" sz="1700" kern="1200" dirty="0"/>
        </a:p>
      </dsp:txBody>
      <dsp:txXfrm>
        <a:off x="1758709" y="1236750"/>
        <a:ext cx="973458" cy="973458"/>
      </dsp:txXfrm>
    </dsp:sp>
    <dsp:sp modelId="{776756B7-2016-49B8-82C8-FBE0729BE46E}">
      <dsp:nvSpPr>
        <dsp:cNvPr id="0" name=""/>
        <dsp:cNvSpPr/>
      </dsp:nvSpPr>
      <dsp:spPr>
        <a:xfrm rot="19800000">
          <a:off x="2948649" y="979472"/>
          <a:ext cx="366132"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56007" y="1099858"/>
        <a:ext cx="256292" cy="27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105768" y="-7870"/>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Tasarlanır</a:t>
          </a:r>
          <a:endParaRPr lang="en-US" sz="1800" kern="1200" dirty="0"/>
        </a:p>
      </dsp:txBody>
      <dsp:txXfrm>
        <a:off x="3335005" y="221367"/>
        <a:ext cx="1106856" cy="1106856"/>
      </dsp:txXfrm>
    </dsp:sp>
    <dsp:sp modelId="{E49B8D85-2434-472D-86B4-E3012862350E}">
      <dsp:nvSpPr>
        <dsp:cNvPr id="0" name=""/>
        <dsp:cNvSpPr/>
      </dsp:nvSpPr>
      <dsp:spPr>
        <a:xfrm rot="2163150">
          <a:off x="4622397" y="1198507"/>
          <a:ext cx="421947"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634519" y="1266918"/>
        <a:ext cx="295363" cy="316978"/>
      </dsp:txXfrm>
    </dsp:sp>
    <dsp:sp modelId="{D9111BC8-6726-437B-A4E9-3B8A906E1A5A}">
      <dsp:nvSpPr>
        <dsp:cNvPr id="0" name=""/>
        <dsp:cNvSpPr/>
      </dsp:nvSpPr>
      <dsp:spPr>
        <a:xfrm>
          <a:off x="5014954" y="1381909"/>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Planlanır</a:t>
          </a:r>
          <a:endParaRPr lang="en-US" sz="2000" kern="1200" dirty="0"/>
        </a:p>
      </dsp:txBody>
      <dsp:txXfrm>
        <a:off x="5244191" y="1611146"/>
        <a:ext cx="1106856" cy="1106856"/>
      </dsp:txXfrm>
    </dsp:sp>
    <dsp:sp modelId="{A9C48A10-34FA-4014-A78E-155CAB8B6D59}">
      <dsp:nvSpPr>
        <dsp:cNvPr id="0" name=""/>
        <dsp:cNvSpPr/>
      </dsp:nvSpPr>
      <dsp:spPr>
        <a:xfrm rot="6538537">
          <a:off x="5226897" y="2983669"/>
          <a:ext cx="396492"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305710" y="3033087"/>
        <a:ext cx="277544" cy="316978"/>
      </dsp:txXfrm>
    </dsp:sp>
    <dsp:sp modelId="{97177708-1850-41BE-8F84-1DBD5CC207CE}">
      <dsp:nvSpPr>
        <dsp:cNvPr id="0" name=""/>
        <dsp:cNvSpPr/>
      </dsp:nvSpPr>
      <dsp:spPr>
        <a:xfrm>
          <a:off x="4170365" y="3574635"/>
          <a:ext cx="1734291" cy="1601019"/>
        </a:xfrm>
        <a:prstGeom prst="ellips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Uygulanır</a:t>
          </a:r>
        </a:p>
        <a:p>
          <a:pPr lvl="0" algn="ctr" defTabSz="711200">
            <a:lnSpc>
              <a:spcPct val="90000"/>
            </a:lnSpc>
            <a:spcBef>
              <a:spcPct val="0"/>
            </a:spcBef>
            <a:spcAft>
              <a:spcPct val="35000"/>
            </a:spcAft>
          </a:pPr>
          <a:r>
            <a:rPr lang="tr-TR" sz="1600" kern="1200" dirty="0" smtClean="0"/>
            <a:t>(Operasyon)</a:t>
          </a:r>
          <a:endParaRPr lang="en-US" sz="1600" kern="1200" dirty="0"/>
        </a:p>
      </dsp:txBody>
      <dsp:txXfrm>
        <a:off x="4424346" y="3809099"/>
        <a:ext cx="1226329" cy="1132091"/>
      </dsp:txXfrm>
    </dsp:sp>
    <dsp:sp modelId="{A1B07BF8-B21C-469C-95D2-C77EC8357140}">
      <dsp:nvSpPr>
        <dsp:cNvPr id="0" name=""/>
        <dsp:cNvSpPr/>
      </dsp:nvSpPr>
      <dsp:spPr>
        <a:xfrm rot="10775167">
          <a:off x="3664441" y="4119623"/>
          <a:ext cx="357544"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771703" y="4224896"/>
        <a:ext cx="250281" cy="316978"/>
      </dsp:txXfrm>
    </dsp:sp>
    <dsp:sp modelId="{311BFCCD-AEF3-4643-8675-DA77C2212431}">
      <dsp:nvSpPr>
        <dsp:cNvPr id="0" name=""/>
        <dsp:cNvSpPr/>
      </dsp:nvSpPr>
      <dsp:spPr>
        <a:xfrm>
          <a:off x="1930487" y="3609271"/>
          <a:ext cx="1565330" cy="1565330"/>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İzlenir</a:t>
          </a:r>
          <a:endParaRPr lang="en-US" sz="2400" kern="1200" dirty="0"/>
        </a:p>
      </dsp:txBody>
      <dsp:txXfrm>
        <a:off x="2159724" y="3838508"/>
        <a:ext cx="1106856" cy="1106856"/>
      </dsp:txXfrm>
    </dsp:sp>
    <dsp:sp modelId="{AD780FC1-340D-46EC-B6EE-2F0D9CF641BD}">
      <dsp:nvSpPr>
        <dsp:cNvPr id="0" name=""/>
        <dsp:cNvSpPr/>
      </dsp:nvSpPr>
      <dsp:spPr>
        <a:xfrm rot="15150384">
          <a:off x="2187611" y="3054459"/>
          <a:ext cx="374508"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60673" y="3213697"/>
        <a:ext cx="262156" cy="316978"/>
      </dsp:txXfrm>
    </dsp:sp>
    <dsp:sp modelId="{73C3EC50-AA37-4625-BD29-BAE7F1C12B31}">
      <dsp:nvSpPr>
        <dsp:cNvPr id="0" name=""/>
        <dsp:cNvSpPr/>
      </dsp:nvSpPr>
      <dsp:spPr>
        <a:xfrm>
          <a:off x="1080124" y="1296145"/>
          <a:ext cx="1853366" cy="1709356"/>
        </a:xfrm>
        <a:prstGeom prst="ellipse">
          <a:avLst/>
        </a:prstGeom>
        <a:solidFill>
          <a:srgbClr val="181A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İyileştirilir</a:t>
          </a:r>
        </a:p>
        <a:p>
          <a:pPr lvl="0" algn="ctr" defTabSz="711200">
            <a:lnSpc>
              <a:spcPct val="90000"/>
            </a:lnSpc>
            <a:spcBef>
              <a:spcPct val="0"/>
            </a:spcBef>
            <a:spcAft>
              <a:spcPct val="35000"/>
            </a:spcAft>
          </a:pPr>
          <a:r>
            <a:rPr lang="tr-TR" sz="1600" kern="1200" dirty="0" smtClean="0"/>
            <a:t>Geliştirilir/</a:t>
          </a:r>
        </a:p>
        <a:p>
          <a:pPr lvl="0" algn="ctr" defTabSz="711200">
            <a:lnSpc>
              <a:spcPct val="90000"/>
            </a:lnSpc>
            <a:spcBef>
              <a:spcPct val="0"/>
            </a:spcBef>
            <a:spcAft>
              <a:spcPct val="35000"/>
            </a:spcAft>
          </a:pPr>
          <a:r>
            <a:rPr lang="tr-TR" sz="1600" kern="1200" dirty="0" smtClean="0"/>
            <a:t>Optimize edilir</a:t>
          </a:r>
          <a:endParaRPr lang="en-US" sz="1600" kern="1200" dirty="0"/>
        </a:p>
      </dsp:txBody>
      <dsp:txXfrm>
        <a:off x="1351543" y="1546474"/>
        <a:ext cx="1310528" cy="1208698"/>
      </dsp:txXfrm>
    </dsp:sp>
    <dsp:sp modelId="{ED7A402F-D448-45BC-AE23-2897C8631338}">
      <dsp:nvSpPr>
        <dsp:cNvPr id="0" name=""/>
        <dsp:cNvSpPr/>
      </dsp:nvSpPr>
      <dsp:spPr>
        <a:xfrm rot="19429324">
          <a:off x="2815001" y="1169900"/>
          <a:ext cx="343891" cy="52829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24947" y="1306009"/>
        <a:ext cx="240724" cy="316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332904"/>
          <a:ext cx="1402233" cy="50047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332904"/>
        <a:ext cx="1277115" cy="500474"/>
      </dsp:txXfrm>
    </dsp:sp>
    <dsp:sp modelId="{92F1D55A-908E-47A9-A979-97CA3F17799D}">
      <dsp:nvSpPr>
        <dsp:cNvPr id="0" name=""/>
        <dsp:cNvSpPr/>
      </dsp:nvSpPr>
      <dsp:spPr>
        <a:xfrm>
          <a:off x="3657" y="851480"/>
          <a:ext cx="1402233" cy="1605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Hizmet tanımı</a:t>
          </a:r>
          <a:endParaRPr lang="en-US" sz="1400" kern="1200" dirty="0"/>
        </a:p>
      </dsp:txBody>
      <dsp:txXfrm>
        <a:off x="3657" y="851480"/>
        <a:ext cx="1402233" cy="1605825"/>
      </dsp:txXfrm>
    </dsp:sp>
    <dsp:sp modelId="{3335CF31-EC10-45E3-8844-21FBB127EAE7}">
      <dsp:nvSpPr>
        <dsp:cNvPr id="0" name=""/>
        <dsp:cNvSpPr/>
      </dsp:nvSpPr>
      <dsp:spPr>
        <a:xfrm>
          <a:off x="1585937" y="341051"/>
          <a:ext cx="1402233" cy="50047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5937" y="341051"/>
        <a:ext cx="1277115" cy="500474"/>
      </dsp:txXfrm>
    </dsp:sp>
    <dsp:sp modelId="{863C5C5A-6FED-48E5-ADC0-68CF07368C39}">
      <dsp:nvSpPr>
        <dsp:cNvPr id="0" name=""/>
        <dsp:cNvSpPr/>
      </dsp:nvSpPr>
      <dsp:spPr>
        <a:xfrm>
          <a:off x="1602203" y="851480"/>
          <a:ext cx="1402233" cy="1605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Hizmetin uygulanabilir hale getirilmesi</a:t>
          </a:r>
          <a:endParaRPr lang="en-US" sz="1400" kern="1200" dirty="0"/>
        </a:p>
        <a:p>
          <a:pPr marL="114300" lvl="1" indent="-114300" algn="l" defTabSz="622300">
            <a:lnSpc>
              <a:spcPct val="90000"/>
            </a:lnSpc>
            <a:spcBef>
              <a:spcPct val="0"/>
            </a:spcBef>
            <a:spcAft>
              <a:spcPct val="15000"/>
            </a:spcAft>
            <a:buChar char="••"/>
          </a:pPr>
          <a:r>
            <a:rPr lang="tr-TR" sz="1400" kern="1200" dirty="0" smtClean="0"/>
            <a:t>Kalite yönetim sisteminin planlaması</a:t>
          </a:r>
          <a:endParaRPr lang="en-US" sz="1400" kern="1200" dirty="0"/>
        </a:p>
      </dsp:txBody>
      <dsp:txXfrm>
        <a:off x="1602203" y="851480"/>
        <a:ext cx="1402233" cy="1605825"/>
      </dsp:txXfrm>
    </dsp:sp>
    <dsp:sp modelId="{DF89113A-73A9-4FB9-84E9-A3102A4DFD52}">
      <dsp:nvSpPr>
        <dsp:cNvPr id="0" name=""/>
        <dsp:cNvSpPr/>
      </dsp:nvSpPr>
      <dsp:spPr>
        <a:xfrm>
          <a:off x="3184483" y="341051"/>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4483" y="341051"/>
        <a:ext cx="1277115" cy="500474"/>
      </dsp:txXfrm>
    </dsp:sp>
    <dsp:sp modelId="{646F145F-F1A7-44D8-BB63-F6CAEBF8BF3E}">
      <dsp:nvSpPr>
        <dsp:cNvPr id="0" name=""/>
        <dsp:cNvSpPr/>
      </dsp:nvSpPr>
      <dsp:spPr>
        <a:xfrm>
          <a:off x="3200749" y="851480"/>
          <a:ext cx="1402233" cy="1605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Hizmetin yürütülmesi</a:t>
          </a:r>
          <a:endParaRPr lang="en-US" sz="1400" kern="1200" dirty="0"/>
        </a:p>
      </dsp:txBody>
      <dsp:txXfrm>
        <a:off x="3200749" y="851480"/>
        <a:ext cx="1402233" cy="1605825"/>
      </dsp:txXfrm>
    </dsp:sp>
    <dsp:sp modelId="{790C04BB-BE51-4C10-A22D-2B691A7087C7}">
      <dsp:nvSpPr>
        <dsp:cNvPr id="0" name=""/>
        <dsp:cNvSpPr/>
      </dsp:nvSpPr>
      <dsp:spPr>
        <a:xfrm>
          <a:off x="4783029" y="341051"/>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3029" y="341051"/>
        <a:ext cx="1277115" cy="500474"/>
      </dsp:txXfrm>
    </dsp:sp>
    <dsp:sp modelId="{CB93CD10-AB49-4273-86BB-B87C9A3A152F}">
      <dsp:nvSpPr>
        <dsp:cNvPr id="0" name=""/>
        <dsp:cNvSpPr/>
      </dsp:nvSpPr>
      <dsp:spPr>
        <a:xfrm>
          <a:off x="4799295" y="851480"/>
          <a:ext cx="1402233" cy="1605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Kalitesinin izlenmesi</a:t>
          </a:r>
          <a:endParaRPr lang="en-US" sz="1400" kern="1200" dirty="0"/>
        </a:p>
      </dsp:txBody>
      <dsp:txXfrm>
        <a:off x="4799295" y="851480"/>
        <a:ext cx="1402233" cy="1605825"/>
      </dsp:txXfrm>
    </dsp:sp>
    <dsp:sp modelId="{D65CAA00-D1D4-441B-A126-AEDE377422C2}">
      <dsp:nvSpPr>
        <dsp:cNvPr id="0" name=""/>
        <dsp:cNvSpPr/>
      </dsp:nvSpPr>
      <dsp:spPr>
        <a:xfrm>
          <a:off x="6381575" y="341051"/>
          <a:ext cx="1402233" cy="500474"/>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81575" y="341051"/>
        <a:ext cx="1277115" cy="500474"/>
      </dsp:txXfrm>
    </dsp:sp>
    <dsp:sp modelId="{7B3CCDF1-2361-4909-B2D0-C8B89B8200FD}">
      <dsp:nvSpPr>
        <dsp:cNvPr id="0" name=""/>
        <dsp:cNvSpPr/>
      </dsp:nvSpPr>
      <dsp:spPr>
        <a:xfrm>
          <a:off x="6397840" y="851480"/>
          <a:ext cx="1402233" cy="16058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t>Kalitenin sağlandığının kanıtlanması (Kalite Güvencesi) </a:t>
          </a:r>
          <a:endParaRPr lang="en-US" sz="1500" kern="1200" dirty="0"/>
        </a:p>
      </dsp:txBody>
      <dsp:txXfrm>
        <a:off x="6397840" y="851480"/>
        <a:ext cx="1402233" cy="1605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697034"/>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26605" cy="697034"/>
      </dsp:txXfrm>
    </dsp:sp>
    <dsp:sp modelId="{92F1D55A-908E-47A9-A979-97CA3F17799D}">
      <dsp:nvSpPr>
        <dsp:cNvPr id="0" name=""/>
        <dsp:cNvSpPr/>
      </dsp:nvSpPr>
      <dsp:spPr>
        <a:xfrm>
          <a:off x="30649" y="696866"/>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CF31-EC10-45E3-8844-21FBB127EAE7}">
      <dsp:nvSpPr>
        <dsp:cNvPr id="0" name=""/>
        <dsp:cNvSpPr/>
      </dsp:nvSpPr>
      <dsp:spPr>
        <a:xfrm>
          <a:off x="158417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4178" y="0"/>
        <a:ext cx="1226605" cy="697034"/>
      </dsp:txXfrm>
    </dsp:sp>
    <dsp:sp modelId="{863C5C5A-6FED-48E5-ADC0-68CF07368C39}">
      <dsp:nvSpPr>
        <dsp:cNvPr id="0" name=""/>
        <dsp:cNvSpPr/>
      </dsp:nvSpPr>
      <dsp:spPr>
        <a:xfrm>
          <a:off x="1598930"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9113A-73A9-4FB9-84E9-A3102A4DFD52}">
      <dsp:nvSpPr>
        <dsp:cNvPr id="0" name=""/>
        <dsp:cNvSpPr/>
      </dsp:nvSpPr>
      <dsp:spPr>
        <a:xfrm>
          <a:off x="3185184"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Süreci</a:t>
          </a:r>
          <a:endParaRPr lang="en-US" sz="1400" kern="1200" dirty="0"/>
        </a:p>
      </dsp:txBody>
      <dsp:txXfrm>
        <a:off x="3185184" y="0"/>
        <a:ext cx="1226605" cy="697034"/>
      </dsp:txXfrm>
    </dsp:sp>
    <dsp:sp modelId="{646F145F-F1A7-44D8-BB63-F6CAEBF8BF3E}">
      <dsp:nvSpPr>
        <dsp:cNvPr id="0" name=""/>
        <dsp:cNvSpPr/>
      </dsp:nvSpPr>
      <dsp:spPr>
        <a:xfrm>
          <a:off x="3195914"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C04BB-BE51-4C10-A22D-2B691A7087C7}">
      <dsp:nvSpPr>
        <dsp:cNvPr id="0" name=""/>
        <dsp:cNvSpPr/>
      </dsp:nvSpPr>
      <dsp:spPr>
        <a:xfrm>
          <a:off x="4782168"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26605" cy="697034"/>
      </dsp:txXfrm>
    </dsp:sp>
    <dsp:sp modelId="{CB93CD10-AB49-4273-86BB-B87C9A3A152F}">
      <dsp:nvSpPr>
        <dsp:cNvPr id="0" name=""/>
        <dsp:cNvSpPr/>
      </dsp:nvSpPr>
      <dsp:spPr>
        <a:xfrm>
          <a:off x="4798418"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CAA00-D1D4-441B-A126-AEDE377422C2}">
      <dsp:nvSpPr>
        <dsp:cNvPr id="0" name=""/>
        <dsp:cNvSpPr/>
      </dsp:nvSpPr>
      <dsp:spPr>
        <a:xfrm>
          <a:off x="6379153" y="0"/>
          <a:ext cx="1400863" cy="697034"/>
        </a:xfrm>
        <a:prstGeom prst="homePlat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26605" cy="697034"/>
      </dsp:txXfrm>
    </dsp:sp>
    <dsp:sp modelId="{7B3CCDF1-2361-4909-B2D0-C8B89B8200FD}">
      <dsp:nvSpPr>
        <dsp:cNvPr id="0" name=""/>
        <dsp:cNvSpPr/>
      </dsp:nvSpPr>
      <dsp:spPr>
        <a:xfrm>
          <a:off x="6395403" y="697034"/>
          <a:ext cx="1400863" cy="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A5FA9-E392-41C2-BCC8-A3FBB611F904}">
      <dsp:nvSpPr>
        <dsp:cNvPr id="0" name=""/>
        <dsp:cNvSpPr/>
      </dsp:nvSpPr>
      <dsp:spPr>
        <a:xfrm>
          <a:off x="0" y="118983"/>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Girdiler</a:t>
          </a:r>
          <a:endParaRPr lang="en-US" sz="1500" kern="1200" dirty="0"/>
        </a:p>
      </dsp:txBody>
      <dsp:txXfrm>
        <a:off x="0" y="118983"/>
        <a:ext cx="2457273" cy="552511"/>
      </dsp:txXfrm>
    </dsp:sp>
    <dsp:sp modelId="{47F94B1E-8172-4A69-B3A4-FDBCD8F9B436}">
      <dsp:nvSpPr>
        <dsp:cNvPr id="0" name=""/>
        <dsp:cNvSpPr/>
      </dsp:nvSpPr>
      <dsp:spPr>
        <a:xfrm>
          <a:off x="2520" y="650659"/>
          <a:ext cx="2457273" cy="41998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228600" lvl="1" indent="-114300" algn="l" defTabSz="666750">
            <a:lnSpc>
              <a:spcPct val="90000"/>
            </a:lnSpc>
            <a:spcBef>
              <a:spcPct val="0"/>
            </a:spcBef>
            <a:spcAft>
              <a:spcPct val="15000"/>
            </a:spcAft>
            <a:buChar char="••"/>
          </a:pPr>
          <a:r>
            <a:rPr lang="tr-TR" sz="1500" kern="1200" dirty="0" smtClean="0"/>
            <a:t>Hizmetin tanımlanması</a:t>
          </a:r>
          <a:endParaRPr lang="en-US" sz="1500" kern="1200" dirty="0"/>
        </a:p>
        <a:p>
          <a:pPr marL="228600" lvl="1" indent="-114300" algn="l" defTabSz="666750">
            <a:lnSpc>
              <a:spcPct val="90000"/>
            </a:lnSpc>
            <a:spcBef>
              <a:spcPct val="0"/>
            </a:spcBef>
            <a:spcAft>
              <a:spcPct val="15000"/>
            </a:spcAft>
            <a:buChar char="••"/>
          </a:pPr>
          <a:r>
            <a:rPr lang="tr-TR" sz="1500" kern="1200" dirty="0" smtClean="0"/>
            <a:t>Yasal Mevzuat</a:t>
          </a:r>
          <a:endParaRPr lang="en-US" sz="1500" kern="1200" dirty="0"/>
        </a:p>
        <a:p>
          <a:pPr marL="228600" lvl="1" indent="-114300" algn="l" defTabSz="666750">
            <a:lnSpc>
              <a:spcPct val="90000"/>
            </a:lnSpc>
            <a:spcBef>
              <a:spcPct val="0"/>
            </a:spcBef>
            <a:spcAft>
              <a:spcPct val="15000"/>
            </a:spcAft>
            <a:buChar char="••"/>
          </a:pPr>
          <a:r>
            <a:rPr lang="tr-TR" sz="1500" kern="1200" dirty="0" smtClean="0"/>
            <a:t>Hizmetin sağlanması ile ilgili politika</a:t>
          </a:r>
          <a:endParaRPr lang="en-US" sz="1500" kern="1200" dirty="0"/>
        </a:p>
        <a:p>
          <a:pPr marL="228600" lvl="1" indent="-114300" algn="l" defTabSz="666750">
            <a:lnSpc>
              <a:spcPct val="90000"/>
            </a:lnSpc>
            <a:spcBef>
              <a:spcPct val="0"/>
            </a:spcBef>
            <a:spcAft>
              <a:spcPct val="15000"/>
            </a:spcAft>
            <a:buChar char="••"/>
          </a:pPr>
          <a:r>
            <a:rPr lang="tr-TR" sz="1500" kern="1200" dirty="0" smtClean="0"/>
            <a:t>Üniversite Stratejik Hedefleri </a:t>
          </a:r>
          <a:endParaRPr lang="en-US" sz="1500" kern="1200" dirty="0"/>
        </a:p>
        <a:p>
          <a:pPr marL="228600" lvl="1" indent="-114300" algn="l" defTabSz="666750">
            <a:lnSpc>
              <a:spcPct val="90000"/>
            </a:lnSpc>
            <a:spcBef>
              <a:spcPct val="0"/>
            </a:spcBef>
            <a:spcAft>
              <a:spcPct val="15000"/>
            </a:spcAft>
            <a:buChar char="••"/>
          </a:pPr>
          <a:r>
            <a:rPr lang="tr-TR" sz="1500" kern="1200" dirty="0" smtClean="0"/>
            <a:t>İlgili kurulların kararları</a:t>
          </a:r>
          <a:endParaRPr lang="en-US" sz="1500" kern="1200" dirty="0"/>
        </a:p>
        <a:p>
          <a:pPr marL="228600" lvl="1" indent="-114300" algn="l" defTabSz="666750">
            <a:lnSpc>
              <a:spcPct val="90000"/>
            </a:lnSpc>
            <a:spcBef>
              <a:spcPct val="0"/>
            </a:spcBef>
            <a:spcAft>
              <a:spcPct val="15000"/>
            </a:spcAft>
            <a:buChar char="••"/>
          </a:pPr>
          <a:r>
            <a:rPr lang="tr-TR" sz="1500" kern="1200" dirty="0" smtClean="0"/>
            <a:t>Hizmetin destek verdiği diğer süreçler</a:t>
          </a: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a:p>
          <a:pPr marL="114300" lvl="1" indent="0" algn="l" defTabSz="666750">
            <a:lnSpc>
              <a:spcPct val="90000"/>
            </a:lnSpc>
            <a:spcBef>
              <a:spcPct val="0"/>
            </a:spcBef>
            <a:spcAft>
              <a:spcPct val="15000"/>
            </a:spcAft>
            <a:buChar char="••"/>
          </a:pPr>
          <a:endParaRPr lang="en-US" sz="1500" kern="1200" dirty="0"/>
        </a:p>
      </dsp:txBody>
      <dsp:txXfrm>
        <a:off x="2520" y="650659"/>
        <a:ext cx="2457273" cy="4199850"/>
      </dsp:txXfrm>
    </dsp:sp>
    <dsp:sp modelId="{7B8ECE76-F053-4347-8D51-BC786470DFE4}">
      <dsp:nvSpPr>
        <dsp:cNvPr id="0" name=""/>
        <dsp:cNvSpPr/>
      </dsp:nvSpPr>
      <dsp:spPr>
        <a:xfrm>
          <a:off x="2803811" y="98148"/>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Faaliyetler, Araçlar ve teknikler</a:t>
          </a:r>
          <a:endParaRPr lang="en-US" sz="1500" kern="1200" dirty="0"/>
        </a:p>
      </dsp:txBody>
      <dsp:txXfrm>
        <a:off x="2803811" y="98148"/>
        <a:ext cx="2457273" cy="552511"/>
      </dsp:txXfrm>
    </dsp:sp>
    <dsp:sp modelId="{A9AFB589-4F47-4C1B-AC2C-B16DD0F91756}">
      <dsp:nvSpPr>
        <dsp:cNvPr id="0" name=""/>
        <dsp:cNvSpPr/>
      </dsp:nvSpPr>
      <dsp:spPr>
        <a:xfrm>
          <a:off x="2867848" y="612567"/>
          <a:ext cx="2457273" cy="41998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İhtiyaç analizleri (ilişkili süreçler)</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Hizmetten yararlananların ihtiyaç durumlarının saptanması çalışmaları</a:t>
          </a:r>
          <a:endParaRPr lang="en-US" sz="1500" kern="1200" dirty="0"/>
        </a:p>
        <a:p>
          <a:pPr marL="114300" marR="0" lvl="0" indent="-114300" algn="l" defTabSz="914400" eaLnBrk="1" fontAlgn="auto" latinLnBrk="0" hangingPunct="1">
            <a:lnSpc>
              <a:spcPct val="100000"/>
            </a:lnSpc>
            <a:spcBef>
              <a:spcPct val="0"/>
            </a:spcBef>
            <a:spcAft>
              <a:spcPts val="0"/>
            </a:spcAft>
            <a:buClrTx/>
            <a:buSzTx/>
            <a:buFontTx/>
            <a:buChar char="••"/>
            <a:tabLst/>
            <a:defRPr/>
          </a:pPr>
          <a:r>
            <a:rPr lang="tr-TR" sz="1500" kern="1200" dirty="0" smtClean="0"/>
            <a:t>Ulusal uygulamalar</a:t>
          </a:r>
          <a:endParaRPr lang="en-US" sz="1500" kern="1200" dirty="0"/>
        </a:p>
        <a:p>
          <a:pPr marL="114300" lvl="1" indent="-114300" algn="l" defTabSz="666750">
            <a:lnSpc>
              <a:spcPct val="90000"/>
            </a:lnSpc>
            <a:spcBef>
              <a:spcPct val="0"/>
            </a:spcBef>
            <a:spcAft>
              <a:spcPct val="15000"/>
            </a:spcAft>
            <a:buChar char="••"/>
          </a:pPr>
          <a:r>
            <a:rPr lang="tr-TR" sz="1500" kern="1200" dirty="0" smtClean="0"/>
            <a:t>Uluslararası uygulamalar</a:t>
          </a:r>
          <a:endParaRPr lang="en-US" sz="1500" kern="1200" dirty="0"/>
        </a:p>
        <a:p>
          <a:pPr marL="114300" lvl="1" indent="-114300" algn="l" defTabSz="666750">
            <a:lnSpc>
              <a:spcPct val="90000"/>
            </a:lnSpc>
            <a:spcBef>
              <a:spcPct val="0"/>
            </a:spcBef>
            <a:spcAft>
              <a:spcPct val="15000"/>
            </a:spcAft>
            <a:buChar char="••"/>
          </a:pPr>
          <a:r>
            <a:rPr lang="tr-TR" sz="1500" kern="1200" dirty="0" smtClean="0"/>
            <a:t>İç müşteri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Dış müşteri görüşleri</a:t>
          </a:r>
          <a:endParaRPr lang="en-US" sz="1500" kern="1200" dirty="0"/>
        </a:p>
        <a:p>
          <a:pPr marL="114300" lvl="1" indent="-114300" algn="l" defTabSz="666750">
            <a:lnSpc>
              <a:spcPct val="90000"/>
            </a:lnSpc>
            <a:spcBef>
              <a:spcPct val="0"/>
            </a:spcBef>
            <a:spcAft>
              <a:spcPct val="15000"/>
            </a:spcAft>
            <a:buChar char="••"/>
          </a:pPr>
          <a:r>
            <a:rPr lang="tr-TR" sz="1500" kern="1200" dirty="0" smtClean="0"/>
            <a:t>Hizmet insan kaynakları</a:t>
          </a:r>
          <a:endParaRPr lang="en-US" sz="1500" kern="1200" dirty="0"/>
        </a:p>
        <a:p>
          <a:pPr marL="114300" lvl="1" indent="-114300" algn="l" defTabSz="666750">
            <a:lnSpc>
              <a:spcPct val="90000"/>
            </a:lnSpc>
            <a:spcBef>
              <a:spcPct val="0"/>
            </a:spcBef>
            <a:spcAft>
              <a:spcPct val="15000"/>
            </a:spcAft>
            <a:buChar char="••"/>
          </a:pPr>
          <a:r>
            <a:rPr lang="tr-TR" sz="1500" kern="1200" dirty="0" smtClean="0"/>
            <a:t>Hizmet için tesisler</a:t>
          </a:r>
          <a:endParaRPr lang="en-US" sz="1500" kern="1200" dirty="0"/>
        </a:p>
        <a:p>
          <a:pPr marL="114300" lvl="1" indent="-114300" algn="l" defTabSz="666750">
            <a:lnSpc>
              <a:spcPct val="90000"/>
            </a:lnSpc>
            <a:spcBef>
              <a:spcPct val="0"/>
            </a:spcBef>
            <a:spcAft>
              <a:spcPct val="15000"/>
            </a:spcAft>
            <a:buChar char="••"/>
          </a:pPr>
          <a:r>
            <a:rPr lang="tr-TR" sz="1500" kern="1200" dirty="0" smtClean="0"/>
            <a:t>Hizmet için donanım</a:t>
          </a:r>
          <a:endParaRPr lang="en-US" sz="1500" kern="1200" dirty="0"/>
        </a:p>
        <a:p>
          <a:pPr marL="114300" lvl="1" indent="-114300" algn="l" defTabSz="666750">
            <a:lnSpc>
              <a:spcPct val="90000"/>
            </a:lnSpc>
            <a:spcBef>
              <a:spcPct val="0"/>
            </a:spcBef>
            <a:spcAft>
              <a:spcPct val="15000"/>
            </a:spcAft>
            <a:buChar char="••"/>
          </a:pPr>
          <a:r>
            <a:rPr lang="tr-TR" sz="1500" kern="1200" dirty="0" smtClean="0"/>
            <a:t>Karşılaştırma analizi</a:t>
          </a:r>
          <a:endParaRPr lang="en-US" sz="1500" kern="1200" dirty="0"/>
        </a:p>
        <a:p>
          <a:pPr marL="114300" lvl="1" indent="-114300" algn="l" defTabSz="666750">
            <a:lnSpc>
              <a:spcPct val="90000"/>
            </a:lnSpc>
            <a:spcBef>
              <a:spcPct val="0"/>
            </a:spcBef>
            <a:spcAft>
              <a:spcPct val="15000"/>
            </a:spcAft>
            <a:buChar char="••"/>
          </a:pPr>
          <a:r>
            <a:rPr lang="tr-TR" sz="1500" kern="1200" dirty="0" smtClean="0"/>
            <a:t>Maliyet/Bütçe analizi</a:t>
          </a:r>
          <a:endParaRPr lang="en-US" sz="1500" kern="1200" dirty="0"/>
        </a:p>
      </dsp:txBody>
      <dsp:txXfrm>
        <a:off x="2867848" y="612567"/>
        <a:ext cx="2457273" cy="4199850"/>
      </dsp:txXfrm>
    </dsp:sp>
    <dsp:sp modelId="{47076811-2338-4705-9665-197897BA2D48}">
      <dsp:nvSpPr>
        <dsp:cNvPr id="0" name=""/>
        <dsp:cNvSpPr/>
      </dsp:nvSpPr>
      <dsp:spPr>
        <a:xfrm>
          <a:off x="5605102" y="98148"/>
          <a:ext cx="2457273" cy="552511"/>
        </a:xfrm>
        <a:prstGeom prst="rect">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tr-TR" sz="1500" kern="1200" dirty="0" smtClean="0"/>
            <a:t>Çıktılar</a:t>
          </a:r>
          <a:endParaRPr lang="en-US" sz="1500" kern="1200" dirty="0"/>
        </a:p>
      </dsp:txBody>
      <dsp:txXfrm>
        <a:off x="5605102" y="98148"/>
        <a:ext cx="2457273" cy="552511"/>
      </dsp:txXfrm>
    </dsp:sp>
    <dsp:sp modelId="{35767259-8857-417F-AA1B-F5BD90F6AD6D}">
      <dsp:nvSpPr>
        <dsp:cNvPr id="0" name=""/>
        <dsp:cNvSpPr/>
      </dsp:nvSpPr>
      <dsp:spPr>
        <a:xfrm>
          <a:off x="5605102" y="650659"/>
          <a:ext cx="2457273" cy="41998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69863" lvl="1" indent="-169863" algn="l" defTabSz="711200">
            <a:lnSpc>
              <a:spcPct val="90000"/>
            </a:lnSpc>
            <a:spcBef>
              <a:spcPct val="0"/>
            </a:spcBef>
            <a:spcAft>
              <a:spcPct val="15000"/>
            </a:spcAft>
            <a:buChar char="••"/>
          </a:pPr>
          <a:r>
            <a:rPr lang="tr-TR" sz="1500" kern="1200" dirty="0" smtClean="0"/>
            <a:t>Ulusal uygulamalarla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Uluslararası uygulamalarla karşılaştırma sonuçları</a:t>
          </a:r>
          <a:endParaRPr lang="en-US" sz="1500" kern="1200" dirty="0"/>
        </a:p>
        <a:p>
          <a:pPr marL="169863" lvl="1" indent="-169863" algn="l" defTabSz="711200">
            <a:lnSpc>
              <a:spcPct val="90000"/>
            </a:lnSpc>
            <a:spcBef>
              <a:spcPct val="0"/>
            </a:spcBef>
            <a:spcAft>
              <a:spcPct val="15000"/>
            </a:spcAft>
            <a:buChar char="••"/>
          </a:pPr>
          <a:r>
            <a:rPr lang="tr-TR" sz="1500" kern="1200" dirty="0" smtClean="0"/>
            <a:t>İhtiyaç analizleri sonuçları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İlgili Kurul kararları</a:t>
          </a:r>
          <a:endParaRPr lang="en-US" sz="1500" kern="1200" dirty="0"/>
        </a:p>
        <a:p>
          <a:pPr marL="169863" marR="0" lvl="1" indent="-169863" algn="l" defTabSz="711200" eaLnBrk="1" fontAlgn="auto" latinLnBrk="0" hangingPunct="1">
            <a:lnSpc>
              <a:spcPct val="90000"/>
            </a:lnSpc>
            <a:spcBef>
              <a:spcPct val="0"/>
            </a:spcBef>
            <a:spcAft>
              <a:spcPct val="15000"/>
            </a:spcAft>
            <a:buClrTx/>
            <a:buSzTx/>
            <a:buFontTx/>
            <a:buChar char="••"/>
            <a:tabLst/>
            <a:defRPr/>
          </a:pPr>
          <a:r>
            <a:rPr lang="tr-TR" sz="1500" kern="1200" dirty="0" smtClean="0"/>
            <a:t>Hizmet sürecinin performans özellikleri</a:t>
          </a:r>
          <a:endParaRPr lang="en-US" sz="1500" kern="1200" dirty="0"/>
        </a:p>
      </dsp:txBody>
      <dsp:txXfrm>
        <a:off x="5605102" y="650659"/>
        <a:ext cx="2457273" cy="41998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2221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15</a:t>
            </a:fld>
            <a:endParaRPr lang="en-US"/>
          </a:p>
        </p:txBody>
      </p:sp>
    </p:spTree>
    <p:extLst>
      <p:ext uri="{BB962C8B-B14F-4D97-AF65-F5344CB8AC3E}">
        <p14:creationId xmlns:p14="http://schemas.microsoft.com/office/powerpoint/2010/main" val="200226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16</a:t>
            </a:fld>
            <a:endParaRPr lang="en-US"/>
          </a:p>
        </p:txBody>
      </p:sp>
    </p:spTree>
    <p:extLst>
      <p:ext uri="{BB962C8B-B14F-4D97-AF65-F5344CB8AC3E}">
        <p14:creationId xmlns:p14="http://schemas.microsoft.com/office/powerpoint/2010/main" val="26727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17</a:t>
            </a:fld>
            <a:endParaRPr lang="en-US"/>
          </a:p>
        </p:txBody>
      </p:sp>
    </p:spTree>
    <p:extLst>
      <p:ext uri="{BB962C8B-B14F-4D97-AF65-F5344CB8AC3E}">
        <p14:creationId xmlns:p14="http://schemas.microsoft.com/office/powerpoint/2010/main" val="313861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18</a:t>
            </a:fld>
            <a:endParaRPr lang="en-US"/>
          </a:p>
        </p:txBody>
      </p:sp>
    </p:spTree>
    <p:extLst>
      <p:ext uri="{BB962C8B-B14F-4D97-AF65-F5344CB8AC3E}">
        <p14:creationId xmlns:p14="http://schemas.microsoft.com/office/powerpoint/2010/main" val="54021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19</a:t>
            </a:fld>
            <a:endParaRPr lang="en-US"/>
          </a:p>
        </p:txBody>
      </p:sp>
    </p:spTree>
    <p:extLst>
      <p:ext uri="{BB962C8B-B14F-4D97-AF65-F5344CB8AC3E}">
        <p14:creationId xmlns:p14="http://schemas.microsoft.com/office/powerpoint/2010/main" val="88155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20</a:t>
            </a:fld>
            <a:endParaRPr lang="en-US"/>
          </a:p>
        </p:txBody>
      </p:sp>
    </p:spTree>
    <p:extLst>
      <p:ext uri="{BB962C8B-B14F-4D97-AF65-F5344CB8AC3E}">
        <p14:creationId xmlns:p14="http://schemas.microsoft.com/office/powerpoint/2010/main" val="167190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21</a:t>
            </a:fld>
            <a:endParaRPr lang="en-US"/>
          </a:p>
        </p:txBody>
      </p:sp>
    </p:spTree>
    <p:extLst>
      <p:ext uri="{BB962C8B-B14F-4D97-AF65-F5344CB8AC3E}">
        <p14:creationId xmlns:p14="http://schemas.microsoft.com/office/powerpoint/2010/main" val="173753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 kurumdaki süreç mimarisinin bileşenleri</a:t>
            </a:r>
            <a:r>
              <a:rPr lang="tr-TR" baseline="0" dirty="0" smtClean="0"/>
              <a:t> slaytta gözlenmektedir. Her </a:t>
            </a:r>
            <a:r>
              <a:rPr lang="tr-TR" baseline="0" dirty="0" err="1" smtClean="0"/>
              <a:t>operasyonel</a:t>
            </a:r>
            <a:r>
              <a:rPr lang="tr-TR" baseline="0" dirty="0" smtClean="0"/>
              <a:t> sürecin var olmasının sebebi olan ana girdisi vardır (eğitim-öğretim sürecinde lise mezunları gibi). Ana girdi sağlayıcısı yanında tüm kaynakları sağlayan tedarikçiler bulunur. Her </a:t>
            </a:r>
            <a:r>
              <a:rPr lang="tr-TR" baseline="0" dirty="0" err="1" smtClean="0"/>
              <a:t>operasyonel</a:t>
            </a:r>
            <a:r>
              <a:rPr lang="tr-TR" baseline="0" dirty="0" smtClean="0"/>
              <a:t> sürecin bir çıktısı bulunur. Bu çıktıyı kullanan ya da eğitim-öğretim sürecindeki gibi mezunları çalıştıran iş yerleri müşteri veya yararlananlar olarak değerlendirilir. Paydaşlar ise kurumu etkileyenler ve kurumdan etkilenenlerdir. Devlet önemli bir paydaştır. Yasa yapıcılar yükseköğretim kurumlarını etkileyen paydaşlardır. </a:t>
            </a:r>
          </a:p>
          <a:p>
            <a:r>
              <a:rPr lang="tr-TR" baseline="0" dirty="0" smtClean="0"/>
              <a:t>Mimarinin çatısında yönetim süreçleri temelinde ise fonksiyonel olan destek süreçleri bulunur. Bu yapı </a:t>
            </a:r>
            <a:r>
              <a:rPr lang="tr-TR" baseline="0" dirty="0" err="1" smtClean="0"/>
              <a:t>operasyonel</a:t>
            </a:r>
            <a:r>
              <a:rPr lang="tr-TR" baseline="0" dirty="0" smtClean="0"/>
              <a:t> süreçlerin çok faktörden etkilendiğini göstermektedir. Bu nedenle birinci sunumda açıklanan süreç yönetiminin anlaşılması büyük önem arz eder.</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28</a:t>
            </a:fld>
            <a:endParaRPr lang="en-US"/>
          </a:p>
        </p:txBody>
      </p:sp>
    </p:spTree>
    <p:extLst>
      <p:ext uri="{BB962C8B-B14F-4D97-AF65-F5344CB8AC3E}">
        <p14:creationId xmlns:p14="http://schemas.microsoft.com/office/powerpoint/2010/main" val="241902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29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Süreç girdileri</a:t>
            </a:r>
            <a:r>
              <a:rPr lang="tr-TR" altLang="en-US" baseline="0" dirty="0" smtClean="0"/>
              <a:t> çıktılara dönüştürmek için birbirleriyle ilişkilendirilen görev ve faaliyetler dizisidir. Her süreci ana girdisi veya girdileri bulunur. Amaç bu ana girdilere değer katmaktır. Değer katma faaliyetlerinde çeşitli kaynaklar kullanılır. </a:t>
            </a:r>
            <a:endParaRPr lang="en-US" altLang="en-US" dirty="0" smtClean="0"/>
          </a:p>
        </p:txBody>
      </p:sp>
    </p:spTree>
    <p:extLst>
      <p:ext uri="{BB962C8B-B14F-4D97-AF65-F5344CB8AC3E}">
        <p14:creationId xmlns:p14="http://schemas.microsoft.com/office/powerpoint/2010/main" val="190661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30</a:t>
            </a:fld>
            <a:endParaRPr lang="en-US"/>
          </a:p>
        </p:txBody>
      </p:sp>
    </p:spTree>
    <p:extLst>
      <p:ext uri="{BB962C8B-B14F-4D97-AF65-F5344CB8AC3E}">
        <p14:creationId xmlns:p14="http://schemas.microsoft.com/office/powerpoint/2010/main" val="4612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3342647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süreç için bu aşamalar gerçekleştirilmektedir.</a:t>
            </a:r>
            <a:r>
              <a:rPr lang="tr-TR" altLang="en-US" baseline="0" dirty="0" smtClean="0"/>
              <a:t> Her süreç tasarlanır (eğitim öğretim uygulamasına geçmeden önce programın tasarlanması), planlanır (</a:t>
            </a:r>
            <a:r>
              <a:rPr lang="tr-TR" altLang="en-US" baseline="0" dirty="0" err="1" smtClean="0"/>
              <a:t>kurumua</a:t>
            </a:r>
            <a:r>
              <a:rPr lang="tr-TR" altLang="en-US" baseline="0" dirty="0" smtClean="0"/>
              <a:t> </a:t>
            </a:r>
            <a:r>
              <a:rPr lang="tr-TR" altLang="en-US" baseline="0" dirty="0" err="1" smtClean="0"/>
              <a:t>uygunluuna</a:t>
            </a:r>
            <a:r>
              <a:rPr lang="tr-TR" altLang="en-US" baseline="0" dirty="0" smtClean="0"/>
              <a:t> göre tasarlandıktan sonra kurumda uygulanabilmesi için planlanır, süreç planlaması sırasında kalite </a:t>
            </a:r>
            <a:r>
              <a:rPr lang="tr-TR" altLang="en-US" baseline="0" dirty="0" err="1" smtClean="0"/>
              <a:t>yönettimi</a:t>
            </a:r>
            <a:r>
              <a:rPr lang="tr-TR" altLang="en-US" baseline="0" dirty="0" smtClean="0"/>
              <a:t> sistemi de kurulur; süreç faaliyetleri gerçekleştirilir (</a:t>
            </a:r>
            <a:r>
              <a:rPr lang="tr-TR" altLang="en-US" baseline="0" dirty="0" err="1" smtClean="0"/>
              <a:t>operasyonel</a:t>
            </a:r>
            <a:r>
              <a:rPr lang="tr-TR" altLang="en-US" baseline="0" dirty="0" smtClean="0"/>
              <a:t>, işleyiş süreçleri); faaliyetler yürütülürken kalite kontrol sürdürülür (kalite yönetim sistemi planlanması sırasında sürecin başarı göstergeleri belirlenmiştir. Kalite ölçüleri belirlenmiş olduğundan bunlara göre ölçümler gerçekleştirilir. İyileştirme süreçlerinde değerlendirmeler yapılır, kalite güvencesi kanıtlanır ve uygunsuzluklara göre süreç için önlemler alınır.</a:t>
            </a:r>
            <a:endParaRPr lang="en-US" altLang="en-US" dirty="0" smtClean="0"/>
          </a:p>
        </p:txBody>
      </p:sp>
    </p:spTree>
    <p:extLst>
      <p:ext uri="{BB962C8B-B14F-4D97-AF65-F5344CB8AC3E}">
        <p14:creationId xmlns:p14="http://schemas.microsoft.com/office/powerpoint/2010/main" val="74653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32</a:t>
            </a:fld>
            <a:endParaRPr lang="en-US"/>
          </a:p>
        </p:txBody>
      </p:sp>
    </p:spTree>
    <p:extLst>
      <p:ext uri="{BB962C8B-B14F-4D97-AF65-F5344CB8AC3E}">
        <p14:creationId xmlns:p14="http://schemas.microsoft.com/office/powerpoint/2010/main" val="569069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33</a:t>
            </a:fld>
            <a:endParaRPr lang="en-US"/>
          </a:p>
        </p:txBody>
      </p:sp>
    </p:spTree>
    <p:extLst>
      <p:ext uri="{BB962C8B-B14F-4D97-AF65-F5344CB8AC3E}">
        <p14:creationId xmlns:p14="http://schemas.microsoft.com/office/powerpoint/2010/main" val="1872539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34</a:t>
            </a:fld>
            <a:endParaRPr lang="en-US"/>
          </a:p>
        </p:txBody>
      </p:sp>
    </p:spTree>
    <p:extLst>
      <p:ext uri="{BB962C8B-B14F-4D97-AF65-F5344CB8AC3E}">
        <p14:creationId xmlns:p14="http://schemas.microsoft.com/office/powerpoint/2010/main" val="1663253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 tanımlanmasında yararlanılan diyagramlardan</a:t>
            </a:r>
            <a:r>
              <a:rPr lang="tr-TR" baseline="0" dirty="0" smtClean="0"/>
              <a:t> birisi kaplumbağa diyagramıdır. Neyin, ne ile, nasıl, kiminle hangi değer katan faaliyetlerle neye çevrildiği açıklanır bunun yanında </a:t>
            </a:r>
            <a:r>
              <a:rPr lang="tr-TR" baseline="0" dirty="0" err="1" smtClean="0"/>
              <a:t>yarrlananların</a:t>
            </a:r>
            <a:r>
              <a:rPr lang="tr-TR" baseline="0" dirty="0" smtClean="0"/>
              <a:t> memnuniyet derecelerinin de nasıl değerlendirildiğinin açıklanması beklenir.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35</a:t>
            </a:fld>
            <a:endParaRPr lang="en-US"/>
          </a:p>
        </p:txBody>
      </p:sp>
    </p:spTree>
    <p:extLst>
      <p:ext uri="{BB962C8B-B14F-4D97-AF65-F5344CB8AC3E}">
        <p14:creationId xmlns:p14="http://schemas.microsoft.com/office/powerpoint/2010/main" val="564991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36</a:t>
            </a:fld>
            <a:endParaRPr lang="en-US"/>
          </a:p>
        </p:txBody>
      </p:sp>
    </p:spTree>
    <p:extLst>
      <p:ext uri="{BB962C8B-B14F-4D97-AF65-F5344CB8AC3E}">
        <p14:creationId xmlns:p14="http://schemas.microsoft.com/office/powerpoint/2010/main" val="3585188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Üniversiteki</a:t>
            </a:r>
            <a:r>
              <a:rPr lang="tr-TR" dirty="0" smtClean="0"/>
              <a:t> destek süreçler listelenmektedir. Bu süreçler fonksiyonel süreçler olarak da değerlendirilebilir. Bu süreçlerin</a:t>
            </a:r>
            <a:r>
              <a:rPr lang="tr-TR" baseline="0" dirty="0" smtClean="0"/>
              <a:t> başarıları Üniversitenin tüm ana süreçlerini etkilemektedir. Bu nedenle her süreçte bu süreçlerden kaynaklanan riskler dikkate alınmalıdır.</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37</a:t>
            </a:fld>
            <a:endParaRPr lang="en-US"/>
          </a:p>
        </p:txBody>
      </p:sp>
    </p:spTree>
    <p:extLst>
      <p:ext uri="{BB962C8B-B14F-4D97-AF65-F5344CB8AC3E}">
        <p14:creationId xmlns:p14="http://schemas.microsoft.com/office/powerpoint/2010/main" val="1923448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37839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45</a:t>
            </a:fld>
            <a:endParaRPr lang="en-US"/>
          </a:p>
        </p:txBody>
      </p:sp>
    </p:spTree>
    <p:extLst>
      <p:ext uri="{BB962C8B-B14F-4D97-AF65-F5344CB8AC3E}">
        <p14:creationId xmlns:p14="http://schemas.microsoft.com/office/powerpoint/2010/main" val="3482465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46</a:t>
            </a:fld>
            <a:endParaRPr lang="en-US"/>
          </a:p>
        </p:txBody>
      </p:sp>
    </p:spTree>
    <p:extLst>
      <p:ext uri="{BB962C8B-B14F-4D97-AF65-F5344CB8AC3E}">
        <p14:creationId xmlns:p14="http://schemas.microsoft.com/office/powerpoint/2010/main" val="291776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301286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EEC6B4-ED25-44BA-8709-6F45A38B1E7E}" type="slidenum">
              <a:rPr lang="en-US" smtClean="0"/>
              <a:pPr>
                <a:defRPr/>
              </a:pPr>
              <a:t>47</a:t>
            </a:fld>
            <a:endParaRPr lang="en-US" dirty="0"/>
          </a:p>
        </p:txBody>
      </p:sp>
    </p:spTree>
    <p:extLst>
      <p:ext uri="{BB962C8B-B14F-4D97-AF65-F5344CB8AC3E}">
        <p14:creationId xmlns:p14="http://schemas.microsoft.com/office/powerpoint/2010/main" val="2553475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54672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50</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a:t>
            </a:fld>
            <a:endParaRPr lang="en-US"/>
          </a:p>
        </p:txBody>
      </p:sp>
    </p:spTree>
    <p:extLst>
      <p:ext uri="{BB962C8B-B14F-4D97-AF65-F5344CB8AC3E}">
        <p14:creationId xmlns:p14="http://schemas.microsoft.com/office/powerpoint/2010/main" val="14763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5</a:t>
            </a:fld>
            <a:endParaRPr lang="en-US"/>
          </a:p>
        </p:txBody>
      </p:sp>
    </p:spTree>
    <p:extLst>
      <p:ext uri="{BB962C8B-B14F-4D97-AF65-F5344CB8AC3E}">
        <p14:creationId xmlns:p14="http://schemas.microsoft.com/office/powerpoint/2010/main" val="293648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7</a:t>
            </a:fld>
            <a:endParaRPr lang="en-US"/>
          </a:p>
        </p:txBody>
      </p:sp>
    </p:spTree>
    <p:extLst>
      <p:ext uri="{BB962C8B-B14F-4D97-AF65-F5344CB8AC3E}">
        <p14:creationId xmlns:p14="http://schemas.microsoft.com/office/powerpoint/2010/main" val="244614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8</a:t>
            </a:fld>
            <a:endParaRPr lang="en-US"/>
          </a:p>
        </p:txBody>
      </p:sp>
    </p:spTree>
    <p:extLst>
      <p:ext uri="{BB962C8B-B14F-4D97-AF65-F5344CB8AC3E}">
        <p14:creationId xmlns:p14="http://schemas.microsoft.com/office/powerpoint/2010/main" val="3500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9</a:t>
            </a:fld>
            <a:endParaRPr lang="en-US"/>
          </a:p>
        </p:txBody>
      </p:sp>
    </p:spTree>
    <p:extLst>
      <p:ext uri="{BB962C8B-B14F-4D97-AF65-F5344CB8AC3E}">
        <p14:creationId xmlns:p14="http://schemas.microsoft.com/office/powerpoint/2010/main" val="308254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14</a:t>
            </a:fld>
            <a:endParaRPr lang="en-US"/>
          </a:p>
        </p:txBody>
      </p:sp>
    </p:spTree>
    <p:extLst>
      <p:ext uri="{BB962C8B-B14F-4D97-AF65-F5344CB8AC3E}">
        <p14:creationId xmlns:p14="http://schemas.microsoft.com/office/powerpoint/2010/main" val="41176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4"/>
          <p:cNvSpPr txBox="1">
            <a:spLocks noChangeArrowheads="1"/>
          </p:cNvSpPr>
          <p:nvPr userDrawn="1"/>
        </p:nvSpPr>
        <p:spPr bwMode="auto">
          <a:xfrm rot="16200000">
            <a:off x="-1401763" y="4868863"/>
            <a:ext cx="3451225" cy="41910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lvl1pPr marL="0" indent="0">
              <a:lnSpc>
                <a:spcPct val="90000"/>
              </a:lnSpc>
              <a:buFont typeface="Wingdings" pitchFamily="2" charset="2"/>
              <a:buNone/>
              <a:defRPr sz="2000"/>
            </a:lvl1pPr>
          </a:lstStyle>
          <a:p>
            <a:pPr marL="0" marR="0" lvl="0" indent="0" algn="l" defTabSz="814388" rtl="0" eaLnBrk="0" fontAlgn="base" latinLnBrk="0" hangingPunct="0">
              <a:lnSpc>
                <a:spcPct val="90000"/>
              </a:lnSpc>
              <a:spcBef>
                <a:spcPct val="50000"/>
              </a:spcBef>
              <a:spcAft>
                <a:spcPct val="0"/>
              </a:spcAft>
              <a:buClr>
                <a:schemeClr val="tx2"/>
              </a:buClr>
              <a:buSzPct val="100000"/>
              <a:buFont typeface="Wingdings" pitchFamily="2" charset="2"/>
              <a:buNone/>
              <a:tabLst/>
              <a:defRPr/>
            </a:pPr>
            <a:r>
              <a:rPr kumimoji="0" lang="en-US" sz="1600" b="1" i="0" u="none" strike="noStrike" kern="0" cap="none" spc="0" normalizeH="0" baseline="0" noProof="0" dirty="0" smtClean="0">
                <a:ln>
                  <a:noFill/>
                </a:ln>
                <a:solidFill>
                  <a:schemeClr val="bg1"/>
                </a:solidFill>
                <a:effectLst/>
                <a:uLnTx/>
                <a:uFillTx/>
                <a:latin typeface="+mn-lt"/>
                <a:ea typeface="+mn-ea"/>
                <a:cs typeface="+mn-cs"/>
              </a:rPr>
              <a:t>ISO/TC 176/SC 2/ N1282</a:t>
            </a:r>
            <a:endParaRPr kumimoji="0" lang="en-US" sz="1600" b="1" i="0" u="none" strike="noStrike" kern="0" cap="none" spc="0" normalizeH="0" baseline="0" noProof="0" dirty="0">
              <a:ln>
                <a:noFill/>
              </a:ln>
              <a:solidFill>
                <a:schemeClr val="bg1"/>
              </a:solidFill>
              <a:effectLst/>
              <a:uLnTx/>
              <a:uFillTx/>
              <a:latin typeface="+mn-lt"/>
              <a:ea typeface="+mn-ea"/>
              <a:cs typeface="+mn-cs"/>
            </a:endParaRPr>
          </a:p>
        </p:txBody>
      </p:sp>
      <p:sp>
        <p:nvSpPr>
          <p:cNvPr id="4" name="Rectangle 6"/>
          <p:cNvSpPr>
            <a:spLocks noChangeArrowheads="1"/>
          </p:cNvSpPr>
          <p:nvPr userDrawn="1"/>
        </p:nvSpPr>
        <p:spPr bwMode="auto">
          <a:xfrm>
            <a:off x="8823325"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pPr>
            <a:fld id="{14DFD8DF-A962-4AEE-93AD-C8A17EDE8546}" type="slidenum">
              <a:rPr lang="en-US" sz="1000">
                <a:solidFill>
                  <a:srgbClr val="003399"/>
                </a:solidFill>
              </a:rPr>
              <a:pPr algn="r" defTabSz="814388">
                <a:lnSpc>
                  <a:spcPct val="100000"/>
                </a:lnSpc>
              </a:pPr>
              <a:t>‹#›</a:t>
            </a:fld>
            <a:endParaRPr lang="en-US" sz="1000" dirty="0">
              <a:solidFill>
                <a:srgbClr val="003399"/>
              </a:solidFill>
            </a:endParaRPr>
          </a:p>
        </p:txBody>
      </p:sp>
    </p:spTree>
    <p:extLst>
      <p:ext uri="{BB962C8B-B14F-4D97-AF65-F5344CB8AC3E}">
        <p14:creationId xmlns:p14="http://schemas.microsoft.com/office/powerpoint/2010/main" val="218912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06 Şubat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06 Şubat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06 Şubat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06 Şubat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06 Şubat 2019 </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06 Şubat 2019 </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06 Şubat 2019 </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06</a:t>
            </a:r>
            <a:r>
              <a:rPr lang="en-US" dirty="0" smtClean="0"/>
              <a:t> </a:t>
            </a:r>
            <a:r>
              <a:rPr lang="tr-TR" dirty="0" smtClean="0"/>
              <a:t>Şubat</a:t>
            </a:r>
            <a:r>
              <a:rPr lang="en-US" dirty="0" smtClean="0"/>
              <a:t> 2019 </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06 Şubat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06 Şubat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06 Şubat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06 Şubat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06 Şubat 2019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pic>
        <p:nvPicPr>
          <p:cNvPr id="6" name="Picture 6" descr="C:\Users\Diler\Pictures\pau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06 Şubat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06 Şubat 2019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06 Şubat 2019 </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petek.pau.edu.tr/moodle/course/index.php?categoryid=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rive.google.com/file/d/1k9y_94WZEbBmPWFNhvEWvCW5eSjWpR2p/view"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etek.pau.edu.tr/moodle/course/index.php?categoryid=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34056" y="267342"/>
            <a:ext cx="8604448" cy="2880320"/>
          </a:xfrm>
        </p:spPr>
        <p:txBody>
          <a:bodyPr/>
          <a:lstStyle/>
          <a:p>
            <a:pPr eaLnBrk="1" hangingPunct="1">
              <a:lnSpc>
                <a:spcPct val="120000"/>
              </a:lnSpc>
              <a:spcBef>
                <a:spcPts val="1200"/>
              </a:spcBef>
              <a:spcAft>
                <a:spcPts val="1800"/>
              </a:spcAft>
            </a:pPr>
            <a:r>
              <a:rPr lang="tr-TR" altLang="en-US" sz="3600" dirty="0" smtClean="0">
                <a:solidFill>
                  <a:srgbClr val="A50021"/>
                </a:solidFill>
              </a:rPr>
              <a:t>“</a:t>
            </a:r>
            <a:r>
              <a:rPr lang="tr-TR" altLang="en-US" sz="3600" dirty="0">
                <a:solidFill>
                  <a:srgbClr val="A50021"/>
                </a:solidFill>
              </a:rPr>
              <a:t>Yönetim Sistemi ve Destek </a:t>
            </a:r>
            <a:r>
              <a:rPr lang="tr-TR" altLang="en-US" sz="3600" dirty="0" smtClean="0">
                <a:solidFill>
                  <a:srgbClr val="A50021"/>
                </a:solidFill>
              </a:rPr>
              <a:t>Süreçlerin Tanımlanması ve </a:t>
            </a:r>
            <a:br>
              <a:rPr lang="tr-TR" altLang="en-US" sz="3600" dirty="0" smtClean="0">
                <a:solidFill>
                  <a:srgbClr val="A50021"/>
                </a:solidFill>
              </a:rPr>
            </a:br>
            <a:r>
              <a:rPr lang="tr-TR" altLang="en-US" sz="3600" dirty="0" smtClean="0">
                <a:solidFill>
                  <a:srgbClr val="A50021"/>
                </a:solidFill>
              </a:rPr>
              <a:t>Süreç Dokümantasyonu-02</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660796" y="3501008"/>
            <a:ext cx="7750969" cy="2816225"/>
          </a:xfrm>
        </p:spPr>
        <p:txBody>
          <a:bodyPr/>
          <a:lstStyle/>
          <a:p>
            <a:pPr algn="ctr" eaLnBrk="1" hangingPunct="1">
              <a:lnSpc>
                <a:spcPct val="150000"/>
              </a:lnSpc>
              <a:buFontTx/>
              <a:buNone/>
            </a:pPr>
            <a:r>
              <a:rPr lang="tr-TR" altLang="en-US" sz="2400" dirty="0">
                <a:solidFill>
                  <a:schemeClr val="accent2"/>
                </a:solidFill>
              </a:rPr>
              <a:t>Diler </a:t>
            </a:r>
            <a:r>
              <a:rPr lang="tr-TR" altLang="en-US" sz="2400" dirty="0" smtClean="0">
                <a:solidFill>
                  <a:schemeClr val="accent2"/>
                </a:solidFill>
              </a:rPr>
              <a:t>Aslan</a:t>
            </a:r>
          </a:p>
          <a:p>
            <a:pPr algn="ctr" eaLnBrk="1" hangingPunct="1">
              <a:buFontTx/>
              <a:buNone/>
            </a:pPr>
            <a:r>
              <a:rPr lang="tr-TR" altLang="en-US" sz="2000" dirty="0" smtClean="0">
                <a:solidFill>
                  <a:schemeClr val="accent2"/>
                </a:solidFill>
              </a:rPr>
              <a:t>PAÜ Kalite Koordinatörü</a:t>
            </a:r>
          </a:p>
          <a:p>
            <a:pPr algn="ctr" eaLnBrk="1" hangingPunct="1">
              <a:buFontTx/>
              <a:buNone/>
            </a:pPr>
            <a:r>
              <a:rPr lang="tr-TR" altLang="en-US" sz="2000" dirty="0" smtClean="0">
                <a:solidFill>
                  <a:schemeClr val="accent2"/>
                </a:solidFill>
              </a:rPr>
              <a:t>Kalite Komisyonu Üyesi</a:t>
            </a:r>
          </a:p>
          <a:p>
            <a:pPr algn="ctr" eaLnBrk="1" hangingPunct="1">
              <a:buFontTx/>
              <a:buNone/>
            </a:pPr>
            <a:r>
              <a:rPr lang="tr-TR" altLang="en-US" sz="2000" dirty="0" smtClean="0">
                <a:solidFill>
                  <a:schemeClr val="accent2"/>
                </a:solidFill>
              </a:rPr>
              <a:t>PAÜ </a:t>
            </a:r>
            <a:r>
              <a:rPr lang="tr-TR" altLang="en-US" sz="2000" dirty="0">
                <a:solidFill>
                  <a:schemeClr val="accent2"/>
                </a:solidFill>
              </a:rPr>
              <a:t>Kalite Yönetimi ve Veri </a:t>
            </a:r>
            <a:r>
              <a:rPr lang="tr-TR" altLang="en-US" sz="2000" dirty="0" smtClean="0">
                <a:solidFill>
                  <a:schemeClr val="accent2"/>
                </a:solidFill>
              </a:rPr>
              <a:t>Değerlendirme (KAVDEM) </a:t>
            </a:r>
            <a:r>
              <a:rPr lang="tr-TR" altLang="en-US" sz="2000" dirty="0">
                <a:solidFill>
                  <a:schemeClr val="accent2"/>
                </a:solidFill>
              </a:rPr>
              <a:t>Uygulama ve Araştırma </a:t>
            </a:r>
            <a:r>
              <a:rPr lang="tr-TR" altLang="en-US" sz="2000" dirty="0" smtClean="0">
                <a:solidFill>
                  <a:schemeClr val="accent2"/>
                </a:solidFill>
              </a:rPr>
              <a:t>Merkezi </a:t>
            </a:r>
          </a:p>
          <a:p>
            <a:pPr algn="ctr" eaLnBrk="1" hangingPunct="1">
              <a:buFontTx/>
              <a:buNone/>
            </a:pPr>
            <a:r>
              <a:rPr lang="tr-TR" altLang="en-US" sz="2000" dirty="0" smtClean="0">
                <a:solidFill>
                  <a:schemeClr val="accent2"/>
                </a:solidFill>
              </a:rPr>
              <a:t>Müdürü</a:t>
            </a:r>
          </a:p>
          <a:p>
            <a:pPr algn="ctr" eaLnBrk="1" hangingPunct="1">
              <a:buFontTx/>
              <a:buNone/>
            </a:pPr>
            <a:r>
              <a:rPr lang="tr-TR" altLang="en-US" sz="2000" dirty="0" smtClean="0">
                <a:solidFill>
                  <a:schemeClr val="accent2"/>
                </a:solidFill>
              </a:rPr>
              <a:t>Tıp Fakültesi Öğretim Üyesi</a:t>
            </a:r>
            <a:endParaRPr lang="en-US" altLang="en-US" sz="18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Tree>
    <p:extLst>
      <p:ext uri="{BB962C8B-B14F-4D97-AF65-F5344CB8AC3E}">
        <p14:creationId xmlns:p14="http://schemas.microsoft.com/office/powerpoint/2010/main" val="38547403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a:p>
        </p:txBody>
      </p:sp>
      <p:pic>
        <p:nvPicPr>
          <p:cNvPr id="4" name="Picture 3"/>
          <p:cNvPicPr>
            <a:picLocks noChangeAspect="1"/>
          </p:cNvPicPr>
          <p:nvPr/>
        </p:nvPicPr>
        <p:blipFill>
          <a:blip r:embed="rId2"/>
          <a:stretch>
            <a:fillRect/>
          </a:stretch>
        </p:blipFill>
        <p:spPr>
          <a:xfrm>
            <a:off x="401674" y="1828261"/>
            <a:ext cx="8052619" cy="3684144"/>
          </a:xfrm>
          <a:prstGeom prst="rect">
            <a:avLst/>
          </a:prstGeom>
        </p:spPr>
      </p:pic>
      <p:sp>
        <p:nvSpPr>
          <p:cNvPr id="5" name="Rectangle 2"/>
          <p:cNvSpPr txBox="1">
            <a:spLocks noChangeArrowheads="1"/>
          </p:cNvSpPr>
          <p:nvPr/>
        </p:nvSpPr>
        <p:spPr bwMode="auto">
          <a:xfrm>
            <a:off x="1043608" y="900604"/>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627784" y="6014393"/>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a:xfrm>
            <a:off x="2771800" y="6510982"/>
            <a:ext cx="4328120" cy="230832"/>
          </a:xfrm>
        </p:spPr>
        <p:txBody>
          <a:bodyPr/>
          <a:lstStyle/>
          <a:p>
            <a:pPr>
              <a:defRPr/>
            </a:pPr>
            <a:r>
              <a:rPr lang="en-US" sz="1050" smtClean="0">
                <a:solidFill>
                  <a:srgbClr val="003399"/>
                </a:solidFill>
                <a:latin typeface="+mj-lt"/>
              </a:rPr>
              <a:t>2017KRM004-PAÜ KalSİS Projesi Eğitimleri, 06 Şubat 2019 </a:t>
            </a:r>
            <a:endParaRPr lang="en-US" sz="1050" dirty="0">
              <a:solidFill>
                <a:srgbClr val="003399"/>
              </a:solidFill>
              <a:latin typeface="+mj-lt"/>
            </a:endParaRPr>
          </a:p>
        </p:txBody>
      </p:sp>
      <p:sp>
        <p:nvSpPr>
          <p:cNvPr id="7" name="Rectangle 2"/>
          <p:cNvSpPr txBox="1">
            <a:spLocks noChangeArrowheads="1"/>
          </p:cNvSpPr>
          <p:nvPr/>
        </p:nvSpPr>
        <p:spPr bwMode="auto">
          <a:xfrm>
            <a:off x="1233344" y="167784"/>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Katılımcı Seçilmesi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2699792" y="3933056"/>
            <a:ext cx="5616624"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8551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11</a:t>
            </a:fld>
            <a:endParaRPr lang="en-US"/>
          </a:p>
        </p:txBody>
      </p:sp>
      <p:pic>
        <p:nvPicPr>
          <p:cNvPr id="3" name="Picture 2"/>
          <p:cNvPicPr>
            <a:picLocks noChangeAspect="1"/>
          </p:cNvPicPr>
          <p:nvPr/>
        </p:nvPicPr>
        <p:blipFill>
          <a:blip r:embed="rId2"/>
          <a:stretch>
            <a:fillRect/>
          </a:stretch>
        </p:blipFill>
        <p:spPr>
          <a:xfrm>
            <a:off x="401455" y="1196752"/>
            <a:ext cx="8053058" cy="4790585"/>
          </a:xfrm>
          <a:prstGeom prst="rect">
            <a:avLst/>
          </a:prstGeom>
        </p:spPr>
      </p:pic>
      <p:sp>
        <p:nvSpPr>
          <p:cNvPr id="4" name="Rectangle 2"/>
          <p:cNvSpPr txBox="1">
            <a:spLocks noChangeArrowheads="1"/>
          </p:cNvSpPr>
          <p:nvPr/>
        </p:nvSpPr>
        <p:spPr bwMode="auto">
          <a:xfrm>
            <a:off x="467544" y="506561"/>
            <a:ext cx="7920880"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 (devamı)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048000" y="6288432"/>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p:txBody>
          <a:bodyPr/>
          <a:lstStyle/>
          <a:p>
            <a:pPr>
              <a:defRPr/>
            </a:pPr>
            <a:r>
              <a:rPr lang="en-US" smtClean="0"/>
              <a:t>2017KRM004-PAÜ KalSİS Projesi Eğitimleri, 06 Şubat 2019 </a:t>
            </a:r>
            <a:endParaRPr lang="en-US"/>
          </a:p>
        </p:txBody>
      </p:sp>
      <p:sp>
        <p:nvSpPr>
          <p:cNvPr id="7" name="Rounded Rectangle 6"/>
          <p:cNvSpPr/>
          <p:nvPr/>
        </p:nvSpPr>
        <p:spPr>
          <a:xfrm>
            <a:off x="2699792" y="3140968"/>
            <a:ext cx="5616624"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7641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12</a:t>
            </a:fld>
            <a:endParaRPr lang="en-US" dirty="0"/>
          </a:p>
        </p:txBody>
      </p:sp>
      <p:sp>
        <p:nvSpPr>
          <p:cNvPr id="4" name="Rectangle 2"/>
          <p:cNvSpPr txBox="1">
            <a:spLocks noChangeArrowheads="1"/>
          </p:cNvSpPr>
          <p:nvPr/>
        </p:nvSpPr>
        <p:spPr bwMode="auto">
          <a:xfrm>
            <a:off x="2195736" y="408224"/>
            <a:ext cx="5328592"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İdari ve destek süreçlerin sahipleri</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06 Şubat 2019 </a:t>
            </a:r>
            <a:endParaRPr lang="en-US"/>
          </a:p>
        </p:txBody>
      </p:sp>
      <p:sp>
        <p:nvSpPr>
          <p:cNvPr id="8" name="Rectangle 7"/>
          <p:cNvSpPr/>
          <p:nvPr/>
        </p:nvSpPr>
        <p:spPr>
          <a:xfrm>
            <a:off x="1259632" y="1585869"/>
            <a:ext cx="6552728" cy="1924116"/>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Kurumda:</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Sahibi: Genel Sekreter</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Operasyonel</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sorumlular: Rektörlük Daire </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B</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aşkanları</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259632" y="3802601"/>
            <a:ext cx="6552728" cy="1503104"/>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Sahibi: </a:t>
            </a: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Ens</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/Fak/Yo/MYO  Sekreter</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Operasyonel</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sorumlular: Birimdeki alt birimler</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63962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13</a:t>
            </a:fld>
            <a:endParaRPr lang="en-US"/>
          </a:p>
        </p:txBody>
      </p:sp>
      <p:sp>
        <p:nvSpPr>
          <p:cNvPr id="4" name="Rectangle 2"/>
          <p:cNvSpPr txBox="1">
            <a:spLocks noChangeArrowheads="1"/>
          </p:cNvSpPr>
          <p:nvPr/>
        </p:nvSpPr>
        <p:spPr bwMode="auto">
          <a:xfrm>
            <a:off x="1763688" y="457168"/>
            <a:ext cx="6048672"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Rektörlük İdari ve destek süreçlerin müşterileri/yararlananları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06 Şubat 2019 </a:t>
            </a:r>
            <a:endParaRPr lang="en-US"/>
          </a:p>
        </p:txBody>
      </p:sp>
      <p:sp>
        <p:nvSpPr>
          <p:cNvPr id="8" name="Rectangle 7"/>
          <p:cNvSpPr/>
          <p:nvPr/>
        </p:nvSpPr>
        <p:spPr>
          <a:xfrm>
            <a:off x="1266847" y="1716844"/>
            <a:ext cx="6552728" cy="1503104"/>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Kurumda:</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Yararlananlar: </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Daire Başkanlıkları arasında çapraz etkileşimler</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258376" y="4005064"/>
            <a:ext cx="6552728" cy="1008225"/>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Akademik Birimlerde</a:t>
            </a:r>
          </a:p>
          <a:p>
            <a:pPr marL="342900" indent="-342900">
              <a:lnSpc>
                <a:spcPct val="114000"/>
              </a:lnSpc>
              <a:spcBef>
                <a:spcPct val="20000"/>
              </a:spcBef>
            </a:pPr>
            <a:r>
              <a:rPr lang="tr-TR"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Ens</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/Fak/YO/MYO  Sekreterleri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99881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14</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00050" indent="-400050">
              <a:lnSpc>
                <a:spcPct val="150000"/>
              </a:lnSpc>
              <a:buFont typeface="+mj-lt"/>
              <a:buAutoNum type="arabicPeriod"/>
            </a:pP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marL="400050" indent="-400050">
              <a:lnSpc>
                <a:spcPct val="150000"/>
              </a:lnSpc>
              <a:buFont typeface="+mj-lt"/>
              <a:buAutoNum type="arabicPeriod"/>
            </a:pPr>
            <a:r>
              <a:rPr lang="tr-TR" sz="2400" dirty="0" smtClean="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A</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mj-lt"/>
              <a:buAutoNum type="arabicPeriod"/>
            </a:pPr>
            <a:r>
              <a:rPr lang="tr-TR"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7" name="Rounded Rectangle 6"/>
          <p:cNvSpPr/>
          <p:nvPr/>
        </p:nvSpPr>
        <p:spPr>
          <a:xfrm>
            <a:off x="1925452" y="3747611"/>
            <a:ext cx="4968552" cy="10832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5080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15</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A</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7" name="Rounded Rectangle 6"/>
          <p:cNvSpPr/>
          <p:nvPr/>
        </p:nvSpPr>
        <p:spPr>
          <a:xfrm>
            <a:off x="1925452" y="3747611"/>
            <a:ext cx="4968552" cy="10832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41499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sp>
        <p:nvSpPr>
          <p:cNvPr id="5" name="Rectangle 4"/>
          <p:cNvSpPr txBox="1">
            <a:spLocks noChangeArrowheads="1"/>
          </p:cNvSpPr>
          <p:nvPr/>
        </p:nvSpPr>
        <p:spPr>
          <a:xfrm>
            <a:off x="179512" y="548680"/>
            <a:ext cx="8604448"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Kurum İç Değerlendirme Raporu (KİDR)  Kılavuzu</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10" name="Rectangle 1"/>
          <p:cNvSpPr>
            <a:spLocks noChangeArrowheads="1"/>
          </p:cNvSpPr>
          <p:nvPr/>
        </p:nvSpPr>
        <p:spPr bwMode="auto">
          <a:xfrm>
            <a:off x="431032" y="1916832"/>
            <a:ext cx="8712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98500" algn="l"/>
                <a:tab pos="6256338" algn="r"/>
              </a:tabLst>
              <a:defRPr>
                <a:solidFill>
                  <a:schemeClr val="tx1"/>
                </a:solidFill>
                <a:latin typeface="Arial" panose="020B0604020202020204" pitchFamily="34" charset="0"/>
              </a:defRPr>
            </a:lvl1pPr>
            <a:lvl2pPr eaLnBrk="0" hangingPunct="0">
              <a:tabLst>
                <a:tab pos="698500" algn="l"/>
                <a:tab pos="6256338" algn="r"/>
              </a:tabLst>
              <a:defRPr>
                <a:solidFill>
                  <a:schemeClr val="tx1"/>
                </a:solidFill>
                <a:latin typeface="Arial" panose="020B0604020202020204" pitchFamily="34" charset="0"/>
              </a:defRPr>
            </a:lvl2pPr>
            <a:lvl3pPr eaLnBrk="0" hangingPunct="0">
              <a:tabLst>
                <a:tab pos="698500" algn="l"/>
                <a:tab pos="6256338" algn="r"/>
              </a:tabLst>
              <a:defRPr>
                <a:solidFill>
                  <a:schemeClr val="tx1"/>
                </a:solidFill>
                <a:latin typeface="Arial" panose="020B0604020202020204" pitchFamily="34" charset="0"/>
              </a:defRPr>
            </a:lvl3pPr>
            <a:lvl4pPr eaLnBrk="0" hangingPunct="0">
              <a:tabLst>
                <a:tab pos="698500" algn="l"/>
                <a:tab pos="6256338" algn="r"/>
              </a:tabLst>
              <a:defRPr>
                <a:solidFill>
                  <a:schemeClr val="tx1"/>
                </a:solidFill>
                <a:latin typeface="Arial" panose="020B0604020202020204" pitchFamily="34" charset="0"/>
              </a:defRPr>
            </a:lvl4pPr>
            <a:lvl5pPr eaLnBrk="0" hangingPunct="0">
              <a:tabLst>
                <a:tab pos="698500" algn="l"/>
                <a:tab pos="6256338" algn="r"/>
              </a:tabLst>
              <a:defRPr>
                <a:solidFill>
                  <a:schemeClr val="tx1"/>
                </a:solidFill>
                <a:latin typeface="Arial" panose="020B0604020202020204" pitchFamily="34" charset="0"/>
              </a:defRPr>
            </a:lvl5pPr>
            <a:lvl6pPr eaLnBrk="0" fontAlgn="base" hangingPunct="0">
              <a:spcBef>
                <a:spcPct val="0"/>
              </a:spcBef>
              <a:spcAft>
                <a:spcPct val="0"/>
              </a:spcAft>
              <a:tabLst>
                <a:tab pos="698500" algn="l"/>
                <a:tab pos="6256338" algn="r"/>
              </a:tabLst>
              <a:defRPr>
                <a:solidFill>
                  <a:schemeClr val="tx1"/>
                </a:solidFill>
                <a:latin typeface="Arial" panose="020B0604020202020204" pitchFamily="34" charset="0"/>
              </a:defRPr>
            </a:lvl6pPr>
            <a:lvl7pPr eaLnBrk="0" fontAlgn="base" hangingPunct="0">
              <a:spcBef>
                <a:spcPct val="0"/>
              </a:spcBef>
              <a:spcAft>
                <a:spcPct val="0"/>
              </a:spcAft>
              <a:tabLst>
                <a:tab pos="698500" algn="l"/>
                <a:tab pos="6256338" algn="r"/>
              </a:tabLst>
              <a:defRPr>
                <a:solidFill>
                  <a:schemeClr val="tx1"/>
                </a:solidFill>
                <a:latin typeface="Arial" panose="020B0604020202020204" pitchFamily="34" charset="0"/>
              </a:defRPr>
            </a:lvl7pPr>
            <a:lvl8pPr eaLnBrk="0" fontAlgn="base" hangingPunct="0">
              <a:spcBef>
                <a:spcPct val="0"/>
              </a:spcBef>
              <a:spcAft>
                <a:spcPct val="0"/>
              </a:spcAft>
              <a:tabLst>
                <a:tab pos="698500" algn="l"/>
                <a:tab pos="6256338" algn="r"/>
              </a:tabLst>
              <a:defRPr>
                <a:solidFill>
                  <a:schemeClr val="tx1"/>
                </a:solidFill>
                <a:latin typeface="Arial" panose="020B0604020202020204" pitchFamily="34" charset="0"/>
              </a:defRPr>
            </a:lvl8pPr>
            <a:lvl9pPr eaLnBrk="0" fontAlgn="base" hangingPunct="0">
              <a:spcBef>
                <a:spcPct val="0"/>
              </a:spcBef>
              <a:spcAft>
                <a:spcPct val="0"/>
              </a:spcAft>
              <a:tabLst>
                <a:tab pos="698500" algn="l"/>
                <a:tab pos="6256338" algn="r"/>
              </a:tabLst>
              <a:defRPr>
                <a:solidFill>
                  <a:schemeClr val="tx1"/>
                </a:solidFill>
                <a:latin typeface="Arial" panose="020B0604020202020204" pitchFamily="34" charset="0"/>
              </a:defRPr>
            </a:lvl9pPr>
          </a:lstStyle>
          <a:p>
            <a:pPr marR="0" lvl="0" defTabSz="914400" eaLnBrk="0" latinLnBrk="0" hangingPunct="0">
              <a:lnSpc>
                <a:spcPct val="150000"/>
              </a:lnSpc>
              <a:buClrTx/>
              <a:buSzTx/>
              <a:tabLst>
                <a:tab pos="698500" algn="l"/>
                <a:tab pos="6256338" algn="r"/>
              </a:tabLst>
            </a:pPr>
            <a:r>
              <a:rPr lang="tr-TR"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EĞİTİM - ÖĞRETİM</a:t>
            </a:r>
            <a:endParaRPr lang="en-US"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Programların Tasarımı ve Onayı</a:t>
            </a:r>
            <a:endParaRPr lang="en-US"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Programların Sürekli İzlenmesi ve Güncellenmesi</a:t>
            </a:r>
            <a:endParaRPr lang="en-US"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Öğrenci Merkezli Öğrenme, Öğretme ve Değerlendirme</a:t>
            </a:r>
            <a:endParaRPr lang="en-US" alt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Öğrencinin Kabulü ve Gelişimi, Tanıma ve Sertifikalandırma</a:t>
            </a:r>
            <a:endParaRPr lang="en-US" altLang="en-US"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Eğitim-Öğretim Kadrosu</a:t>
            </a:r>
          </a:p>
          <a:p>
            <a:pPr marL="457200" marR="0" lvl="0" indent="-457200" defTabSz="914400" eaLnBrk="0" latinLnBrk="0" hangingPunct="0">
              <a:lnSpc>
                <a:spcPct val="150000"/>
              </a:lnSpc>
              <a:buClrTx/>
              <a:buSzTx/>
              <a:buFont typeface="+mj-lt"/>
              <a:buAutoNum type="arabicPeriod"/>
              <a:tabLst>
                <a:tab pos="698500" algn="l"/>
                <a:tab pos="6256338" algn="r"/>
              </a:tabLst>
            </a:pPr>
            <a:r>
              <a:rPr lang="tr-TR" alt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Öğrenme Kaynakları, Erişilebilirlik ve Destekler</a:t>
            </a:r>
          </a:p>
        </p:txBody>
      </p:sp>
    </p:spTree>
    <p:extLst>
      <p:ext uri="{BB962C8B-B14F-4D97-AF65-F5344CB8AC3E}">
        <p14:creationId xmlns:p14="http://schemas.microsoft.com/office/powerpoint/2010/main" val="30794177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3" name="Rectangle 2"/>
          <p:cNvSpPr/>
          <p:nvPr/>
        </p:nvSpPr>
        <p:spPr>
          <a:xfrm>
            <a:off x="827584" y="2132856"/>
            <a:ext cx="7560840" cy="3416320"/>
          </a:xfrm>
          <a:prstGeom prst="rect">
            <a:avLst/>
          </a:prstGeom>
        </p:spPr>
        <p:txBody>
          <a:bodyPr wrap="square">
            <a:spAutoFit/>
          </a:bodyPr>
          <a:lstStyle/>
          <a:p>
            <a:pPr>
              <a:lnSpc>
                <a:spcPct val="150000"/>
              </a:lnSpc>
            </a:pP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ARAŞTIRMA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GELİŞTİRME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TOPLUMSAL KATKI	</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Stratejisi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Hedefle</a:t>
            </a:r>
            <a:r>
              <a:rPr lang="tr-TR"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Kaynakları</a:t>
            </a:r>
            <a:endParaRPr lang="tr-TR"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Kadrosu</a:t>
            </a:r>
            <a:endParaRPr lang="tr-TR"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Performansının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İzlenmesi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İyileştirilmesi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4"/>
          <p:cNvSpPr txBox="1">
            <a:spLocks noChangeArrowheads="1"/>
          </p:cNvSpPr>
          <p:nvPr/>
        </p:nvSpPr>
        <p:spPr>
          <a:xfrm>
            <a:off x="179512" y="548680"/>
            <a:ext cx="8604448"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Kurum İç Değerlendirme Raporu (KİDR)  Kılavuzu</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632879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3" name="Rectangle 2"/>
          <p:cNvSpPr/>
          <p:nvPr/>
        </p:nvSpPr>
        <p:spPr>
          <a:xfrm>
            <a:off x="827584" y="2132856"/>
            <a:ext cx="7560840" cy="3416320"/>
          </a:xfrm>
          <a:prstGeom prst="rect">
            <a:avLst/>
          </a:prstGeom>
        </p:spPr>
        <p:txBody>
          <a:bodyPr wrap="square">
            <a:spAutoFit/>
          </a:bodyPr>
          <a:lstStyle/>
          <a:p>
            <a:pPr>
              <a:lnSpc>
                <a:spcPct val="150000"/>
              </a:lnSpc>
            </a:pP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ARAŞTIRMA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GELİŞTİRME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TOPLUMSAL KATKI	</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Stratejisi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Hedefle</a:t>
            </a:r>
            <a:r>
              <a:rPr lang="tr-TR"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Kaynakları</a:t>
            </a:r>
            <a:endParaRPr lang="tr-TR"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Kadrosu</a:t>
            </a:r>
            <a:endParaRPr lang="tr-TR" sz="2400"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Kurumun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Araştırma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Performansının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İzlenmesi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İyileştirilmesi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
        <p:nvSpPr>
          <p:cNvPr id="7" name="Rectangle 4"/>
          <p:cNvSpPr txBox="1">
            <a:spLocks noChangeArrowheads="1"/>
          </p:cNvSpPr>
          <p:nvPr/>
        </p:nvSpPr>
        <p:spPr>
          <a:xfrm>
            <a:off x="179512" y="548680"/>
            <a:ext cx="8604448"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Kurum İç Değerlendirme Raporu (KİDR)  Kılavuzu</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44952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19</a:t>
            </a:fld>
            <a:endParaRPr lang="en-US"/>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3" name="Rectangle 2"/>
          <p:cNvSpPr/>
          <p:nvPr/>
        </p:nvSpPr>
        <p:spPr>
          <a:xfrm>
            <a:off x="780735" y="1772816"/>
            <a:ext cx="7560840" cy="3894977"/>
          </a:xfrm>
          <a:prstGeom prst="rect">
            <a:avLst/>
          </a:prstGeom>
        </p:spPr>
        <p:txBody>
          <a:bodyPr wrap="square">
            <a:spAutoFit/>
          </a:bodyPr>
          <a:lstStyle/>
          <a:p>
            <a:pPr>
              <a:lnSpc>
                <a:spcPct val="150000"/>
              </a:lnSpc>
            </a:pP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 SİSTEMİ</a:t>
            </a:r>
            <a:endPar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Birimlerin</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Yapısı</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rgbClr val="A50021"/>
                </a:solidFill>
                <a:latin typeface="Tahoma" panose="020B0604030504040204" pitchFamily="34" charset="0"/>
                <a:ea typeface="Tahoma" panose="020B0604030504040204" pitchFamily="34" charset="0"/>
                <a:cs typeface="Tahoma" panose="020B0604030504040204" pitchFamily="34" charset="0"/>
              </a:rPr>
              <a:t>Kaynakların</a:t>
            </a:r>
            <a:r>
              <a:rPr lang="en-US"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Yönetimi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Font typeface="+mj-lt"/>
              <a:buAutoNum type="arabicPeriod"/>
            </a:pPr>
            <a:r>
              <a:rPr lang="en-US"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Bilgi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Yönetimi</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Sistemi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Font typeface="+mj-lt"/>
              <a:buAutoNum type="arabicPeriod"/>
            </a:pPr>
            <a:r>
              <a:rPr lang="en-US" sz="2400" dirty="0" err="1" smtClean="0">
                <a:solidFill>
                  <a:srgbClr val="A50021"/>
                </a:solidFill>
                <a:latin typeface="Tahoma" panose="020B0604030504040204" pitchFamily="34" charset="0"/>
                <a:ea typeface="Tahoma" panose="020B0604030504040204" pitchFamily="34" charset="0"/>
                <a:cs typeface="Tahoma" panose="020B0604030504040204" pitchFamily="34" charset="0"/>
              </a:rPr>
              <a:t>Kurum</a:t>
            </a:r>
            <a:r>
              <a:rPr lang="en-US" sz="2400" dirty="0" smtClean="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Dışından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Tedarik</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Edilen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A50021"/>
                </a:solidFill>
                <a:latin typeface="Tahoma" panose="020B0604030504040204" pitchFamily="34" charset="0"/>
                <a:ea typeface="Tahoma" panose="020B0604030504040204" pitchFamily="34" charset="0"/>
                <a:cs typeface="Tahoma" panose="020B0604030504040204" pitchFamily="34" charset="0"/>
              </a:rPr>
              <a:t>Hizmetlerin</a:t>
            </a:r>
            <a:r>
              <a:rPr lang="en-US" sz="2400" dirty="0">
                <a:solidFill>
                  <a:srgbClr val="A50021"/>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A50021"/>
                </a:solidFill>
                <a:latin typeface="Tahoma" panose="020B0604030504040204" pitchFamily="34" charset="0"/>
                <a:ea typeface="Tahoma" panose="020B0604030504040204" pitchFamily="34" charset="0"/>
                <a:cs typeface="Tahoma" panose="020B0604030504040204" pitchFamily="34" charset="0"/>
              </a:rPr>
              <a:t>Kalitesi</a:t>
            </a:r>
            <a:endParaRPr lang="tr-TR" sz="24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Yönetimin</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Etkinliği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Hesap</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Verebilirliği</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Kamuoyunu</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Bilgilendirme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4"/>
          <p:cNvSpPr txBox="1">
            <a:spLocks noChangeArrowheads="1"/>
          </p:cNvSpPr>
          <p:nvPr/>
        </p:nvSpPr>
        <p:spPr>
          <a:xfrm>
            <a:off x="179512" y="548680"/>
            <a:ext cx="8604448"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Kurum İç Değerlendirme Raporu (KİDR)  Kılavuzu</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4" name="Rounded Rectangle 3"/>
          <p:cNvSpPr/>
          <p:nvPr/>
        </p:nvSpPr>
        <p:spPr>
          <a:xfrm>
            <a:off x="611560" y="4077072"/>
            <a:ext cx="7730015" cy="5040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21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2</a:t>
            </a:fld>
            <a:endParaRPr lang="en-US" altLang="en-US" sz="1400" smtClean="0"/>
          </a:p>
        </p:txBody>
      </p:sp>
      <p:sp>
        <p:nvSpPr>
          <p:cNvPr id="2051" name="Rectangle 4"/>
          <p:cNvSpPr>
            <a:spLocks noGrp="1" noChangeArrowheads="1"/>
          </p:cNvSpPr>
          <p:nvPr>
            <p:ph type="title"/>
          </p:nvPr>
        </p:nvSpPr>
        <p:spPr>
          <a:xfrm>
            <a:off x="395536" y="2060848"/>
            <a:ext cx="8604448" cy="1800200"/>
          </a:xfrm>
        </p:spPr>
        <p:txBody>
          <a:bodyPr/>
          <a:lstStyle/>
          <a:p>
            <a:pPr eaLnBrk="1" hangingPunct="1">
              <a:lnSpc>
                <a:spcPct val="120000"/>
              </a:lnSpc>
              <a:spcBef>
                <a:spcPts val="1200"/>
              </a:spcBef>
              <a:spcAft>
                <a:spcPts val="1800"/>
              </a:spcAft>
            </a:pPr>
            <a:r>
              <a:rPr lang="tr-TR" altLang="en-US" sz="3600" dirty="0" smtClean="0">
                <a:solidFill>
                  <a:srgbClr val="A50021"/>
                </a:solidFill>
              </a:rPr>
              <a:t>“En iyi süreç tanımlamayı ve dokümantasyonunu </a:t>
            </a:r>
            <a:br>
              <a:rPr lang="tr-TR" altLang="en-US" sz="3600" dirty="0" smtClean="0">
                <a:solidFill>
                  <a:srgbClr val="A50021"/>
                </a:solidFill>
              </a:rPr>
            </a:br>
            <a:r>
              <a:rPr lang="tr-TR" altLang="en-US" sz="3600" dirty="0" smtClean="0">
                <a:solidFill>
                  <a:srgbClr val="A50021"/>
                </a:solidFill>
              </a:rPr>
              <a:t>işi yapan oluşturur»</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Tree>
    <p:extLst>
      <p:ext uri="{BB962C8B-B14F-4D97-AF65-F5344CB8AC3E}">
        <p14:creationId xmlns:p14="http://schemas.microsoft.com/office/powerpoint/2010/main" val="8343853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20</a:t>
            </a:fld>
            <a:endParaRPr lang="en-US"/>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977623358"/>
              </p:ext>
            </p:extLst>
          </p:nvPr>
        </p:nvGraphicFramePr>
        <p:xfrm>
          <a:off x="457200" y="1535432"/>
          <a:ext cx="8229600" cy="4977932"/>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3638410260"/>
                    </a:ext>
                  </a:extLst>
                </a:gridCol>
              </a:tblGrid>
              <a:tr h="382485">
                <a:tc>
                  <a:txBody>
                    <a:bodyPr/>
                    <a:lstStyle/>
                    <a:p>
                      <a:pPr algn="just" fontAlgn="ctr"/>
                      <a:r>
                        <a:rPr lang="tr-TR" sz="1600" u="none" strike="noStrike" dirty="0">
                          <a:effectLst/>
                        </a:rPr>
                        <a:t>5.4  </a:t>
                      </a:r>
                      <a:r>
                        <a:rPr lang="tr-TR" sz="2400" u="none" strike="noStrike" dirty="0">
                          <a:solidFill>
                            <a:srgbClr val="A50021"/>
                          </a:solidFill>
                          <a:effectLst/>
                        </a:rPr>
                        <a:t>Kurum Dışından Tedarik Edilen Hizmetlerin Kalitesi</a:t>
                      </a:r>
                      <a:r>
                        <a:rPr lang="tr-TR" sz="1600" u="none" strike="noStrike" dirty="0">
                          <a:effectLst/>
                        </a:rPr>
                        <a:t>; Kurum, dışarıdan aldığı destek hizmetlerinin uygunluğunu, kalitesini ve sürekliliğini güvence altına almalıdır.</a:t>
                      </a:r>
                      <a:endParaRPr lang="tr-TR" sz="1600" b="1" i="0" u="none" strike="noStrike" dirty="0">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1055638951"/>
                  </a:ext>
                </a:extLst>
              </a:tr>
              <a:tr h="362201">
                <a:tc>
                  <a:txBody>
                    <a:bodyPr/>
                    <a:lstStyle/>
                    <a:p>
                      <a:pPr algn="just" fontAlgn="ctr"/>
                      <a:r>
                        <a:rPr lang="tr-TR" sz="1600" u="none" strike="noStrike">
                          <a:effectLst/>
                        </a:rPr>
                        <a:t>Aşağıda yer alan hususlar, ilgili ölçüte ait iç değerlendirme raporu yazımında kullanılabilir.</a:t>
                      </a:r>
                      <a:endParaRPr lang="tr-TR" sz="1600" b="0" i="1"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577757117"/>
                  </a:ext>
                </a:extLst>
              </a:tr>
              <a:tr h="361510">
                <a:tc>
                  <a:txBody>
                    <a:bodyPr/>
                    <a:lstStyle/>
                    <a:p>
                      <a:pPr marL="628650" lvl="1" indent="-171450" algn="just" fontAlgn="ctr">
                        <a:buFont typeface="Arial" panose="020B0604020202020204" pitchFamily="34" charset="0"/>
                        <a:buChar char="•"/>
                      </a:pPr>
                      <a:r>
                        <a:rPr lang="tr-TR" sz="1600" u="none" strike="noStrike" dirty="0" smtClean="0">
                          <a:effectLst/>
                        </a:rPr>
                        <a:t>Kurum </a:t>
                      </a:r>
                      <a:r>
                        <a:rPr lang="tr-TR" sz="1600" u="none" strike="noStrike" dirty="0">
                          <a:effectLst/>
                        </a:rPr>
                        <a:t>dışından alınan idari ve/veya destek hizmetlerinin tedarik sürecine ilişkin kriterler</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2257380836"/>
                  </a:ext>
                </a:extLst>
              </a:tr>
              <a:tr h="539181">
                <a:tc>
                  <a:txBody>
                    <a:bodyPr/>
                    <a:lstStyle/>
                    <a:p>
                      <a:pPr marL="628650" lvl="1" indent="-171450" algn="just" fontAlgn="ctr">
                        <a:buFont typeface="Arial" panose="020B0604020202020204" pitchFamily="34" charset="0"/>
                        <a:buChar char="•"/>
                      </a:pPr>
                      <a:r>
                        <a:rPr lang="tr-TR" sz="1600" u="none" strike="noStrike" dirty="0" smtClean="0">
                          <a:effectLst/>
                        </a:rPr>
                        <a:t>Kurum </a:t>
                      </a:r>
                      <a:r>
                        <a:rPr lang="tr-TR" sz="1600" u="none" strike="noStrike" dirty="0">
                          <a:effectLst/>
                        </a:rPr>
                        <a:t>dışından alınan bu hizmetlerin uygunluğu ve kalitesinin sağlanmasına ve sürekliliğinin güvence altına alınmasına yönelik uygulamalar,</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1614340721"/>
                  </a:ext>
                </a:extLst>
              </a:tr>
              <a:tr h="185073">
                <a:tc>
                  <a:txBody>
                    <a:bodyPr/>
                    <a:lstStyle/>
                    <a:p>
                      <a:pPr algn="just" fontAlgn="ctr"/>
                      <a:endParaRPr lang="en-US" sz="1600" b="1" i="0"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2578871139"/>
                  </a:ext>
                </a:extLst>
              </a:tr>
              <a:tr h="191243">
                <a:tc>
                  <a:txBody>
                    <a:bodyPr/>
                    <a:lstStyle/>
                    <a:p>
                      <a:pPr algn="just" fontAlgn="ctr"/>
                      <a:r>
                        <a:rPr lang="tr-TR" sz="1600" u="none" strike="noStrike">
                          <a:effectLst/>
                        </a:rPr>
                        <a:t>İlgili ölçüte ait beklenen kanıtlar aşağıda listelenmektedir: </a:t>
                      </a:r>
                      <a:endParaRPr lang="tr-TR" sz="1600" b="0" i="1"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66155429"/>
                  </a:ext>
                </a:extLst>
              </a:tr>
              <a:tr h="191243">
                <a:tc>
                  <a:txBody>
                    <a:bodyPr/>
                    <a:lstStyle/>
                    <a:p>
                      <a:pPr algn="just" fontAlgn="ctr"/>
                      <a:endParaRPr lang="en-US" sz="1600" b="0" i="0"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786297549"/>
                  </a:ext>
                </a:extLst>
              </a:tr>
              <a:tr h="185073">
                <a:tc>
                  <a:txBody>
                    <a:bodyPr/>
                    <a:lstStyle/>
                    <a:p>
                      <a:pPr algn="just" fontAlgn="ctr"/>
                      <a:r>
                        <a:rPr lang="tr-TR" sz="1600" u="none" strike="noStrike">
                          <a:effectLst/>
                        </a:rPr>
                        <a:t>Kuruma Ait Belgeler</a:t>
                      </a:r>
                      <a:endParaRPr lang="tr-TR" sz="1600" b="1" i="0"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2299509832"/>
                  </a:ext>
                </a:extLst>
              </a:tr>
              <a:tr h="191243">
                <a:tc>
                  <a:txBody>
                    <a:bodyPr/>
                    <a:lstStyle/>
                    <a:p>
                      <a:pPr marL="628650" lvl="1" indent="-171450" algn="just" fontAlgn="ctr">
                        <a:buFont typeface="Arial" panose="020B0604020202020204" pitchFamily="34" charset="0"/>
                        <a:buChar char="•"/>
                      </a:pPr>
                      <a:r>
                        <a:rPr lang="tr-TR" sz="1600" u="none" strike="noStrike" dirty="0" smtClean="0">
                          <a:effectLst/>
                        </a:rPr>
                        <a:t>Tedarik </a:t>
                      </a:r>
                      <a:r>
                        <a:rPr lang="tr-TR" sz="1600" u="none" strike="noStrike" dirty="0">
                          <a:effectLst/>
                        </a:rPr>
                        <a:t>edilen hizmetler ve tedarikçilerin listesi</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3316078421"/>
                  </a:ext>
                </a:extLst>
              </a:tr>
              <a:tr h="361510">
                <a:tc>
                  <a:txBody>
                    <a:bodyPr/>
                    <a:lstStyle/>
                    <a:p>
                      <a:pPr marL="628650" lvl="1" indent="-171450" algn="just" fontAlgn="ctr">
                        <a:buFont typeface="Arial" panose="020B0604020202020204" pitchFamily="34" charset="0"/>
                        <a:buChar char="•"/>
                      </a:pPr>
                      <a:r>
                        <a:rPr lang="tr-TR" sz="1600" u="none" strike="noStrike" dirty="0" smtClean="0">
                          <a:effectLst/>
                        </a:rPr>
                        <a:t>Tedarikçilerin </a:t>
                      </a:r>
                      <a:r>
                        <a:rPr lang="tr-TR" sz="1600" u="none" strike="noStrike" dirty="0">
                          <a:effectLst/>
                        </a:rPr>
                        <a:t>performansını değerlendirmek üzere tanımlı süreçler</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1213153126"/>
                  </a:ext>
                </a:extLst>
              </a:tr>
              <a:tr h="191243">
                <a:tc>
                  <a:txBody>
                    <a:bodyPr/>
                    <a:lstStyle/>
                    <a:p>
                      <a:pPr algn="l" fontAlgn="ctr"/>
                      <a:endParaRPr lang="en-US" sz="1600" b="0" i="0"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1233000011"/>
                  </a:ext>
                </a:extLst>
              </a:tr>
              <a:tr h="185073">
                <a:tc>
                  <a:txBody>
                    <a:bodyPr/>
                    <a:lstStyle/>
                    <a:p>
                      <a:pPr algn="just" fontAlgn="ctr"/>
                      <a:r>
                        <a:rPr lang="tr-TR" sz="1600" u="none" strike="noStrike">
                          <a:effectLst/>
                        </a:rPr>
                        <a:t>İyileştirme Kanıtları</a:t>
                      </a:r>
                      <a:endParaRPr lang="tr-TR" sz="1600" b="1" i="0" u="none" strike="noStrike">
                        <a:solidFill>
                          <a:srgbClr val="000000"/>
                        </a:solidFill>
                        <a:effectLst/>
                        <a:latin typeface="Times New Roman" panose="02020603050405020304" pitchFamily="18" charset="0"/>
                      </a:endParaRPr>
                    </a:p>
                  </a:txBody>
                  <a:tcPr marL="6169" marR="6169" marT="6169" marB="0" anchor="ctr"/>
                </a:tc>
                <a:extLst>
                  <a:ext uri="{0D108BD9-81ED-4DB2-BD59-A6C34878D82A}">
                    <a16:rowId xmlns:a16="http://schemas.microsoft.com/office/drawing/2014/main" val="3958396727"/>
                  </a:ext>
                </a:extLst>
              </a:tr>
              <a:tr h="361510">
                <a:tc>
                  <a:txBody>
                    <a:bodyPr/>
                    <a:lstStyle/>
                    <a:p>
                      <a:pPr marL="628650" lvl="1" indent="-171450" algn="just" fontAlgn="ctr">
                        <a:buFont typeface="Arial" panose="020B0604020202020204" pitchFamily="34" charset="0"/>
                        <a:buChar char="•"/>
                      </a:pPr>
                      <a:r>
                        <a:rPr lang="tr-TR" sz="1600" u="none" strike="noStrike" dirty="0" smtClean="0">
                          <a:effectLst/>
                        </a:rPr>
                        <a:t>Tedarik </a:t>
                      </a:r>
                      <a:r>
                        <a:rPr lang="tr-TR" sz="1600" u="none" strike="noStrike" dirty="0">
                          <a:effectLst/>
                        </a:rPr>
                        <a:t>hizmetlerinden iç paydaşların memnuniyet düzeyini gösteren kanıtlar </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2883710240"/>
                  </a:ext>
                </a:extLst>
              </a:tr>
              <a:tr h="191243">
                <a:tc>
                  <a:txBody>
                    <a:bodyPr/>
                    <a:lstStyle/>
                    <a:p>
                      <a:pPr marL="628650" lvl="1" indent="-171450" algn="just" fontAlgn="ctr">
                        <a:buFont typeface="Arial" panose="020B0604020202020204" pitchFamily="34" charset="0"/>
                        <a:buChar char="•"/>
                      </a:pPr>
                      <a:r>
                        <a:rPr lang="tr-TR" sz="1600" u="none" strike="noStrike" dirty="0" smtClean="0">
                          <a:effectLst/>
                        </a:rPr>
                        <a:t>İyileştirme </a:t>
                      </a:r>
                      <a:r>
                        <a:rPr lang="tr-TR" sz="1600" u="none" strike="noStrike" dirty="0">
                          <a:effectLst/>
                        </a:rPr>
                        <a:t>uygulama örnekleri</a:t>
                      </a:r>
                      <a:endParaRPr lang="tr-TR" sz="1600" b="0" i="0" u="none" strike="noStrike" dirty="0">
                        <a:solidFill>
                          <a:srgbClr val="000000"/>
                        </a:solidFill>
                        <a:effectLst/>
                        <a:latin typeface="Wingdings" panose="05000000000000000000" pitchFamily="2" charset="2"/>
                      </a:endParaRPr>
                    </a:p>
                  </a:txBody>
                  <a:tcPr marL="6169" marR="6169" marT="6169" marB="0" anchor="ctr"/>
                </a:tc>
                <a:extLst>
                  <a:ext uri="{0D108BD9-81ED-4DB2-BD59-A6C34878D82A}">
                    <a16:rowId xmlns:a16="http://schemas.microsoft.com/office/drawing/2014/main" val="3056684565"/>
                  </a:ext>
                </a:extLst>
              </a:tr>
            </a:tbl>
          </a:graphicData>
        </a:graphic>
      </p:graphicFrame>
      <p:sp>
        <p:nvSpPr>
          <p:cNvPr id="7" name="Rectangle 4"/>
          <p:cNvSpPr txBox="1">
            <a:spLocks noChangeArrowheads="1"/>
          </p:cNvSpPr>
          <p:nvPr/>
        </p:nvSpPr>
        <p:spPr>
          <a:xfrm>
            <a:off x="258931" y="260648"/>
            <a:ext cx="8604448"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Kurum İç Değerlendirme Raporu (KİDR)  Kılavuzu</a:t>
            </a:r>
            <a:endParaRPr lang="tr-TR" altLang="en-US" sz="32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99297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21</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33145" y="2091869"/>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55576" y="3828311"/>
            <a:ext cx="7776864" cy="1694270"/>
            <a:chOff x="736576" y="4061330"/>
            <a:chExt cx="7776864" cy="1694270"/>
          </a:xfrm>
        </p:grpSpPr>
        <p:sp>
          <p:nvSpPr>
            <p:cNvPr id="41" name="Rectangle 40"/>
            <p:cNvSpPr/>
            <p:nvPr/>
          </p:nvSpPr>
          <p:spPr>
            <a:xfrm>
              <a:off x="736576" y="4230930"/>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a:xfrm>
            <a:off x="2650268" y="6581415"/>
            <a:ext cx="4040088" cy="280119"/>
          </a:xfrm>
        </p:spPr>
        <p:txBody>
          <a:bodyPr/>
          <a:lstStyle/>
          <a:p>
            <a:pPr>
              <a:defRPr/>
            </a:pPr>
            <a:r>
              <a:rPr lang="en-US" smtClean="0"/>
              <a:t>2017KRM004-PAÜ KalSİS Projesi Eğitimleri, 06 Şubat 2019 </a:t>
            </a:r>
            <a:endParaRPr lang="en-US" dirty="0"/>
          </a:p>
        </p:txBody>
      </p:sp>
      <p:sp>
        <p:nvSpPr>
          <p:cNvPr id="54" name="Rounded Rectangle 53"/>
          <p:cNvSpPr/>
          <p:nvPr/>
        </p:nvSpPr>
        <p:spPr>
          <a:xfrm>
            <a:off x="705593" y="390196"/>
            <a:ext cx="7704856" cy="8527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36381" y="5693845"/>
            <a:ext cx="8398896" cy="9671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9563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22</a:t>
            </a:fld>
            <a:endParaRPr lang="en-US"/>
          </a:p>
        </p:txBody>
      </p:sp>
      <p:sp>
        <p:nvSpPr>
          <p:cNvPr id="6" name="Rectangle 2"/>
          <p:cNvSpPr txBox="1">
            <a:spLocks noChangeArrowheads="1"/>
          </p:cNvSpPr>
          <p:nvPr/>
        </p:nvSpPr>
        <p:spPr>
          <a:xfrm>
            <a:off x="971600" y="126411"/>
            <a:ext cx="7715200"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rPr>
              <a:t>İdari ve Mali İşler </a:t>
            </a:r>
            <a:r>
              <a:rPr lang="tr-TR" altLang="en-US" sz="3200" kern="0" dirty="0">
                <a:solidFill>
                  <a:srgbClr val="A50021"/>
                </a:solidFill>
              </a:rPr>
              <a:t>D</a:t>
            </a:r>
            <a:r>
              <a:rPr lang="tr-TR" altLang="en-US" sz="3200" kern="0" dirty="0" smtClean="0">
                <a:solidFill>
                  <a:srgbClr val="A50021"/>
                </a:solidFill>
              </a:rPr>
              <a:t>aire Başkanlığı </a:t>
            </a:r>
          </a:p>
          <a:p>
            <a:pPr eaLnBrk="1" hangingPunct="1"/>
            <a:r>
              <a:rPr lang="tr-TR" altLang="en-US" sz="3200" kern="0" dirty="0" smtClean="0">
                <a:solidFill>
                  <a:srgbClr val="A50021"/>
                </a:solidFill>
              </a:rPr>
              <a:t>Web Sitesi’nden</a:t>
            </a:r>
            <a:endParaRPr lang="en-US" altLang="en-US" sz="2800" kern="0" dirty="0" smtClean="0">
              <a:solidFill>
                <a:srgbClr val="A50021"/>
              </a:solidFill>
            </a:endParaRPr>
          </a:p>
        </p:txBody>
      </p:sp>
      <p:pic>
        <p:nvPicPr>
          <p:cNvPr id="5" name="Picture 4"/>
          <p:cNvPicPr>
            <a:picLocks noChangeAspect="1"/>
          </p:cNvPicPr>
          <p:nvPr/>
        </p:nvPicPr>
        <p:blipFill>
          <a:blip r:embed="rId2"/>
          <a:stretch>
            <a:fillRect/>
          </a:stretch>
        </p:blipFill>
        <p:spPr>
          <a:xfrm>
            <a:off x="107504" y="1025952"/>
            <a:ext cx="3595346" cy="1466944"/>
          </a:xfrm>
          <a:prstGeom prst="rect">
            <a:avLst/>
          </a:prstGeom>
        </p:spPr>
      </p:pic>
      <p:pic>
        <p:nvPicPr>
          <p:cNvPr id="7" name="Picture 6"/>
          <p:cNvPicPr>
            <a:picLocks noChangeAspect="1"/>
          </p:cNvPicPr>
          <p:nvPr/>
        </p:nvPicPr>
        <p:blipFill>
          <a:blip r:embed="rId3"/>
          <a:stretch>
            <a:fillRect/>
          </a:stretch>
        </p:blipFill>
        <p:spPr>
          <a:xfrm>
            <a:off x="3419872" y="1589878"/>
            <a:ext cx="5648381" cy="4851478"/>
          </a:xfrm>
          <a:prstGeom prst="rect">
            <a:avLst/>
          </a:prstGeom>
        </p:spPr>
      </p:pic>
    </p:spTree>
    <p:extLst>
      <p:ext uri="{BB962C8B-B14F-4D97-AF65-F5344CB8AC3E}">
        <p14:creationId xmlns:p14="http://schemas.microsoft.com/office/powerpoint/2010/main" val="45205363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23</a:t>
            </a:fld>
            <a:endParaRPr lang="en-US"/>
          </a:p>
        </p:txBody>
      </p:sp>
      <p:sp>
        <p:nvSpPr>
          <p:cNvPr id="6" name="Rectangle 2"/>
          <p:cNvSpPr txBox="1">
            <a:spLocks noChangeArrowheads="1"/>
          </p:cNvSpPr>
          <p:nvPr/>
        </p:nvSpPr>
        <p:spPr>
          <a:xfrm>
            <a:off x="971600" y="126411"/>
            <a:ext cx="7715200"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rPr>
              <a:t>İdari ve Mali İşler </a:t>
            </a:r>
            <a:r>
              <a:rPr lang="tr-TR" altLang="en-US" sz="3200" kern="0" dirty="0">
                <a:solidFill>
                  <a:srgbClr val="A50021"/>
                </a:solidFill>
              </a:rPr>
              <a:t>D</a:t>
            </a:r>
            <a:r>
              <a:rPr lang="tr-TR" altLang="en-US" sz="3200" kern="0" dirty="0" smtClean="0">
                <a:solidFill>
                  <a:srgbClr val="A50021"/>
                </a:solidFill>
              </a:rPr>
              <a:t>aire Başkanlığı </a:t>
            </a:r>
          </a:p>
          <a:p>
            <a:pPr eaLnBrk="1" hangingPunct="1"/>
            <a:r>
              <a:rPr lang="tr-TR" altLang="en-US" sz="3200" kern="0" dirty="0" smtClean="0">
                <a:solidFill>
                  <a:srgbClr val="A50021"/>
                </a:solidFill>
              </a:rPr>
              <a:t>Web Sitesi’nden</a:t>
            </a:r>
            <a:endParaRPr lang="en-US" altLang="en-US" sz="2800" kern="0" dirty="0" smtClean="0">
              <a:solidFill>
                <a:srgbClr val="A50021"/>
              </a:solidFill>
            </a:endParaRPr>
          </a:p>
        </p:txBody>
      </p:sp>
      <p:sp>
        <p:nvSpPr>
          <p:cNvPr id="7" name="Rectangle 6"/>
          <p:cNvSpPr/>
          <p:nvPr/>
        </p:nvSpPr>
        <p:spPr>
          <a:xfrm>
            <a:off x="395536" y="1423048"/>
            <a:ext cx="5544616" cy="2031325"/>
          </a:xfrm>
          <a:prstGeom prst="rect">
            <a:avLst/>
          </a:prstGeom>
          <a:ln>
            <a:solidFill>
              <a:srgbClr val="1216AE"/>
            </a:solidFill>
          </a:ln>
        </p:spPr>
        <p:txBody>
          <a:bodyPr wrap="square">
            <a:spAutoFit/>
          </a:bodyPr>
          <a:lstStyle/>
          <a:p>
            <a:r>
              <a:rPr lang="en-US" kern="0" dirty="0" err="1">
                <a:solidFill>
                  <a:schemeClr val="accent2"/>
                </a:solidFill>
                <a:latin typeface="+mj-lt"/>
              </a:rPr>
              <a:t>Hizmetlerimiz</a:t>
            </a:r>
            <a:endParaRPr lang="en-US" kern="0" dirty="0">
              <a:solidFill>
                <a:schemeClr val="accent2"/>
              </a:solidFill>
              <a:latin typeface="+mj-lt"/>
            </a:endParaRPr>
          </a:p>
          <a:p>
            <a:r>
              <a:rPr lang="en-US" kern="0" dirty="0">
                <a:solidFill>
                  <a:schemeClr val="accent2"/>
                </a:solidFill>
                <a:latin typeface="+mj-lt"/>
              </a:rPr>
              <a:t>VERİLEN HİZMETLER</a:t>
            </a:r>
          </a:p>
          <a:p>
            <a:r>
              <a:rPr lang="en-US" kern="0" dirty="0" err="1">
                <a:solidFill>
                  <a:schemeClr val="accent2"/>
                </a:solidFill>
                <a:latin typeface="+mj-lt"/>
              </a:rPr>
              <a:t>Satınalma</a:t>
            </a:r>
            <a:r>
              <a:rPr lang="en-US" kern="0" dirty="0">
                <a:solidFill>
                  <a:schemeClr val="accent2"/>
                </a:solidFill>
                <a:latin typeface="+mj-lt"/>
              </a:rPr>
              <a:t> </a:t>
            </a:r>
            <a:r>
              <a:rPr lang="en-US" kern="0" dirty="0" err="1">
                <a:solidFill>
                  <a:schemeClr val="accent2"/>
                </a:solidFill>
                <a:latin typeface="+mj-lt"/>
              </a:rPr>
              <a:t>Hizmetlerimiz</a:t>
            </a:r>
            <a:r>
              <a:rPr lang="en-US" kern="0" dirty="0">
                <a:solidFill>
                  <a:schemeClr val="accent2"/>
                </a:solidFill>
                <a:latin typeface="+mj-lt"/>
              </a:rPr>
              <a:t>;</a:t>
            </a:r>
          </a:p>
          <a:p>
            <a:pPr lvl="1"/>
            <a:r>
              <a:rPr lang="en-US" kern="0" dirty="0" err="1">
                <a:solidFill>
                  <a:schemeClr val="accent2"/>
                </a:solidFill>
                <a:latin typeface="+mj-lt"/>
              </a:rPr>
              <a:t>Doğrudan</a:t>
            </a:r>
            <a:r>
              <a:rPr lang="en-US" kern="0" dirty="0">
                <a:solidFill>
                  <a:schemeClr val="accent2"/>
                </a:solidFill>
                <a:latin typeface="+mj-lt"/>
              </a:rPr>
              <a:t> </a:t>
            </a:r>
            <a:r>
              <a:rPr lang="en-US" kern="0" dirty="0" err="1">
                <a:solidFill>
                  <a:schemeClr val="accent2"/>
                </a:solidFill>
                <a:latin typeface="+mj-lt"/>
              </a:rPr>
              <a:t>temin</a:t>
            </a:r>
            <a:r>
              <a:rPr lang="en-US" kern="0" dirty="0">
                <a:solidFill>
                  <a:schemeClr val="accent2"/>
                </a:solidFill>
                <a:latin typeface="+mj-lt"/>
              </a:rPr>
              <a:t> </a:t>
            </a:r>
            <a:r>
              <a:rPr lang="en-US" kern="0" dirty="0" err="1">
                <a:solidFill>
                  <a:schemeClr val="accent2"/>
                </a:solidFill>
                <a:latin typeface="+mj-lt"/>
              </a:rPr>
              <a:t>ile</a:t>
            </a:r>
            <a:r>
              <a:rPr lang="en-US" kern="0" dirty="0">
                <a:solidFill>
                  <a:schemeClr val="accent2"/>
                </a:solidFill>
                <a:latin typeface="+mj-lt"/>
              </a:rPr>
              <a:t> mal </a:t>
            </a:r>
            <a:r>
              <a:rPr lang="en-US" kern="0" dirty="0" err="1">
                <a:solidFill>
                  <a:schemeClr val="accent2"/>
                </a:solidFill>
                <a:latin typeface="+mj-lt"/>
              </a:rPr>
              <a:t>ve</a:t>
            </a:r>
            <a:r>
              <a:rPr lang="en-US" kern="0" dirty="0">
                <a:solidFill>
                  <a:schemeClr val="accent2"/>
                </a:solidFill>
                <a:latin typeface="+mj-lt"/>
              </a:rPr>
              <a:t> </a:t>
            </a:r>
            <a:r>
              <a:rPr lang="en-US" kern="0" dirty="0" err="1">
                <a:solidFill>
                  <a:schemeClr val="accent2"/>
                </a:solidFill>
                <a:latin typeface="+mj-lt"/>
              </a:rPr>
              <a:t>hizmet</a:t>
            </a:r>
            <a:r>
              <a:rPr lang="en-US" kern="0" dirty="0">
                <a:solidFill>
                  <a:schemeClr val="accent2"/>
                </a:solidFill>
                <a:latin typeface="+mj-lt"/>
              </a:rPr>
              <a:t> </a:t>
            </a:r>
            <a:r>
              <a:rPr lang="en-US" kern="0" dirty="0" err="1">
                <a:solidFill>
                  <a:schemeClr val="accent2"/>
                </a:solidFill>
                <a:latin typeface="+mj-lt"/>
              </a:rPr>
              <a:t>alımları</a:t>
            </a:r>
            <a:endParaRPr lang="en-US" kern="0" dirty="0">
              <a:solidFill>
                <a:schemeClr val="accent2"/>
              </a:solidFill>
              <a:latin typeface="+mj-lt"/>
            </a:endParaRPr>
          </a:p>
          <a:p>
            <a:pPr lvl="1"/>
            <a:r>
              <a:rPr lang="en-US" kern="0" dirty="0" err="1">
                <a:solidFill>
                  <a:schemeClr val="accent2"/>
                </a:solidFill>
                <a:latin typeface="+mj-lt"/>
              </a:rPr>
              <a:t>İhale</a:t>
            </a:r>
            <a:r>
              <a:rPr lang="en-US" kern="0" dirty="0">
                <a:solidFill>
                  <a:schemeClr val="accent2"/>
                </a:solidFill>
                <a:latin typeface="+mj-lt"/>
              </a:rPr>
              <a:t> </a:t>
            </a:r>
            <a:r>
              <a:rPr lang="en-US" kern="0" dirty="0" err="1">
                <a:solidFill>
                  <a:schemeClr val="accent2"/>
                </a:solidFill>
                <a:latin typeface="+mj-lt"/>
              </a:rPr>
              <a:t>ile</a:t>
            </a:r>
            <a:r>
              <a:rPr lang="en-US" kern="0" dirty="0">
                <a:solidFill>
                  <a:schemeClr val="accent2"/>
                </a:solidFill>
                <a:latin typeface="+mj-lt"/>
              </a:rPr>
              <a:t> mal </a:t>
            </a:r>
            <a:r>
              <a:rPr lang="en-US" kern="0" dirty="0" err="1">
                <a:solidFill>
                  <a:schemeClr val="accent2"/>
                </a:solidFill>
                <a:latin typeface="+mj-lt"/>
              </a:rPr>
              <a:t>ve</a:t>
            </a:r>
            <a:r>
              <a:rPr lang="en-US" kern="0" dirty="0">
                <a:solidFill>
                  <a:schemeClr val="accent2"/>
                </a:solidFill>
                <a:latin typeface="+mj-lt"/>
              </a:rPr>
              <a:t> </a:t>
            </a:r>
            <a:r>
              <a:rPr lang="en-US" kern="0" dirty="0" err="1">
                <a:solidFill>
                  <a:schemeClr val="accent2"/>
                </a:solidFill>
                <a:latin typeface="+mj-lt"/>
              </a:rPr>
              <a:t>hizmet</a:t>
            </a:r>
            <a:r>
              <a:rPr lang="en-US" kern="0" dirty="0">
                <a:solidFill>
                  <a:schemeClr val="accent2"/>
                </a:solidFill>
                <a:latin typeface="+mj-lt"/>
              </a:rPr>
              <a:t> </a:t>
            </a:r>
            <a:r>
              <a:rPr lang="en-US" kern="0" dirty="0" err="1">
                <a:solidFill>
                  <a:schemeClr val="accent2"/>
                </a:solidFill>
                <a:latin typeface="+mj-lt"/>
              </a:rPr>
              <a:t>alımları</a:t>
            </a:r>
            <a:endParaRPr lang="en-US" kern="0" dirty="0">
              <a:solidFill>
                <a:schemeClr val="accent2"/>
              </a:solidFill>
              <a:latin typeface="+mj-lt"/>
            </a:endParaRPr>
          </a:p>
          <a:p>
            <a:pPr lvl="1"/>
            <a:r>
              <a:rPr lang="en-US" kern="0" dirty="0" err="1">
                <a:solidFill>
                  <a:schemeClr val="accent2"/>
                </a:solidFill>
                <a:latin typeface="+mj-lt"/>
              </a:rPr>
              <a:t>Tarifeye</a:t>
            </a:r>
            <a:r>
              <a:rPr lang="en-US" kern="0" dirty="0">
                <a:solidFill>
                  <a:schemeClr val="accent2"/>
                </a:solidFill>
                <a:latin typeface="+mj-lt"/>
              </a:rPr>
              <a:t> </a:t>
            </a:r>
            <a:r>
              <a:rPr lang="en-US" kern="0" dirty="0" err="1">
                <a:solidFill>
                  <a:schemeClr val="accent2"/>
                </a:solidFill>
                <a:latin typeface="+mj-lt"/>
              </a:rPr>
              <a:t>bağlı</a:t>
            </a:r>
            <a:r>
              <a:rPr lang="en-US" kern="0" dirty="0">
                <a:solidFill>
                  <a:schemeClr val="accent2"/>
                </a:solidFill>
                <a:latin typeface="+mj-lt"/>
              </a:rPr>
              <a:t> </a:t>
            </a:r>
            <a:r>
              <a:rPr lang="en-US" kern="0" dirty="0" err="1">
                <a:solidFill>
                  <a:schemeClr val="accent2"/>
                </a:solidFill>
                <a:latin typeface="+mj-lt"/>
              </a:rPr>
              <a:t>ödemeler</a:t>
            </a:r>
            <a:endParaRPr lang="en-US" kern="0" dirty="0">
              <a:solidFill>
                <a:schemeClr val="accent2"/>
              </a:solidFill>
              <a:latin typeface="+mj-lt"/>
            </a:endParaRPr>
          </a:p>
          <a:p>
            <a:r>
              <a:rPr lang="en-US" kern="0" dirty="0">
                <a:solidFill>
                  <a:schemeClr val="accent2"/>
                </a:solidFill>
                <a:latin typeface="+mj-lt"/>
              </a:rPr>
              <a:t>2886 </a:t>
            </a:r>
            <a:r>
              <a:rPr lang="en-US" kern="0" dirty="0" err="1">
                <a:solidFill>
                  <a:schemeClr val="accent2"/>
                </a:solidFill>
                <a:latin typeface="+mj-lt"/>
              </a:rPr>
              <a:t>sayılı</a:t>
            </a:r>
            <a:r>
              <a:rPr lang="en-US" kern="0" dirty="0">
                <a:solidFill>
                  <a:schemeClr val="accent2"/>
                </a:solidFill>
                <a:latin typeface="+mj-lt"/>
              </a:rPr>
              <a:t> D.İ.K </a:t>
            </a:r>
            <a:r>
              <a:rPr lang="en-US" kern="0" dirty="0" err="1">
                <a:solidFill>
                  <a:schemeClr val="accent2"/>
                </a:solidFill>
                <a:latin typeface="+mj-lt"/>
              </a:rPr>
              <a:t>göre</a:t>
            </a:r>
            <a:r>
              <a:rPr lang="en-US" kern="0" dirty="0">
                <a:solidFill>
                  <a:schemeClr val="accent2"/>
                </a:solidFill>
                <a:latin typeface="+mj-lt"/>
              </a:rPr>
              <a:t> </a:t>
            </a:r>
            <a:r>
              <a:rPr lang="en-US" kern="0" dirty="0" err="1">
                <a:solidFill>
                  <a:schemeClr val="accent2"/>
                </a:solidFill>
                <a:latin typeface="+mj-lt"/>
              </a:rPr>
              <a:t>taşınmazların</a:t>
            </a:r>
            <a:r>
              <a:rPr lang="en-US" kern="0" dirty="0">
                <a:solidFill>
                  <a:schemeClr val="accent2"/>
                </a:solidFill>
                <a:latin typeface="+mj-lt"/>
              </a:rPr>
              <a:t> </a:t>
            </a:r>
            <a:r>
              <a:rPr lang="en-US" kern="0" dirty="0" err="1">
                <a:solidFill>
                  <a:schemeClr val="accent2"/>
                </a:solidFill>
                <a:latin typeface="+mj-lt"/>
              </a:rPr>
              <a:t>kiralanması</a:t>
            </a:r>
            <a:endParaRPr lang="en-US" kern="0" dirty="0">
              <a:solidFill>
                <a:schemeClr val="accent2"/>
              </a:solidFill>
              <a:latin typeface="+mj-lt"/>
            </a:endParaRPr>
          </a:p>
        </p:txBody>
      </p:sp>
      <p:sp>
        <p:nvSpPr>
          <p:cNvPr id="8" name="Rectangle 7"/>
          <p:cNvSpPr/>
          <p:nvPr/>
        </p:nvSpPr>
        <p:spPr>
          <a:xfrm>
            <a:off x="395536" y="3587404"/>
            <a:ext cx="3456384" cy="1477328"/>
          </a:xfrm>
          <a:prstGeom prst="rect">
            <a:avLst/>
          </a:prstGeom>
          <a:ln>
            <a:solidFill>
              <a:srgbClr val="1216AE"/>
            </a:solidFill>
          </a:ln>
        </p:spPr>
        <p:txBody>
          <a:bodyPr wrap="square">
            <a:spAutoFit/>
          </a:bodyPr>
          <a:lstStyle/>
          <a:p>
            <a:pPr marL="117475" lvl="1"/>
            <a:r>
              <a:rPr lang="en-US" kern="0" dirty="0" err="1">
                <a:solidFill>
                  <a:schemeClr val="accent2"/>
                </a:solidFill>
                <a:latin typeface="+mj-lt"/>
              </a:rPr>
              <a:t>Tahakkuk</a:t>
            </a:r>
            <a:r>
              <a:rPr lang="en-US" kern="0" dirty="0">
                <a:solidFill>
                  <a:schemeClr val="accent2"/>
                </a:solidFill>
                <a:latin typeface="+mj-lt"/>
              </a:rPr>
              <a:t> </a:t>
            </a:r>
            <a:r>
              <a:rPr lang="en-US" kern="0" dirty="0" err="1">
                <a:solidFill>
                  <a:schemeClr val="accent2"/>
                </a:solidFill>
                <a:latin typeface="+mj-lt"/>
              </a:rPr>
              <a:t>Hizmetlerimiz</a:t>
            </a:r>
            <a:r>
              <a:rPr lang="en-US" kern="0" dirty="0">
                <a:solidFill>
                  <a:schemeClr val="accent2"/>
                </a:solidFill>
                <a:latin typeface="+mj-lt"/>
              </a:rPr>
              <a:t>;</a:t>
            </a:r>
          </a:p>
          <a:p>
            <a:pPr lvl="1"/>
            <a:r>
              <a:rPr lang="en-US" kern="0" dirty="0" err="1">
                <a:solidFill>
                  <a:schemeClr val="accent2"/>
                </a:solidFill>
                <a:latin typeface="+mj-lt"/>
              </a:rPr>
              <a:t>Tedavi</a:t>
            </a:r>
            <a:r>
              <a:rPr lang="en-US" kern="0" dirty="0">
                <a:solidFill>
                  <a:schemeClr val="accent2"/>
                </a:solidFill>
                <a:latin typeface="+mj-lt"/>
              </a:rPr>
              <a:t>  </a:t>
            </a:r>
            <a:r>
              <a:rPr lang="en-US" kern="0" dirty="0" err="1">
                <a:solidFill>
                  <a:schemeClr val="accent2"/>
                </a:solidFill>
                <a:latin typeface="+mj-lt"/>
              </a:rPr>
              <a:t>Tahakkuk</a:t>
            </a:r>
            <a:r>
              <a:rPr lang="en-US" kern="0" dirty="0">
                <a:solidFill>
                  <a:schemeClr val="accent2"/>
                </a:solidFill>
                <a:latin typeface="+mj-lt"/>
              </a:rPr>
              <a:t> </a:t>
            </a:r>
            <a:r>
              <a:rPr lang="en-US" kern="0" dirty="0" err="1">
                <a:solidFill>
                  <a:schemeClr val="accent2"/>
                </a:solidFill>
                <a:latin typeface="+mj-lt"/>
              </a:rPr>
              <a:t>Hizmetleri</a:t>
            </a:r>
            <a:endParaRPr lang="en-US" kern="0" dirty="0">
              <a:solidFill>
                <a:schemeClr val="accent2"/>
              </a:solidFill>
              <a:latin typeface="+mj-lt"/>
            </a:endParaRPr>
          </a:p>
          <a:p>
            <a:pPr lvl="1"/>
            <a:r>
              <a:rPr lang="en-US" kern="0" dirty="0" err="1">
                <a:solidFill>
                  <a:schemeClr val="accent2"/>
                </a:solidFill>
                <a:latin typeface="+mj-lt"/>
              </a:rPr>
              <a:t>İlaç</a:t>
            </a:r>
            <a:r>
              <a:rPr lang="en-US" kern="0" dirty="0">
                <a:solidFill>
                  <a:schemeClr val="accent2"/>
                </a:solidFill>
                <a:latin typeface="+mj-lt"/>
              </a:rPr>
              <a:t>  </a:t>
            </a:r>
            <a:r>
              <a:rPr lang="en-US" kern="0" dirty="0" err="1">
                <a:solidFill>
                  <a:schemeClr val="accent2"/>
                </a:solidFill>
                <a:latin typeface="+mj-lt"/>
              </a:rPr>
              <a:t>Tahakkuk</a:t>
            </a:r>
            <a:r>
              <a:rPr lang="en-US" kern="0" dirty="0">
                <a:solidFill>
                  <a:schemeClr val="accent2"/>
                </a:solidFill>
                <a:latin typeface="+mj-lt"/>
              </a:rPr>
              <a:t> </a:t>
            </a:r>
            <a:r>
              <a:rPr lang="en-US" kern="0" dirty="0" err="1">
                <a:solidFill>
                  <a:schemeClr val="accent2"/>
                </a:solidFill>
                <a:latin typeface="+mj-lt"/>
              </a:rPr>
              <a:t>Hizmetleri</a:t>
            </a:r>
            <a:endParaRPr lang="en-US" kern="0" dirty="0">
              <a:solidFill>
                <a:schemeClr val="accent2"/>
              </a:solidFill>
              <a:latin typeface="+mj-lt"/>
            </a:endParaRPr>
          </a:p>
          <a:p>
            <a:pPr lvl="1"/>
            <a:r>
              <a:rPr lang="en-US" kern="0" dirty="0" err="1">
                <a:solidFill>
                  <a:schemeClr val="accent2"/>
                </a:solidFill>
                <a:latin typeface="+mj-lt"/>
              </a:rPr>
              <a:t>Yolluk</a:t>
            </a:r>
            <a:r>
              <a:rPr lang="en-US" kern="0" dirty="0">
                <a:solidFill>
                  <a:schemeClr val="accent2"/>
                </a:solidFill>
                <a:latin typeface="+mj-lt"/>
              </a:rPr>
              <a:t> </a:t>
            </a:r>
            <a:r>
              <a:rPr lang="en-US" kern="0" dirty="0" err="1">
                <a:solidFill>
                  <a:schemeClr val="accent2"/>
                </a:solidFill>
                <a:latin typeface="+mj-lt"/>
              </a:rPr>
              <a:t>Tahakkuk</a:t>
            </a:r>
            <a:r>
              <a:rPr lang="en-US" kern="0" dirty="0">
                <a:solidFill>
                  <a:schemeClr val="accent2"/>
                </a:solidFill>
                <a:latin typeface="+mj-lt"/>
              </a:rPr>
              <a:t> </a:t>
            </a:r>
            <a:r>
              <a:rPr lang="en-US" kern="0" dirty="0" err="1">
                <a:solidFill>
                  <a:schemeClr val="accent2"/>
                </a:solidFill>
                <a:latin typeface="+mj-lt"/>
              </a:rPr>
              <a:t>Hizmetleri</a:t>
            </a:r>
            <a:endParaRPr lang="en-US" kern="0" dirty="0">
              <a:solidFill>
                <a:schemeClr val="accent2"/>
              </a:solidFill>
              <a:latin typeface="+mj-lt"/>
            </a:endParaRPr>
          </a:p>
        </p:txBody>
      </p:sp>
      <p:sp>
        <p:nvSpPr>
          <p:cNvPr id="9" name="Rectangle 8"/>
          <p:cNvSpPr/>
          <p:nvPr/>
        </p:nvSpPr>
        <p:spPr>
          <a:xfrm>
            <a:off x="417958" y="5228267"/>
            <a:ext cx="3744416" cy="1200329"/>
          </a:xfrm>
          <a:prstGeom prst="rect">
            <a:avLst/>
          </a:prstGeom>
          <a:ln>
            <a:solidFill>
              <a:srgbClr val="1216AE"/>
            </a:solidFill>
          </a:ln>
        </p:spPr>
        <p:txBody>
          <a:bodyPr wrap="square">
            <a:spAutoFit/>
          </a:bodyPr>
          <a:lstStyle/>
          <a:p>
            <a:pPr marL="173038" lvl="1"/>
            <a:r>
              <a:rPr lang="en-US" kern="0" dirty="0">
                <a:solidFill>
                  <a:schemeClr val="accent2"/>
                </a:solidFill>
                <a:latin typeface="+mj-lt"/>
              </a:rPr>
              <a:t>Destek </a:t>
            </a:r>
            <a:r>
              <a:rPr lang="en-US" kern="0" dirty="0" err="1">
                <a:solidFill>
                  <a:schemeClr val="accent2"/>
                </a:solidFill>
                <a:latin typeface="+mj-lt"/>
              </a:rPr>
              <a:t>hizmetleri</a:t>
            </a:r>
            <a:r>
              <a:rPr lang="en-US" kern="0" dirty="0">
                <a:solidFill>
                  <a:schemeClr val="accent2"/>
                </a:solidFill>
                <a:latin typeface="+mj-lt"/>
              </a:rPr>
              <a:t>:</a:t>
            </a:r>
          </a:p>
          <a:p>
            <a:pPr lvl="1"/>
            <a:r>
              <a:rPr lang="en-US" kern="0" dirty="0" err="1">
                <a:solidFill>
                  <a:schemeClr val="accent2"/>
                </a:solidFill>
                <a:latin typeface="+mj-lt"/>
              </a:rPr>
              <a:t>Teknik</a:t>
            </a:r>
            <a:r>
              <a:rPr lang="en-US" kern="0" dirty="0">
                <a:solidFill>
                  <a:schemeClr val="accent2"/>
                </a:solidFill>
                <a:latin typeface="+mj-lt"/>
              </a:rPr>
              <a:t> </a:t>
            </a:r>
            <a:r>
              <a:rPr lang="en-US" kern="0" dirty="0" err="1">
                <a:solidFill>
                  <a:schemeClr val="accent2"/>
                </a:solidFill>
                <a:latin typeface="+mj-lt"/>
              </a:rPr>
              <a:t>hizmetler</a:t>
            </a:r>
            <a:endParaRPr lang="en-US" kern="0" dirty="0">
              <a:solidFill>
                <a:schemeClr val="accent2"/>
              </a:solidFill>
              <a:latin typeface="+mj-lt"/>
            </a:endParaRPr>
          </a:p>
          <a:p>
            <a:pPr lvl="1"/>
            <a:r>
              <a:rPr lang="en-US" kern="0" dirty="0" err="1">
                <a:solidFill>
                  <a:schemeClr val="accent2"/>
                </a:solidFill>
                <a:latin typeface="+mj-lt"/>
              </a:rPr>
              <a:t>Temizlik</a:t>
            </a:r>
            <a:r>
              <a:rPr lang="en-US" kern="0" dirty="0">
                <a:solidFill>
                  <a:schemeClr val="accent2"/>
                </a:solidFill>
                <a:latin typeface="+mj-lt"/>
              </a:rPr>
              <a:t> </a:t>
            </a:r>
            <a:r>
              <a:rPr lang="en-US" kern="0" dirty="0" err="1">
                <a:solidFill>
                  <a:schemeClr val="accent2"/>
                </a:solidFill>
                <a:latin typeface="+mj-lt"/>
              </a:rPr>
              <a:t>ve</a:t>
            </a:r>
            <a:r>
              <a:rPr lang="en-US" kern="0" dirty="0">
                <a:solidFill>
                  <a:schemeClr val="accent2"/>
                </a:solidFill>
                <a:latin typeface="+mj-lt"/>
              </a:rPr>
              <a:t> </a:t>
            </a:r>
            <a:r>
              <a:rPr lang="en-US" kern="0" dirty="0" err="1">
                <a:solidFill>
                  <a:schemeClr val="accent2"/>
                </a:solidFill>
                <a:latin typeface="+mj-lt"/>
              </a:rPr>
              <a:t>bakım</a:t>
            </a:r>
            <a:r>
              <a:rPr lang="en-US" kern="0" dirty="0">
                <a:solidFill>
                  <a:schemeClr val="accent2"/>
                </a:solidFill>
                <a:latin typeface="+mj-lt"/>
              </a:rPr>
              <a:t> </a:t>
            </a:r>
            <a:r>
              <a:rPr lang="en-US" kern="0" dirty="0" err="1">
                <a:solidFill>
                  <a:schemeClr val="accent2"/>
                </a:solidFill>
                <a:latin typeface="+mj-lt"/>
              </a:rPr>
              <a:t>hizmetleri</a:t>
            </a:r>
            <a:endParaRPr lang="en-US" kern="0" dirty="0">
              <a:solidFill>
                <a:schemeClr val="accent2"/>
              </a:solidFill>
              <a:latin typeface="+mj-lt"/>
            </a:endParaRPr>
          </a:p>
          <a:p>
            <a:pPr lvl="1"/>
            <a:r>
              <a:rPr lang="en-US" kern="0" dirty="0" err="1">
                <a:solidFill>
                  <a:schemeClr val="accent2"/>
                </a:solidFill>
                <a:latin typeface="+mj-lt"/>
              </a:rPr>
              <a:t>Taşıma</a:t>
            </a:r>
            <a:r>
              <a:rPr lang="en-US" kern="0" dirty="0">
                <a:solidFill>
                  <a:schemeClr val="accent2"/>
                </a:solidFill>
                <a:latin typeface="+mj-lt"/>
              </a:rPr>
              <a:t> </a:t>
            </a:r>
            <a:r>
              <a:rPr lang="en-US" kern="0" dirty="0" err="1">
                <a:solidFill>
                  <a:schemeClr val="accent2"/>
                </a:solidFill>
                <a:latin typeface="+mj-lt"/>
              </a:rPr>
              <a:t>ve</a:t>
            </a:r>
            <a:r>
              <a:rPr lang="en-US" kern="0" dirty="0">
                <a:solidFill>
                  <a:schemeClr val="accent2"/>
                </a:solidFill>
                <a:latin typeface="+mj-lt"/>
              </a:rPr>
              <a:t> </a:t>
            </a:r>
            <a:r>
              <a:rPr lang="en-US" kern="0" dirty="0" err="1">
                <a:solidFill>
                  <a:schemeClr val="accent2"/>
                </a:solidFill>
                <a:latin typeface="+mj-lt"/>
              </a:rPr>
              <a:t>ulaştırma</a:t>
            </a:r>
            <a:r>
              <a:rPr lang="en-US" kern="0" dirty="0">
                <a:solidFill>
                  <a:schemeClr val="accent2"/>
                </a:solidFill>
                <a:latin typeface="+mj-lt"/>
              </a:rPr>
              <a:t> </a:t>
            </a:r>
            <a:r>
              <a:rPr lang="en-US" kern="0" dirty="0" err="1">
                <a:solidFill>
                  <a:schemeClr val="accent2"/>
                </a:solidFill>
                <a:latin typeface="+mj-lt"/>
              </a:rPr>
              <a:t>hizmetleri</a:t>
            </a:r>
            <a:endParaRPr lang="en-US" kern="0" dirty="0">
              <a:solidFill>
                <a:schemeClr val="accent2"/>
              </a:solidFill>
              <a:latin typeface="+mj-lt"/>
            </a:endParaRPr>
          </a:p>
        </p:txBody>
      </p:sp>
      <p:sp>
        <p:nvSpPr>
          <p:cNvPr id="10" name="Rectangle 9"/>
          <p:cNvSpPr/>
          <p:nvPr/>
        </p:nvSpPr>
        <p:spPr>
          <a:xfrm>
            <a:off x="5940152" y="3232034"/>
            <a:ext cx="3168352" cy="1200329"/>
          </a:xfrm>
          <a:prstGeom prst="rect">
            <a:avLst/>
          </a:prstGeom>
          <a:ln>
            <a:solidFill>
              <a:srgbClr val="1216AE"/>
            </a:solidFill>
          </a:ln>
        </p:spPr>
        <p:txBody>
          <a:bodyPr wrap="square">
            <a:spAutoFit/>
          </a:bodyPr>
          <a:lstStyle/>
          <a:p>
            <a:pPr marL="55563" lvl="1"/>
            <a:r>
              <a:rPr lang="en-US" kern="0" dirty="0" err="1">
                <a:solidFill>
                  <a:schemeClr val="accent2"/>
                </a:solidFill>
                <a:latin typeface="+mj-lt"/>
              </a:rPr>
              <a:t>Ayniyat</a:t>
            </a:r>
            <a:r>
              <a:rPr lang="en-US" kern="0" dirty="0">
                <a:solidFill>
                  <a:schemeClr val="accent2"/>
                </a:solidFill>
                <a:latin typeface="+mj-lt"/>
              </a:rPr>
              <a:t> </a:t>
            </a:r>
            <a:r>
              <a:rPr lang="en-US" kern="0" dirty="0" err="1">
                <a:solidFill>
                  <a:schemeClr val="accent2"/>
                </a:solidFill>
                <a:latin typeface="+mj-lt"/>
              </a:rPr>
              <a:t>hizmetleri</a:t>
            </a:r>
            <a:r>
              <a:rPr lang="en-US" kern="0" dirty="0">
                <a:solidFill>
                  <a:schemeClr val="accent2"/>
                </a:solidFill>
                <a:latin typeface="+mj-lt"/>
              </a:rPr>
              <a:t>:</a:t>
            </a:r>
          </a:p>
          <a:p>
            <a:pPr lvl="1"/>
            <a:r>
              <a:rPr lang="en-US" kern="0" dirty="0" err="1">
                <a:solidFill>
                  <a:schemeClr val="accent2"/>
                </a:solidFill>
                <a:latin typeface="+mj-lt"/>
              </a:rPr>
              <a:t>Taşınır</a:t>
            </a:r>
            <a:r>
              <a:rPr lang="en-US" kern="0" dirty="0">
                <a:solidFill>
                  <a:schemeClr val="accent2"/>
                </a:solidFill>
                <a:latin typeface="+mj-lt"/>
              </a:rPr>
              <a:t> </a:t>
            </a:r>
            <a:r>
              <a:rPr lang="en-US" kern="0" dirty="0" err="1">
                <a:solidFill>
                  <a:schemeClr val="accent2"/>
                </a:solidFill>
                <a:latin typeface="+mj-lt"/>
              </a:rPr>
              <a:t>kayıt</a:t>
            </a:r>
            <a:r>
              <a:rPr lang="en-US" kern="0" dirty="0">
                <a:solidFill>
                  <a:schemeClr val="accent2"/>
                </a:solidFill>
                <a:latin typeface="+mj-lt"/>
              </a:rPr>
              <a:t> </a:t>
            </a:r>
            <a:r>
              <a:rPr lang="en-US" kern="0" dirty="0" err="1">
                <a:solidFill>
                  <a:schemeClr val="accent2"/>
                </a:solidFill>
                <a:latin typeface="+mj-lt"/>
              </a:rPr>
              <a:t>ve</a:t>
            </a:r>
            <a:r>
              <a:rPr lang="en-US" kern="0" dirty="0">
                <a:solidFill>
                  <a:schemeClr val="accent2"/>
                </a:solidFill>
                <a:latin typeface="+mj-lt"/>
              </a:rPr>
              <a:t> </a:t>
            </a:r>
            <a:r>
              <a:rPr lang="en-US" kern="0" dirty="0" err="1">
                <a:solidFill>
                  <a:schemeClr val="accent2"/>
                </a:solidFill>
                <a:latin typeface="+mj-lt"/>
              </a:rPr>
              <a:t>kontrol</a:t>
            </a:r>
            <a:r>
              <a:rPr lang="en-US" kern="0" dirty="0">
                <a:solidFill>
                  <a:schemeClr val="accent2"/>
                </a:solidFill>
                <a:latin typeface="+mj-lt"/>
              </a:rPr>
              <a:t> </a:t>
            </a:r>
            <a:r>
              <a:rPr lang="en-US" kern="0" dirty="0" err="1">
                <a:solidFill>
                  <a:schemeClr val="accent2"/>
                </a:solidFill>
                <a:latin typeface="+mj-lt"/>
              </a:rPr>
              <a:t>işlemleri</a:t>
            </a:r>
            <a:endParaRPr lang="en-US" kern="0" dirty="0">
              <a:solidFill>
                <a:schemeClr val="accent2"/>
              </a:solidFill>
              <a:latin typeface="+mj-lt"/>
            </a:endParaRPr>
          </a:p>
          <a:p>
            <a:pPr lvl="1"/>
            <a:r>
              <a:rPr lang="en-US" kern="0" dirty="0">
                <a:solidFill>
                  <a:schemeClr val="accent2"/>
                </a:solidFill>
                <a:latin typeface="+mj-lt"/>
              </a:rPr>
              <a:t>Merkezi depo </a:t>
            </a:r>
            <a:r>
              <a:rPr lang="en-US" kern="0" dirty="0" err="1">
                <a:solidFill>
                  <a:schemeClr val="accent2"/>
                </a:solidFill>
                <a:latin typeface="+mj-lt"/>
              </a:rPr>
              <a:t>hizmetleri</a:t>
            </a:r>
            <a:endParaRPr lang="en-US" kern="0" dirty="0">
              <a:solidFill>
                <a:schemeClr val="accent2"/>
              </a:solidFill>
              <a:latin typeface="+mj-lt"/>
            </a:endParaRPr>
          </a:p>
        </p:txBody>
      </p:sp>
      <p:sp>
        <p:nvSpPr>
          <p:cNvPr id="11" name="Rectangle 10"/>
          <p:cNvSpPr/>
          <p:nvPr/>
        </p:nvSpPr>
        <p:spPr>
          <a:xfrm>
            <a:off x="5230416" y="4592084"/>
            <a:ext cx="3456384" cy="2031325"/>
          </a:xfrm>
          <a:prstGeom prst="rect">
            <a:avLst/>
          </a:prstGeom>
          <a:ln>
            <a:solidFill>
              <a:srgbClr val="1216AE"/>
            </a:solidFill>
          </a:ln>
        </p:spPr>
        <p:txBody>
          <a:bodyPr wrap="square">
            <a:spAutoFit/>
          </a:bodyPr>
          <a:lstStyle/>
          <a:p>
            <a:pPr marL="55563" lvl="1"/>
            <a:r>
              <a:rPr lang="en-US" kern="0" dirty="0">
                <a:solidFill>
                  <a:schemeClr val="accent2"/>
                </a:solidFill>
                <a:latin typeface="+mj-lt"/>
              </a:rPr>
              <a:t>BELGE ÖRNEKLERİ</a:t>
            </a:r>
          </a:p>
          <a:p>
            <a:pPr lvl="1"/>
            <a:r>
              <a:rPr lang="en-US" kern="0" dirty="0" err="1">
                <a:solidFill>
                  <a:schemeClr val="accent2"/>
                </a:solidFill>
                <a:latin typeface="+mj-lt"/>
              </a:rPr>
              <a:t>Harcama</a:t>
            </a:r>
            <a:r>
              <a:rPr lang="en-US" kern="0" dirty="0">
                <a:solidFill>
                  <a:schemeClr val="accent2"/>
                </a:solidFill>
                <a:latin typeface="+mj-lt"/>
              </a:rPr>
              <a:t> </a:t>
            </a:r>
            <a:r>
              <a:rPr lang="en-US" kern="0" dirty="0" err="1">
                <a:solidFill>
                  <a:schemeClr val="accent2"/>
                </a:solidFill>
                <a:latin typeface="+mj-lt"/>
              </a:rPr>
              <a:t>Talimatı</a:t>
            </a:r>
            <a:r>
              <a:rPr lang="en-US" kern="0" dirty="0">
                <a:solidFill>
                  <a:schemeClr val="accent2"/>
                </a:solidFill>
                <a:latin typeface="+mj-lt"/>
              </a:rPr>
              <a:t> </a:t>
            </a:r>
            <a:r>
              <a:rPr lang="en-US" kern="0" dirty="0" err="1">
                <a:solidFill>
                  <a:schemeClr val="accent2"/>
                </a:solidFill>
                <a:latin typeface="+mj-lt"/>
              </a:rPr>
              <a:t>Örneği</a:t>
            </a:r>
            <a:endParaRPr lang="en-US" kern="0" dirty="0">
              <a:solidFill>
                <a:schemeClr val="accent2"/>
              </a:solidFill>
              <a:latin typeface="+mj-lt"/>
            </a:endParaRPr>
          </a:p>
          <a:p>
            <a:pPr lvl="1"/>
            <a:r>
              <a:rPr lang="en-US" kern="0" dirty="0" err="1">
                <a:solidFill>
                  <a:schemeClr val="accent2"/>
                </a:solidFill>
                <a:latin typeface="+mj-lt"/>
              </a:rPr>
              <a:t>Onay</a:t>
            </a:r>
            <a:r>
              <a:rPr lang="en-US" kern="0" dirty="0">
                <a:solidFill>
                  <a:schemeClr val="accent2"/>
                </a:solidFill>
                <a:latin typeface="+mj-lt"/>
              </a:rPr>
              <a:t> </a:t>
            </a:r>
            <a:r>
              <a:rPr lang="en-US" kern="0" dirty="0" err="1">
                <a:solidFill>
                  <a:schemeClr val="accent2"/>
                </a:solidFill>
                <a:latin typeface="+mj-lt"/>
              </a:rPr>
              <a:t>Belgesi</a:t>
            </a:r>
            <a:r>
              <a:rPr lang="en-US" kern="0" dirty="0">
                <a:solidFill>
                  <a:schemeClr val="accent2"/>
                </a:solidFill>
                <a:latin typeface="+mj-lt"/>
              </a:rPr>
              <a:t> </a:t>
            </a:r>
            <a:r>
              <a:rPr lang="en-US" kern="0" dirty="0" err="1">
                <a:solidFill>
                  <a:schemeClr val="accent2"/>
                </a:solidFill>
                <a:latin typeface="+mj-lt"/>
              </a:rPr>
              <a:t>Örneği</a:t>
            </a:r>
            <a:endParaRPr lang="en-US" kern="0" dirty="0">
              <a:solidFill>
                <a:schemeClr val="accent2"/>
              </a:solidFill>
              <a:latin typeface="+mj-lt"/>
            </a:endParaRPr>
          </a:p>
          <a:p>
            <a:pPr lvl="1"/>
            <a:r>
              <a:rPr lang="en-US" kern="0" dirty="0" err="1">
                <a:solidFill>
                  <a:schemeClr val="accent2"/>
                </a:solidFill>
                <a:latin typeface="+mj-lt"/>
              </a:rPr>
              <a:t>Taşınır</a:t>
            </a:r>
            <a:r>
              <a:rPr lang="en-US" kern="0" dirty="0">
                <a:solidFill>
                  <a:schemeClr val="accent2"/>
                </a:solidFill>
                <a:latin typeface="+mj-lt"/>
              </a:rPr>
              <a:t> İşlem </a:t>
            </a:r>
            <a:r>
              <a:rPr lang="en-US" kern="0" dirty="0" err="1">
                <a:solidFill>
                  <a:schemeClr val="accent2"/>
                </a:solidFill>
                <a:latin typeface="+mj-lt"/>
              </a:rPr>
              <a:t>Fişi</a:t>
            </a:r>
            <a:r>
              <a:rPr lang="en-US" kern="0" dirty="0">
                <a:solidFill>
                  <a:schemeClr val="accent2"/>
                </a:solidFill>
                <a:latin typeface="+mj-lt"/>
              </a:rPr>
              <a:t> </a:t>
            </a:r>
            <a:r>
              <a:rPr lang="en-US" kern="0" dirty="0" err="1">
                <a:solidFill>
                  <a:schemeClr val="accent2"/>
                </a:solidFill>
                <a:latin typeface="+mj-lt"/>
              </a:rPr>
              <a:t>Örneği</a:t>
            </a:r>
            <a:endParaRPr lang="en-US" kern="0" dirty="0">
              <a:solidFill>
                <a:schemeClr val="accent2"/>
              </a:solidFill>
              <a:latin typeface="+mj-lt"/>
            </a:endParaRPr>
          </a:p>
          <a:p>
            <a:pPr lvl="1"/>
            <a:r>
              <a:rPr lang="en-US" kern="0" dirty="0" err="1">
                <a:solidFill>
                  <a:schemeClr val="accent2"/>
                </a:solidFill>
                <a:latin typeface="+mj-lt"/>
              </a:rPr>
              <a:t>Malzeme</a:t>
            </a:r>
            <a:r>
              <a:rPr lang="en-US" kern="0" dirty="0">
                <a:solidFill>
                  <a:schemeClr val="accent2"/>
                </a:solidFill>
                <a:latin typeface="+mj-lt"/>
              </a:rPr>
              <a:t> </a:t>
            </a:r>
            <a:r>
              <a:rPr lang="en-US" kern="0" dirty="0" err="1">
                <a:solidFill>
                  <a:schemeClr val="accent2"/>
                </a:solidFill>
                <a:latin typeface="+mj-lt"/>
              </a:rPr>
              <a:t>İstek</a:t>
            </a:r>
            <a:r>
              <a:rPr lang="en-US" kern="0" dirty="0">
                <a:solidFill>
                  <a:schemeClr val="accent2"/>
                </a:solidFill>
                <a:latin typeface="+mj-lt"/>
              </a:rPr>
              <a:t> </a:t>
            </a:r>
            <a:r>
              <a:rPr lang="en-US" kern="0" dirty="0" err="1">
                <a:solidFill>
                  <a:schemeClr val="accent2"/>
                </a:solidFill>
                <a:latin typeface="+mj-lt"/>
              </a:rPr>
              <a:t>Formu</a:t>
            </a:r>
            <a:endParaRPr lang="en-US" kern="0" dirty="0">
              <a:solidFill>
                <a:schemeClr val="accent2"/>
              </a:solidFill>
              <a:latin typeface="+mj-lt"/>
            </a:endParaRPr>
          </a:p>
          <a:p>
            <a:pPr lvl="1"/>
            <a:r>
              <a:rPr lang="en-US" kern="0" dirty="0" err="1">
                <a:solidFill>
                  <a:schemeClr val="accent2"/>
                </a:solidFill>
                <a:latin typeface="+mj-lt"/>
              </a:rPr>
              <a:t>Araç</a:t>
            </a:r>
            <a:r>
              <a:rPr lang="en-US" kern="0" dirty="0">
                <a:solidFill>
                  <a:schemeClr val="accent2"/>
                </a:solidFill>
                <a:latin typeface="+mj-lt"/>
              </a:rPr>
              <a:t> </a:t>
            </a:r>
            <a:r>
              <a:rPr lang="en-US" kern="0" dirty="0" err="1">
                <a:solidFill>
                  <a:schemeClr val="accent2"/>
                </a:solidFill>
                <a:latin typeface="+mj-lt"/>
              </a:rPr>
              <a:t>Talep</a:t>
            </a:r>
            <a:r>
              <a:rPr lang="en-US" kern="0" dirty="0">
                <a:solidFill>
                  <a:schemeClr val="accent2"/>
                </a:solidFill>
                <a:latin typeface="+mj-lt"/>
              </a:rPr>
              <a:t> </a:t>
            </a:r>
            <a:r>
              <a:rPr lang="en-US" kern="0" dirty="0" err="1">
                <a:solidFill>
                  <a:schemeClr val="accent2"/>
                </a:solidFill>
                <a:latin typeface="+mj-lt"/>
              </a:rPr>
              <a:t>Formu</a:t>
            </a:r>
            <a:endParaRPr lang="en-US" kern="0" dirty="0">
              <a:solidFill>
                <a:schemeClr val="accent2"/>
              </a:solidFill>
              <a:latin typeface="+mj-lt"/>
            </a:endParaRPr>
          </a:p>
          <a:p>
            <a:pPr lvl="1"/>
            <a:r>
              <a:rPr lang="en-US" kern="0" dirty="0" err="1">
                <a:solidFill>
                  <a:schemeClr val="accent2"/>
                </a:solidFill>
                <a:latin typeface="+mj-lt"/>
              </a:rPr>
              <a:t>Bakım</a:t>
            </a:r>
            <a:r>
              <a:rPr lang="en-US" kern="0" dirty="0">
                <a:solidFill>
                  <a:schemeClr val="accent2"/>
                </a:solidFill>
                <a:latin typeface="+mj-lt"/>
              </a:rPr>
              <a:t> </a:t>
            </a:r>
            <a:r>
              <a:rPr lang="en-US" kern="0" dirty="0" err="1">
                <a:solidFill>
                  <a:schemeClr val="accent2"/>
                </a:solidFill>
                <a:latin typeface="+mj-lt"/>
              </a:rPr>
              <a:t>Onarım</a:t>
            </a:r>
            <a:r>
              <a:rPr lang="en-US" kern="0" dirty="0">
                <a:solidFill>
                  <a:schemeClr val="accent2"/>
                </a:solidFill>
                <a:latin typeface="+mj-lt"/>
              </a:rPr>
              <a:t> </a:t>
            </a:r>
            <a:r>
              <a:rPr lang="en-US" kern="0" dirty="0" err="1">
                <a:solidFill>
                  <a:schemeClr val="accent2"/>
                </a:solidFill>
                <a:latin typeface="+mj-lt"/>
              </a:rPr>
              <a:t>Talep</a:t>
            </a:r>
            <a:r>
              <a:rPr lang="en-US" kern="0" dirty="0">
                <a:solidFill>
                  <a:schemeClr val="accent2"/>
                </a:solidFill>
                <a:latin typeface="+mj-lt"/>
              </a:rPr>
              <a:t> </a:t>
            </a:r>
            <a:r>
              <a:rPr lang="en-US" kern="0" dirty="0" err="1">
                <a:solidFill>
                  <a:schemeClr val="accent2"/>
                </a:solidFill>
                <a:latin typeface="+mj-lt"/>
              </a:rPr>
              <a:t>Formu</a:t>
            </a:r>
            <a:endParaRPr lang="en-US" kern="0" dirty="0">
              <a:solidFill>
                <a:schemeClr val="accent2"/>
              </a:solidFill>
              <a:latin typeface="+mj-lt"/>
            </a:endParaRPr>
          </a:p>
        </p:txBody>
      </p:sp>
    </p:spTree>
    <p:extLst>
      <p:ext uri="{BB962C8B-B14F-4D97-AF65-F5344CB8AC3E}">
        <p14:creationId xmlns:p14="http://schemas.microsoft.com/office/powerpoint/2010/main" val="118910282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24</a:t>
            </a:fld>
            <a:endParaRPr lang="en-US"/>
          </a:p>
        </p:txBody>
      </p:sp>
      <p:sp>
        <p:nvSpPr>
          <p:cNvPr id="6" name="Rectangle 2"/>
          <p:cNvSpPr txBox="1">
            <a:spLocks noChangeArrowheads="1"/>
          </p:cNvSpPr>
          <p:nvPr/>
        </p:nvSpPr>
        <p:spPr>
          <a:xfrm>
            <a:off x="971600" y="126411"/>
            <a:ext cx="7715200"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rPr>
              <a:t>İdari ve Mali İşler </a:t>
            </a:r>
            <a:r>
              <a:rPr lang="tr-TR" altLang="en-US" sz="3200" kern="0" dirty="0">
                <a:solidFill>
                  <a:srgbClr val="A50021"/>
                </a:solidFill>
              </a:rPr>
              <a:t>D</a:t>
            </a:r>
            <a:r>
              <a:rPr lang="tr-TR" altLang="en-US" sz="3200" kern="0" dirty="0" smtClean="0">
                <a:solidFill>
                  <a:srgbClr val="A50021"/>
                </a:solidFill>
              </a:rPr>
              <a:t>aire Başkanlığı </a:t>
            </a:r>
          </a:p>
          <a:p>
            <a:pPr eaLnBrk="1" hangingPunct="1"/>
            <a:r>
              <a:rPr lang="tr-TR" altLang="en-US" sz="3200" kern="0" dirty="0" smtClean="0">
                <a:solidFill>
                  <a:srgbClr val="A50021"/>
                </a:solidFill>
              </a:rPr>
              <a:t>Web Sitesi’nden</a:t>
            </a:r>
            <a:endParaRPr lang="en-US" altLang="en-US" sz="2800" kern="0" dirty="0" smtClean="0">
              <a:solidFill>
                <a:srgbClr val="A50021"/>
              </a:solidFill>
            </a:endParaRPr>
          </a:p>
        </p:txBody>
      </p:sp>
      <p:pic>
        <p:nvPicPr>
          <p:cNvPr id="4" name="Picture 3"/>
          <p:cNvPicPr>
            <a:picLocks noChangeAspect="1"/>
          </p:cNvPicPr>
          <p:nvPr/>
        </p:nvPicPr>
        <p:blipFill>
          <a:blip r:embed="rId2"/>
          <a:stretch>
            <a:fillRect/>
          </a:stretch>
        </p:blipFill>
        <p:spPr>
          <a:xfrm>
            <a:off x="827584" y="1415978"/>
            <a:ext cx="7137767" cy="4934204"/>
          </a:xfrm>
          <a:prstGeom prst="rect">
            <a:avLst/>
          </a:prstGeom>
        </p:spPr>
      </p:pic>
    </p:spTree>
    <p:extLst>
      <p:ext uri="{BB962C8B-B14F-4D97-AF65-F5344CB8AC3E}">
        <p14:creationId xmlns:p14="http://schemas.microsoft.com/office/powerpoint/2010/main" val="14798997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25</a:t>
            </a:fld>
            <a:endParaRPr lang="en-US"/>
          </a:p>
        </p:txBody>
      </p:sp>
      <p:sp>
        <p:nvSpPr>
          <p:cNvPr id="6" name="Rectangle 2"/>
          <p:cNvSpPr txBox="1">
            <a:spLocks noChangeArrowheads="1"/>
          </p:cNvSpPr>
          <p:nvPr/>
        </p:nvSpPr>
        <p:spPr>
          <a:xfrm>
            <a:off x="971600" y="126411"/>
            <a:ext cx="7715200"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rPr>
              <a:t>İdari ve Mali İşler </a:t>
            </a:r>
            <a:r>
              <a:rPr lang="tr-TR" altLang="en-US" sz="3200" kern="0" dirty="0">
                <a:solidFill>
                  <a:srgbClr val="A50021"/>
                </a:solidFill>
              </a:rPr>
              <a:t>D</a:t>
            </a:r>
            <a:r>
              <a:rPr lang="tr-TR" altLang="en-US" sz="3200" kern="0" dirty="0" smtClean="0">
                <a:solidFill>
                  <a:srgbClr val="A50021"/>
                </a:solidFill>
              </a:rPr>
              <a:t>aire Başkanlığı </a:t>
            </a:r>
          </a:p>
          <a:p>
            <a:pPr eaLnBrk="1" hangingPunct="1"/>
            <a:r>
              <a:rPr lang="tr-TR" altLang="en-US" sz="3200" kern="0" dirty="0" smtClean="0">
                <a:solidFill>
                  <a:srgbClr val="A50021"/>
                </a:solidFill>
              </a:rPr>
              <a:t>Web Sitesi’nden</a:t>
            </a:r>
            <a:endParaRPr lang="en-US" altLang="en-US" sz="2800" kern="0" dirty="0" smtClean="0">
              <a:solidFill>
                <a:srgbClr val="A50021"/>
              </a:solidFill>
            </a:endParaRPr>
          </a:p>
        </p:txBody>
      </p:sp>
      <p:pic>
        <p:nvPicPr>
          <p:cNvPr id="5" name="Picture 4"/>
          <p:cNvPicPr>
            <a:picLocks noChangeAspect="1"/>
          </p:cNvPicPr>
          <p:nvPr/>
        </p:nvPicPr>
        <p:blipFill>
          <a:blip r:embed="rId2"/>
          <a:stretch>
            <a:fillRect/>
          </a:stretch>
        </p:blipFill>
        <p:spPr>
          <a:xfrm>
            <a:off x="706384" y="1300326"/>
            <a:ext cx="7699657" cy="4985341"/>
          </a:xfrm>
          <a:prstGeom prst="rect">
            <a:avLst/>
          </a:prstGeom>
        </p:spPr>
      </p:pic>
    </p:spTree>
    <p:extLst>
      <p:ext uri="{BB962C8B-B14F-4D97-AF65-F5344CB8AC3E}">
        <p14:creationId xmlns:p14="http://schemas.microsoft.com/office/powerpoint/2010/main" val="59486073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26</a:t>
            </a:fld>
            <a:endParaRPr lang="en-US"/>
          </a:p>
        </p:txBody>
      </p:sp>
      <p:sp>
        <p:nvSpPr>
          <p:cNvPr id="6" name="Rectangle 2"/>
          <p:cNvSpPr txBox="1">
            <a:spLocks noChangeArrowheads="1"/>
          </p:cNvSpPr>
          <p:nvPr/>
        </p:nvSpPr>
        <p:spPr>
          <a:xfrm>
            <a:off x="971600" y="126411"/>
            <a:ext cx="7715200" cy="121435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rPr>
              <a:t>İdari ve Mali İşler </a:t>
            </a:r>
            <a:r>
              <a:rPr lang="tr-TR" altLang="en-US" sz="3200" kern="0" dirty="0">
                <a:solidFill>
                  <a:srgbClr val="A50021"/>
                </a:solidFill>
              </a:rPr>
              <a:t>D</a:t>
            </a:r>
            <a:r>
              <a:rPr lang="tr-TR" altLang="en-US" sz="3200" kern="0" dirty="0" smtClean="0">
                <a:solidFill>
                  <a:srgbClr val="A50021"/>
                </a:solidFill>
              </a:rPr>
              <a:t>aire Başkanlığı </a:t>
            </a:r>
          </a:p>
          <a:p>
            <a:pPr eaLnBrk="1" hangingPunct="1"/>
            <a:r>
              <a:rPr lang="tr-TR" altLang="en-US" sz="3200" kern="0" dirty="0" smtClean="0">
                <a:solidFill>
                  <a:srgbClr val="A50021"/>
                </a:solidFill>
              </a:rPr>
              <a:t>Web Sitesi’nden</a:t>
            </a:r>
            <a:endParaRPr lang="en-US" altLang="en-US" sz="2800" kern="0" dirty="0" smtClean="0">
              <a:solidFill>
                <a:srgbClr val="A50021"/>
              </a:solidFill>
            </a:endParaRPr>
          </a:p>
        </p:txBody>
      </p:sp>
      <p:pic>
        <p:nvPicPr>
          <p:cNvPr id="4" name="Picture 3"/>
          <p:cNvPicPr>
            <a:picLocks noChangeAspect="1"/>
          </p:cNvPicPr>
          <p:nvPr/>
        </p:nvPicPr>
        <p:blipFill>
          <a:blip r:embed="rId2"/>
          <a:stretch>
            <a:fillRect/>
          </a:stretch>
        </p:blipFill>
        <p:spPr>
          <a:xfrm>
            <a:off x="683568" y="1628800"/>
            <a:ext cx="7747375" cy="4291908"/>
          </a:xfrm>
          <a:prstGeom prst="rect">
            <a:avLst/>
          </a:prstGeom>
        </p:spPr>
      </p:pic>
    </p:spTree>
    <p:extLst>
      <p:ext uri="{BB962C8B-B14F-4D97-AF65-F5344CB8AC3E}">
        <p14:creationId xmlns:p14="http://schemas.microsoft.com/office/powerpoint/2010/main" val="252863037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sp>
        <p:nvSpPr>
          <p:cNvPr id="5" name="Rectangle 2"/>
          <p:cNvSpPr txBox="1">
            <a:spLocks noChangeArrowheads="1"/>
          </p:cNvSpPr>
          <p:nvPr/>
        </p:nvSpPr>
        <p:spPr bwMode="auto">
          <a:xfrm>
            <a:off x="971600" y="1340768"/>
            <a:ext cx="6768752" cy="9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4000" kern="0" dirty="0" smtClean="0">
                <a:solidFill>
                  <a:srgbClr val="A50021"/>
                </a:solidFill>
              </a:rPr>
              <a:t>Süreçlerle yönetim</a:t>
            </a:r>
            <a:endParaRPr lang="en-US" altLang="tr-TR" sz="3200" kern="0" dirty="0">
              <a:solidFill>
                <a:srgbClr val="A50021"/>
              </a:solidFill>
            </a:endParaRPr>
          </a:p>
        </p:txBody>
      </p:sp>
      <p:sp>
        <p:nvSpPr>
          <p:cNvPr id="7" name="Rectangle 6"/>
          <p:cNvSpPr/>
          <p:nvPr/>
        </p:nvSpPr>
        <p:spPr>
          <a:xfrm>
            <a:off x="1187624" y="2715338"/>
            <a:ext cx="6984776" cy="1892826"/>
          </a:xfrm>
          <a:prstGeom prst="rect">
            <a:avLst/>
          </a:prstGeom>
        </p:spPr>
        <p:txBody>
          <a:bodyPr wrap="square">
            <a:spAutoFit/>
          </a:bodyPr>
          <a:lstStyle/>
          <a:p>
            <a:pPr>
              <a:lnSpc>
                <a:spcPct val="150000"/>
              </a:lnSpc>
            </a:pPr>
            <a:r>
              <a:rPr lang="tr-TR" sz="24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PETEK-KAVDEM UZÖP</a:t>
            </a:r>
            <a:endParaRPr lang="tr-TR" sz="2400"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endParaRPr>
          </a:p>
          <a:p>
            <a:pPr>
              <a:lnSpc>
                <a:spcPct val="150000"/>
              </a:lnSpc>
            </a:pP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http</a:t>
            </a:r>
            <a:r>
              <a:rPr lang="tr-TR"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a:t>
            </a: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hlinkClick r:id="rId2"/>
              </a:rPr>
              <a:t>petek.pau.edu.tr/moodle/course/index.php?categoryid=5</a:t>
            </a:r>
            <a:endPar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rPr>
              <a:t>Pamukkale Üniversitesi PUSULA Sistemine erişimde kullanılan kullanıcı adı ve şifreyle erişilebilir</a:t>
            </a:r>
            <a:endParaRPr lang="en-US" dirty="0">
              <a:solidFill>
                <a:schemeClr val="accent1">
                  <a:lumMod val="9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66538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93560" y="6247770"/>
            <a:ext cx="2133600" cy="476250"/>
          </a:xfrm>
        </p:spPr>
        <p:txBody>
          <a:bodyPr/>
          <a:lstStyle/>
          <a:p>
            <a:pPr>
              <a:defRPr/>
            </a:pPr>
            <a:fld id="{9A51AE22-8014-4564-BCD7-FB836EBB2DBF}" type="slidenum">
              <a:rPr lang="en-US" smtClean="0"/>
              <a:pPr>
                <a:defRPr/>
              </a:pPr>
              <a:t>28</a:t>
            </a:fld>
            <a:endParaRPr lang="en-US"/>
          </a:p>
        </p:txBody>
      </p:sp>
      <p:sp>
        <p:nvSpPr>
          <p:cNvPr id="5" name="Rectangle 2"/>
          <p:cNvSpPr txBox="1">
            <a:spLocks noChangeArrowheads="1"/>
          </p:cNvSpPr>
          <p:nvPr/>
        </p:nvSpPr>
        <p:spPr bwMode="auto">
          <a:xfrm>
            <a:off x="1727684" y="116632"/>
            <a:ext cx="6048672" cy="9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
            </a:r>
            <a:br>
              <a:rPr lang="tr-TR" altLang="tr-TR" sz="2800" kern="0" dirty="0" smtClean="0">
                <a:solidFill>
                  <a:srgbClr val="A50021"/>
                </a:solidFill>
              </a:rPr>
            </a:br>
            <a:r>
              <a:rPr lang="tr-TR" altLang="tr-TR" sz="2800" kern="0" dirty="0" smtClean="0">
                <a:solidFill>
                  <a:srgbClr val="A50021"/>
                </a:solidFill>
              </a:rPr>
              <a:t>Süreç mimarisinin bileşenleri (</a:t>
            </a:r>
            <a:r>
              <a:rPr lang="tr-TR" altLang="tr-TR" sz="2800" kern="0" dirty="0" err="1" smtClean="0">
                <a:solidFill>
                  <a:srgbClr val="A50021"/>
                </a:solidFill>
              </a:rPr>
              <a:t>Porter</a:t>
            </a:r>
            <a:r>
              <a:rPr lang="tr-TR" altLang="tr-TR" sz="2800" kern="0" dirty="0" smtClean="0">
                <a:solidFill>
                  <a:srgbClr val="A50021"/>
                </a:solidFill>
              </a:rPr>
              <a:t>)</a:t>
            </a:r>
            <a:r>
              <a:rPr lang="tr-TR" altLang="tr-TR" sz="2000" kern="0" dirty="0" smtClean="0">
                <a:solidFill>
                  <a:srgbClr val="A50021"/>
                </a:solidFill>
              </a:rPr>
              <a:t/>
            </a:r>
            <a:br>
              <a:rPr lang="tr-TR" altLang="tr-TR" sz="2000" kern="0" dirty="0" smtClean="0">
                <a:solidFill>
                  <a:srgbClr val="A50021"/>
                </a:solidFill>
              </a:rPr>
            </a:br>
            <a:endParaRPr lang="en-US" altLang="tr-TR" sz="2000" kern="0" dirty="0">
              <a:solidFill>
                <a:srgbClr val="A50021"/>
              </a:solidFill>
            </a:endParaRPr>
          </a:p>
        </p:txBody>
      </p:sp>
      <p:sp>
        <p:nvSpPr>
          <p:cNvPr id="3" name="Rounded Rectangle 2"/>
          <p:cNvSpPr/>
          <p:nvPr/>
        </p:nvSpPr>
        <p:spPr>
          <a:xfrm>
            <a:off x="971600" y="1558725"/>
            <a:ext cx="1080120" cy="396835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ounded Rectangle 6"/>
          <p:cNvSpPr/>
          <p:nvPr/>
        </p:nvSpPr>
        <p:spPr>
          <a:xfrm>
            <a:off x="6673956" y="1630734"/>
            <a:ext cx="1080120" cy="3968353"/>
          </a:xfrm>
          <a:prstGeom prst="roundRect">
            <a:avLst/>
          </a:prstGeom>
          <a:solidFill>
            <a:srgbClr val="FFE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205441" y="4583062"/>
            <a:ext cx="4248472" cy="9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2205441" y="2408804"/>
            <a:ext cx="4248472" cy="210224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Isosceles Triangle 9"/>
          <p:cNvSpPr/>
          <p:nvPr/>
        </p:nvSpPr>
        <p:spPr>
          <a:xfrm>
            <a:off x="2277449" y="1052736"/>
            <a:ext cx="4176464" cy="1282098"/>
          </a:xfrm>
          <a:prstGeom prst="triangle">
            <a:avLst>
              <a:gd name="adj" fmla="val 4807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3635896" y="1655800"/>
            <a:ext cx="1368152"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Yönetim süreçleri</a:t>
            </a:r>
            <a:endParaRPr lang="tr-TR" sz="2000" dirty="0">
              <a:solidFill>
                <a:schemeClr val="tx1"/>
              </a:solidFill>
            </a:endParaRPr>
          </a:p>
        </p:txBody>
      </p:sp>
      <p:sp>
        <p:nvSpPr>
          <p:cNvPr id="12" name="Rectangle 11"/>
          <p:cNvSpPr/>
          <p:nvPr/>
        </p:nvSpPr>
        <p:spPr>
          <a:xfrm>
            <a:off x="3239852" y="3113986"/>
            <a:ext cx="2160240"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err="1" smtClean="0">
                <a:solidFill>
                  <a:schemeClr val="tx1"/>
                </a:solidFill>
              </a:rPr>
              <a:t>Operasyonel</a:t>
            </a:r>
            <a:r>
              <a:rPr lang="tr-TR" sz="2000" dirty="0" smtClean="0">
                <a:solidFill>
                  <a:schemeClr val="tx1"/>
                </a:solidFill>
              </a:rPr>
              <a:t> süreçler</a:t>
            </a:r>
            <a:endParaRPr lang="tr-TR" sz="2000" dirty="0">
              <a:solidFill>
                <a:schemeClr val="tx1"/>
              </a:solidFill>
            </a:endParaRPr>
          </a:p>
        </p:txBody>
      </p:sp>
      <p:sp>
        <p:nvSpPr>
          <p:cNvPr id="13" name="Rectangle 12"/>
          <p:cNvSpPr/>
          <p:nvPr/>
        </p:nvSpPr>
        <p:spPr>
          <a:xfrm>
            <a:off x="3340155" y="4727078"/>
            <a:ext cx="2160240"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Destek süreçler</a:t>
            </a:r>
            <a:endParaRPr lang="tr-TR" sz="2000" dirty="0">
              <a:solidFill>
                <a:schemeClr val="tx1"/>
              </a:solidFill>
            </a:endParaRPr>
          </a:p>
        </p:txBody>
      </p:sp>
      <p:sp>
        <p:nvSpPr>
          <p:cNvPr id="14" name="Rectangle 13"/>
          <p:cNvSpPr/>
          <p:nvPr/>
        </p:nvSpPr>
        <p:spPr>
          <a:xfrm rot="16200000">
            <a:off x="-48683" y="3113985"/>
            <a:ext cx="3016627"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Tedarikçiler/Sağlayıcılar</a:t>
            </a:r>
            <a:endParaRPr lang="tr-TR" sz="2000" dirty="0">
              <a:solidFill>
                <a:schemeClr val="tx1"/>
              </a:solidFill>
            </a:endParaRPr>
          </a:p>
        </p:txBody>
      </p:sp>
      <p:sp>
        <p:nvSpPr>
          <p:cNvPr id="15" name="Rectangle 14"/>
          <p:cNvSpPr/>
          <p:nvPr/>
        </p:nvSpPr>
        <p:spPr>
          <a:xfrm rot="16200000">
            <a:off x="5407224" y="3292439"/>
            <a:ext cx="3605348" cy="500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Müşteriler/Paydaşlar (Yararlananlar)</a:t>
            </a:r>
            <a:endParaRPr lang="tr-TR" sz="2000" dirty="0">
              <a:solidFill>
                <a:schemeClr val="tx1"/>
              </a:solidFill>
            </a:endParaRPr>
          </a:p>
        </p:txBody>
      </p:sp>
      <p:sp>
        <p:nvSpPr>
          <p:cNvPr id="4" name="Footer Placeholder 3"/>
          <p:cNvSpPr>
            <a:spLocks noGrp="1"/>
          </p:cNvSpPr>
          <p:nvPr>
            <p:ph type="ftr" sz="quarter" idx="11"/>
          </p:nvPr>
        </p:nvSpPr>
        <p:spPr>
          <a:xfrm>
            <a:off x="2627784" y="6525344"/>
            <a:ext cx="3896072" cy="280119"/>
          </a:xfrm>
        </p:spPr>
        <p:txBody>
          <a:bodyPr/>
          <a:lstStyle/>
          <a:p>
            <a:pPr>
              <a:defRPr/>
            </a:pPr>
            <a:r>
              <a:rPr lang="en-US" smtClean="0"/>
              <a:t>2017KRM004-PAÜ KalSİS Projesi Eğitimleri, 06 Şubat 2019 </a:t>
            </a:r>
            <a:endParaRPr lang="en-US" dirty="0"/>
          </a:p>
        </p:txBody>
      </p:sp>
      <p:sp>
        <p:nvSpPr>
          <p:cNvPr id="17" name="Rectangle 3"/>
          <p:cNvSpPr txBox="1">
            <a:spLocks noChangeArrowheads="1"/>
          </p:cNvSpPr>
          <p:nvPr/>
        </p:nvSpPr>
        <p:spPr bwMode="auto">
          <a:xfrm>
            <a:off x="1043608" y="5674052"/>
            <a:ext cx="6552728" cy="879864"/>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2400" kern="0" dirty="0" smtClean="0">
                <a:solidFill>
                  <a:schemeClr val="bg1"/>
                </a:solidFill>
                <a:latin typeface="+mj-lt"/>
              </a:rPr>
              <a:t>Üniversitenin paydaşları Stratejik Planda ayrıntılı tanımlanmaktadır.</a:t>
            </a:r>
          </a:p>
        </p:txBody>
      </p:sp>
    </p:spTree>
    <p:extLst>
      <p:ext uri="{BB962C8B-B14F-4D97-AF65-F5344CB8AC3E}">
        <p14:creationId xmlns:p14="http://schemas.microsoft.com/office/powerpoint/2010/main" val="6935991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987824" y="2500778"/>
            <a:ext cx="3330624" cy="24840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29</a:t>
            </a:fld>
            <a:endParaRPr lang="en-US" altLang="en-US" sz="1400" smtClean="0"/>
          </a:p>
        </p:txBody>
      </p:sp>
      <p:sp>
        <p:nvSpPr>
          <p:cNvPr id="3075" name="Rectangle 2"/>
          <p:cNvSpPr>
            <a:spLocks noGrp="1" noChangeArrowheads="1"/>
          </p:cNvSpPr>
          <p:nvPr>
            <p:ph type="title"/>
          </p:nvPr>
        </p:nvSpPr>
        <p:spPr>
          <a:xfrm>
            <a:off x="1547664" y="139002"/>
            <a:ext cx="6562154" cy="649287"/>
          </a:xfrm>
        </p:spPr>
        <p:txBody>
          <a:bodyPr/>
          <a:lstStyle/>
          <a:p>
            <a:pPr eaLnBrk="1" hangingPunct="1"/>
            <a:r>
              <a:rPr lang="tr-TR" altLang="en-US" sz="3600" dirty="0" smtClean="0">
                <a:solidFill>
                  <a:srgbClr val="A50021"/>
                </a:solidFill>
                <a:latin typeface="+mj-lt"/>
              </a:rPr>
              <a:t>Süreç</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790575" y="716738"/>
            <a:ext cx="8353425" cy="1288088"/>
          </a:xfrm>
        </p:spPr>
        <p:txBody>
          <a:bodyPr/>
          <a:lstStyle/>
          <a:p>
            <a:pPr marL="0" indent="0">
              <a:buNone/>
            </a:pPr>
            <a:r>
              <a:rPr lang="tr-TR" sz="2400" u="sng" dirty="0" smtClean="0">
                <a:solidFill>
                  <a:schemeClr val="accent2"/>
                </a:solidFill>
                <a:latin typeface="+mj-lt"/>
              </a:rPr>
              <a:t>Girdileri</a:t>
            </a:r>
            <a:r>
              <a:rPr lang="tr-TR" sz="2400" dirty="0" smtClean="0">
                <a:solidFill>
                  <a:schemeClr val="accent2"/>
                </a:solidFill>
                <a:latin typeface="+mj-lt"/>
              </a:rPr>
              <a:t> </a:t>
            </a:r>
            <a:r>
              <a:rPr lang="tr-TR" sz="2400" u="sng" dirty="0" smtClean="0">
                <a:solidFill>
                  <a:schemeClr val="accent2"/>
                </a:solidFill>
                <a:latin typeface="+mj-lt"/>
              </a:rPr>
              <a:t>çıktılara</a:t>
            </a:r>
            <a:r>
              <a:rPr lang="tr-TR" sz="2400" dirty="0" smtClean="0">
                <a:solidFill>
                  <a:schemeClr val="accent2"/>
                </a:solidFill>
                <a:latin typeface="+mj-lt"/>
              </a:rPr>
              <a:t> dönüştürmek için birbirleriyle ilişkilendirilen görev ve </a:t>
            </a:r>
            <a:r>
              <a:rPr lang="tr-TR" sz="2400" u="sng" dirty="0" smtClean="0">
                <a:solidFill>
                  <a:schemeClr val="accent2"/>
                </a:solidFill>
                <a:latin typeface="+mj-lt"/>
              </a:rPr>
              <a:t>faaliyetler</a:t>
            </a:r>
            <a:r>
              <a:rPr lang="tr-TR" sz="2400" dirty="0" smtClean="0">
                <a:solidFill>
                  <a:schemeClr val="accent2"/>
                </a:solidFill>
                <a:latin typeface="+mj-lt"/>
              </a:rPr>
              <a:t> dizisidir.</a:t>
            </a:r>
          </a:p>
          <a:p>
            <a:pPr marL="0" indent="0">
              <a:buNone/>
            </a:pPr>
            <a:r>
              <a:rPr lang="tr-TR" sz="2400" dirty="0" smtClean="0">
                <a:solidFill>
                  <a:schemeClr val="accent2"/>
                </a:solidFill>
                <a:latin typeface="+mj-lt"/>
              </a:rPr>
              <a:t>Her aşamada bir veya daha fazla </a:t>
            </a:r>
            <a:r>
              <a:rPr lang="tr-TR" sz="2400" u="sng" dirty="0" smtClean="0">
                <a:solidFill>
                  <a:schemeClr val="accent2"/>
                </a:solidFill>
                <a:latin typeface="+mj-lt"/>
              </a:rPr>
              <a:t>kaynak</a:t>
            </a:r>
            <a:r>
              <a:rPr lang="tr-TR" sz="2400" dirty="0" smtClean="0">
                <a:solidFill>
                  <a:schemeClr val="accent2"/>
                </a:solidFill>
                <a:latin typeface="+mj-lt"/>
              </a:rPr>
              <a:t> kullanılır.</a:t>
            </a:r>
          </a:p>
          <a:p>
            <a:pPr marL="0" indent="0">
              <a:lnSpc>
                <a:spcPct val="150000"/>
              </a:lnSpc>
              <a:buNone/>
            </a:pPr>
            <a:r>
              <a:rPr lang="tr-TR" sz="2400" dirty="0">
                <a:solidFill>
                  <a:schemeClr val="accent2"/>
                </a:solidFill>
                <a:latin typeface="+mj-lt"/>
              </a:rPr>
              <a:t>	</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3568" y="2710451"/>
            <a:ext cx="2069975" cy="2088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Girdi/</a:t>
            </a:r>
            <a:r>
              <a:rPr lang="tr-TR" sz="2400" kern="0" dirty="0" err="1" smtClean="0">
                <a:solidFill>
                  <a:schemeClr val="accent2"/>
                </a:solidFill>
                <a:latin typeface="+mj-lt"/>
              </a:rPr>
              <a:t>ler</a:t>
            </a:r>
            <a:r>
              <a:rPr lang="tr-TR" sz="2400" kern="0" dirty="0" smtClean="0">
                <a:solidFill>
                  <a:schemeClr val="accent2"/>
                </a:solidFill>
                <a:latin typeface="+mj-lt"/>
              </a:rPr>
              <a:t>: </a:t>
            </a:r>
          </a:p>
          <a:p>
            <a:pPr marL="0" indent="0">
              <a:lnSpc>
                <a:spcPct val="150000"/>
              </a:lnSpc>
              <a:buFontTx/>
              <a:buNone/>
            </a:pPr>
            <a:r>
              <a:rPr lang="tr-TR" sz="2400" kern="0" dirty="0" smtClean="0">
                <a:solidFill>
                  <a:schemeClr val="accent2"/>
                </a:solidFill>
                <a:latin typeface="+mj-lt"/>
              </a:rPr>
              <a:t>	</a:t>
            </a:r>
            <a:endParaRPr lang="tr-TR" sz="2400" kern="0" dirty="0">
              <a:solidFill>
                <a:schemeClr val="accent2"/>
              </a:solidFill>
              <a:latin typeface="+mj-lt"/>
            </a:endParaRPr>
          </a:p>
        </p:txBody>
      </p:sp>
      <p:sp>
        <p:nvSpPr>
          <p:cNvPr id="8" name="Rectangle 3"/>
          <p:cNvSpPr txBox="1">
            <a:spLocks noChangeArrowheads="1"/>
          </p:cNvSpPr>
          <p:nvPr/>
        </p:nvSpPr>
        <p:spPr bwMode="auto">
          <a:xfrm>
            <a:off x="3275856" y="2724407"/>
            <a:ext cx="2232248" cy="23097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000" kern="0" dirty="0" smtClean="0">
                <a:solidFill>
                  <a:schemeClr val="accent2"/>
                </a:solidFill>
                <a:latin typeface="+mj-lt"/>
              </a:rPr>
              <a:t>Kaynaklar: </a:t>
            </a:r>
          </a:p>
          <a:p>
            <a:r>
              <a:rPr lang="tr-TR" sz="2000" kern="0" dirty="0" smtClean="0">
                <a:solidFill>
                  <a:schemeClr val="accent2"/>
                </a:solidFill>
                <a:latin typeface="+mj-lt"/>
              </a:rPr>
              <a:t>Çalışan enerjisi </a:t>
            </a:r>
          </a:p>
          <a:p>
            <a:r>
              <a:rPr lang="tr-TR" sz="2000" kern="0" dirty="0" smtClean="0">
                <a:solidFill>
                  <a:schemeClr val="accent2"/>
                </a:solidFill>
                <a:latin typeface="+mj-lt"/>
              </a:rPr>
              <a:t>zaman</a:t>
            </a:r>
          </a:p>
          <a:p>
            <a:r>
              <a:rPr lang="tr-TR" sz="2000" kern="0" dirty="0" smtClean="0">
                <a:solidFill>
                  <a:schemeClr val="accent2"/>
                </a:solidFill>
                <a:latin typeface="+mj-lt"/>
              </a:rPr>
              <a:t>altyapı </a:t>
            </a:r>
          </a:p>
          <a:p>
            <a:r>
              <a:rPr lang="tr-TR" sz="2000" kern="0" dirty="0" smtClean="0">
                <a:solidFill>
                  <a:schemeClr val="accent2"/>
                </a:solidFill>
                <a:latin typeface="+mj-lt"/>
              </a:rPr>
              <a:t>makineler </a:t>
            </a:r>
          </a:p>
          <a:p>
            <a:r>
              <a:rPr lang="tr-TR" sz="2000" kern="0" dirty="0" smtClean="0">
                <a:solidFill>
                  <a:schemeClr val="accent2"/>
                </a:solidFill>
                <a:latin typeface="+mj-lt"/>
              </a:rPr>
              <a:t>para </a:t>
            </a:r>
            <a:endParaRPr lang="tr-TR" sz="2000" kern="0" dirty="0">
              <a:solidFill>
                <a:schemeClr val="accent2"/>
              </a:solidFill>
              <a:latin typeface="+mj-lt"/>
            </a:endParaRPr>
          </a:p>
        </p:txBody>
      </p:sp>
      <p:sp>
        <p:nvSpPr>
          <p:cNvPr id="9" name="Rectangle 3"/>
          <p:cNvSpPr txBox="1">
            <a:spLocks noChangeArrowheads="1"/>
          </p:cNvSpPr>
          <p:nvPr/>
        </p:nvSpPr>
        <p:spPr bwMode="auto">
          <a:xfrm>
            <a:off x="6444208" y="2710451"/>
            <a:ext cx="2069975" cy="18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Çıktı/</a:t>
            </a:r>
            <a:r>
              <a:rPr lang="tr-TR" sz="2400" kern="0" dirty="0" err="1" smtClean="0">
                <a:solidFill>
                  <a:schemeClr val="accent2"/>
                </a:solidFill>
                <a:latin typeface="+mj-lt"/>
              </a:rPr>
              <a:t>lar</a:t>
            </a:r>
            <a:r>
              <a:rPr lang="tr-TR" sz="2400" kern="0" dirty="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06 Şubat 2019 </a:t>
            </a:r>
            <a:endParaRPr lang="en-US" dirty="0"/>
          </a:p>
        </p:txBody>
      </p:sp>
    </p:spTree>
    <p:extLst>
      <p:ext uri="{BB962C8B-B14F-4D97-AF65-F5344CB8AC3E}">
        <p14:creationId xmlns:p14="http://schemas.microsoft.com/office/powerpoint/2010/main" val="41254543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5" name="Rectangle 4"/>
          <p:cNvSpPr txBox="1">
            <a:spLocks noChangeArrowheads="1"/>
          </p:cNvSpPr>
          <p:nvPr/>
        </p:nvSpPr>
        <p:spPr>
          <a:xfrm>
            <a:off x="179512" y="62068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7" name="Rectangle 6"/>
          <p:cNvSpPr/>
          <p:nvPr/>
        </p:nvSpPr>
        <p:spPr>
          <a:xfrm>
            <a:off x="467544" y="2766102"/>
            <a:ext cx="8568952" cy="2987741"/>
          </a:xfrm>
          <a:prstGeom prst="rect">
            <a:avLst/>
          </a:prstGeom>
        </p:spPr>
        <p:txBody>
          <a:bodyPr wrap="square">
            <a:spAutoFit/>
          </a:bodyPr>
          <a:lstStyle/>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a:t>
            </a:r>
          </a:p>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14.00 </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- 14.15 Açılış</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14.15 - 15.00 İdari ve Mali İşler Daire Başkanlığı Sunumu</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15.00 - 15.30 Soru-Cevap ve İkram</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15.30 - 16.15 Strateji Geliştirme Daire Başkanlığı</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16.15 - 17.00 Yapı İşleri Teknik Daire Başkanlığı Sunumu</a:t>
            </a:r>
          </a:p>
        </p:txBody>
      </p:sp>
      <p:sp>
        <p:nvSpPr>
          <p:cNvPr id="3" name="Rectangle 2"/>
          <p:cNvSpPr/>
          <p:nvPr/>
        </p:nvSpPr>
        <p:spPr>
          <a:xfrm>
            <a:off x="1907704" y="1490408"/>
            <a:ext cx="5560962" cy="830997"/>
          </a:xfrm>
          <a:prstGeom prst="rect">
            <a:avLst/>
          </a:prstGeom>
        </p:spPr>
        <p:txBody>
          <a:bodyPr wrap="square">
            <a:spAutoFit/>
          </a:bodyPr>
          <a:lstStyle/>
          <a:p>
            <a:pPr>
              <a:lnSpc>
                <a:spcPct val="150000"/>
              </a:lnSpc>
            </a:pPr>
            <a:r>
              <a:rPr lang="tr-TR"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Destek Süreçler ve Yönetimi</a:t>
            </a:r>
            <a:endParaRPr lang="en-US" sz="3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76905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30</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372200" y="1328946"/>
            <a:ext cx="1384320"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accent2"/>
                </a:solidFill>
                <a:latin typeface="+mj-lt"/>
                <a:ea typeface="Tahoma" panose="020B0604030504040204" pitchFamily="34" charset="0"/>
                <a:cs typeface="Tahoma" panose="020B0604030504040204" pitchFamily="34" charset="0"/>
              </a:rPr>
              <a:t>Yararlanan (Müşteri)</a:t>
            </a:r>
            <a:endParaRPr lang="tr-TR" sz="2000" dirty="0">
              <a:solidFill>
                <a:schemeClr val="accent2"/>
              </a:solidFill>
              <a:latin typeface="+mj-lt"/>
              <a:ea typeface="Tahoma" panose="020B0604030504040204" pitchFamily="34" charset="0"/>
              <a:cs typeface="Tahoma" panose="020B0604030504040204" pitchFamily="34" charset="0"/>
            </a:endParaRP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267744" y="896402"/>
            <a:ext cx="3982021"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smtClean="0">
                <a:solidFill>
                  <a:srgbClr val="A50021"/>
                </a:solidFill>
              </a:rPr>
              <a:t>)</a:t>
            </a:r>
          </a:p>
          <a:p>
            <a:pPr eaLnBrk="1" hangingPunct="1"/>
            <a:r>
              <a:rPr lang="tr-TR" altLang="tr-TR" sz="1200" kern="0" dirty="0" smtClean="0">
                <a:solidFill>
                  <a:srgbClr val="A50021"/>
                </a:solidFill>
                <a:latin typeface="Comic Sans MS" panose="030F0702030302020204" pitchFamily="66" charset="0"/>
              </a:rPr>
              <a:t>(Sağlayıcılar-Girdiler-Süreç-Çıktılar-Yararlananlar)</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74258" y="1859614"/>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5" name="Left Brace 4"/>
          <p:cNvSpPr/>
          <p:nvPr/>
        </p:nvSpPr>
        <p:spPr>
          <a:xfrm rot="6109282">
            <a:off x="3635964" y="1132425"/>
            <a:ext cx="2980439" cy="6092361"/>
          </a:xfrm>
          <a:prstGeom prst="leftBrace">
            <a:avLst>
              <a:gd name="adj1" fmla="val 8333"/>
              <a:gd name="adj2" fmla="val 51831"/>
            </a:avLst>
          </a:prstGeom>
          <a:ln w="38100">
            <a:solidFill>
              <a:srgbClr val="A5002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43675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1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60"/>
                                        </p:tgtEl>
                                      </p:cBhvr>
                                    </p:animEffect>
                                    <p:set>
                                      <p:cBhvr>
                                        <p:cTn id="27" dur="1" fill="hold">
                                          <p:stCondLst>
                                            <p:cond delay="499"/>
                                          </p:stCondLst>
                                        </p:cTn>
                                        <p:tgtEl>
                                          <p:spTgt spid="6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arn(inVertical)">
                                      <p:cBhvr>
                                        <p:cTn id="35" dur="500"/>
                                        <p:tgtEl>
                                          <p:spTgt spid="5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arn(inVertical)">
                                      <p:cBhvr>
                                        <p:cTn id="38" dur="500"/>
                                        <p:tgtEl>
                                          <p:spTgt spid="5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inVertical)">
                                      <p:cBhvr>
                                        <p:cTn id="46" dur="500"/>
                                        <p:tgtEl>
                                          <p:spTgt spid="5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inVertical)">
                                      <p:cBhvr>
                                        <p:cTn id="54" dur="500"/>
                                        <p:tgtEl>
                                          <p:spTgt spid="5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arn(inVertical)">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arn(inVertical)">
                                      <p:cBhvr>
                                        <p:cTn id="6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3" grpId="0" animBg="1"/>
      <p:bldP spid="55" grpId="0" animBg="1"/>
      <p:bldP spid="56" grpId="0" animBg="1"/>
      <p:bldP spid="57" grpId="0" animBg="1"/>
      <p:bldP spid="58" grpId="0" animBg="1"/>
      <p:bldP spid="59" grpId="0" animBg="1"/>
      <p:bldP spid="2" grpId="0" animBg="1"/>
      <p:bldP spid="49" grpId="0" animBg="1"/>
      <p:bldP spid="60" grpId="0" animBg="1"/>
      <p:bldP spid="60"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xfrm>
            <a:off x="6547346" y="62504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31</a:t>
            </a:fld>
            <a:endParaRPr lang="en-US" altLang="en-US" sz="1400" smtClean="0"/>
          </a:p>
        </p:txBody>
      </p:sp>
      <p:sp>
        <p:nvSpPr>
          <p:cNvPr id="3075" name="Rectangle 2"/>
          <p:cNvSpPr>
            <a:spLocks noGrp="1" noChangeArrowheads="1"/>
          </p:cNvSpPr>
          <p:nvPr>
            <p:ph type="title"/>
          </p:nvPr>
        </p:nvSpPr>
        <p:spPr>
          <a:xfrm>
            <a:off x="1609526" y="125790"/>
            <a:ext cx="6624736" cy="819466"/>
          </a:xfrm>
        </p:spPr>
        <p:txBody>
          <a:bodyPr/>
          <a:lstStyle/>
          <a:p>
            <a:pPr eaLnBrk="1" hangingPunct="1"/>
            <a:r>
              <a:rPr lang="tr-TR" altLang="en-US" sz="3200" dirty="0" smtClean="0">
                <a:solidFill>
                  <a:srgbClr val="A50021"/>
                </a:solidFill>
                <a:latin typeface="+mj-lt"/>
              </a:rPr>
              <a:t>İş süreci yaşam döngüsü </a:t>
            </a:r>
            <a:r>
              <a:rPr lang="tr-TR" altLang="en-US" sz="3600" dirty="0" smtClean="0">
                <a:solidFill>
                  <a:srgbClr val="A50021"/>
                </a:solidFill>
                <a:latin typeface="+mj-lt"/>
              </a:rPr>
              <a:t/>
            </a:r>
            <a:br>
              <a:rPr lang="tr-TR" altLang="en-US" sz="3600" dirty="0" smtClean="0">
                <a:solidFill>
                  <a:srgbClr val="A50021"/>
                </a:solidFill>
                <a:latin typeface="+mj-lt"/>
              </a:rPr>
            </a:br>
            <a:r>
              <a:rPr lang="tr-TR" altLang="en-US" sz="2800" dirty="0" smtClean="0">
                <a:solidFill>
                  <a:srgbClr val="A50021"/>
                </a:solidFill>
                <a:latin typeface="+mj-lt"/>
              </a:rPr>
              <a:t>(Sürekli İyileştirme Yaklaşımı)</a:t>
            </a:r>
            <a:endParaRPr lang="en-US" altLang="en-US" sz="28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67"/>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nvPr>
        </p:nvGraphicFramePr>
        <p:xfrm>
          <a:off x="755576" y="1327011"/>
          <a:ext cx="7632848"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a:grpSpLocks/>
          </p:cNvGrpSpPr>
          <p:nvPr/>
        </p:nvGrpSpPr>
        <p:grpSpPr bwMode="auto">
          <a:xfrm>
            <a:off x="7481799" y="908720"/>
            <a:ext cx="1430871" cy="1370538"/>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1100" b="1" dirty="0">
                  <a:solidFill>
                    <a:schemeClr val="bg1"/>
                  </a:solidFill>
                  <a:effectLst>
                    <a:outerShdw blurRad="38100" dist="38100" dir="2700000" algn="tl">
                      <a:srgbClr val="000000"/>
                    </a:outerShdw>
                  </a:effectLst>
                </a:rPr>
                <a:t> </a:t>
              </a:r>
              <a:r>
                <a:rPr lang="tr-TR" sz="1000" b="1" dirty="0">
                  <a:solidFill>
                    <a:schemeClr val="bg1"/>
                  </a:solidFill>
                  <a:effectLst>
                    <a:outerShdw blurRad="38100" dist="38100" dir="2700000" algn="tl">
                      <a:srgbClr val="000000"/>
                    </a:outerShdw>
                  </a:effectLst>
                </a:rPr>
                <a:t>PUKÖ</a:t>
              </a:r>
              <a:endParaRPr lang="en-US" sz="1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dirty="0">
                  <a:solidFill>
                    <a:schemeClr val="tx1"/>
                  </a:solidFill>
                  <a:latin typeface="Times New Roman" panose="02020603050405020304" pitchFamily="18" charset="0"/>
                </a:rPr>
                <a:t>Uygula</a:t>
              </a:r>
              <a:endParaRPr lang="en-US" altLang="en-US" sz="700" dirty="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700" dirty="0"/>
                <a:t>Kontrol </a:t>
              </a:r>
            </a:p>
            <a:p>
              <a:pPr algn="ctr" eaLnBrk="0" hangingPunct="0">
                <a:defRPr/>
              </a:pPr>
              <a:r>
                <a:rPr lang="tr-TR" sz="700" dirty="0"/>
                <a:t>Et/Ölç</a:t>
              </a:r>
              <a:endParaRPr lang="en-US" sz="7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a:solidFill>
                    <a:schemeClr val="bg1"/>
                  </a:solidFill>
                  <a:latin typeface="Times New Roman" panose="02020603050405020304" pitchFamily="18" charset="0"/>
                </a:rPr>
                <a:t>Planla</a:t>
              </a:r>
              <a:endParaRPr lang="en-US" altLang="en-US" sz="7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7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b="1" dirty="0">
                  <a:solidFill>
                    <a:schemeClr val="bg1"/>
                  </a:solidFill>
                  <a:latin typeface="Times New Roman" panose="02020603050405020304" pitchFamily="18" charset="0"/>
                </a:rPr>
                <a:t>Planla</a:t>
              </a:r>
              <a:endParaRPr lang="en-US" altLang="en-US" sz="7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70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800">
                  <a:solidFill>
                    <a:schemeClr val="tx1"/>
                  </a:solidFill>
                  <a:latin typeface="Times New Roman" panose="02020603050405020304" pitchFamily="18" charset="0"/>
                </a:rPr>
                <a:t>Değerlendir</a:t>
              </a:r>
              <a:endParaRPr lang="en-US" altLang="en-US" sz="800">
                <a:solidFill>
                  <a:schemeClr val="tx1"/>
                </a:solidFill>
                <a:latin typeface="Times New Roman" panose="02020603050405020304" pitchFamily="18" charset="0"/>
              </a:endParaRPr>
            </a:p>
          </p:txBody>
        </p:sp>
      </p:grpSp>
      <p:grpSp>
        <p:nvGrpSpPr>
          <p:cNvPr id="18" name="Group 17"/>
          <p:cNvGrpSpPr/>
          <p:nvPr/>
        </p:nvGrpSpPr>
        <p:grpSpPr>
          <a:xfrm>
            <a:off x="5532319" y="1406343"/>
            <a:ext cx="1807613" cy="985619"/>
            <a:chOff x="-387589" y="561636"/>
            <a:chExt cx="1286858" cy="985619"/>
          </a:xfrm>
        </p:grpSpPr>
        <p:sp>
          <p:nvSpPr>
            <p:cNvPr id="19" name="Rounded Rectangle 18"/>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Tasarlama süreçleri</a:t>
              </a:r>
              <a:endParaRPr lang="en-US" sz="2000" kern="1200" dirty="0">
                <a:solidFill>
                  <a:schemeClr val="accent2"/>
                </a:solidFill>
                <a:latin typeface="+mj-lt"/>
                <a:ea typeface="+mn-ea"/>
                <a:cs typeface="+mn-cs"/>
              </a:endParaRPr>
            </a:p>
          </p:txBody>
        </p:sp>
      </p:grpSp>
      <p:grpSp>
        <p:nvGrpSpPr>
          <p:cNvPr id="22" name="Group 21"/>
          <p:cNvGrpSpPr/>
          <p:nvPr/>
        </p:nvGrpSpPr>
        <p:grpSpPr>
          <a:xfrm>
            <a:off x="7380312" y="2880578"/>
            <a:ext cx="1807613" cy="985619"/>
            <a:chOff x="-387589" y="561636"/>
            <a:chExt cx="1286858" cy="985619"/>
          </a:xfrm>
        </p:grpSpPr>
        <p:sp>
          <p:nvSpPr>
            <p:cNvPr id="23" name="Rounded Rectangle 22"/>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Planlama süreçleri</a:t>
              </a:r>
              <a:endParaRPr lang="en-US" sz="2000" kern="1200" dirty="0">
                <a:solidFill>
                  <a:schemeClr val="accent2"/>
                </a:solidFill>
                <a:latin typeface="+mj-lt"/>
                <a:ea typeface="+mn-ea"/>
                <a:cs typeface="+mn-cs"/>
              </a:endParaRPr>
            </a:p>
          </p:txBody>
        </p:sp>
      </p:grpSp>
      <p:grpSp>
        <p:nvGrpSpPr>
          <p:cNvPr id="25" name="Group 24"/>
          <p:cNvGrpSpPr/>
          <p:nvPr/>
        </p:nvGrpSpPr>
        <p:grpSpPr>
          <a:xfrm>
            <a:off x="6645279" y="5360416"/>
            <a:ext cx="2498721" cy="985619"/>
            <a:chOff x="-387589" y="561636"/>
            <a:chExt cx="1286858" cy="985619"/>
          </a:xfrm>
        </p:grpSpPr>
        <p:sp>
          <p:nvSpPr>
            <p:cNvPr id="26" name="Rounded Rectangle 25"/>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Uygulama süreçleri</a:t>
              </a:r>
            </a:p>
            <a:p>
              <a:pPr lvl="0" algn="ctr" defTabSz="889000">
                <a:lnSpc>
                  <a:spcPct val="90000"/>
                </a:lnSpc>
                <a:spcBef>
                  <a:spcPct val="0"/>
                </a:spcBef>
                <a:spcAft>
                  <a:spcPct val="35000"/>
                </a:spcAft>
              </a:pPr>
              <a:r>
                <a:rPr lang="tr-TR" sz="2000" dirty="0" err="1" smtClean="0">
                  <a:solidFill>
                    <a:schemeClr val="accent2"/>
                  </a:solidFill>
                  <a:latin typeface="+mj-lt"/>
                </a:rPr>
                <a:t>Operasyonel</a:t>
              </a:r>
              <a:r>
                <a:rPr lang="tr-TR" sz="2000" dirty="0" smtClean="0">
                  <a:solidFill>
                    <a:schemeClr val="accent2"/>
                  </a:solidFill>
                  <a:latin typeface="+mj-lt"/>
                </a:rPr>
                <a:t> süreçler</a:t>
              </a:r>
              <a:endParaRPr lang="en-US" sz="2000" kern="1200" dirty="0">
                <a:solidFill>
                  <a:schemeClr val="accent2"/>
                </a:solidFill>
                <a:latin typeface="+mj-lt"/>
                <a:ea typeface="+mn-ea"/>
                <a:cs typeface="+mn-cs"/>
              </a:endParaRPr>
            </a:p>
          </p:txBody>
        </p:sp>
      </p:grpSp>
      <p:grpSp>
        <p:nvGrpSpPr>
          <p:cNvPr id="28" name="Group 27"/>
          <p:cNvGrpSpPr/>
          <p:nvPr/>
        </p:nvGrpSpPr>
        <p:grpSpPr>
          <a:xfrm>
            <a:off x="715865" y="5065771"/>
            <a:ext cx="1807613" cy="1501360"/>
            <a:chOff x="-387589" y="561636"/>
            <a:chExt cx="1286858" cy="1501360"/>
          </a:xfrm>
        </p:grpSpPr>
        <p:sp>
          <p:nvSpPr>
            <p:cNvPr id="29" name="Rounded Rectangle 28"/>
            <p:cNvSpPr/>
            <p:nvPr/>
          </p:nvSpPr>
          <p:spPr>
            <a:xfrm>
              <a:off x="-387589" y="561636"/>
              <a:ext cx="1286858" cy="1501360"/>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4"/>
            <p:cNvSpPr txBox="1"/>
            <p:nvPr/>
          </p:nvSpPr>
          <p:spPr>
            <a:xfrm>
              <a:off x="-374968" y="617180"/>
              <a:ext cx="1190630" cy="122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İzleme süreçleri</a:t>
              </a:r>
            </a:p>
            <a:p>
              <a:pPr lvl="0" algn="ctr" defTabSz="889000">
                <a:lnSpc>
                  <a:spcPct val="90000"/>
                </a:lnSpc>
                <a:spcBef>
                  <a:spcPct val="0"/>
                </a:spcBef>
                <a:spcAft>
                  <a:spcPct val="35000"/>
                </a:spcAft>
              </a:pPr>
              <a:r>
                <a:rPr lang="tr-TR" sz="1400" kern="1200" dirty="0" smtClean="0">
                  <a:solidFill>
                    <a:schemeClr val="accent2"/>
                  </a:solidFill>
                  <a:latin typeface="+mj-lt"/>
                  <a:ea typeface="+mn-ea"/>
                  <a:cs typeface="+mn-cs"/>
                </a:rPr>
                <a:t>(Kalite kontrol, kalite şartları, </a:t>
              </a:r>
              <a:r>
                <a:rPr lang="tr-TR" sz="1400" kern="1200" dirty="0" err="1" smtClean="0">
                  <a:solidFill>
                    <a:schemeClr val="accent2"/>
                  </a:solidFill>
                  <a:latin typeface="+mj-lt"/>
                  <a:ea typeface="+mn-ea"/>
                  <a:cs typeface="+mn-cs"/>
                </a:rPr>
                <a:t>vb</a:t>
              </a:r>
              <a:r>
                <a:rPr lang="tr-TR" sz="1400" kern="1200" dirty="0" smtClean="0">
                  <a:solidFill>
                    <a:schemeClr val="accent2"/>
                  </a:solidFill>
                  <a:latin typeface="+mj-lt"/>
                  <a:ea typeface="+mn-ea"/>
                  <a:cs typeface="+mn-cs"/>
                </a:rPr>
                <a:t>)</a:t>
              </a:r>
              <a:endParaRPr lang="en-US" sz="1400" kern="1200" dirty="0">
                <a:solidFill>
                  <a:schemeClr val="accent2"/>
                </a:solidFill>
                <a:latin typeface="+mj-lt"/>
                <a:ea typeface="+mn-ea"/>
                <a:cs typeface="+mn-cs"/>
              </a:endParaRPr>
            </a:p>
          </p:txBody>
        </p:sp>
      </p:grpSp>
      <p:grpSp>
        <p:nvGrpSpPr>
          <p:cNvPr id="31" name="Group 30"/>
          <p:cNvGrpSpPr/>
          <p:nvPr/>
        </p:nvGrpSpPr>
        <p:grpSpPr>
          <a:xfrm>
            <a:off x="179512" y="1700809"/>
            <a:ext cx="1807613" cy="1584176"/>
            <a:chOff x="-387589" y="561636"/>
            <a:chExt cx="1286858" cy="985619"/>
          </a:xfrm>
        </p:grpSpPr>
        <p:sp>
          <p:nvSpPr>
            <p:cNvPr id="32" name="Rounded Rectangle 31"/>
            <p:cNvSpPr/>
            <p:nvPr/>
          </p:nvSpPr>
          <p:spPr>
            <a:xfrm>
              <a:off x="-387589" y="561636"/>
              <a:ext cx="1286858" cy="985619"/>
            </a:xfrm>
            <a:prstGeom prst="roundRect">
              <a:avLst/>
            </a:prstGeom>
            <a:solidFill>
              <a:schemeClr val="bg1"/>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ounded Rectangle 4"/>
            <p:cNvSpPr txBox="1"/>
            <p:nvPr/>
          </p:nvSpPr>
          <p:spPr>
            <a:xfrm>
              <a:off x="-374968" y="617180"/>
              <a:ext cx="1190630" cy="889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accent2"/>
                  </a:solidFill>
                  <a:latin typeface="+mj-lt"/>
                  <a:ea typeface="+mn-ea"/>
                  <a:cs typeface="+mn-cs"/>
                </a:rPr>
                <a:t>İyileştirme süreçleri</a:t>
              </a:r>
            </a:p>
            <a:p>
              <a:pPr lvl="0" algn="ctr" defTabSz="889000">
                <a:lnSpc>
                  <a:spcPct val="90000"/>
                </a:lnSpc>
                <a:spcBef>
                  <a:spcPct val="0"/>
                </a:spcBef>
                <a:spcAft>
                  <a:spcPct val="35000"/>
                </a:spcAft>
              </a:pPr>
              <a:r>
                <a:rPr lang="tr-TR" sz="1400" dirty="0" smtClean="0">
                  <a:solidFill>
                    <a:schemeClr val="accent2"/>
                  </a:solidFill>
                  <a:latin typeface="+mj-lt"/>
                </a:rPr>
                <a:t>(Gözden geçirme, kalite indikatörleri, kalite güvencesi, vb.)</a:t>
              </a:r>
              <a:endParaRPr lang="en-US" sz="1400" kern="1200" dirty="0">
                <a:solidFill>
                  <a:schemeClr val="accent2"/>
                </a:solidFill>
                <a:latin typeface="+mj-lt"/>
              </a:endParaRPr>
            </a:p>
          </p:txBody>
        </p:sp>
      </p:grpSp>
      <p:sp>
        <p:nvSpPr>
          <p:cNvPr id="34" name="Rectangle 2"/>
          <p:cNvSpPr txBox="1">
            <a:spLocks noChangeArrowheads="1"/>
          </p:cNvSpPr>
          <p:nvPr/>
        </p:nvSpPr>
        <p:spPr bwMode="auto">
          <a:xfrm>
            <a:off x="1625677" y="881343"/>
            <a:ext cx="2568958" cy="81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003399"/>
                </a:solidFill>
                <a:latin typeface="+mj-lt"/>
              </a:rPr>
              <a:t>Süreçler</a:t>
            </a:r>
            <a:endParaRPr lang="en-US" altLang="en-US" sz="3600" kern="0" dirty="0" smtClean="0">
              <a:solidFill>
                <a:srgbClr val="003399"/>
              </a:solidFill>
              <a:latin typeface="+mj-lt"/>
            </a:endParaRPr>
          </a:p>
        </p:txBody>
      </p:sp>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a:t>
            </a:r>
            <a:r>
              <a:rPr lang="tr-TR" smtClean="0">
                <a:solidFill>
                  <a:srgbClr val="003399"/>
                </a:solidFill>
              </a:rPr>
              <a:t>H</a:t>
            </a:r>
            <a:r>
              <a:rPr lang="en-US" smtClean="0">
                <a:solidFill>
                  <a:srgbClr val="003399"/>
                </a:solidFill>
              </a:rPr>
              <a:t>aziran 20</a:t>
            </a:r>
            <a:r>
              <a:rPr lang="tr-TR" smtClean="0">
                <a:solidFill>
                  <a:srgbClr val="003399"/>
                </a:solidFill>
              </a:rPr>
              <a:t>18</a:t>
            </a:r>
            <a:endParaRPr lang="en-US" dirty="0"/>
          </a:p>
        </p:txBody>
      </p:sp>
    </p:spTree>
    <p:extLst>
      <p:ext uri="{BB962C8B-B14F-4D97-AF65-F5344CB8AC3E}">
        <p14:creationId xmlns:p14="http://schemas.microsoft.com/office/powerpoint/2010/main" val="189073743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32</a:t>
            </a:fld>
            <a:endParaRPr lang="en-US"/>
          </a:p>
        </p:txBody>
      </p:sp>
      <p:graphicFrame>
        <p:nvGraphicFramePr>
          <p:cNvPr id="22" name="Diagram 21"/>
          <p:cNvGraphicFramePr/>
          <p:nvPr>
            <p:extLst>
              <p:ext uri="{D42A27DB-BD31-4B8C-83A1-F6EECF244321}">
                <p14:modId xmlns:p14="http://schemas.microsoft.com/office/powerpoint/2010/main" val="343471965"/>
              </p:ext>
            </p:extLst>
          </p:nvPr>
        </p:nvGraphicFramePr>
        <p:xfrm>
          <a:off x="683568" y="1196752"/>
          <a:ext cx="780373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en-US" dirty="0" err="1" smtClean="0"/>
              <a:t>Haziran</a:t>
            </a:r>
            <a:r>
              <a:rPr lang="en-US" dirty="0" smtClean="0"/>
              <a:t> 2018</a:t>
            </a:r>
            <a:endParaRPr lang="en-US" dirty="0"/>
          </a:p>
        </p:txBody>
      </p:sp>
      <p:sp>
        <p:nvSpPr>
          <p:cNvPr id="4" name="Rectangle 3"/>
          <p:cNvSpPr/>
          <p:nvPr/>
        </p:nvSpPr>
        <p:spPr>
          <a:xfrm>
            <a:off x="1547664" y="306935"/>
            <a:ext cx="6643165" cy="523220"/>
          </a:xfrm>
          <a:prstGeom prst="rect">
            <a:avLst/>
          </a:prstGeom>
        </p:spPr>
        <p:txBody>
          <a:bodyPr wrap="none">
            <a:spAutoFit/>
          </a:bodyPr>
          <a:lstStyle/>
          <a:p>
            <a:r>
              <a:rPr lang="tr-TR" altLang="en-US" sz="2800" dirty="0" smtClean="0">
                <a:solidFill>
                  <a:srgbClr val="A50021"/>
                </a:solidFill>
              </a:rPr>
              <a:t>İş (</a:t>
            </a:r>
            <a:r>
              <a:rPr lang="tr-TR" altLang="en-US" sz="2800" dirty="0" err="1" smtClean="0">
                <a:solidFill>
                  <a:srgbClr val="A50021"/>
                </a:solidFill>
              </a:rPr>
              <a:t>Operasyonel</a:t>
            </a:r>
            <a:r>
              <a:rPr lang="tr-TR" altLang="en-US" sz="2800" dirty="0" smtClean="0">
                <a:solidFill>
                  <a:srgbClr val="A50021"/>
                </a:solidFill>
              </a:rPr>
              <a:t>) süreci </a:t>
            </a:r>
            <a:r>
              <a:rPr lang="tr-TR" altLang="en-US" sz="2800" dirty="0">
                <a:solidFill>
                  <a:srgbClr val="A50021"/>
                </a:solidFill>
              </a:rPr>
              <a:t>yaşam döngüsü </a:t>
            </a:r>
            <a:endParaRPr lang="en-US" sz="2800" dirty="0"/>
          </a:p>
        </p:txBody>
      </p:sp>
      <p:sp>
        <p:nvSpPr>
          <p:cNvPr id="6" name="Rectangle 5"/>
          <p:cNvSpPr/>
          <p:nvPr/>
        </p:nvSpPr>
        <p:spPr>
          <a:xfrm>
            <a:off x="2195736" y="4633270"/>
            <a:ext cx="5112568" cy="1221873"/>
          </a:xfrm>
          <a:prstGeom prst="rect">
            <a:avLst/>
          </a:prstGeom>
          <a:solidFill>
            <a:schemeClr val="accent2"/>
          </a:solidFill>
        </p:spPr>
        <p:txBody>
          <a:bodyPr wrap="square">
            <a:spAutoFit/>
          </a:bodyPr>
          <a:lstStyle/>
          <a:p>
            <a:pPr algn="ctr" eaLnBrk="1" hangingPunct="1">
              <a:lnSpc>
                <a:spcPct val="114000"/>
              </a:lnSpc>
              <a:spcBef>
                <a:spcPts val="0"/>
              </a:spcBef>
              <a:spcAft>
                <a:spcPts val="600"/>
              </a:spcAft>
            </a:pPr>
            <a:r>
              <a:rPr lang="tr-TR" altLang="en-US" sz="2000" kern="0" dirty="0">
                <a:solidFill>
                  <a:schemeClr val="bg1"/>
                </a:solidFill>
              </a:rPr>
              <a:t>Kurum İç Değerlendirme Kılavuzu soruları </a:t>
            </a:r>
            <a:endParaRPr lang="tr-TR" altLang="en-US" sz="2000" kern="0" dirty="0" smtClean="0">
              <a:solidFill>
                <a:schemeClr val="bg1"/>
              </a:solidFill>
            </a:endParaRPr>
          </a:p>
          <a:p>
            <a:pPr algn="ctr" eaLnBrk="1" hangingPunct="1">
              <a:lnSpc>
                <a:spcPct val="114000"/>
              </a:lnSpc>
              <a:spcBef>
                <a:spcPts val="0"/>
              </a:spcBef>
              <a:spcAft>
                <a:spcPts val="600"/>
              </a:spcAft>
            </a:pPr>
            <a:r>
              <a:rPr lang="tr-TR" altLang="en-US" sz="2000" kern="0" dirty="0" smtClean="0">
                <a:solidFill>
                  <a:schemeClr val="bg1"/>
                </a:solidFill>
              </a:rPr>
              <a:t>Kurum </a:t>
            </a:r>
            <a:r>
              <a:rPr lang="tr-TR" altLang="en-US" sz="2000" kern="0" dirty="0">
                <a:solidFill>
                  <a:schemeClr val="bg1"/>
                </a:solidFill>
              </a:rPr>
              <a:t>Dış </a:t>
            </a:r>
            <a:r>
              <a:rPr lang="tr-TR" altLang="en-US" sz="2000" kern="0" dirty="0" smtClean="0">
                <a:solidFill>
                  <a:schemeClr val="bg1"/>
                </a:solidFill>
              </a:rPr>
              <a:t>Değerlendirme Ölçütleri ve Formu</a:t>
            </a:r>
            <a:endParaRPr lang="tr-TR" altLang="en-US" sz="2000" kern="0" dirty="0">
              <a:solidFill>
                <a:schemeClr val="bg1"/>
              </a:solidFill>
            </a:endParaRPr>
          </a:p>
        </p:txBody>
      </p:sp>
    </p:spTree>
    <p:extLst>
      <p:ext uri="{BB962C8B-B14F-4D97-AF65-F5344CB8AC3E}">
        <p14:creationId xmlns:p14="http://schemas.microsoft.com/office/powerpoint/2010/main" val="277120345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33</a:t>
            </a:fld>
            <a:endParaRPr lang="en-US"/>
          </a:p>
        </p:txBody>
      </p:sp>
      <p:graphicFrame>
        <p:nvGraphicFramePr>
          <p:cNvPr id="22" name="Diagram 21"/>
          <p:cNvGraphicFramePr/>
          <p:nvPr>
            <p:extLst/>
          </p:nvPr>
        </p:nvGraphicFramePr>
        <p:xfrm>
          <a:off x="683568" y="859758"/>
          <a:ext cx="7803732" cy="6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187025007"/>
              </p:ext>
            </p:extLst>
          </p:nvPr>
        </p:nvGraphicFramePr>
        <p:xfrm>
          <a:off x="488947" y="1772817"/>
          <a:ext cx="8064896" cy="4948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Haziran 2018</a:t>
            </a:r>
            <a:endParaRPr lang="en-US"/>
          </a:p>
        </p:txBody>
      </p:sp>
      <p:sp>
        <p:nvSpPr>
          <p:cNvPr id="8" name="Rectangle 7"/>
          <p:cNvSpPr/>
          <p:nvPr/>
        </p:nvSpPr>
        <p:spPr>
          <a:xfrm>
            <a:off x="1433769" y="51999"/>
            <a:ext cx="6643165" cy="523220"/>
          </a:xfrm>
          <a:prstGeom prst="rect">
            <a:avLst/>
          </a:prstGeom>
        </p:spPr>
        <p:txBody>
          <a:bodyPr wrap="none">
            <a:spAutoFit/>
          </a:bodyPr>
          <a:lstStyle/>
          <a:p>
            <a:r>
              <a:rPr lang="tr-TR" altLang="en-US" sz="2800" dirty="0">
                <a:solidFill>
                  <a:srgbClr val="A50021"/>
                </a:solidFill>
              </a:rPr>
              <a:t>İş (</a:t>
            </a:r>
            <a:r>
              <a:rPr lang="tr-TR" altLang="en-US" sz="2800" dirty="0" err="1">
                <a:solidFill>
                  <a:srgbClr val="A50021"/>
                </a:solidFill>
              </a:rPr>
              <a:t>Operasyonel</a:t>
            </a:r>
            <a:r>
              <a:rPr lang="tr-TR" altLang="en-US" sz="2800" dirty="0">
                <a:solidFill>
                  <a:srgbClr val="A50021"/>
                </a:solidFill>
              </a:rPr>
              <a:t>) süreci yaşam döngüsü </a:t>
            </a:r>
            <a:endParaRPr lang="en-US" sz="2800" dirty="0"/>
          </a:p>
        </p:txBody>
      </p:sp>
    </p:spTree>
    <p:extLst>
      <p:ext uri="{BB962C8B-B14F-4D97-AF65-F5344CB8AC3E}">
        <p14:creationId xmlns:p14="http://schemas.microsoft.com/office/powerpoint/2010/main" val="18670108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34</a:t>
            </a:fld>
            <a:endParaRPr lang="en-US"/>
          </a:p>
        </p:txBody>
      </p:sp>
      <p:sp>
        <p:nvSpPr>
          <p:cNvPr id="7" name="TextBox 6"/>
          <p:cNvSpPr txBox="1"/>
          <p:nvPr/>
        </p:nvSpPr>
        <p:spPr>
          <a:xfrm>
            <a:off x="3275856" y="11380"/>
            <a:ext cx="2544286" cy="369332"/>
          </a:xfrm>
          <a:prstGeom prst="rect">
            <a:avLst/>
          </a:prstGeom>
          <a:noFill/>
        </p:spPr>
        <p:txBody>
          <a:bodyPr wrap="none" rtlCol="0">
            <a:spAutoFit/>
          </a:bodyPr>
          <a:lstStyle/>
          <a:p>
            <a:r>
              <a:rPr lang="tr-TR" dirty="0" smtClean="0">
                <a:solidFill>
                  <a:srgbClr val="A50021"/>
                </a:solidFill>
              </a:rPr>
              <a:t>Süreç yönetimi araçları</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135803" y="419801"/>
            <a:ext cx="9024050" cy="2464986"/>
          </a:xfrm>
          <a:prstGeom prst="rect">
            <a:avLst/>
          </a:prstGeom>
        </p:spPr>
      </p:pic>
      <p:pic>
        <p:nvPicPr>
          <p:cNvPr id="4" name="Picture 3"/>
          <p:cNvPicPr>
            <a:picLocks noChangeAspect="1"/>
          </p:cNvPicPr>
          <p:nvPr/>
        </p:nvPicPr>
        <p:blipFill>
          <a:blip r:embed="rId4"/>
          <a:stretch>
            <a:fillRect/>
          </a:stretch>
        </p:blipFill>
        <p:spPr>
          <a:xfrm>
            <a:off x="4806384" y="2512702"/>
            <a:ext cx="3264414" cy="2386779"/>
          </a:xfrm>
          <a:prstGeom prst="rect">
            <a:avLst/>
          </a:prstGeom>
        </p:spPr>
      </p:pic>
      <p:pic>
        <p:nvPicPr>
          <p:cNvPr id="6" name="Picture 5"/>
          <p:cNvPicPr>
            <a:picLocks noChangeAspect="1"/>
          </p:cNvPicPr>
          <p:nvPr/>
        </p:nvPicPr>
        <p:blipFill>
          <a:blip r:embed="rId5"/>
          <a:stretch>
            <a:fillRect/>
          </a:stretch>
        </p:blipFill>
        <p:spPr>
          <a:xfrm>
            <a:off x="1691680" y="4468656"/>
            <a:ext cx="2728840" cy="2143021"/>
          </a:xfrm>
          <a:prstGeom prst="rect">
            <a:avLst/>
          </a:prstGeom>
        </p:spPr>
      </p:pic>
      <p:pic>
        <p:nvPicPr>
          <p:cNvPr id="5" name="Picture 4"/>
          <p:cNvPicPr>
            <a:picLocks noChangeAspect="1"/>
          </p:cNvPicPr>
          <p:nvPr/>
        </p:nvPicPr>
        <p:blipFill>
          <a:blip r:embed="rId6"/>
          <a:stretch>
            <a:fillRect/>
          </a:stretch>
        </p:blipFill>
        <p:spPr>
          <a:xfrm>
            <a:off x="135803" y="2597768"/>
            <a:ext cx="3546331" cy="1925593"/>
          </a:xfrm>
          <a:prstGeom prst="rect">
            <a:avLst/>
          </a:prstGeom>
        </p:spPr>
      </p:pic>
      <p:sp>
        <p:nvSpPr>
          <p:cNvPr id="3" name="Footer Placeholder 2"/>
          <p:cNvSpPr>
            <a:spLocks noGrp="1"/>
          </p:cNvSpPr>
          <p:nvPr>
            <p:ph type="ftr" sz="quarter" idx="11"/>
          </p:nvPr>
        </p:nvSpPr>
        <p:spPr/>
        <p:txBody>
          <a:bodyPr/>
          <a:lstStyle/>
          <a:p>
            <a:pPr>
              <a:defRPr/>
            </a:pPr>
            <a:r>
              <a:rPr lang="en-US" smtClean="0"/>
              <a:t>2017KRM004-PAÜ KalSİS Projesi Eğitimleri, 06 Şubat 2019 </a:t>
            </a:r>
            <a:endParaRPr lang="en-US"/>
          </a:p>
        </p:txBody>
      </p:sp>
      <p:pic>
        <p:nvPicPr>
          <p:cNvPr id="10" name="Picture 9"/>
          <p:cNvPicPr>
            <a:picLocks noChangeAspect="1"/>
          </p:cNvPicPr>
          <p:nvPr/>
        </p:nvPicPr>
        <p:blipFill>
          <a:blip r:embed="rId7"/>
          <a:stretch>
            <a:fillRect/>
          </a:stretch>
        </p:blipFill>
        <p:spPr>
          <a:xfrm>
            <a:off x="6014612" y="4868991"/>
            <a:ext cx="2078248" cy="1754052"/>
          </a:xfrm>
          <a:prstGeom prst="rect">
            <a:avLst/>
          </a:prstGeom>
        </p:spPr>
      </p:pic>
    </p:spTree>
    <p:extLst>
      <p:ext uri="{BB962C8B-B14F-4D97-AF65-F5344CB8AC3E}">
        <p14:creationId xmlns:p14="http://schemas.microsoft.com/office/powerpoint/2010/main" val="4545388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35</a:t>
            </a:fld>
            <a:endParaRPr lang="en-US"/>
          </a:p>
        </p:txBody>
      </p:sp>
      <p:grpSp>
        <p:nvGrpSpPr>
          <p:cNvPr id="8" name="Group 7"/>
          <p:cNvGrpSpPr/>
          <p:nvPr/>
        </p:nvGrpSpPr>
        <p:grpSpPr>
          <a:xfrm>
            <a:off x="1727787" y="2060848"/>
            <a:ext cx="5760640" cy="4331049"/>
            <a:chOff x="1403648" y="1916832"/>
            <a:chExt cx="6805264" cy="4573466"/>
          </a:xfrm>
        </p:grpSpPr>
        <p:pic>
          <p:nvPicPr>
            <p:cNvPr id="9" name="Picture 8"/>
            <p:cNvPicPr>
              <a:picLocks noChangeAspect="1"/>
            </p:cNvPicPr>
            <p:nvPr/>
          </p:nvPicPr>
          <p:blipFill>
            <a:blip r:embed="rId3"/>
            <a:stretch>
              <a:fillRect/>
            </a:stretch>
          </p:blipFill>
          <p:spPr>
            <a:xfrm>
              <a:off x="1763688" y="1916832"/>
              <a:ext cx="6264696" cy="4573466"/>
            </a:xfrm>
            <a:prstGeom prst="rect">
              <a:avLst/>
            </a:prstGeom>
          </p:spPr>
        </p:pic>
        <p:sp>
          <p:nvSpPr>
            <p:cNvPr id="10" name="TextBox 9"/>
            <p:cNvSpPr txBox="1"/>
            <p:nvPr/>
          </p:nvSpPr>
          <p:spPr>
            <a:xfrm>
              <a:off x="2267743" y="1990581"/>
              <a:ext cx="1440160" cy="650007"/>
            </a:xfrm>
            <a:prstGeom prst="rect">
              <a:avLst/>
            </a:prstGeom>
            <a:solidFill>
              <a:srgbClr val="003399"/>
            </a:solidFill>
          </p:spPr>
          <p:txBody>
            <a:bodyPr wrap="square" rtlCol="0">
              <a:spAutoFit/>
            </a:bodyPr>
            <a:lstStyle/>
            <a:p>
              <a:pPr algn="ctr"/>
              <a:r>
                <a:rPr lang="tr-TR" b="1" dirty="0" smtClean="0">
                  <a:solidFill>
                    <a:srgbClr val="FFFF00"/>
                  </a:solidFill>
                </a:rPr>
                <a:t>Ne ile?</a:t>
              </a:r>
            </a:p>
            <a:p>
              <a:pPr algn="ctr"/>
              <a:r>
                <a:rPr lang="tr-TR" sz="1600" dirty="0" smtClean="0">
                  <a:solidFill>
                    <a:schemeClr val="bg1"/>
                  </a:solidFill>
                </a:rPr>
                <a:t>Kaynaklar</a:t>
              </a:r>
              <a:endParaRPr lang="en-US" sz="1600" dirty="0">
                <a:solidFill>
                  <a:schemeClr val="bg1"/>
                </a:solidFill>
              </a:endParaRPr>
            </a:p>
          </p:txBody>
        </p:sp>
        <p:sp>
          <p:nvSpPr>
            <p:cNvPr id="11" name="TextBox 10"/>
            <p:cNvSpPr txBox="1"/>
            <p:nvPr/>
          </p:nvSpPr>
          <p:spPr>
            <a:xfrm>
              <a:off x="6678487" y="3184902"/>
              <a:ext cx="1530425" cy="1430015"/>
            </a:xfrm>
            <a:prstGeom prst="rect">
              <a:avLst/>
            </a:prstGeom>
            <a:solidFill>
              <a:srgbClr val="003399"/>
            </a:solidFill>
          </p:spPr>
          <p:txBody>
            <a:bodyPr wrap="square" rtlCol="0">
              <a:spAutoFit/>
            </a:bodyPr>
            <a:lstStyle/>
            <a:p>
              <a:pPr algn="ctr"/>
              <a:endParaRPr lang="tr-TR" sz="1600" dirty="0" smtClean="0">
                <a:solidFill>
                  <a:schemeClr val="bg1"/>
                </a:solidFill>
              </a:endParaRPr>
            </a:p>
            <a:p>
              <a:pPr algn="ctr"/>
              <a:r>
                <a:rPr lang="tr-TR" b="1" dirty="0" smtClean="0">
                  <a:solidFill>
                    <a:srgbClr val="FFFF00"/>
                  </a:solidFill>
                </a:rPr>
                <a:t>Çıktılar</a:t>
              </a:r>
            </a:p>
            <a:p>
              <a:pPr algn="ctr"/>
              <a:r>
                <a:rPr lang="tr-TR" sz="1600" dirty="0" smtClean="0">
                  <a:solidFill>
                    <a:schemeClr val="bg1"/>
                  </a:solidFill>
                </a:rPr>
                <a:t>Kime/</a:t>
              </a:r>
            </a:p>
            <a:p>
              <a:pPr algn="ctr"/>
              <a:r>
                <a:rPr lang="tr-TR" sz="1600" dirty="0" smtClean="0">
                  <a:solidFill>
                    <a:schemeClr val="bg1"/>
                  </a:solidFill>
                </a:rPr>
                <a:t>Nereye</a:t>
              </a:r>
            </a:p>
            <a:p>
              <a:pPr algn="ctr"/>
              <a:endParaRPr lang="en-US" sz="1600" dirty="0">
                <a:solidFill>
                  <a:schemeClr val="bg1"/>
                </a:solidFill>
              </a:endParaRPr>
            </a:p>
          </p:txBody>
        </p:sp>
        <p:sp>
          <p:nvSpPr>
            <p:cNvPr id="12" name="TextBox 11"/>
            <p:cNvSpPr txBox="1"/>
            <p:nvPr/>
          </p:nvSpPr>
          <p:spPr>
            <a:xfrm>
              <a:off x="6228185" y="2060848"/>
              <a:ext cx="1704924" cy="650007"/>
            </a:xfrm>
            <a:prstGeom prst="rect">
              <a:avLst/>
            </a:prstGeom>
            <a:solidFill>
              <a:srgbClr val="003399"/>
            </a:solidFill>
          </p:spPr>
          <p:txBody>
            <a:bodyPr wrap="square" rtlCol="0">
              <a:spAutoFit/>
            </a:bodyPr>
            <a:lstStyle/>
            <a:p>
              <a:pPr algn="ctr"/>
              <a:r>
                <a:rPr lang="tr-TR" b="1" dirty="0" smtClean="0">
                  <a:solidFill>
                    <a:srgbClr val="FFFF00"/>
                  </a:solidFill>
                </a:rPr>
                <a:t>Kiminle?</a:t>
              </a:r>
            </a:p>
            <a:p>
              <a:pPr algn="ctr"/>
              <a:r>
                <a:rPr lang="tr-TR" sz="1600" dirty="0" smtClean="0">
                  <a:solidFill>
                    <a:schemeClr val="bg1"/>
                  </a:solidFill>
                </a:rPr>
                <a:t>Personel</a:t>
              </a:r>
              <a:endParaRPr lang="en-US" sz="1600" dirty="0">
                <a:solidFill>
                  <a:schemeClr val="bg1"/>
                </a:solidFill>
              </a:endParaRPr>
            </a:p>
          </p:txBody>
        </p:sp>
        <p:sp>
          <p:nvSpPr>
            <p:cNvPr id="13" name="TextBox 12"/>
            <p:cNvSpPr txBox="1"/>
            <p:nvPr/>
          </p:nvSpPr>
          <p:spPr>
            <a:xfrm>
              <a:off x="1583159" y="5446191"/>
              <a:ext cx="2032198" cy="877509"/>
            </a:xfrm>
            <a:prstGeom prst="rect">
              <a:avLst/>
            </a:prstGeom>
            <a:solidFill>
              <a:srgbClr val="003399"/>
            </a:solidFill>
          </p:spPr>
          <p:txBody>
            <a:bodyPr wrap="square" rtlCol="0">
              <a:spAutoFit/>
            </a:bodyPr>
            <a:lstStyle/>
            <a:p>
              <a:pPr algn="ctr"/>
              <a:r>
                <a:rPr lang="tr-TR" sz="1600" b="1" dirty="0" smtClean="0">
                  <a:solidFill>
                    <a:srgbClr val="FFFF00"/>
                  </a:solidFill>
                </a:rPr>
                <a:t>Nasıl yapılır?</a:t>
              </a:r>
            </a:p>
            <a:p>
              <a:pPr algn="ctr"/>
              <a:r>
                <a:rPr lang="tr-TR" sz="1600" dirty="0" smtClean="0">
                  <a:solidFill>
                    <a:schemeClr val="bg1"/>
                  </a:solidFill>
                </a:rPr>
                <a:t>Yöntemler/</a:t>
              </a:r>
            </a:p>
            <a:p>
              <a:pPr algn="ctr"/>
              <a:r>
                <a:rPr lang="tr-TR" sz="1600" dirty="0" smtClean="0">
                  <a:solidFill>
                    <a:schemeClr val="bg1"/>
                  </a:solidFill>
                </a:rPr>
                <a:t>Dokümantasyon</a:t>
              </a:r>
              <a:endParaRPr lang="en-US" sz="1600" dirty="0">
                <a:solidFill>
                  <a:schemeClr val="bg1"/>
                </a:solidFill>
              </a:endParaRPr>
            </a:p>
          </p:txBody>
        </p:sp>
        <p:sp>
          <p:nvSpPr>
            <p:cNvPr id="14" name="TextBox 13"/>
            <p:cNvSpPr txBox="1"/>
            <p:nvPr/>
          </p:nvSpPr>
          <p:spPr>
            <a:xfrm>
              <a:off x="1403648" y="3184902"/>
              <a:ext cx="1440160" cy="1202512"/>
            </a:xfrm>
            <a:prstGeom prst="rect">
              <a:avLst/>
            </a:prstGeom>
            <a:solidFill>
              <a:srgbClr val="003399"/>
            </a:solidFill>
          </p:spPr>
          <p:txBody>
            <a:bodyPr wrap="square" rtlCol="0">
              <a:spAutoFit/>
            </a:bodyPr>
            <a:lstStyle/>
            <a:p>
              <a:pPr algn="ctr"/>
              <a:r>
                <a:rPr lang="tr-TR" sz="2000" b="1" dirty="0" smtClean="0">
                  <a:solidFill>
                    <a:srgbClr val="FFFF00"/>
                  </a:solidFill>
                </a:rPr>
                <a:t>Girdiler</a:t>
              </a:r>
            </a:p>
            <a:p>
              <a:pPr algn="ctr"/>
              <a:r>
                <a:rPr lang="tr-TR" sz="1600" dirty="0" smtClean="0">
                  <a:solidFill>
                    <a:schemeClr val="bg1"/>
                  </a:solidFill>
                </a:rPr>
                <a:t>Kimden/</a:t>
              </a:r>
            </a:p>
            <a:p>
              <a:pPr algn="ctr"/>
              <a:r>
                <a:rPr lang="tr-TR" sz="1600" dirty="0" smtClean="0">
                  <a:solidFill>
                    <a:schemeClr val="bg1"/>
                  </a:solidFill>
                </a:rPr>
                <a:t>Nereden</a:t>
              </a:r>
            </a:p>
            <a:p>
              <a:pPr algn="ctr"/>
              <a:endParaRPr lang="en-US" sz="1600" dirty="0">
                <a:solidFill>
                  <a:schemeClr val="bg1"/>
                </a:solidFill>
              </a:endParaRPr>
            </a:p>
          </p:txBody>
        </p:sp>
        <p:sp>
          <p:nvSpPr>
            <p:cNvPr id="15" name="TextBox 14"/>
            <p:cNvSpPr txBox="1"/>
            <p:nvPr/>
          </p:nvSpPr>
          <p:spPr>
            <a:xfrm>
              <a:off x="6196316" y="5235483"/>
              <a:ext cx="1704924" cy="1170013"/>
            </a:xfrm>
            <a:prstGeom prst="rect">
              <a:avLst/>
            </a:prstGeom>
            <a:solidFill>
              <a:srgbClr val="003399"/>
            </a:solidFill>
          </p:spPr>
          <p:txBody>
            <a:bodyPr wrap="square" rtlCol="0">
              <a:spAutoFit/>
            </a:bodyPr>
            <a:lstStyle/>
            <a:p>
              <a:pPr algn="ctr"/>
              <a:r>
                <a:rPr lang="tr-TR" b="1" dirty="0" smtClean="0">
                  <a:solidFill>
                    <a:srgbClr val="FFFF00"/>
                  </a:solidFill>
                </a:rPr>
                <a:t>Sonuçlar</a:t>
              </a:r>
              <a:r>
                <a:rPr lang="tr-TR" b="1" dirty="0" smtClean="0">
                  <a:solidFill>
                    <a:schemeClr val="bg1"/>
                  </a:solidFill>
                </a:rPr>
                <a:t> </a:t>
              </a:r>
              <a:r>
                <a:rPr lang="tr-TR" sz="1600" dirty="0" smtClean="0">
                  <a:solidFill>
                    <a:schemeClr val="bg1"/>
                  </a:solidFill>
                </a:rPr>
                <a:t>Nasıl?</a:t>
              </a:r>
            </a:p>
            <a:p>
              <a:pPr algn="ctr"/>
              <a:r>
                <a:rPr lang="tr-TR" sz="1600" dirty="0" smtClean="0">
                  <a:solidFill>
                    <a:schemeClr val="bg1"/>
                  </a:solidFill>
                </a:rPr>
                <a:t>Performans indikatörleri</a:t>
              </a:r>
              <a:endParaRPr lang="en-US" sz="1600" dirty="0">
                <a:solidFill>
                  <a:schemeClr val="bg1"/>
                </a:solidFill>
              </a:endParaRPr>
            </a:p>
          </p:txBody>
        </p:sp>
        <p:sp>
          <p:nvSpPr>
            <p:cNvPr id="16" name="TextBox 15"/>
            <p:cNvSpPr txBox="1"/>
            <p:nvPr/>
          </p:nvSpPr>
          <p:spPr>
            <a:xfrm>
              <a:off x="4018386" y="3320149"/>
              <a:ext cx="1661097" cy="1430015"/>
            </a:xfrm>
            <a:prstGeom prst="rect">
              <a:avLst/>
            </a:prstGeom>
            <a:solidFill>
              <a:srgbClr val="003399"/>
            </a:solidFill>
          </p:spPr>
          <p:txBody>
            <a:bodyPr wrap="square" rtlCol="0">
              <a:spAutoFit/>
            </a:bodyPr>
            <a:lstStyle/>
            <a:p>
              <a:pPr algn="ctr"/>
              <a:r>
                <a:rPr lang="tr-TR" b="1" dirty="0" smtClean="0">
                  <a:solidFill>
                    <a:srgbClr val="FFFF00"/>
                  </a:solidFill>
                </a:rPr>
                <a:t>Süreç</a:t>
              </a:r>
            </a:p>
            <a:p>
              <a:pPr algn="ctr"/>
              <a:r>
                <a:rPr lang="tr-TR" sz="1600" dirty="0" smtClean="0">
                  <a:solidFill>
                    <a:schemeClr val="bg1"/>
                  </a:solidFill>
                </a:rPr>
                <a:t>(Spesifik aktiviteler)</a:t>
              </a:r>
            </a:p>
            <a:p>
              <a:pPr algn="ctr"/>
              <a:r>
                <a:rPr lang="tr-TR" sz="1600" dirty="0" smtClean="0">
                  <a:solidFill>
                    <a:schemeClr val="bg1"/>
                  </a:solidFill>
                </a:rPr>
                <a:t>Değer katmak için</a:t>
              </a:r>
            </a:p>
          </p:txBody>
        </p:sp>
      </p:grpSp>
      <p:sp>
        <p:nvSpPr>
          <p:cNvPr id="17" name="Rectangle 2"/>
          <p:cNvSpPr txBox="1">
            <a:spLocks noChangeArrowheads="1"/>
          </p:cNvSpPr>
          <p:nvPr/>
        </p:nvSpPr>
        <p:spPr>
          <a:xfrm>
            <a:off x="395536" y="248301"/>
            <a:ext cx="8136904" cy="12248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Sürecin tanımlanması:  Kaplumbağa diyagramı</a:t>
            </a:r>
            <a:endParaRPr lang="en-US" altLang="en-US" sz="3600" kern="0" dirty="0" smtClean="0">
              <a:solidFill>
                <a:srgbClr val="A50021"/>
              </a:solidFill>
            </a:endParaRPr>
          </a:p>
        </p:txBody>
      </p:sp>
      <p:sp>
        <p:nvSpPr>
          <p:cNvPr id="3" name="Footer Placeholder 2"/>
          <p:cNvSpPr>
            <a:spLocks noGrp="1"/>
          </p:cNvSpPr>
          <p:nvPr>
            <p:ph type="ftr" sz="quarter" idx="11"/>
          </p:nvPr>
        </p:nvSpPr>
        <p:spPr/>
        <p:txBody>
          <a:bodyPr/>
          <a:lstStyle/>
          <a:p>
            <a:pPr>
              <a:defRPr/>
            </a:pPr>
            <a:r>
              <a:rPr lang="en-US" smtClean="0"/>
              <a:t>2017KRM004-PAÜ KalSİS Projesi Eğitimleri, 06 Şubat 2019 </a:t>
            </a:r>
            <a:endParaRPr lang="en-US"/>
          </a:p>
        </p:txBody>
      </p:sp>
    </p:spTree>
    <p:extLst>
      <p:ext uri="{BB962C8B-B14F-4D97-AF65-F5344CB8AC3E}">
        <p14:creationId xmlns:p14="http://schemas.microsoft.com/office/powerpoint/2010/main" val="243668606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36</a:t>
            </a:fld>
            <a:endParaRPr lang="en-US"/>
          </a:p>
        </p:txBody>
      </p:sp>
      <p:sp>
        <p:nvSpPr>
          <p:cNvPr id="5" name="Rectangle 2"/>
          <p:cNvSpPr txBox="1">
            <a:spLocks noChangeArrowheads="1"/>
          </p:cNvSpPr>
          <p:nvPr/>
        </p:nvSpPr>
        <p:spPr bwMode="auto">
          <a:xfrm>
            <a:off x="539552" y="320237"/>
            <a:ext cx="835292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rPr>
              <a:t/>
            </a:r>
            <a:br>
              <a:rPr lang="tr-TR" altLang="tr-TR" sz="3200" kern="0" dirty="0" smtClean="0">
                <a:solidFill>
                  <a:srgbClr val="A50021"/>
                </a:solidFill>
              </a:rPr>
            </a:br>
            <a:r>
              <a:rPr lang="tr-TR" altLang="tr-TR" sz="3200" kern="0" dirty="0" smtClean="0">
                <a:solidFill>
                  <a:srgbClr val="A50021"/>
                </a:solidFill>
              </a:rPr>
              <a:t>Süreç müşterileri </a:t>
            </a:r>
          </a:p>
          <a:p>
            <a:pPr eaLnBrk="1" hangingPunct="1"/>
            <a:r>
              <a:rPr lang="tr-TR" altLang="tr-TR" sz="3200" kern="0" dirty="0" smtClean="0">
                <a:solidFill>
                  <a:srgbClr val="A50021"/>
                </a:solidFill>
              </a:rPr>
              <a:t>(çıktılardan ve hizmetlerden yararlananlar)</a:t>
            </a:r>
            <a:r>
              <a:rPr lang="tr-TR" altLang="tr-TR" sz="2400" kern="0" dirty="0" smtClean="0">
                <a:solidFill>
                  <a:srgbClr val="A50021"/>
                </a:solidFill>
              </a:rPr>
              <a:t/>
            </a:r>
            <a:br>
              <a:rPr lang="tr-TR" altLang="tr-TR" sz="2400" kern="0" dirty="0" smtClean="0">
                <a:solidFill>
                  <a:srgbClr val="A50021"/>
                </a:solidFill>
              </a:rPr>
            </a:br>
            <a:endParaRPr lang="en-US" altLang="tr-TR" sz="2400" kern="0" dirty="0">
              <a:solidFill>
                <a:srgbClr val="A50021"/>
              </a:solidFill>
            </a:endParaRPr>
          </a:p>
        </p:txBody>
      </p:sp>
      <p:sp>
        <p:nvSpPr>
          <p:cNvPr id="17" name="Rectangle 3"/>
          <p:cNvSpPr txBox="1">
            <a:spLocks noChangeArrowheads="1"/>
          </p:cNvSpPr>
          <p:nvPr/>
        </p:nvSpPr>
        <p:spPr bwMode="auto">
          <a:xfrm>
            <a:off x="978026" y="1844825"/>
            <a:ext cx="763284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spcAft>
                <a:spcPts val="600"/>
              </a:spcAft>
            </a:pPr>
            <a:r>
              <a:rPr lang="tr-TR" altLang="tr-TR" sz="1800" kern="0" dirty="0" smtClean="0">
                <a:solidFill>
                  <a:schemeClr val="accent2"/>
                </a:solidFill>
                <a:latin typeface="+mj-lt"/>
              </a:rPr>
              <a:t>Her sürecin çıktısı ardışık sürecin girdisi olur</a:t>
            </a:r>
          </a:p>
          <a:p>
            <a:pPr eaLnBrk="1" hangingPunct="1">
              <a:spcBef>
                <a:spcPts val="600"/>
              </a:spcBef>
              <a:spcAft>
                <a:spcPts val="600"/>
              </a:spcAft>
            </a:pPr>
            <a:r>
              <a:rPr lang="tr-TR" altLang="tr-TR" sz="1800" kern="0" dirty="0" smtClean="0">
                <a:solidFill>
                  <a:schemeClr val="accent2"/>
                </a:solidFill>
                <a:latin typeface="+mj-lt"/>
              </a:rPr>
              <a:t>Bir önceki sürecin çıktısından ve hizmetinden yararlanan sonraki sürecin sağlayıcıdır.</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06 Şubat 2019 </a:t>
            </a:r>
            <a:endParaRPr lang="en-US"/>
          </a:p>
        </p:txBody>
      </p:sp>
      <p:graphicFrame>
        <p:nvGraphicFramePr>
          <p:cNvPr id="7" name="Diagram 6"/>
          <p:cNvGraphicFramePr/>
          <p:nvPr>
            <p:extLst/>
          </p:nvPr>
        </p:nvGraphicFramePr>
        <p:xfrm>
          <a:off x="1475656" y="2383878"/>
          <a:ext cx="65527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2164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37</a:t>
            </a:fld>
            <a:endParaRPr lang="en-US"/>
          </a:p>
        </p:txBody>
      </p:sp>
      <p:sp>
        <p:nvSpPr>
          <p:cNvPr id="3" name="TextBox 2"/>
          <p:cNvSpPr txBox="1"/>
          <p:nvPr/>
        </p:nvSpPr>
        <p:spPr>
          <a:xfrm>
            <a:off x="2915816" y="1196752"/>
            <a:ext cx="3493368" cy="5152180"/>
          </a:xfrm>
          <a:prstGeom prst="rect">
            <a:avLst/>
          </a:prstGeom>
          <a:solidFill>
            <a:srgbClr val="003399"/>
          </a:solidFill>
          <a:ln>
            <a:solidFill>
              <a:srgbClr val="251BE5"/>
            </a:solidFill>
          </a:ln>
        </p:spPr>
        <p:txBody>
          <a:bodyPr wrap="square" rtlCol="0">
            <a:spAutoFit/>
          </a:bodyPr>
          <a:lstStyle/>
          <a:p>
            <a:pPr defTabSz="889000">
              <a:lnSpc>
                <a:spcPct val="90000"/>
              </a:lnSpc>
              <a:spcAft>
                <a:spcPct val="35000"/>
              </a:spcAft>
            </a:pPr>
            <a:r>
              <a:rPr lang="tr-TR" sz="1600" dirty="0" smtClean="0">
                <a:solidFill>
                  <a:schemeClr val="bg1"/>
                </a:solidFill>
                <a:latin typeface="+mj-lt"/>
              </a:rPr>
              <a:t>Destek süreçler:</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Personel işlemleri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Öğrenci işleri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Muhasebe</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İç kontrol</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Kalite geliştirme</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İdari ve mali işler</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Bilişim sistemi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Bilgi işlem ve bakım onarım</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Kütüphane ve dokümantasyon</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Sağlık, Kültür, Barınma ve Spor İşletmeleri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Döner Sermaye İşletmesi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Yayın ve Basımevi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Güvenlik Hizmetleri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Kalite Yönetimi</a:t>
            </a:r>
          </a:p>
          <a:p>
            <a:pPr marL="285750" indent="-285750" defTabSz="889000">
              <a:lnSpc>
                <a:spcPct val="90000"/>
              </a:lnSpc>
              <a:spcAft>
                <a:spcPct val="35000"/>
              </a:spcAft>
              <a:buFont typeface="Arial" panose="020B0604020202020204" pitchFamily="34" charset="0"/>
              <a:buChar char="•"/>
            </a:pPr>
            <a:r>
              <a:rPr lang="tr-TR" sz="1600" dirty="0" smtClean="0">
                <a:solidFill>
                  <a:schemeClr val="bg1"/>
                </a:solidFill>
                <a:latin typeface="+mj-lt"/>
              </a:rPr>
              <a:t>Temizlik işleri</a:t>
            </a:r>
          </a:p>
        </p:txBody>
      </p:sp>
      <p:sp>
        <p:nvSpPr>
          <p:cNvPr id="4" name="Rectangle 2"/>
          <p:cNvSpPr txBox="1">
            <a:spLocks noChangeArrowheads="1"/>
          </p:cNvSpPr>
          <p:nvPr/>
        </p:nvSpPr>
        <p:spPr>
          <a:xfrm>
            <a:off x="2123728" y="116632"/>
            <a:ext cx="4896544" cy="94570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800" kern="0" dirty="0" smtClean="0">
                <a:solidFill>
                  <a:srgbClr val="A50021"/>
                </a:solidFill>
              </a:rPr>
              <a:t>Üniversite Destek Süreçleri </a:t>
            </a:r>
          </a:p>
          <a:p>
            <a:pPr eaLnBrk="1" hangingPunct="1"/>
            <a:r>
              <a:rPr lang="tr-TR" altLang="tr-TR" sz="2800" kern="0" dirty="0" smtClean="0">
                <a:solidFill>
                  <a:srgbClr val="A50021"/>
                </a:solidFill>
              </a:rPr>
              <a:t>(Fonksiyonel Süreçler)</a:t>
            </a:r>
            <a:r>
              <a:rPr lang="tr-TR" altLang="tr-TR" sz="2800" kern="0" dirty="0" smtClean="0">
                <a:solidFill>
                  <a:srgbClr val="A50021"/>
                </a:solidFill>
                <a:latin typeface="Comic Sans MS" panose="030F0702030302020204" pitchFamily="66" charset="0"/>
              </a:rPr>
              <a:t> </a:t>
            </a:r>
            <a:endParaRPr lang="en-US" altLang="tr-TR" sz="2000" kern="0" dirty="0">
              <a:solidFill>
                <a:srgbClr val="A50021"/>
              </a:solidFill>
              <a:latin typeface="Comic Sans MS" panose="030F0702030302020204" pitchFamily="66" charset="0"/>
            </a:endParaRPr>
          </a:p>
        </p:txBody>
      </p:sp>
      <p:sp>
        <p:nvSpPr>
          <p:cNvPr id="5" name="Footer Placeholder 4"/>
          <p:cNvSpPr>
            <a:spLocks noGrp="1"/>
          </p:cNvSpPr>
          <p:nvPr>
            <p:ph type="ftr" sz="quarter" idx="11"/>
          </p:nvPr>
        </p:nvSpPr>
        <p:spPr/>
        <p:txBody>
          <a:bodyPr/>
          <a:lstStyle/>
          <a:p>
            <a:pPr>
              <a:defRPr/>
            </a:pPr>
            <a:r>
              <a:rPr lang="en-US" smtClean="0"/>
              <a:t>2017KRM004-PAÜ KalSİS Projesi Eğitimleri, 06 Şubat 2019 </a:t>
            </a:r>
            <a:endParaRPr lang="en-US"/>
          </a:p>
        </p:txBody>
      </p:sp>
    </p:spTree>
    <p:extLst>
      <p:ext uri="{BB962C8B-B14F-4D97-AF65-F5344CB8AC3E}">
        <p14:creationId xmlns:p14="http://schemas.microsoft.com/office/powerpoint/2010/main" val="17262672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38</a:t>
            </a:fld>
            <a:endParaRPr lang="en-US"/>
          </a:p>
        </p:txBody>
      </p:sp>
      <p:pic>
        <p:nvPicPr>
          <p:cNvPr id="4" name="Picture 3"/>
          <p:cNvPicPr>
            <a:picLocks noChangeAspect="1"/>
          </p:cNvPicPr>
          <p:nvPr/>
        </p:nvPicPr>
        <p:blipFill>
          <a:blip r:embed="rId2"/>
          <a:stretch>
            <a:fillRect/>
          </a:stretch>
        </p:blipFill>
        <p:spPr>
          <a:xfrm>
            <a:off x="251520" y="1606723"/>
            <a:ext cx="4146405" cy="2657111"/>
          </a:xfrm>
          <a:prstGeom prst="rect">
            <a:avLst/>
          </a:prstGeom>
        </p:spPr>
      </p:pic>
      <p:sp>
        <p:nvSpPr>
          <p:cNvPr id="5" name="Rectangle 2"/>
          <p:cNvSpPr txBox="1">
            <a:spLocks noChangeArrowheads="1"/>
          </p:cNvSpPr>
          <p:nvPr/>
        </p:nvSpPr>
        <p:spPr>
          <a:xfrm>
            <a:off x="827584" y="242267"/>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dokümantasyonu-Akış Şemaları</a:t>
            </a:r>
            <a:endParaRPr lang="en-US" altLang="en-US" sz="3600" kern="0" dirty="0" smtClean="0">
              <a:solidFill>
                <a:srgbClr val="A50021"/>
              </a:solidFill>
            </a:endParaRPr>
          </a:p>
        </p:txBody>
      </p:sp>
      <p:sp>
        <p:nvSpPr>
          <p:cNvPr id="6" name="Rectangle 2"/>
          <p:cNvSpPr txBox="1">
            <a:spLocks noChangeArrowheads="1"/>
          </p:cNvSpPr>
          <p:nvPr/>
        </p:nvSpPr>
        <p:spPr>
          <a:xfrm>
            <a:off x="128478" y="1172013"/>
            <a:ext cx="4392488" cy="40221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000" kern="0" dirty="0" smtClean="0">
                <a:solidFill>
                  <a:srgbClr val="A50021"/>
                </a:solidFill>
              </a:rPr>
              <a:t>Post-</a:t>
            </a:r>
            <a:r>
              <a:rPr lang="tr-TR" altLang="en-US" sz="2000" kern="0" dirty="0" err="1" smtClean="0">
                <a:solidFill>
                  <a:srgbClr val="A50021"/>
                </a:solidFill>
              </a:rPr>
              <a:t>it’lerle</a:t>
            </a:r>
            <a:r>
              <a:rPr lang="tr-TR" altLang="en-US" sz="2000" kern="0" dirty="0" smtClean="0">
                <a:solidFill>
                  <a:srgbClr val="A50021"/>
                </a:solidFill>
              </a:rPr>
              <a:t> akış şeması oluşturulması</a:t>
            </a:r>
            <a:endParaRPr lang="en-US" altLang="en-US" sz="2000" kern="0" dirty="0" smtClean="0">
              <a:solidFill>
                <a:srgbClr val="A50021"/>
              </a:solidFill>
            </a:endParaRPr>
          </a:p>
        </p:txBody>
      </p:sp>
      <p:pic>
        <p:nvPicPr>
          <p:cNvPr id="7" name="Picture 6"/>
          <p:cNvPicPr>
            <a:picLocks noChangeAspect="1"/>
          </p:cNvPicPr>
          <p:nvPr/>
        </p:nvPicPr>
        <p:blipFill>
          <a:blip r:embed="rId3"/>
          <a:stretch>
            <a:fillRect/>
          </a:stretch>
        </p:blipFill>
        <p:spPr>
          <a:xfrm>
            <a:off x="3923928" y="2708920"/>
            <a:ext cx="4845079" cy="3577111"/>
          </a:xfrm>
          <a:prstGeom prst="rect">
            <a:avLst/>
          </a:prstGeom>
        </p:spPr>
      </p:pic>
    </p:spTree>
    <p:extLst>
      <p:ext uri="{BB962C8B-B14F-4D97-AF65-F5344CB8AC3E}">
        <p14:creationId xmlns:p14="http://schemas.microsoft.com/office/powerpoint/2010/main" val="9451207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39</a:t>
            </a:fld>
            <a:endParaRPr lang="en-US"/>
          </a:p>
        </p:txBody>
      </p:sp>
      <p:sp>
        <p:nvSpPr>
          <p:cNvPr id="7" name="Rectangle 2"/>
          <p:cNvSpPr txBox="1">
            <a:spLocks noChangeArrowheads="1"/>
          </p:cNvSpPr>
          <p:nvPr/>
        </p:nvSpPr>
        <p:spPr>
          <a:xfrm>
            <a:off x="1475656" y="127978"/>
            <a:ext cx="6840760" cy="110556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800" kern="0" dirty="0" smtClean="0">
                <a:solidFill>
                  <a:srgbClr val="A50021"/>
                </a:solidFill>
              </a:rPr>
              <a:t>Süreç Akış Şeması </a:t>
            </a:r>
          </a:p>
          <a:p>
            <a:pPr eaLnBrk="1" hangingPunct="1"/>
            <a:r>
              <a:rPr lang="tr-TR" altLang="en-US" sz="2800" kern="0" dirty="0" smtClean="0">
                <a:solidFill>
                  <a:srgbClr val="A50021"/>
                </a:solidFill>
              </a:rPr>
              <a:t>Planlama aşamasında post-</a:t>
            </a:r>
            <a:r>
              <a:rPr lang="tr-TR" altLang="en-US" sz="2800" kern="0" dirty="0" err="1" smtClean="0">
                <a:solidFill>
                  <a:srgbClr val="A50021"/>
                </a:solidFill>
              </a:rPr>
              <a:t>it’lerle</a:t>
            </a:r>
            <a:r>
              <a:rPr lang="tr-TR" altLang="en-US" sz="2800" kern="0" dirty="0" smtClean="0">
                <a:solidFill>
                  <a:srgbClr val="A50021"/>
                </a:solidFill>
              </a:rPr>
              <a:t> çalışma örneği </a:t>
            </a:r>
            <a:endParaRPr lang="en-US" altLang="en-US" sz="2800" kern="0" dirty="0" smtClean="0">
              <a:solidFill>
                <a:srgbClr val="A50021"/>
              </a:solidFill>
            </a:endParaRPr>
          </a:p>
        </p:txBody>
      </p:sp>
      <p:pic>
        <p:nvPicPr>
          <p:cNvPr id="9" name="Picture 8"/>
          <p:cNvPicPr>
            <a:picLocks noChangeAspect="1"/>
          </p:cNvPicPr>
          <p:nvPr/>
        </p:nvPicPr>
        <p:blipFill>
          <a:blip r:embed="rId2"/>
          <a:stretch>
            <a:fillRect/>
          </a:stretch>
        </p:blipFill>
        <p:spPr>
          <a:xfrm>
            <a:off x="539552" y="1772816"/>
            <a:ext cx="4063558" cy="2810882"/>
          </a:xfrm>
          <a:prstGeom prst="rect">
            <a:avLst/>
          </a:prstGeom>
        </p:spPr>
      </p:pic>
      <p:sp>
        <p:nvSpPr>
          <p:cNvPr id="10" name="Rounded Rectangular Callout 9"/>
          <p:cNvSpPr/>
          <p:nvPr/>
        </p:nvSpPr>
        <p:spPr>
          <a:xfrm>
            <a:off x="6372200" y="3211266"/>
            <a:ext cx="2160240" cy="1064648"/>
          </a:xfrm>
          <a:prstGeom prst="wedgeRoundRectCallout">
            <a:avLst>
              <a:gd name="adj1" fmla="val -171620"/>
              <a:gd name="adj2" fmla="val 6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Planlama aşamasında</a:t>
            </a:r>
          </a:p>
          <a:p>
            <a:pPr algn="ctr"/>
            <a:r>
              <a:rPr lang="tr-TR" dirty="0" smtClean="0">
                <a:solidFill>
                  <a:schemeClr val="tx1"/>
                </a:solidFill>
              </a:rPr>
              <a:t>post-</a:t>
            </a:r>
            <a:r>
              <a:rPr lang="tr-TR" dirty="0" err="1" smtClean="0">
                <a:solidFill>
                  <a:schemeClr val="tx1"/>
                </a:solidFill>
              </a:rPr>
              <a:t>it’lerle</a:t>
            </a:r>
            <a:r>
              <a:rPr lang="tr-TR" dirty="0" smtClean="0">
                <a:solidFill>
                  <a:schemeClr val="tx1"/>
                </a:solidFill>
              </a:rPr>
              <a:t> çalışma</a:t>
            </a:r>
            <a:endParaRPr lang="en-US" dirty="0">
              <a:solidFill>
                <a:schemeClr val="tx1"/>
              </a:solidFill>
            </a:endParaRPr>
          </a:p>
        </p:txBody>
      </p:sp>
    </p:spTree>
    <p:extLst>
      <p:ext uri="{BB962C8B-B14F-4D97-AF65-F5344CB8AC3E}">
        <p14:creationId xmlns:p14="http://schemas.microsoft.com/office/powerpoint/2010/main" val="252443692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5" name="Rectangle 4"/>
          <p:cNvSpPr txBox="1">
            <a:spLocks noChangeArrowheads="1"/>
          </p:cNvSpPr>
          <p:nvPr/>
        </p:nvSpPr>
        <p:spPr>
          <a:xfrm>
            <a:off x="179512" y="62068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7" name="Rectangle 6"/>
          <p:cNvSpPr/>
          <p:nvPr/>
        </p:nvSpPr>
        <p:spPr>
          <a:xfrm>
            <a:off x="467544" y="2766102"/>
            <a:ext cx="8568952" cy="2840008"/>
          </a:xfrm>
          <a:prstGeom prst="rect">
            <a:avLst/>
          </a:prstGeom>
        </p:spPr>
        <p:txBody>
          <a:bodyPr wrap="square">
            <a:spAutoFit/>
          </a:bodyPr>
          <a:lstStyle/>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İdari ve Mali İşler Daire Başkanlığı (Tedarik Yönetim Süreci)</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Strateji Geliştirme Daire Başkanlığı  (Mali İşlerin Yönetimi Süreci)</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Yapı İşleri Teknik Daire Başkanlığı (Varlıkların Yönetimi Süreci) </a:t>
            </a:r>
          </a:p>
        </p:txBody>
      </p:sp>
      <p:sp>
        <p:nvSpPr>
          <p:cNvPr id="3" name="Rectangle 2"/>
          <p:cNvSpPr/>
          <p:nvPr/>
        </p:nvSpPr>
        <p:spPr>
          <a:xfrm>
            <a:off x="1907704" y="1490408"/>
            <a:ext cx="5560962" cy="830997"/>
          </a:xfrm>
          <a:prstGeom prst="rect">
            <a:avLst/>
          </a:prstGeom>
        </p:spPr>
        <p:txBody>
          <a:bodyPr wrap="square">
            <a:spAutoFit/>
          </a:bodyPr>
          <a:lstStyle/>
          <a:p>
            <a:pPr>
              <a:lnSpc>
                <a:spcPct val="150000"/>
              </a:lnSpc>
            </a:pPr>
            <a:r>
              <a:rPr lang="tr-TR"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Destek Süreçler ve Yönetimi</a:t>
            </a:r>
            <a:endParaRPr lang="en-US" sz="3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025021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40</a:t>
            </a:fld>
            <a:endParaRPr lang="en-US"/>
          </a:p>
        </p:txBody>
      </p:sp>
      <p:sp>
        <p:nvSpPr>
          <p:cNvPr id="7" name="Rectangle 2"/>
          <p:cNvSpPr txBox="1">
            <a:spLocks noChangeArrowheads="1"/>
          </p:cNvSpPr>
          <p:nvPr/>
        </p:nvSpPr>
        <p:spPr>
          <a:xfrm>
            <a:off x="1475656" y="127978"/>
            <a:ext cx="6840760" cy="151199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800" kern="0" dirty="0" smtClean="0">
                <a:solidFill>
                  <a:srgbClr val="A50021"/>
                </a:solidFill>
              </a:rPr>
              <a:t>Süreç Dokümantasyonu</a:t>
            </a:r>
          </a:p>
          <a:p>
            <a:pPr eaLnBrk="1" hangingPunct="1"/>
            <a:r>
              <a:rPr lang="tr-TR" altLang="en-US" sz="2800" kern="0" dirty="0" smtClean="0">
                <a:solidFill>
                  <a:srgbClr val="A50021"/>
                </a:solidFill>
              </a:rPr>
              <a:t>Akış Şeması Örneği</a:t>
            </a:r>
          </a:p>
          <a:p>
            <a:pPr eaLnBrk="1" hangingPunct="1"/>
            <a:r>
              <a:rPr lang="tr-TR" altLang="en-US" sz="2800" kern="0" dirty="0" smtClean="0">
                <a:solidFill>
                  <a:srgbClr val="A50021"/>
                </a:solidFill>
              </a:rPr>
              <a:t>Microsoft Visio</a:t>
            </a:r>
            <a:endParaRPr lang="en-US" altLang="en-US" sz="2800" kern="0" dirty="0" smtClean="0">
              <a:solidFill>
                <a:srgbClr val="A50021"/>
              </a:solidFill>
            </a:endParaRPr>
          </a:p>
        </p:txBody>
      </p:sp>
      <p:pic>
        <p:nvPicPr>
          <p:cNvPr id="5" name="Picture 4"/>
          <p:cNvPicPr>
            <a:picLocks noChangeAspect="1"/>
          </p:cNvPicPr>
          <p:nvPr/>
        </p:nvPicPr>
        <p:blipFill>
          <a:blip r:embed="rId2"/>
          <a:stretch>
            <a:fillRect/>
          </a:stretch>
        </p:blipFill>
        <p:spPr>
          <a:xfrm>
            <a:off x="192434" y="1611949"/>
            <a:ext cx="4870700" cy="2870348"/>
          </a:xfrm>
          <a:prstGeom prst="rect">
            <a:avLst/>
          </a:prstGeom>
        </p:spPr>
      </p:pic>
      <p:pic>
        <p:nvPicPr>
          <p:cNvPr id="6" name="Picture 5"/>
          <p:cNvPicPr>
            <a:picLocks noChangeAspect="1"/>
          </p:cNvPicPr>
          <p:nvPr/>
        </p:nvPicPr>
        <p:blipFill>
          <a:blip r:embed="rId3"/>
          <a:stretch>
            <a:fillRect/>
          </a:stretch>
        </p:blipFill>
        <p:spPr>
          <a:xfrm>
            <a:off x="4789004" y="2494695"/>
            <a:ext cx="3528392" cy="3631468"/>
          </a:xfrm>
          <a:prstGeom prst="rect">
            <a:avLst/>
          </a:prstGeom>
        </p:spPr>
      </p:pic>
      <p:sp>
        <p:nvSpPr>
          <p:cNvPr id="11" name="Rectangle 10"/>
          <p:cNvSpPr/>
          <p:nvPr/>
        </p:nvSpPr>
        <p:spPr>
          <a:xfrm>
            <a:off x="251520" y="4716755"/>
            <a:ext cx="6552728" cy="471283"/>
          </a:xfrm>
          <a:prstGeom prst="rect">
            <a:avLst/>
          </a:prstGeom>
        </p:spPr>
        <p:txBody>
          <a:bodyPr wrap="square">
            <a:spAutoFit/>
          </a:bodyPr>
          <a:lstStyle/>
          <a:p>
            <a:pPr marL="342900" indent="-342900">
              <a:lnSpc>
                <a:spcPct val="114000"/>
              </a:lnSpc>
              <a:spcBef>
                <a:spcPct val="20000"/>
              </a:spcBef>
            </a:pP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Şekillerin anlamları öğrenilmeli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180609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41</a:t>
            </a:fld>
            <a:endParaRPr lang="en-US"/>
          </a:p>
        </p:txBody>
      </p:sp>
      <p:sp>
        <p:nvSpPr>
          <p:cNvPr id="5" name="Rectangle 2"/>
          <p:cNvSpPr txBox="1">
            <a:spLocks noChangeArrowheads="1"/>
          </p:cNvSpPr>
          <p:nvPr/>
        </p:nvSpPr>
        <p:spPr>
          <a:xfrm>
            <a:off x="323528" y="-86912"/>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t>
            </a:r>
            <a:endParaRPr lang="en-US" altLang="en-US" sz="3600" kern="0" dirty="0" smtClean="0">
              <a:solidFill>
                <a:srgbClr val="A50021"/>
              </a:solidFill>
            </a:endParaRPr>
          </a:p>
        </p:txBody>
      </p:sp>
      <p:sp>
        <p:nvSpPr>
          <p:cNvPr id="6" name="Rectangle 2"/>
          <p:cNvSpPr txBox="1">
            <a:spLocks noChangeArrowheads="1"/>
          </p:cNvSpPr>
          <p:nvPr/>
        </p:nvSpPr>
        <p:spPr>
          <a:xfrm>
            <a:off x="28600" y="1017744"/>
            <a:ext cx="3463280" cy="11871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2000" kern="0" dirty="0" smtClean="0">
                <a:solidFill>
                  <a:srgbClr val="A50021"/>
                </a:solidFill>
              </a:rPr>
              <a:t>PAÜ</a:t>
            </a:r>
          </a:p>
          <a:p>
            <a:pPr algn="l" eaLnBrk="1" hangingPunct="1"/>
            <a:r>
              <a:rPr lang="tr-TR" altLang="en-US" sz="2000" kern="0" dirty="0" smtClean="0">
                <a:solidFill>
                  <a:srgbClr val="A50021"/>
                </a:solidFill>
              </a:rPr>
              <a:t>Süreç Yönetim Bilgi Sistemi </a:t>
            </a:r>
          </a:p>
          <a:p>
            <a:pPr algn="l" eaLnBrk="1" hangingPunct="1"/>
            <a:r>
              <a:rPr lang="tr-TR" altLang="en-US" sz="2000" kern="0" dirty="0" smtClean="0">
                <a:solidFill>
                  <a:srgbClr val="A50021"/>
                </a:solidFill>
              </a:rPr>
              <a:t>Akış Şemaları</a:t>
            </a:r>
            <a:endParaRPr lang="en-US" altLang="en-US" sz="2000" kern="0" dirty="0" smtClean="0">
              <a:solidFill>
                <a:srgbClr val="A50021"/>
              </a:solidFill>
            </a:endParaRPr>
          </a:p>
        </p:txBody>
      </p:sp>
      <p:pic>
        <p:nvPicPr>
          <p:cNvPr id="8" name="Picture 7"/>
          <p:cNvPicPr>
            <a:picLocks noChangeAspect="1"/>
          </p:cNvPicPr>
          <p:nvPr/>
        </p:nvPicPr>
        <p:blipFill>
          <a:blip r:embed="rId2"/>
          <a:stretch>
            <a:fillRect/>
          </a:stretch>
        </p:blipFill>
        <p:spPr>
          <a:xfrm>
            <a:off x="4355976" y="419362"/>
            <a:ext cx="3554254" cy="6204047"/>
          </a:xfrm>
          <a:prstGeom prst="rect">
            <a:avLst/>
          </a:prstGeom>
        </p:spPr>
      </p:pic>
    </p:spTree>
    <p:extLst>
      <p:ext uri="{BB962C8B-B14F-4D97-AF65-F5344CB8AC3E}">
        <p14:creationId xmlns:p14="http://schemas.microsoft.com/office/powerpoint/2010/main" val="40068660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42</a:t>
            </a:fld>
            <a:endParaRPr lang="en-US"/>
          </a:p>
        </p:txBody>
      </p:sp>
      <p:sp>
        <p:nvSpPr>
          <p:cNvPr id="5" name="Rectangle 2"/>
          <p:cNvSpPr txBox="1">
            <a:spLocks noChangeArrowheads="1"/>
          </p:cNvSpPr>
          <p:nvPr/>
        </p:nvSpPr>
        <p:spPr>
          <a:xfrm>
            <a:off x="323528" y="-86912"/>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t>
            </a:r>
            <a:endParaRPr lang="en-US" altLang="en-US" sz="3600" kern="0" dirty="0" smtClean="0">
              <a:solidFill>
                <a:srgbClr val="A50021"/>
              </a:solidFill>
            </a:endParaRPr>
          </a:p>
        </p:txBody>
      </p:sp>
      <p:sp>
        <p:nvSpPr>
          <p:cNvPr id="6" name="Rectangle 2"/>
          <p:cNvSpPr txBox="1">
            <a:spLocks noChangeArrowheads="1"/>
          </p:cNvSpPr>
          <p:nvPr/>
        </p:nvSpPr>
        <p:spPr>
          <a:xfrm>
            <a:off x="28600" y="1017744"/>
            <a:ext cx="3463280" cy="11871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2000" kern="0" dirty="0" smtClean="0">
                <a:solidFill>
                  <a:srgbClr val="A50021"/>
                </a:solidFill>
              </a:rPr>
              <a:t>PAÜ</a:t>
            </a:r>
          </a:p>
          <a:p>
            <a:pPr algn="l" eaLnBrk="1" hangingPunct="1"/>
            <a:r>
              <a:rPr lang="tr-TR" altLang="en-US" sz="2000" kern="0" dirty="0" smtClean="0">
                <a:solidFill>
                  <a:srgbClr val="A50021"/>
                </a:solidFill>
              </a:rPr>
              <a:t>Süreç Yönetim Bilgi Sistemi </a:t>
            </a:r>
          </a:p>
          <a:p>
            <a:pPr algn="l" eaLnBrk="1" hangingPunct="1"/>
            <a:r>
              <a:rPr lang="tr-TR" altLang="en-US" sz="2000" kern="0" dirty="0" smtClean="0">
                <a:solidFill>
                  <a:srgbClr val="A50021"/>
                </a:solidFill>
              </a:rPr>
              <a:t>Akış Şemaları</a:t>
            </a:r>
            <a:endParaRPr lang="en-US" altLang="en-US" sz="2000" kern="0" dirty="0" smtClean="0">
              <a:solidFill>
                <a:srgbClr val="A50021"/>
              </a:solidFill>
            </a:endParaRPr>
          </a:p>
        </p:txBody>
      </p:sp>
      <p:pic>
        <p:nvPicPr>
          <p:cNvPr id="4" name="Picture 3"/>
          <p:cNvPicPr>
            <a:picLocks noChangeAspect="1"/>
          </p:cNvPicPr>
          <p:nvPr/>
        </p:nvPicPr>
        <p:blipFill>
          <a:blip r:embed="rId2"/>
          <a:stretch>
            <a:fillRect/>
          </a:stretch>
        </p:blipFill>
        <p:spPr>
          <a:xfrm>
            <a:off x="16622" y="1014776"/>
            <a:ext cx="9455636" cy="5099312"/>
          </a:xfrm>
          <a:prstGeom prst="rect">
            <a:avLst/>
          </a:prstGeom>
        </p:spPr>
      </p:pic>
      <p:sp>
        <p:nvSpPr>
          <p:cNvPr id="7" name="Rectangle 6"/>
          <p:cNvSpPr/>
          <p:nvPr/>
        </p:nvSpPr>
        <p:spPr>
          <a:xfrm>
            <a:off x="611560" y="6156172"/>
            <a:ext cx="8712968" cy="430887"/>
          </a:xfrm>
          <a:prstGeom prst="rect">
            <a:avLst/>
          </a:prstGeom>
        </p:spPr>
        <p:txBody>
          <a:bodyPr wrap="square">
            <a:spAutoFit/>
          </a:bodyPr>
          <a:lstStyle/>
          <a:p>
            <a:r>
              <a:rPr lang="tr-TR" sz="1100" dirty="0" smtClean="0"/>
              <a:t>Genel Sekreter </a:t>
            </a:r>
            <a:r>
              <a:rPr lang="en-US" sz="1100" dirty="0" smtClean="0"/>
              <a:t>Prof. Dr. Mehmet Ali </a:t>
            </a:r>
            <a:r>
              <a:rPr lang="en-US" sz="1100" dirty="0" err="1" smtClean="0"/>
              <a:t>SARI'nın</a:t>
            </a:r>
            <a:r>
              <a:rPr lang="en-US" sz="1100" dirty="0" smtClean="0"/>
              <a:t> </a:t>
            </a:r>
            <a:r>
              <a:rPr lang="en-US" sz="1100" dirty="0" err="1" smtClean="0"/>
              <a:t>sunumu</a:t>
            </a:r>
            <a:r>
              <a:rPr lang="tr-TR" sz="1100" u="sng" dirty="0" smtClean="0"/>
              <a:t>, </a:t>
            </a:r>
            <a:r>
              <a:rPr lang="en-US" sz="1100" dirty="0" err="1" smtClean="0">
                <a:solidFill>
                  <a:srgbClr val="333333"/>
                </a:solidFill>
                <a:latin typeface="Roboto"/>
              </a:rPr>
              <a:t>Yönetim</a:t>
            </a:r>
            <a:r>
              <a:rPr lang="en-US" sz="1100" dirty="0" smtClean="0">
                <a:solidFill>
                  <a:srgbClr val="333333"/>
                </a:solidFill>
                <a:latin typeface="Roboto"/>
              </a:rPr>
              <a:t> </a:t>
            </a:r>
            <a:r>
              <a:rPr lang="en-US" sz="1100" dirty="0" err="1">
                <a:solidFill>
                  <a:srgbClr val="333333"/>
                </a:solidFill>
                <a:latin typeface="Roboto"/>
              </a:rPr>
              <a:t>Sistemi</a:t>
            </a:r>
            <a:r>
              <a:rPr lang="en-US" sz="1100" dirty="0">
                <a:solidFill>
                  <a:srgbClr val="333333"/>
                </a:solidFill>
                <a:latin typeface="Roboto"/>
              </a:rPr>
              <a:t> </a:t>
            </a:r>
            <a:r>
              <a:rPr lang="en-US" sz="1100" dirty="0" err="1">
                <a:solidFill>
                  <a:srgbClr val="333333"/>
                </a:solidFill>
                <a:latin typeface="Roboto"/>
              </a:rPr>
              <a:t>ve</a:t>
            </a:r>
            <a:r>
              <a:rPr lang="en-US" sz="1100" dirty="0">
                <a:solidFill>
                  <a:srgbClr val="333333"/>
                </a:solidFill>
                <a:latin typeface="Roboto"/>
              </a:rPr>
              <a:t> Destek </a:t>
            </a:r>
            <a:r>
              <a:rPr lang="en-US" sz="1100" dirty="0" err="1">
                <a:solidFill>
                  <a:srgbClr val="333333"/>
                </a:solidFill>
                <a:latin typeface="Roboto"/>
              </a:rPr>
              <a:t>Süreçleri</a:t>
            </a:r>
            <a:r>
              <a:rPr lang="en-US" sz="1100" dirty="0">
                <a:solidFill>
                  <a:srgbClr val="333333"/>
                </a:solidFill>
                <a:latin typeface="Roboto"/>
              </a:rPr>
              <a:t> Tanımlama-1 Bilgi </a:t>
            </a:r>
            <a:r>
              <a:rPr lang="en-US" sz="1100" dirty="0" err="1">
                <a:solidFill>
                  <a:srgbClr val="333333"/>
                </a:solidFill>
                <a:latin typeface="Roboto"/>
              </a:rPr>
              <a:t>Paylaşım</a:t>
            </a:r>
            <a:r>
              <a:rPr lang="en-US" sz="1100" dirty="0">
                <a:solidFill>
                  <a:srgbClr val="333333"/>
                </a:solidFill>
                <a:latin typeface="Roboto"/>
              </a:rPr>
              <a:t> </a:t>
            </a:r>
            <a:r>
              <a:rPr lang="en-US" sz="1100" dirty="0" err="1">
                <a:solidFill>
                  <a:srgbClr val="333333"/>
                </a:solidFill>
                <a:latin typeface="Roboto"/>
              </a:rPr>
              <a:t>Toplantısı</a:t>
            </a:r>
            <a:r>
              <a:rPr lang="en-US" sz="1100" dirty="0">
                <a:solidFill>
                  <a:srgbClr val="333333"/>
                </a:solidFill>
                <a:latin typeface="Roboto"/>
              </a:rPr>
              <a:t> (16 </a:t>
            </a:r>
            <a:r>
              <a:rPr lang="en-US" sz="1100" dirty="0" err="1">
                <a:solidFill>
                  <a:srgbClr val="333333"/>
                </a:solidFill>
                <a:latin typeface="Roboto"/>
              </a:rPr>
              <a:t>Ocak</a:t>
            </a:r>
            <a:r>
              <a:rPr lang="en-US" sz="1100" dirty="0">
                <a:solidFill>
                  <a:srgbClr val="333333"/>
                </a:solidFill>
                <a:latin typeface="Roboto"/>
              </a:rPr>
              <a:t> 2019</a:t>
            </a:r>
            <a:r>
              <a:rPr lang="en-US" sz="1100" dirty="0" smtClean="0">
                <a:solidFill>
                  <a:srgbClr val="333333"/>
                </a:solidFill>
                <a:latin typeface="Roboto"/>
              </a:rPr>
              <a:t>)</a:t>
            </a:r>
            <a:endParaRPr lang="en-US" sz="1100" b="0" i="0" dirty="0">
              <a:solidFill>
                <a:srgbClr val="333333"/>
              </a:solidFill>
              <a:effectLst/>
              <a:latin typeface="Roboto"/>
            </a:endParaRPr>
          </a:p>
        </p:txBody>
      </p:sp>
    </p:spTree>
    <p:extLst>
      <p:ext uri="{BB962C8B-B14F-4D97-AF65-F5344CB8AC3E}">
        <p14:creationId xmlns:p14="http://schemas.microsoft.com/office/powerpoint/2010/main" val="113735531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43</a:t>
            </a:fld>
            <a:endParaRPr lang="en-US"/>
          </a:p>
        </p:txBody>
      </p:sp>
      <p:sp>
        <p:nvSpPr>
          <p:cNvPr id="5" name="Rectangle 2"/>
          <p:cNvSpPr txBox="1">
            <a:spLocks noChangeArrowheads="1"/>
          </p:cNvSpPr>
          <p:nvPr/>
        </p:nvSpPr>
        <p:spPr>
          <a:xfrm>
            <a:off x="323528" y="-86912"/>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t>
            </a:r>
            <a:endParaRPr lang="en-US" altLang="en-US" sz="3600" kern="0" dirty="0" smtClean="0">
              <a:solidFill>
                <a:srgbClr val="A50021"/>
              </a:solidFill>
            </a:endParaRPr>
          </a:p>
        </p:txBody>
      </p:sp>
      <p:sp>
        <p:nvSpPr>
          <p:cNvPr id="6" name="Rectangle 2"/>
          <p:cNvSpPr txBox="1">
            <a:spLocks noChangeArrowheads="1"/>
          </p:cNvSpPr>
          <p:nvPr/>
        </p:nvSpPr>
        <p:spPr>
          <a:xfrm>
            <a:off x="28600" y="1017744"/>
            <a:ext cx="3463280" cy="11871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2000" kern="0" dirty="0" smtClean="0">
                <a:solidFill>
                  <a:srgbClr val="A50021"/>
                </a:solidFill>
              </a:rPr>
              <a:t>PAÜ</a:t>
            </a:r>
          </a:p>
          <a:p>
            <a:pPr algn="l" eaLnBrk="1" hangingPunct="1"/>
            <a:r>
              <a:rPr lang="tr-TR" altLang="en-US" sz="2000" kern="0" dirty="0" smtClean="0">
                <a:solidFill>
                  <a:srgbClr val="A50021"/>
                </a:solidFill>
              </a:rPr>
              <a:t>Süreç Akış Şemaları</a:t>
            </a:r>
            <a:endParaRPr lang="en-US" altLang="en-US" sz="2000" kern="0" dirty="0" smtClean="0">
              <a:solidFill>
                <a:srgbClr val="A50021"/>
              </a:solidFill>
            </a:endParaRPr>
          </a:p>
        </p:txBody>
      </p:sp>
      <p:pic>
        <p:nvPicPr>
          <p:cNvPr id="7" name="Picture 6"/>
          <p:cNvPicPr>
            <a:picLocks noChangeAspect="1"/>
          </p:cNvPicPr>
          <p:nvPr/>
        </p:nvPicPr>
        <p:blipFill>
          <a:blip r:embed="rId2"/>
          <a:stretch>
            <a:fillRect/>
          </a:stretch>
        </p:blipFill>
        <p:spPr>
          <a:xfrm>
            <a:off x="526618" y="1700808"/>
            <a:ext cx="8135030" cy="3944682"/>
          </a:xfrm>
          <a:prstGeom prst="rect">
            <a:avLst/>
          </a:prstGeom>
        </p:spPr>
      </p:pic>
      <p:sp>
        <p:nvSpPr>
          <p:cNvPr id="8" name="Rectangle 7"/>
          <p:cNvSpPr/>
          <p:nvPr/>
        </p:nvSpPr>
        <p:spPr>
          <a:xfrm>
            <a:off x="431032" y="5695275"/>
            <a:ext cx="8712968" cy="430887"/>
          </a:xfrm>
          <a:prstGeom prst="rect">
            <a:avLst/>
          </a:prstGeom>
        </p:spPr>
        <p:txBody>
          <a:bodyPr wrap="square">
            <a:spAutoFit/>
          </a:bodyPr>
          <a:lstStyle/>
          <a:p>
            <a:r>
              <a:rPr lang="tr-TR" sz="1100" dirty="0" smtClean="0"/>
              <a:t>Genel Sekreter </a:t>
            </a:r>
            <a:r>
              <a:rPr lang="en-US" sz="1100" dirty="0" smtClean="0"/>
              <a:t>Prof. Dr. Mehmet Ali </a:t>
            </a:r>
            <a:r>
              <a:rPr lang="en-US" sz="1100" dirty="0" err="1" smtClean="0"/>
              <a:t>SARI'nın</a:t>
            </a:r>
            <a:r>
              <a:rPr lang="en-US" sz="1100" dirty="0" smtClean="0"/>
              <a:t> </a:t>
            </a:r>
            <a:r>
              <a:rPr lang="en-US" sz="1100" dirty="0" err="1" smtClean="0"/>
              <a:t>sunumu</a:t>
            </a:r>
            <a:r>
              <a:rPr lang="tr-TR" sz="1100" u="sng" dirty="0" smtClean="0"/>
              <a:t>, </a:t>
            </a:r>
            <a:r>
              <a:rPr lang="en-US" sz="1100" dirty="0" err="1" smtClean="0">
                <a:solidFill>
                  <a:srgbClr val="333333"/>
                </a:solidFill>
                <a:latin typeface="Roboto"/>
              </a:rPr>
              <a:t>Yönetim</a:t>
            </a:r>
            <a:r>
              <a:rPr lang="en-US" sz="1100" dirty="0" smtClean="0">
                <a:solidFill>
                  <a:srgbClr val="333333"/>
                </a:solidFill>
                <a:latin typeface="Roboto"/>
              </a:rPr>
              <a:t> </a:t>
            </a:r>
            <a:r>
              <a:rPr lang="en-US" sz="1100" dirty="0" err="1">
                <a:solidFill>
                  <a:srgbClr val="333333"/>
                </a:solidFill>
                <a:latin typeface="Roboto"/>
              </a:rPr>
              <a:t>Sistemi</a:t>
            </a:r>
            <a:r>
              <a:rPr lang="en-US" sz="1100" dirty="0">
                <a:solidFill>
                  <a:srgbClr val="333333"/>
                </a:solidFill>
                <a:latin typeface="Roboto"/>
              </a:rPr>
              <a:t> </a:t>
            </a:r>
            <a:r>
              <a:rPr lang="en-US" sz="1100" dirty="0" err="1">
                <a:solidFill>
                  <a:srgbClr val="333333"/>
                </a:solidFill>
                <a:latin typeface="Roboto"/>
              </a:rPr>
              <a:t>ve</a:t>
            </a:r>
            <a:r>
              <a:rPr lang="en-US" sz="1100" dirty="0">
                <a:solidFill>
                  <a:srgbClr val="333333"/>
                </a:solidFill>
                <a:latin typeface="Roboto"/>
              </a:rPr>
              <a:t> Destek </a:t>
            </a:r>
            <a:r>
              <a:rPr lang="en-US" sz="1100" dirty="0" err="1">
                <a:solidFill>
                  <a:srgbClr val="333333"/>
                </a:solidFill>
                <a:latin typeface="Roboto"/>
              </a:rPr>
              <a:t>Süreçleri</a:t>
            </a:r>
            <a:r>
              <a:rPr lang="en-US" sz="1100" dirty="0">
                <a:solidFill>
                  <a:srgbClr val="333333"/>
                </a:solidFill>
                <a:latin typeface="Roboto"/>
              </a:rPr>
              <a:t> Tanımlama-1 Bilgi </a:t>
            </a:r>
            <a:r>
              <a:rPr lang="en-US" sz="1100" dirty="0" err="1">
                <a:solidFill>
                  <a:srgbClr val="333333"/>
                </a:solidFill>
                <a:latin typeface="Roboto"/>
              </a:rPr>
              <a:t>Paylaşım</a:t>
            </a:r>
            <a:r>
              <a:rPr lang="en-US" sz="1100" dirty="0">
                <a:solidFill>
                  <a:srgbClr val="333333"/>
                </a:solidFill>
                <a:latin typeface="Roboto"/>
              </a:rPr>
              <a:t> </a:t>
            </a:r>
            <a:r>
              <a:rPr lang="en-US" sz="1100" dirty="0" err="1">
                <a:solidFill>
                  <a:srgbClr val="333333"/>
                </a:solidFill>
                <a:latin typeface="Roboto"/>
              </a:rPr>
              <a:t>Toplantısı</a:t>
            </a:r>
            <a:r>
              <a:rPr lang="en-US" sz="1100" dirty="0">
                <a:solidFill>
                  <a:srgbClr val="333333"/>
                </a:solidFill>
                <a:latin typeface="Roboto"/>
              </a:rPr>
              <a:t> (16 </a:t>
            </a:r>
            <a:r>
              <a:rPr lang="en-US" sz="1100" dirty="0" err="1">
                <a:solidFill>
                  <a:srgbClr val="333333"/>
                </a:solidFill>
                <a:latin typeface="Roboto"/>
              </a:rPr>
              <a:t>Ocak</a:t>
            </a:r>
            <a:r>
              <a:rPr lang="en-US" sz="1100" dirty="0">
                <a:solidFill>
                  <a:srgbClr val="333333"/>
                </a:solidFill>
                <a:latin typeface="Roboto"/>
              </a:rPr>
              <a:t> 2019</a:t>
            </a:r>
            <a:r>
              <a:rPr lang="en-US" sz="1100" dirty="0" smtClean="0">
                <a:solidFill>
                  <a:srgbClr val="333333"/>
                </a:solidFill>
                <a:latin typeface="Roboto"/>
              </a:rPr>
              <a:t>)</a:t>
            </a:r>
            <a:endParaRPr lang="en-US" sz="1100" b="0" i="0" dirty="0">
              <a:solidFill>
                <a:srgbClr val="333333"/>
              </a:solidFill>
              <a:effectLst/>
              <a:latin typeface="Roboto"/>
            </a:endParaRPr>
          </a:p>
        </p:txBody>
      </p:sp>
    </p:spTree>
    <p:extLst>
      <p:ext uri="{BB962C8B-B14F-4D97-AF65-F5344CB8AC3E}">
        <p14:creationId xmlns:p14="http://schemas.microsoft.com/office/powerpoint/2010/main" val="413484188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44</a:t>
            </a:fld>
            <a:endParaRPr lang="en-US" altLang="en-US" sz="1400" smtClean="0"/>
          </a:p>
        </p:txBody>
      </p:sp>
      <p:sp>
        <p:nvSpPr>
          <p:cNvPr id="3075" name="Rectangle 2"/>
          <p:cNvSpPr>
            <a:spLocks noGrp="1" noChangeArrowheads="1"/>
          </p:cNvSpPr>
          <p:nvPr>
            <p:ph type="title"/>
          </p:nvPr>
        </p:nvSpPr>
        <p:spPr>
          <a:xfrm>
            <a:off x="971600" y="126411"/>
            <a:ext cx="7715200" cy="2160240"/>
          </a:xfrm>
        </p:spPr>
        <p:txBody>
          <a:bodyPr/>
          <a:lstStyle/>
          <a:p>
            <a:pPr eaLnBrk="1" hangingPunct="1"/>
            <a:r>
              <a:rPr lang="tr-TR" altLang="en-US" sz="3600" dirty="0" smtClean="0">
                <a:solidFill>
                  <a:srgbClr val="A50021"/>
                </a:solidFill>
                <a:latin typeface="+mj-lt"/>
              </a:rPr>
              <a:t>Her birimin kendi süreç ve alt süreçlerini belirlemesi beklenir.</a:t>
            </a:r>
            <a:endParaRPr lang="en-US" altLang="en-US" sz="32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7" name="Rectangle 2"/>
          <p:cNvSpPr txBox="1">
            <a:spLocks noChangeArrowheads="1"/>
          </p:cNvSpPr>
          <p:nvPr/>
        </p:nvSpPr>
        <p:spPr bwMode="auto">
          <a:xfrm>
            <a:off x="611560" y="2050592"/>
            <a:ext cx="8075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lgn="l" eaLnBrk="1" hangingPunct="1">
              <a:buFont typeface="Arial" panose="020B0604020202020204" pitchFamily="34" charset="0"/>
              <a:buChar char="•"/>
            </a:pPr>
            <a:r>
              <a:rPr lang="tr-TR" altLang="en-US" sz="3200" kern="0" dirty="0" smtClean="0">
                <a:solidFill>
                  <a:srgbClr val="333399"/>
                </a:solidFill>
                <a:latin typeface="+mj-lt"/>
              </a:rPr>
              <a:t>Pusula: Süreç Yönetimi Bilgi Sistemi</a:t>
            </a:r>
          </a:p>
          <a:p>
            <a:pPr marL="457200" indent="-457200" algn="l" eaLnBrk="1" hangingPunct="1">
              <a:buFont typeface="Arial" panose="020B0604020202020204" pitchFamily="34" charset="0"/>
              <a:buChar char="•"/>
            </a:pPr>
            <a:r>
              <a:rPr lang="tr-TR" altLang="en-US" sz="3200" kern="0" dirty="0" smtClean="0">
                <a:solidFill>
                  <a:srgbClr val="333399"/>
                </a:solidFill>
                <a:latin typeface="+mj-lt"/>
              </a:rPr>
              <a:t>PAÜ Süreç Sorumlulukları</a:t>
            </a:r>
            <a:br>
              <a:rPr lang="tr-TR" altLang="en-US" sz="3200" kern="0" dirty="0" smtClean="0">
                <a:solidFill>
                  <a:srgbClr val="333399"/>
                </a:solidFill>
                <a:latin typeface="+mj-lt"/>
              </a:rPr>
            </a:br>
            <a:r>
              <a:rPr lang="tr-TR" altLang="en-US" sz="2000" kern="0" dirty="0" smtClean="0">
                <a:solidFill>
                  <a:srgbClr val="A50021"/>
                </a:solidFill>
                <a:latin typeface="+mj-lt"/>
                <a:hlinkClick r:id="rId4"/>
              </a:rPr>
              <a:t>https://drive.google.com/file/d/1k9y_94WZEbBmPWFNhvEWvCW5eSjWpR2p/view</a:t>
            </a:r>
            <a:r>
              <a:rPr lang="tr-TR" altLang="en-US" sz="2000" kern="0" dirty="0" smtClean="0">
                <a:solidFill>
                  <a:srgbClr val="A50021"/>
                </a:solidFill>
                <a:latin typeface="+mj-lt"/>
              </a:rPr>
              <a:t> </a:t>
            </a:r>
            <a:endParaRPr lang="en-US" altLang="en-US" sz="2000" kern="0" dirty="0" smtClean="0">
              <a:solidFill>
                <a:srgbClr val="A50021"/>
              </a:solidFill>
              <a:latin typeface="+mj-lt"/>
            </a:endParaRPr>
          </a:p>
        </p:txBody>
      </p:sp>
      <p:pic>
        <p:nvPicPr>
          <p:cNvPr id="3" name="Picture 2"/>
          <p:cNvPicPr>
            <a:picLocks noChangeAspect="1"/>
          </p:cNvPicPr>
          <p:nvPr/>
        </p:nvPicPr>
        <p:blipFill>
          <a:blip r:embed="rId5"/>
          <a:stretch>
            <a:fillRect/>
          </a:stretch>
        </p:blipFill>
        <p:spPr>
          <a:xfrm>
            <a:off x="911067" y="4149080"/>
            <a:ext cx="7756261" cy="2318778"/>
          </a:xfrm>
          <a:prstGeom prst="rect">
            <a:avLst/>
          </a:prstGeom>
        </p:spPr>
      </p:pic>
      <p:sp>
        <p:nvSpPr>
          <p:cNvPr id="8" name="Rounded Rectangle 7"/>
          <p:cNvSpPr/>
          <p:nvPr/>
        </p:nvSpPr>
        <p:spPr>
          <a:xfrm>
            <a:off x="1403648" y="5736932"/>
            <a:ext cx="7344816" cy="73092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21846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45</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a:p>
        </p:txBody>
      </p:sp>
      <p:sp>
        <p:nvSpPr>
          <p:cNvPr id="7" name="Rectangle 4"/>
          <p:cNvSpPr txBox="1">
            <a:spLocks noChangeArrowheads="1"/>
          </p:cNvSpPr>
          <p:nvPr/>
        </p:nvSpPr>
        <p:spPr>
          <a:xfrm>
            <a:off x="1619672" y="476672"/>
            <a:ext cx="5909675" cy="74958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smtClean="0">
                <a:solidFill>
                  <a:srgbClr val="A50021"/>
                </a:solidFill>
              </a:rPr>
              <a:t>İlişkili yasal mevzuat</a:t>
            </a:r>
            <a:endParaRPr lang="en-US" altLang="en-US" sz="3200" kern="0" dirty="0" smtClean="0">
              <a:solidFill>
                <a:srgbClr val="A50021"/>
              </a:solidFill>
            </a:endParaRPr>
          </a:p>
        </p:txBody>
      </p:sp>
      <p:sp>
        <p:nvSpPr>
          <p:cNvPr id="8" name="Rectangle 5"/>
          <p:cNvSpPr txBox="1">
            <a:spLocks noChangeArrowheads="1"/>
          </p:cNvSpPr>
          <p:nvPr/>
        </p:nvSpPr>
        <p:spPr bwMode="auto">
          <a:xfrm>
            <a:off x="522660" y="1626462"/>
            <a:ext cx="8352928" cy="49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pPr>
            <a:r>
              <a:rPr lang="tr-TR" altLang="en-US" sz="2000" dirty="0" smtClean="0">
                <a:solidFill>
                  <a:schemeClr val="accent2"/>
                </a:solidFill>
              </a:rPr>
              <a:t>2547 Sayılı Yükseköğretim Kanunu</a:t>
            </a:r>
          </a:p>
          <a:p>
            <a:pPr eaLnBrk="1" hangingPunct="1">
              <a:lnSpc>
                <a:spcPct val="150000"/>
              </a:lnSpc>
            </a:pPr>
            <a:r>
              <a:rPr lang="tr-TR" altLang="en-US" sz="2000" dirty="0" smtClean="0">
                <a:solidFill>
                  <a:schemeClr val="accent2"/>
                </a:solidFill>
              </a:rPr>
              <a:t>5018 </a:t>
            </a:r>
            <a:r>
              <a:rPr lang="tr-TR" altLang="en-US" sz="2000" dirty="0">
                <a:solidFill>
                  <a:schemeClr val="accent2"/>
                </a:solidFill>
              </a:rPr>
              <a:t>Sayılı Kamu Mali Yönetimi ve Kontrol Kanunu kapsamındaki; </a:t>
            </a:r>
            <a:endParaRPr lang="tr-TR" altLang="en-US" sz="2000" dirty="0" smtClean="0">
              <a:solidFill>
                <a:schemeClr val="accent2"/>
              </a:solidFill>
            </a:endParaRPr>
          </a:p>
          <a:p>
            <a:pPr marL="336550" indent="-336550" eaLnBrk="1" hangingPunct="1">
              <a:lnSpc>
                <a:spcPct val="150000"/>
              </a:lnSpc>
              <a:buNone/>
            </a:pPr>
            <a:r>
              <a:rPr lang="tr-TR" altLang="en-US" sz="2000" dirty="0" smtClean="0">
                <a:solidFill>
                  <a:schemeClr val="accent2"/>
                </a:solidFill>
              </a:rPr>
              <a:t>	1</a:t>
            </a:r>
            <a:r>
              <a:rPr lang="tr-TR" altLang="en-US" sz="2000" dirty="0">
                <a:solidFill>
                  <a:schemeClr val="accent2"/>
                </a:solidFill>
              </a:rPr>
              <a:t>) İç Kontrol Standartları Uyum Eylem </a:t>
            </a:r>
            <a:r>
              <a:rPr lang="tr-TR" altLang="en-US" sz="2000" dirty="0" smtClean="0">
                <a:solidFill>
                  <a:schemeClr val="accent2"/>
                </a:solidFill>
              </a:rPr>
              <a:t>Planı</a:t>
            </a:r>
          </a:p>
          <a:p>
            <a:pPr marL="336550" indent="-336550" eaLnBrk="1" hangingPunct="1">
              <a:lnSpc>
                <a:spcPct val="150000"/>
              </a:lnSpc>
              <a:buNone/>
            </a:pPr>
            <a:r>
              <a:rPr lang="tr-TR" altLang="en-US" sz="2000" dirty="0" smtClean="0">
                <a:solidFill>
                  <a:schemeClr val="accent2"/>
                </a:solidFill>
              </a:rPr>
              <a:t>	2</a:t>
            </a:r>
            <a:r>
              <a:rPr lang="tr-TR" altLang="en-US" sz="2000" dirty="0">
                <a:solidFill>
                  <a:schemeClr val="accent2"/>
                </a:solidFill>
              </a:rPr>
              <a:t>) Kamu İç Kontrol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3</a:t>
            </a:r>
            <a:r>
              <a:rPr lang="tr-TR" altLang="en-US" sz="2000" dirty="0">
                <a:solidFill>
                  <a:schemeClr val="accent2"/>
                </a:solidFill>
              </a:rPr>
              <a:t>) Kamu İç Kontrol Standartları </a:t>
            </a:r>
            <a:r>
              <a:rPr lang="tr-TR" altLang="en-US" sz="2000" dirty="0" smtClean="0">
                <a:solidFill>
                  <a:schemeClr val="accent2"/>
                </a:solidFill>
              </a:rPr>
              <a:t>Tebliği</a:t>
            </a:r>
          </a:p>
          <a:p>
            <a:pPr marL="336550" indent="-336550" eaLnBrk="1" hangingPunct="1">
              <a:lnSpc>
                <a:spcPct val="150000"/>
              </a:lnSpc>
              <a:buNone/>
            </a:pPr>
            <a:r>
              <a:rPr lang="tr-TR" altLang="en-US" sz="2000" dirty="0" smtClean="0">
                <a:solidFill>
                  <a:schemeClr val="accent2"/>
                </a:solidFill>
              </a:rPr>
              <a:t>	4</a:t>
            </a:r>
            <a:r>
              <a:rPr lang="tr-TR" altLang="en-US" sz="2000" dirty="0">
                <a:solidFill>
                  <a:schemeClr val="accent2"/>
                </a:solidFill>
              </a:rPr>
              <a:t>) </a:t>
            </a:r>
            <a:r>
              <a:rPr lang="tr-TR" altLang="en-US" sz="2000" dirty="0" smtClean="0">
                <a:solidFill>
                  <a:schemeClr val="accent2"/>
                </a:solidFill>
              </a:rPr>
              <a:t>Kamu </a:t>
            </a:r>
            <a:r>
              <a:rPr lang="tr-TR" altLang="en-US" sz="2000" dirty="0">
                <a:solidFill>
                  <a:schemeClr val="accent2"/>
                </a:solidFill>
              </a:rPr>
              <a:t>İdarelerince Hazırlanacak Faaliyet Raporları Hakkında </a:t>
            </a:r>
            <a:r>
              <a:rPr lang="tr-TR" altLang="en-US" sz="2000" dirty="0" smtClean="0">
                <a:solidFill>
                  <a:schemeClr val="accent2"/>
                </a:solidFill>
              </a:rPr>
              <a:t>Yönetmelik</a:t>
            </a:r>
          </a:p>
          <a:p>
            <a:pPr marL="336550" indent="-336550" eaLnBrk="1" hangingPunct="1">
              <a:lnSpc>
                <a:spcPct val="150000"/>
              </a:lnSpc>
              <a:buNone/>
            </a:pPr>
            <a:r>
              <a:rPr lang="tr-TR" altLang="en-US" sz="2000" dirty="0" smtClean="0">
                <a:solidFill>
                  <a:schemeClr val="accent2"/>
                </a:solidFill>
              </a:rPr>
              <a:t>	5</a:t>
            </a:r>
            <a:r>
              <a:rPr lang="tr-TR" altLang="en-US" sz="2000" dirty="0">
                <a:solidFill>
                  <a:schemeClr val="accent2"/>
                </a:solidFill>
              </a:rPr>
              <a:t>) Performans Programı Hazırlama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6</a:t>
            </a:r>
            <a:r>
              <a:rPr lang="tr-TR" altLang="en-US" sz="2000" dirty="0">
                <a:solidFill>
                  <a:schemeClr val="accent2"/>
                </a:solidFill>
              </a:rPr>
              <a:t>) Üniversiteler için Stratejik Planlama </a:t>
            </a:r>
            <a:r>
              <a:rPr lang="tr-TR" altLang="en-US" sz="2000" dirty="0" smtClean="0">
                <a:solidFill>
                  <a:schemeClr val="accent2"/>
                </a:solidFill>
              </a:rPr>
              <a:t>Rehberi</a:t>
            </a:r>
            <a:endParaRPr lang="tr-TR" altLang="en-US" sz="2000" dirty="0">
              <a:solidFill>
                <a:schemeClr val="accent2"/>
              </a:solidFill>
            </a:endParaRPr>
          </a:p>
        </p:txBody>
      </p:sp>
    </p:spTree>
    <p:extLst>
      <p:ext uri="{BB962C8B-B14F-4D97-AF65-F5344CB8AC3E}">
        <p14:creationId xmlns:p14="http://schemas.microsoft.com/office/powerpoint/2010/main" val="29266929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46</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98371" y="1848997"/>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94297" y="2970579"/>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06 Şubat 2019 </a:t>
            </a:r>
            <a:endParaRPr lang="en-US" dirty="0"/>
          </a:p>
        </p:txBody>
      </p:sp>
    </p:spTree>
    <p:extLst>
      <p:ext uri="{BB962C8B-B14F-4D97-AF65-F5344CB8AC3E}">
        <p14:creationId xmlns:p14="http://schemas.microsoft.com/office/powerpoint/2010/main" val="183592929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5410200" y="457200"/>
            <a:ext cx="1221391"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rPr>
              <a:t>Uygula</a:t>
            </a:r>
            <a:endParaRPr kumimoji="0" lang="en-US" sz="2000" b="1" i="0" u="none" strike="noStrike" cap="none" normalizeH="0" baseline="0" dirty="0" smtClean="0">
              <a:ln>
                <a:noFill/>
              </a:ln>
              <a:solidFill>
                <a:schemeClr val="tx1"/>
              </a:solidFill>
              <a:effectLst/>
              <a:latin typeface="Arial" charset="0"/>
            </a:endParaRPr>
          </a:p>
        </p:txBody>
      </p:sp>
      <p:sp>
        <p:nvSpPr>
          <p:cNvPr id="113" name="Rectangle 112"/>
          <p:cNvSpPr/>
          <p:nvPr/>
        </p:nvSpPr>
        <p:spPr bwMode="auto">
          <a:xfrm>
            <a:off x="6631591" y="457200"/>
            <a:ext cx="1381441" cy="64008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Kontrol et</a:t>
            </a:r>
            <a:endParaRPr lang="en-US" sz="2000" dirty="0">
              <a:solidFill>
                <a:schemeClr val="tx1"/>
              </a:solidFill>
              <a:latin typeface="Arial" charset="0"/>
              <a:ea typeface="+mj-ea"/>
              <a:cs typeface="+mj-cs"/>
            </a:endParaRPr>
          </a:p>
        </p:txBody>
      </p:sp>
      <p:sp>
        <p:nvSpPr>
          <p:cNvPr id="114" name="Rectangle 113"/>
          <p:cNvSpPr/>
          <p:nvPr/>
        </p:nvSpPr>
        <p:spPr bwMode="auto">
          <a:xfrm>
            <a:off x="7924800" y="457200"/>
            <a:ext cx="1219200"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Önlem al</a:t>
            </a:r>
            <a:endParaRPr lang="en-US" sz="2000" dirty="0">
              <a:solidFill>
                <a:schemeClr val="tx1"/>
              </a:solidFill>
              <a:latin typeface="Arial" charset="0"/>
              <a:ea typeface="+mj-ea"/>
              <a:cs typeface="+mj-cs"/>
            </a:endParaRPr>
          </a:p>
        </p:txBody>
      </p:sp>
      <p:sp>
        <p:nvSpPr>
          <p:cNvPr id="111" name="Rectangle 110"/>
          <p:cNvSpPr/>
          <p:nvPr/>
        </p:nvSpPr>
        <p:spPr bwMode="auto">
          <a:xfrm>
            <a:off x="459669" y="457200"/>
            <a:ext cx="4944021" cy="63246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eaLnBrk="0" hangingPunct="0">
              <a:lnSpc>
                <a:spcPct val="90000"/>
              </a:lnSpc>
            </a:pPr>
            <a:r>
              <a:rPr lang="tr-TR" sz="2000" b="1" dirty="0" smtClean="0">
                <a:latin typeface="Arial" charset="0"/>
              </a:rPr>
              <a:t>Planla</a:t>
            </a:r>
            <a:endParaRPr kumimoji="0" lang="en-US" sz="2000" b="1" i="0" u="none" strike="noStrike" cap="none" normalizeH="0" baseline="0" dirty="0" smtClean="0">
              <a:ln>
                <a:noFill/>
              </a:ln>
              <a:solidFill>
                <a:schemeClr val="tx1"/>
              </a:solidFill>
              <a:effectLst/>
              <a:latin typeface="Arial" charset="0"/>
            </a:endParaRPr>
          </a:p>
        </p:txBody>
      </p:sp>
      <p:sp>
        <p:nvSpPr>
          <p:cNvPr id="2" name="Rectangle 1"/>
          <p:cNvSpPr>
            <a:spLocks noChangeArrowheads="1"/>
          </p:cNvSpPr>
          <p:nvPr/>
        </p:nvSpPr>
        <p:spPr bwMode="auto">
          <a:xfrm>
            <a:off x="542379" y="838200"/>
            <a:ext cx="1134021" cy="6012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1100" dirty="0">
                <a:solidFill>
                  <a:schemeClr val="tx1"/>
                </a:solidFill>
                <a:cs typeface="Tahoma" pitchFamily="34" charset="0"/>
              </a:rPr>
              <a:t>4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Kuruluşun kapsamı </a:t>
            </a:r>
            <a:endParaRPr lang="en-US" sz="1100" dirty="0">
              <a:solidFill>
                <a:schemeClr val="tx1"/>
              </a:solidFill>
              <a:cs typeface="Tahoma" pitchFamily="34" charset="0"/>
            </a:endParaRPr>
          </a:p>
        </p:txBody>
      </p:sp>
      <p:sp>
        <p:nvSpPr>
          <p:cNvPr id="3" name="Rectangle 10"/>
          <p:cNvSpPr>
            <a:spLocks noChangeArrowheads="1"/>
          </p:cNvSpPr>
          <p:nvPr/>
        </p:nvSpPr>
        <p:spPr bwMode="auto">
          <a:xfrm>
            <a:off x="1752600"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5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Liderlik</a:t>
            </a:r>
            <a:endParaRPr lang="en-US" sz="1100" dirty="0">
              <a:solidFill>
                <a:schemeClr val="tx1"/>
              </a:solidFill>
              <a:cs typeface="Tahoma" pitchFamily="34" charset="0"/>
            </a:endParaRPr>
          </a:p>
        </p:txBody>
      </p:sp>
      <p:sp>
        <p:nvSpPr>
          <p:cNvPr id="4" name="Rectangle 19"/>
          <p:cNvSpPr>
            <a:spLocks noChangeArrowheads="1"/>
          </p:cNvSpPr>
          <p:nvPr/>
        </p:nvSpPr>
        <p:spPr bwMode="auto">
          <a:xfrm>
            <a:off x="2971800" y="838200"/>
            <a:ext cx="113402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6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Planlama</a:t>
            </a:r>
            <a:endParaRPr lang="en-US" sz="1100" dirty="0">
              <a:solidFill>
                <a:schemeClr val="tx1"/>
              </a:solidFill>
              <a:cs typeface="Tahoma" pitchFamily="34" charset="0"/>
            </a:endParaRPr>
          </a:p>
        </p:txBody>
      </p:sp>
      <p:sp>
        <p:nvSpPr>
          <p:cNvPr id="6" name="Rectangle 33"/>
          <p:cNvSpPr>
            <a:spLocks noChangeArrowheads="1"/>
          </p:cNvSpPr>
          <p:nvPr/>
        </p:nvSpPr>
        <p:spPr bwMode="auto">
          <a:xfrm>
            <a:off x="5486401"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8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İşleyiş</a:t>
            </a:r>
            <a:endParaRPr lang="en-US" sz="1100" dirty="0">
              <a:solidFill>
                <a:schemeClr val="tx1"/>
              </a:solidFill>
              <a:cs typeface="Tahoma" pitchFamily="34" charset="0"/>
            </a:endParaRPr>
          </a:p>
        </p:txBody>
      </p:sp>
      <p:sp>
        <p:nvSpPr>
          <p:cNvPr id="7" name="Rectangle 40"/>
          <p:cNvSpPr>
            <a:spLocks noChangeArrowheads="1"/>
          </p:cNvSpPr>
          <p:nvPr/>
        </p:nvSpPr>
        <p:spPr bwMode="auto">
          <a:xfrm>
            <a:off x="6705600"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9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Başarı ve değerlendirme</a:t>
            </a:r>
            <a:endParaRPr lang="en-US" sz="1100" dirty="0">
              <a:solidFill>
                <a:schemeClr val="tx1"/>
              </a:solidFill>
              <a:cs typeface="Tahoma" pitchFamily="34" charset="0"/>
            </a:endParaRPr>
          </a:p>
        </p:txBody>
      </p:sp>
      <p:sp>
        <p:nvSpPr>
          <p:cNvPr id="8" name="Rectangle 47"/>
          <p:cNvSpPr>
            <a:spLocks noChangeArrowheads="1"/>
          </p:cNvSpPr>
          <p:nvPr/>
        </p:nvSpPr>
        <p:spPr bwMode="auto">
          <a:xfrm>
            <a:off x="7980912"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10 </a:t>
            </a:r>
            <a:endParaRPr lang="en-US" sz="1100" dirty="0" smtClean="0">
              <a:solidFill>
                <a:schemeClr val="tx1"/>
              </a:solidFill>
              <a:cs typeface="Tahoma" pitchFamily="34" charset="0"/>
            </a:endParaRPr>
          </a:p>
          <a:p>
            <a:pPr algn="ctr"/>
            <a:r>
              <a:rPr lang="tr-TR" sz="1100" dirty="0">
                <a:solidFill>
                  <a:schemeClr val="tx1"/>
                </a:solidFill>
                <a:cs typeface="Tahoma" pitchFamily="34" charset="0"/>
              </a:rPr>
              <a:t>İ</a:t>
            </a:r>
            <a:r>
              <a:rPr lang="tr-TR" sz="1100" dirty="0" smtClean="0">
                <a:solidFill>
                  <a:schemeClr val="tx1"/>
                </a:solidFill>
                <a:cs typeface="Tahoma" pitchFamily="34" charset="0"/>
              </a:rPr>
              <a:t>yileştirme</a:t>
            </a:r>
            <a:endParaRPr lang="en-US" sz="1100" dirty="0">
              <a:solidFill>
                <a:schemeClr val="tx1"/>
              </a:solidFill>
              <a:cs typeface="Tahoma" pitchFamily="34" charset="0"/>
            </a:endParaRPr>
          </a:p>
        </p:txBody>
      </p:sp>
      <p:sp>
        <p:nvSpPr>
          <p:cNvPr id="9" name="Rectangle 8"/>
          <p:cNvSpPr>
            <a:spLocks noChangeArrowheads="1"/>
          </p:cNvSpPr>
          <p:nvPr/>
        </p:nvSpPr>
        <p:spPr bwMode="auto">
          <a:xfrm>
            <a:off x="559965" y="16167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4.1 </a:t>
            </a:r>
          </a:p>
          <a:p>
            <a:pPr algn="ctr"/>
            <a:r>
              <a:rPr lang="tr-TR" sz="900" dirty="0" smtClean="0">
                <a:solidFill>
                  <a:schemeClr val="tx1"/>
                </a:solidFill>
                <a:cs typeface="Tahoma" pitchFamily="34" charset="0"/>
              </a:rPr>
              <a:t>Kapsamın anlaşılması</a:t>
            </a:r>
            <a:endParaRPr lang="en-US" sz="900" dirty="0">
              <a:solidFill>
                <a:schemeClr val="tx1"/>
              </a:solidFill>
              <a:cs typeface="Tahoma" pitchFamily="34" charset="0"/>
            </a:endParaRPr>
          </a:p>
        </p:txBody>
      </p:sp>
      <p:sp>
        <p:nvSpPr>
          <p:cNvPr id="10" name="Rectangle 9"/>
          <p:cNvSpPr>
            <a:spLocks noChangeArrowheads="1"/>
          </p:cNvSpPr>
          <p:nvPr/>
        </p:nvSpPr>
        <p:spPr bwMode="auto">
          <a:xfrm>
            <a:off x="559965" y="21501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4.2 </a:t>
            </a:r>
          </a:p>
          <a:p>
            <a:pPr algn="ctr"/>
            <a:r>
              <a:rPr lang="tr-TR" sz="900" dirty="0" smtClean="0">
                <a:solidFill>
                  <a:schemeClr val="tx1"/>
                </a:solidFill>
                <a:cs typeface="Tahoma" pitchFamily="34" charset="0"/>
              </a:rPr>
              <a:t>İlgili taraflar</a:t>
            </a:r>
            <a:endParaRPr lang="en-US" sz="900" dirty="0">
              <a:solidFill>
                <a:schemeClr val="tx1"/>
              </a:solidFill>
              <a:cs typeface="Tahoma" pitchFamily="34" charset="0"/>
            </a:endParaRPr>
          </a:p>
        </p:txBody>
      </p:sp>
      <p:sp>
        <p:nvSpPr>
          <p:cNvPr id="11" name="Rectangle 10"/>
          <p:cNvSpPr>
            <a:spLocks noChangeArrowheads="1"/>
          </p:cNvSpPr>
          <p:nvPr/>
        </p:nvSpPr>
        <p:spPr bwMode="auto">
          <a:xfrm>
            <a:off x="559965" y="26835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4.3 </a:t>
            </a:r>
          </a:p>
          <a:p>
            <a:pPr algn="ctr"/>
            <a:r>
              <a:rPr lang="tr-TR" sz="900" dirty="0" smtClean="0">
                <a:solidFill>
                  <a:schemeClr val="tx1"/>
                </a:solidFill>
                <a:cs typeface="Tahoma" pitchFamily="34" charset="0"/>
              </a:rPr>
              <a:t>Kapsam</a:t>
            </a:r>
            <a:endParaRPr lang="en-US" sz="900" dirty="0">
              <a:solidFill>
                <a:schemeClr val="tx1"/>
              </a:solidFill>
              <a:cs typeface="Tahoma" pitchFamily="34" charset="0"/>
            </a:endParaRPr>
          </a:p>
        </p:txBody>
      </p:sp>
      <p:sp>
        <p:nvSpPr>
          <p:cNvPr id="12" name="Rectangle 11"/>
          <p:cNvSpPr>
            <a:spLocks noChangeArrowheads="1"/>
          </p:cNvSpPr>
          <p:nvPr/>
        </p:nvSpPr>
        <p:spPr bwMode="auto">
          <a:xfrm>
            <a:off x="559965" y="32169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4.4</a:t>
            </a:r>
          </a:p>
          <a:p>
            <a:pPr algn="ctr"/>
            <a:r>
              <a:rPr lang="en-US" sz="900" dirty="0" smtClean="0">
                <a:solidFill>
                  <a:schemeClr val="tx1"/>
                </a:solidFill>
                <a:cs typeface="Tahoma" pitchFamily="34" charset="0"/>
              </a:rPr>
              <a:t> </a:t>
            </a:r>
            <a:r>
              <a:rPr lang="tr-TR" sz="900" dirty="0" smtClean="0">
                <a:solidFill>
                  <a:schemeClr val="tx1"/>
                </a:solidFill>
                <a:cs typeface="Tahoma" pitchFamily="34" charset="0"/>
              </a:rPr>
              <a:t>KYS</a:t>
            </a:r>
            <a:endParaRPr lang="en-US" sz="900" dirty="0">
              <a:solidFill>
                <a:schemeClr val="tx1"/>
              </a:solidFill>
              <a:cs typeface="Tahoma" pitchFamily="34" charset="0"/>
            </a:endParaRPr>
          </a:p>
        </p:txBody>
      </p:sp>
      <p:sp>
        <p:nvSpPr>
          <p:cNvPr id="13" name="Rectangle 12"/>
          <p:cNvSpPr>
            <a:spLocks noChangeArrowheads="1"/>
          </p:cNvSpPr>
          <p:nvPr/>
        </p:nvSpPr>
        <p:spPr bwMode="auto">
          <a:xfrm>
            <a:off x="1771281" y="16929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5.1 </a:t>
            </a:r>
          </a:p>
          <a:p>
            <a:pPr algn="ctr"/>
            <a:r>
              <a:rPr lang="tr-TR" sz="900" dirty="0" smtClean="0">
                <a:solidFill>
                  <a:schemeClr val="tx1"/>
                </a:solidFill>
                <a:cs typeface="Tahoma" pitchFamily="34" charset="0"/>
              </a:rPr>
              <a:t>Liderlik ve adanmışlık</a:t>
            </a:r>
            <a:endParaRPr lang="en-US" sz="900" dirty="0">
              <a:solidFill>
                <a:schemeClr val="tx1"/>
              </a:solidFill>
              <a:cs typeface="Tahoma" pitchFamily="34" charset="0"/>
            </a:endParaRPr>
          </a:p>
        </p:txBody>
      </p:sp>
      <p:sp>
        <p:nvSpPr>
          <p:cNvPr id="14" name="Rectangle 13"/>
          <p:cNvSpPr>
            <a:spLocks noChangeArrowheads="1"/>
          </p:cNvSpPr>
          <p:nvPr/>
        </p:nvSpPr>
        <p:spPr bwMode="auto">
          <a:xfrm>
            <a:off x="2989386" y="1638945"/>
            <a:ext cx="1098848" cy="5708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6.1 </a:t>
            </a:r>
          </a:p>
          <a:p>
            <a:pPr algn="ctr"/>
            <a:r>
              <a:rPr lang="sv-SE" sz="900" dirty="0" smtClean="0">
                <a:solidFill>
                  <a:schemeClr val="tx1"/>
                </a:solidFill>
                <a:cs typeface="Tahoma" pitchFamily="34" charset="0"/>
              </a:rPr>
              <a:t>Riskler ve fırsatlara göre eylemler</a:t>
            </a:r>
            <a:endParaRPr lang="en-US" sz="900" dirty="0">
              <a:solidFill>
                <a:schemeClr val="tx1"/>
              </a:solidFill>
              <a:cs typeface="Tahoma" pitchFamily="34" charset="0"/>
            </a:endParaRPr>
          </a:p>
        </p:txBody>
      </p:sp>
      <p:sp>
        <p:nvSpPr>
          <p:cNvPr id="15" name="Rectangle 14"/>
          <p:cNvSpPr>
            <a:spLocks noChangeArrowheads="1"/>
          </p:cNvSpPr>
          <p:nvPr/>
        </p:nvSpPr>
        <p:spPr bwMode="auto">
          <a:xfrm>
            <a:off x="2989386" y="2414679"/>
            <a:ext cx="1098848" cy="48092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6.2 </a:t>
            </a:r>
          </a:p>
          <a:p>
            <a:pPr algn="ctr"/>
            <a:r>
              <a:rPr lang="tr-TR" sz="900" dirty="0" smtClean="0">
                <a:solidFill>
                  <a:schemeClr val="tx1"/>
                </a:solidFill>
                <a:cs typeface="Tahoma" pitchFamily="34" charset="0"/>
              </a:rPr>
              <a:t>Kalite hedefleri ve planlama</a:t>
            </a:r>
            <a:endParaRPr lang="en-US" sz="900" dirty="0">
              <a:solidFill>
                <a:schemeClr val="tx1"/>
              </a:solidFill>
              <a:cs typeface="Tahoma" pitchFamily="34" charset="0"/>
            </a:endParaRPr>
          </a:p>
        </p:txBody>
      </p:sp>
      <p:sp>
        <p:nvSpPr>
          <p:cNvPr id="17" name="Rectangle 16"/>
          <p:cNvSpPr>
            <a:spLocks noChangeArrowheads="1"/>
          </p:cNvSpPr>
          <p:nvPr/>
        </p:nvSpPr>
        <p:spPr bwMode="auto">
          <a:xfrm>
            <a:off x="6737720" y="1600200"/>
            <a:ext cx="1098848" cy="62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 </a:t>
            </a:r>
          </a:p>
          <a:p>
            <a:pPr algn="ctr"/>
            <a:r>
              <a:rPr lang="tr-TR" sz="900" dirty="0" smtClean="0">
                <a:solidFill>
                  <a:schemeClr val="tx1"/>
                </a:solidFill>
                <a:cs typeface="Tahoma" pitchFamily="34" charset="0"/>
              </a:rPr>
              <a:t>İzleme, ölçme, analiz ve değerlendirme</a:t>
            </a:r>
            <a:endParaRPr lang="en-US" sz="900" dirty="0">
              <a:solidFill>
                <a:schemeClr val="tx1"/>
              </a:solidFill>
              <a:cs typeface="Tahoma" pitchFamily="34" charset="0"/>
            </a:endParaRPr>
          </a:p>
        </p:txBody>
      </p:sp>
      <p:sp>
        <p:nvSpPr>
          <p:cNvPr id="18" name="Rectangle 17"/>
          <p:cNvSpPr>
            <a:spLocks noChangeArrowheads="1"/>
          </p:cNvSpPr>
          <p:nvPr/>
        </p:nvSpPr>
        <p:spPr bwMode="auto">
          <a:xfrm>
            <a:off x="8013032" y="2165197"/>
            <a:ext cx="1098848" cy="6030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10.2 </a:t>
            </a:r>
            <a:r>
              <a:rPr lang="tr-TR" sz="900" dirty="0" smtClean="0">
                <a:solidFill>
                  <a:schemeClr val="tx1"/>
                </a:solidFill>
                <a:cs typeface="Tahoma" pitchFamily="34" charset="0"/>
              </a:rPr>
              <a:t>Uygunsuzluk ve düzeltici eylem</a:t>
            </a:r>
            <a:endParaRPr lang="en-US" sz="900" dirty="0">
              <a:solidFill>
                <a:schemeClr val="tx1"/>
              </a:solidFill>
              <a:cs typeface="Tahoma" pitchFamily="34" charset="0"/>
            </a:endParaRPr>
          </a:p>
        </p:txBody>
      </p:sp>
      <p:sp>
        <p:nvSpPr>
          <p:cNvPr id="19" name="Rectangle 18"/>
          <p:cNvSpPr>
            <a:spLocks noChangeArrowheads="1"/>
          </p:cNvSpPr>
          <p:nvPr/>
        </p:nvSpPr>
        <p:spPr bwMode="auto">
          <a:xfrm>
            <a:off x="8013032" y="2964772"/>
            <a:ext cx="1098848" cy="4892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10.3</a:t>
            </a:r>
          </a:p>
          <a:p>
            <a:pPr algn="ctr"/>
            <a:r>
              <a:rPr lang="tr-TR" sz="900" dirty="0" smtClean="0">
                <a:solidFill>
                  <a:schemeClr val="tx1"/>
                </a:solidFill>
                <a:cs typeface="Tahoma" pitchFamily="34" charset="0"/>
              </a:rPr>
              <a:t>Sürekli iyileştirme</a:t>
            </a:r>
            <a:endParaRPr lang="en-US" sz="900" dirty="0">
              <a:solidFill>
                <a:schemeClr val="tx1"/>
              </a:solidFill>
              <a:cs typeface="Tahoma" pitchFamily="34" charset="0"/>
            </a:endParaRPr>
          </a:p>
        </p:txBody>
      </p:sp>
      <p:sp>
        <p:nvSpPr>
          <p:cNvPr id="37" name="Rectangle 36"/>
          <p:cNvSpPr>
            <a:spLocks noChangeArrowheads="1"/>
          </p:cNvSpPr>
          <p:nvPr/>
        </p:nvSpPr>
        <p:spPr bwMode="auto">
          <a:xfrm>
            <a:off x="1771281" y="2754085"/>
            <a:ext cx="1098848" cy="6749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5.3</a:t>
            </a:r>
          </a:p>
          <a:p>
            <a:pPr algn="ctr"/>
            <a:r>
              <a:rPr lang="tr-TR" sz="900" dirty="0" smtClean="0">
                <a:solidFill>
                  <a:schemeClr val="tx1"/>
                </a:solidFill>
                <a:cs typeface="Tahoma" pitchFamily="34" charset="0"/>
              </a:rPr>
              <a:t>Kuruluştaki roller, sorumluluklar ve yetkiler</a:t>
            </a:r>
            <a:endParaRPr lang="en-US" sz="900" dirty="0">
              <a:solidFill>
                <a:schemeClr val="tx1"/>
              </a:solidFill>
              <a:cs typeface="Tahoma" pitchFamily="34" charset="0"/>
            </a:endParaRPr>
          </a:p>
        </p:txBody>
      </p:sp>
      <p:sp>
        <p:nvSpPr>
          <p:cNvPr id="51" name="Rectangle 50"/>
          <p:cNvSpPr>
            <a:spLocks noChangeArrowheads="1"/>
          </p:cNvSpPr>
          <p:nvPr/>
        </p:nvSpPr>
        <p:spPr bwMode="auto">
          <a:xfrm>
            <a:off x="6737720" y="3714711"/>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9.2</a:t>
            </a:r>
          </a:p>
          <a:p>
            <a:pPr algn="ctr"/>
            <a:r>
              <a:rPr lang="tr-TR" sz="900" dirty="0" smtClean="0">
                <a:solidFill>
                  <a:schemeClr val="tx1"/>
                </a:solidFill>
                <a:cs typeface="Tahoma" pitchFamily="34" charset="0"/>
              </a:rPr>
              <a:t>İç değerlendirme</a:t>
            </a:r>
            <a:endParaRPr lang="en-US" sz="900" dirty="0">
              <a:solidFill>
                <a:schemeClr val="tx1"/>
              </a:solidFill>
              <a:cs typeface="Tahoma" pitchFamily="34" charset="0"/>
            </a:endParaRPr>
          </a:p>
        </p:txBody>
      </p:sp>
      <p:sp>
        <p:nvSpPr>
          <p:cNvPr id="52" name="Rectangle 51"/>
          <p:cNvSpPr>
            <a:spLocks noChangeArrowheads="1"/>
          </p:cNvSpPr>
          <p:nvPr/>
        </p:nvSpPr>
        <p:spPr bwMode="auto">
          <a:xfrm>
            <a:off x="6737720" y="4267200"/>
            <a:ext cx="1098848" cy="40027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9.3 </a:t>
            </a:r>
          </a:p>
          <a:p>
            <a:pPr algn="ctr"/>
            <a:r>
              <a:rPr lang="tr-TR" sz="900" dirty="0" smtClean="0">
                <a:solidFill>
                  <a:schemeClr val="tx1"/>
                </a:solidFill>
                <a:cs typeface="Tahoma" pitchFamily="34" charset="0"/>
              </a:rPr>
              <a:t>Yönetimin gözden geçirmesi</a:t>
            </a:r>
            <a:endParaRPr lang="en-US" sz="900" dirty="0">
              <a:solidFill>
                <a:schemeClr val="tx1"/>
              </a:solidFill>
              <a:cs typeface="Tahoma" pitchFamily="34" charset="0"/>
            </a:endParaRPr>
          </a:p>
        </p:txBody>
      </p:sp>
      <p:sp>
        <p:nvSpPr>
          <p:cNvPr id="56" name="Rectangle 55"/>
          <p:cNvSpPr>
            <a:spLocks noChangeArrowheads="1"/>
          </p:cNvSpPr>
          <p:nvPr/>
        </p:nvSpPr>
        <p:spPr bwMode="auto">
          <a:xfrm>
            <a:off x="5486400" y="1600200"/>
            <a:ext cx="1136212" cy="5841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8.1 </a:t>
            </a:r>
          </a:p>
          <a:p>
            <a:pPr algn="ctr"/>
            <a:r>
              <a:rPr lang="tr-TR" sz="900" dirty="0" smtClean="0">
                <a:solidFill>
                  <a:schemeClr val="tx1"/>
                </a:solidFill>
                <a:cs typeface="Tahoma" pitchFamily="34" charset="0"/>
              </a:rPr>
              <a:t>İşleyişin planlanması ve kontrolü</a:t>
            </a:r>
            <a:endParaRPr lang="en-US" sz="900" dirty="0">
              <a:solidFill>
                <a:schemeClr val="tx1"/>
              </a:solidFill>
              <a:cs typeface="Tahoma" pitchFamily="34" charset="0"/>
            </a:endParaRPr>
          </a:p>
        </p:txBody>
      </p:sp>
      <p:sp>
        <p:nvSpPr>
          <p:cNvPr id="59" name="Rectangle 58"/>
          <p:cNvSpPr>
            <a:spLocks noChangeArrowheads="1"/>
          </p:cNvSpPr>
          <p:nvPr/>
        </p:nvSpPr>
        <p:spPr bwMode="auto">
          <a:xfrm>
            <a:off x="1771281" y="22263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5.2 </a:t>
            </a:r>
          </a:p>
          <a:p>
            <a:pPr algn="ctr"/>
            <a:r>
              <a:rPr lang="tr-TR" sz="900" dirty="0" smtClean="0">
                <a:solidFill>
                  <a:schemeClr val="tx1"/>
                </a:solidFill>
                <a:cs typeface="Tahoma" pitchFamily="34" charset="0"/>
              </a:rPr>
              <a:t>Politika</a:t>
            </a:r>
            <a:endParaRPr lang="en-US" sz="900" dirty="0">
              <a:solidFill>
                <a:schemeClr val="tx1"/>
              </a:solidFill>
              <a:cs typeface="Tahoma" pitchFamily="34" charset="0"/>
            </a:endParaRPr>
          </a:p>
        </p:txBody>
      </p:sp>
      <p:sp>
        <p:nvSpPr>
          <p:cNvPr id="60" name="Rectangle 59"/>
          <p:cNvSpPr>
            <a:spLocks noChangeArrowheads="1"/>
          </p:cNvSpPr>
          <p:nvPr/>
        </p:nvSpPr>
        <p:spPr bwMode="auto">
          <a:xfrm>
            <a:off x="2987454" y="3071138"/>
            <a:ext cx="1098848" cy="4340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6.3 </a:t>
            </a:r>
          </a:p>
          <a:p>
            <a:pPr algn="ctr"/>
            <a:r>
              <a:rPr lang="tr-TR" sz="900" dirty="0" smtClean="0">
                <a:solidFill>
                  <a:schemeClr val="tx1"/>
                </a:solidFill>
                <a:cs typeface="Tahoma" pitchFamily="34" charset="0"/>
              </a:rPr>
              <a:t>Değişikliklerin planlanması</a:t>
            </a:r>
            <a:endParaRPr lang="en-US" sz="900" dirty="0">
              <a:solidFill>
                <a:schemeClr val="tx1"/>
              </a:solidFill>
              <a:cs typeface="Tahoma" pitchFamily="34" charset="0"/>
            </a:endParaRPr>
          </a:p>
        </p:txBody>
      </p:sp>
      <p:sp>
        <p:nvSpPr>
          <p:cNvPr id="65" name="Rectangle 64"/>
          <p:cNvSpPr>
            <a:spLocks noChangeArrowheads="1"/>
          </p:cNvSpPr>
          <p:nvPr/>
        </p:nvSpPr>
        <p:spPr bwMode="auto">
          <a:xfrm>
            <a:off x="6737720" y="2392566"/>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9.1.2</a:t>
            </a:r>
          </a:p>
          <a:p>
            <a:pPr algn="ctr"/>
            <a:r>
              <a:rPr lang="tr-TR" sz="900" dirty="0" smtClean="0">
                <a:solidFill>
                  <a:schemeClr val="tx1"/>
                </a:solidFill>
                <a:cs typeface="Tahoma" pitchFamily="34" charset="0"/>
              </a:rPr>
              <a:t>Müşteri memnuniyeti</a:t>
            </a:r>
            <a:endParaRPr lang="en-US" sz="900" dirty="0">
              <a:solidFill>
                <a:schemeClr val="tx1"/>
              </a:solidFill>
              <a:cs typeface="Tahoma" pitchFamily="34" charset="0"/>
            </a:endParaRPr>
          </a:p>
        </p:txBody>
      </p:sp>
      <p:sp>
        <p:nvSpPr>
          <p:cNvPr id="66" name="Rectangle 65"/>
          <p:cNvSpPr>
            <a:spLocks noChangeArrowheads="1"/>
          </p:cNvSpPr>
          <p:nvPr/>
        </p:nvSpPr>
        <p:spPr bwMode="auto">
          <a:xfrm>
            <a:off x="6737720" y="3064512"/>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9.1.3 </a:t>
            </a:r>
          </a:p>
          <a:p>
            <a:pPr algn="ctr"/>
            <a:r>
              <a:rPr lang="tr-TR" sz="900" dirty="0" smtClean="0">
                <a:solidFill>
                  <a:schemeClr val="tx1"/>
                </a:solidFill>
                <a:cs typeface="Tahoma" pitchFamily="34" charset="0"/>
              </a:rPr>
              <a:t>Analiz ve değerlendirme</a:t>
            </a:r>
            <a:endParaRPr lang="en-US" sz="900" dirty="0">
              <a:solidFill>
                <a:schemeClr val="tx1"/>
              </a:solidFill>
              <a:cs typeface="Tahoma" pitchFamily="34" charset="0"/>
            </a:endParaRPr>
          </a:p>
        </p:txBody>
      </p:sp>
      <p:sp>
        <p:nvSpPr>
          <p:cNvPr id="75" name="Rectangle 74"/>
          <p:cNvSpPr>
            <a:spLocks noChangeArrowheads="1"/>
          </p:cNvSpPr>
          <p:nvPr/>
        </p:nvSpPr>
        <p:spPr bwMode="auto">
          <a:xfrm>
            <a:off x="5505082" y="23025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tr-TR" sz="900" dirty="0" smtClean="0">
                <a:solidFill>
                  <a:schemeClr val="tx1"/>
                </a:solidFill>
                <a:cs typeface="Tahoma" pitchFamily="34" charset="0"/>
              </a:rPr>
              <a:t>Sonraki </a:t>
            </a:r>
            <a:r>
              <a:rPr lang="tr-TR" sz="900" dirty="0" err="1" smtClean="0">
                <a:solidFill>
                  <a:schemeClr val="tx1"/>
                </a:solidFill>
                <a:cs typeface="Tahoma" pitchFamily="34" charset="0"/>
              </a:rPr>
              <a:t>slayta</a:t>
            </a:r>
            <a:r>
              <a:rPr lang="tr-TR" sz="900" dirty="0" smtClean="0">
                <a:solidFill>
                  <a:schemeClr val="tx1"/>
                </a:solidFill>
                <a:cs typeface="Tahoma" pitchFamily="34" charset="0"/>
              </a:rPr>
              <a:t> bakınız</a:t>
            </a:r>
            <a:endParaRPr lang="en-US" sz="900" dirty="0">
              <a:solidFill>
                <a:schemeClr val="tx1"/>
              </a:solidFill>
              <a:cs typeface="Tahoma" pitchFamily="34" charset="0"/>
            </a:endParaRPr>
          </a:p>
        </p:txBody>
      </p:sp>
      <p:cxnSp>
        <p:nvCxnSpPr>
          <p:cNvPr id="21" name="Straight Arrow Connector 20"/>
          <p:cNvCxnSpPr/>
          <p:nvPr/>
        </p:nvCxnSpPr>
        <p:spPr bwMode="auto">
          <a:xfrm flipH="1">
            <a:off x="2320705" y="1439493"/>
            <a:ext cx="1" cy="2534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4" name="Straight Arrow Connector 23"/>
          <p:cNvCxnSpPr/>
          <p:nvPr/>
        </p:nvCxnSpPr>
        <p:spPr bwMode="auto">
          <a:xfrm>
            <a:off x="2320705" y="25908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8" name="Straight Arrow Connector 27"/>
          <p:cNvCxnSpPr/>
          <p:nvPr/>
        </p:nvCxnSpPr>
        <p:spPr bwMode="auto">
          <a:xfrm>
            <a:off x="2320705" y="20574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0" name="Straight Arrow Connector 29"/>
          <p:cNvCxnSpPr>
            <a:stCxn id="2" idx="2"/>
            <a:endCxn id="9" idx="0"/>
          </p:cNvCxnSpPr>
          <p:nvPr/>
        </p:nvCxnSpPr>
        <p:spPr bwMode="auto">
          <a:xfrm flipH="1">
            <a:off x="1109389" y="1439493"/>
            <a:ext cx="1" cy="1772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2" name="Straight Arrow Connector 31"/>
          <p:cNvCxnSpPr>
            <a:stCxn id="9" idx="2"/>
            <a:endCxn id="10" idx="0"/>
          </p:cNvCxnSpPr>
          <p:nvPr/>
        </p:nvCxnSpPr>
        <p:spPr bwMode="auto">
          <a:xfrm>
            <a:off x="1109389" y="19812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4" name="Straight Arrow Connector 33"/>
          <p:cNvCxnSpPr>
            <a:stCxn id="10" idx="2"/>
            <a:endCxn id="11" idx="0"/>
          </p:cNvCxnSpPr>
          <p:nvPr/>
        </p:nvCxnSpPr>
        <p:spPr bwMode="auto">
          <a:xfrm>
            <a:off x="1109389" y="25146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40" name="Straight Arrow Connector 39"/>
          <p:cNvCxnSpPr>
            <a:stCxn id="11" idx="2"/>
            <a:endCxn id="12" idx="0"/>
          </p:cNvCxnSpPr>
          <p:nvPr/>
        </p:nvCxnSpPr>
        <p:spPr bwMode="auto">
          <a:xfrm>
            <a:off x="1109389" y="30480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4" name="Straight Arrow Connector 53"/>
          <p:cNvCxnSpPr>
            <a:stCxn id="4" idx="2"/>
            <a:endCxn id="14" idx="0"/>
          </p:cNvCxnSpPr>
          <p:nvPr/>
        </p:nvCxnSpPr>
        <p:spPr bwMode="auto">
          <a:xfrm flipH="1">
            <a:off x="3538810" y="1439493"/>
            <a:ext cx="1" cy="1994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7" name="Straight Arrow Connector 56"/>
          <p:cNvCxnSpPr>
            <a:stCxn id="14" idx="2"/>
            <a:endCxn id="15" idx="0"/>
          </p:cNvCxnSpPr>
          <p:nvPr/>
        </p:nvCxnSpPr>
        <p:spPr bwMode="auto">
          <a:xfrm>
            <a:off x="3538810" y="2209800"/>
            <a:ext cx="0" cy="20487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61" name="Straight Arrow Connector 60"/>
          <p:cNvCxnSpPr>
            <a:stCxn id="15" idx="2"/>
            <a:endCxn id="60" idx="0"/>
          </p:cNvCxnSpPr>
          <p:nvPr/>
        </p:nvCxnSpPr>
        <p:spPr bwMode="auto">
          <a:xfrm flipH="1">
            <a:off x="3536878" y="2895600"/>
            <a:ext cx="1932" cy="175538"/>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1" name="Straight Arrow Connector 90"/>
          <p:cNvCxnSpPr>
            <a:stCxn id="6" idx="2"/>
            <a:endCxn id="56" idx="0"/>
          </p:cNvCxnSpPr>
          <p:nvPr/>
        </p:nvCxnSpPr>
        <p:spPr bwMode="auto">
          <a:xfrm flipH="1">
            <a:off x="6054506" y="1439493"/>
            <a:ext cx="1"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3" name="Straight Arrow Connector 92"/>
          <p:cNvCxnSpPr>
            <a:stCxn id="56" idx="2"/>
            <a:endCxn id="75" idx="0"/>
          </p:cNvCxnSpPr>
          <p:nvPr/>
        </p:nvCxnSpPr>
        <p:spPr bwMode="auto">
          <a:xfrm>
            <a:off x="6054506" y="2184388"/>
            <a:ext cx="0" cy="11813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5" name="Straight Arrow Connector 94"/>
          <p:cNvCxnSpPr>
            <a:stCxn id="7" idx="2"/>
            <a:endCxn id="17" idx="0"/>
          </p:cNvCxnSpPr>
          <p:nvPr/>
        </p:nvCxnSpPr>
        <p:spPr bwMode="auto">
          <a:xfrm>
            <a:off x="7287144" y="1439493"/>
            <a:ext cx="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7" name="Straight Arrow Connector 96"/>
          <p:cNvCxnSpPr>
            <a:stCxn id="17" idx="2"/>
            <a:endCxn id="65" idx="0"/>
          </p:cNvCxnSpPr>
          <p:nvPr/>
        </p:nvCxnSpPr>
        <p:spPr bwMode="auto">
          <a:xfrm>
            <a:off x="7287144" y="2221843"/>
            <a:ext cx="0" cy="170723"/>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9" name="Straight Arrow Connector 98"/>
          <p:cNvCxnSpPr>
            <a:stCxn id="65" idx="2"/>
            <a:endCxn id="66" idx="0"/>
          </p:cNvCxnSpPr>
          <p:nvPr/>
        </p:nvCxnSpPr>
        <p:spPr bwMode="auto">
          <a:xfrm>
            <a:off x="7287144" y="2865760"/>
            <a:ext cx="0" cy="1987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4" name="Straight Arrow Connector 103"/>
          <p:cNvCxnSpPr>
            <a:stCxn id="66" idx="2"/>
            <a:endCxn id="51" idx="0"/>
          </p:cNvCxnSpPr>
          <p:nvPr/>
        </p:nvCxnSpPr>
        <p:spPr bwMode="auto">
          <a:xfrm>
            <a:off x="7287144" y="3537706"/>
            <a:ext cx="0" cy="177005"/>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6" name="Straight Arrow Connector 105"/>
          <p:cNvCxnSpPr>
            <a:stCxn id="51" idx="2"/>
            <a:endCxn id="52" idx="0"/>
          </p:cNvCxnSpPr>
          <p:nvPr/>
        </p:nvCxnSpPr>
        <p:spPr bwMode="auto">
          <a:xfrm>
            <a:off x="7287144" y="4079191"/>
            <a:ext cx="0" cy="18800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8" name="Straight Arrow Connector 107"/>
          <p:cNvCxnSpPr>
            <a:stCxn id="8" idx="2"/>
            <a:endCxn id="73" idx="0"/>
          </p:cNvCxnSpPr>
          <p:nvPr/>
        </p:nvCxnSpPr>
        <p:spPr bwMode="auto">
          <a:xfrm>
            <a:off x="8562456" y="1439493"/>
            <a:ext cx="651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10" name="Straight Arrow Connector 109"/>
          <p:cNvCxnSpPr>
            <a:stCxn id="18" idx="2"/>
            <a:endCxn id="19" idx="0"/>
          </p:cNvCxnSpPr>
          <p:nvPr/>
        </p:nvCxnSpPr>
        <p:spPr bwMode="auto">
          <a:xfrm>
            <a:off x="8562456" y="2768252"/>
            <a:ext cx="0" cy="1965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4" name="Rectangle 26"/>
          <p:cNvSpPr>
            <a:spLocks noChangeArrowheads="1"/>
          </p:cNvSpPr>
          <p:nvPr/>
        </p:nvSpPr>
        <p:spPr bwMode="auto">
          <a:xfrm>
            <a:off x="4285245" y="838200"/>
            <a:ext cx="1134021" cy="601293"/>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1100" dirty="0">
                <a:solidFill>
                  <a:schemeClr val="tx1"/>
                </a:solidFill>
                <a:cs typeface="Tahoma" pitchFamily="34" charset="0"/>
              </a:rPr>
              <a:t>7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Destek</a:t>
            </a:r>
            <a:endParaRPr lang="en-US" sz="1100" dirty="0">
              <a:solidFill>
                <a:schemeClr val="tx1"/>
              </a:solidFill>
              <a:cs typeface="Tahoma" pitchFamily="34" charset="0"/>
            </a:endParaRPr>
          </a:p>
        </p:txBody>
      </p:sp>
      <p:sp>
        <p:nvSpPr>
          <p:cNvPr id="82" name="Rectangle 81"/>
          <p:cNvSpPr>
            <a:spLocks noChangeArrowheads="1"/>
          </p:cNvSpPr>
          <p:nvPr/>
        </p:nvSpPr>
        <p:spPr bwMode="auto">
          <a:xfrm>
            <a:off x="4254746" y="16002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 </a:t>
            </a:r>
          </a:p>
          <a:p>
            <a:pPr algn="ctr"/>
            <a:r>
              <a:rPr lang="tr-TR" sz="900" dirty="0">
                <a:solidFill>
                  <a:schemeClr val="tx1"/>
                </a:solidFill>
                <a:cs typeface="Tahoma" pitchFamily="34" charset="0"/>
              </a:rPr>
              <a:t>K</a:t>
            </a:r>
            <a:r>
              <a:rPr lang="tr-TR" sz="900" dirty="0" smtClean="0">
                <a:solidFill>
                  <a:schemeClr val="tx1"/>
                </a:solidFill>
                <a:cs typeface="Tahoma" pitchFamily="34" charset="0"/>
              </a:rPr>
              <a:t>aynaklar</a:t>
            </a:r>
            <a:endParaRPr lang="en-US" sz="900" dirty="0">
              <a:solidFill>
                <a:schemeClr val="tx1"/>
              </a:solidFill>
              <a:cs typeface="Tahoma" pitchFamily="34" charset="0"/>
            </a:endParaRPr>
          </a:p>
        </p:txBody>
      </p:sp>
      <p:sp>
        <p:nvSpPr>
          <p:cNvPr id="84" name="Rectangle 83"/>
          <p:cNvSpPr>
            <a:spLocks noChangeArrowheads="1"/>
          </p:cNvSpPr>
          <p:nvPr/>
        </p:nvSpPr>
        <p:spPr bwMode="auto">
          <a:xfrm>
            <a:off x="4254746" y="54199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7.3 </a:t>
            </a:r>
          </a:p>
          <a:p>
            <a:pPr algn="ctr"/>
            <a:r>
              <a:rPr lang="tr-TR" sz="900" dirty="0" smtClean="0">
                <a:solidFill>
                  <a:schemeClr val="tx1"/>
                </a:solidFill>
                <a:cs typeface="Tahoma" pitchFamily="34" charset="0"/>
              </a:rPr>
              <a:t>Farkındalık</a:t>
            </a:r>
            <a:endParaRPr lang="en-US" sz="900" dirty="0">
              <a:solidFill>
                <a:schemeClr val="tx1"/>
              </a:solidFill>
              <a:cs typeface="Tahoma" pitchFamily="34" charset="0"/>
            </a:endParaRPr>
          </a:p>
        </p:txBody>
      </p:sp>
      <p:sp>
        <p:nvSpPr>
          <p:cNvPr id="86" name="Rectangle 85"/>
          <p:cNvSpPr>
            <a:spLocks noChangeArrowheads="1"/>
          </p:cNvSpPr>
          <p:nvPr/>
        </p:nvSpPr>
        <p:spPr bwMode="auto">
          <a:xfrm>
            <a:off x="4254746" y="587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7.4 </a:t>
            </a:r>
          </a:p>
          <a:p>
            <a:pPr algn="ctr"/>
            <a:r>
              <a:rPr lang="tr-TR" sz="900" dirty="0" smtClean="0">
                <a:solidFill>
                  <a:schemeClr val="tx1"/>
                </a:solidFill>
                <a:cs typeface="Tahoma" pitchFamily="34" charset="0"/>
              </a:rPr>
              <a:t>İletişim</a:t>
            </a:r>
            <a:endParaRPr lang="en-US" sz="900" dirty="0">
              <a:solidFill>
                <a:schemeClr val="tx1"/>
              </a:solidFill>
              <a:cs typeface="Tahoma" pitchFamily="34" charset="0"/>
            </a:endParaRPr>
          </a:p>
        </p:txBody>
      </p:sp>
      <p:sp>
        <p:nvSpPr>
          <p:cNvPr id="88" name="Rectangle 87"/>
          <p:cNvSpPr>
            <a:spLocks noChangeArrowheads="1"/>
          </p:cNvSpPr>
          <p:nvPr/>
        </p:nvSpPr>
        <p:spPr bwMode="auto">
          <a:xfrm>
            <a:off x="4254746" y="6333372"/>
            <a:ext cx="1195018" cy="448428"/>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7.5 </a:t>
            </a:r>
          </a:p>
          <a:p>
            <a:pPr algn="ctr"/>
            <a:r>
              <a:rPr lang="tr-TR" sz="900" dirty="0" err="1" smtClean="0">
                <a:solidFill>
                  <a:schemeClr val="tx1"/>
                </a:solidFill>
                <a:cs typeface="Tahoma" pitchFamily="34" charset="0"/>
              </a:rPr>
              <a:t>Dokümante</a:t>
            </a:r>
            <a:r>
              <a:rPr lang="tr-TR" sz="900" dirty="0" smtClean="0">
                <a:solidFill>
                  <a:schemeClr val="tx1"/>
                </a:solidFill>
                <a:cs typeface="Tahoma" pitchFamily="34" charset="0"/>
              </a:rPr>
              <a:t> bilgi</a:t>
            </a:r>
            <a:endParaRPr lang="en-US" sz="900" dirty="0">
              <a:solidFill>
                <a:schemeClr val="tx1"/>
              </a:solidFill>
              <a:cs typeface="Tahoma" pitchFamily="34" charset="0"/>
            </a:endParaRPr>
          </a:p>
        </p:txBody>
      </p:sp>
      <p:sp>
        <p:nvSpPr>
          <p:cNvPr id="90" name="Rectangle 89"/>
          <p:cNvSpPr>
            <a:spLocks noChangeArrowheads="1"/>
          </p:cNvSpPr>
          <p:nvPr/>
        </p:nvSpPr>
        <p:spPr bwMode="auto">
          <a:xfrm>
            <a:off x="4254746" y="49627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7.2 </a:t>
            </a:r>
          </a:p>
          <a:p>
            <a:pPr algn="ctr"/>
            <a:r>
              <a:rPr lang="tr-TR" sz="900" dirty="0" smtClean="0">
                <a:solidFill>
                  <a:schemeClr val="tx1"/>
                </a:solidFill>
                <a:cs typeface="Tahoma" pitchFamily="34" charset="0"/>
              </a:rPr>
              <a:t>Yetkinlik</a:t>
            </a:r>
            <a:endParaRPr lang="en-US" sz="900" dirty="0">
              <a:solidFill>
                <a:schemeClr val="tx1"/>
              </a:solidFill>
              <a:cs typeface="Tahoma" pitchFamily="34" charset="0"/>
            </a:endParaRPr>
          </a:p>
        </p:txBody>
      </p:sp>
      <p:cxnSp>
        <p:nvCxnSpPr>
          <p:cNvPr id="92" name="Straight Arrow Connector 91"/>
          <p:cNvCxnSpPr/>
          <p:nvPr/>
        </p:nvCxnSpPr>
        <p:spPr bwMode="auto">
          <a:xfrm>
            <a:off x="4852255" y="3896951"/>
            <a:ext cx="0" cy="110593"/>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sp>
        <p:nvSpPr>
          <p:cNvPr id="94" name="Rectangle 93"/>
          <p:cNvSpPr>
            <a:spLocks noChangeArrowheads="1"/>
          </p:cNvSpPr>
          <p:nvPr/>
        </p:nvSpPr>
        <p:spPr bwMode="auto">
          <a:xfrm>
            <a:off x="4254746" y="2967434"/>
            <a:ext cx="1195018" cy="61396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7.1.4 </a:t>
            </a:r>
          </a:p>
          <a:p>
            <a:pPr algn="ctr"/>
            <a:r>
              <a:rPr lang="tr-TR" sz="900" dirty="0" smtClean="0">
                <a:solidFill>
                  <a:schemeClr val="tx1"/>
                </a:solidFill>
                <a:cs typeface="Tahoma" pitchFamily="34" charset="0"/>
              </a:rPr>
              <a:t>Süreçlerin işleyişi için çevre</a:t>
            </a:r>
            <a:endParaRPr lang="en-US" sz="900" dirty="0">
              <a:solidFill>
                <a:schemeClr val="tx1"/>
              </a:solidFill>
              <a:cs typeface="Tahoma" pitchFamily="34" charset="0"/>
            </a:endParaRPr>
          </a:p>
        </p:txBody>
      </p:sp>
      <p:sp>
        <p:nvSpPr>
          <p:cNvPr id="96" name="Rectangle 95"/>
          <p:cNvSpPr>
            <a:spLocks noChangeArrowheads="1"/>
          </p:cNvSpPr>
          <p:nvPr/>
        </p:nvSpPr>
        <p:spPr bwMode="auto">
          <a:xfrm>
            <a:off x="4254746" y="3731844"/>
            <a:ext cx="1195018" cy="53535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7.1.5 </a:t>
            </a:r>
          </a:p>
          <a:p>
            <a:pPr algn="ctr"/>
            <a:r>
              <a:rPr lang="tr-TR" sz="900" dirty="0" smtClean="0">
                <a:solidFill>
                  <a:schemeClr val="tx1"/>
                </a:solidFill>
                <a:cs typeface="Tahoma" pitchFamily="34" charset="0"/>
              </a:rPr>
              <a:t>Kaynakların izlenmesi ve ölçülmesi</a:t>
            </a:r>
            <a:endParaRPr lang="en-US" sz="900" dirty="0">
              <a:solidFill>
                <a:schemeClr val="tx1"/>
              </a:solidFill>
              <a:cs typeface="Tahoma" pitchFamily="34" charset="0"/>
            </a:endParaRPr>
          </a:p>
        </p:txBody>
      </p:sp>
      <p:sp>
        <p:nvSpPr>
          <p:cNvPr id="98" name="Rectangle 97"/>
          <p:cNvSpPr>
            <a:spLocks noChangeArrowheads="1"/>
          </p:cNvSpPr>
          <p:nvPr/>
        </p:nvSpPr>
        <p:spPr bwMode="auto">
          <a:xfrm>
            <a:off x="4254746" y="206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7.1.2 </a:t>
            </a:r>
          </a:p>
          <a:p>
            <a:pPr algn="ctr"/>
            <a:r>
              <a:rPr lang="tr-TR" sz="900" dirty="0" smtClean="0">
                <a:solidFill>
                  <a:schemeClr val="tx1"/>
                </a:solidFill>
                <a:cs typeface="Tahoma" pitchFamily="34" charset="0"/>
              </a:rPr>
              <a:t>İnsanlar</a:t>
            </a:r>
            <a:endParaRPr lang="en-US" sz="900" dirty="0">
              <a:solidFill>
                <a:schemeClr val="tx1"/>
              </a:solidFill>
              <a:cs typeface="Tahoma" pitchFamily="34" charset="0"/>
            </a:endParaRPr>
          </a:p>
        </p:txBody>
      </p:sp>
      <p:sp>
        <p:nvSpPr>
          <p:cNvPr id="100" name="Rectangle 99"/>
          <p:cNvSpPr>
            <a:spLocks noChangeArrowheads="1"/>
          </p:cNvSpPr>
          <p:nvPr/>
        </p:nvSpPr>
        <p:spPr bwMode="auto">
          <a:xfrm>
            <a:off x="4254746" y="25146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7.1.3 </a:t>
            </a:r>
          </a:p>
          <a:p>
            <a:pPr algn="ctr"/>
            <a:r>
              <a:rPr lang="tr-TR" sz="900" dirty="0" smtClean="0">
                <a:solidFill>
                  <a:schemeClr val="tx1"/>
                </a:solidFill>
                <a:cs typeface="Tahoma" pitchFamily="34" charset="0"/>
              </a:rPr>
              <a:t>Altyapı</a:t>
            </a:r>
            <a:endParaRPr lang="en-US" sz="900" dirty="0">
              <a:solidFill>
                <a:schemeClr val="tx1"/>
              </a:solidFill>
              <a:cs typeface="Tahoma" pitchFamily="34" charset="0"/>
            </a:endParaRPr>
          </a:p>
        </p:txBody>
      </p:sp>
      <p:cxnSp>
        <p:nvCxnSpPr>
          <p:cNvPr id="101" name="Straight Arrow Connector 100"/>
          <p:cNvCxnSpPr/>
          <p:nvPr/>
        </p:nvCxnSpPr>
        <p:spPr bwMode="auto">
          <a:xfrm flipH="1">
            <a:off x="4852255" y="1439493"/>
            <a:ext cx="1" cy="160707"/>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2" name="Straight Arrow Connector 101"/>
          <p:cNvCxnSpPr/>
          <p:nvPr/>
        </p:nvCxnSpPr>
        <p:spPr bwMode="auto">
          <a:xfrm>
            <a:off x="4852255" y="1895264"/>
            <a:ext cx="0" cy="1718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3" name="Straight Arrow Connector 102"/>
          <p:cNvCxnSpPr/>
          <p:nvPr/>
        </p:nvCxnSpPr>
        <p:spPr bwMode="auto">
          <a:xfrm>
            <a:off x="4852255" y="2362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5" name="Straight Arrow Connector 104"/>
          <p:cNvCxnSpPr/>
          <p:nvPr/>
        </p:nvCxnSpPr>
        <p:spPr bwMode="auto">
          <a:xfrm>
            <a:off x="4852255" y="2809664"/>
            <a:ext cx="0" cy="15777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7" name="Straight Arrow Connector 106"/>
          <p:cNvCxnSpPr/>
          <p:nvPr/>
        </p:nvCxnSpPr>
        <p:spPr bwMode="auto">
          <a:xfrm>
            <a:off x="4852255" y="3581400"/>
            <a:ext cx="0" cy="150444"/>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9" name="Straight Arrow Connector 108"/>
          <p:cNvCxnSpPr/>
          <p:nvPr/>
        </p:nvCxnSpPr>
        <p:spPr bwMode="auto">
          <a:xfrm>
            <a:off x="4852255" y="52578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5" name="Straight Arrow Connector 114"/>
          <p:cNvCxnSpPr/>
          <p:nvPr/>
        </p:nvCxnSpPr>
        <p:spPr bwMode="auto">
          <a:xfrm>
            <a:off x="4852255" y="57150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6" name="Straight Arrow Connector 115"/>
          <p:cNvCxnSpPr/>
          <p:nvPr/>
        </p:nvCxnSpPr>
        <p:spPr bwMode="auto">
          <a:xfrm>
            <a:off x="4852255" y="6172200"/>
            <a:ext cx="0" cy="1611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117" name="Rectangle 116"/>
          <p:cNvSpPr>
            <a:spLocks noChangeArrowheads="1"/>
          </p:cNvSpPr>
          <p:nvPr/>
        </p:nvSpPr>
        <p:spPr bwMode="auto">
          <a:xfrm>
            <a:off x="4258132" y="4419600"/>
            <a:ext cx="1188246" cy="4474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a:solidFill>
                  <a:schemeClr val="tx1"/>
                </a:solidFill>
                <a:cs typeface="Tahoma" pitchFamily="34" charset="0"/>
              </a:rPr>
              <a:t>7.1.6 </a:t>
            </a:r>
          </a:p>
          <a:p>
            <a:pPr algn="ctr"/>
            <a:r>
              <a:rPr lang="tr-TR" sz="900" dirty="0" smtClean="0">
                <a:solidFill>
                  <a:schemeClr val="tx1"/>
                </a:solidFill>
                <a:cs typeface="Tahoma" pitchFamily="34" charset="0"/>
              </a:rPr>
              <a:t>Kurumsal bilgi</a:t>
            </a:r>
            <a:endParaRPr lang="en-US" sz="900" dirty="0">
              <a:solidFill>
                <a:schemeClr val="tx1"/>
              </a:solidFill>
              <a:cs typeface="Tahoma" pitchFamily="34" charset="0"/>
            </a:endParaRPr>
          </a:p>
        </p:txBody>
      </p:sp>
      <p:cxnSp>
        <p:nvCxnSpPr>
          <p:cNvPr id="118" name="Straight Arrow Connector 117"/>
          <p:cNvCxnSpPr/>
          <p:nvPr/>
        </p:nvCxnSpPr>
        <p:spPr bwMode="auto">
          <a:xfrm>
            <a:off x="4852255" y="4267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9" name="Straight Arrow Connector 118"/>
          <p:cNvCxnSpPr/>
          <p:nvPr/>
        </p:nvCxnSpPr>
        <p:spPr bwMode="auto">
          <a:xfrm>
            <a:off x="4852255" y="4867064"/>
            <a:ext cx="0" cy="956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73" name="Rectangle 72"/>
          <p:cNvSpPr>
            <a:spLocks noChangeArrowheads="1"/>
          </p:cNvSpPr>
          <p:nvPr/>
        </p:nvSpPr>
        <p:spPr bwMode="auto">
          <a:xfrm>
            <a:off x="8026052" y="1600200"/>
            <a:ext cx="108582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10.1</a:t>
            </a:r>
          </a:p>
          <a:p>
            <a:pPr algn="ctr"/>
            <a:r>
              <a:rPr lang="tr-TR" sz="900" dirty="0" smtClean="0">
                <a:solidFill>
                  <a:schemeClr val="tx1"/>
                </a:solidFill>
                <a:cs typeface="Tahoma" pitchFamily="34" charset="0"/>
              </a:rPr>
              <a:t>Genel</a:t>
            </a:r>
            <a:endParaRPr lang="en-US" sz="900" dirty="0">
              <a:solidFill>
                <a:schemeClr val="tx1"/>
              </a:solidFill>
              <a:cs typeface="Tahoma" pitchFamily="34" charset="0"/>
            </a:endParaRPr>
          </a:p>
        </p:txBody>
      </p:sp>
      <p:cxnSp>
        <p:nvCxnSpPr>
          <p:cNvPr id="78" name="Straight Arrow Connector 77"/>
          <p:cNvCxnSpPr>
            <a:stCxn id="73" idx="2"/>
            <a:endCxn id="18" idx="0"/>
          </p:cNvCxnSpPr>
          <p:nvPr/>
        </p:nvCxnSpPr>
        <p:spPr bwMode="auto">
          <a:xfrm flipH="1">
            <a:off x="8562456" y="1964680"/>
            <a:ext cx="6510" cy="20051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6" name="Rectangle 4"/>
          <p:cNvSpPr txBox="1">
            <a:spLocks noChangeArrowheads="1"/>
          </p:cNvSpPr>
          <p:nvPr/>
        </p:nvSpPr>
        <p:spPr>
          <a:xfrm>
            <a:off x="3330908" y="-81442"/>
            <a:ext cx="3042694" cy="5162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0"/>
              </a:spcBef>
              <a:spcAft>
                <a:spcPts val="0"/>
              </a:spcAft>
            </a:pPr>
            <a:r>
              <a:rPr lang="tr-TR" altLang="en-US" sz="2800" kern="0" dirty="0" smtClean="0">
                <a:solidFill>
                  <a:srgbClr val="A50021"/>
                </a:solidFill>
              </a:rPr>
              <a:t>ISO 9001:2015</a:t>
            </a:r>
            <a:endParaRPr lang="en-US" altLang="en-US" sz="2800" kern="0" dirty="0" smtClean="0">
              <a:solidFill>
                <a:srgbClr val="A50021"/>
              </a:solidFill>
            </a:endParaRPr>
          </a:p>
        </p:txBody>
      </p:sp>
      <p:sp>
        <p:nvSpPr>
          <p:cNvPr id="5" name="Rectangle 4"/>
          <p:cNvSpPr/>
          <p:nvPr/>
        </p:nvSpPr>
        <p:spPr>
          <a:xfrm>
            <a:off x="517072" y="4540533"/>
            <a:ext cx="3557026" cy="261610"/>
          </a:xfrm>
          <a:prstGeom prst="rect">
            <a:avLst/>
          </a:prstGeom>
        </p:spPr>
        <p:txBody>
          <a:bodyPr wrap="square">
            <a:spAutoFit/>
          </a:bodyPr>
          <a:lstStyle/>
          <a:p>
            <a:r>
              <a:rPr lang="en-US" sz="1100" dirty="0"/>
              <a:t>http://www.pau.edu.tr/kavdem/tr/sayfa/sunumlar-3</a:t>
            </a:r>
          </a:p>
        </p:txBody>
      </p:sp>
    </p:spTree>
    <p:extLst>
      <p:ext uri="{BB962C8B-B14F-4D97-AF65-F5344CB8AC3E}">
        <p14:creationId xmlns:p14="http://schemas.microsoft.com/office/powerpoint/2010/main" val="1764669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48</a:t>
            </a:fld>
            <a:endParaRPr lang="en-US" altLang="en-US" sz="1400" smtClean="0"/>
          </a:p>
        </p:txBody>
      </p:sp>
      <p:sp>
        <p:nvSpPr>
          <p:cNvPr id="3075" name="Rectangle 2"/>
          <p:cNvSpPr>
            <a:spLocks noGrp="1" noChangeArrowheads="1"/>
          </p:cNvSpPr>
          <p:nvPr>
            <p:ph type="title"/>
          </p:nvPr>
        </p:nvSpPr>
        <p:spPr>
          <a:xfrm>
            <a:off x="1619672" y="-54409"/>
            <a:ext cx="6840760" cy="977314"/>
          </a:xfrm>
        </p:spPr>
        <p:txBody>
          <a:bodyPr/>
          <a:lstStyle/>
          <a:p>
            <a:pPr eaLnBrk="1" hangingPunct="1"/>
            <a:r>
              <a:rPr lang="tr-TR" altLang="en-US" sz="3200" dirty="0" smtClean="0">
                <a:solidFill>
                  <a:srgbClr val="A50021"/>
                </a:solidFill>
                <a:latin typeface="+mj-lt"/>
              </a:rPr>
              <a:t>Kontrol süreci ve iyileştirme basamakları</a:t>
            </a:r>
            <a:endParaRPr lang="en-US" altLang="en-US" sz="32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06 Şubat 2019 </a:t>
            </a:r>
            <a:endParaRPr lang="en-US" dirty="0"/>
          </a:p>
        </p:txBody>
      </p:sp>
      <p:graphicFrame>
        <p:nvGraphicFramePr>
          <p:cNvPr id="8" name="Diagram 7"/>
          <p:cNvGraphicFramePr/>
          <p:nvPr>
            <p:extLst/>
          </p:nvPr>
        </p:nvGraphicFramePr>
        <p:xfrm>
          <a:off x="323528" y="924237"/>
          <a:ext cx="8136904" cy="551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2843808" y="692696"/>
            <a:ext cx="4248472" cy="5904656"/>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75656" y="1621854"/>
            <a:ext cx="2304256" cy="4183410"/>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97160" y="2564904"/>
            <a:ext cx="1378496" cy="576064"/>
          </a:xfrm>
          <a:prstGeom prst="wedgeRoundRectCallout">
            <a:avLst>
              <a:gd name="adj1" fmla="val 50503"/>
              <a:gd name="adj2" fmla="val 737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İyileştirme</a:t>
            </a:r>
            <a:endParaRPr lang="en-US" dirty="0">
              <a:solidFill>
                <a:srgbClr val="003399"/>
              </a:solidFill>
            </a:endParaRPr>
          </a:p>
        </p:txBody>
      </p:sp>
    </p:spTree>
    <p:extLst>
      <p:ext uri="{BB962C8B-B14F-4D97-AF65-F5344CB8AC3E}">
        <p14:creationId xmlns:p14="http://schemas.microsoft.com/office/powerpoint/2010/main" val="35121759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49</a:t>
            </a:fld>
            <a:endParaRPr lang="en-US"/>
          </a:p>
        </p:txBody>
      </p:sp>
      <p:sp>
        <p:nvSpPr>
          <p:cNvPr id="4" name="Rectangle 2"/>
          <p:cNvSpPr txBox="1">
            <a:spLocks noChangeArrowheads="1"/>
          </p:cNvSpPr>
          <p:nvPr/>
        </p:nvSpPr>
        <p:spPr bwMode="auto">
          <a:xfrm>
            <a:off x="3168824" y="6567"/>
            <a:ext cx="3384376"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Paylaşılanlar</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8" name="Rectangle 7"/>
          <p:cNvSpPr/>
          <p:nvPr/>
        </p:nvSpPr>
        <p:spPr>
          <a:xfrm>
            <a:off x="1079612" y="836712"/>
            <a:ext cx="8172908" cy="562000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hakkında</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KAVDEM-PETEK UZÖP</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 sunum ve videolarına erişim</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Süreç sahipleri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süreçleriyle akademik birim idari süreçleri süreç sahibi ve müşteri/yararlanan ilişkileri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ana süreçleri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Kurumsal Değerlendirme süreçleri, kılavuzu, ölçütleri</a:t>
            </a:r>
          </a:p>
          <a:p>
            <a:pPr marL="342900" indent="-342900">
              <a:lnSpc>
                <a:spcPct val="114000"/>
              </a:lnSpc>
              <a:spcBef>
                <a:spcPct val="20000"/>
              </a:spcBef>
              <a:buFont typeface="Arial" panose="020B0604020202020204" pitchFamily="34" charset="0"/>
              <a:buChar char="•"/>
            </a:pPr>
            <a:r>
              <a:rPr lang="tr-TR" sz="2000" dirty="0" err="1">
                <a:solidFill>
                  <a:schemeClr val="accent2"/>
                </a:solidFill>
                <a:latin typeface="Tahoma" panose="020B0604030504040204" pitchFamily="34" charset="0"/>
                <a:ea typeface="Tahoma" panose="020B0604030504040204" pitchFamily="34" charset="0"/>
                <a:cs typeface="Tahoma" panose="020B0604030504040204" pitchFamily="34" charset="0"/>
              </a:rPr>
              <a:t>Universitedeki</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destek süreçler ve </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yönetiminde yararlanılan temel araçlar, süreç dokümantasyonu</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Rektörlük İdari Birimleriyle ilgili Süreç Yönetim Bilgi Sisteminden nasıl yararlanılmalı?</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tanımlama ve süreç akış şemaları için örnekler</a:t>
            </a:r>
          </a:p>
        </p:txBody>
      </p:sp>
    </p:spTree>
    <p:extLst>
      <p:ext uri="{BB962C8B-B14F-4D97-AF65-F5344CB8AC3E}">
        <p14:creationId xmlns:p14="http://schemas.microsoft.com/office/powerpoint/2010/main" val="19529844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5" name="Rectangle 4"/>
          <p:cNvSpPr txBox="1">
            <a:spLocks noChangeArrowheads="1"/>
          </p:cNvSpPr>
          <p:nvPr/>
        </p:nvSpPr>
        <p:spPr>
          <a:xfrm>
            <a:off x="251520" y="7992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
        <p:nvSpPr>
          <p:cNvPr id="7" name="Rectangle 6"/>
          <p:cNvSpPr/>
          <p:nvPr/>
        </p:nvSpPr>
        <p:spPr>
          <a:xfrm>
            <a:off x="467544" y="1002788"/>
            <a:ext cx="8568952" cy="5856347"/>
          </a:xfrm>
          <a:prstGeom prst="rect">
            <a:avLst/>
          </a:prstGeom>
        </p:spPr>
        <p:txBody>
          <a:bodyPr wrap="square">
            <a:spAutoFit/>
          </a:bodyPr>
          <a:lstStyle/>
          <a:p>
            <a:pPr marL="342900" indent="-342900">
              <a:lnSpc>
                <a:spcPct val="114000"/>
              </a:lnSpc>
              <a:spcBef>
                <a:spcPct val="20000"/>
              </a:spcBef>
            </a:pPr>
            <a:r>
              <a:rPr lang="tr-TR" sz="2400" dirty="0">
                <a:solidFill>
                  <a:srgbClr val="A50021"/>
                </a:solidFill>
                <a:latin typeface="Tahoma" panose="020B0604030504040204" pitchFamily="34" charset="0"/>
                <a:ea typeface="Tahoma" panose="020B0604030504040204" pitchFamily="34" charset="0"/>
                <a:cs typeface="Tahoma" panose="020B0604030504040204" pitchFamily="34" charset="0"/>
              </a:rPr>
              <a:t>Sunum kapsamı için öneriler: </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Üniversitenin fonksiyonel birim sorumluları olarak hangi süreçlerde yer almaktasınız?</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Ana süreç ve alt süreçlerinizi özetleyiniz.</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Her sürecin sağlayıcısı veya sağlayıcılarını ve yararlanan veya yararlananları listeleyiniz.</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Her sürecin kontrolleri varsa listeleyiniz.</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Kamu hizmet standartlarında belirtilen hizmetleri en sık uygulama durumlarına göre listeleyiniz. </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Bu hizmetlerin </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belirtilen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sürelerde tamamlanma durumlarını ölçme-değerlendirme ve iyileştirme sürecinizi açıklayınız </a:t>
            </a:r>
          </a:p>
          <a:p>
            <a:pPr marL="342900" indent="-342900">
              <a:lnSpc>
                <a:spcPct val="114000"/>
              </a:lnSpc>
              <a:spcBef>
                <a:spcPct val="20000"/>
              </a:spcBef>
            </a:pP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Yararlanılması önerilen kaynaklar: PETEK-KAVDEM UZÖP sunumları; PUSULA-Süreç Yönetimi Bilgi Sistemi; “PAÜ Web&gt;Hakkımızda&gt;Kalite Yönetim Sistemi&gt;Gerçekleştirilen Etkinlikler” uzantısındaki bilgi paylaşım toplantılarının sunumları ve videoları</a:t>
            </a:r>
          </a:p>
        </p:txBody>
      </p:sp>
    </p:spTree>
    <p:extLst>
      <p:ext uri="{BB962C8B-B14F-4D97-AF65-F5344CB8AC3E}">
        <p14:creationId xmlns:p14="http://schemas.microsoft.com/office/powerpoint/2010/main" val="16320046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50</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06 Şubat 2019 </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4" name="Rectangle 2"/>
          <p:cNvSpPr txBox="1">
            <a:spLocks noChangeArrowheads="1"/>
          </p:cNvSpPr>
          <p:nvPr/>
        </p:nvSpPr>
        <p:spPr bwMode="auto">
          <a:xfrm>
            <a:off x="3635896" y="100689"/>
            <a:ext cx="2232248"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İçerik</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06 Şubat 2019 </a:t>
            </a:r>
            <a:endParaRPr lang="en-US" dirty="0"/>
          </a:p>
        </p:txBody>
      </p:sp>
      <p:sp>
        <p:nvSpPr>
          <p:cNvPr id="8" name="Rectangle 7"/>
          <p:cNvSpPr/>
          <p:nvPr/>
        </p:nvSpPr>
        <p:spPr>
          <a:xfrm>
            <a:off x="1079612" y="836712"/>
            <a:ext cx="8172908" cy="562000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hakkında</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KAVDEM-PETEK UZÖP</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 sunum ve videolarına erişim</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Süreç sahipleri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Rektörlük İdari süreçleriyle akademik birim idari süreçleri süreç sahibi ve müşteri/yararlanan ilişkileri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PAÜ ana süreçleri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Kurumsal Değerlendirme süreçleri, kılavuzu, ölçütleri</a:t>
            </a:r>
          </a:p>
          <a:p>
            <a:pPr marL="342900" indent="-342900">
              <a:lnSpc>
                <a:spcPct val="114000"/>
              </a:lnSpc>
              <a:spcBef>
                <a:spcPct val="20000"/>
              </a:spcBef>
              <a:buFont typeface="Arial" panose="020B0604020202020204" pitchFamily="34" charset="0"/>
              <a:buChar char="•"/>
            </a:pPr>
            <a:r>
              <a:rPr lang="tr-TR" sz="2000" dirty="0" err="1">
                <a:solidFill>
                  <a:schemeClr val="accent2"/>
                </a:solidFill>
                <a:latin typeface="Tahoma" panose="020B0604030504040204" pitchFamily="34" charset="0"/>
                <a:ea typeface="Tahoma" panose="020B0604030504040204" pitchFamily="34" charset="0"/>
                <a:cs typeface="Tahoma" panose="020B0604030504040204" pitchFamily="34" charset="0"/>
              </a:rPr>
              <a:t>Universitedeki</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 destek süreçler ve </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yönetimleri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yönetiminde yararlanılan temel araçlar, süreç dokümantasyonu</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Rektörlük İdari Birimleriyle ilgili Süreç Yönetim Bilgi Sisteminden nasıl yararlanılmalı?</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tanımlama ve süreç akış şemaları için örnekler</a:t>
            </a:r>
          </a:p>
        </p:txBody>
      </p:sp>
    </p:spTree>
    <p:extLst>
      <p:ext uri="{BB962C8B-B14F-4D97-AF65-F5344CB8AC3E}">
        <p14:creationId xmlns:p14="http://schemas.microsoft.com/office/powerpoint/2010/main" val="39171310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sp>
        <p:nvSpPr>
          <p:cNvPr id="3" name="Rectangle 2"/>
          <p:cNvSpPr/>
          <p:nvPr/>
        </p:nvSpPr>
        <p:spPr>
          <a:xfrm>
            <a:off x="755576" y="1660140"/>
            <a:ext cx="7812360" cy="3831818"/>
          </a:xfrm>
          <a:prstGeom prst="rect">
            <a:avLst/>
          </a:prstGeom>
        </p:spPr>
        <p:txBody>
          <a:bodyPr wrap="square">
            <a:spAutoFit/>
          </a:bodyPr>
          <a:lstStyle/>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Önemli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hususlar: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canlı olarak tüm üniversitede, tüm yerleşkelerde izlenebilir</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saatlerinde açılacak olan sanal sınıf adresi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tüm üniversite topluluğuna duyurulmaktadır. </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Uzaktan </a:t>
            </a: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katılımcılar soru sorma ve bilgi paylaşımda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bulunabilirler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Bu eğitimler PETEK-KAVDEM Uzaktan Öğrenme Platformunda yayımlanmakta olan eğitimleri temel almaktadır.</a:t>
            </a:r>
          </a:p>
          <a:p>
            <a:pPr marL="400050" indent="-4000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Katılımcıların ve konuşmacıların o eğitimlere ve videolara önceden erişmiş olmaları başarılı bir yapılanma için şartlardan birisidir. </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ile ilgili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Tree>
    <p:extLst>
      <p:ext uri="{BB962C8B-B14F-4D97-AF65-F5344CB8AC3E}">
        <p14:creationId xmlns:p14="http://schemas.microsoft.com/office/powerpoint/2010/main" val="27174481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sp>
        <p:nvSpPr>
          <p:cNvPr id="3" name="Rectangle 2"/>
          <p:cNvSpPr/>
          <p:nvPr/>
        </p:nvSpPr>
        <p:spPr>
          <a:xfrm>
            <a:off x="1187624" y="2715338"/>
            <a:ext cx="6984776" cy="1338828"/>
          </a:xfrm>
          <a:prstGeom prst="rect">
            <a:avLst/>
          </a:prstGeom>
        </p:spPr>
        <p:txBody>
          <a:bodyPr wrap="square">
            <a:spAutoFit/>
          </a:bodyPr>
          <a:lstStyle/>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http://</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hlinkClick r:id="rId3"/>
              </a:rPr>
              <a:t>petek.pau.edu.tr/moodle/course/index.php?categoryid=5</a:t>
            </a:r>
            <a:endPar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Üniversitesi PUSULA Sistemi</a:t>
            </a: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Kullanılan kullanıcı adı ve şifre</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179512" y="476672"/>
            <a:ext cx="8604448" cy="147877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Petek-KAVDEM Uzaktan Öğrenme Platformuna Erişim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Tree>
    <p:extLst>
      <p:ext uri="{BB962C8B-B14F-4D97-AF65-F5344CB8AC3E}">
        <p14:creationId xmlns:p14="http://schemas.microsoft.com/office/powerpoint/2010/main" val="230404777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sp>
        <p:nvSpPr>
          <p:cNvPr id="3" name="Rectangle 2"/>
          <p:cNvSpPr/>
          <p:nvPr/>
        </p:nvSpPr>
        <p:spPr>
          <a:xfrm>
            <a:off x="1187624" y="2715338"/>
            <a:ext cx="6984776" cy="3416320"/>
          </a:xfrm>
          <a:prstGeom prst="rect">
            <a:avLst/>
          </a:prstGeom>
        </p:spPr>
        <p:txBody>
          <a:bodyPr wrap="square">
            <a:spAutoFit/>
          </a:bodyPr>
          <a:lstStyle/>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Pamukkale Web Sitesi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Hakkımızda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Kalite Yönetim Sistemi &gt; </a:t>
            </a:r>
          </a:p>
          <a:p>
            <a:pPr>
              <a:lnSpc>
                <a:spcPct val="150000"/>
              </a:lnSpc>
            </a:pPr>
            <a:r>
              <a:rPr lang="tr-TR"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Gerçekleştirilen Etkinlikler</a:t>
            </a: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Videoyu izleyebilmek için </a:t>
            </a:r>
          </a:p>
          <a:p>
            <a:pPr>
              <a:lnSpc>
                <a:spcPct val="150000"/>
              </a:lnSpc>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Windows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sisteminde </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«Video izle» seçeneği</a:t>
            </a:r>
          </a:p>
          <a:p>
            <a:pPr>
              <a:lnSpc>
                <a:spcPct val="150000"/>
              </a:lnSpc>
            </a:pPr>
            <a:r>
              <a:rPr lang="tr-TR"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Androidlerde</a:t>
            </a: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Sağ üst köşedeki seçeneklerde «masaüstü göster» aktif olmalı</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txBox="1">
            <a:spLocks noChangeArrowheads="1"/>
          </p:cNvSpPr>
          <p:nvPr/>
        </p:nvSpPr>
        <p:spPr>
          <a:xfrm>
            <a:off x="82352" y="620688"/>
            <a:ext cx="8604448" cy="1800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50000"/>
              </a:lnSpc>
              <a:spcBef>
                <a:spcPts val="0"/>
              </a:spcBef>
              <a:spcAft>
                <a:spcPts val="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Bu eğitimin sunum</a:t>
            </a:r>
          </a:p>
          <a:p>
            <a:pPr eaLnBrk="1" hangingPunct="1">
              <a:lnSpc>
                <a:spcPct val="150000"/>
              </a:lnSpc>
              <a:spcBef>
                <a:spcPts val="0"/>
              </a:spcBef>
              <a:spcAft>
                <a:spcPts val="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 videolarına erişim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06 Şubat 2019 </a:t>
            </a:r>
            <a:endParaRPr lang="en-US" sz="1050" dirty="0">
              <a:solidFill>
                <a:srgbClr val="333399"/>
              </a:solidFill>
              <a:latin typeface="+mj-lt"/>
            </a:endParaRPr>
          </a:p>
        </p:txBody>
      </p:sp>
    </p:spTree>
    <p:extLst>
      <p:ext uri="{BB962C8B-B14F-4D97-AF65-F5344CB8AC3E}">
        <p14:creationId xmlns:p14="http://schemas.microsoft.com/office/powerpoint/2010/main" val="58676140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28782</TotalTime>
  <Words>3149</Words>
  <Application>Microsoft Office PowerPoint</Application>
  <PresentationFormat>On-screen Show (4:3)</PresentationFormat>
  <Paragraphs>763</Paragraphs>
  <Slides>50</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Calibri Light</vt:lpstr>
      <vt:lpstr>Comic Sans MS</vt:lpstr>
      <vt:lpstr>Roboto</vt:lpstr>
      <vt:lpstr>Tahoma</vt:lpstr>
      <vt:lpstr>Times New Roman</vt:lpstr>
      <vt:lpstr>Wingdings</vt:lpstr>
      <vt:lpstr>Varsayılan Tasarım</vt:lpstr>
      <vt:lpstr>Custom Design</vt:lpstr>
      <vt:lpstr>“Yönetim Sistemi ve Destek Süreçlerin Tanımlanması ve  Süreç Dokümantasyonu-02</vt:lpstr>
      <vt:lpstr>“En iyi süreç tanımlamayı ve dokümantasyonunu  işi yapan oluşturur»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Süreç</vt:lpstr>
      <vt:lpstr>PowerPoint Presentation</vt:lpstr>
      <vt:lpstr>İş süreci yaşam döngüsü  (Sürekli İyileştirme Yaklaşımı)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 birimin kendi süreç ve alt süreçlerini belirlemesi beklenir.</vt:lpstr>
      <vt:lpstr>PowerPoint Presentation</vt:lpstr>
      <vt:lpstr>PowerPoint Presentation</vt:lpstr>
      <vt:lpstr>PowerPoint Presentation</vt:lpstr>
      <vt:lpstr>Kontrol süreci ve iyileştirme basamakları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2233</cp:revision>
  <cp:lastPrinted>2013-09-24T10:22:21Z</cp:lastPrinted>
  <dcterms:created xsi:type="dcterms:W3CDTF">2003-01-15T18:41:07Z</dcterms:created>
  <dcterms:modified xsi:type="dcterms:W3CDTF">2019-02-06T08:43:09Z</dcterms:modified>
</cp:coreProperties>
</file>