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5" r:id="rId1"/>
  </p:sldMasterIdLst>
  <p:sldIdLst>
    <p:sldId id="256" r:id="rId2"/>
    <p:sldId id="258" r:id="rId3"/>
    <p:sldId id="269" r:id="rId4"/>
    <p:sldId id="277" r:id="rId5"/>
    <p:sldId id="276" r:id="rId6"/>
    <p:sldId id="259" r:id="rId7"/>
    <p:sldId id="260" r:id="rId8"/>
    <p:sldId id="261" r:id="rId9"/>
    <p:sldId id="272" r:id="rId10"/>
    <p:sldId id="273" r:id="rId11"/>
    <p:sldId id="274" r:id="rId12"/>
    <p:sldId id="275" r:id="rId13"/>
    <p:sldId id="263" r:id="rId14"/>
    <p:sldId id="262" r:id="rId15"/>
    <p:sldId id="264" r:id="rId16"/>
    <p:sldId id="265" r:id="rId17"/>
    <p:sldId id="266" r:id="rId18"/>
    <p:sldId id="267" r:id="rId19"/>
    <p:sldId id="268" r:id="rId20"/>
    <p:sldId id="270" r:id="rId21"/>
    <p:sldId id="271" r:id="rId2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21" autoAdjust="0"/>
    <p:restoredTop sz="94660"/>
  </p:normalViewPr>
  <p:slideViewPr>
    <p:cSldViewPr snapToGrid="0">
      <p:cViewPr varScale="1">
        <p:scale>
          <a:sx n="74" d="100"/>
          <a:sy n="74" d="100"/>
        </p:scale>
        <p:origin x="-46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8CB55BC6-9CC9-4B95-A3AA-D011C7E5BDBA}" type="datetimeFigureOut">
              <a:rPr lang="tr-TR" smtClean="0"/>
              <a:t>02.04.2015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329161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8CB55BC6-9CC9-4B95-A3AA-D011C7E5BDBA}" type="datetimeFigureOut">
              <a:rPr lang="tr-TR" smtClean="0"/>
              <a:t>02.04.2015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1196827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8CB55BC6-9CC9-4B95-A3AA-D011C7E5BDBA}" type="datetimeFigureOut">
              <a:rPr lang="tr-TR" smtClean="0"/>
              <a:t>02.04.2015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223390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8CB55BC6-9CC9-4B95-A3AA-D011C7E5BDBA}" type="datetimeFigureOut">
              <a:rPr lang="tr-TR" smtClean="0"/>
              <a:t>02.04.2015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343030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8CB55BC6-9CC9-4B95-A3AA-D011C7E5BDBA}" type="datetimeFigureOut">
              <a:rPr lang="tr-TR" smtClean="0"/>
              <a:t>02.04.2015</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104463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8CB55BC6-9CC9-4B95-A3AA-D011C7E5BDBA}" type="datetimeFigureOut">
              <a:rPr lang="tr-TR" smtClean="0"/>
              <a:t>02.04.2015</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2784600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B55BC6-9CC9-4B95-A3AA-D011C7E5BDBA}" type="datetimeFigureOut">
              <a:rPr lang="tr-TR" smtClean="0"/>
              <a:t>02.04.2015</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1372075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tr-TR" smtClean="0"/>
              <a:t>Asıl başlık stili için tıklatın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8CB55BC6-9CC9-4B95-A3AA-D011C7E5BDBA}" type="datetimeFigureOut">
              <a:rPr lang="tr-TR" smtClean="0"/>
              <a:t>02.04.2015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3702270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EE4A09B-103B-42DC-8B03-9A9C6CFF319D}" type="slidenum">
              <a:rPr lang="tr-TR" smtClean="0"/>
              <a:t>‹#›</a:t>
            </a:fld>
            <a:endParaRPr lang="tr-TR"/>
          </a:p>
        </p:txBody>
      </p:sp>
      <p:sp>
        <p:nvSpPr>
          <p:cNvPr id="5" name="Date Placeholder 4"/>
          <p:cNvSpPr>
            <a:spLocks noGrp="1"/>
          </p:cNvSpPr>
          <p:nvPr>
            <p:ph type="dt" sz="half" idx="10"/>
          </p:nvPr>
        </p:nvSpPr>
        <p:spPr/>
        <p:txBody>
          <a:bodyPr/>
          <a:lstStyle/>
          <a:p>
            <a:fld id="{8CB55BC6-9CC9-4B95-A3AA-D011C7E5BDBA}" type="datetimeFigureOut">
              <a:rPr lang="tr-TR" smtClean="0"/>
              <a:t>02.04.2015</a:t>
            </a:fld>
            <a:endParaRPr lang="tr-TR"/>
          </a:p>
        </p:txBody>
      </p:sp>
    </p:spTree>
    <p:extLst>
      <p:ext uri="{BB962C8B-B14F-4D97-AF65-F5344CB8AC3E}">
        <p14:creationId xmlns:p14="http://schemas.microsoft.com/office/powerpoint/2010/main" val="3891407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8CB55BC6-9CC9-4B95-A3AA-D011C7E5BDBA}" type="datetimeFigureOut">
              <a:rPr lang="tr-TR" smtClean="0"/>
              <a:t>02.04.2015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2524548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tr-TR" smtClean="0"/>
              <a:t>Asıl başlık stili için tıklatın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8CB55BC6-9CC9-4B95-A3AA-D011C7E5BDBA}" type="datetimeFigureOut">
              <a:rPr lang="tr-TR" smtClean="0"/>
              <a:t>02.04.2015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E4A09B-103B-42DC-8B03-9A9C6CFF319D}" type="slidenum">
              <a:rPr lang="tr-TR" smtClean="0"/>
              <a:t>‹#›</a:t>
            </a:fld>
            <a:endParaRPr lang="tr-T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815607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8CB55BC6-9CC9-4B95-A3AA-D011C7E5BDBA}" type="datetimeFigureOut">
              <a:rPr lang="tr-TR" smtClean="0"/>
              <a:t>02.04.2015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22036066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tr-TR" smtClean="0"/>
              <a:t>Asıl başlık stili için tıklatın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8CB55BC6-9CC9-4B95-A3AA-D011C7E5BDBA}" type="datetimeFigureOut">
              <a:rPr lang="tr-TR" smtClean="0"/>
              <a:t>02.04.2015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E4A09B-103B-42DC-8B03-9A9C6CFF319D}" type="slidenum">
              <a:rPr lang="tr-TR" smtClean="0"/>
              <a:t>‹#›</a:t>
            </a:fld>
            <a:endParaRPr lang="tr-T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948982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tr-TR" smtClean="0"/>
              <a:t>Asıl başlık stili için tıklatın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8CB55BC6-9CC9-4B95-A3AA-D011C7E5BDBA}" type="datetimeFigureOut">
              <a:rPr lang="tr-TR" smtClean="0"/>
              <a:t>02.04.2015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31867869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8CB55BC6-9CC9-4B95-A3AA-D011C7E5BDBA}" type="datetimeFigureOut">
              <a:rPr lang="tr-TR" smtClean="0"/>
              <a:t>02.04.2015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41945241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8CB55BC6-9CC9-4B95-A3AA-D011C7E5BDBA}" type="datetimeFigureOut">
              <a:rPr lang="tr-TR" smtClean="0"/>
              <a:t>02.04.2015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EE4A09B-103B-42DC-8B03-9A9C6CFF319D}" type="slidenum">
              <a:rPr lang="tr-TR" smtClean="0"/>
              <a:t>‹#›</a:t>
            </a:fld>
            <a:endParaRPr lang="tr-TR"/>
          </a:p>
        </p:txBody>
      </p:sp>
    </p:spTree>
    <p:extLst>
      <p:ext uri="{BB962C8B-B14F-4D97-AF65-F5344CB8AC3E}">
        <p14:creationId xmlns:p14="http://schemas.microsoft.com/office/powerpoint/2010/main" val="566517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CB55BC6-9CC9-4B95-A3AA-D011C7E5BDBA}" type="datetimeFigureOut">
              <a:rPr lang="tr-TR" smtClean="0"/>
              <a:t>02.04.2015</a:t>
            </a:fld>
            <a:endParaRPr lang="tr-T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EE4A09B-103B-42DC-8B03-9A9C6CFF319D}" type="slidenum">
              <a:rPr lang="tr-TR" smtClean="0"/>
              <a:t>‹#›</a:t>
            </a:fld>
            <a:endParaRPr lang="tr-TR"/>
          </a:p>
        </p:txBody>
      </p:sp>
    </p:spTree>
    <p:extLst>
      <p:ext uri="{BB962C8B-B14F-4D97-AF65-F5344CB8AC3E}">
        <p14:creationId xmlns:p14="http://schemas.microsoft.com/office/powerpoint/2010/main" val="2838296903"/>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 id="2147483867" r:id="rId12"/>
    <p:sldLayoutId id="2147483868" r:id="rId13"/>
    <p:sldLayoutId id="2147483869" r:id="rId14"/>
    <p:sldLayoutId id="2147483870" r:id="rId15"/>
    <p:sldLayoutId id="214748387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968855" y="2948304"/>
            <a:ext cx="8316871" cy="1646302"/>
          </a:xfrm>
          <a:effectLst>
            <a:outerShdw blurRad="50800" dist="38100" dir="2700000" algn="tl" rotWithShape="0">
              <a:prstClr val="black">
                <a:alpha val="40000"/>
              </a:prstClr>
            </a:outerShdw>
          </a:effectLst>
        </p:spPr>
        <p:txBody>
          <a:bodyPr/>
          <a:lstStyle/>
          <a:p>
            <a:r>
              <a:rPr lang="tr-TR" sz="8000" b="1" dirty="0" smtClean="0"/>
              <a:t>Staj Nasıl Yapılır</a:t>
            </a:r>
            <a:endParaRPr lang="tr-TR" sz="8000" b="1" dirty="0"/>
          </a:p>
        </p:txBody>
      </p:sp>
      <p:sp>
        <p:nvSpPr>
          <p:cNvPr id="3" name="Alt Başlık 2"/>
          <p:cNvSpPr>
            <a:spLocks noGrp="1"/>
          </p:cNvSpPr>
          <p:nvPr>
            <p:ph type="subTitle" idx="1"/>
          </p:nvPr>
        </p:nvSpPr>
        <p:spPr>
          <a:xfrm>
            <a:off x="1518790" y="4950193"/>
            <a:ext cx="7766936" cy="1096899"/>
          </a:xfrm>
        </p:spPr>
        <p:txBody>
          <a:bodyPr/>
          <a:lstStyle/>
          <a:p>
            <a:r>
              <a:rPr lang="tr-TR" dirty="0" smtClean="0"/>
              <a:t>Arş. Gör. Yağmur DENİZ</a:t>
            </a:r>
            <a:endParaRPr lang="tr-TR" dirty="0"/>
          </a:p>
        </p:txBody>
      </p:sp>
      <p:pic>
        <p:nvPicPr>
          <p:cNvPr id="1030" name="Picture 6" descr="http://stumpffi.pau.edu.tr/siteler/matse/tinyMCE/yeni_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8252" y="430890"/>
            <a:ext cx="2744023" cy="2707436"/>
          </a:xfrm>
          <a:prstGeom prst="rect">
            <a:avLst/>
          </a:prstGeom>
          <a:noFill/>
          <a:extLst>
            <a:ext uri="{909E8E84-426E-40DD-AFC4-6F175D3DCCD1}">
              <a14:hiddenFill xmlns:a14="http://schemas.microsoft.com/office/drawing/2010/main">
                <a:solidFill>
                  <a:srgbClr val="FFFFFF"/>
                </a:solidFill>
              </a14:hiddenFill>
            </a:ext>
          </a:extLst>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83957" y="786477"/>
            <a:ext cx="1996261" cy="1996261"/>
          </a:xfrm>
          <a:prstGeom prst="rect">
            <a:avLst/>
          </a:prstGeom>
        </p:spPr>
      </p:pic>
    </p:spTree>
    <p:extLst>
      <p:ext uri="{BB962C8B-B14F-4D97-AF65-F5344CB8AC3E}">
        <p14:creationId xmlns:p14="http://schemas.microsoft.com/office/powerpoint/2010/main" val="10106013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2.Sınıf öğrencisiyim Ne Yapmalıyım?</a:t>
            </a:r>
            <a:endParaRPr lang="tr-TR" dirty="0"/>
          </a:p>
        </p:txBody>
      </p:sp>
      <p:pic>
        <p:nvPicPr>
          <p:cNvPr id="4" name="İçerik Yer Tutucusu 3"/>
          <p:cNvPicPr>
            <a:picLocks noGrp="1" noChangeAspect="1"/>
          </p:cNvPicPr>
          <p:nvPr>
            <p:ph idx="1"/>
          </p:nvPr>
        </p:nvPicPr>
        <p:blipFill rotWithShape="1">
          <a:blip r:embed="rId2"/>
          <a:stretch/>
        </p:blipFill>
        <p:spPr>
          <a:xfrm>
            <a:off x="3577735" y="3392629"/>
            <a:ext cx="3067050" cy="2266950"/>
          </a:xfrm>
          <a:prstGeom prst="rect">
            <a:avLst/>
          </a:prstGeom>
        </p:spPr>
      </p:pic>
      <p:sp>
        <p:nvSpPr>
          <p:cNvPr id="5" name="Metin kutusu 4"/>
          <p:cNvSpPr txBox="1"/>
          <p:nvPr/>
        </p:nvSpPr>
        <p:spPr>
          <a:xfrm>
            <a:off x="644768" y="1690689"/>
            <a:ext cx="8932985" cy="2031325"/>
          </a:xfrm>
          <a:prstGeom prst="rect">
            <a:avLst/>
          </a:prstGeom>
          <a:noFill/>
        </p:spPr>
        <p:txBody>
          <a:bodyPr wrap="square" rtlCol="0">
            <a:spAutoFit/>
          </a:bodyPr>
          <a:lstStyle/>
          <a:p>
            <a:r>
              <a:rPr lang="tr-TR" dirty="0"/>
              <a:t>Malzeme Bilimi ve Mühendisliği eğitim-öğretim müfredatında bir yarıyıl </a:t>
            </a:r>
            <a:r>
              <a:rPr lang="tr-TR" b="1" dirty="0"/>
              <a:t>işyeri eğitimi</a:t>
            </a:r>
            <a:r>
              <a:rPr lang="tr-TR" dirty="0"/>
              <a:t> ve iki yaz dönemine dağıtılan 48 işgünü süreli </a:t>
            </a:r>
            <a:r>
              <a:rPr lang="tr-TR" b="1" dirty="0"/>
              <a:t>staj programı</a:t>
            </a:r>
            <a:r>
              <a:rPr lang="tr-TR" dirty="0"/>
              <a:t> </a:t>
            </a:r>
            <a:r>
              <a:rPr lang="tr-TR" dirty="0" smtClean="0"/>
              <a:t>bulunmaktadır. Staj programı ikiye ayrılmaktadır. </a:t>
            </a:r>
          </a:p>
          <a:p>
            <a:endParaRPr lang="tr-TR" dirty="0"/>
          </a:p>
          <a:p>
            <a:endParaRPr lang="tr-TR" dirty="0"/>
          </a:p>
          <a:p>
            <a:r>
              <a:rPr lang="tr-TR" dirty="0" smtClean="0"/>
              <a:t/>
            </a:r>
            <a:br>
              <a:rPr lang="tr-TR" dirty="0" smtClean="0"/>
            </a:br>
            <a:endParaRPr lang="tr-TR" dirty="0"/>
          </a:p>
        </p:txBody>
      </p:sp>
      <p:pic>
        <p:nvPicPr>
          <p:cNvPr id="7" name="Resim 6"/>
          <p:cNvPicPr>
            <a:picLocks noChangeAspect="1"/>
          </p:cNvPicPr>
          <p:nvPr/>
        </p:nvPicPr>
        <p:blipFill>
          <a:blip r:embed="rId3"/>
          <a:stretch>
            <a:fillRect/>
          </a:stretch>
        </p:blipFill>
        <p:spPr>
          <a:xfrm flipH="1">
            <a:off x="812362" y="2744320"/>
            <a:ext cx="3038475" cy="2638425"/>
          </a:xfrm>
          <a:prstGeom prst="rect">
            <a:avLst/>
          </a:prstGeom>
          <a:ln>
            <a:noFill/>
          </a:ln>
          <a:effectLst>
            <a:outerShdw blurRad="292100" dist="139700" dir="2700000" algn="tl" rotWithShape="0">
              <a:srgbClr val="333333">
                <a:alpha val="65000"/>
              </a:srgbClr>
            </a:outerShdw>
          </a:effectLst>
        </p:spPr>
      </p:pic>
      <p:pic>
        <p:nvPicPr>
          <p:cNvPr id="8" name="Resim 7"/>
          <p:cNvPicPr>
            <a:picLocks noChangeAspect="1"/>
          </p:cNvPicPr>
          <p:nvPr/>
        </p:nvPicPr>
        <p:blipFill rotWithShape="1">
          <a:blip r:embed="rId4"/>
          <a:srcRect l="1" r="13263"/>
          <a:stretch/>
        </p:blipFill>
        <p:spPr>
          <a:xfrm>
            <a:off x="6496972" y="3269170"/>
            <a:ext cx="2913186" cy="30738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389839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2"/>
          <a:stretch>
            <a:fillRect/>
          </a:stretch>
        </p:blipFill>
        <p:spPr>
          <a:xfrm>
            <a:off x="877763" y="131885"/>
            <a:ext cx="7629465" cy="3596054"/>
          </a:xfrm>
          <a:prstGeom prst="rect">
            <a:avLst/>
          </a:prstGeom>
        </p:spPr>
      </p:pic>
      <p:pic>
        <p:nvPicPr>
          <p:cNvPr id="4" name="Resim 3"/>
          <p:cNvPicPr>
            <a:picLocks noChangeAspect="1"/>
          </p:cNvPicPr>
          <p:nvPr/>
        </p:nvPicPr>
        <p:blipFill>
          <a:blip r:embed="rId3">
            <a:clrChange>
              <a:clrFrom>
                <a:srgbClr val="FFFFFF"/>
              </a:clrFrom>
              <a:clrTo>
                <a:srgbClr val="FFFFFF">
                  <a:alpha val="0"/>
                </a:srgbClr>
              </a:clrTo>
            </a:clrChange>
          </a:blip>
          <a:stretch>
            <a:fillRect/>
          </a:stretch>
        </p:blipFill>
        <p:spPr>
          <a:xfrm>
            <a:off x="707192" y="3274033"/>
            <a:ext cx="7779131" cy="3537074"/>
          </a:xfrm>
          <a:prstGeom prst="rect">
            <a:avLst/>
          </a:prstGeom>
        </p:spPr>
      </p:pic>
    </p:spTree>
    <p:extLst>
      <p:ext uri="{BB962C8B-B14F-4D97-AF65-F5344CB8AC3E}">
        <p14:creationId xmlns:p14="http://schemas.microsoft.com/office/powerpoint/2010/main" val="37686415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545855" y="215714"/>
            <a:ext cx="6757622" cy="6307811"/>
          </a:xfrm>
          <a:prstGeom prst="rect">
            <a:avLst/>
          </a:prstGeom>
        </p:spPr>
      </p:pic>
    </p:spTree>
    <p:extLst>
      <p:ext uri="{BB962C8B-B14F-4D97-AF65-F5344CB8AC3E}">
        <p14:creationId xmlns:p14="http://schemas.microsoft.com/office/powerpoint/2010/main" val="1702822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57908" y="465031"/>
            <a:ext cx="9812215" cy="6463308"/>
          </a:xfrm>
          <a:prstGeom prst="rect">
            <a:avLst/>
          </a:prstGeom>
        </p:spPr>
        <p:txBody>
          <a:bodyPr wrap="square">
            <a:spAutoFit/>
          </a:bodyPr>
          <a:lstStyle/>
          <a:p>
            <a:r>
              <a:rPr lang="tr-TR" dirty="0"/>
              <a:t>Staj yapılacak olan işletmede </a:t>
            </a:r>
            <a:r>
              <a:rPr lang="tr-TR" dirty="0" err="1"/>
              <a:t>Metalurji</a:t>
            </a:r>
            <a:r>
              <a:rPr lang="tr-TR" dirty="0"/>
              <a:t> Mühendisi, </a:t>
            </a:r>
            <a:r>
              <a:rPr lang="tr-TR" dirty="0" err="1"/>
              <a:t>Metalurji</a:t>
            </a:r>
            <a:r>
              <a:rPr lang="tr-TR" dirty="0"/>
              <a:t> ve Malzeme Mühendisi, Malzeme Mühendisi, Makine Mühendisi, Seramik Mühendisi veya Polimer Mühendisinden en az bir yetkili bulunmalıdır. Malzeme Mühendisliği ile doğrudan ilgili olmayan işyerlerinde ve alanlarda (satış, muhasebe, işletme, pazarlama vs.) yapılan stajlar kabul edilemez. Staj yapılabilecek sanayi alanları aşağıda vurgulanmıştır</a:t>
            </a:r>
            <a:r>
              <a:rPr lang="tr-TR" dirty="0" smtClean="0"/>
              <a:t>.</a:t>
            </a:r>
          </a:p>
          <a:p>
            <a:r>
              <a:rPr lang="tr-TR" dirty="0" smtClean="0"/>
              <a:t> </a:t>
            </a:r>
            <a:r>
              <a:rPr lang="tr-TR" dirty="0"/>
              <a:t> Demir-Çelik sanayi</a:t>
            </a:r>
            <a:r>
              <a:rPr lang="tr-TR" dirty="0" smtClean="0"/>
              <a:t>,</a:t>
            </a:r>
          </a:p>
          <a:p>
            <a:r>
              <a:rPr lang="tr-TR" dirty="0" smtClean="0"/>
              <a:t> </a:t>
            </a:r>
            <a:r>
              <a:rPr lang="tr-TR" dirty="0"/>
              <a:t> Demir-Dışı metal üretim sanayi</a:t>
            </a:r>
            <a:r>
              <a:rPr lang="tr-TR" dirty="0" smtClean="0"/>
              <a:t>,</a:t>
            </a:r>
          </a:p>
          <a:p>
            <a:r>
              <a:rPr lang="tr-TR" dirty="0" smtClean="0"/>
              <a:t> </a:t>
            </a:r>
            <a:r>
              <a:rPr lang="tr-TR" dirty="0"/>
              <a:t> Cam, seramik ve refrakter sanayi, </a:t>
            </a:r>
            <a:endParaRPr lang="tr-TR" dirty="0" smtClean="0"/>
          </a:p>
          <a:p>
            <a:r>
              <a:rPr lang="tr-TR" dirty="0" smtClean="0"/>
              <a:t>  </a:t>
            </a:r>
            <a:r>
              <a:rPr lang="tr-TR" dirty="0"/>
              <a:t>Döküm sanayi,  Savunma sanayi, </a:t>
            </a:r>
            <a:endParaRPr lang="tr-TR" dirty="0" smtClean="0"/>
          </a:p>
          <a:p>
            <a:r>
              <a:rPr lang="tr-TR" dirty="0" smtClean="0"/>
              <a:t>  </a:t>
            </a:r>
            <a:r>
              <a:rPr lang="tr-TR" dirty="0"/>
              <a:t>Uzay ve havacılık sanayi</a:t>
            </a:r>
            <a:r>
              <a:rPr lang="tr-TR" dirty="0" smtClean="0"/>
              <a:t>,</a:t>
            </a:r>
          </a:p>
          <a:p>
            <a:r>
              <a:rPr lang="tr-TR" dirty="0" smtClean="0"/>
              <a:t> </a:t>
            </a:r>
            <a:r>
              <a:rPr lang="tr-TR" dirty="0"/>
              <a:t> Makine imalat sanayi, </a:t>
            </a:r>
            <a:endParaRPr lang="tr-TR" dirty="0" smtClean="0"/>
          </a:p>
          <a:p>
            <a:r>
              <a:rPr lang="tr-TR" dirty="0" smtClean="0"/>
              <a:t>  </a:t>
            </a:r>
            <a:r>
              <a:rPr lang="tr-TR" dirty="0" err="1"/>
              <a:t>Nano</a:t>
            </a:r>
            <a:r>
              <a:rPr lang="tr-TR" dirty="0"/>
              <a:t>-teknoloji ve ileri teknoloji malzemeleri</a:t>
            </a:r>
            <a:r>
              <a:rPr lang="tr-TR" dirty="0" smtClean="0"/>
              <a:t>,</a:t>
            </a:r>
          </a:p>
          <a:p>
            <a:r>
              <a:rPr lang="tr-TR" dirty="0" smtClean="0"/>
              <a:t> </a:t>
            </a:r>
            <a:r>
              <a:rPr lang="tr-TR" dirty="0"/>
              <a:t> Kompozit malzeme üretimi</a:t>
            </a:r>
            <a:r>
              <a:rPr lang="tr-TR" dirty="0" smtClean="0"/>
              <a:t>,</a:t>
            </a:r>
          </a:p>
          <a:p>
            <a:r>
              <a:rPr lang="tr-TR" dirty="0" smtClean="0"/>
              <a:t> </a:t>
            </a:r>
            <a:r>
              <a:rPr lang="tr-TR" dirty="0"/>
              <a:t> Yarı iletken malzeme üretimi</a:t>
            </a:r>
            <a:r>
              <a:rPr lang="tr-TR" dirty="0" smtClean="0"/>
              <a:t>,</a:t>
            </a:r>
          </a:p>
          <a:p>
            <a:r>
              <a:rPr lang="tr-TR" dirty="0" smtClean="0"/>
              <a:t> </a:t>
            </a:r>
            <a:r>
              <a:rPr lang="tr-TR" dirty="0"/>
              <a:t> Otomotiv ve otomotiv yan sanayi</a:t>
            </a:r>
            <a:r>
              <a:rPr lang="tr-TR" dirty="0" smtClean="0"/>
              <a:t>,</a:t>
            </a:r>
          </a:p>
          <a:p>
            <a:r>
              <a:rPr lang="tr-TR" dirty="0" smtClean="0"/>
              <a:t> </a:t>
            </a:r>
            <a:r>
              <a:rPr lang="tr-TR" dirty="0"/>
              <a:t> Uçak ve gemi imalat sanayi</a:t>
            </a:r>
            <a:r>
              <a:rPr lang="tr-TR" dirty="0" smtClean="0"/>
              <a:t>,</a:t>
            </a:r>
          </a:p>
          <a:p>
            <a:r>
              <a:rPr lang="tr-TR" dirty="0" smtClean="0"/>
              <a:t> </a:t>
            </a:r>
            <a:r>
              <a:rPr lang="tr-TR" dirty="0"/>
              <a:t> Plastik teknolojisi</a:t>
            </a:r>
            <a:r>
              <a:rPr lang="tr-TR" dirty="0" smtClean="0"/>
              <a:t>,</a:t>
            </a:r>
          </a:p>
          <a:p>
            <a:r>
              <a:rPr lang="tr-TR" dirty="0" smtClean="0"/>
              <a:t> </a:t>
            </a:r>
            <a:r>
              <a:rPr lang="tr-TR" dirty="0"/>
              <a:t> Kaynak malzemeleri üretimi sanayi, </a:t>
            </a:r>
            <a:endParaRPr lang="tr-TR" dirty="0" smtClean="0"/>
          </a:p>
          <a:p>
            <a:r>
              <a:rPr lang="tr-TR" dirty="0" smtClean="0"/>
              <a:t>  </a:t>
            </a:r>
            <a:r>
              <a:rPr lang="tr-TR" dirty="0"/>
              <a:t>Metal şekillendirme ve işleme sanayi, </a:t>
            </a:r>
            <a:endParaRPr lang="tr-TR" dirty="0" smtClean="0"/>
          </a:p>
          <a:p>
            <a:r>
              <a:rPr lang="tr-TR" dirty="0" smtClean="0"/>
              <a:t>  </a:t>
            </a:r>
            <a:r>
              <a:rPr lang="tr-TR" dirty="0"/>
              <a:t>Yüzey işlemleri ve kaplama sanayi</a:t>
            </a:r>
            <a:r>
              <a:rPr lang="tr-TR" dirty="0" smtClean="0"/>
              <a:t>,</a:t>
            </a:r>
          </a:p>
          <a:p>
            <a:r>
              <a:rPr lang="tr-TR" dirty="0" smtClean="0"/>
              <a:t> </a:t>
            </a:r>
            <a:r>
              <a:rPr lang="tr-TR" dirty="0"/>
              <a:t> Elektrik-Elektronik malzeme üretimi, </a:t>
            </a:r>
            <a:endParaRPr lang="tr-TR" dirty="0" smtClean="0"/>
          </a:p>
          <a:p>
            <a:r>
              <a:rPr lang="tr-TR" dirty="0" smtClean="0"/>
              <a:t>  </a:t>
            </a:r>
            <a:r>
              <a:rPr lang="tr-TR" dirty="0"/>
              <a:t>Manyetik malzeme üretimi, </a:t>
            </a:r>
            <a:endParaRPr lang="tr-TR" dirty="0" smtClean="0"/>
          </a:p>
          <a:p>
            <a:r>
              <a:rPr lang="tr-TR" dirty="0" smtClean="0"/>
              <a:t>  </a:t>
            </a:r>
            <a:r>
              <a:rPr lang="tr-TR" dirty="0"/>
              <a:t>Biyomedikal malzeme üretimi </a:t>
            </a:r>
            <a:r>
              <a:rPr lang="tr-TR" dirty="0" smtClean="0"/>
              <a:t> </a:t>
            </a:r>
            <a:endParaRPr lang="tr-TR" dirty="0"/>
          </a:p>
        </p:txBody>
      </p:sp>
      <p:sp>
        <p:nvSpPr>
          <p:cNvPr id="3" name="Metin kutusu 2"/>
          <p:cNvSpPr txBox="1"/>
          <p:nvPr/>
        </p:nvSpPr>
        <p:spPr>
          <a:xfrm>
            <a:off x="257908" y="23447"/>
            <a:ext cx="7233138" cy="523220"/>
          </a:xfrm>
          <a:prstGeom prst="rect">
            <a:avLst/>
          </a:prstGeom>
          <a:noFill/>
        </p:spPr>
        <p:txBody>
          <a:bodyPr wrap="square" rtlCol="0">
            <a:spAutoFit/>
          </a:bodyPr>
          <a:lstStyle/>
          <a:p>
            <a:r>
              <a:rPr lang="tr-TR" sz="2800" i="1" u="sng" dirty="0" smtClean="0">
                <a:solidFill>
                  <a:srgbClr val="FF0000"/>
                </a:solidFill>
              </a:rPr>
              <a:t>Staj Yapılacak Yerler</a:t>
            </a:r>
            <a:endParaRPr lang="tr-TR" sz="2800" i="1" u="sng" dirty="0">
              <a:solidFill>
                <a:srgbClr val="FF0000"/>
              </a:solidFill>
            </a:endParaRPr>
          </a:p>
        </p:txBody>
      </p:sp>
    </p:spTree>
    <p:extLst>
      <p:ext uri="{BB962C8B-B14F-4D97-AF65-F5344CB8AC3E}">
        <p14:creationId xmlns:p14="http://schemas.microsoft.com/office/powerpoint/2010/main" val="39474235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2"/>
          <a:srcRect l="55794" t="8387" r="6571" b="9059"/>
          <a:stretch/>
        </p:blipFill>
        <p:spPr>
          <a:xfrm>
            <a:off x="175846" y="199291"/>
            <a:ext cx="9793705" cy="6038927"/>
          </a:xfrm>
          <a:prstGeom prst="rect">
            <a:avLst/>
          </a:prstGeom>
        </p:spPr>
      </p:pic>
    </p:spTree>
    <p:extLst>
      <p:ext uri="{BB962C8B-B14F-4D97-AF65-F5344CB8AC3E}">
        <p14:creationId xmlns:p14="http://schemas.microsoft.com/office/powerpoint/2010/main" val="14022940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clrChange>
              <a:clrFrom>
                <a:srgbClr val="F6F6F6"/>
              </a:clrFrom>
              <a:clrTo>
                <a:srgbClr val="F6F6F6">
                  <a:alpha val="0"/>
                </a:srgbClr>
              </a:clrTo>
            </a:clrChange>
          </a:blip>
          <a:srcRect l="2066" t="-1" b="911"/>
          <a:stretch/>
        </p:blipFill>
        <p:spPr>
          <a:xfrm>
            <a:off x="1770184" y="498231"/>
            <a:ext cx="7257317" cy="5738446"/>
          </a:xfrm>
          <a:prstGeom prst="rect">
            <a:avLst/>
          </a:prstGeom>
        </p:spPr>
      </p:pic>
      <p:cxnSp>
        <p:nvCxnSpPr>
          <p:cNvPr id="4" name="Düz Ok Bağlayıcısı 3"/>
          <p:cNvCxnSpPr/>
          <p:nvPr/>
        </p:nvCxnSpPr>
        <p:spPr>
          <a:xfrm flipH="1">
            <a:off x="4677509" y="4443047"/>
            <a:ext cx="1019907" cy="1"/>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11968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srcRect l="10458" r="11093" b="647"/>
          <a:stretch/>
        </p:blipFill>
        <p:spPr>
          <a:xfrm>
            <a:off x="246186" y="220914"/>
            <a:ext cx="8217876" cy="5429610"/>
          </a:xfrm>
          <a:prstGeom prst="rect">
            <a:avLst/>
          </a:prstGeom>
        </p:spPr>
      </p:pic>
    </p:spTree>
    <p:extLst>
      <p:ext uri="{BB962C8B-B14F-4D97-AF65-F5344CB8AC3E}">
        <p14:creationId xmlns:p14="http://schemas.microsoft.com/office/powerpoint/2010/main" val="7188610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536331" y="272682"/>
            <a:ext cx="7083669" cy="6161822"/>
          </a:xfrm>
          <a:prstGeom prst="rect">
            <a:avLst/>
          </a:prstGeom>
        </p:spPr>
      </p:pic>
    </p:spTree>
    <p:extLst>
      <p:ext uri="{BB962C8B-B14F-4D97-AF65-F5344CB8AC3E}">
        <p14:creationId xmlns:p14="http://schemas.microsoft.com/office/powerpoint/2010/main" val="23943039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535231" y="156472"/>
            <a:ext cx="8034338" cy="5503576"/>
          </a:xfrm>
          <a:prstGeom prst="rect">
            <a:avLst/>
          </a:prstGeom>
        </p:spPr>
      </p:pic>
    </p:spTree>
    <p:extLst>
      <p:ext uri="{BB962C8B-B14F-4D97-AF65-F5344CB8AC3E}">
        <p14:creationId xmlns:p14="http://schemas.microsoft.com/office/powerpoint/2010/main" val="1949290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413971" y="351692"/>
            <a:ext cx="8338230" cy="5280879"/>
          </a:xfrm>
          <a:prstGeom prst="rect">
            <a:avLst/>
          </a:prstGeom>
        </p:spPr>
      </p:pic>
    </p:spTree>
    <p:extLst>
      <p:ext uri="{BB962C8B-B14F-4D97-AF65-F5344CB8AC3E}">
        <p14:creationId xmlns:p14="http://schemas.microsoft.com/office/powerpoint/2010/main" val="20264826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clrChange>
              <a:clrFrom>
                <a:srgbClr val="FFFFFF"/>
              </a:clrFrom>
              <a:clrTo>
                <a:srgbClr val="FFFFFF">
                  <a:alpha val="0"/>
                </a:srgbClr>
              </a:clrTo>
            </a:clrChange>
          </a:blip>
          <a:stretch>
            <a:fillRect/>
          </a:stretch>
        </p:blipFill>
        <p:spPr>
          <a:xfrm>
            <a:off x="750895" y="207040"/>
            <a:ext cx="7771782" cy="6184505"/>
          </a:xfrm>
          <a:prstGeom prst="rect">
            <a:avLst/>
          </a:prstGeom>
        </p:spPr>
      </p:pic>
    </p:spTree>
    <p:extLst>
      <p:ext uri="{BB962C8B-B14F-4D97-AF65-F5344CB8AC3E}">
        <p14:creationId xmlns:p14="http://schemas.microsoft.com/office/powerpoint/2010/main" val="19438414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clrChange>
              <a:clrFrom>
                <a:srgbClr val="F6F6F6"/>
              </a:clrFrom>
              <a:clrTo>
                <a:srgbClr val="F6F6F6">
                  <a:alpha val="0"/>
                </a:srgbClr>
              </a:clrTo>
            </a:clrChange>
          </a:blip>
          <a:srcRect l="2183" b="1333"/>
          <a:stretch/>
        </p:blipFill>
        <p:spPr>
          <a:xfrm>
            <a:off x="1411704" y="140009"/>
            <a:ext cx="8206854" cy="6469338"/>
          </a:xfrm>
          <a:prstGeom prst="rect">
            <a:avLst/>
          </a:prstGeom>
        </p:spPr>
      </p:pic>
      <p:cxnSp>
        <p:nvCxnSpPr>
          <p:cNvPr id="3" name="Düz Ok Bağlayıcısı 2"/>
          <p:cNvCxnSpPr/>
          <p:nvPr/>
        </p:nvCxnSpPr>
        <p:spPr>
          <a:xfrm flipH="1">
            <a:off x="5709139" y="4281392"/>
            <a:ext cx="1019907" cy="1"/>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98442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clrChange>
              <a:clrFrom>
                <a:srgbClr val="FFFFFF"/>
              </a:clrFrom>
              <a:clrTo>
                <a:srgbClr val="FFFFFF">
                  <a:alpha val="0"/>
                </a:srgbClr>
              </a:clrTo>
            </a:clrChange>
          </a:blip>
          <a:stretch>
            <a:fillRect/>
          </a:stretch>
        </p:blipFill>
        <p:spPr>
          <a:xfrm>
            <a:off x="383771" y="768169"/>
            <a:ext cx="9679596" cy="5183452"/>
          </a:xfrm>
          <a:prstGeom prst="rect">
            <a:avLst/>
          </a:prstGeom>
        </p:spPr>
      </p:pic>
    </p:spTree>
    <p:extLst>
      <p:ext uri="{BB962C8B-B14F-4D97-AF65-F5344CB8AC3E}">
        <p14:creationId xmlns:p14="http://schemas.microsoft.com/office/powerpoint/2010/main" val="38565376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clrChange>
              <a:clrFrom>
                <a:srgbClr val="FFFFFF"/>
              </a:clrFrom>
              <a:clrTo>
                <a:srgbClr val="FFFFFF">
                  <a:alpha val="0"/>
                </a:srgbClr>
              </a:clrTo>
            </a:clrChange>
          </a:blip>
          <a:srcRect b="79794"/>
          <a:stretch/>
        </p:blipFill>
        <p:spPr>
          <a:xfrm>
            <a:off x="36298" y="837890"/>
            <a:ext cx="9819590" cy="1664678"/>
          </a:xfrm>
          <a:prstGeom prst="rect">
            <a:avLst/>
          </a:prstGeom>
        </p:spPr>
      </p:pic>
      <p:pic>
        <p:nvPicPr>
          <p:cNvPr id="3" name="Resim 2"/>
          <p:cNvPicPr>
            <a:picLocks noChangeAspect="1"/>
          </p:cNvPicPr>
          <p:nvPr/>
        </p:nvPicPr>
        <p:blipFill rotWithShape="1">
          <a:blip r:embed="rId2">
            <a:clrChange>
              <a:clrFrom>
                <a:srgbClr val="FFFFFF"/>
              </a:clrFrom>
              <a:clrTo>
                <a:srgbClr val="FFFFFF">
                  <a:alpha val="0"/>
                </a:srgbClr>
              </a:clrTo>
            </a:clrChange>
          </a:blip>
          <a:srcRect t="59426"/>
          <a:stretch/>
        </p:blipFill>
        <p:spPr>
          <a:xfrm>
            <a:off x="0" y="2259467"/>
            <a:ext cx="9809260" cy="3339227"/>
          </a:xfrm>
          <a:prstGeom prst="rect">
            <a:avLst/>
          </a:prstGeom>
        </p:spPr>
      </p:pic>
    </p:spTree>
    <p:extLst>
      <p:ext uri="{BB962C8B-B14F-4D97-AF65-F5344CB8AC3E}">
        <p14:creationId xmlns:p14="http://schemas.microsoft.com/office/powerpoint/2010/main" val="22702452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2">
            <a:clrChange>
              <a:clrFrom>
                <a:srgbClr val="FFFFFF"/>
              </a:clrFrom>
              <a:clrTo>
                <a:srgbClr val="FFFFFF">
                  <a:alpha val="0"/>
                </a:srgbClr>
              </a:clrTo>
            </a:clrChange>
          </a:blip>
          <a:srcRect t="7720"/>
          <a:stretch/>
        </p:blipFill>
        <p:spPr>
          <a:xfrm>
            <a:off x="0" y="1943561"/>
            <a:ext cx="10114204" cy="2564269"/>
          </a:xfrm>
          <a:prstGeom prst="rect">
            <a:avLst/>
          </a:prstGeom>
        </p:spPr>
      </p:pic>
    </p:spTree>
    <p:extLst>
      <p:ext uri="{BB962C8B-B14F-4D97-AF65-F5344CB8AC3E}">
        <p14:creationId xmlns:p14="http://schemas.microsoft.com/office/powerpoint/2010/main" val="36476283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1997317" y="181418"/>
            <a:ext cx="6230540" cy="4460919"/>
          </a:xfrm>
          <a:prstGeom prst="rect">
            <a:avLst/>
          </a:prstGeom>
        </p:spPr>
      </p:pic>
      <p:pic>
        <p:nvPicPr>
          <p:cNvPr id="3" name="Resim 2"/>
          <p:cNvPicPr>
            <a:picLocks noChangeAspect="1"/>
          </p:cNvPicPr>
          <p:nvPr/>
        </p:nvPicPr>
        <p:blipFill>
          <a:blip r:embed="rId3">
            <a:clrChange>
              <a:clrFrom>
                <a:srgbClr val="FFFFFF"/>
              </a:clrFrom>
              <a:clrTo>
                <a:srgbClr val="FFFFFF">
                  <a:alpha val="0"/>
                </a:srgbClr>
              </a:clrTo>
            </a:clrChange>
          </a:blip>
          <a:stretch>
            <a:fillRect/>
          </a:stretch>
        </p:blipFill>
        <p:spPr>
          <a:xfrm>
            <a:off x="1937968" y="4208584"/>
            <a:ext cx="6228616" cy="2497016"/>
          </a:xfrm>
          <a:prstGeom prst="rect">
            <a:avLst/>
          </a:prstGeom>
        </p:spPr>
      </p:pic>
    </p:spTree>
    <p:extLst>
      <p:ext uri="{BB962C8B-B14F-4D97-AF65-F5344CB8AC3E}">
        <p14:creationId xmlns:p14="http://schemas.microsoft.com/office/powerpoint/2010/main" val="19332205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692220" y="180607"/>
            <a:ext cx="8434245" cy="1824655"/>
          </a:xfrm>
          <a:prstGeom prst="rect">
            <a:avLst/>
          </a:prstGeom>
        </p:spPr>
      </p:pic>
      <p:pic>
        <p:nvPicPr>
          <p:cNvPr id="3" name="Resim 2"/>
          <p:cNvPicPr>
            <a:picLocks noChangeAspect="1"/>
          </p:cNvPicPr>
          <p:nvPr/>
        </p:nvPicPr>
        <p:blipFill>
          <a:blip r:embed="rId3">
            <a:clrChange>
              <a:clrFrom>
                <a:srgbClr val="FFFFFF"/>
              </a:clrFrom>
              <a:clrTo>
                <a:srgbClr val="FFFFFF">
                  <a:alpha val="0"/>
                </a:srgbClr>
              </a:clrTo>
            </a:clrChange>
          </a:blip>
          <a:stretch>
            <a:fillRect/>
          </a:stretch>
        </p:blipFill>
        <p:spPr>
          <a:xfrm>
            <a:off x="3329355" y="1847850"/>
            <a:ext cx="6296025" cy="5010150"/>
          </a:xfrm>
          <a:prstGeom prst="rect">
            <a:avLst/>
          </a:prstGeom>
        </p:spPr>
      </p:pic>
      <p:cxnSp>
        <p:nvCxnSpPr>
          <p:cNvPr id="7" name="Dirsek Bağlayıcısı 6"/>
          <p:cNvCxnSpPr/>
          <p:nvPr/>
        </p:nvCxnSpPr>
        <p:spPr>
          <a:xfrm>
            <a:off x="2474747" y="1847850"/>
            <a:ext cx="2305800" cy="542424"/>
          </a:xfrm>
          <a:prstGeom prst="bentConnector3">
            <a:avLst>
              <a:gd name="adj1" fmla="val 24954"/>
            </a:avLst>
          </a:prstGeom>
          <a:ln w="476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85769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137746" y="363413"/>
            <a:ext cx="6440854" cy="4274024"/>
          </a:xfrm>
          <a:prstGeom prst="rect">
            <a:avLst/>
          </a:prstGeom>
        </p:spPr>
      </p:pic>
      <p:pic>
        <p:nvPicPr>
          <p:cNvPr id="3" name="Resim 2"/>
          <p:cNvPicPr>
            <a:picLocks noChangeAspect="1"/>
          </p:cNvPicPr>
          <p:nvPr/>
        </p:nvPicPr>
        <p:blipFill rotWithShape="1">
          <a:blip r:embed="rId3"/>
          <a:srcRect l="2122" b="1953"/>
          <a:stretch/>
        </p:blipFill>
        <p:spPr>
          <a:xfrm>
            <a:off x="6578600" y="1756481"/>
            <a:ext cx="5531338" cy="4330161"/>
          </a:xfrm>
          <a:prstGeom prst="rect">
            <a:avLst/>
          </a:prstGeom>
        </p:spPr>
      </p:pic>
      <p:cxnSp>
        <p:nvCxnSpPr>
          <p:cNvPr id="4" name="Düz Ok Bağlayıcısı 3"/>
          <p:cNvCxnSpPr/>
          <p:nvPr/>
        </p:nvCxnSpPr>
        <p:spPr>
          <a:xfrm flipH="1">
            <a:off x="8651632" y="5205049"/>
            <a:ext cx="1019907" cy="1"/>
          </a:xfrm>
          <a:prstGeom prst="straightConnector1">
            <a:avLst/>
          </a:prstGeom>
          <a:ln w="6032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86297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3122367" y="102577"/>
            <a:ext cx="4474551" cy="6638192"/>
          </a:xfrm>
          <a:prstGeom prst="rect">
            <a:avLst/>
          </a:prstGeom>
        </p:spPr>
      </p:pic>
    </p:spTree>
    <p:extLst>
      <p:ext uri="{BB962C8B-B14F-4D97-AF65-F5344CB8AC3E}">
        <p14:creationId xmlns:p14="http://schemas.microsoft.com/office/powerpoint/2010/main" val="18747213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2">
            <a:clrChange>
              <a:clrFrom>
                <a:srgbClr val="EFEFEF"/>
              </a:clrFrom>
              <a:clrTo>
                <a:srgbClr val="EFEFEF">
                  <a:alpha val="0"/>
                </a:srgbClr>
              </a:clrTo>
            </a:clrChange>
          </a:blip>
          <a:srcRect l="1923" t="1" r="2405" b="3259"/>
          <a:stretch/>
        </p:blipFill>
        <p:spPr>
          <a:xfrm>
            <a:off x="4903949" y="2229334"/>
            <a:ext cx="3868175" cy="4003025"/>
          </a:xfrm>
          <a:prstGeom prst="rect">
            <a:avLst/>
          </a:prstGeom>
        </p:spPr>
      </p:pic>
      <p:pic>
        <p:nvPicPr>
          <p:cNvPr id="2" name="Resim 1"/>
          <p:cNvPicPr>
            <a:picLocks noChangeAspect="1"/>
          </p:cNvPicPr>
          <p:nvPr/>
        </p:nvPicPr>
        <p:blipFill rotWithShape="1">
          <a:blip r:embed="rId3">
            <a:clrChange>
              <a:clrFrom>
                <a:srgbClr val="FFFFFF"/>
              </a:clrFrom>
              <a:clrTo>
                <a:srgbClr val="FFFFFF">
                  <a:alpha val="0"/>
                </a:srgbClr>
              </a:clrTo>
            </a:clrChange>
          </a:blip>
          <a:srcRect t="1949" r="2511"/>
          <a:stretch/>
        </p:blipFill>
        <p:spPr>
          <a:xfrm>
            <a:off x="584869" y="571541"/>
            <a:ext cx="4319080" cy="3058912"/>
          </a:xfrm>
          <a:prstGeom prst="rect">
            <a:avLst/>
          </a:prstGeom>
        </p:spPr>
      </p:pic>
    </p:spTree>
    <p:extLst>
      <p:ext uri="{BB962C8B-B14F-4D97-AF65-F5344CB8AC3E}">
        <p14:creationId xmlns:p14="http://schemas.microsoft.com/office/powerpoint/2010/main" val="2295856885"/>
      </p:ext>
    </p:extLst>
  </p:cSld>
  <p:clrMapOvr>
    <a:masterClrMapping/>
  </p:clrMapOvr>
  <p:timing>
    <p:tnLst>
      <p:par>
        <p:cTn id="1" dur="indefinite" restart="never" nodeType="tmRoot"/>
      </p:par>
    </p:tnLst>
  </p:timing>
</p:sld>
</file>

<file path=ppt/theme/theme1.xml><?xml version="1.0" encoding="utf-8"?>
<a:theme xmlns:a="http://schemas.openxmlformats.org/drawingml/2006/main" name="Kristal">
  <a:themeElements>
    <a:clrScheme name="Kristal">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Kristal">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ristal">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109</TotalTime>
  <Words>210</Words>
  <Application>Microsoft Office PowerPoint</Application>
  <PresentationFormat>Özel</PresentationFormat>
  <Paragraphs>27</Paragraphs>
  <Slides>21</Slides>
  <Notes>0</Notes>
  <HiddenSlides>0</HiddenSlides>
  <MMClips>0</MMClips>
  <ScaleCrop>false</ScaleCrop>
  <HeadingPairs>
    <vt:vector size="4" baseType="variant">
      <vt:variant>
        <vt:lpstr>Tema</vt:lpstr>
      </vt:variant>
      <vt:variant>
        <vt:i4>1</vt:i4>
      </vt:variant>
      <vt:variant>
        <vt:lpstr>Slayt Başlıkları</vt:lpstr>
      </vt:variant>
      <vt:variant>
        <vt:i4>21</vt:i4>
      </vt:variant>
    </vt:vector>
  </HeadingPairs>
  <TitlesOfParts>
    <vt:vector size="22" baseType="lpstr">
      <vt:lpstr>Kristal</vt:lpstr>
      <vt:lpstr>Staj Nasıl Yapılır</vt:lpstr>
      <vt:lpstr>2.Sınıf öğrencisiyim Ne Yapmalıyım?</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Staj Nasıl Yapılır</dc:title>
  <dc:creator>Ali Tekin Güner</dc:creator>
  <cp:lastModifiedBy>GÜLÇİN</cp:lastModifiedBy>
  <cp:revision>16</cp:revision>
  <dcterms:created xsi:type="dcterms:W3CDTF">2015-03-25T08:24:01Z</dcterms:created>
  <dcterms:modified xsi:type="dcterms:W3CDTF">2015-04-02T13:39:45Z</dcterms:modified>
</cp:coreProperties>
</file>