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38"/>
  </p:notesMasterIdLst>
  <p:sldIdLst>
    <p:sldId id="256" r:id="rId3"/>
    <p:sldId id="258" r:id="rId4"/>
    <p:sldId id="257" r:id="rId5"/>
    <p:sldId id="259" r:id="rId6"/>
    <p:sldId id="260" r:id="rId7"/>
    <p:sldId id="261" r:id="rId8"/>
    <p:sldId id="262" r:id="rId9"/>
    <p:sldId id="263" r:id="rId10"/>
    <p:sldId id="265" r:id="rId11"/>
    <p:sldId id="264" r:id="rId12"/>
    <p:sldId id="268" r:id="rId13"/>
    <p:sldId id="266" r:id="rId14"/>
    <p:sldId id="269" r:id="rId15"/>
    <p:sldId id="270" r:id="rId16"/>
    <p:sldId id="271" r:id="rId17"/>
    <p:sldId id="274" r:id="rId18"/>
    <p:sldId id="353" r:id="rId19"/>
    <p:sldId id="276" r:id="rId20"/>
    <p:sldId id="280" r:id="rId21"/>
    <p:sldId id="275" r:id="rId22"/>
    <p:sldId id="281" r:id="rId23"/>
    <p:sldId id="285" r:id="rId24"/>
    <p:sldId id="282" r:id="rId25"/>
    <p:sldId id="278" r:id="rId26"/>
    <p:sldId id="279" r:id="rId27"/>
    <p:sldId id="284" r:id="rId28"/>
    <p:sldId id="283" r:id="rId29"/>
    <p:sldId id="290" r:id="rId30"/>
    <p:sldId id="350" r:id="rId31"/>
    <p:sldId id="286" r:id="rId32"/>
    <p:sldId id="289" r:id="rId33"/>
    <p:sldId id="288" r:id="rId34"/>
    <p:sldId id="351" r:id="rId35"/>
    <p:sldId id="287" r:id="rId36"/>
    <p:sldId id="35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snapToGrid="0">
      <p:cViewPr varScale="1">
        <p:scale>
          <a:sx n="45" d="100"/>
          <a:sy n="45" d="100"/>
        </p:scale>
        <p:origin x="53" y="8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b="1" dirty="0">
              <a:solidFill>
                <a:schemeClr val="tx1"/>
              </a:solidFill>
            </a:rPr>
            <a:t>Program tasarlanır</a:t>
          </a:r>
          <a:endParaRPr lang="en-US" sz="900" b="1"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b="1" dirty="0">
              <a:solidFill>
                <a:schemeClr val="tx1"/>
              </a:solidFill>
            </a:rPr>
            <a:t>Öğrenme deneyimleri paylaşılır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b="1" dirty="0">
              <a:solidFill>
                <a:schemeClr val="tx1"/>
              </a:solidFill>
            </a:rPr>
            <a:t>Öğrencilerin gelişmesi sağlanır</a:t>
          </a:r>
          <a:endParaRPr lang="en-US" sz="900" b="1"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b="1" dirty="0">
              <a:solidFill>
                <a:schemeClr val="tx1"/>
              </a:solidFill>
            </a:rPr>
            <a:t>İhtiyaçlar belirlenir</a:t>
          </a:r>
          <a:endParaRPr lang="en-US" sz="900" b="1"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900" b="1" dirty="0">
              <a:solidFill>
                <a:schemeClr val="tx1"/>
              </a:solidFill>
            </a:rPr>
            <a:t>Programın sonlandığı kanıtlanır</a:t>
          </a:r>
          <a:endParaRPr lang="en-US" sz="900" b="1"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82263" custLinFactNeighborX="46269" custLinFactNeighborY="-17873">
        <dgm:presLayoutVars>
          <dgm:chMax val="0"/>
          <dgm:chPref val="0"/>
          <dgm:bulletEnabled val="1"/>
        </dgm:presLayoutVars>
      </dgm:prSet>
      <dgm:spPr/>
      <dgm:t>
        <a:bodyPr/>
        <a:lstStyle/>
        <a:p>
          <a:endParaRPr lang="tr-TR"/>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82263" custLinFactNeighborX="19326" custLinFactNeighborY="-19546">
        <dgm:presLayoutVars>
          <dgm:chMax val="0"/>
          <dgm:chPref val="0"/>
          <dgm:bulletEnabled val="1"/>
        </dgm:presLayoutVars>
      </dgm:prSet>
      <dgm:spPr/>
      <dgm:t>
        <a:bodyPr/>
        <a:lstStyle/>
        <a:p>
          <a:endParaRPr lang="tr-TR"/>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82263" custLinFactNeighborX="24871" custLinFactNeighborY="-19662">
        <dgm:presLayoutVars>
          <dgm:chMax val="0"/>
          <dgm:chPref val="0"/>
          <dgm:bulletEnabled val="1"/>
        </dgm:presLayoutVars>
      </dgm:prSet>
      <dgm:spPr/>
      <dgm:t>
        <a:bodyPr/>
        <a:lstStyle/>
        <a:p>
          <a:endParaRPr lang="tr-TR"/>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82263" custLinFactNeighborX="24871" custLinFactNeighborY="-19662">
        <dgm:presLayoutVars>
          <dgm:chMax val="0"/>
          <dgm:chPref val="0"/>
          <dgm:bulletEnabled val="1"/>
        </dgm:presLayoutVars>
      </dgm:prSet>
      <dgm:spPr/>
      <dgm:t>
        <a:bodyPr/>
        <a:lstStyle/>
        <a:p>
          <a:endParaRPr lang="tr-TR"/>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Y="82263" custLinFactNeighborX="1124" custLinFactNeighborY="-18693">
        <dgm:presLayoutVars>
          <dgm:chMax val="0"/>
          <dgm:chPref val="0"/>
          <dgm:bulletEnabled val="1"/>
        </dgm:presLayoutVars>
      </dgm:prSet>
      <dgm:spPr/>
      <dgm:t>
        <a:bodyPr/>
        <a:lstStyle/>
        <a:p>
          <a:endParaRPr lang="tr-TR"/>
        </a:p>
      </dgm:t>
    </dgm:pt>
  </dgm:ptLst>
  <dgm:cxnLst>
    <dgm:cxn modelId="{59633BDD-F440-402D-B4D9-86B0148F5368}" type="presOf" srcId="{A340430A-4193-4C8F-84D1-DBB688540576}" destId="{B54F4E42-830B-4E29-A922-8E2E829F2255}" srcOrd="0" destOrd="0" presId="urn:microsoft.com/office/officeart/2005/8/layout/chevron1"/>
    <dgm:cxn modelId="{F59FF3B7-788D-4F62-B908-0ABE02F3CFBE}" type="presOf" srcId="{73E5BB12-C44F-4C61-B20D-2B80B2EC2ED0}" destId="{0A392B87-AE7F-4BBB-8426-F182698D0DED}"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EF1B2A6C-7CDF-410F-9E97-F2D74FBE6774}" type="presOf" srcId="{1D250294-71E6-4B71-9AD5-5E66C3F96013}" destId="{5EA9F7A3-A808-421A-B075-5D1773DF8B0E}" srcOrd="0" destOrd="0" presId="urn:microsoft.com/office/officeart/2005/8/layout/chevron1"/>
    <dgm:cxn modelId="{05DCB81C-ADF3-4F0F-903D-B80039B28EC1}" type="presOf" srcId="{AD3C1A60-1D27-4AD6-A1A7-6D948168F1B3}" destId="{7135398E-C829-4BBE-91C4-A6956859C04F}" srcOrd="0" destOrd="0" presId="urn:microsoft.com/office/officeart/2005/8/layout/chevron1"/>
    <dgm:cxn modelId="{29344F06-0CB3-452F-A66B-EEFB7BECDD91}" type="presOf" srcId="{2DFB30DC-BC1B-4711-BBCB-6D6A6F1D8F75}" destId="{18DD3EE4-4192-4B01-A11E-3CB6C2A9B1CB}"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95DD0C9F-9F5F-4F97-9909-00C98B3585E5}" type="presOf" srcId="{50C89AC5-65BE-4B5B-9A3E-E696A623C1F5}" destId="{A050CB54-2AA3-4C69-93CC-31F729B157B0}" srcOrd="0" destOrd="0" presId="urn:microsoft.com/office/officeart/2005/8/layout/chevron1"/>
    <dgm:cxn modelId="{DAFAA41F-BF11-4555-8DBF-883DE2FAD94E}" type="presParOf" srcId="{7135398E-C829-4BBE-91C4-A6956859C04F}" destId="{5EA9F7A3-A808-421A-B075-5D1773DF8B0E}" srcOrd="0" destOrd="0" presId="urn:microsoft.com/office/officeart/2005/8/layout/chevron1"/>
    <dgm:cxn modelId="{03B4C4C1-DF72-4A34-A6A3-B463DECDEF34}" type="presParOf" srcId="{7135398E-C829-4BBE-91C4-A6956859C04F}" destId="{828B882F-31DA-4666-9BD9-69368E26BC00}" srcOrd="1" destOrd="0" presId="urn:microsoft.com/office/officeart/2005/8/layout/chevron1"/>
    <dgm:cxn modelId="{AA51003B-C0BA-4CCB-B5A9-2773BF25882B}" type="presParOf" srcId="{7135398E-C829-4BBE-91C4-A6956859C04F}" destId="{0A392B87-AE7F-4BBB-8426-F182698D0DED}" srcOrd="2" destOrd="0" presId="urn:microsoft.com/office/officeart/2005/8/layout/chevron1"/>
    <dgm:cxn modelId="{9CA1DF7B-67B1-4618-8794-CA8FD59134A5}" type="presParOf" srcId="{7135398E-C829-4BBE-91C4-A6956859C04F}" destId="{E09DFC15-C436-461A-A7E8-20CDA592A669}" srcOrd="3" destOrd="0" presId="urn:microsoft.com/office/officeart/2005/8/layout/chevron1"/>
    <dgm:cxn modelId="{EAFB5166-5990-41E7-94DB-46FEA2E5CE55}" type="presParOf" srcId="{7135398E-C829-4BBE-91C4-A6956859C04F}" destId="{B54F4E42-830B-4E29-A922-8E2E829F2255}" srcOrd="4" destOrd="0" presId="urn:microsoft.com/office/officeart/2005/8/layout/chevron1"/>
    <dgm:cxn modelId="{055BC281-0018-4AC5-8D04-D4CD9DAA7967}" type="presParOf" srcId="{7135398E-C829-4BBE-91C4-A6956859C04F}" destId="{C1A1E9D6-C803-4888-AD85-5E45386B06E8}" srcOrd="5" destOrd="0" presId="urn:microsoft.com/office/officeart/2005/8/layout/chevron1"/>
    <dgm:cxn modelId="{8A66DB07-5408-48E1-91A1-5BD85EF7E630}" type="presParOf" srcId="{7135398E-C829-4BBE-91C4-A6956859C04F}" destId="{A050CB54-2AA3-4C69-93CC-31F729B157B0}" srcOrd="6" destOrd="0" presId="urn:microsoft.com/office/officeart/2005/8/layout/chevron1"/>
    <dgm:cxn modelId="{C3B025D2-C22A-4083-94AA-2303D254568E}" type="presParOf" srcId="{7135398E-C829-4BBE-91C4-A6956859C04F}" destId="{DD16E15A-FF74-4E40-995A-B750C747E076}" srcOrd="7" destOrd="0" presId="urn:microsoft.com/office/officeart/2005/8/layout/chevron1"/>
    <dgm:cxn modelId="{FA3C39B1-0B52-42E8-A01D-FB137E102647}"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71712" custLinFactNeighborX="26507" custLinFactNeighborY="-13501">
        <dgm:presLayoutVars>
          <dgm:chMax val="0"/>
          <dgm:chPref val="0"/>
          <dgm:bulletEnabled val="1"/>
        </dgm:presLayoutVars>
      </dgm:prSet>
      <dgm:spPr/>
      <dgm:t>
        <a:bodyPr/>
        <a:lstStyle/>
        <a:p>
          <a:endParaRPr lang="tr-TR"/>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71712" custLinFactNeighborX="24871" custLinFactNeighborY="-11566">
        <dgm:presLayoutVars>
          <dgm:chMax val="0"/>
          <dgm:chPref val="0"/>
          <dgm:bulletEnabled val="1"/>
        </dgm:presLayoutVars>
      </dgm:prSet>
      <dgm:spPr/>
      <dgm:t>
        <a:bodyPr/>
        <a:lstStyle/>
        <a:p>
          <a:endParaRPr lang="tr-TR"/>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71712" custLinFactNeighborX="24871" custLinFactNeighborY="-11566">
        <dgm:presLayoutVars>
          <dgm:chMax val="0"/>
          <dgm:chPref val="0"/>
          <dgm:bulletEnabled val="1"/>
        </dgm:presLayoutVars>
      </dgm:prSet>
      <dgm:spPr/>
      <dgm:t>
        <a:bodyPr/>
        <a:lstStyle/>
        <a:p>
          <a:endParaRPr lang="tr-TR"/>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71712" custLinFactNeighborX="24871" custLinFactNeighborY="-11566">
        <dgm:presLayoutVars>
          <dgm:chMax val="0"/>
          <dgm:chPref val="0"/>
          <dgm:bulletEnabled val="1"/>
        </dgm:presLayoutVars>
      </dgm:prSet>
      <dgm:spPr/>
      <dgm:t>
        <a:bodyPr/>
        <a:lstStyle/>
        <a:p>
          <a:endParaRPr lang="tr-TR"/>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71712" custLinFactNeighborY="-11566">
        <dgm:presLayoutVars>
          <dgm:chMax val="0"/>
          <dgm:chPref val="0"/>
          <dgm:bulletEnabled val="1"/>
        </dgm:presLayoutVars>
      </dgm:prSet>
      <dgm:spPr/>
      <dgm:t>
        <a:bodyPr/>
        <a:lstStyle/>
        <a:p>
          <a:endParaRPr lang="tr-TR"/>
        </a:p>
      </dgm:t>
    </dgm:pt>
  </dgm:ptLst>
  <dgm:cxnLst>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0F0ED30A-A0C0-4F55-8C95-84E73F36B50D}" type="presOf" srcId="{AD3C1A60-1D27-4AD6-A1A7-6D948168F1B3}" destId="{7135398E-C829-4BBE-91C4-A6956859C04F}" srcOrd="0" destOrd="0" presId="urn:microsoft.com/office/officeart/2005/8/layout/chevron1"/>
    <dgm:cxn modelId="{F05EF08E-03DD-4C39-8942-48A38B235F82}" type="presOf" srcId="{1D250294-71E6-4B71-9AD5-5E66C3F96013}" destId="{5EA9F7A3-A808-421A-B075-5D1773DF8B0E}" srcOrd="0" destOrd="0" presId="urn:microsoft.com/office/officeart/2005/8/layout/chevron1"/>
    <dgm:cxn modelId="{1D278685-C29D-48A5-987C-C35BA1F7EEC1}" type="presOf" srcId="{50C89AC5-65BE-4B5B-9A3E-E696A623C1F5}" destId="{A050CB54-2AA3-4C69-93CC-31F729B157B0}" srcOrd="0" destOrd="0" presId="urn:microsoft.com/office/officeart/2005/8/layout/chevron1"/>
    <dgm:cxn modelId="{6FEF9654-6150-4524-AA49-1BD397EB2DBA}" srcId="{AD3C1A60-1D27-4AD6-A1A7-6D948168F1B3}" destId="{73E5BB12-C44F-4C61-B20D-2B80B2EC2ED0}" srcOrd="1" destOrd="0" parTransId="{24C7563D-55AA-4328-9EA4-BF5B00B95B3C}" sibTransId="{B681BC5E-FBF3-4319-A355-2C9C9F1ECD42}"/>
    <dgm:cxn modelId="{29613DC3-2A17-490B-8C13-7A117D8EDCC6}" type="presOf" srcId="{516C261C-B3D8-45BC-A9D8-ECE4087819F0}" destId="{37C08375-7917-4746-97FB-4B6E13D2E4C0}" srcOrd="0" destOrd="0" presId="urn:microsoft.com/office/officeart/2005/8/layout/chevron1"/>
    <dgm:cxn modelId="{3ED27E2F-8B8F-40A9-AAAD-EAC72D86CAE0}" type="presOf" srcId="{A340430A-4193-4C8F-84D1-DBB688540576}" destId="{B54F4E42-830B-4E29-A922-8E2E829F2255}"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1C4A2DB3-0696-4F0B-AF8A-98543F7223AD}" type="presOf" srcId="{73E5BB12-C44F-4C61-B20D-2B80B2EC2ED0}" destId="{0A392B87-AE7F-4BBB-8426-F182698D0DED}"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4654699F-5764-4485-8C9A-9513A3819DDE}" type="presParOf" srcId="{7135398E-C829-4BBE-91C4-A6956859C04F}" destId="{5EA9F7A3-A808-421A-B075-5D1773DF8B0E}" srcOrd="0" destOrd="0" presId="urn:microsoft.com/office/officeart/2005/8/layout/chevron1"/>
    <dgm:cxn modelId="{C7DEF67F-2CDF-4E5E-AA55-12EEB225CEE7}" type="presParOf" srcId="{7135398E-C829-4BBE-91C4-A6956859C04F}" destId="{828B882F-31DA-4666-9BD9-69368E26BC00}" srcOrd="1" destOrd="0" presId="urn:microsoft.com/office/officeart/2005/8/layout/chevron1"/>
    <dgm:cxn modelId="{E839E995-B544-4EAD-90FD-870EDBC5C312}" type="presParOf" srcId="{7135398E-C829-4BBE-91C4-A6956859C04F}" destId="{0A392B87-AE7F-4BBB-8426-F182698D0DED}" srcOrd="2" destOrd="0" presId="urn:microsoft.com/office/officeart/2005/8/layout/chevron1"/>
    <dgm:cxn modelId="{F01570D4-24FD-4304-B970-847DCC74C819}" type="presParOf" srcId="{7135398E-C829-4BBE-91C4-A6956859C04F}" destId="{E09DFC15-C436-461A-A7E8-20CDA592A669}" srcOrd="3" destOrd="0" presId="urn:microsoft.com/office/officeart/2005/8/layout/chevron1"/>
    <dgm:cxn modelId="{AFEB96CE-8611-482F-97DF-7E7BBD69D998}" type="presParOf" srcId="{7135398E-C829-4BBE-91C4-A6956859C04F}" destId="{B54F4E42-830B-4E29-A922-8E2E829F2255}" srcOrd="4" destOrd="0" presId="urn:microsoft.com/office/officeart/2005/8/layout/chevron1"/>
    <dgm:cxn modelId="{B6D72106-18DF-497D-8143-6BC4EF4233C1}" type="presParOf" srcId="{7135398E-C829-4BBE-91C4-A6956859C04F}" destId="{C1A1E9D6-C803-4888-AD85-5E45386B06E8}" srcOrd="5" destOrd="0" presId="urn:microsoft.com/office/officeart/2005/8/layout/chevron1"/>
    <dgm:cxn modelId="{9C6B5797-373D-44E4-A491-A866CD3781D2}" type="presParOf" srcId="{7135398E-C829-4BBE-91C4-A6956859C04F}" destId="{A050CB54-2AA3-4C69-93CC-31F729B157B0}" srcOrd="6" destOrd="0" presId="urn:microsoft.com/office/officeart/2005/8/layout/chevron1"/>
    <dgm:cxn modelId="{AAA567CC-1AF6-4E96-8CA0-EB14FD67C653}" type="presParOf" srcId="{7135398E-C829-4BBE-91C4-A6956859C04F}" destId="{DD16E15A-FF74-4E40-995A-B750C747E076}" srcOrd="7" destOrd="0" presId="urn:microsoft.com/office/officeart/2005/8/layout/chevron1"/>
    <dgm:cxn modelId="{1ECEA821-A4FF-4EDF-8562-1A3E67B8939B}"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b="1" dirty="0">
              <a:solidFill>
                <a:schemeClr val="tx1"/>
              </a:solidFill>
            </a:rPr>
            <a:t>Araştırma fonu sağlanır </a:t>
          </a:r>
          <a:endParaRPr lang="en-US" sz="900" b="1"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b="1" dirty="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b="1" dirty="0">
              <a:solidFill>
                <a:schemeClr val="tx1"/>
              </a:solidFill>
            </a:rPr>
            <a:t>Araştırma yapılır</a:t>
          </a:r>
          <a:endParaRPr lang="en-US" sz="900" b="1"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b="1" dirty="0">
              <a:solidFill>
                <a:schemeClr val="tx1"/>
              </a:solidFill>
            </a:rPr>
            <a:t>Araştırma planı  yaratılır</a:t>
          </a:r>
          <a:endParaRPr lang="en-US" sz="900" b="1"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b="1" dirty="0">
              <a:solidFill>
                <a:schemeClr val="tx1"/>
              </a:solidFill>
            </a:rPr>
            <a:t>Sonuçları yayılır</a:t>
          </a:r>
          <a:endParaRPr lang="en-US" sz="1100" b="1"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1818" custLinFactNeighborX="17418" custLinFactNeighborY="-8378">
        <dgm:presLayoutVars>
          <dgm:chMax val="0"/>
          <dgm:chPref val="0"/>
          <dgm:bulletEnabled val="1"/>
        </dgm:presLayoutVars>
      </dgm:prSet>
      <dgm:spPr/>
      <dgm:t>
        <a:bodyPr/>
        <a:lstStyle/>
        <a:p>
          <a:endParaRPr lang="tr-TR"/>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1818" custLinFactNeighborX="24871" custLinFactNeighborY="-8937">
        <dgm:presLayoutVars>
          <dgm:chMax val="0"/>
          <dgm:chPref val="0"/>
          <dgm:bulletEnabled val="1"/>
        </dgm:presLayoutVars>
      </dgm:prSet>
      <dgm:spPr/>
      <dgm:t>
        <a:bodyPr/>
        <a:lstStyle/>
        <a:p>
          <a:endParaRPr lang="tr-TR"/>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1818" custLinFactNeighborX="24871" custLinFactNeighborY="-8937">
        <dgm:presLayoutVars>
          <dgm:chMax val="0"/>
          <dgm:chPref val="0"/>
          <dgm:bulletEnabled val="1"/>
        </dgm:presLayoutVars>
      </dgm:prSet>
      <dgm:spPr/>
      <dgm:t>
        <a:bodyPr/>
        <a:lstStyle/>
        <a:p>
          <a:endParaRPr lang="tr-TR"/>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1818" custLinFactNeighborX="24871" custLinFactNeighborY="-8937">
        <dgm:presLayoutVars>
          <dgm:chMax val="0"/>
          <dgm:chPref val="0"/>
          <dgm:bulletEnabled val="1"/>
        </dgm:presLayoutVars>
      </dgm:prSet>
      <dgm:spPr/>
      <dgm:t>
        <a:bodyPr/>
        <a:lstStyle/>
        <a:p>
          <a:endParaRPr lang="tr-TR"/>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1818" custLinFactNeighborY="-8937">
        <dgm:presLayoutVars>
          <dgm:chMax val="0"/>
          <dgm:chPref val="0"/>
          <dgm:bulletEnabled val="1"/>
        </dgm:presLayoutVars>
      </dgm:prSet>
      <dgm:spPr/>
      <dgm:t>
        <a:bodyPr/>
        <a:lstStyle/>
        <a:p>
          <a:endParaRPr lang="tr-TR"/>
        </a:p>
      </dgm:t>
    </dgm:pt>
  </dgm:ptLst>
  <dgm:cxnLst>
    <dgm:cxn modelId="{19455204-B81D-46F9-8D00-02D87269614D}" type="presOf" srcId="{AD3C1A60-1D27-4AD6-A1A7-6D948168F1B3}" destId="{7135398E-C829-4BBE-91C4-A6956859C04F}" srcOrd="0" destOrd="0" presId="urn:microsoft.com/office/officeart/2005/8/layout/chevron1"/>
    <dgm:cxn modelId="{4FAE40F3-CAF1-47CE-AB9C-3E6DA274C7F0}" type="presOf" srcId="{516C261C-B3D8-45BC-A9D8-ECE4087819F0}" destId="{37C08375-7917-4746-97FB-4B6E13D2E4C0}"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483FD5D3-9DE2-4498-AD77-408168A5DC9F}" type="presOf" srcId="{1D250294-71E6-4B71-9AD5-5E66C3F96013}" destId="{5EA9F7A3-A808-421A-B075-5D1773DF8B0E}"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A069C49F-483A-4BB4-AD81-3F2189789426}" type="presOf" srcId="{73E5BB12-C44F-4C61-B20D-2B80B2EC2ED0}" destId="{0A392B87-AE7F-4BBB-8426-F182698D0DED}" srcOrd="0" destOrd="0" presId="urn:microsoft.com/office/officeart/2005/8/layout/chevron1"/>
    <dgm:cxn modelId="{38552F67-8C67-4572-AC7E-BF14DBAAA9F7}" type="presOf" srcId="{A340430A-4193-4C8F-84D1-DBB688540576}" destId="{B54F4E42-830B-4E29-A922-8E2E829F2255}"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D1416D9D-756D-48D3-B2B8-C8F27530A265}" type="presOf" srcId="{50C89AC5-65BE-4B5B-9A3E-E696A623C1F5}" destId="{A050CB54-2AA3-4C69-93CC-31F729B157B0}" srcOrd="0" destOrd="0" presId="urn:microsoft.com/office/officeart/2005/8/layout/chevron1"/>
    <dgm:cxn modelId="{8F2A66A3-C516-49B7-B1BA-7B9A060E6C05}" type="presParOf" srcId="{7135398E-C829-4BBE-91C4-A6956859C04F}" destId="{5EA9F7A3-A808-421A-B075-5D1773DF8B0E}" srcOrd="0" destOrd="0" presId="urn:microsoft.com/office/officeart/2005/8/layout/chevron1"/>
    <dgm:cxn modelId="{B1D915D5-F860-42D1-87C6-6535BD14A92C}" type="presParOf" srcId="{7135398E-C829-4BBE-91C4-A6956859C04F}" destId="{828B882F-31DA-4666-9BD9-69368E26BC00}" srcOrd="1" destOrd="0" presId="urn:microsoft.com/office/officeart/2005/8/layout/chevron1"/>
    <dgm:cxn modelId="{2915637D-419E-4999-8137-6A7D54E87F8F}" type="presParOf" srcId="{7135398E-C829-4BBE-91C4-A6956859C04F}" destId="{0A392B87-AE7F-4BBB-8426-F182698D0DED}" srcOrd="2" destOrd="0" presId="urn:microsoft.com/office/officeart/2005/8/layout/chevron1"/>
    <dgm:cxn modelId="{728C0629-4791-4C29-B4F6-391D9DF308F4}" type="presParOf" srcId="{7135398E-C829-4BBE-91C4-A6956859C04F}" destId="{E09DFC15-C436-461A-A7E8-20CDA592A669}" srcOrd="3" destOrd="0" presId="urn:microsoft.com/office/officeart/2005/8/layout/chevron1"/>
    <dgm:cxn modelId="{5BE0F24B-DF61-4E7E-8619-FE29CEC76022}" type="presParOf" srcId="{7135398E-C829-4BBE-91C4-A6956859C04F}" destId="{B54F4E42-830B-4E29-A922-8E2E829F2255}" srcOrd="4" destOrd="0" presId="urn:microsoft.com/office/officeart/2005/8/layout/chevron1"/>
    <dgm:cxn modelId="{1B8805E3-5636-4042-BF60-0AA64864A31E}" type="presParOf" srcId="{7135398E-C829-4BBE-91C4-A6956859C04F}" destId="{C1A1E9D6-C803-4888-AD85-5E45386B06E8}" srcOrd="5" destOrd="0" presId="urn:microsoft.com/office/officeart/2005/8/layout/chevron1"/>
    <dgm:cxn modelId="{5A3BC334-734D-44F9-8C98-231F092D6363}" type="presParOf" srcId="{7135398E-C829-4BBE-91C4-A6956859C04F}" destId="{A050CB54-2AA3-4C69-93CC-31F729B157B0}" srcOrd="6" destOrd="0" presId="urn:microsoft.com/office/officeart/2005/8/layout/chevron1"/>
    <dgm:cxn modelId="{92A47059-EC04-4735-A1B1-D1B03EE09EF1}" type="presParOf" srcId="{7135398E-C829-4BBE-91C4-A6956859C04F}" destId="{DD16E15A-FF74-4E40-995A-B750C747E076}" srcOrd="7" destOrd="0" presId="urn:microsoft.com/office/officeart/2005/8/layout/chevron1"/>
    <dgm:cxn modelId="{6B555D90-936D-4E71-9184-28FEC52157DC}"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b="1" dirty="0">
              <a:solidFill>
                <a:schemeClr val="tx1"/>
              </a:solidFill>
            </a:rPr>
            <a:t>Ortak ilgi alanları saptanır</a:t>
          </a:r>
          <a:endParaRPr lang="en-US" sz="900" b="1"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b="1" dirty="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b="1" dirty="0">
              <a:solidFill>
                <a:schemeClr val="tx1"/>
              </a:solidFill>
            </a:rPr>
            <a:t>Fırsatlar yapılandırılır</a:t>
          </a:r>
          <a:endParaRPr lang="en-US" sz="900" b="1"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b="1" dirty="0">
              <a:solidFill>
                <a:schemeClr val="tx1"/>
              </a:solidFill>
            </a:rPr>
            <a:t>Fırsatlar belirlenir</a:t>
          </a:r>
          <a:endParaRPr lang="en-US" sz="900" b="1"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b="1" dirty="0">
              <a:solidFill>
                <a:schemeClr val="tx1"/>
              </a:solidFill>
            </a:rPr>
            <a:t>Paylaşılan yararlar garantilenir</a:t>
          </a:r>
          <a:endParaRPr lang="en-US" sz="1100" b="1"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3076" custLinFactNeighborY="-19091">
        <dgm:presLayoutVars>
          <dgm:chMax val="0"/>
          <dgm:chPref val="0"/>
          <dgm:bulletEnabled val="1"/>
        </dgm:presLayoutVars>
      </dgm:prSet>
      <dgm:spPr/>
      <dgm:t>
        <a:bodyPr/>
        <a:lstStyle/>
        <a:p>
          <a:endParaRPr lang="tr-TR"/>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tr-TR"/>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tr-TR"/>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tr-TR"/>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tr-TR"/>
        </a:p>
      </dgm:t>
    </dgm:pt>
  </dgm:ptLst>
  <dgm:cxnLst>
    <dgm:cxn modelId="{EF8782AC-1AEC-465C-8E7C-E841993CD6A6}" type="presOf" srcId="{50C89AC5-65BE-4B5B-9A3E-E696A623C1F5}" destId="{A050CB54-2AA3-4C69-93CC-31F729B157B0}" srcOrd="0" destOrd="0" presId="urn:microsoft.com/office/officeart/2005/8/layout/chevron1"/>
    <dgm:cxn modelId="{8B0979D4-16BA-441E-BE95-639F76FD5345}" type="presOf" srcId="{A340430A-4193-4C8F-84D1-DBB688540576}" destId="{B54F4E42-830B-4E29-A922-8E2E829F2255}" srcOrd="0" destOrd="0" presId="urn:microsoft.com/office/officeart/2005/8/layout/chevron1"/>
    <dgm:cxn modelId="{E4C9621B-BFC7-46A9-A1F2-F0B2B216E5BC}" type="presOf" srcId="{73E5BB12-C44F-4C61-B20D-2B80B2EC2ED0}" destId="{0A392B87-AE7F-4BBB-8426-F182698D0DED}" srcOrd="0" destOrd="0" presId="urn:microsoft.com/office/officeart/2005/8/layout/chevron1"/>
    <dgm:cxn modelId="{900225F6-57F6-434B-8F33-4887BC9A17F3}" type="presOf" srcId="{516C261C-B3D8-45BC-A9D8-ECE4087819F0}" destId="{37C08375-7917-4746-97FB-4B6E13D2E4C0}"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0A1980B2-B53F-4CA9-B240-535CBE15E536}" type="presOf" srcId="{1D250294-71E6-4B71-9AD5-5E66C3F96013}" destId="{5EA9F7A3-A808-421A-B075-5D1773DF8B0E}"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F209D57C-6524-449C-9800-12509AF3F107}" type="presOf" srcId="{AD3C1A60-1D27-4AD6-A1A7-6D948168F1B3}" destId="{7135398E-C829-4BBE-91C4-A6956859C04F}" srcOrd="0" destOrd="0" presId="urn:microsoft.com/office/officeart/2005/8/layout/chevron1"/>
    <dgm:cxn modelId="{C9E8BE6D-68E7-4A8D-8540-20F37CC777C2}" type="presParOf" srcId="{7135398E-C829-4BBE-91C4-A6956859C04F}" destId="{5EA9F7A3-A808-421A-B075-5D1773DF8B0E}" srcOrd="0" destOrd="0" presId="urn:microsoft.com/office/officeart/2005/8/layout/chevron1"/>
    <dgm:cxn modelId="{50FD7574-126D-4D3C-9CBC-40912C9618CF}" type="presParOf" srcId="{7135398E-C829-4BBE-91C4-A6956859C04F}" destId="{828B882F-31DA-4666-9BD9-69368E26BC00}" srcOrd="1" destOrd="0" presId="urn:microsoft.com/office/officeart/2005/8/layout/chevron1"/>
    <dgm:cxn modelId="{93DD0B1C-8A42-4585-969C-AE199BE82D06}" type="presParOf" srcId="{7135398E-C829-4BBE-91C4-A6956859C04F}" destId="{0A392B87-AE7F-4BBB-8426-F182698D0DED}" srcOrd="2" destOrd="0" presId="urn:microsoft.com/office/officeart/2005/8/layout/chevron1"/>
    <dgm:cxn modelId="{C185D852-E678-4C8C-8EB9-3CA18EDD1814}" type="presParOf" srcId="{7135398E-C829-4BBE-91C4-A6956859C04F}" destId="{E09DFC15-C436-461A-A7E8-20CDA592A669}" srcOrd="3" destOrd="0" presId="urn:microsoft.com/office/officeart/2005/8/layout/chevron1"/>
    <dgm:cxn modelId="{D9517E1E-BD62-4FBB-A700-1EC96AB3BA29}" type="presParOf" srcId="{7135398E-C829-4BBE-91C4-A6956859C04F}" destId="{B54F4E42-830B-4E29-A922-8E2E829F2255}" srcOrd="4" destOrd="0" presId="urn:microsoft.com/office/officeart/2005/8/layout/chevron1"/>
    <dgm:cxn modelId="{777F1274-4D50-4A98-98B7-673268E93413}" type="presParOf" srcId="{7135398E-C829-4BBE-91C4-A6956859C04F}" destId="{C1A1E9D6-C803-4888-AD85-5E45386B06E8}" srcOrd="5" destOrd="0" presId="urn:microsoft.com/office/officeart/2005/8/layout/chevron1"/>
    <dgm:cxn modelId="{2F403B2A-93FB-4650-A823-D4D0A5123A0C}" type="presParOf" srcId="{7135398E-C829-4BBE-91C4-A6956859C04F}" destId="{A050CB54-2AA3-4C69-93CC-31F729B157B0}" srcOrd="6" destOrd="0" presId="urn:microsoft.com/office/officeart/2005/8/layout/chevron1"/>
    <dgm:cxn modelId="{D38B946D-5FC2-446D-837A-F5E71C895C47}" type="presParOf" srcId="{7135398E-C829-4BBE-91C4-A6956859C04F}" destId="{DD16E15A-FF74-4E40-995A-B750C747E076}" srcOrd="7" destOrd="0" presId="urn:microsoft.com/office/officeart/2005/8/layout/chevron1"/>
    <dgm:cxn modelId="{33F3E325-B8F0-438F-AAF7-4F9968400F09}"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b="1" dirty="0">
              <a:solidFill>
                <a:schemeClr val="tx1"/>
              </a:solidFill>
            </a:rPr>
            <a:t>Ortak ilgi alanları saptanır</a:t>
          </a:r>
          <a:endParaRPr lang="en-US" sz="900" b="1"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b="1" dirty="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b="1" dirty="0">
              <a:solidFill>
                <a:schemeClr val="tx1"/>
              </a:solidFill>
            </a:rPr>
            <a:t>Fırsatlar yapılandırılır</a:t>
          </a:r>
          <a:endParaRPr lang="en-US" sz="900" b="1"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b="1" dirty="0">
              <a:solidFill>
                <a:schemeClr val="tx1"/>
              </a:solidFill>
            </a:rPr>
            <a:t>Fırsatlar belirlenir</a:t>
          </a:r>
          <a:endParaRPr lang="en-US" sz="900" b="1"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000" b="1" dirty="0">
              <a:solidFill>
                <a:schemeClr val="tx1"/>
              </a:solidFill>
            </a:rPr>
            <a:t>Paylaşılan yararlar garantilenir</a:t>
          </a:r>
          <a:endParaRPr lang="en-US" sz="1000" b="1"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3822" custLinFactNeighborY="-20085">
        <dgm:presLayoutVars>
          <dgm:chMax val="0"/>
          <dgm:chPref val="0"/>
          <dgm:bulletEnabled val="1"/>
        </dgm:presLayoutVars>
      </dgm:prSet>
      <dgm:spPr/>
      <dgm:t>
        <a:bodyPr/>
        <a:lstStyle/>
        <a:p>
          <a:endParaRPr lang="tr-TR"/>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tr-TR"/>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tr-TR"/>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tr-TR"/>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tr-TR"/>
        </a:p>
      </dgm:t>
    </dgm:pt>
  </dgm:ptLst>
  <dgm:cxnLst>
    <dgm:cxn modelId="{BEAF05EF-2819-4A8D-BF95-47A811E43145}" type="presOf" srcId="{50C89AC5-65BE-4B5B-9A3E-E696A623C1F5}" destId="{A050CB54-2AA3-4C69-93CC-31F729B157B0}" srcOrd="0" destOrd="0" presId="urn:microsoft.com/office/officeart/2005/8/layout/chevron1"/>
    <dgm:cxn modelId="{EFA80F23-064D-4B07-89F2-55B72C836193}" type="presOf" srcId="{73E5BB12-C44F-4C61-B20D-2B80B2EC2ED0}" destId="{0A392B87-AE7F-4BBB-8426-F182698D0DED}" srcOrd="0" destOrd="0" presId="urn:microsoft.com/office/officeart/2005/8/layout/chevron1"/>
    <dgm:cxn modelId="{ED81DEA5-1E21-4D10-8097-78B0C1590719}" type="presOf" srcId="{516C261C-B3D8-45BC-A9D8-ECE4087819F0}" destId="{37C08375-7917-4746-97FB-4B6E13D2E4C0}" srcOrd="0" destOrd="0" presId="urn:microsoft.com/office/officeart/2005/8/layout/chevron1"/>
    <dgm:cxn modelId="{F7F0B162-4C53-42EE-B6F7-9406D7EC65F5}" srcId="{AD3C1A60-1D27-4AD6-A1A7-6D948168F1B3}" destId="{516C261C-B3D8-45BC-A9D8-ECE4087819F0}" srcOrd="4" destOrd="0" parTransId="{4CFE6EC5-5895-4D7A-B61A-76EF72AF3549}" sibTransId="{460D0C44-8C6E-40B2-822E-05A3115E6679}"/>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C143084A-D2C8-4AF7-B303-56210675945E}" type="presOf" srcId="{A340430A-4193-4C8F-84D1-DBB688540576}" destId="{B54F4E42-830B-4E29-A922-8E2E829F2255}"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D7C9A5D4-F883-47D7-815E-BB1FDDC3953A}" type="presOf" srcId="{1D250294-71E6-4B71-9AD5-5E66C3F96013}" destId="{5EA9F7A3-A808-421A-B075-5D1773DF8B0E}" srcOrd="0" destOrd="0" presId="urn:microsoft.com/office/officeart/2005/8/layout/chevron1"/>
    <dgm:cxn modelId="{F0B72462-08CB-4666-A84D-E27AC0B11A11}" type="presOf" srcId="{AD3C1A60-1D27-4AD6-A1A7-6D948168F1B3}" destId="{7135398E-C829-4BBE-91C4-A6956859C04F}" srcOrd="0" destOrd="0" presId="urn:microsoft.com/office/officeart/2005/8/layout/chevron1"/>
    <dgm:cxn modelId="{819844E8-BD1A-4E02-AD4E-980A5D60CCBB}" type="presParOf" srcId="{7135398E-C829-4BBE-91C4-A6956859C04F}" destId="{5EA9F7A3-A808-421A-B075-5D1773DF8B0E}" srcOrd="0" destOrd="0" presId="urn:microsoft.com/office/officeart/2005/8/layout/chevron1"/>
    <dgm:cxn modelId="{6C61814F-E8B3-4E70-8A90-DFB3F9208F5E}" type="presParOf" srcId="{7135398E-C829-4BBE-91C4-A6956859C04F}" destId="{828B882F-31DA-4666-9BD9-69368E26BC00}" srcOrd="1" destOrd="0" presId="urn:microsoft.com/office/officeart/2005/8/layout/chevron1"/>
    <dgm:cxn modelId="{A5820D43-7570-4D98-85A7-8354873B1493}" type="presParOf" srcId="{7135398E-C829-4BBE-91C4-A6956859C04F}" destId="{0A392B87-AE7F-4BBB-8426-F182698D0DED}" srcOrd="2" destOrd="0" presId="urn:microsoft.com/office/officeart/2005/8/layout/chevron1"/>
    <dgm:cxn modelId="{6CA522C8-F00D-44DE-BCD5-43E9828AB000}" type="presParOf" srcId="{7135398E-C829-4BBE-91C4-A6956859C04F}" destId="{E09DFC15-C436-461A-A7E8-20CDA592A669}" srcOrd="3" destOrd="0" presId="urn:microsoft.com/office/officeart/2005/8/layout/chevron1"/>
    <dgm:cxn modelId="{7B15CF45-B1D5-4E00-AFA8-5AAA45CBC5F9}" type="presParOf" srcId="{7135398E-C829-4BBE-91C4-A6956859C04F}" destId="{B54F4E42-830B-4E29-A922-8E2E829F2255}" srcOrd="4" destOrd="0" presId="urn:microsoft.com/office/officeart/2005/8/layout/chevron1"/>
    <dgm:cxn modelId="{7BC1BCB8-CB89-4B8F-8A71-4ABC46BAF66D}" type="presParOf" srcId="{7135398E-C829-4BBE-91C4-A6956859C04F}" destId="{C1A1E9D6-C803-4888-AD85-5E45386B06E8}" srcOrd="5" destOrd="0" presId="urn:microsoft.com/office/officeart/2005/8/layout/chevron1"/>
    <dgm:cxn modelId="{B08EB43E-1178-4E9F-A826-2C9504F06E52}" type="presParOf" srcId="{7135398E-C829-4BBE-91C4-A6956859C04F}" destId="{A050CB54-2AA3-4C69-93CC-31F729B157B0}" srcOrd="6" destOrd="0" presId="urn:microsoft.com/office/officeart/2005/8/layout/chevron1"/>
    <dgm:cxn modelId="{FD075E6B-410B-4C92-90A9-ED42FF35CF24}" type="presParOf" srcId="{7135398E-C829-4BBE-91C4-A6956859C04F}" destId="{DD16E15A-FF74-4E40-995A-B750C747E076}" srcOrd="7" destOrd="0" presId="urn:microsoft.com/office/officeart/2005/8/layout/chevron1"/>
    <dgm:cxn modelId="{734FCA66-7BED-4CA9-BBA4-37DA9B19F9B1}"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142766-D62E-4A07-A5B9-2BB8BF57CA24}" type="doc">
      <dgm:prSet loTypeId="urn:microsoft.com/office/officeart/2005/8/layout/orgChart1" loCatId="hierarchy" qsTypeId="urn:microsoft.com/office/officeart/2005/8/quickstyle/3d3" qsCatId="3D" csTypeId="urn:microsoft.com/office/officeart/2005/8/colors/accent0_1" csCatId="mainScheme" phldr="1"/>
      <dgm:spPr/>
    </dgm:pt>
    <dgm:pt modelId="{B373045E-D1DD-4606-B10D-55423BA9EAA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solidFill>
                <a:schemeClr val="accent1"/>
              </a:solidFill>
              <a:effectLst/>
              <a:latin typeface="Arial" charset="0"/>
            </a:rPr>
            <a:t>Üniversite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effectLst/>
              <a:latin typeface="Arial" charset="0"/>
            </a:rPr>
            <a:t>(Rektör)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a:ln/>
            <a:effectLst/>
            <a:latin typeface="Arial" charset="0"/>
          </a:endParaRPr>
        </a:p>
      </dgm:t>
    </dgm:pt>
    <dgm:pt modelId="{A6B9D84D-E1B0-4428-8D7C-D002F54E20EF}" type="parTrans" cxnId="{42CB80DB-6D50-4DB6-A430-FC795CDC19AD}">
      <dgm:prSet/>
      <dgm:spPr/>
      <dgm:t>
        <a:bodyPr/>
        <a:lstStyle/>
        <a:p>
          <a:endParaRPr lang="tr-TR"/>
        </a:p>
      </dgm:t>
    </dgm:pt>
    <dgm:pt modelId="{6408105C-84D0-4B67-9D89-23B03FD5C567}" type="sibTrans" cxnId="{42CB80DB-6D50-4DB6-A430-FC795CDC19AD}">
      <dgm:prSet/>
      <dgm:spPr/>
      <dgm:t>
        <a:bodyPr/>
        <a:lstStyle/>
        <a:p>
          <a:endParaRPr lang="tr-TR"/>
        </a:p>
      </dgm:t>
    </dgm:pt>
    <dgm:pt modelId="{A56C28C3-D77D-4804-84E4-EBEA4546375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effectLst/>
              <a:latin typeface="Arial" charset="0"/>
            </a:rPr>
            <a:t>Enstitüler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effectLst/>
              <a:latin typeface="Arial" charset="0"/>
            </a:rPr>
            <a:t>(Müdür)</a:t>
          </a:r>
          <a:endParaRPr kumimoji="0" lang="tr-TR" altLang="tr-TR" sz="1600" b="1" i="0" u="none" strike="noStrike" cap="none" normalizeH="0" baseline="0" dirty="0">
            <a:ln/>
            <a:effectLst/>
            <a:latin typeface="Arial" charset="0"/>
          </a:endParaRPr>
        </a:p>
      </dgm:t>
    </dgm:pt>
    <dgm:pt modelId="{BF3B50E4-D294-4CE5-AF27-C22D08210662}" type="parTrans" cxnId="{D8898DEC-334D-4CB5-8BBE-6D4FF6A3CF7C}">
      <dgm:prSet/>
      <dgm:spPr/>
      <dgm:t>
        <a:bodyPr/>
        <a:lstStyle/>
        <a:p>
          <a:endParaRPr lang="tr-TR" sz="3600" b="1"/>
        </a:p>
      </dgm:t>
    </dgm:pt>
    <dgm:pt modelId="{67953AAE-A290-477E-B290-D2ACDE7A6FDD}" type="sibTrans" cxnId="{D8898DEC-334D-4CB5-8BBE-6D4FF6A3CF7C}">
      <dgm:prSet/>
      <dgm:spPr/>
      <dgm:t>
        <a:bodyPr/>
        <a:lstStyle/>
        <a:p>
          <a:endParaRPr lang="tr-TR"/>
        </a:p>
      </dgm:t>
    </dgm:pt>
    <dgm:pt modelId="{94E2E353-62E2-4218-BFBF-C03F2B07023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solidFill>
                <a:srgbClr val="FF0000"/>
              </a:solidFill>
              <a:effectLst/>
              <a:latin typeface="Arial" charset="0"/>
            </a:rPr>
            <a:t>Fakülteler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effectLst/>
              <a:latin typeface="Arial" charset="0"/>
            </a:rPr>
            <a:t>(Dekan)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a:ln/>
            <a:effectLst/>
            <a:latin typeface="Arial" charset="0"/>
          </a:endParaRPr>
        </a:p>
      </dgm:t>
    </dgm:pt>
    <dgm:pt modelId="{4ABCB4A9-A477-458E-80E0-E24022051EE0}" type="parTrans" cxnId="{1A861D70-73AE-4F2F-8F91-D7E41A58A56E}">
      <dgm:prSet/>
      <dgm:spPr/>
      <dgm:t>
        <a:bodyPr/>
        <a:lstStyle/>
        <a:p>
          <a:endParaRPr lang="tr-TR" sz="3600" b="1"/>
        </a:p>
      </dgm:t>
    </dgm:pt>
    <dgm:pt modelId="{C6DAA0F1-B06B-4234-9235-3884530A8D7B}" type="sibTrans" cxnId="{1A861D70-73AE-4F2F-8F91-D7E41A58A56E}">
      <dgm:prSet/>
      <dgm:spPr/>
      <dgm:t>
        <a:bodyPr/>
        <a:lstStyle/>
        <a:p>
          <a:endParaRPr lang="tr-TR"/>
        </a:p>
      </dgm:t>
    </dgm:pt>
    <dgm:pt modelId="{EE18A607-5585-4511-B7FC-32B052D1CA6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solidFill>
                <a:srgbClr val="0070C0"/>
              </a:solidFill>
              <a:effectLst/>
              <a:latin typeface="Arial" charset="0"/>
            </a:rPr>
            <a:t>Bölümler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effectLst/>
              <a:latin typeface="Arial" charset="0"/>
            </a:rPr>
            <a:t>(Bölüm Başkanı)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a:ln/>
            <a:effectLst/>
            <a:latin typeface="Arial" charset="0"/>
          </a:endParaRPr>
        </a:p>
      </dgm:t>
    </dgm:pt>
    <dgm:pt modelId="{516C5814-66BF-4399-8E6B-89E804F8E505}" type="parTrans" cxnId="{44E8E1D5-0276-4356-A94D-CF429AB4498B}">
      <dgm:prSet/>
      <dgm:spPr/>
      <dgm:t>
        <a:bodyPr/>
        <a:lstStyle/>
        <a:p>
          <a:endParaRPr lang="tr-TR" sz="3600" b="1"/>
        </a:p>
      </dgm:t>
    </dgm:pt>
    <dgm:pt modelId="{F44C9018-0772-4A9C-9FBF-17C03A90E6FA}" type="sibTrans" cxnId="{44E8E1D5-0276-4356-A94D-CF429AB4498B}">
      <dgm:prSet/>
      <dgm:spPr/>
      <dgm:t>
        <a:bodyPr/>
        <a:lstStyle/>
        <a:p>
          <a:endParaRPr lang="tr-TR"/>
        </a:p>
      </dgm:t>
    </dgm:pt>
    <dgm:pt modelId="{B627F02D-E4EC-40BA-879F-B4B11A5E50E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solidFill>
                <a:schemeClr val="accent3">
                  <a:lumMod val="75000"/>
                </a:schemeClr>
              </a:solidFill>
              <a:effectLst/>
              <a:latin typeface="Arial" charset="0"/>
            </a:rPr>
            <a:t>Anabilim Dalı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effectLst/>
              <a:latin typeface="Arial" charset="0"/>
            </a:rPr>
            <a:t>(</a:t>
          </a:r>
          <a:r>
            <a:rPr kumimoji="0" lang="tr-TR" altLang="tr-TR" sz="1600" b="1" i="0" u="none" strike="noStrike" cap="none" normalizeH="0" baseline="0" dirty="0">
              <a:ln/>
              <a:effectLst/>
              <a:latin typeface="Arial" charset="0"/>
            </a:rPr>
            <a:t>Anabilim Dalı Başkanı)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a:ln/>
            <a:effectLst/>
            <a:latin typeface="Arial" charset="0"/>
          </a:endParaRPr>
        </a:p>
      </dgm:t>
    </dgm:pt>
    <dgm:pt modelId="{96153FDA-2ACB-406D-BA65-E989DC054974}" type="parTrans" cxnId="{74F7EA4D-57F8-4D4A-A592-4F4C68639CB1}">
      <dgm:prSet/>
      <dgm:spPr/>
      <dgm:t>
        <a:bodyPr/>
        <a:lstStyle/>
        <a:p>
          <a:endParaRPr lang="tr-TR" sz="3600" b="1"/>
        </a:p>
      </dgm:t>
    </dgm:pt>
    <dgm:pt modelId="{BEBFF0FD-1F14-4FA1-A4AF-5BF1D9E2BB09}" type="sibTrans" cxnId="{74F7EA4D-57F8-4D4A-A592-4F4C68639CB1}">
      <dgm:prSet/>
      <dgm:spPr/>
      <dgm:t>
        <a:bodyPr/>
        <a:lstStyle/>
        <a:p>
          <a:endParaRPr lang="tr-TR"/>
        </a:p>
      </dgm:t>
    </dgm:pt>
    <dgm:pt modelId="{41A31E47-D659-45A4-B4C5-16C7F6B9F27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effectLst/>
              <a:latin typeface="Arial" charset="0"/>
            </a:rPr>
            <a:t>Merkezler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effectLst/>
              <a:latin typeface="Arial" charset="0"/>
            </a:rPr>
            <a:t>(Müdür)</a:t>
          </a:r>
        </a:p>
      </dgm:t>
    </dgm:pt>
    <dgm:pt modelId="{B60DB14B-F419-4D9D-B8C3-C2BC27092B14}" type="parTrans" cxnId="{96A6C7D3-E698-4326-B4FA-BD83534E2A51}">
      <dgm:prSet/>
      <dgm:spPr/>
      <dgm:t>
        <a:bodyPr/>
        <a:lstStyle/>
        <a:p>
          <a:endParaRPr lang="tr-TR" sz="3600" b="1"/>
        </a:p>
      </dgm:t>
    </dgm:pt>
    <dgm:pt modelId="{14852E23-A952-4561-8E6C-DBEFB3F240E2}" type="sibTrans" cxnId="{96A6C7D3-E698-4326-B4FA-BD83534E2A51}">
      <dgm:prSet/>
      <dgm:spPr/>
      <dgm:t>
        <a:bodyPr/>
        <a:lstStyle/>
        <a:p>
          <a:endParaRPr lang="tr-TR"/>
        </a:p>
      </dgm:t>
    </dgm:pt>
    <dgm:pt modelId="{9B333C46-BDA1-4CE0-9A14-4B949462FA0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effectLst/>
              <a:latin typeface="Arial" charset="0"/>
            </a:rPr>
            <a:t>Yüksek Okullar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effectLst/>
              <a:latin typeface="Arial" charset="0"/>
            </a:rPr>
            <a:t>(Müdür)</a:t>
          </a:r>
        </a:p>
      </dgm:t>
    </dgm:pt>
    <dgm:pt modelId="{13B0A4F8-B14C-4912-8E8D-DB3113385D4B}" type="parTrans" cxnId="{594463DF-D267-4A53-B59F-ACF148C931E9}">
      <dgm:prSet/>
      <dgm:spPr/>
      <dgm:t>
        <a:bodyPr/>
        <a:lstStyle/>
        <a:p>
          <a:endParaRPr lang="tr-TR" sz="3600" b="1"/>
        </a:p>
      </dgm:t>
    </dgm:pt>
    <dgm:pt modelId="{FC76D93D-7520-4E95-AE94-3CB86094E9A3}" type="sibTrans" cxnId="{594463DF-D267-4A53-B59F-ACF148C931E9}">
      <dgm:prSet/>
      <dgm:spPr/>
      <dgm:t>
        <a:bodyPr/>
        <a:lstStyle/>
        <a:p>
          <a:endParaRPr lang="tr-TR"/>
        </a:p>
      </dgm:t>
    </dgm:pt>
    <dgm:pt modelId="{8BB0CEDB-B393-4782-9D67-A1E37F9C6F60}" type="pres">
      <dgm:prSet presAssocID="{23142766-D62E-4A07-A5B9-2BB8BF57CA24}" presName="hierChild1" presStyleCnt="0">
        <dgm:presLayoutVars>
          <dgm:orgChart val="1"/>
          <dgm:chPref val="1"/>
          <dgm:dir/>
          <dgm:animOne val="branch"/>
          <dgm:animLvl val="lvl"/>
          <dgm:resizeHandles/>
        </dgm:presLayoutVars>
      </dgm:prSet>
      <dgm:spPr/>
    </dgm:pt>
    <dgm:pt modelId="{5DA8EE47-5914-4A81-85C9-28B6F9A17583}" type="pres">
      <dgm:prSet presAssocID="{B373045E-D1DD-4606-B10D-55423BA9EAA9}" presName="hierRoot1" presStyleCnt="0">
        <dgm:presLayoutVars>
          <dgm:hierBranch/>
        </dgm:presLayoutVars>
      </dgm:prSet>
      <dgm:spPr/>
    </dgm:pt>
    <dgm:pt modelId="{5A4E911C-1132-413A-8948-2BEF63C4D231}" type="pres">
      <dgm:prSet presAssocID="{B373045E-D1DD-4606-B10D-55423BA9EAA9}" presName="rootComposite1" presStyleCnt="0"/>
      <dgm:spPr/>
    </dgm:pt>
    <dgm:pt modelId="{320473D6-BF44-41CC-B546-8CE438CDEDB2}" type="pres">
      <dgm:prSet presAssocID="{B373045E-D1DD-4606-B10D-55423BA9EAA9}" presName="rootText1" presStyleLbl="node0" presStyleIdx="0" presStyleCnt="1">
        <dgm:presLayoutVars>
          <dgm:chPref val="3"/>
        </dgm:presLayoutVars>
      </dgm:prSet>
      <dgm:spPr/>
      <dgm:t>
        <a:bodyPr/>
        <a:lstStyle/>
        <a:p>
          <a:endParaRPr lang="tr-TR"/>
        </a:p>
      </dgm:t>
    </dgm:pt>
    <dgm:pt modelId="{7199509C-36DF-4ED5-8926-0C2B2505BC90}" type="pres">
      <dgm:prSet presAssocID="{B373045E-D1DD-4606-B10D-55423BA9EAA9}" presName="rootConnector1" presStyleLbl="node1" presStyleIdx="0" presStyleCnt="0"/>
      <dgm:spPr/>
      <dgm:t>
        <a:bodyPr/>
        <a:lstStyle/>
        <a:p>
          <a:endParaRPr lang="tr-TR"/>
        </a:p>
      </dgm:t>
    </dgm:pt>
    <dgm:pt modelId="{1DFF4FFD-E380-41B6-AD31-85E32752C42E}" type="pres">
      <dgm:prSet presAssocID="{B373045E-D1DD-4606-B10D-55423BA9EAA9}" presName="hierChild2" presStyleCnt="0"/>
      <dgm:spPr/>
    </dgm:pt>
    <dgm:pt modelId="{F535DCDC-A388-487F-ACC8-1CA40C79B9AE}" type="pres">
      <dgm:prSet presAssocID="{BF3B50E4-D294-4CE5-AF27-C22D08210662}" presName="Name35" presStyleLbl="parChTrans1D2" presStyleIdx="0" presStyleCnt="4"/>
      <dgm:spPr/>
      <dgm:t>
        <a:bodyPr/>
        <a:lstStyle/>
        <a:p>
          <a:endParaRPr lang="tr-TR"/>
        </a:p>
      </dgm:t>
    </dgm:pt>
    <dgm:pt modelId="{0144EA0D-DF1F-4649-920E-8FD82F2D669E}" type="pres">
      <dgm:prSet presAssocID="{A56C28C3-D77D-4804-84E4-EBEA4546375C}" presName="hierRoot2" presStyleCnt="0">
        <dgm:presLayoutVars>
          <dgm:hierBranch/>
        </dgm:presLayoutVars>
      </dgm:prSet>
      <dgm:spPr/>
    </dgm:pt>
    <dgm:pt modelId="{F5479AE9-8A70-477E-92B0-70FA53F07D96}" type="pres">
      <dgm:prSet presAssocID="{A56C28C3-D77D-4804-84E4-EBEA4546375C}" presName="rootComposite" presStyleCnt="0"/>
      <dgm:spPr/>
    </dgm:pt>
    <dgm:pt modelId="{D016E18C-0EFA-4197-9D1C-A962A6FB6E02}" type="pres">
      <dgm:prSet presAssocID="{A56C28C3-D77D-4804-84E4-EBEA4546375C}" presName="rootText" presStyleLbl="node2" presStyleIdx="0" presStyleCnt="4">
        <dgm:presLayoutVars>
          <dgm:chPref val="3"/>
        </dgm:presLayoutVars>
      </dgm:prSet>
      <dgm:spPr/>
      <dgm:t>
        <a:bodyPr/>
        <a:lstStyle/>
        <a:p>
          <a:endParaRPr lang="tr-TR"/>
        </a:p>
      </dgm:t>
    </dgm:pt>
    <dgm:pt modelId="{BCFDFC24-081F-4312-B77E-A359892F16CF}" type="pres">
      <dgm:prSet presAssocID="{A56C28C3-D77D-4804-84E4-EBEA4546375C}" presName="rootConnector" presStyleLbl="node2" presStyleIdx="0" presStyleCnt="4"/>
      <dgm:spPr/>
      <dgm:t>
        <a:bodyPr/>
        <a:lstStyle/>
        <a:p>
          <a:endParaRPr lang="tr-TR"/>
        </a:p>
      </dgm:t>
    </dgm:pt>
    <dgm:pt modelId="{7A77F4BA-43D8-4D88-B38B-0C2179591088}" type="pres">
      <dgm:prSet presAssocID="{A56C28C3-D77D-4804-84E4-EBEA4546375C}" presName="hierChild4" presStyleCnt="0"/>
      <dgm:spPr/>
    </dgm:pt>
    <dgm:pt modelId="{75A2CFA5-AEA4-4658-A0C1-65E1E847AF14}" type="pres">
      <dgm:prSet presAssocID="{A56C28C3-D77D-4804-84E4-EBEA4546375C}" presName="hierChild5" presStyleCnt="0"/>
      <dgm:spPr/>
    </dgm:pt>
    <dgm:pt modelId="{327C7F54-C95B-48C5-B295-BEAA546371EF}" type="pres">
      <dgm:prSet presAssocID="{4ABCB4A9-A477-458E-80E0-E24022051EE0}" presName="Name35" presStyleLbl="parChTrans1D2" presStyleIdx="1" presStyleCnt="4"/>
      <dgm:spPr/>
      <dgm:t>
        <a:bodyPr/>
        <a:lstStyle/>
        <a:p>
          <a:endParaRPr lang="tr-TR"/>
        </a:p>
      </dgm:t>
    </dgm:pt>
    <dgm:pt modelId="{2237ABAF-E152-470A-9282-843CFD1D05EE}" type="pres">
      <dgm:prSet presAssocID="{94E2E353-62E2-4218-BFBF-C03F2B070231}" presName="hierRoot2" presStyleCnt="0">
        <dgm:presLayoutVars>
          <dgm:hierBranch/>
        </dgm:presLayoutVars>
      </dgm:prSet>
      <dgm:spPr/>
    </dgm:pt>
    <dgm:pt modelId="{F008818B-99CC-48D4-A92D-FB5114BB0E40}" type="pres">
      <dgm:prSet presAssocID="{94E2E353-62E2-4218-BFBF-C03F2B070231}" presName="rootComposite" presStyleCnt="0"/>
      <dgm:spPr/>
    </dgm:pt>
    <dgm:pt modelId="{3370BA8B-7FC6-461E-AE72-1E9FDFD7AAB0}" type="pres">
      <dgm:prSet presAssocID="{94E2E353-62E2-4218-BFBF-C03F2B070231}" presName="rootText" presStyleLbl="node2" presStyleIdx="1" presStyleCnt="4">
        <dgm:presLayoutVars>
          <dgm:chPref val="3"/>
        </dgm:presLayoutVars>
      </dgm:prSet>
      <dgm:spPr/>
      <dgm:t>
        <a:bodyPr/>
        <a:lstStyle/>
        <a:p>
          <a:endParaRPr lang="tr-TR"/>
        </a:p>
      </dgm:t>
    </dgm:pt>
    <dgm:pt modelId="{35D33F6A-5326-4DAD-8696-F79EDF32548C}" type="pres">
      <dgm:prSet presAssocID="{94E2E353-62E2-4218-BFBF-C03F2B070231}" presName="rootConnector" presStyleLbl="node2" presStyleIdx="1" presStyleCnt="4"/>
      <dgm:spPr/>
      <dgm:t>
        <a:bodyPr/>
        <a:lstStyle/>
        <a:p>
          <a:endParaRPr lang="tr-TR"/>
        </a:p>
      </dgm:t>
    </dgm:pt>
    <dgm:pt modelId="{86322039-730A-45B5-A700-D419515C3F66}" type="pres">
      <dgm:prSet presAssocID="{94E2E353-62E2-4218-BFBF-C03F2B070231}" presName="hierChild4" presStyleCnt="0"/>
      <dgm:spPr/>
    </dgm:pt>
    <dgm:pt modelId="{D3B81FD6-26AC-49BC-9011-D3E5D6987D44}" type="pres">
      <dgm:prSet presAssocID="{516C5814-66BF-4399-8E6B-89E804F8E505}" presName="Name35" presStyleLbl="parChTrans1D3" presStyleIdx="0" presStyleCnt="1"/>
      <dgm:spPr/>
      <dgm:t>
        <a:bodyPr/>
        <a:lstStyle/>
        <a:p>
          <a:endParaRPr lang="tr-TR"/>
        </a:p>
      </dgm:t>
    </dgm:pt>
    <dgm:pt modelId="{D36B53E4-761D-4E8B-BFD0-CB407B139DB3}" type="pres">
      <dgm:prSet presAssocID="{EE18A607-5585-4511-B7FC-32B052D1CA6C}" presName="hierRoot2" presStyleCnt="0">
        <dgm:presLayoutVars>
          <dgm:hierBranch val="r"/>
        </dgm:presLayoutVars>
      </dgm:prSet>
      <dgm:spPr/>
    </dgm:pt>
    <dgm:pt modelId="{654CB3AF-0BED-444A-A9A1-08D0A97CA1CD}" type="pres">
      <dgm:prSet presAssocID="{EE18A607-5585-4511-B7FC-32B052D1CA6C}" presName="rootComposite" presStyleCnt="0"/>
      <dgm:spPr/>
    </dgm:pt>
    <dgm:pt modelId="{66E4BBD9-133F-4022-B4F3-53894CC3BD17}" type="pres">
      <dgm:prSet presAssocID="{EE18A607-5585-4511-B7FC-32B052D1CA6C}" presName="rootText" presStyleLbl="node3" presStyleIdx="0" presStyleCnt="1">
        <dgm:presLayoutVars>
          <dgm:chPref val="3"/>
        </dgm:presLayoutVars>
      </dgm:prSet>
      <dgm:spPr/>
      <dgm:t>
        <a:bodyPr/>
        <a:lstStyle/>
        <a:p>
          <a:endParaRPr lang="tr-TR"/>
        </a:p>
      </dgm:t>
    </dgm:pt>
    <dgm:pt modelId="{E80218A6-574C-4898-A0CA-56319FDEF6C5}" type="pres">
      <dgm:prSet presAssocID="{EE18A607-5585-4511-B7FC-32B052D1CA6C}" presName="rootConnector" presStyleLbl="node3" presStyleIdx="0" presStyleCnt="1"/>
      <dgm:spPr/>
      <dgm:t>
        <a:bodyPr/>
        <a:lstStyle/>
        <a:p>
          <a:endParaRPr lang="tr-TR"/>
        </a:p>
      </dgm:t>
    </dgm:pt>
    <dgm:pt modelId="{7C9C93FD-132F-4659-9225-261CA9776706}" type="pres">
      <dgm:prSet presAssocID="{EE18A607-5585-4511-B7FC-32B052D1CA6C}" presName="hierChild4" presStyleCnt="0"/>
      <dgm:spPr/>
    </dgm:pt>
    <dgm:pt modelId="{94AC3476-AB74-4E2C-AB1E-2082D9BF710C}" type="pres">
      <dgm:prSet presAssocID="{96153FDA-2ACB-406D-BA65-E989DC054974}" presName="Name50" presStyleLbl="parChTrans1D4" presStyleIdx="0" presStyleCnt="1"/>
      <dgm:spPr/>
      <dgm:t>
        <a:bodyPr/>
        <a:lstStyle/>
        <a:p>
          <a:endParaRPr lang="tr-TR"/>
        </a:p>
      </dgm:t>
    </dgm:pt>
    <dgm:pt modelId="{4D5C04DF-C1FD-4C7A-A8E9-CB8F2A31291D}" type="pres">
      <dgm:prSet presAssocID="{B627F02D-E4EC-40BA-879F-B4B11A5E50ED}" presName="hierRoot2" presStyleCnt="0">
        <dgm:presLayoutVars>
          <dgm:hierBranch val="r"/>
        </dgm:presLayoutVars>
      </dgm:prSet>
      <dgm:spPr/>
    </dgm:pt>
    <dgm:pt modelId="{1A5C7A14-C7D9-4599-B2DD-351A15335BD4}" type="pres">
      <dgm:prSet presAssocID="{B627F02D-E4EC-40BA-879F-B4B11A5E50ED}" presName="rootComposite" presStyleCnt="0"/>
      <dgm:spPr/>
    </dgm:pt>
    <dgm:pt modelId="{8F22D1B3-60E1-4BF7-8F94-AF425CC47B61}" type="pres">
      <dgm:prSet presAssocID="{B627F02D-E4EC-40BA-879F-B4B11A5E50ED}" presName="rootText" presStyleLbl="node4" presStyleIdx="0" presStyleCnt="1" custScaleX="130666">
        <dgm:presLayoutVars>
          <dgm:chPref val="3"/>
        </dgm:presLayoutVars>
      </dgm:prSet>
      <dgm:spPr/>
      <dgm:t>
        <a:bodyPr/>
        <a:lstStyle/>
        <a:p>
          <a:endParaRPr lang="tr-TR"/>
        </a:p>
      </dgm:t>
    </dgm:pt>
    <dgm:pt modelId="{CCA1E7E8-2309-4340-B6D1-B91289C147B1}" type="pres">
      <dgm:prSet presAssocID="{B627F02D-E4EC-40BA-879F-B4B11A5E50ED}" presName="rootConnector" presStyleLbl="node4" presStyleIdx="0" presStyleCnt="1"/>
      <dgm:spPr/>
      <dgm:t>
        <a:bodyPr/>
        <a:lstStyle/>
        <a:p>
          <a:endParaRPr lang="tr-TR"/>
        </a:p>
      </dgm:t>
    </dgm:pt>
    <dgm:pt modelId="{B86951C8-B6B7-4641-BB9B-65A0926DC970}" type="pres">
      <dgm:prSet presAssocID="{B627F02D-E4EC-40BA-879F-B4B11A5E50ED}" presName="hierChild4" presStyleCnt="0"/>
      <dgm:spPr/>
    </dgm:pt>
    <dgm:pt modelId="{C89A5ECD-C0F4-492F-B906-5DD7337706B9}" type="pres">
      <dgm:prSet presAssocID="{B627F02D-E4EC-40BA-879F-B4B11A5E50ED}" presName="hierChild5" presStyleCnt="0"/>
      <dgm:spPr/>
    </dgm:pt>
    <dgm:pt modelId="{5FFB3A8E-B42A-4DA2-824E-918FC228AD8A}" type="pres">
      <dgm:prSet presAssocID="{EE18A607-5585-4511-B7FC-32B052D1CA6C}" presName="hierChild5" presStyleCnt="0"/>
      <dgm:spPr/>
    </dgm:pt>
    <dgm:pt modelId="{22CC91C8-796F-451C-8777-8EC713522C2E}" type="pres">
      <dgm:prSet presAssocID="{94E2E353-62E2-4218-BFBF-C03F2B070231}" presName="hierChild5" presStyleCnt="0"/>
      <dgm:spPr/>
    </dgm:pt>
    <dgm:pt modelId="{BCBD7774-2F3E-42D3-8D3C-71149891F389}" type="pres">
      <dgm:prSet presAssocID="{B60DB14B-F419-4D9D-B8C3-C2BC27092B14}" presName="Name35" presStyleLbl="parChTrans1D2" presStyleIdx="2" presStyleCnt="4"/>
      <dgm:spPr/>
      <dgm:t>
        <a:bodyPr/>
        <a:lstStyle/>
        <a:p>
          <a:endParaRPr lang="tr-TR"/>
        </a:p>
      </dgm:t>
    </dgm:pt>
    <dgm:pt modelId="{48C40DCF-3A8E-440F-A5FF-9679AE56CDD9}" type="pres">
      <dgm:prSet presAssocID="{41A31E47-D659-45A4-B4C5-16C7F6B9F271}" presName="hierRoot2" presStyleCnt="0">
        <dgm:presLayoutVars>
          <dgm:hierBranch/>
        </dgm:presLayoutVars>
      </dgm:prSet>
      <dgm:spPr/>
    </dgm:pt>
    <dgm:pt modelId="{57C1EB96-E0B6-4B37-A659-95E09F73F0BE}" type="pres">
      <dgm:prSet presAssocID="{41A31E47-D659-45A4-B4C5-16C7F6B9F271}" presName="rootComposite" presStyleCnt="0"/>
      <dgm:spPr/>
    </dgm:pt>
    <dgm:pt modelId="{5D7D71E3-5A74-47E2-B2D8-D62B9CA5C6E9}" type="pres">
      <dgm:prSet presAssocID="{41A31E47-D659-45A4-B4C5-16C7F6B9F271}" presName="rootText" presStyleLbl="node2" presStyleIdx="2" presStyleCnt="4">
        <dgm:presLayoutVars>
          <dgm:chPref val="3"/>
        </dgm:presLayoutVars>
      </dgm:prSet>
      <dgm:spPr/>
      <dgm:t>
        <a:bodyPr/>
        <a:lstStyle/>
        <a:p>
          <a:endParaRPr lang="tr-TR"/>
        </a:p>
      </dgm:t>
    </dgm:pt>
    <dgm:pt modelId="{A0FD34A4-52F2-4116-9AAD-C6B216EA779F}" type="pres">
      <dgm:prSet presAssocID="{41A31E47-D659-45A4-B4C5-16C7F6B9F271}" presName="rootConnector" presStyleLbl="node2" presStyleIdx="2" presStyleCnt="4"/>
      <dgm:spPr/>
      <dgm:t>
        <a:bodyPr/>
        <a:lstStyle/>
        <a:p>
          <a:endParaRPr lang="tr-TR"/>
        </a:p>
      </dgm:t>
    </dgm:pt>
    <dgm:pt modelId="{B171DE49-F90D-4DB1-B46B-41F3174BA697}" type="pres">
      <dgm:prSet presAssocID="{41A31E47-D659-45A4-B4C5-16C7F6B9F271}" presName="hierChild4" presStyleCnt="0"/>
      <dgm:spPr/>
    </dgm:pt>
    <dgm:pt modelId="{7FFB1EC9-C7F4-4101-B78F-498384046B7B}" type="pres">
      <dgm:prSet presAssocID="{41A31E47-D659-45A4-B4C5-16C7F6B9F271}" presName="hierChild5" presStyleCnt="0"/>
      <dgm:spPr/>
    </dgm:pt>
    <dgm:pt modelId="{8EBE0991-F341-47B8-9F87-87F9B45DCBCF}" type="pres">
      <dgm:prSet presAssocID="{13B0A4F8-B14C-4912-8E8D-DB3113385D4B}" presName="Name35" presStyleLbl="parChTrans1D2" presStyleIdx="3" presStyleCnt="4"/>
      <dgm:spPr/>
      <dgm:t>
        <a:bodyPr/>
        <a:lstStyle/>
        <a:p>
          <a:endParaRPr lang="tr-TR"/>
        </a:p>
      </dgm:t>
    </dgm:pt>
    <dgm:pt modelId="{8CBB7C19-9412-4A55-B762-2DBAD3CAD27A}" type="pres">
      <dgm:prSet presAssocID="{9B333C46-BDA1-4CE0-9A14-4B949462FA0F}" presName="hierRoot2" presStyleCnt="0">
        <dgm:presLayoutVars>
          <dgm:hierBranch/>
        </dgm:presLayoutVars>
      </dgm:prSet>
      <dgm:spPr/>
    </dgm:pt>
    <dgm:pt modelId="{97D45B47-241E-4E4A-AA1E-A8D1B83DE1B1}" type="pres">
      <dgm:prSet presAssocID="{9B333C46-BDA1-4CE0-9A14-4B949462FA0F}" presName="rootComposite" presStyleCnt="0"/>
      <dgm:spPr/>
    </dgm:pt>
    <dgm:pt modelId="{3020FF1B-A4AA-4EE7-80D7-57E9CDE81D68}" type="pres">
      <dgm:prSet presAssocID="{9B333C46-BDA1-4CE0-9A14-4B949462FA0F}" presName="rootText" presStyleLbl="node2" presStyleIdx="3" presStyleCnt="4">
        <dgm:presLayoutVars>
          <dgm:chPref val="3"/>
        </dgm:presLayoutVars>
      </dgm:prSet>
      <dgm:spPr/>
      <dgm:t>
        <a:bodyPr/>
        <a:lstStyle/>
        <a:p>
          <a:endParaRPr lang="tr-TR"/>
        </a:p>
      </dgm:t>
    </dgm:pt>
    <dgm:pt modelId="{A59A835F-5AF8-4CF3-AB01-047D0C92111D}" type="pres">
      <dgm:prSet presAssocID="{9B333C46-BDA1-4CE0-9A14-4B949462FA0F}" presName="rootConnector" presStyleLbl="node2" presStyleIdx="3" presStyleCnt="4"/>
      <dgm:spPr/>
      <dgm:t>
        <a:bodyPr/>
        <a:lstStyle/>
        <a:p>
          <a:endParaRPr lang="tr-TR"/>
        </a:p>
      </dgm:t>
    </dgm:pt>
    <dgm:pt modelId="{77906ED4-0FFA-4106-A5E7-2BBC1AA47848}" type="pres">
      <dgm:prSet presAssocID="{9B333C46-BDA1-4CE0-9A14-4B949462FA0F}" presName="hierChild4" presStyleCnt="0"/>
      <dgm:spPr/>
    </dgm:pt>
    <dgm:pt modelId="{3E4E7364-0CF6-4880-B880-00014C0333C0}" type="pres">
      <dgm:prSet presAssocID="{9B333C46-BDA1-4CE0-9A14-4B949462FA0F}" presName="hierChild5" presStyleCnt="0"/>
      <dgm:spPr/>
    </dgm:pt>
    <dgm:pt modelId="{E04007D5-42E4-4147-BC22-466838232437}" type="pres">
      <dgm:prSet presAssocID="{B373045E-D1DD-4606-B10D-55423BA9EAA9}" presName="hierChild3" presStyleCnt="0"/>
      <dgm:spPr/>
    </dgm:pt>
  </dgm:ptLst>
  <dgm:cxnLst>
    <dgm:cxn modelId="{58BF99D0-D240-4857-A219-E503A945CF30}" type="presOf" srcId="{516C5814-66BF-4399-8E6B-89E804F8E505}" destId="{D3B81FD6-26AC-49BC-9011-D3E5D6987D44}" srcOrd="0" destOrd="0" presId="urn:microsoft.com/office/officeart/2005/8/layout/orgChart1"/>
    <dgm:cxn modelId="{44E8E1D5-0276-4356-A94D-CF429AB4498B}" srcId="{94E2E353-62E2-4218-BFBF-C03F2B070231}" destId="{EE18A607-5585-4511-B7FC-32B052D1CA6C}" srcOrd="0" destOrd="0" parTransId="{516C5814-66BF-4399-8E6B-89E804F8E505}" sibTransId="{F44C9018-0772-4A9C-9FBF-17C03A90E6FA}"/>
    <dgm:cxn modelId="{77DE11A5-0F3B-439E-9730-4D3C2553E8C1}" type="presOf" srcId="{A56C28C3-D77D-4804-84E4-EBEA4546375C}" destId="{D016E18C-0EFA-4197-9D1C-A962A6FB6E02}" srcOrd="0" destOrd="0" presId="urn:microsoft.com/office/officeart/2005/8/layout/orgChart1"/>
    <dgm:cxn modelId="{2FAD9C2C-CF4B-4E84-A2F4-B66C0202486F}" type="presOf" srcId="{B373045E-D1DD-4606-B10D-55423BA9EAA9}" destId="{7199509C-36DF-4ED5-8926-0C2B2505BC90}" srcOrd="1" destOrd="0" presId="urn:microsoft.com/office/officeart/2005/8/layout/orgChart1"/>
    <dgm:cxn modelId="{E65A2A1C-8FA4-4860-BD82-9DDAC6FB5B65}" type="presOf" srcId="{9B333C46-BDA1-4CE0-9A14-4B949462FA0F}" destId="{3020FF1B-A4AA-4EE7-80D7-57E9CDE81D68}" srcOrd="0" destOrd="0" presId="urn:microsoft.com/office/officeart/2005/8/layout/orgChart1"/>
    <dgm:cxn modelId="{42CB80DB-6D50-4DB6-A430-FC795CDC19AD}" srcId="{23142766-D62E-4A07-A5B9-2BB8BF57CA24}" destId="{B373045E-D1DD-4606-B10D-55423BA9EAA9}" srcOrd="0" destOrd="0" parTransId="{A6B9D84D-E1B0-4428-8D7C-D002F54E20EF}" sibTransId="{6408105C-84D0-4B67-9D89-23B03FD5C567}"/>
    <dgm:cxn modelId="{79F19910-BFB8-445B-81EA-9AA87B646561}" type="presOf" srcId="{B627F02D-E4EC-40BA-879F-B4B11A5E50ED}" destId="{CCA1E7E8-2309-4340-B6D1-B91289C147B1}" srcOrd="1" destOrd="0" presId="urn:microsoft.com/office/officeart/2005/8/layout/orgChart1"/>
    <dgm:cxn modelId="{1A861D70-73AE-4F2F-8F91-D7E41A58A56E}" srcId="{B373045E-D1DD-4606-B10D-55423BA9EAA9}" destId="{94E2E353-62E2-4218-BFBF-C03F2B070231}" srcOrd="1" destOrd="0" parTransId="{4ABCB4A9-A477-458E-80E0-E24022051EE0}" sibTransId="{C6DAA0F1-B06B-4234-9235-3884530A8D7B}"/>
    <dgm:cxn modelId="{69C79E24-8F3D-475F-9892-BA42899A4F6C}" type="presOf" srcId="{B627F02D-E4EC-40BA-879F-B4B11A5E50ED}" destId="{8F22D1B3-60E1-4BF7-8F94-AF425CC47B61}" srcOrd="0" destOrd="0" presId="urn:microsoft.com/office/officeart/2005/8/layout/orgChart1"/>
    <dgm:cxn modelId="{CB49F150-E10C-41FF-8BF8-DD7AFDC8F46C}" type="presOf" srcId="{9B333C46-BDA1-4CE0-9A14-4B949462FA0F}" destId="{A59A835F-5AF8-4CF3-AB01-047D0C92111D}" srcOrd="1" destOrd="0" presId="urn:microsoft.com/office/officeart/2005/8/layout/orgChart1"/>
    <dgm:cxn modelId="{E40309A6-D643-4DA2-A1B9-64BD78282538}" type="presOf" srcId="{B373045E-D1DD-4606-B10D-55423BA9EAA9}" destId="{320473D6-BF44-41CC-B546-8CE438CDEDB2}" srcOrd="0" destOrd="0" presId="urn:microsoft.com/office/officeart/2005/8/layout/orgChart1"/>
    <dgm:cxn modelId="{74F7EA4D-57F8-4D4A-A592-4F4C68639CB1}" srcId="{EE18A607-5585-4511-B7FC-32B052D1CA6C}" destId="{B627F02D-E4EC-40BA-879F-B4B11A5E50ED}" srcOrd="0" destOrd="0" parTransId="{96153FDA-2ACB-406D-BA65-E989DC054974}" sibTransId="{BEBFF0FD-1F14-4FA1-A4AF-5BF1D9E2BB09}"/>
    <dgm:cxn modelId="{F2E1A3A2-D3C9-4C1E-8682-EB68B7B2F27E}" type="presOf" srcId="{13B0A4F8-B14C-4912-8E8D-DB3113385D4B}" destId="{8EBE0991-F341-47B8-9F87-87F9B45DCBCF}" srcOrd="0" destOrd="0" presId="urn:microsoft.com/office/officeart/2005/8/layout/orgChart1"/>
    <dgm:cxn modelId="{F60DCD32-371F-4657-878E-CEBC24AE367A}" type="presOf" srcId="{23142766-D62E-4A07-A5B9-2BB8BF57CA24}" destId="{8BB0CEDB-B393-4782-9D67-A1E37F9C6F60}" srcOrd="0" destOrd="0" presId="urn:microsoft.com/office/officeart/2005/8/layout/orgChart1"/>
    <dgm:cxn modelId="{96A6C7D3-E698-4326-B4FA-BD83534E2A51}" srcId="{B373045E-D1DD-4606-B10D-55423BA9EAA9}" destId="{41A31E47-D659-45A4-B4C5-16C7F6B9F271}" srcOrd="2" destOrd="0" parTransId="{B60DB14B-F419-4D9D-B8C3-C2BC27092B14}" sibTransId="{14852E23-A952-4561-8E6C-DBEFB3F240E2}"/>
    <dgm:cxn modelId="{B6205763-24B5-4595-8CF9-386A6C933C4A}" type="presOf" srcId="{41A31E47-D659-45A4-B4C5-16C7F6B9F271}" destId="{5D7D71E3-5A74-47E2-B2D8-D62B9CA5C6E9}" srcOrd="0" destOrd="0" presId="urn:microsoft.com/office/officeart/2005/8/layout/orgChart1"/>
    <dgm:cxn modelId="{9CE677C4-DA35-4CDC-87D3-94754B8703AD}" type="presOf" srcId="{41A31E47-D659-45A4-B4C5-16C7F6B9F271}" destId="{A0FD34A4-52F2-4116-9AAD-C6B216EA779F}" srcOrd="1" destOrd="0" presId="urn:microsoft.com/office/officeart/2005/8/layout/orgChart1"/>
    <dgm:cxn modelId="{5E7626A6-8F89-48AD-8136-E14F87FBCBB2}" type="presOf" srcId="{94E2E353-62E2-4218-BFBF-C03F2B070231}" destId="{35D33F6A-5326-4DAD-8696-F79EDF32548C}" srcOrd="1" destOrd="0" presId="urn:microsoft.com/office/officeart/2005/8/layout/orgChart1"/>
    <dgm:cxn modelId="{23CD65C2-634F-4AE2-B147-07BE70DCB429}" type="presOf" srcId="{EE18A607-5585-4511-B7FC-32B052D1CA6C}" destId="{E80218A6-574C-4898-A0CA-56319FDEF6C5}" srcOrd="1" destOrd="0" presId="urn:microsoft.com/office/officeart/2005/8/layout/orgChart1"/>
    <dgm:cxn modelId="{DE0FD668-6626-4628-8FF0-87440C0106E5}" type="presOf" srcId="{BF3B50E4-D294-4CE5-AF27-C22D08210662}" destId="{F535DCDC-A388-487F-ACC8-1CA40C79B9AE}" srcOrd="0" destOrd="0" presId="urn:microsoft.com/office/officeart/2005/8/layout/orgChart1"/>
    <dgm:cxn modelId="{594463DF-D267-4A53-B59F-ACF148C931E9}" srcId="{B373045E-D1DD-4606-B10D-55423BA9EAA9}" destId="{9B333C46-BDA1-4CE0-9A14-4B949462FA0F}" srcOrd="3" destOrd="0" parTransId="{13B0A4F8-B14C-4912-8E8D-DB3113385D4B}" sibTransId="{FC76D93D-7520-4E95-AE94-3CB86094E9A3}"/>
    <dgm:cxn modelId="{AE57124F-DEC0-41A2-8D0A-DD6DDBE002A6}" type="presOf" srcId="{96153FDA-2ACB-406D-BA65-E989DC054974}" destId="{94AC3476-AB74-4E2C-AB1E-2082D9BF710C}" srcOrd="0" destOrd="0" presId="urn:microsoft.com/office/officeart/2005/8/layout/orgChart1"/>
    <dgm:cxn modelId="{4BDCBEFA-2DD2-402D-8479-B3D6559F5BD7}" type="presOf" srcId="{B60DB14B-F419-4D9D-B8C3-C2BC27092B14}" destId="{BCBD7774-2F3E-42D3-8D3C-71149891F389}" srcOrd="0" destOrd="0" presId="urn:microsoft.com/office/officeart/2005/8/layout/orgChart1"/>
    <dgm:cxn modelId="{DC015A2B-64EB-40DE-B5B7-070E3C6B22BF}" type="presOf" srcId="{4ABCB4A9-A477-458E-80E0-E24022051EE0}" destId="{327C7F54-C95B-48C5-B295-BEAA546371EF}" srcOrd="0" destOrd="0" presId="urn:microsoft.com/office/officeart/2005/8/layout/orgChart1"/>
    <dgm:cxn modelId="{AD252231-66A1-4C71-B43E-7BF7B255D291}" type="presOf" srcId="{94E2E353-62E2-4218-BFBF-C03F2B070231}" destId="{3370BA8B-7FC6-461E-AE72-1E9FDFD7AAB0}" srcOrd="0" destOrd="0" presId="urn:microsoft.com/office/officeart/2005/8/layout/orgChart1"/>
    <dgm:cxn modelId="{D3B563FC-7F9A-4201-8A2F-2AA5A24C4197}" type="presOf" srcId="{EE18A607-5585-4511-B7FC-32B052D1CA6C}" destId="{66E4BBD9-133F-4022-B4F3-53894CC3BD17}" srcOrd="0" destOrd="0" presId="urn:microsoft.com/office/officeart/2005/8/layout/orgChart1"/>
    <dgm:cxn modelId="{D8898DEC-334D-4CB5-8BBE-6D4FF6A3CF7C}" srcId="{B373045E-D1DD-4606-B10D-55423BA9EAA9}" destId="{A56C28C3-D77D-4804-84E4-EBEA4546375C}" srcOrd="0" destOrd="0" parTransId="{BF3B50E4-D294-4CE5-AF27-C22D08210662}" sibTransId="{67953AAE-A290-477E-B290-D2ACDE7A6FDD}"/>
    <dgm:cxn modelId="{727EE1A7-6A86-45AA-8DD4-57E1EE29291F}" type="presOf" srcId="{A56C28C3-D77D-4804-84E4-EBEA4546375C}" destId="{BCFDFC24-081F-4312-B77E-A359892F16CF}" srcOrd="1" destOrd="0" presId="urn:microsoft.com/office/officeart/2005/8/layout/orgChart1"/>
    <dgm:cxn modelId="{650CBC99-8013-4E42-8BD0-E35FB3D13389}" type="presParOf" srcId="{8BB0CEDB-B393-4782-9D67-A1E37F9C6F60}" destId="{5DA8EE47-5914-4A81-85C9-28B6F9A17583}" srcOrd="0" destOrd="0" presId="urn:microsoft.com/office/officeart/2005/8/layout/orgChart1"/>
    <dgm:cxn modelId="{256C2AC6-4E10-4967-8543-ADA084FD6861}" type="presParOf" srcId="{5DA8EE47-5914-4A81-85C9-28B6F9A17583}" destId="{5A4E911C-1132-413A-8948-2BEF63C4D231}" srcOrd="0" destOrd="0" presId="urn:microsoft.com/office/officeart/2005/8/layout/orgChart1"/>
    <dgm:cxn modelId="{19EACB61-CA32-4486-94EC-3FFFAD6C609B}" type="presParOf" srcId="{5A4E911C-1132-413A-8948-2BEF63C4D231}" destId="{320473D6-BF44-41CC-B546-8CE438CDEDB2}" srcOrd="0" destOrd="0" presId="urn:microsoft.com/office/officeart/2005/8/layout/orgChart1"/>
    <dgm:cxn modelId="{0921CE3B-4DA9-4190-A46F-09B4F96C2E39}" type="presParOf" srcId="{5A4E911C-1132-413A-8948-2BEF63C4D231}" destId="{7199509C-36DF-4ED5-8926-0C2B2505BC90}" srcOrd="1" destOrd="0" presId="urn:microsoft.com/office/officeart/2005/8/layout/orgChart1"/>
    <dgm:cxn modelId="{F1C66CED-E033-4089-808B-4CE2776A77EF}" type="presParOf" srcId="{5DA8EE47-5914-4A81-85C9-28B6F9A17583}" destId="{1DFF4FFD-E380-41B6-AD31-85E32752C42E}" srcOrd="1" destOrd="0" presId="urn:microsoft.com/office/officeart/2005/8/layout/orgChart1"/>
    <dgm:cxn modelId="{A85F9AB9-2296-48C4-A862-31A74F8216C1}" type="presParOf" srcId="{1DFF4FFD-E380-41B6-AD31-85E32752C42E}" destId="{F535DCDC-A388-487F-ACC8-1CA40C79B9AE}" srcOrd="0" destOrd="0" presId="urn:microsoft.com/office/officeart/2005/8/layout/orgChart1"/>
    <dgm:cxn modelId="{FC165430-17E5-4F9A-A62E-E3675A80F37E}" type="presParOf" srcId="{1DFF4FFD-E380-41B6-AD31-85E32752C42E}" destId="{0144EA0D-DF1F-4649-920E-8FD82F2D669E}" srcOrd="1" destOrd="0" presId="urn:microsoft.com/office/officeart/2005/8/layout/orgChart1"/>
    <dgm:cxn modelId="{85C0FB5F-2C50-4B4A-8A06-9309AAAA7A90}" type="presParOf" srcId="{0144EA0D-DF1F-4649-920E-8FD82F2D669E}" destId="{F5479AE9-8A70-477E-92B0-70FA53F07D96}" srcOrd="0" destOrd="0" presId="urn:microsoft.com/office/officeart/2005/8/layout/orgChart1"/>
    <dgm:cxn modelId="{F7AB894D-6B1D-40B1-A330-F506C0B02B77}" type="presParOf" srcId="{F5479AE9-8A70-477E-92B0-70FA53F07D96}" destId="{D016E18C-0EFA-4197-9D1C-A962A6FB6E02}" srcOrd="0" destOrd="0" presId="urn:microsoft.com/office/officeart/2005/8/layout/orgChart1"/>
    <dgm:cxn modelId="{FF453FBE-DCEA-4910-9955-C083C5B2AE6C}" type="presParOf" srcId="{F5479AE9-8A70-477E-92B0-70FA53F07D96}" destId="{BCFDFC24-081F-4312-B77E-A359892F16CF}" srcOrd="1" destOrd="0" presId="urn:microsoft.com/office/officeart/2005/8/layout/orgChart1"/>
    <dgm:cxn modelId="{8ACD8F6D-207E-4CEA-9CDB-D9748305C37F}" type="presParOf" srcId="{0144EA0D-DF1F-4649-920E-8FD82F2D669E}" destId="{7A77F4BA-43D8-4D88-B38B-0C2179591088}" srcOrd="1" destOrd="0" presId="urn:microsoft.com/office/officeart/2005/8/layout/orgChart1"/>
    <dgm:cxn modelId="{EFFB7C7E-8202-4B5B-8D33-71B5EDBAA32E}" type="presParOf" srcId="{0144EA0D-DF1F-4649-920E-8FD82F2D669E}" destId="{75A2CFA5-AEA4-4658-A0C1-65E1E847AF14}" srcOrd="2" destOrd="0" presId="urn:microsoft.com/office/officeart/2005/8/layout/orgChart1"/>
    <dgm:cxn modelId="{BFD96C60-648B-442B-BE47-26F28CE59A5D}" type="presParOf" srcId="{1DFF4FFD-E380-41B6-AD31-85E32752C42E}" destId="{327C7F54-C95B-48C5-B295-BEAA546371EF}" srcOrd="2" destOrd="0" presId="urn:microsoft.com/office/officeart/2005/8/layout/orgChart1"/>
    <dgm:cxn modelId="{1D370800-F571-4BB0-9907-9D4BCCD6B417}" type="presParOf" srcId="{1DFF4FFD-E380-41B6-AD31-85E32752C42E}" destId="{2237ABAF-E152-470A-9282-843CFD1D05EE}" srcOrd="3" destOrd="0" presId="urn:microsoft.com/office/officeart/2005/8/layout/orgChart1"/>
    <dgm:cxn modelId="{CE096B0D-B58C-438D-BAAB-E4ED00082B25}" type="presParOf" srcId="{2237ABAF-E152-470A-9282-843CFD1D05EE}" destId="{F008818B-99CC-48D4-A92D-FB5114BB0E40}" srcOrd="0" destOrd="0" presId="urn:microsoft.com/office/officeart/2005/8/layout/orgChart1"/>
    <dgm:cxn modelId="{21E8B602-D8EB-498E-919C-CD7C025C1970}" type="presParOf" srcId="{F008818B-99CC-48D4-A92D-FB5114BB0E40}" destId="{3370BA8B-7FC6-461E-AE72-1E9FDFD7AAB0}" srcOrd="0" destOrd="0" presId="urn:microsoft.com/office/officeart/2005/8/layout/orgChart1"/>
    <dgm:cxn modelId="{8DAF44A5-92E6-43A1-AE92-DC468BA6C906}" type="presParOf" srcId="{F008818B-99CC-48D4-A92D-FB5114BB0E40}" destId="{35D33F6A-5326-4DAD-8696-F79EDF32548C}" srcOrd="1" destOrd="0" presId="urn:microsoft.com/office/officeart/2005/8/layout/orgChart1"/>
    <dgm:cxn modelId="{7BF9C345-0ADD-4EC0-8640-D42E32B9DC03}" type="presParOf" srcId="{2237ABAF-E152-470A-9282-843CFD1D05EE}" destId="{86322039-730A-45B5-A700-D419515C3F66}" srcOrd="1" destOrd="0" presId="urn:microsoft.com/office/officeart/2005/8/layout/orgChart1"/>
    <dgm:cxn modelId="{0A0C1F01-A3E1-44B5-8246-55E254BDAA4A}" type="presParOf" srcId="{86322039-730A-45B5-A700-D419515C3F66}" destId="{D3B81FD6-26AC-49BC-9011-D3E5D6987D44}" srcOrd="0" destOrd="0" presId="urn:microsoft.com/office/officeart/2005/8/layout/orgChart1"/>
    <dgm:cxn modelId="{5A28B895-EF10-4501-AD59-700A0522B5FE}" type="presParOf" srcId="{86322039-730A-45B5-A700-D419515C3F66}" destId="{D36B53E4-761D-4E8B-BFD0-CB407B139DB3}" srcOrd="1" destOrd="0" presId="urn:microsoft.com/office/officeart/2005/8/layout/orgChart1"/>
    <dgm:cxn modelId="{3BD70A1B-BEC0-41AD-8E65-319E42AF5B7C}" type="presParOf" srcId="{D36B53E4-761D-4E8B-BFD0-CB407B139DB3}" destId="{654CB3AF-0BED-444A-A9A1-08D0A97CA1CD}" srcOrd="0" destOrd="0" presId="urn:microsoft.com/office/officeart/2005/8/layout/orgChart1"/>
    <dgm:cxn modelId="{C244C401-57BD-4053-9316-D73BE2D874C7}" type="presParOf" srcId="{654CB3AF-0BED-444A-A9A1-08D0A97CA1CD}" destId="{66E4BBD9-133F-4022-B4F3-53894CC3BD17}" srcOrd="0" destOrd="0" presId="urn:microsoft.com/office/officeart/2005/8/layout/orgChart1"/>
    <dgm:cxn modelId="{04F3B9C6-90B1-4E54-8700-3D424E3CF91F}" type="presParOf" srcId="{654CB3AF-0BED-444A-A9A1-08D0A97CA1CD}" destId="{E80218A6-574C-4898-A0CA-56319FDEF6C5}" srcOrd="1" destOrd="0" presId="urn:microsoft.com/office/officeart/2005/8/layout/orgChart1"/>
    <dgm:cxn modelId="{E2C18B7D-FBD0-4ACA-9514-EA3B04C3B8D4}" type="presParOf" srcId="{D36B53E4-761D-4E8B-BFD0-CB407B139DB3}" destId="{7C9C93FD-132F-4659-9225-261CA9776706}" srcOrd="1" destOrd="0" presId="urn:microsoft.com/office/officeart/2005/8/layout/orgChart1"/>
    <dgm:cxn modelId="{2176C75F-CFFC-4266-8566-7A99897D240C}" type="presParOf" srcId="{7C9C93FD-132F-4659-9225-261CA9776706}" destId="{94AC3476-AB74-4E2C-AB1E-2082D9BF710C}" srcOrd="0" destOrd="0" presId="urn:microsoft.com/office/officeart/2005/8/layout/orgChart1"/>
    <dgm:cxn modelId="{AAEFA305-9A90-40E3-AEA5-727AD4CF2D09}" type="presParOf" srcId="{7C9C93FD-132F-4659-9225-261CA9776706}" destId="{4D5C04DF-C1FD-4C7A-A8E9-CB8F2A31291D}" srcOrd="1" destOrd="0" presId="urn:microsoft.com/office/officeart/2005/8/layout/orgChart1"/>
    <dgm:cxn modelId="{33E03995-14FE-4342-A656-1A80FFD79CB6}" type="presParOf" srcId="{4D5C04DF-C1FD-4C7A-A8E9-CB8F2A31291D}" destId="{1A5C7A14-C7D9-4599-B2DD-351A15335BD4}" srcOrd="0" destOrd="0" presId="urn:microsoft.com/office/officeart/2005/8/layout/orgChart1"/>
    <dgm:cxn modelId="{737E5E1F-AA8A-475F-A4D4-0ABAB79488E9}" type="presParOf" srcId="{1A5C7A14-C7D9-4599-B2DD-351A15335BD4}" destId="{8F22D1B3-60E1-4BF7-8F94-AF425CC47B61}" srcOrd="0" destOrd="0" presId="urn:microsoft.com/office/officeart/2005/8/layout/orgChart1"/>
    <dgm:cxn modelId="{EAD03D10-046E-4267-A910-9C9F6FF933C3}" type="presParOf" srcId="{1A5C7A14-C7D9-4599-B2DD-351A15335BD4}" destId="{CCA1E7E8-2309-4340-B6D1-B91289C147B1}" srcOrd="1" destOrd="0" presId="urn:microsoft.com/office/officeart/2005/8/layout/orgChart1"/>
    <dgm:cxn modelId="{AA21E932-AF2C-4AE2-BA94-09993E411415}" type="presParOf" srcId="{4D5C04DF-C1FD-4C7A-A8E9-CB8F2A31291D}" destId="{B86951C8-B6B7-4641-BB9B-65A0926DC970}" srcOrd="1" destOrd="0" presId="urn:microsoft.com/office/officeart/2005/8/layout/orgChart1"/>
    <dgm:cxn modelId="{6BE22ADF-5B50-4090-9802-00E9E5BB4384}" type="presParOf" srcId="{4D5C04DF-C1FD-4C7A-A8E9-CB8F2A31291D}" destId="{C89A5ECD-C0F4-492F-B906-5DD7337706B9}" srcOrd="2" destOrd="0" presId="urn:microsoft.com/office/officeart/2005/8/layout/orgChart1"/>
    <dgm:cxn modelId="{B44EBECD-C62E-46A9-A9DD-2B06631C6564}" type="presParOf" srcId="{D36B53E4-761D-4E8B-BFD0-CB407B139DB3}" destId="{5FFB3A8E-B42A-4DA2-824E-918FC228AD8A}" srcOrd="2" destOrd="0" presId="urn:microsoft.com/office/officeart/2005/8/layout/orgChart1"/>
    <dgm:cxn modelId="{3DC17E4A-F86F-4E00-BE77-89ED99C997AD}" type="presParOf" srcId="{2237ABAF-E152-470A-9282-843CFD1D05EE}" destId="{22CC91C8-796F-451C-8777-8EC713522C2E}" srcOrd="2" destOrd="0" presId="urn:microsoft.com/office/officeart/2005/8/layout/orgChart1"/>
    <dgm:cxn modelId="{DEDAC727-8535-436F-8616-52F1EC173C09}" type="presParOf" srcId="{1DFF4FFD-E380-41B6-AD31-85E32752C42E}" destId="{BCBD7774-2F3E-42D3-8D3C-71149891F389}" srcOrd="4" destOrd="0" presId="urn:microsoft.com/office/officeart/2005/8/layout/orgChart1"/>
    <dgm:cxn modelId="{192F2087-8B75-41A2-84DF-6A6446869013}" type="presParOf" srcId="{1DFF4FFD-E380-41B6-AD31-85E32752C42E}" destId="{48C40DCF-3A8E-440F-A5FF-9679AE56CDD9}" srcOrd="5" destOrd="0" presId="urn:microsoft.com/office/officeart/2005/8/layout/orgChart1"/>
    <dgm:cxn modelId="{370A2AC8-6B63-4FA8-A24A-BB6BFEF5A926}" type="presParOf" srcId="{48C40DCF-3A8E-440F-A5FF-9679AE56CDD9}" destId="{57C1EB96-E0B6-4B37-A659-95E09F73F0BE}" srcOrd="0" destOrd="0" presId="urn:microsoft.com/office/officeart/2005/8/layout/orgChart1"/>
    <dgm:cxn modelId="{ECFE3980-E0D4-4BF4-8394-5194137B2A17}" type="presParOf" srcId="{57C1EB96-E0B6-4B37-A659-95E09F73F0BE}" destId="{5D7D71E3-5A74-47E2-B2D8-D62B9CA5C6E9}" srcOrd="0" destOrd="0" presId="urn:microsoft.com/office/officeart/2005/8/layout/orgChart1"/>
    <dgm:cxn modelId="{105A6316-EC36-424E-8667-E3424628965B}" type="presParOf" srcId="{57C1EB96-E0B6-4B37-A659-95E09F73F0BE}" destId="{A0FD34A4-52F2-4116-9AAD-C6B216EA779F}" srcOrd="1" destOrd="0" presId="urn:microsoft.com/office/officeart/2005/8/layout/orgChart1"/>
    <dgm:cxn modelId="{1741414B-1833-466B-9838-6542E10CCBB0}" type="presParOf" srcId="{48C40DCF-3A8E-440F-A5FF-9679AE56CDD9}" destId="{B171DE49-F90D-4DB1-B46B-41F3174BA697}" srcOrd="1" destOrd="0" presId="urn:microsoft.com/office/officeart/2005/8/layout/orgChart1"/>
    <dgm:cxn modelId="{B28223B1-8234-4F19-BA57-F39268B53869}" type="presParOf" srcId="{48C40DCF-3A8E-440F-A5FF-9679AE56CDD9}" destId="{7FFB1EC9-C7F4-4101-B78F-498384046B7B}" srcOrd="2" destOrd="0" presId="urn:microsoft.com/office/officeart/2005/8/layout/orgChart1"/>
    <dgm:cxn modelId="{114B6C63-EBFA-4464-A826-0322D743AC39}" type="presParOf" srcId="{1DFF4FFD-E380-41B6-AD31-85E32752C42E}" destId="{8EBE0991-F341-47B8-9F87-87F9B45DCBCF}" srcOrd="6" destOrd="0" presId="urn:microsoft.com/office/officeart/2005/8/layout/orgChart1"/>
    <dgm:cxn modelId="{11CE3A3D-3050-48FC-BDAC-24084CB44C3F}" type="presParOf" srcId="{1DFF4FFD-E380-41B6-AD31-85E32752C42E}" destId="{8CBB7C19-9412-4A55-B762-2DBAD3CAD27A}" srcOrd="7" destOrd="0" presId="urn:microsoft.com/office/officeart/2005/8/layout/orgChart1"/>
    <dgm:cxn modelId="{A1244A69-0B81-4484-9CBF-30B99725F973}" type="presParOf" srcId="{8CBB7C19-9412-4A55-B762-2DBAD3CAD27A}" destId="{97D45B47-241E-4E4A-AA1E-A8D1B83DE1B1}" srcOrd="0" destOrd="0" presId="urn:microsoft.com/office/officeart/2005/8/layout/orgChart1"/>
    <dgm:cxn modelId="{D6A13308-52A8-4D31-A567-B30C17812449}" type="presParOf" srcId="{97D45B47-241E-4E4A-AA1E-A8D1B83DE1B1}" destId="{3020FF1B-A4AA-4EE7-80D7-57E9CDE81D68}" srcOrd="0" destOrd="0" presId="urn:microsoft.com/office/officeart/2005/8/layout/orgChart1"/>
    <dgm:cxn modelId="{921EA7F8-9088-4B10-B726-A787CDB90460}" type="presParOf" srcId="{97D45B47-241E-4E4A-AA1E-A8D1B83DE1B1}" destId="{A59A835F-5AF8-4CF3-AB01-047D0C92111D}" srcOrd="1" destOrd="0" presId="urn:microsoft.com/office/officeart/2005/8/layout/orgChart1"/>
    <dgm:cxn modelId="{DB72BB5F-0994-4F2E-B9E2-935A9CDCCE90}" type="presParOf" srcId="{8CBB7C19-9412-4A55-B762-2DBAD3CAD27A}" destId="{77906ED4-0FFA-4106-A5E7-2BBC1AA47848}" srcOrd="1" destOrd="0" presId="urn:microsoft.com/office/officeart/2005/8/layout/orgChart1"/>
    <dgm:cxn modelId="{0765DD41-A46D-4E69-B16E-B4DBC275DE2B}" type="presParOf" srcId="{8CBB7C19-9412-4A55-B762-2DBAD3CAD27A}" destId="{3E4E7364-0CF6-4880-B880-00014C0333C0}" srcOrd="2" destOrd="0" presId="urn:microsoft.com/office/officeart/2005/8/layout/orgChart1"/>
    <dgm:cxn modelId="{D09A99ED-A15B-4427-8052-A339398F74BB}" type="presParOf" srcId="{5DA8EE47-5914-4A81-85C9-28B6F9A17583}" destId="{E04007D5-42E4-4147-BC22-46683823243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77444" y="461455"/>
          <a:ext cx="1634111" cy="537707"/>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İhtiyaçlar belirlenir</a:t>
          </a:r>
          <a:endParaRPr lang="en-US" sz="900" b="1" kern="1200" dirty="0">
            <a:solidFill>
              <a:schemeClr val="tx1"/>
            </a:solidFill>
          </a:endParaRPr>
        </a:p>
      </dsp:txBody>
      <dsp:txXfrm>
        <a:off x="346298" y="461455"/>
        <a:ext cx="1096404" cy="537707"/>
      </dsp:txXfrm>
    </dsp:sp>
    <dsp:sp modelId="{0A392B87-AE7F-4BBB-8426-F182698D0DED}">
      <dsp:nvSpPr>
        <dsp:cNvPr id="0" name=""/>
        <dsp:cNvSpPr/>
      </dsp:nvSpPr>
      <dsp:spPr>
        <a:xfrm>
          <a:off x="1504117" y="450519"/>
          <a:ext cx="1634111" cy="537707"/>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Program tasarlanır</a:t>
          </a:r>
          <a:endParaRPr lang="en-US" sz="900" b="1" kern="1200" dirty="0">
            <a:solidFill>
              <a:schemeClr val="tx1"/>
            </a:solidFill>
          </a:endParaRPr>
        </a:p>
      </dsp:txBody>
      <dsp:txXfrm>
        <a:off x="1772971" y="450519"/>
        <a:ext cx="1096404" cy="537707"/>
      </dsp:txXfrm>
    </dsp:sp>
    <dsp:sp modelId="{B54F4E42-830B-4E29-A922-8E2E829F2255}">
      <dsp:nvSpPr>
        <dsp:cNvPr id="0" name=""/>
        <dsp:cNvSpPr/>
      </dsp:nvSpPr>
      <dsp:spPr>
        <a:xfrm>
          <a:off x="2983878" y="449761"/>
          <a:ext cx="1634111" cy="537707"/>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Öğrenme deneyimleri paylaşılır</a:t>
          </a:r>
        </a:p>
      </dsp:txBody>
      <dsp:txXfrm>
        <a:off x="3252732" y="449761"/>
        <a:ext cx="1096404" cy="537707"/>
      </dsp:txXfrm>
    </dsp:sp>
    <dsp:sp modelId="{A050CB54-2AA3-4C69-93CC-31F729B157B0}">
      <dsp:nvSpPr>
        <dsp:cNvPr id="0" name=""/>
        <dsp:cNvSpPr/>
      </dsp:nvSpPr>
      <dsp:spPr>
        <a:xfrm>
          <a:off x="4454578" y="449761"/>
          <a:ext cx="1634111" cy="537707"/>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Öğrencilerin gelişmesi sağlanır</a:t>
          </a:r>
          <a:endParaRPr lang="en-US" sz="900" b="1" kern="1200" dirty="0">
            <a:solidFill>
              <a:schemeClr val="tx1"/>
            </a:solidFill>
          </a:endParaRPr>
        </a:p>
      </dsp:txBody>
      <dsp:txXfrm>
        <a:off x="4723432" y="449761"/>
        <a:ext cx="1096404" cy="537707"/>
      </dsp:txXfrm>
    </dsp:sp>
    <dsp:sp modelId="{18DD3EE4-4192-4B01-A11E-3CB6C2A9B1CB}">
      <dsp:nvSpPr>
        <dsp:cNvPr id="0" name=""/>
        <dsp:cNvSpPr/>
      </dsp:nvSpPr>
      <dsp:spPr>
        <a:xfrm>
          <a:off x="5886472" y="456095"/>
          <a:ext cx="1634111" cy="537707"/>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Programın sonlandığı kanıtlanır</a:t>
          </a:r>
          <a:endParaRPr lang="en-US" sz="900" b="1" kern="1200" dirty="0">
            <a:solidFill>
              <a:schemeClr val="tx1"/>
            </a:solidFill>
          </a:endParaRPr>
        </a:p>
      </dsp:txBody>
      <dsp:txXfrm>
        <a:off x="6155326" y="456095"/>
        <a:ext cx="1096404" cy="537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5393" y="522788"/>
          <a:ext cx="1642858" cy="471250"/>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a:solidFill>
                <a:schemeClr val="tx1"/>
              </a:solidFill>
            </a:rPr>
            <a:t>Fırsatlar belirlenir</a:t>
          </a:r>
          <a:endParaRPr lang="en-US" sz="900" kern="1200" dirty="0">
            <a:solidFill>
              <a:schemeClr val="tx1"/>
            </a:solidFill>
          </a:endParaRPr>
        </a:p>
      </dsp:txBody>
      <dsp:txXfrm>
        <a:off x="281018" y="522788"/>
        <a:ext cx="1171608" cy="471250"/>
      </dsp:txXfrm>
    </dsp:sp>
    <dsp:sp modelId="{0A392B87-AE7F-4BBB-8426-F182698D0DED}">
      <dsp:nvSpPr>
        <dsp:cNvPr id="0" name=""/>
        <dsp:cNvSpPr/>
      </dsp:nvSpPr>
      <dsp:spPr>
        <a:xfrm>
          <a:off x="1521277" y="535504"/>
          <a:ext cx="1642858" cy="471250"/>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a:solidFill>
                <a:schemeClr val="tx1"/>
              </a:solidFill>
            </a:rPr>
            <a:t>Ortak ilgi alanları saptanır</a:t>
          </a:r>
          <a:endParaRPr lang="en-US" sz="900" kern="1200" dirty="0">
            <a:solidFill>
              <a:schemeClr val="tx1"/>
            </a:solidFill>
          </a:endParaRPr>
        </a:p>
      </dsp:txBody>
      <dsp:txXfrm>
        <a:off x="1756902" y="535504"/>
        <a:ext cx="1171608" cy="471250"/>
      </dsp:txXfrm>
    </dsp:sp>
    <dsp:sp modelId="{B54F4E42-830B-4E29-A922-8E2E829F2255}">
      <dsp:nvSpPr>
        <dsp:cNvPr id="0" name=""/>
        <dsp:cNvSpPr/>
      </dsp:nvSpPr>
      <dsp:spPr>
        <a:xfrm>
          <a:off x="2999850" y="535504"/>
          <a:ext cx="1642858" cy="471250"/>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a:solidFill>
                <a:schemeClr val="tx1"/>
              </a:solidFill>
            </a:rPr>
            <a:t>İşbirliği modeli tanımlanır</a:t>
          </a:r>
        </a:p>
      </dsp:txBody>
      <dsp:txXfrm>
        <a:off x="3235475" y="535504"/>
        <a:ext cx="1171608" cy="471250"/>
      </dsp:txXfrm>
    </dsp:sp>
    <dsp:sp modelId="{A050CB54-2AA3-4C69-93CC-31F729B157B0}">
      <dsp:nvSpPr>
        <dsp:cNvPr id="0" name=""/>
        <dsp:cNvSpPr/>
      </dsp:nvSpPr>
      <dsp:spPr>
        <a:xfrm>
          <a:off x="4478422" y="535504"/>
          <a:ext cx="1642858" cy="471250"/>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a:solidFill>
                <a:schemeClr val="tx1"/>
              </a:solidFill>
            </a:rPr>
            <a:t>Fırsatlar yapılandırılır</a:t>
          </a:r>
          <a:endParaRPr lang="en-US" sz="900" kern="1200" dirty="0">
            <a:solidFill>
              <a:schemeClr val="tx1"/>
            </a:solidFill>
          </a:endParaRPr>
        </a:p>
      </dsp:txBody>
      <dsp:txXfrm>
        <a:off x="4714047" y="535504"/>
        <a:ext cx="1171608" cy="471250"/>
      </dsp:txXfrm>
    </dsp:sp>
    <dsp:sp modelId="{37C08375-7917-4746-97FB-4B6E13D2E4C0}">
      <dsp:nvSpPr>
        <dsp:cNvPr id="0" name=""/>
        <dsp:cNvSpPr/>
      </dsp:nvSpPr>
      <dsp:spPr>
        <a:xfrm>
          <a:off x="5916135" y="535504"/>
          <a:ext cx="1642858" cy="471250"/>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a:solidFill>
                <a:schemeClr val="tx1"/>
              </a:solidFill>
            </a:rPr>
            <a:t>Paylaşılan yararlar garantilenir</a:t>
          </a:r>
          <a:endParaRPr lang="en-US" sz="1100" kern="1200" dirty="0">
            <a:solidFill>
              <a:schemeClr val="tx1"/>
            </a:solidFill>
          </a:endParaRPr>
        </a:p>
      </dsp:txBody>
      <dsp:txXfrm>
        <a:off x="6151760" y="535504"/>
        <a:ext cx="1171608" cy="471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30461" y="539181"/>
          <a:ext cx="1642858" cy="406232"/>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Araştırma planı  yaratılır</a:t>
          </a:r>
          <a:endParaRPr lang="en-US" sz="900" b="1" kern="1200" dirty="0">
            <a:solidFill>
              <a:schemeClr val="tx1"/>
            </a:solidFill>
          </a:endParaRPr>
        </a:p>
      </dsp:txBody>
      <dsp:txXfrm>
        <a:off x="233577" y="539181"/>
        <a:ext cx="1236626" cy="406232"/>
      </dsp:txXfrm>
    </dsp:sp>
    <dsp:sp modelId="{0A392B87-AE7F-4BBB-8426-F182698D0DED}">
      <dsp:nvSpPr>
        <dsp:cNvPr id="0" name=""/>
        <dsp:cNvSpPr/>
      </dsp:nvSpPr>
      <dsp:spPr>
        <a:xfrm>
          <a:off x="1521277" y="535507"/>
          <a:ext cx="1642858" cy="406232"/>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Araştırma fonu sağlanır </a:t>
          </a:r>
          <a:endParaRPr lang="en-US" sz="900" b="1" kern="1200" dirty="0">
            <a:solidFill>
              <a:schemeClr val="tx1"/>
            </a:solidFill>
          </a:endParaRPr>
        </a:p>
      </dsp:txBody>
      <dsp:txXfrm>
        <a:off x="1724393" y="535507"/>
        <a:ext cx="1236626" cy="406232"/>
      </dsp:txXfrm>
    </dsp:sp>
    <dsp:sp modelId="{B54F4E42-830B-4E29-A922-8E2E829F2255}">
      <dsp:nvSpPr>
        <dsp:cNvPr id="0" name=""/>
        <dsp:cNvSpPr/>
      </dsp:nvSpPr>
      <dsp:spPr>
        <a:xfrm>
          <a:off x="2999850" y="535507"/>
          <a:ext cx="1642858" cy="406232"/>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Program veya proje tasarlanır</a:t>
          </a:r>
        </a:p>
      </dsp:txBody>
      <dsp:txXfrm>
        <a:off x="3202966" y="535507"/>
        <a:ext cx="1236626" cy="406232"/>
      </dsp:txXfrm>
    </dsp:sp>
    <dsp:sp modelId="{A050CB54-2AA3-4C69-93CC-31F729B157B0}">
      <dsp:nvSpPr>
        <dsp:cNvPr id="0" name=""/>
        <dsp:cNvSpPr/>
      </dsp:nvSpPr>
      <dsp:spPr>
        <a:xfrm>
          <a:off x="4478422" y="535507"/>
          <a:ext cx="1642858" cy="406232"/>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Araştırma yapılır</a:t>
          </a:r>
          <a:endParaRPr lang="en-US" sz="900" b="1" kern="1200" dirty="0">
            <a:solidFill>
              <a:schemeClr val="tx1"/>
            </a:solidFill>
          </a:endParaRPr>
        </a:p>
      </dsp:txBody>
      <dsp:txXfrm>
        <a:off x="4681538" y="535507"/>
        <a:ext cx="1236626" cy="406232"/>
      </dsp:txXfrm>
    </dsp:sp>
    <dsp:sp modelId="{37C08375-7917-4746-97FB-4B6E13D2E4C0}">
      <dsp:nvSpPr>
        <dsp:cNvPr id="0" name=""/>
        <dsp:cNvSpPr/>
      </dsp:nvSpPr>
      <dsp:spPr>
        <a:xfrm>
          <a:off x="5916135" y="535507"/>
          <a:ext cx="1642858" cy="406232"/>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b="1" kern="1200" dirty="0">
              <a:solidFill>
                <a:schemeClr val="tx1"/>
              </a:solidFill>
            </a:rPr>
            <a:t>Sonuçları yayılır</a:t>
          </a:r>
          <a:endParaRPr lang="en-US" sz="1100" b="1" kern="1200" dirty="0">
            <a:solidFill>
              <a:schemeClr val="tx1"/>
            </a:solidFill>
          </a:endParaRPr>
        </a:p>
      </dsp:txBody>
      <dsp:txXfrm>
        <a:off x="6119251" y="535507"/>
        <a:ext cx="1236626" cy="406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23327" y="501740"/>
          <a:ext cx="1642858" cy="439878"/>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Fırsatlar belirlenir</a:t>
          </a:r>
          <a:endParaRPr lang="en-US" sz="900" b="1" kern="1200" dirty="0">
            <a:solidFill>
              <a:schemeClr val="tx1"/>
            </a:solidFill>
          </a:endParaRPr>
        </a:p>
      </dsp:txBody>
      <dsp:txXfrm>
        <a:off x="243266" y="501740"/>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Ortak ilgi alanları saptanır</a:t>
          </a:r>
          <a:endParaRPr lang="en-US" sz="900" b="1"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Fırsatlar yapılandırılır</a:t>
          </a:r>
          <a:endParaRPr lang="en-US" sz="900" b="1"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b="1" kern="1200" dirty="0">
              <a:solidFill>
                <a:schemeClr val="tx1"/>
              </a:solidFill>
            </a:rPr>
            <a:t>Paylaşılan yararlar garantilenir</a:t>
          </a:r>
          <a:endParaRPr lang="en-US" sz="1100" b="1" kern="1200" dirty="0">
            <a:solidFill>
              <a:schemeClr val="tx1"/>
            </a:solidFill>
          </a:endParaRPr>
        </a:p>
      </dsp:txBody>
      <dsp:txXfrm>
        <a:off x="6110329" y="501313"/>
        <a:ext cx="1202980" cy="439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95208"/>
          <a:ext cx="1642858" cy="439878"/>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Fırsatlar belirlenir</a:t>
          </a:r>
          <a:endParaRPr lang="en-US" sz="900" b="1" kern="1200" dirty="0">
            <a:solidFill>
              <a:schemeClr val="tx1"/>
            </a:solidFill>
          </a:endParaRPr>
        </a:p>
      </dsp:txBody>
      <dsp:txXfrm>
        <a:off x="219939" y="495208"/>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Ortak ilgi alanları saptanır</a:t>
          </a:r>
          <a:endParaRPr lang="en-US" sz="900" b="1"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a:solidFill>
                <a:schemeClr val="tx1"/>
              </a:solidFill>
            </a:rPr>
            <a:t>Fırsatlar yapılandırılır</a:t>
          </a:r>
          <a:endParaRPr lang="en-US" sz="900" b="1"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tr-TR" sz="1000" b="1" kern="1200" dirty="0">
              <a:solidFill>
                <a:schemeClr val="tx1"/>
              </a:solidFill>
            </a:rPr>
            <a:t>Paylaşılan yararlar garantilenir</a:t>
          </a:r>
          <a:endParaRPr lang="en-US" sz="1000" b="1" kern="1200" dirty="0">
            <a:solidFill>
              <a:schemeClr val="tx1"/>
            </a:solidFill>
          </a:endParaRPr>
        </a:p>
      </dsp:txBody>
      <dsp:txXfrm>
        <a:off x="6110329" y="501313"/>
        <a:ext cx="1202980" cy="43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E0991-F341-47B8-9F87-87F9B45DCBCF}">
      <dsp:nvSpPr>
        <dsp:cNvPr id="0" name=""/>
        <dsp:cNvSpPr/>
      </dsp:nvSpPr>
      <dsp:spPr>
        <a:xfrm>
          <a:off x="5228106" y="1255059"/>
          <a:ext cx="4094685" cy="473765"/>
        </a:xfrm>
        <a:custGeom>
          <a:avLst/>
          <a:gdLst/>
          <a:ahLst/>
          <a:cxnLst/>
          <a:rect l="0" t="0" r="0" b="0"/>
          <a:pathLst>
            <a:path>
              <a:moveTo>
                <a:pt x="0" y="0"/>
              </a:moveTo>
              <a:lnTo>
                <a:pt x="0" y="236882"/>
              </a:lnTo>
              <a:lnTo>
                <a:pt x="4094685" y="236882"/>
              </a:lnTo>
              <a:lnTo>
                <a:pt x="4094685" y="473765"/>
              </a:lnTo>
            </a:path>
          </a:pathLst>
        </a:custGeom>
        <a:noFill/>
        <a:ln w="19050" cap="rnd"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CBD7774-2F3E-42D3-8D3C-71149891F389}">
      <dsp:nvSpPr>
        <dsp:cNvPr id="0" name=""/>
        <dsp:cNvSpPr/>
      </dsp:nvSpPr>
      <dsp:spPr>
        <a:xfrm>
          <a:off x="5228106" y="1255059"/>
          <a:ext cx="1364895" cy="473765"/>
        </a:xfrm>
        <a:custGeom>
          <a:avLst/>
          <a:gdLst/>
          <a:ahLst/>
          <a:cxnLst/>
          <a:rect l="0" t="0" r="0" b="0"/>
          <a:pathLst>
            <a:path>
              <a:moveTo>
                <a:pt x="0" y="0"/>
              </a:moveTo>
              <a:lnTo>
                <a:pt x="0" y="236882"/>
              </a:lnTo>
              <a:lnTo>
                <a:pt x="1364895" y="236882"/>
              </a:lnTo>
              <a:lnTo>
                <a:pt x="1364895" y="473765"/>
              </a:lnTo>
            </a:path>
          </a:pathLst>
        </a:custGeom>
        <a:noFill/>
        <a:ln w="19050" cap="rnd"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4AC3476-AB74-4E2C-AB1E-2082D9BF710C}">
      <dsp:nvSpPr>
        <dsp:cNvPr id="0" name=""/>
        <dsp:cNvSpPr/>
      </dsp:nvSpPr>
      <dsp:spPr>
        <a:xfrm>
          <a:off x="2960801" y="4458615"/>
          <a:ext cx="338403" cy="1037771"/>
        </a:xfrm>
        <a:custGeom>
          <a:avLst/>
          <a:gdLst/>
          <a:ahLst/>
          <a:cxnLst/>
          <a:rect l="0" t="0" r="0" b="0"/>
          <a:pathLst>
            <a:path>
              <a:moveTo>
                <a:pt x="0" y="0"/>
              </a:moveTo>
              <a:lnTo>
                <a:pt x="0" y="1037771"/>
              </a:lnTo>
              <a:lnTo>
                <a:pt x="338403" y="1037771"/>
              </a:lnTo>
            </a:path>
          </a:pathLst>
        </a:custGeom>
        <a:noFill/>
        <a:ln w="19050" cap="rnd"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B81FD6-26AC-49BC-9011-D3E5D6987D44}">
      <dsp:nvSpPr>
        <dsp:cNvPr id="0" name=""/>
        <dsp:cNvSpPr/>
      </dsp:nvSpPr>
      <dsp:spPr>
        <a:xfrm>
          <a:off x="3817491" y="2856837"/>
          <a:ext cx="91440" cy="473765"/>
        </a:xfrm>
        <a:custGeom>
          <a:avLst/>
          <a:gdLst/>
          <a:ahLst/>
          <a:cxnLst/>
          <a:rect l="0" t="0" r="0" b="0"/>
          <a:pathLst>
            <a:path>
              <a:moveTo>
                <a:pt x="45720" y="0"/>
              </a:moveTo>
              <a:lnTo>
                <a:pt x="45720" y="473765"/>
              </a:lnTo>
            </a:path>
          </a:pathLst>
        </a:custGeom>
        <a:noFill/>
        <a:ln w="19050" cap="rnd"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7C7F54-C95B-48C5-B295-BEAA546371EF}">
      <dsp:nvSpPr>
        <dsp:cNvPr id="0" name=""/>
        <dsp:cNvSpPr/>
      </dsp:nvSpPr>
      <dsp:spPr>
        <a:xfrm>
          <a:off x="3863211" y="1255059"/>
          <a:ext cx="1364895" cy="473765"/>
        </a:xfrm>
        <a:custGeom>
          <a:avLst/>
          <a:gdLst/>
          <a:ahLst/>
          <a:cxnLst/>
          <a:rect l="0" t="0" r="0" b="0"/>
          <a:pathLst>
            <a:path>
              <a:moveTo>
                <a:pt x="1364895" y="0"/>
              </a:moveTo>
              <a:lnTo>
                <a:pt x="1364895" y="236882"/>
              </a:lnTo>
              <a:lnTo>
                <a:pt x="0" y="236882"/>
              </a:lnTo>
              <a:lnTo>
                <a:pt x="0" y="473765"/>
              </a:lnTo>
            </a:path>
          </a:pathLst>
        </a:custGeom>
        <a:noFill/>
        <a:ln w="19050" cap="rnd"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535DCDC-A388-487F-ACC8-1CA40C79B9AE}">
      <dsp:nvSpPr>
        <dsp:cNvPr id="0" name=""/>
        <dsp:cNvSpPr/>
      </dsp:nvSpPr>
      <dsp:spPr>
        <a:xfrm>
          <a:off x="1133421" y="1255059"/>
          <a:ext cx="4094685" cy="473765"/>
        </a:xfrm>
        <a:custGeom>
          <a:avLst/>
          <a:gdLst/>
          <a:ahLst/>
          <a:cxnLst/>
          <a:rect l="0" t="0" r="0" b="0"/>
          <a:pathLst>
            <a:path>
              <a:moveTo>
                <a:pt x="4094685" y="0"/>
              </a:moveTo>
              <a:lnTo>
                <a:pt x="4094685" y="236882"/>
              </a:lnTo>
              <a:lnTo>
                <a:pt x="0" y="236882"/>
              </a:lnTo>
              <a:lnTo>
                <a:pt x="0" y="473765"/>
              </a:lnTo>
            </a:path>
          </a:pathLst>
        </a:custGeom>
        <a:noFill/>
        <a:ln w="19050" cap="rnd"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0473D6-BF44-41CC-B546-8CE438CDEDB2}">
      <dsp:nvSpPr>
        <dsp:cNvPr id="0" name=""/>
        <dsp:cNvSpPr/>
      </dsp:nvSpPr>
      <dsp:spPr>
        <a:xfrm>
          <a:off x="4100094" y="127047"/>
          <a:ext cx="2256024" cy="112801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kern="1200"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a:ln/>
              <a:solidFill>
                <a:schemeClr val="accent1"/>
              </a:solidFill>
              <a:effectLst/>
              <a:latin typeface="Arial" charset="0"/>
            </a:rPr>
            <a:t>Üniversite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a:ln/>
              <a:effectLst/>
              <a:latin typeface="Arial" charset="0"/>
            </a:rPr>
            <a:t>(Rektör)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kern="1200" cap="none" normalizeH="0" baseline="0" dirty="0">
            <a:ln/>
            <a:effectLst/>
            <a:latin typeface="Arial" charset="0"/>
          </a:endParaRPr>
        </a:p>
      </dsp:txBody>
      <dsp:txXfrm>
        <a:off x="4100094" y="127047"/>
        <a:ext cx="2256024" cy="1128012"/>
      </dsp:txXfrm>
    </dsp:sp>
    <dsp:sp modelId="{D016E18C-0EFA-4197-9D1C-A962A6FB6E02}">
      <dsp:nvSpPr>
        <dsp:cNvPr id="0" name=""/>
        <dsp:cNvSpPr/>
      </dsp:nvSpPr>
      <dsp:spPr>
        <a:xfrm>
          <a:off x="5408" y="1728824"/>
          <a:ext cx="2256024" cy="112801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a:ln/>
              <a:effectLst/>
              <a:latin typeface="Arial" charset="0"/>
            </a:rPr>
            <a:t>Enstitüler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smtClean="0">
              <a:ln/>
              <a:effectLst/>
              <a:latin typeface="Arial" charset="0"/>
            </a:rPr>
            <a:t>(Müdür)</a:t>
          </a:r>
          <a:endParaRPr kumimoji="0" lang="tr-TR" altLang="tr-TR" sz="1600" b="1" i="0" u="none" strike="noStrike" kern="1200" cap="none" normalizeH="0" baseline="0" dirty="0">
            <a:ln/>
            <a:effectLst/>
            <a:latin typeface="Arial" charset="0"/>
          </a:endParaRPr>
        </a:p>
      </dsp:txBody>
      <dsp:txXfrm>
        <a:off x="5408" y="1728824"/>
        <a:ext cx="2256024" cy="1128012"/>
      </dsp:txXfrm>
    </dsp:sp>
    <dsp:sp modelId="{3370BA8B-7FC6-461E-AE72-1E9FDFD7AAB0}">
      <dsp:nvSpPr>
        <dsp:cNvPr id="0" name=""/>
        <dsp:cNvSpPr/>
      </dsp:nvSpPr>
      <dsp:spPr>
        <a:xfrm>
          <a:off x="2735198" y="1728824"/>
          <a:ext cx="2256024" cy="112801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kern="1200"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a:ln/>
              <a:solidFill>
                <a:srgbClr val="FF0000"/>
              </a:solidFill>
              <a:effectLst/>
              <a:latin typeface="Arial" charset="0"/>
            </a:rPr>
            <a:t>Fakülteler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a:ln/>
              <a:effectLst/>
              <a:latin typeface="Arial" charset="0"/>
            </a:rPr>
            <a:t>(Dekan)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kern="1200" cap="none" normalizeH="0" baseline="0" dirty="0">
            <a:ln/>
            <a:effectLst/>
            <a:latin typeface="Arial" charset="0"/>
          </a:endParaRPr>
        </a:p>
      </dsp:txBody>
      <dsp:txXfrm>
        <a:off x="2735198" y="1728824"/>
        <a:ext cx="2256024" cy="1128012"/>
      </dsp:txXfrm>
    </dsp:sp>
    <dsp:sp modelId="{66E4BBD9-133F-4022-B4F3-53894CC3BD17}">
      <dsp:nvSpPr>
        <dsp:cNvPr id="0" name=""/>
        <dsp:cNvSpPr/>
      </dsp:nvSpPr>
      <dsp:spPr>
        <a:xfrm>
          <a:off x="2735198" y="3330602"/>
          <a:ext cx="2256024" cy="112801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kern="1200"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a:ln/>
              <a:solidFill>
                <a:srgbClr val="0070C0"/>
              </a:solidFill>
              <a:effectLst/>
              <a:latin typeface="Arial" charset="0"/>
            </a:rPr>
            <a:t>Bölümler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a:ln/>
              <a:effectLst/>
              <a:latin typeface="Arial" charset="0"/>
            </a:rPr>
            <a:t>(Bölüm Başkanı)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kern="1200" cap="none" normalizeH="0" baseline="0" dirty="0">
            <a:ln/>
            <a:effectLst/>
            <a:latin typeface="Arial" charset="0"/>
          </a:endParaRPr>
        </a:p>
      </dsp:txBody>
      <dsp:txXfrm>
        <a:off x="2735198" y="3330602"/>
        <a:ext cx="2256024" cy="1128012"/>
      </dsp:txXfrm>
    </dsp:sp>
    <dsp:sp modelId="{8F22D1B3-60E1-4BF7-8F94-AF425CC47B61}">
      <dsp:nvSpPr>
        <dsp:cNvPr id="0" name=""/>
        <dsp:cNvSpPr/>
      </dsp:nvSpPr>
      <dsp:spPr>
        <a:xfrm>
          <a:off x="3299205" y="4932380"/>
          <a:ext cx="2947857" cy="112801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smtClean="0">
              <a:ln/>
              <a:solidFill>
                <a:schemeClr val="accent3">
                  <a:lumMod val="75000"/>
                </a:schemeClr>
              </a:solidFill>
              <a:effectLst/>
              <a:latin typeface="Arial" charset="0"/>
            </a:rPr>
            <a:t>Anabilim Dalı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smtClean="0">
              <a:ln/>
              <a:effectLst/>
              <a:latin typeface="Arial" charset="0"/>
            </a:rPr>
            <a:t>(</a:t>
          </a:r>
          <a:r>
            <a:rPr kumimoji="0" lang="tr-TR" altLang="tr-TR" sz="1600" b="1" i="0" u="none" strike="noStrike" kern="1200" cap="none" normalizeH="0" baseline="0" dirty="0">
              <a:ln/>
              <a:effectLst/>
              <a:latin typeface="Arial" charset="0"/>
            </a:rPr>
            <a:t>Anabilim Dalı Başkanı)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kern="1200" cap="none" normalizeH="0" baseline="0" dirty="0">
            <a:ln/>
            <a:effectLst/>
            <a:latin typeface="Arial" charset="0"/>
          </a:endParaRPr>
        </a:p>
      </dsp:txBody>
      <dsp:txXfrm>
        <a:off x="3299205" y="4932380"/>
        <a:ext cx="2947857" cy="1128012"/>
      </dsp:txXfrm>
    </dsp:sp>
    <dsp:sp modelId="{5D7D71E3-5A74-47E2-B2D8-D62B9CA5C6E9}">
      <dsp:nvSpPr>
        <dsp:cNvPr id="0" name=""/>
        <dsp:cNvSpPr/>
      </dsp:nvSpPr>
      <dsp:spPr>
        <a:xfrm>
          <a:off x="5464989" y="1728824"/>
          <a:ext cx="2256024" cy="112801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a:ln/>
              <a:effectLst/>
              <a:latin typeface="Arial" charset="0"/>
            </a:rPr>
            <a:t>Merkezler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a:ln/>
              <a:effectLst/>
              <a:latin typeface="Arial" charset="0"/>
            </a:rPr>
            <a:t>(Müdür)</a:t>
          </a:r>
        </a:p>
      </dsp:txBody>
      <dsp:txXfrm>
        <a:off x="5464989" y="1728824"/>
        <a:ext cx="2256024" cy="1128012"/>
      </dsp:txXfrm>
    </dsp:sp>
    <dsp:sp modelId="{3020FF1B-A4AA-4EE7-80D7-57E9CDE81D68}">
      <dsp:nvSpPr>
        <dsp:cNvPr id="0" name=""/>
        <dsp:cNvSpPr/>
      </dsp:nvSpPr>
      <dsp:spPr>
        <a:xfrm>
          <a:off x="8194779" y="1728824"/>
          <a:ext cx="2256024" cy="112801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a:ln/>
              <a:effectLst/>
              <a:latin typeface="Arial" charset="0"/>
            </a:rPr>
            <a:t>Yüksek Okullar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kern="1200" cap="none" normalizeH="0" baseline="0" dirty="0">
              <a:ln/>
              <a:effectLst/>
              <a:latin typeface="Arial" charset="0"/>
            </a:rPr>
            <a:t>(Müdür)</a:t>
          </a:r>
        </a:p>
      </dsp:txBody>
      <dsp:txXfrm>
        <a:off x="8194779" y="1728824"/>
        <a:ext cx="2256024" cy="11280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ABAF9-8FF3-4219-9625-2590E2042FB7}" type="datetimeFigureOut">
              <a:rPr lang="en-GB" smtClean="0"/>
              <a:pPr/>
              <a:t>16/01/2019</a:t>
            </a:fld>
            <a:endParaRPr lang="en-GB"/>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D3EDA-0AFE-426E-A922-39CD12D5E339}" type="slidenum">
              <a:rPr lang="en-GB" smtClean="0"/>
              <a:pPr/>
              <a:t>‹#›</a:t>
            </a:fld>
            <a:endParaRPr lang="en-GB"/>
          </a:p>
        </p:txBody>
      </p:sp>
    </p:spTree>
    <p:extLst>
      <p:ext uri="{BB962C8B-B14F-4D97-AF65-F5344CB8AC3E}">
        <p14:creationId xmlns:p14="http://schemas.microsoft.com/office/powerpoint/2010/main" val="396050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96905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10"/>
          </p:nvPr>
        </p:nvSpPr>
        <p:spPr/>
        <p:txBody>
          <a:bodyPr/>
          <a:lstStyle/>
          <a:p>
            <a:fld id="{3FFD3EDA-0AFE-426E-A922-39CD12D5E339}" type="slidenum">
              <a:rPr lang="en-GB" smtClean="0"/>
              <a:pPr/>
              <a:t>32</a:t>
            </a:fld>
            <a:endParaRPr lang="en-GB"/>
          </a:p>
        </p:txBody>
      </p:sp>
    </p:spTree>
    <p:extLst>
      <p:ext uri="{BB962C8B-B14F-4D97-AF65-F5344CB8AC3E}">
        <p14:creationId xmlns:p14="http://schemas.microsoft.com/office/powerpoint/2010/main" val="73786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 için tıklatın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DA8EF7E-2570-4C82-B221-0C25A5912321}" type="datetimeFigureOut">
              <a:rPr lang="tr-TR" smtClean="0"/>
              <a:pPr/>
              <a:t>16.01.2019</a:t>
            </a:fld>
            <a:endParaRPr lang="tr-T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tr-T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59798BA-F167-4719-9710-6299434F5B8E}" type="slidenum">
              <a:rPr lang="tr-TR" smtClean="0"/>
              <a:pPr/>
              <a:t>‹#›</a:t>
            </a:fld>
            <a:endParaRPr lang="tr-TR"/>
          </a:p>
        </p:txBody>
      </p:sp>
    </p:spTree>
    <p:extLst>
      <p:ext uri="{BB962C8B-B14F-4D97-AF65-F5344CB8AC3E}">
        <p14:creationId xmlns:p14="http://schemas.microsoft.com/office/powerpoint/2010/main" val="3040985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DA8EF7E-2570-4C82-B221-0C25A5912321}" type="datetimeFigureOut">
              <a:rPr lang="tr-TR" smtClean="0"/>
              <a:pPr/>
              <a:t>16.01.2019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9798BA-F167-4719-9710-6299434F5B8E}" type="slidenum">
              <a:rPr lang="tr-TR" smtClean="0"/>
              <a:pPr/>
              <a:t>‹#›</a:t>
            </a:fld>
            <a:endParaRPr lang="tr-TR"/>
          </a:p>
        </p:txBody>
      </p:sp>
    </p:spTree>
    <p:extLst>
      <p:ext uri="{BB962C8B-B14F-4D97-AF65-F5344CB8AC3E}">
        <p14:creationId xmlns:p14="http://schemas.microsoft.com/office/powerpoint/2010/main" val="74908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DA8EF7E-2570-4C82-B221-0C25A5912321}" type="datetimeFigureOut">
              <a:rPr lang="tr-TR" smtClean="0"/>
              <a:pPr/>
              <a:t>16.01.2019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9798BA-F167-4719-9710-6299434F5B8E}" type="slidenum">
              <a:rPr lang="tr-TR" smtClean="0"/>
              <a:pPr/>
              <a:t>‹#›</a:t>
            </a:fld>
            <a:endParaRPr lang="tr-TR"/>
          </a:p>
        </p:txBody>
      </p:sp>
    </p:spTree>
    <p:extLst>
      <p:ext uri="{BB962C8B-B14F-4D97-AF65-F5344CB8AC3E}">
        <p14:creationId xmlns:p14="http://schemas.microsoft.com/office/powerpoint/2010/main" val="1809754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DA8EF7E-2570-4C82-B221-0C25A5912321}" type="datetimeFigureOut">
              <a:rPr lang="tr-TR" smtClean="0"/>
              <a:pPr/>
              <a:t>16.01.2019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9798BA-F167-4719-9710-6299434F5B8E}" type="slidenum">
              <a:rPr lang="tr-TR" smtClean="0"/>
              <a:pPr/>
              <a:t>‹#›</a:t>
            </a:fld>
            <a:endParaRPr lang="tr-TR"/>
          </a:p>
        </p:txBody>
      </p:sp>
    </p:spTree>
    <p:extLst>
      <p:ext uri="{BB962C8B-B14F-4D97-AF65-F5344CB8AC3E}">
        <p14:creationId xmlns:p14="http://schemas.microsoft.com/office/powerpoint/2010/main" val="4119268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DA8EF7E-2570-4C82-B221-0C25A5912321}" type="datetimeFigureOut">
              <a:rPr lang="tr-TR" smtClean="0"/>
              <a:pPr/>
              <a:t>16.01.2019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9798BA-F167-4719-9710-6299434F5B8E}" type="slidenum">
              <a:rPr lang="tr-TR" smtClean="0"/>
              <a:pPr/>
              <a:t>‹#›</a:t>
            </a:fld>
            <a:endParaRPr lang="tr-TR"/>
          </a:p>
        </p:txBody>
      </p:sp>
    </p:spTree>
    <p:extLst>
      <p:ext uri="{BB962C8B-B14F-4D97-AF65-F5344CB8AC3E}">
        <p14:creationId xmlns:p14="http://schemas.microsoft.com/office/powerpoint/2010/main" val="1772698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DA8EF7E-2570-4C82-B221-0C25A5912321}" type="datetimeFigureOut">
              <a:rPr lang="tr-TR" smtClean="0"/>
              <a:pPr/>
              <a:t>16.01.2019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59798BA-F167-4719-9710-6299434F5B8E}" type="slidenum">
              <a:rPr lang="tr-TR" smtClean="0"/>
              <a:pPr/>
              <a:t>‹#›</a:t>
            </a:fld>
            <a:endParaRPr lang="tr-TR"/>
          </a:p>
        </p:txBody>
      </p:sp>
    </p:spTree>
    <p:extLst>
      <p:ext uri="{BB962C8B-B14F-4D97-AF65-F5344CB8AC3E}">
        <p14:creationId xmlns:p14="http://schemas.microsoft.com/office/powerpoint/2010/main" val="1596662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8EF7E-2570-4C82-B221-0C25A5912321}" type="datetimeFigureOut">
              <a:rPr lang="tr-TR" smtClean="0"/>
              <a:pPr/>
              <a:t>16.01.2019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59798BA-F167-4719-9710-6299434F5B8E}" type="slidenum">
              <a:rPr lang="tr-TR" smtClean="0"/>
              <a:pPr/>
              <a:t>‹#›</a:t>
            </a:fld>
            <a:endParaRPr lang="tr-TR"/>
          </a:p>
        </p:txBody>
      </p:sp>
    </p:spTree>
    <p:extLst>
      <p:ext uri="{BB962C8B-B14F-4D97-AF65-F5344CB8AC3E}">
        <p14:creationId xmlns:p14="http://schemas.microsoft.com/office/powerpoint/2010/main" val="2935363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tr-TR"/>
              <a:t>Asıl metin stillerini düzenle</a:t>
            </a:r>
          </a:p>
        </p:txBody>
      </p:sp>
      <p:sp>
        <p:nvSpPr>
          <p:cNvPr id="5" name="Date Placeholder 4"/>
          <p:cNvSpPr>
            <a:spLocks noGrp="1"/>
          </p:cNvSpPr>
          <p:nvPr>
            <p:ph type="dt" sz="half" idx="10"/>
          </p:nvPr>
        </p:nvSpPr>
        <p:spPr/>
        <p:txBody>
          <a:bodyPr/>
          <a:lstStyle/>
          <a:p>
            <a:fld id="{5DA8EF7E-2570-4C82-B221-0C25A5912321}" type="datetimeFigureOut">
              <a:rPr lang="tr-TR" smtClean="0"/>
              <a:pPr/>
              <a:t>16.01.2019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59798BA-F167-4719-9710-6299434F5B8E}" type="slidenum">
              <a:rPr lang="tr-TR" smtClean="0"/>
              <a:pPr/>
              <a:t>‹#›</a:t>
            </a:fld>
            <a:endParaRPr lang="tr-TR"/>
          </a:p>
        </p:txBody>
      </p:sp>
    </p:spTree>
    <p:extLst>
      <p:ext uri="{BB962C8B-B14F-4D97-AF65-F5344CB8AC3E}">
        <p14:creationId xmlns:p14="http://schemas.microsoft.com/office/powerpoint/2010/main" val="3978348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DA8EF7E-2570-4C82-B221-0C25A5912321}" type="datetimeFigureOut">
              <a:rPr lang="tr-TR" smtClean="0"/>
              <a:pPr/>
              <a:t>16.01.2019</a:t>
            </a:fld>
            <a:endParaRPr lang="tr-T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tr-T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59798BA-F167-4719-9710-6299434F5B8E}" type="slidenum">
              <a:rPr lang="tr-TR" smtClean="0"/>
              <a:pPr/>
              <a:t>‹#›</a:t>
            </a:fld>
            <a:endParaRPr lang="tr-TR"/>
          </a:p>
        </p:txBody>
      </p:sp>
    </p:spTree>
    <p:extLst>
      <p:ext uri="{BB962C8B-B14F-4D97-AF65-F5344CB8AC3E}">
        <p14:creationId xmlns:p14="http://schemas.microsoft.com/office/powerpoint/2010/main" val="330678685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DA8EF7E-2570-4C82-B221-0C25A5912321}" type="datetimeFigureOut">
              <a:rPr lang="tr-TR" smtClean="0"/>
              <a:pPr/>
              <a:t>16.01.2019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9798BA-F167-4719-9710-6299434F5B8E}" type="slidenum">
              <a:rPr lang="tr-TR" smtClean="0"/>
              <a:pPr/>
              <a:t>‹#›</a:t>
            </a:fld>
            <a:endParaRPr lang="tr-TR"/>
          </a:p>
        </p:txBody>
      </p:sp>
    </p:spTree>
    <p:extLst>
      <p:ext uri="{BB962C8B-B14F-4D97-AF65-F5344CB8AC3E}">
        <p14:creationId xmlns:p14="http://schemas.microsoft.com/office/powerpoint/2010/main" val="153100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DA8EF7E-2570-4C82-B221-0C25A5912321}" type="datetimeFigureOut">
              <a:rPr lang="tr-TR" smtClean="0"/>
              <a:pPr/>
              <a:t>16.01.2019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9798BA-F167-4719-9710-6299434F5B8E}" type="slidenum">
              <a:rPr lang="tr-TR" smtClean="0"/>
              <a:pPr/>
              <a:t>‹#›</a:t>
            </a:fld>
            <a:endParaRPr lang="tr-TR"/>
          </a:p>
        </p:txBody>
      </p:sp>
    </p:spTree>
    <p:extLst>
      <p:ext uri="{BB962C8B-B14F-4D97-AF65-F5344CB8AC3E}">
        <p14:creationId xmlns:p14="http://schemas.microsoft.com/office/powerpoint/2010/main" val="358568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dirty="0"/>
              <a:pPr/>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pPr/>
              <a:t>1/16/2019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chemeClr val="accent1">
                <a:lumMod val="5000"/>
                <a:lumOff val="95000"/>
                <a:alpha val="89000"/>
              </a:schemeClr>
            </a:gs>
            <a:gs pos="80000">
              <a:schemeClr val="accent1">
                <a:lumMod val="49000"/>
                <a:lumOff val="51000"/>
                <a:alpha val="10000"/>
              </a:schemeClr>
            </a:gs>
            <a:gs pos="89000">
              <a:schemeClr val="accent1">
                <a:lumMod val="45000"/>
                <a:lumOff val="55000"/>
                <a:alpha val="50000"/>
              </a:schemeClr>
            </a:gs>
            <a:gs pos="100000">
              <a:schemeClr val="accent1">
                <a:lumMod val="30000"/>
                <a:lumOff val="70000"/>
                <a:alpha val="67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DA8EF7E-2570-4C82-B221-0C25A5912321}" type="datetimeFigureOut">
              <a:rPr lang="tr-TR" smtClean="0"/>
              <a:pPr/>
              <a:t>16.01.2019</a:t>
            </a:fld>
            <a:endParaRPr lang="tr-T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tr-T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59798BA-F167-4719-9710-6299434F5B8E}" type="slidenum">
              <a:rPr lang="tr-TR" smtClean="0"/>
              <a:pPr/>
              <a:t>‹#›</a:t>
            </a:fld>
            <a:endParaRPr lang="tr-TR"/>
          </a:p>
        </p:txBody>
      </p:sp>
    </p:spTree>
    <p:extLst>
      <p:ext uri="{BB962C8B-B14F-4D97-AF65-F5344CB8AC3E}">
        <p14:creationId xmlns:p14="http://schemas.microsoft.com/office/powerpoint/2010/main" val="127358067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9450"/>
          </a:xfrm>
          <a:prstGeom prst="rect">
            <a:avLst/>
          </a:prstGeom>
          <a:ln w="228600" cap="sq" cmpd="thickThin">
            <a:solidFill>
              <a:srgbClr val="000000"/>
            </a:solidFill>
            <a:prstDash val="solid"/>
            <a:miter lim="800000"/>
          </a:ln>
          <a:effectLst>
            <a:innerShdw blurRad="76200">
              <a:srgbClr val="000000"/>
            </a:innerShdw>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2626" y="129003"/>
            <a:ext cx="2093579" cy="209357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9" name="Dikdörtgen 8"/>
          <p:cNvSpPr/>
          <p:nvPr/>
        </p:nvSpPr>
        <p:spPr>
          <a:xfrm>
            <a:off x="4354664" y="2745284"/>
            <a:ext cx="7383438" cy="769441"/>
          </a:xfrm>
          <a:prstGeom prst="rect">
            <a:avLst/>
          </a:prstGeom>
          <a:noFill/>
        </p:spPr>
        <p:txBody>
          <a:bodyPr wrap="square" lIns="91440" tIns="45720" rIns="91440" bIns="45720">
            <a:spAutoFit/>
          </a:bodyPr>
          <a:lstStyle/>
          <a:p>
            <a:pPr algn="ctr"/>
            <a:r>
              <a:rPr lang="tr-TR" sz="4400" dirty="0">
                <a:ln w="0"/>
                <a:solidFill>
                  <a:srgbClr val="C00000"/>
                </a:solidFill>
                <a:effectLst/>
                <a:latin typeface="Arial Black" panose="020B0A04020102020204" pitchFamily="34" charset="0"/>
              </a:rPr>
              <a:t>YÖNETİM SÜREÇLERİ</a:t>
            </a:r>
          </a:p>
        </p:txBody>
      </p:sp>
    </p:spTree>
    <p:extLst>
      <p:ext uri="{BB962C8B-B14F-4D97-AF65-F5344CB8AC3E}">
        <p14:creationId xmlns:p14="http://schemas.microsoft.com/office/powerpoint/2010/main" val="16198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reeform 34"/>
          <p:cNvSpPr/>
          <p:nvPr/>
        </p:nvSpPr>
        <p:spPr>
          <a:xfrm rot="5400000">
            <a:off x="654148" y="-486675"/>
            <a:ext cx="1241965" cy="2378795"/>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algn="ctr" defTabSz="400050" fontAlgn="base">
              <a:lnSpc>
                <a:spcPct val="90000"/>
              </a:lnSpc>
              <a:spcBef>
                <a:spcPct val="0"/>
              </a:spcBef>
              <a:spcAft>
                <a:spcPct val="35000"/>
              </a:spcAft>
            </a:pPr>
            <a:r>
              <a:rPr lang="tr-TR" sz="2000" b="1" dirty="0">
                <a:solidFill>
                  <a:srgbClr val="000000"/>
                </a:solidFill>
              </a:rPr>
              <a:t>Disiplinlerin profili tanımlanır</a:t>
            </a:r>
          </a:p>
        </p:txBody>
      </p:sp>
      <p:pic>
        <p:nvPicPr>
          <p:cNvPr id="2" name="Resim 1"/>
          <p:cNvPicPr>
            <a:picLocks noChangeAspect="1"/>
          </p:cNvPicPr>
          <p:nvPr/>
        </p:nvPicPr>
        <p:blipFill>
          <a:blip r:embed="rId2"/>
          <a:stretch>
            <a:fillRect/>
          </a:stretch>
        </p:blipFill>
        <p:spPr>
          <a:xfrm>
            <a:off x="2616927" y="821255"/>
            <a:ext cx="8745339" cy="5901278"/>
          </a:xfrm>
          <a:prstGeom prst="rect">
            <a:avLst/>
          </a:prstGeom>
        </p:spPr>
      </p:pic>
    </p:spTree>
    <p:extLst>
      <p:ext uri="{BB962C8B-B14F-4D97-AF65-F5344CB8AC3E}">
        <p14:creationId xmlns:p14="http://schemas.microsoft.com/office/powerpoint/2010/main" val="3134885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4"/>
          <p:cNvSpPr/>
          <p:nvPr/>
        </p:nvSpPr>
        <p:spPr>
          <a:xfrm rot="5400000">
            <a:off x="654148" y="-486675"/>
            <a:ext cx="1241965" cy="2378795"/>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algn="ctr" defTabSz="400050" fontAlgn="base">
              <a:lnSpc>
                <a:spcPct val="90000"/>
              </a:lnSpc>
              <a:spcBef>
                <a:spcPct val="0"/>
              </a:spcBef>
              <a:spcAft>
                <a:spcPct val="35000"/>
              </a:spcAft>
            </a:pPr>
            <a:r>
              <a:rPr lang="tr-TR" sz="2000" b="1" dirty="0">
                <a:solidFill>
                  <a:srgbClr val="000000"/>
                </a:solidFill>
              </a:rPr>
              <a:t>Disiplinlerin profili tanımlanır</a:t>
            </a:r>
          </a:p>
        </p:txBody>
      </p:sp>
      <p:sp>
        <p:nvSpPr>
          <p:cNvPr id="2" name="Metin kutusu 1"/>
          <p:cNvSpPr txBox="1"/>
          <p:nvPr/>
        </p:nvSpPr>
        <p:spPr>
          <a:xfrm>
            <a:off x="2464528" y="81740"/>
            <a:ext cx="8159420" cy="1754326"/>
          </a:xfrm>
          <a:prstGeom prst="rect">
            <a:avLst/>
          </a:prstGeom>
          <a:noFill/>
        </p:spPr>
        <p:txBody>
          <a:bodyPr wrap="square" rtlCol="0">
            <a:spAutoFit/>
          </a:bodyPr>
          <a:lstStyle/>
          <a:p>
            <a:pPr marL="285750" indent="-285750">
              <a:buFont typeface="Arial" panose="020B0604020202020204" pitchFamily="34" charset="0"/>
              <a:buChar char="•"/>
            </a:pPr>
            <a:r>
              <a:rPr lang="tr-TR" b="1" dirty="0">
                <a:solidFill>
                  <a:schemeClr val="bg1"/>
                </a:solidFill>
              </a:rPr>
              <a:t>8 Bölümün </a:t>
            </a:r>
            <a:r>
              <a:rPr lang="tr-TR" b="1" dirty="0"/>
              <a:t>yer aldığı İktisadi ve İdari Bilimler Fakültesi’nde </a:t>
            </a:r>
            <a:r>
              <a:rPr lang="tr-TR" b="1" dirty="0">
                <a:solidFill>
                  <a:schemeClr val="bg1"/>
                </a:solidFill>
              </a:rPr>
              <a:t>135 akademik </a:t>
            </a:r>
            <a:r>
              <a:rPr lang="tr-TR" b="1" dirty="0"/>
              <a:t>ve </a:t>
            </a:r>
            <a:r>
              <a:rPr lang="tr-TR" b="1" dirty="0">
                <a:solidFill>
                  <a:schemeClr val="bg1"/>
                </a:solidFill>
              </a:rPr>
              <a:t>28 idari personel</a:t>
            </a:r>
            <a:r>
              <a:rPr lang="tr-TR" b="1" dirty="0"/>
              <a:t> olmak üzere toplam </a:t>
            </a:r>
            <a:r>
              <a:rPr lang="tr-TR" b="1" dirty="0">
                <a:solidFill>
                  <a:schemeClr val="bg1"/>
                </a:solidFill>
              </a:rPr>
              <a:t>163 personel</a:t>
            </a:r>
            <a:r>
              <a:rPr lang="tr-TR" b="1" dirty="0"/>
              <a:t> görev yapmaktadır. Akademik kadroda yer alan 135 öğretim elemanının unvanlara göre dağılımı; </a:t>
            </a:r>
            <a:r>
              <a:rPr lang="tr-TR" b="1" dirty="0">
                <a:solidFill>
                  <a:schemeClr val="bg1"/>
                </a:solidFill>
              </a:rPr>
              <a:t>31’i profesör</a:t>
            </a:r>
            <a:r>
              <a:rPr lang="tr-TR" b="1" dirty="0"/>
              <a:t>, </a:t>
            </a:r>
            <a:r>
              <a:rPr lang="tr-TR" b="1" dirty="0">
                <a:solidFill>
                  <a:schemeClr val="bg1"/>
                </a:solidFill>
              </a:rPr>
              <a:t>26’sı doçent</a:t>
            </a:r>
            <a:r>
              <a:rPr lang="tr-TR" b="1" dirty="0"/>
              <a:t>, </a:t>
            </a:r>
            <a:r>
              <a:rPr lang="tr-TR" b="1" dirty="0">
                <a:solidFill>
                  <a:schemeClr val="bg1"/>
                </a:solidFill>
              </a:rPr>
              <a:t>37’si doktor öğretim üyesi</a:t>
            </a:r>
            <a:r>
              <a:rPr lang="tr-TR" b="1" dirty="0"/>
              <a:t>, </a:t>
            </a:r>
            <a:r>
              <a:rPr lang="tr-TR" b="1" dirty="0">
                <a:solidFill>
                  <a:schemeClr val="bg1"/>
                </a:solidFill>
              </a:rPr>
              <a:t>1’i öğretim görevlisi</a:t>
            </a:r>
            <a:r>
              <a:rPr lang="tr-TR" b="1" dirty="0"/>
              <a:t>, </a:t>
            </a:r>
            <a:r>
              <a:rPr lang="tr-TR" b="1" dirty="0">
                <a:solidFill>
                  <a:schemeClr val="bg1"/>
                </a:solidFill>
              </a:rPr>
              <a:t>40’ı araştırma görevlisi </a:t>
            </a:r>
            <a:r>
              <a:rPr lang="tr-TR" b="1" dirty="0"/>
              <a:t>şeklindedir.</a:t>
            </a:r>
            <a:endParaRPr lang="en-GB" b="1" dirty="0"/>
          </a:p>
        </p:txBody>
      </p:sp>
      <p:graphicFrame>
        <p:nvGraphicFramePr>
          <p:cNvPr id="3" name="Tablo 2"/>
          <p:cNvGraphicFramePr>
            <a:graphicFrameLocks noGrp="1"/>
          </p:cNvGraphicFramePr>
          <p:nvPr>
            <p:extLst>
              <p:ext uri="{D42A27DB-BD31-4B8C-83A1-F6EECF244321}">
                <p14:modId xmlns:p14="http://schemas.microsoft.com/office/powerpoint/2010/main" val="184584635"/>
              </p:ext>
            </p:extLst>
          </p:nvPr>
        </p:nvGraphicFramePr>
        <p:xfrm>
          <a:off x="2992767" y="1836066"/>
          <a:ext cx="6594942" cy="4719344"/>
        </p:xfrm>
        <a:graphic>
          <a:graphicData uri="http://schemas.openxmlformats.org/drawingml/2006/table">
            <a:tbl>
              <a:tblPr firstRow="1" firstCol="1" bandRow="1">
                <a:tableStyleId>{5C22544A-7EE6-4342-B048-85BDC9FD1C3A}</a:tableStyleId>
              </a:tblPr>
              <a:tblGrid>
                <a:gridCol w="147070">
                  <a:extLst>
                    <a:ext uri="{9D8B030D-6E8A-4147-A177-3AD203B41FA5}">
                      <a16:colId xmlns:a16="http://schemas.microsoft.com/office/drawing/2014/main" val="3588399311"/>
                    </a:ext>
                  </a:extLst>
                </a:gridCol>
                <a:gridCol w="1553527">
                  <a:extLst>
                    <a:ext uri="{9D8B030D-6E8A-4147-A177-3AD203B41FA5}">
                      <a16:colId xmlns:a16="http://schemas.microsoft.com/office/drawing/2014/main" val="1435844659"/>
                    </a:ext>
                  </a:extLst>
                </a:gridCol>
                <a:gridCol w="169518">
                  <a:extLst>
                    <a:ext uri="{9D8B030D-6E8A-4147-A177-3AD203B41FA5}">
                      <a16:colId xmlns:a16="http://schemas.microsoft.com/office/drawing/2014/main" val="3744858467"/>
                    </a:ext>
                  </a:extLst>
                </a:gridCol>
                <a:gridCol w="1868567">
                  <a:extLst>
                    <a:ext uri="{9D8B030D-6E8A-4147-A177-3AD203B41FA5}">
                      <a16:colId xmlns:a16="http://schemas.microsoft.com/office/drawing/2014/main" val="1613246664"/>
                    </a:ext>
                  </a:extLst>
                </a:gridCol>
                <a:gridCol w="2856260">
                  <a:extLst>
                    <a:ext uri="{9D8B030D-6E8A-4147-A177-3AD203B41FA5}">
                      <a16:colId xmlns:a16="http://schemas.microsoft.com/office/drawing/2014/main" val="2290107355"/>
                    </a:ext>
                  </a:extLst>
                </a:gridCol>
              </a:tblGrid>
              <a:tr h="155419">
                <a:tc gridSpan="4">
                  <a:txBody>
                    <a:bodyPr/>
                    <a:lstStyle/>
                    <a:p>
                      <a:pPr algn="ctr">
                        <a:lnSpc>
                          <a:spcPct val="115000"/>
                        </a:lnSpc>
                        <a:spcAft>
                          <a:spcPts val="0"/>
                        </a:spcAft>
                      </a:pPr>
                      <a:r>
                        <a:rPr lang="tr-TR" sz="1200" dirty="0">
                          <a:solidFill>
                            <a:schemeClr val="bg1"/>
                          </a:solidFill>
                          <a:effectLst/>
                        </a:rPr>
                        <a:t>BÖLÜMLER</a:t>
                      </a:r>
                      <a:endParaRPr lang="en-GB"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tr-TR" sz="1200" dirty="0">
                          <a:solidFill>
                            <a:schemeClr val="bg1"/>
                          </a:solidFill>
                          <a:effectLst/>
                        </a:rPr>
                        <a:t>ÖĞRENCİ SAYISI</a:t>
                      </a:r>
                      <a:endParaRPr lang="en-GB"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26553707"/>
                  </a:ext>
                </a:extLst>
              </a:tr>
              <a:tr h="228029">
                <a:tc gridSpan="4">
                  <a:txBody>
                    <a:bodyPr/>
                    <a:lstStyle/>
                    <a:p>
                      <a:pPr>
                        <a:lnSpc>
                          <a:spcPct val="115000"/>
                        </a:lnSpc>
                        <a:spcAft>
                          <a:spcPts val="1000"/>
                        </a:spcAft>
                      </a:pPr>
                      <a:r>
                        <a:rPr lang="tr-TR" sz="1200" dirty="0">
                          <a:effectLst/>
                        </a:rPr>
                        <a:t>201 - İŞLETME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a:effectLst/>
                        </a:rPr>
                        <a:t>805</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80758659"/>
                  </a:ext>
                </a:extLst>
              </a:tr>
              <a:tr h="228029">
                <a:tc gridSpan="4">
                  <a:txBody>
                    <a:bodyPr/>
                    <a:lstStyle/>
                    <a:p>
                      <a:pPr>
                        <a:lnSpc>
                          <a:spcPct val="115000"/>
                        </a:lnSpc>
                        <a:spcAft>
                          <a:spcPts val="1000"/>
                        </a:spcAft>
                      </a:pPr>
                      <a:r>
                        <a:rPr lang="tr-TR" sz="1200" dirty="0">
                          <a:effectLst/>
                        </a:rPr>
                        <a:t>202 - İŞLETME (İ.Ö.)</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a:effectLst/>
                        </a:rPr>
                        <a:t>737</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00773305"/>
                  </a:ext>
                </a:extLst>
              </a:tr>
              <a:tr h="228029">
                <a:tc gridSpan="4">
                  <a:txBody>
                    <a:bodyPr/>
                    <a:lstStyle/>
                    <a:p>
                      <a:pPr>
                        <a:lnSpc>
                          <a:spcPct val="115000"/>
                        </a:lnSpc>
                        <a:spcAft>
                          <a:spcPts val="1000"/>
                        </a:spcAft>
                      </a:pPr>
                      <a:r>
                        <a:rPr lang="tr-TR" sz="1200" dirty="0">
                          <a:effectLst/>
                        </a:rPr>
                        <a:t>203 - İKTİSAT (İngilizce)</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a:effectLst/>
                        </a:rPr>
                        <a:t>634</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22956181"/>
                  </a:ext>
                </a:extLst>
              </a:tr>
              <a:tr h="228029">
                <a:tc gridSpan="4">
                  <a:txBody>
                    <a:bodyPr/>
                    <a:lstStyle/>
                    <a:p>
                      <a:pPr>
                        <a:lnSpc>
                          <a:spcPct val="115000"/>
                        </a:lnSpc>
                        <a:spcAft>
                          <a:spcPts val="1000"/>
                        </a:spcAft>
                      </a:pPr>
                      <a:r>
                        <a:rPr lang="tr-TR" sz="1200" dirty="0">
                          <a:effectLst/>
                        </a:rPr>
                        <a:t>204 - İKTİSAT (İngilizce) (İ.Ö.)</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a:effectLst/>
                        </a:rPr>
                        <a:t>451</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17436132"/>
                  </a:ext>
                </a:extLst>
              </a:tr>
              <a:tr h="228029">
                <a:tc gridSpan="4">
                  <a:txBody>
                    <a:bodyPr/>
                    <a:lstStyle/>
                    <a:p>
                      <a:pPr>
                        <a:lnSpc>
                          <a:spcPct val="115000"/>
                        </a:lnSpc>
                        <a:spcAft>
                          <a:spcPts val="1000"/>
                        </a:spcAft>
                      </a:pPr>
                      <a:r>
                        <a:rPr lang="tr-TR" sz="1200" dirty="0">
                          <a:effectLst/>
                        </a:rPr>
                        <a:t>205 - SİYASET BİLİMİ VE KAMU YÖNETİMİ</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a:effectLst/>
                        </a:rPr>
                        <a:t>642</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37089779"/>
                  </a:ext>
                </a:extLst>
              </a:tr>
              <a:tr h="228029">
                <a:tc gridSpan="4">
                  <a:txBody>
                    <a:bodyPr/>
                    <a:lstStyle/>
                    <a:p>
                      <a:pPr>
                        <a:lnSpc>
                          <a:spcPct val="115000"/>
                        </a:lnSpc>
                        <a:spcAft>
                          <a:spcPts val="1000"/>
                        </a:spcAft>
                      </a:pPr>
                      <a:r>
                        <a:rPr lang="tr-TR" sz="1200">
                          <a:effectLst/>
                        </a:rPr>
                        <a:t>206 - SİYASET BİLİMİ VE KAMU YÖNETİMİ (İ.Ö)</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a:effectLst/>
                        </a:rPr>
                        <a:t>611</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71405365"/>
                  </a:ext>
                </a:extLst>
              </a:tr>
              <a:tr h="228029">
                <a:tc gridSpan="4">
                  <a:txBody>
                    <a:bodyPr/>
                    <a:lstStyle/>
                    <a:p>
                      <a:pPr>
                        <a:lnSpc>
                          <a:spcPct val="115000"/>
                        </a:lnSpc>
                        <a:spcAft>
                          <a:spcPts val="1000"/>
                        </a:spcAft>
                      </a:pPr>
                      <a:r>
                        <a:rPr lang="tr-TR" sz="1200">
                          <a:effectLst/>
                        </a:rPr>
                        <a:t>207 - MALİYE</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dirty="0">
                          <a:effectLst/>
                        </a:rPr>
                        <a:t>608</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48536405"/>
                  </a:ext>
                </a:extLst>
              </a:tr>
              <a:tr h="228029">
                <a:tc gridSpan="4">
                  <a:txBody>
                    <a:bodyPr/>
                    <a:lstStyle/>
                    <a:p>
                      <a:pPr>
                        <a:lnSpc>
                          <a:spcPct val="115000"/>
                        </a:lnSpc>
                        <a:spcAft>
                          <a:spcPts val="1000"/>
                        </a:spcAft>
                      </a:pPr>
                      <a:r>
                        <a:rPr lang="tr-TR" sz="1200">
                          <a:effectLst/>
                        </a:rPr>
                        <a:t>208 - MALİYE (İ.Ö.)</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dirty="0">
                          <a:effectLst/>
                        </a:rPr>
                        <a:t>661</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41280257"/>
                  </a:ext>
                </a:extLst>
              </a:tr>
              <a:tr h="228029">
                <a:tc gridSpan="4">
                  <a:txBody>
                    <a:bodyPr/>
                    <a:lstStyle/>
                    <a:p>
                      <a:pPr>
                        <a:lnSpc>
                          <a:spcPct val="115000"/>
                        </a:lnSpc>
                        <a:spcAft>
                          <a:spcPts val="1000"/>
                        </a:spcAft>
                      </a:pPr>
                      <a:r>
                        <a:rPr lang="tr-TR" sz="1200">
                          <a:effectLst/>
                        </a:rPr>
                        <a:t>209 - ÇALIŞMA EKONOMİSİ VE ENDÜSTRİ İLİŞKİLERİ</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dirty="0">
                          <a:effectLst/>
                        </a:rPr>
                        <a:t>396</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36625107"/>
                  </a:ext>
                </a:extLst>
              </a:tr>
              <a:tr h="228029">
                <a:tc gridSpan="4">
                  <a:txBody>
                    <a:bodyPr/>
                    <a:lstStyle/>
                    <a:p>
                      <a:pPr>
                        <a:lnSpc>
                          <a:spcPct val="115000"/>
                        </a:lnSpc>
                        <a:spcAft>
                          <a:spcPts val="1000"/>
                        </a:spcAft>
                      </a:pPr>
                      <a:r>
                        <a:rPr lang="tr-TR" sz="1200">
                          <a:effectLst/>
                        </a:rPr>
                        <a:t>210 - ÇALIŞMA EKONOMİSİ VE ENDÜSTRİ İLİŞKİLERİ (İ.Ö.)</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dirty="0">
                          <a:effectLst/>
                        </a:rPr>
                        <a:t>364</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93697314"/>
                  </a:ext>
                </a:extLst>
              </a:tr>
              <a:tr h="228029">
                <a:tc gridSpan="4">
                  <a:txBody>
                    <a:bodyPr/>
                    <a:lstStyle/>
                    <a:p>
                      <a:pPr>
                        <a:lnSpc>
                          <a:spcPct val="115000"/>
                        </a:lnSpc>
                        <a:spcAft>
                          <a:spcPts val="1000"/>
                        </a:spcAft>
                      </a:pPr>
                      <a:r>
                        <a:rPr lang="tr-TR" sz="1200">
                          <a:effectLst/>
                        </a:rPr>
                        <a:t>211 - EKONOMETRİ</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dirty="0">
                          <a:effectLst/>
                        </a:rPr>
                        <a:t>307</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15033129"/>
                  </a:ext>
                </a:extLst>
              </a:tr>
              <a:tr h="228029">
                <a:tc gridSpan="4">
                  <a:txBody>
                    <a:bodyPr/>
                    <a:lstStyle/>
                    <a:p>
                      <a:pPr>
                        <a:lnSpc>
                          <a:spcPct val="115000"/>
                        </a:lnSpc>
                        <a:spcAft>
                          <a:spcPts val="1000"/>
                        </a:spcAft>
                      </a:pPr>
                      <a:r>
                        <a:rPr lang="tr-TR" sz="1200">
                          <a:effectLst/>
                        </a:rPr>
                        <a:t>213 - İŞLETME-İNGİLİZCE</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dirty="0">
                          <a:effectLst/>
                        </a:rPr>
                        <a:t>306</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36537117"/>
                  </a:ext>
                </a:extLst>
              </a:tr>
              <a:tr h="228029">
                <a:tc gridSpan="4">
                  <a:txBody>
                    <a:bodyPr/>
                    <a:lstStyle/>
                    <a:p>
                      <a:pPr>
                        <a:lnSpc>
                          <a:spcPct val="115000"/>
                        </a:lnSpc>
                        <a:spcAft>
                          <a:spcPts val="1000"/>
                        </a:spcAft>
                      </a:pPr>
                      <a:r>
                        <a:rPr lang="tr-TR" sz="1200">
                          <a:effectLst/>
                        </a:rPr>
                        <a:t>215 - ULUSLARARASI TİCARET VE FİNANS</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dirty="0">
                          <a:effectLst/>
                        </a:rPr>
                        <a:t>368</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9937427"/>
                  </a:ext>
                </a:extLst>
              </a:tr>
              <a:tr h="228029">
                <a:tc gridSpan="4">
                  <a:txBody>
                    <a:bodyPr/>
                    <a:lstStyle/>
                    <a:p>
                      <a:pPr>
                        <a:lnSpc>
                          <a:spcPct val="115000"/>
                        </a:lnSpc>
                        <a:spcAft>
                          <a:spcPts val="1000"/>
                        </a:spcAft>
                      </a:pPr>
                      <a:r>
                        <a:rPr lang="tr-TR" sz="1200" dirty="0">
                          <a:effectLst/>
                        </a:rPr>
                        <a:t>216 - ULUSLARARASI TİCARET VE FİNANS (İ.Ö.)</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dirty="0">
                          <a:effectLst/>
                        </a:rPr>
                        <a:t>335</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60108568"/>
                  </a:ext>
                </a:extLst>
              </a:tr>
              <a:tr h="228029">
                <a:tc gridSpan="4">
                  <a:txBody>
                    <a:bodyPr/>
                    <a:lstStyle/>
                    <a:p>
                      <a:pPr>
                        <a:lnSpc>
                          <a:spcPct val="115000"/>
                        </a:lnSpc>
                        <a:spcAft>
                          <a:spcPts val="1000"/>
                        </a:spcAft>
                      </a:pPr>
                      <a:r>
                        <a:rPr lang="tr-TR" sz="1200">
                          <a:effectLst/>
                        </a:rPr>
                        <a:t>217 - İKTİSAT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a:effectLst/>
                        </a:rPr>
                        <a:t>607</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21775283"/>
                  </a:ext>
                </a:extLst>
              </a:tr>
              <a:tr h="228029">
                <a:tc gridSpan="4">
                  <a:txBody>
                    <a:bodyPr/>
                    <a:lstStyle/>
                    <a:p>
                      <a:pPr>
                        <a:lnSpc>
                          <a:spcPct val="115000"/>
                        </a:lnSpc>
                        <a:spcAft>
                          <a:spcPts val="1000"/>
                        </a:spcAft>
                      </a:pPr>
                      <a:r>
                        <a:rPr lang="tr-TR" sz="1200">
                          <a:effectLst/>
                        </a:rPr>
                        <a:t>218 - İKTİSAT (İ.Ö.)</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dirty="0">
                          <a:effectLst/>
                        </a:rPr>
                        <a:t>627</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15616914"/>
                  </a:ext>
                </a:extLst>
              </a:tr>
              <a:tr h="228029">
                <a:tc gridSpan="4">
                  <a:txBody>
                    <a:bodyPr/>
                    <a:lstStyle/>
                    <a:p>
                      <a:pPr>
                        <a:lnSpc>
                          <a:spcPct val="115000"/>
                        </a:lnSpc>
                        <a:spcAft>
                          <a:spcPts val="1000"/>
                        </a:spcAft>
                      </a:pPr>
                      <a:r>
                        <a:rPr lang="tr-TR" sz="1200">
                          <a:effectLst/>
                        </a:rPr>
                        <a:t>219 - YÖNETİM BİLİŞİM SİSTEMLERİ</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dirty="0">
                          <a:effectLst/>
                        </a:rPr>
                        <a:t>273</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47483434"/>
                  </a:ext>
                </a:extLst>
              </a:tr>
              <a:tr h="228029">
                <a:tc gridSpan="4">
                  <a:txBody>
                    <a:bodyPr/>
                    <a:lstStyle/>
                    <a:p>
                      <a:pPr>
                        <a:lnSpc>
                          <a:spcPct val="115000"/>
                        </a:lnSpc>
                        <a:spcAft>
                          <a:spcPts val="1000"/>
                        </a:spcAft>
                      </a:pPr>
                      <a:r>
                        <a:rPr lang="tr-TR" sz="1200">
                          <a:effectLst/>
                        </a:rPr>
                        <a:t>220 - YÖNETİM BİLİŞİM SİSTEMLERİ (İ.Ö.)</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1000"/>
                        </a:spcAft>
                      </a:pPr>
                      <a:r>
                        <a:rPr lang="tr-TR" sz="1200" dirty="0">
                          <a:effectLst/>
                        </a:rPr>
                        <a:t>239</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66700786"/>
                  </a:ext>
                </a:extLst>
              </a:tr>
              <a:tr h="211915">
                <a:tc>
                  <a:txBody>
                    <a:bodyPr/>
                    <a:lstStyle/>
                    <a:p>
                      <a:pPr>
                        <a:lnSpc>
                          <a:spcPct val="115000"/>
                        </a:lnSpc>
                        <a:spcAft>
                          <a:spcPts val="0"/>
                        </a:spcAft>
                      </a:pPr>
                      <a:r>
                        <a:rPr lang="tr-TR" sz="11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tr-TR" sz="1200" b="1" dirty="0">
                          <a:effectLst/>
                        </a:rPr>
                        <a:t>TOPLAM</a:t>
                      </a:r>
                      <a:endParaRPr lang="en-GB"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200" b="1" dirty="0">
                          <a:effectLst/>
                        </a:rPr>
                        <a:t>8971</a:t>
                      </a:r>
                      <a:endParaRPr lang="en-GB"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34764113"/>
                  </a:ext>
                </a:extLst>
              </a:tr>
            </a:tbl>
          </a:graphicData>
        </a:graphic>
      </p:graphicFrame>
    </p:spTree>
    <p:extLst>
      <p:ext uri="{BB962C8B-B14F-4D97-AF65-F5344CB8AC3E}">
        <p14:creationId xmlns:p14="http://schemas.microsoft.com/office/powerpoint/2010/main" val="31295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5"/>
          <p:cNvSpPr/>
          <p:nvPr/>
        </p:nvSpPr>
        <p:spPr>
          <a:xfrm rot="5400000">
            <a:off x="644715" y="-469979"/>
            <a:ext cx="1099004" cy="2209691"/>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algn="ctr" defTabSz="400050" fontAlgn="base">
              <a:lnSpc>
                <a:spcPct val="90000"/>
              </a:lnSpc>
              <a:spcBef>
                <a:spcPct val="0"/>
              </a:spcBef>
              <a:spcAft>
                <a:spcPct val="35000"/>
              </a:spcAft>
            </a:pPr>
            <a:r>
              <a:rPr lang="tr-TR" sz="2000" b="1" dirty="0">
                <a:solidFill>
                  <a:srgbClr val="000000"/>
                </a:solidFill>
              </a:rPr>
              <a:t>Paydaşlarla takımlar oluşturulur</a:t>
            </a:r>
            <a:endParaRPr lang="en-US" sz="2000" b="1" dirty="0">
              <a:solidFill>
                <a:srgbClr val="000000"/>
              </a:solidFill>
            </a:endParaRPr>
          </a:p>
        </p:txBody>
      </p:sp>
      <p:sp>
        <p:nvSpPr>
          <p:cNvPr id="2" name="Metin kutusu 1"/>
          <p:cNvSpPr txBox="1"/>
          <p:nvPr/>
        </p:nvSpPr>
        <p:spPr>
          <a:xfrm>
            <a:off x="4632959" y="677980"/>
            <a:ext cx="2612572" cy="584775"/>
          </a:xfrm>
          <a:prstGeom prst="rect">
            <a:avLst/>
          </a:prstGeom>
          <a:noFill/>
        </p:spPr>
        <p:txBody>
          <a:bodyPr wrap="square" rtlCol="0">
            <a:spAutoFit/>
          </a:bodyPr>
          <a:lstStyle/>
          <a:p>
            <a:r>
              <a:rPr lang="tr-TR" sz="3200" b="1" dirty="0">
                <a:solidFill>
                  <a:schemeClr val="bg1">
                    <a:lumMod val="95000"/>
                    <a:lumOff val="5000"/>
                  </a:schemeClr>
                </a:solidFill>
              </a:rPr>
              <a:t>Komisyonlar</a:t>
            </a:r>
          </a:p>
        </p:txBody>
      </p:sp>
      <p:cxnSp>
        <p:nvCxnSpPr>
          <p:cNvPr id="6" name="Dirsek Bağlayıcısı 5"/>
          <p:cNvCxnSpPr/>
          <p:nvPr/>
        </p:nvCxnSpPr>
        <p:spPr>
          <a:xfrm rot="16200000" flipH="1">
            <a:off x="7116238" y="1222544"/>
            <a:ext cx="1045034" cy="96869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Dirsek Bağlayıcısı 9"/>
          <p:cNvCxnSpPr/>
          <p:nvPr/>
        </p:nvCxnSpPr>
        <p:spPr>
          <a:xfrm rot="5400000">
            <a:off x="3704466" y="1274483"/>
            <a:ext cx="1045034" cy="9431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1802675" y="2259897"/>
            <a:ext cx="3448593" cy="4832092"/>
          </a:xfrm>
          <a:prstGeom prst="rect">
            <a:avLst/>
          </a:prstGeom>
          <a:noFill/>
        </p:spPr>
        <p:txBody>
          <a:bodyPr wrap="square" rtlCol="0">
            <a:spAutoFit/>
          </a:bodyPr>
          <a:lstStyle/>
          <a:p>
            <a:pPr algn="ctr"/>
            <a:r>
              <a:rPr lang="tr-TR" sz="2800" b="1" dirty="0">
                <a:solidFill>
                  <a:schemeClr val="bg1">
                    <a:lumMod val="95000"/>
                    <a:lumOff val="5000"/>
                  </a:schemeClr>
                </a:solidFill>
              </a:rPr>
              <a:t>Fakülte</a:t>
            </a:r>
          </a:p>
          <a:p>
            <a:pPr algn="ctr"/>
            <a:endParaRPr lang="tr-TR" sz="2800" b="1" dirty="0">
              <a:solidFill>
                <a:schemeClr val="bg1">
                  <a:lumMod val="95000"/>
                  <a:lumOff val="5000"/>
                </a:schemeClr>
              </a:solidFill>
            </a:endParaRPr>
          </a:p>
          <a:p>
            <a:pPr marL="457200" indent="-457200">
              <a:buFont typeface="Arial" panose="020B0604020202020204" pitchFamily="34" charset="0"/>
              <a:buChar char="•"/>
            </a:pPr>
            <a:r>
              <a:rPr lang="tr-TR" sz="2800" dirty="0"/>
              <a:t>Kalite Komitesi</a:t>
            </a:r>
          </a:p>
          <a:p>
            <a:pPr marL="457200" indent="-457200">
              <a:buFont typeface="Arial" panose="020B0604020202020204" pitchFamily="34" charset="0"/>
              <a:buChar char="•"/>
            </a:pPr>
            <a:r>
              <a:rPr lang="tr-TR" sz="2800" dirty="0"/>
              <a:t>Burs Komisyonu</a:t>
            </a:r>
          </a:p>
          <a:p>
            <a:pPr marL="457200" indent="-457200">
              <a:buFont typeface="Arial" panose="020B0604020202020204" pitchFamily="34" charset="0"/>
              <a:buChar char="•"/>
            </a:pPr>
            <a:r>
              <a:rPr lang="tr-TR" sz="2800" dirty="0"/>
              <a:t>Staj Komisyonu</a:t>
            </a:r>
          </a:p>
          <a:p>
            <a:pPr marL="457200" indent="-457200">
              <a:buFont typeface="Arial" panose="020B0604020202020204" pitchFamily="34" charset="0"/>
              <a:buChar char="•"/>
            </a:pPr>
            <a:r>
              <a:rPr lang="tr-TR" sz="2800" dirty="0"/>
              <a:t>Atık Komisyonu</a:t>
            </a:r>
          </a:p>
          <a:p>
            <a:pPr marL="457200" indent="-457200">
              <a:buFont typeface="Arial" panose="020B0604020202020204" pitchFamily="34" charset="0"/>
              <a:buChar char="•"/>
            </a:pPr>
            <a:r>
              <a:rPr lang="tr-TR" sz="2800" dirty="0"/>
              <a:t>Ders ve Sınav Programı Hazırlama Komisyonu</a:t>
            </a:r>
          </a:p>
          <a:p>
            <a:endParaRPr lang="tr-TR" sz="2800" b="1" dirty="0">
              <a:solidFill>
                <a:schemeClr val="bg1">
                  <a:lumMod val="95000"/>
                  <a:lumOff val="5000"/>
                </a:schemeClr>
              </a:solidFill>
            </a:endParaRPr>
          </a:p>
        </p:txBody>
      </p:sp>
      <p:sp>
        <p:nvSpPr>
          <p:cNvPr id="12" name="Metin kutusu 11"/>
          <p:cNvSpPr txBox="1"/>
          <p:nvPr/>
        </p:nvSpPr>
        <p:spPr>
          <a:xfrm>
            <a:off x="5442856" y="2229403"/>
            <a:ext cx="5742334" cy="3970318"/>
          </a:xfrm>
          <a:prstGeom prst="rect">
            <a:avLst/>
          </a:prstGeom>
          <a:noFill/>
        </p:spPr>
        <p:txBody>
          <a:bodyPr wrap="square" rtlCol="0">
            <a:spAutoFit/>
          </a:bodyPr>
          <a:lstStyle/>
          <a:p>
            <a:pPr algn="ctr"/>
            <a:r>
              <a:rPr lang="tr-TR" sz="2800" b="1" dirty="0">
                <a:solidFill>
                  <a:schemeClr val="bg1">
                    <a:lumMod val="95000"/>
                    <a:lumOff val="5000"/>
                  </a:schemeClr>
                </a:solidFill>
              </a:rPr>
              <a:t>Bölüm</a:t>
            </a:r>
          </a:p>
          <a:p>
            <a:pPr algn="ctr"/>
            <a:endParaRPr lang="tr-TR" sz="2800" b="1" dirty="0">
              <a:solidFill>
                <a:schemeClr val="bg1">
                  <a:lumMod val="95000"/>
                  <a:lumOff val="5000"/>
                </a:schemeClr>
              </a:solidFill>
            </a:endParaRPr>
          </a:p>
          <a:p>
            <a:pPr marL="457200" indent="-457200">
              <a:buFont typeface="Arial" panose="020B0604020202020204" pitchFamily="34" charset="0"/>
              <a:buChar char="•"/>
            </a:pPr>
            <a:r>
              <a:rPr lang="tr-TR" sz="2800" dirty="0"/>
              <a:t>Uluslararası ilişkiler (Erasmus/İkili Anlaşmalar) Komisyonu</a:t>
            </a:r>
          </a:p>
          <a:p>
            <a:pPr marL="457200" indent="-457200">
              <a:buFont typeface="Arial" panose="020B0604020202020204" pitchFamily="34" charset="0"/>
              <a:buChar char="•"/>
            </a:pPr>
            <a:r>
              <a:rPr lang="tr-TR" sz="2800" dirty="0"/>
              <a:t>Yatay-Dikey Geçiş Komisyonu</a:t>
            </a:r>
          </a:p>
          <a:p>
            <a:pPr marL="457200" indent="-457200">
              <a:buFont typeface="Arial" panose="020B0604020202020204" pitchFamily="34" charset="0"/>
              <a:buChar char="•"/>
            </a:pPr>
            <a:r>
              <a:rPr lang="tr-TR" sz="2800" dirty="0"/>
              <a:t>Farabi Komisyonu</a:t>
            </a:r>
          </a:p>
          <a:p>
            <a:pPr marL="457200" indent="-457200">
              <a:buFont typeface="Arial" panose="020B0604020202020204" pitchFamily="34" charset="0"/>
              <a:buChar char="•"/>
            </a:pPr>
            <a:r>
              <a:rPr lang="tr-TR" sz="2800" dirty="0"/>
              <a:t>Burs Komisyonu vb.</a:t>
            </a:r>
          </a:p>
          <a:p>
            <a:pPr marL="457200" indent="-457200" algn="ctr">
              <a:buFont typeface="Arial" panose="020B0604020202020204" pitchFamily="34" charset="0"/>
              <a:buChar char="•"/>
            </a:pPr>
            <a:endParaRPr lang="tr-TR" sz="2800" b="1" dirty="0">
              <a:solidFill>
                <a:schemeClr val="bg1">
                  <a:lumMod val="95000"/>
                  <a:lumOff val="5000"/>
                </a:schemeClr>
              </a:solidFill>
            </a:endParaRPr>
          </a:p>
        </p:txBody>
      </p:sp>
    </p:spTree>
    <p:extLst>
      <p:ext uri="{BB962C8B-B14F-4D97-AF65-F5344CB8AC3E}">
        <p14:creationId xmlns:p14="http://schemas.microsoft.com/office/powerpoint/2010/main" val="417162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6"/>
          <p:cNvSpPr/>
          <p:nvPr/>
        </p:nvSpPr>
        <p:spPr>
          <a:xfrm rot="5400000">
            <a:off x="3952969" y="-314231"/>
            <a:ext cx="848344" cy="1661175"/>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Kaynaklar sağlanır</a:t>
            </a:r>
            <a:endParaRPr lang="en-US" b="1" dirty="0">
              <a:solidFill>
                <a:srgbClr val="000000"/>
              </a:solidFill>
            </a:endParaRPr>
          </a:p>
        </p:txBody>
      </p:sp>
      <p:sp>
        <p:nvSpPr>
          <p:cNvPr id="5" name="Freeform 37"/>
          <p:cNvSpPr/>
          <p:nvPr/>
        </p:nvSpPr>
        <p:spPr>
          <a:xfrm rot="5400000">
            <a:off x="5880061" y="-346565"/>
            <a:ext cx="818510" cy="1755681"/>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b="1" dirty="0">
                <a:solidFill>
                  <a:srgbClr val="000000"/>
                </a:solidFill>
              </a:rPr>
              <a:t>Kaynaklar dağıtılır</a:t>
            </a:r>
            <a:endParaRPr lang="en-US" b="1" dirty="0">
              <a:solidFill>
                <a:srgbClr val="000000"/>
              </a:solidFill>
            </a:endParaRPr>
          </a:p>
        </p:txBody>
      </p:sp>
      <p:sp>
        <p:nvSpPr>
          <p:cNvPr id="8" name="Metin kutusu 7"/>
          <p:cNvSpPr txBox="1"/>
          <p:nvPr/>
        </p:nvSpPr>
        <p:spPr>
          <a:xfrm>
            <a:off x="155852" y="1332410"/>
            <a:ext cx="11679097" cy="5909310"/>
          </a:xfrm>
          <a:prstGeom prst="rect">
            <a:avLst/>
          </a:prstGeom>
          <a:noFill/>
        </p:spPr>
        <p:txBody>
          <a:bodyPr wrap="square" rtlCol="0">
            <a:spAutoFit/>
          </a:bodyPr>
          <a:lstStyle/>
          <a:p>
            <a:pPr marL="285750" indent="-285750">
              <a:buFont typeface="Arial" panose="020B0604020202020204" pitchFamily="34" charset="0"/>
              <a:buChar char="•"/>
            </a:pPr>
            <a:r>
              <a:rPr lang="tr-TR" sz="2400" b="1" i="1" dirty="0">
                <a:solidFill>
                  <a:schemeClr val="bg1"/>
                </a:solidFill>
              </a:rPr>
              <a:t>Yasal Mevzuat: </a:t>
            </a:r>
            <a:r>
              <a:rPr lang="tr-TR" sz="2400" i="1" dirty="0"/>
              <a:t>Pamukkale Üniversitesi İktisadi ve İdari Bilimler Fakültesi 2547 sayılı Yükseköğretim Kanununda yer alan fakülte organlarını esas alarak kurduğu yönetim organizasyon yapısını oluşturmuştur. Dekan, dekan yardımcıları, </a:t>
            </a:r>
            <a:r>
              <a:rPr lang="tr-TR" sz="2400" i="1" dirty="0">
                <a:solidFill>
                  <a:schemeClr val="bg1"/>
                </a:solidFill>
              </a:rPr>
              <a:t>fakülte kurulu</a:t>
            </a:r>
            <a:r>
              <a:rPr lang="tr-TR" sz="2400" i="1" dirty="0"/>
              <a:t> ve </a:t>
            </a:r>
            <a:r>
              <a:rPr lang="tr-TR" sz="2400" i="1" dirty="0">
                <a:solidFill>
                  <a:schemeClr val="bg1"/>
                </a:solidFill>
              </a:rPr>
              <a:t>fakülte yönetim kurulu</a:t>
            </a:r>
            <a:r>
              <a:rPr lang="tr-TR" sz="2400" i="1" dirty="0"/>
              <a:t> fakülte üst yönetimini meydana getirmektedir.</a:t>
            </a:r>
          </a:p>
          <a:p>
            <a:endParaRPr lang="en-GB" sz="2400" dirty="0"/>
          </a:p>
          <a:p>
            <a:pPr marL="285750" indent="-285750">
              <a:buFont typeface="Arial" panose="020B0604020202020204" pitchFamily="34" charset="0"/>
              <a:buChar char="•"/>
            </a:pPr>
            <a:r>
              <a:rPr lang="tr-TR" sz="2400" i="1" dirty="0"/>
              <a:t>Dekanlık makamı, dekan ve dekan yardımcıları tarafından temsil edilmektedir. Fakültemizin akademik teşkilatı organizasyon yapısında yer alan tüm birimlerin görev yetki ve sorumluluklarının düzenlenmesi, 2547 sayılı Yükseköğretim Kanunu ve Üniversitelerde Akademik Teşkilat Yönetmeliği esas alınarak düzenlenmektedir. Bunun yanında organizasyon yapısında fakültemizin kurumsal ihtiyaçları; bölgesel dinamikler ile eğitim-öğretim,  araştırma ve geliştirme alanlarındaki değişim süreçleri doğrultusunda doğan ihtiyaçlar için belirlenen </a:t>
            </a:r>
            <a:r>
              <a:rPr lang="tr-TR" sz="2400" i="1" dirty="0">
                <a:solidFill>
                  <a:schemeClr val="bg1"/>
                </a:solidFill>
              </a:rPr>
              <a:t>kurul, komisyon ve koordinasyon birimleri </a:t>
            </a:r>
            <a:r>
              <a:rPr lang="tr-TR" sz="2400" i="1" dirty="0"/>
              <a:t>yer almaktadır.</a:t>
            </a:r>
            <a:endParaRPr lang="en-GB" sz="2400" dirty="0"/>
          </a:p>
          <a:p>
            <a:endParaRPr lang="en-GB" dirty="0"/>
          </a:p>
        </p:txBody>
      </p:sp>
      <p:sp>
        <p:nvSpPr>
          <p:cNvPr id="9" name="Freeform 38"/>
          <p:cNvSpPr/>
          <p:nvPr/>
        </p:nvSpPr>
        <p:spPr>
          <a:xfrm rot="5400000">
            <a:off x="8200146" y="-674837"/>
            <a:ext cx="786123" cy="2444610"/>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Yönetişim  oluşturulur</a:t>
            </a:r>
            <a:endParaRPr lang="en-US" b="1" dirty="0">
              <a:solidFill>
                <a:srgbClr val="000000"/>
              </a:solidFill>
            </a:endParaRPr>
          </a:p>
        </p:txBody>
      </p:sp>
    </p:spTree>
    <p:extLst>
      <p:ext uri="{BB962C8B-B14F-4D97-AF65-F5344CB8AC3E}">
        <p14:creationId xmlns:p14="http://schemas.microsoft.com/office/powerpoint/2010/main" val="100357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6"/>
          <p:cNvSpPr/>
          <p:nvPr/>
        </p:nvSpPr>
        <p:spPr>
          <a:xfrm rot="5400000">
            <a:off x="3952969" y="-314231"/>
            <a:ext cx="848344" cy="1661175"/>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Kaynaklar sağlanır</a:t>
            </a:r>
            <a:endParaRPr lang="en-US" b="1" dirty="0">
              <a:solidFill>
                <a:srgbClr val="000000"/>
              </a:solidFill>
            </a:endParaRPr>
          </a:p>
        </p:txBody>
      </p:sp>
      <p:sp>
        <p:nvSpPr>
          <p:cNvPr id="5" name="Freeform 37"/>
          <p:cNvSpPr/>
          <p:nvPr/>
        </p:nvSpPr>
        <p:spPr>
          <a:xfrm rot="5400000">
            <a:off x="5880061" y="-346565"/>
            <a:ext cx="818510" cy="1755681"/>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b="1" dirty="0">
                <a:solidFill>
                  <a:srgbClr val="000000"/>
                </a:solidFill>
              </a:rPr>
              <a:t>Kaynaklar dağıtılır</a:t>
            </a:r>
            <a:endParaRPr lang="en-US" b="1" dirty="0">
              <a:solidFill>
                <a:srgbClr val="000000"/>
              </a:solidFill>
            </a:endParaRPr>
          </a:p>
        </p:txBody>
      </p:sp>
      <p:sp>
        <p:nvSpPr>
          <p:cNvPr id="7" name="Metin kutusu 6"/>
          <p:cNvSpPr txBox="1"/>
          <p:nvPr/>
        </p:nvSpPr>
        <p:spPr>
          <a:xfrm>
            <a:off x="155853" y="1463034"/>
            <a:ext cx="11679097" cy="5909310"/>
          </a:xfrm>
          <a:prstGeom prst="rect">
            <a:avLst/>
          </a:prstGeom>
          <a:noFill/>
        </p:spPr>
        <p:txBody>
          <a:bodyPr wrap="square" rtlCol="0">
            <a:spAutoFit/>
          </a:bodyPr>
          <a:lstStyle/>
          <a:p>
            <a:pPr marL="285750" indent="-285750">
              <a:buFont typeface="Arial" panose="020B0604020202020204" pitchFamily="34" charset="0"/>
              <a:buChar char="•"/>
            </a:pPr>
            <a:r>
              <a:rPr lang="tr-TR" sz="2400" i="1" dirty="0"/>
              <a:t>Fakültemizdeki tüm idari faaliyetlerin yürütülmesi ve koordinasyonundan fakülte sekreterliği sorumludur. İdari kadrolar kapsamında genel sekreter ve 657 sayılı devlet memurları kanununa tabi memurlar ve diğer sözleşmeli personel yer almaktadır. 124 sayılı yükseköğretim üst kuruluşları ile yükseköğretim kurumlarının idari teşkilatı hakkında kanun hükmünde kararname doğrultusunda idari teşkilat organizasyonumuz yapılandırılmıştır. Buna göre </a:t>
            </a:r>
            <a:r>
              <a:rPr lang="tr-TR" sz="2400" i="1" dirty="0">
                <a:solidFill>
                  <a:schemeClr val="bg1">
                    <a:lumMod val="95000"/>
                    <a:lumOff val="5000"/>
                  </a:schemeClr>
                </a:solidFill>
              </a:rPr>
              <a:t>fakülte sekreterliği, personel </a:t>
            </a:r>
            <a:r>
              <a:rPr lang="tr-TR" sz="2400" i="1" dirty="0" smtClean="0">
                <a:solidFill>
                  <a:schemeClr val="bg1">
                    <a:lumMod val="95000"/>
                    <a:lumOff val="5000"/>
                  </a:schemeClr>
                </a:solidFill>
              </a:rPr>
              <a:t>işleri,mali işler (tahakkuk-ek dersler döner sermaye -), staj  birimi,öğrenci </a:t>
            </a:r>
            <a:r>
              <a:rPr lang="tr-TR" sz="2400" i="1" dirty="0">
                <a:solidFill>
                  <a:schemeClr val="bg1">
                    <a:lumMod val="95000"/>
                    <a:lumOff val="5000"/>
                  </a:schemeClr>
                </a:solidFill>
              </a:rPr>
              <a:t>işleri, taşınır kayıt kontrol, evrak </a:t>
            </a:r>
            <a:r>
              <a:rPr lang="tr-TR" sz="2400" i="1" dirty="0" smtClean="0">
                <a:solidFill>
                  <a:schemeClr val="bg1">
                    <a:lumMod val="95000"/>
                    <a:lumOff val="5000"/>
                  </a:schemeClr>
                </a:solidFill>
              </a:rPr>
              <a:t>kayıt-fotokopi, </a:t>
            </a:r>
            <a:r>
              <a:rPr lang="tr-TR" sz="2400" i="1" dirty="0">
                <a:solidFill>
                  <a:schemeClr val="bg1">
                    <a:lumMod val="95000"/>
                    <a:lumOff val="5000"/>
                  </a:schemeClr>
                </a:solidFill>
              </a:rPr>
              <a:t>kütüphane, </a:t>
            </a:r>
            <a:r>
              <a:rPr lang="tr-TR" sz="2400" i="1" dirty="0" smtClean="0">
                <a:solidFill>
                  <a:schemeClr val="bg1">
                    <a:lumMod val="95000"/>
                    <a:lumOff val="5000"/>
                  </a:schemeClr>
                </a:solidFill>
              </a:rPr>
              <a:t>ders-sınav programı, </a:t>
            </a:r>
            <a:r>
              <a:rPr lang="tr-TR" sz="2400" i="1" dirty="0">
                <a:solidFill>
                  <a:schemeClr val="bg1">
                    <a:lumMod val="95000"/>
                    <a:lumOff val="5000"/>
                  </a:schemeClr>
                </a:solidFill>
              </a:rPr>
              <a:t>teknik servis, destek hizmetleri ve dekanlık özel kalemi </a:t>
            </a:r>
            <a:r>
              <a:rPr lang="tr-TR" sz="2400" i="1" dirty="0"/>
              <a:t>yer almaktadır.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tr-TR" sz="2400" i="1" dirty="0"/>
              <a:t>Fakülte sekreteri, doğrudan dekana karşı sorumludur. Fakültenin idari teşkilatının başı olarak gerçekleştirdiği görevler dışında kendisi ve kendisine bağlı birimler aracılığı ile fakülte idari teşkilatında bulunan birimlerin verimli, düzenli ve uyumlu şekilde çalışmasını sağlamak temel görevleri arasındadır.</a:t>
            </a:r>
            <a:endParaRPr lang="en-GB" sz="2400" dirty="0"/>
          </a:p>
          <a:p>
            <a:endParaRPr lang="en-GB" dirty="0"/>
          </a:p>
        </p:txBody>
      </p:sp>
      <p:sp>
        <p:nvSpPr>
          <p:cNvPr id="8" name="Freeform 38"/>
          <p:cNvSpPr/>
          <p:nvPr/>
        </p:nvSpPr>
        <p:spPr>
          <a:xfrm rot="5400000">
            <a:off x="8200146" y="-674837"/>
            <a:ext cx="786123" cy="2444610"/>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Yönetişim  oluşturulur</a:t>
            </a:r>
            <a:endParaRPr lang="en-US" b="1" dirty="0">
              <a:solidFill>
                <a:srgbClr val="000000"/>
              </a:solidFill>
            </a:endParaRPr>
          </a:p>
        </p:txBody>
      </p:sp>
    </p:spTree>
    <p:extLst>
      <p:ext uri="{BB962C8B-B14F-4D97-AF65-F5344CB8AC3E}">
        <p14:creationId xmlns:p14="http://schemas.microsoft.com/office/powerpoint/2010/main" val="236817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38"/>
          <p:cNvSpPr/>
          <p:nvPr/>
        </p:nvSpPr>
        <p:spPr>
          <a:xfrm rot="5400000">
            <a:off x="8151330" y="-658407"/>
            <a:ext cx="982064" cy="2542918"/>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Yönetişim  oluşturulur</a:t>
            </a:r>
            <a:endParaRPr lang="en-US" b="1" dirty="0">
              <a:solidFill>
                <a:srgbClr val="000000"/>
              </a:solidFill>
            </a:endParaRPr>
          </a:p>
        </p:txBody>
      </p:sp>
      <p:sp>
        <p:nvSpPr>
          <p:cNvPr id="2" name="Metin kutusu 1"/>
          <p:cNvSpPr txBox="1"/>
          <p:nvPr/>
        </p:nvSpPr>
        <p:spPr>
          <a:xfrm>
            <a:off x="3405050" y="2035804"/>
            <a:ext cx="7245532" cy="3385542"/>
          </a:xfrm>
          <a:prstGeom prst="rect">
            <a:avLst/>
          </a:prstGeom>
          <a:noFill/>
        </p:spPr>
        <p:txBody>
          <a:bodyPr wrap="square" rtlCol="0">
            <a:spAutoFit/>
          </a:bodyPr>
          <a:lstStyle/>
          <a:p>
            <a:pPr marL="285750" indent="-285750">
              <a:buFont typeface="Arial" panose="020B0604020202020204" pitchFamily="34" charset="0"/>
              <a:buChar char="•"/>
            </a:pPr>
            <a:r>
              <a:rPr lang="tr-TR" sz="2800" b="1" dirty="0"/>
              <a:t>Bölüm/Anabilim Dalı Kurulları</a:t>
            </a:r>
          </a:p>
          <a:p>
            <a:pPr marL="285750" indent="-285750">
              <a:buFont typeface="Arial" panose="020B0604020202020204" pitchFamily="34" charset="0"/>
              <a:buChar char="•"/>
            </a:pPr>
            <a:endParaRPr lang="tr-TR" sz="2800" b="1" dirty="0"/>
          </a:p>
          <a:p>
            <a:pPr marL="285750" indent="-285750">
              <a:buFont typeface="Arial" panose="020B0604020202020204" pitchFamily="34" charset="0"/>
              <a:buChar char="•"/>
            </a:pPr>
            <a:r>
              <a:rPr lang="tr-TR" sz="2800" b="1" dirty="0"/>
              <a:t>Fakülte Yönetim Kurulu</a:t>
            </a:r>
          </a:p>
          <a:p>
            <a:pPr marL="285750" indent="-285750">
              <a:buFont typeface="Arial" panose="020B0604020202020204" pitchFamily="34" charset="0"/>
              <a:buChar char="•"/>
            </a:pPr>
            <a:endParaRPr lang="tr-TR" sz="2800" b="1" dirty="0"/>
          </a:p>
          <a:p>
            <a:pPr marL="285750" indent="-285750">
              <a:buFont typeface="Arial" panose="020B0604020202020204" pitchFamily="34" charset="0"/>
              <a:buChar char="•"/>
            </a:pPr>
            <a:r>
              <a:rPr lang="tr-TR" sz="2800" b="1" dirty="0"/>
              <a:t>Fakülte Kurulu</a:t>
            </a:r>
          </a:p>
          <a:p>
            <a:endParaRPr lang="tr-TR" sz="2800" b="1" dirty="0"/>
          </a:p>
          <a:p>
            <a:pPr marL="285750" indent="-285750">
              <a:buFont typeface="Arial" panose="020B0604020202020204" pitchFamily="34" charset="0"/>
              <a:buChar char="•"/>
            </a:pPr>
            <a:r>
              <a:rPr lang="tr-TR" sz="2800" b="1" dirty="0"/>
              <a:t>Akademik Kurul</a:t>
            </a:r>
          </a:p>
          <a:p>
            <a:pPr marL="285750" indent="-285750">
              <a:buFont typeface="Arial" panose="020B0604020202020204" pitchFamily="34" charset="0"/>
              <a:buChar char="•"/>
            </a:pPr>
            <a:endParaRPr lang="tr-TR" dirty="0"/>
          </a:p>
        </p:txBody>
      </p:sp>
      <p:sp>
        <p:nvSpPr>
          <p:cNvPr id="9" name="Freeform 36"/>
          <p:cNvSpPr/>
          <p:nvPr/>
        </p:nvSpPr>
        <p:spPr>
          <a:xfrm rot="5400000">
            <a:off x="3952969" y="-314231"/>
            <a:ext cx="848344" cy="1661175"/>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Kaynaklar sağlanır</a:t>
            </a:r>
            <a:endParaRPr lang="en-US" b="1" dirty="0">
              <a:solidFill>
                <a:srgbClr val="000000"/>
              </a:solidFill>
            </a:endParaRPr>
          </a:p>
        </p:txBody>
      </p:sp>
      <p:sp>
        <p:nvSpPr>
          <p:cNvPr id="10" name="Freeform 37"/>
          <p:cNvSpPr/>
          <p:nvPr/>
        </p:nvSpPr>
        <p:spPr>
          <a:xfrm rot="5400000">
            <a:off x="5880061" y="-346565"/>
            <a:ext cx="818510" cy="1755681"/>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b="1" dirty="0">
                <a:solidFill>
                  <a:srgbClr val="000000"/>
                </a:solidFill>
              </a:rPr>
              <a:t>Kaynaklar dağıtılır</a:t>
            </a:r>
            <a:endParaRPr lang="en-US" b="1" dirty="0">
              <a:solidFill>
                <a:srgbClr val="000000"/>
              </a:solidFill>
            </a:endParaRPr>
          </a:p>
        </p:txBody>
      </p:sp>
    </p:spTree>
    <p:extLst>
      <p:ext uri="{BB962C8B-B14F-4D97-AF65-F5344CB8AC3E}">
        <p14:creationId xmlns:p14="http://schemas.microsoft.com/office/powerpoint/2010/main" val="336857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6"/>
          <p:cNvSpPr/>
          <p:nvPr/>
        </p:nvSpPr>
        <p:spPr>
          <a:xfrm rot="5400000">
            <a:off x="3952969" y="-314231"/>
            <a:ext cx="848344" cy="1661175"/>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Kaynaklar sağlanır</a:t>
            </a:r>
            <a:endParaRPr lang="en-US" b="1" dirty="0">
              <a:solidFill>
                <a:srgbClr val="000000"/>
              </a:solidFill>
            </a:endParaRPr>
          </a:p>
        </p:txBody>
      </p:sp>
      <p:sp>
        <p:nvSpPr>
          <p:cNvPr id="5" name="Freeform 37"/>
          <p:cNvSpPr/>
          <p:nvPr/>
        </p:nvSpPr>
        <p:spPr>
          <a:xfrm rot="5400000">
            <a:off x="5880061" y="-346565"/>
            <a:ext cx="818510" cy="1755681"/>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b="1" dirty="0">
                <a:solidFill>
                  <a:srgbClr val="000000"/>
                </a:solidFill>
              </a:rPr>
              <a:t>Kaynaklar dağıtılır</a:t>
            </a:r>
            <a:endParaRPr lang="en-US" b="1" dirty="0">
              <a:solidFill>
                <a:srgbClr val="000000"/>
              </a:solidFill>
            </a:endParaRPr>
          </a:p>
        </p:txBody>
      </p:sp>
      <p:pic>
        <p:nvPicPr>
          <p:cNvPr id="2" name="Resim 1"/>
          <p:cNvPicPr>
            <a:picLocks noChangeAspect="1"/>
          </p:cNvPicPr>
          <p:nvPr/>
        </p:nvPicPr>
        <p:blipFill>
          <a:blip r:embed="rId2"/>
          <a:stretch>
            <a:fillRect/>
          </a:stretch>
        </p:blipFill>
        <p:spPr>
          <a:xfrm>
            <a:off x="1009651" y="1463034"/>
            <a:ext cx="10096500" cy="5133524"/>
          </a:xfrm>
          <a:prstGeom prst="rect">
            <a:avLst/>
          </a:prstGeom>
        </p:spPr>
      </p:pic>
      <p:sp>
        <p:nvSpPr>
          <p:cNvPr id="8" name="Freeform 38"/>
          <p:cNvSpPr/>
          <p:nvPr/>
        </p:nvSpPr>
        <p:spPr>
          <a:xfrm rot="5400000">
            <a:off x="8200146" y="-674837"/>
            <a:ext cx="786123" cy="2444610"/>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Yönetişim  oluşturulur</a:t>
            </a:r>
            <a:endParaRPr lang="en-US" b="1" dirty="0">
              <a:solidFill>
                <a:srgbClr val="000000"/>
              </a:solidFill>
            </a:endParaRPr>
          </a:p>
        </p:txBody>
      </p:sp>
    </p:spTree>
    <p:extLst>
      <p:ext uri="{BB962C8B-B14F-4D97-AF65-F5344CB8AC3E}">
        <p14:creationId xmlns:p14="http://schemas.microsoft.com/office/powerpoint/2010/main" val="74905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0666065D-20E7-47E8-A424-68BEBEFC5ACD}"/>
              </a:ext>
            </a:extLst>
          </p:cNvPr>
          <p:cNvPicPr>
            <a:picLocks noChangeAspect="1"/>
          </p:cNvPicPr>
          <p:nvPr/>
        </p:nvPicPr>
        <p:blipFill>
          <a:blip r:embed="rId2"/>
          <a:stretch>
            <a:fillRect/>
          </a:stretch>
        </p:blipFill>
        <p:spPr>
          <a:xfrm>
            <a:off x="599440" y="836332"/>
            <a:ext cx="11206480" cy="5718739"/>
          </a:xfrm>
          <a:prstGeom prst="rect">
            <a:avLst/>
          </a:prstGeom>
        </p:spPr>
      </p:pic>
      <p:sp>
        <p:nvSpPr>
          <p:cNvPr id="7" name="Dikdörtgen 6">
            <a:extLst>
              <a:ext uri="{FF2B5EF4-FFF2-40B4-BE49-F238E27FC236}">
                <a16:creationId xmlns:a16="http://schemas.microsoft.com/office/drawing/2014/main" id="{D2C62E6C-B41C-48B1-8780-76950A855CD7}"/>
              </a:ext>
            </a:extLst>
          </p:cNvPr>
          <p:cNvSpPr/>
          <p:nvPr/>
        </p:nvSpPr>
        <p:spPr>
          <a:xfrm>
            <a:off x="2581469" y="125625"/>
            <a:ext cx="6096000" cy="710707"/>
          </a:xfrm>
          <a:prstGeom prst="rect">
            <a:avLst/>
          </a:prstGeom>
        </p:spPr>
        <p:txBody>
          <a:bodyPr>
            <a:spAutoFit/>
          </a:bodyPr>
          <a:lstStyle/>
          <a:p>
            <a:pPr algn="ctr">
              <a:lnSpc>
                <a:spcPct val="115000"/>
              </a:lnSpc>
              <a:spcAft>
                <a:spcPts val="0"/>
              </a:spcAft>
            </a:pPr>
            <a:r>
              <a:rPr lang="tr-T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DEKANLIK VE İDARİ PERSONEL KAT TEMİZLİĞİ</a:t>
            </a:r>
            <a:endPar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b="1" dirty="0">
                <a:latin typeface="Calibri" panose="020F0502020204030204" pitchFamily="34" charset="0"/>
                <a:ea typeface="Calibri" panose="020F0502020204030204" pitchFamily="34" charset="0"/>
                <a:cs typeface="Times New Roman" panose="02020603050405020304" pitchFamily="18" charset="0"/>
              </a:rPr>
              <a:t>(HAFTALIK ÇALIŞMA PLANI)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4510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6"/>
          <p:cNvSpPr/>
          <p:nvPr/>
        </p:nvSpPr>
        <p:spPr>
          <a:xfrm rot="5400000">
            <a:off x="3952969" y="-314231"/>
            <a:ext cx="848344" cy="1661175"/>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Kaynaklar sağlanır</a:t>
            </a:r>
            <a:endParaRPr lang="en-US" b="1" dirty="0">
              <a:solidFill>
                <a:srgbClr val="000000"/>
              </a:solidFill>
            </a:endParaRPr>
          </a:p>
        </p:txBody>
      </p:sp>
      <p:sp>
        <p:nvSpPr>
          <p:cNvPr id="5" name="Freeform 37"/>
          <p:cNvSpPr/>
          <p:nvPr/>
        </p:nvSpPr>
        <p:spPr>
          <a:xfrm rot="5400000">
            <a:off x="5880061" y="-346565"/>
            <a:ext cx="818510" cy="1755681"/>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b="1" dirty="0">
                <a:solidFill>
                  <a:srgbClr val="000000"/>
                </a:solidFill>
              </a:rPr>
              <a:t>Kaynaklar dağıtılır</a:t>
            </a:r>
            <a:endParaRPr lang="en-US" b="1" dirty="0">
              <a:solidFill>
                <a:srgbClr val="000000"/>
              </a:solidFill>
            </a:endParaRPr>
          </a:p>
        </p:txBody>
      </p:sp>
      <p:pic>
        <p:nvPicPr>
          <p:cNvPr id="2" name="Resim 1"/>
          <p:cNvPicPr>
            <a:picLocks noChangeAspect="1"/>
          </p:cNvPicPr>
          <p:nvPr/>
        </p:nvPicPr>
        <p:blipFill>
          <a:blip r:embed="rId2"/>
          <a:stretch>
            <a:fillRect/>
          </a:stretch>
        </p:blipFill>
        <p:spPr>
          <a:xfrm>
            <a:off x="2121075" y="1091559"/>
            <a:ext cx="6622875" cy="5593596"/>
          </a:xfrm>
          <a:prstGeom prst="rect">
            <a:avLst/>
          </a:prstGeom>
        </p:spPr>
      </p:pic>
      <p:sp>
        <p:nvSpPr>
          <p:cNvPr id="7" name="Freeform 38"/>
          <p:cNvSpPr/>
          <p:nvPr/>
        </p:nvSpPr>
        <p:spPr>
          <a:xfrm rot="5400000">
            <a:off x="8200146" y="-674837"/>
            <a:ext cx="786123" cy="2444610"/>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Yönetişim  oluşturulur</a:t>
            </a:r>
            <a:endParaRPr lang="en-US" b="1" dirty="0">
              <a:solidFill>
                <a:srgbClr val="000000"/>
              </a:solidFill>
            </a:endParaRPr>
          </a:p>
        </p:txBody>
      </p:sp>
    </p:spTree>
    <p:extLst>
      <p:ext uri="{BB962C8B-B14F-4D97-AF65-F5344CB8AC3E}">
        <p14:creationId xmlns:p14="http://schemas.microsoft.com/office/powerpoint/2010/main" val="4266632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6"/>
          <p:cNvSpPr/>
          <p:nvPr/>
        </p:nvSpPr>
        <p:spPr>
          <a:xfrm rot="5400000">
            <a:off x="3952969" y="-314231"/>
            <a:ext cx="848344" cy="1661175"/>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Kaynaklar sağlanır</a:t>
            </a:r>
            <a:endParaRPr lang="en-US" b="1" dirty="0">
              <a:solidFill>
                <a:srgbClr val="000000"/>
              </a:solidFill>
            </a:endParaRPr>
          </a:p>
        </p:txBody>
      </p:sp>
      <p:sp>
        <p:nvSpPr>
          <p:cNvPr id="5" name="Freeform 37"/>
          <p:cNvSpPr/>
          <p:nvPr/>
        </p:nvSpPr>
        <p:spPr>
          <a:xfrm rot="5400000">
            <a:off x="5880061" y="-346565"/>
            <a:ext cx="818510" cy="1755681"/>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b="1" dirty="0">
                <a:solidFill>
                  <a:srgbClr val="000000"/>
                </a:solidFill>
              </a:rPr>
              <a:t>Kaynaklar dağıtılır</a:t>
            </a:r>
            <a:endParaRPr lang="en-US" b="1" dirty="0">
              <a:solidFill>
                <a:srgbClr val="000000"/>
              </a:solidFill>
            </a:endParaRPr>
          </a:p>
        </p:txBody>
      </p:sp>
      <p:pic>
        <p:nvPicPr>
          <p:cNvPr id="3" name="Resim 2"/>
          <p:cNvPicPr>
            <a:picLocks noChangeAspect="1"/>
          </p:cNvPicPr>
          <p:nvPr/>
        </p:nvPicPr>
        <p:blipFill>
          <a:blip r:embed="rId2"/>
          <a:stretch>
            <a:fillRect/>
          </a:stretch>
        </p:blipFill>
        <p:spPr>
          <a:xfrm>
            <a:off x="3441719" y="1148709"/>
            <a:ext cx="4116369" cy="5590672"/>
          </a:xfrm>
          <a:prstGeom prst="rect">
            <a:avLst/>
          </a:prstGeom>
        </p:spPr>
      </p:pic>
      <p:sp>
        <p:nvSpPr>
          <p:cNvPr id="7" name="Freeform 38"/>
          <p:cNvSpPr/>
          <p:nvPr/>
        </p:nvSpPr>
        <p:spPr>
          <a:xfrm rot="5400000">
            <a:off x="8200146" y="-674837"/>
            <a:ext cx="786123" cy="2444610"/>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Yönetişim  oluşturulur</a:t>
            </a:r>
            <a:endParaRPr lang="en-US" b="1" dirty="0">
              <a:solidFill>
                <a:srgbClr val="000000"/>
              </a:solidFill>
            </a:endParaRPr>
          </a:p>
        </p:txBody>
      </p:sp>
    </p:spTree>
    <p:extLst>
      <p:ext uri="{BB962C8B-B14F-4D97-AF65-F5344CB8AC3E}">
        <p14:creationId xmlns:p14="http://schemas.microsoft.com/office/powerpoint/2010/main" val="227360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029403" y="5673828"/>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sp>
        <p:nvSpPr>
          <p:cNvPr id="2" name="Slide Number Placeholder 1"/>
          <p:cNvSpPr>
            <a:spLocks noGrp="1"/>
          </p:cNvSpPr>
          <p:nvPr>
            <p:ph type="sldNum" sz="quarter" idx="12"/>
          </p:nvPr>
        </p:nvSpPr>
        <p:spPr>
          <a:xfrm>
            <a:off x="8858397" y="6355301"/>
            <a:ext cx="2844800" cy="476250"/>
          </a:xfrm>
        </p:spPr>
        <p:txBody>
          <a:bodyPr/>
          <a:lstStyle/>
          <a:p>
            <a:pPr>
              <a:defRPr/>
            </a:pPr>
            <a:fld id="{9A51AE22-8014-4564-BCD7-FB836EBB2DBF}" type="slidenum">
              <a:rPr lang="en-US" sz="1200">
                <a:solidFill>
                  <a:srgbClr val="5B6973"/>
                </a:solidFill>
                <a:latin typeface="+mn-lt"/>
              </a:rPr>
              <a:pPr>
                <a:defRPr/>
              </a:pPr>
              <a:t>2</a:t>
            </a:fld>
            <a:endParaRPr lang="en-US" sz="1200" dirty="0">
              <a:solidFill>
                <a:srgbClr val="5B6973"/>
              </a:solidFill>
              <a:latin typeface="+mn-lt"/>
            </a:endParaRPr>
          </a:p>
        </p:txBody>
      </p:sp>
      <p:sp>
        <p:nvSpPr>
          <p:cNvPr id="7" name="Rectangle 2"/>
          <p:cNvSpPr txBox="1">
            <a:spLocks noChangeArrowheads="1"/>
          </p:cNvSpPr>
          <p:nvPr/>
        </p:nvSpPr>
        <p:spPr bwMode="auto">
          <a:xfrm>
            <a:off x="2845525" y="9684"/>
            <a:ext cx="6768752" cy="3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400" b="1" kern="0" dirty="0">
                <a:solidFill>
                  <a:srgbClr val="C00000"/>
                </a:solidFill>
              </a:rPr>
              <a:t>Pamukkale Üniversitesi Süreçleri</a:t>
            </a:r>
            <a:endParaRPr lang="en-US" altLang="tr-TR" sz="1800" b="1" kern="0" dirty="0">
              <a:solidFill>
                <a:srgbClr val="C00000"/>
              </a:solidFill>
            </a:endParaRPr>
          </a:p>
        </p:txBody>
      </p:sp>
      <p:grpSp>
        <p:nvGrpSpPr>
          <p:cNvPr id="49" name="Group 48"/>
          <p:cNvGrpSpPr/>
          <p:nvPr/>
        </p:nvGrpSpPr>
        <p:grpSpPr>
          <a:xfrm>
            <a:off x="2278786" y="133825"/>
            <a:ext cx="8064896" cy="2774390"/>
            <a:chOff x="807488" y="424261"/>
            <a:chExt cx="8064896" cy="2774390"/>
          </a:xfrm>
        </p:grpSpPr>
        <p:sp>
          <p:nvSpPr>
            <p:cNvPr id="3" name="Rectangle 2"/>
            <p:cNvSpPr/>
            <p:nvPr/>
          </p:nvSpPr>
          <p:spPr>
            <a:xfrm>
              <a:off x="807488" y="741872"/>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algn="ctr" defTabSz="400050" fontAlgn="base">
                  <a:lnSpc>
                    <a:spcPct val="90000"/>
                  </a:lnSpc>
                  <a:spcBef>
                    <a:spcPct val="0"/>
                  </a:spcBef>
                  <a:spcAft>
                    <a:spcPct val="35000"/>
                  </a:spcAft>
                </a:pPr>
                <a:r>
                  <a:rPr lang="tr-TR" sz="900" b="1" dirty="0">
                    <a:solidFill>
                      <a:srgbClr val="000000"/>
                    </a:solidFill>
                  </a:rPr>
                  <a:t>Vizyon ve değerler tanımlanır</a:t>
                </a:r>
                <a:endParaRPr lang="en-US" sz="900" b="1" dirty="0">
                  <a:solidFill>
                    <a:srgbClr val="000000"/>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algn="ctr" defTabSz="400050" fontAlgn="base">
                  <a:lnSpc>
                    <a:spcPct val="90000"/>
                  </a:lnSpc>
                  <a:spcBef>
                    <a:spcPct val="0"/>
                  </a:spcBef>
                  <a:spcAft>
                    <a:spcPct val="35000"/>
                  </a:spcAft>
                </a:pPr>
                <a:endParaRPr lang="tr-TR" sz="900" dirty="0">
                  <a:solidFill>
                    <a:srgbClr val="000000"/>
                  </a:solidFill>
                </a:endParaRPr>
              </a:p>
              <a:p>
                <a:pPr algn="ctr" defTabSz="400050" fontAlgn="base">
                  <a:lnSpc>
                    <a:spcPct val="90000"/>
                  </a:lnSpc>
                  <a:spcBef>
                    <a:spcPct val="0"/>
                  </a:spcBef>
                  <a:spcAft>
                    <a:spcPct val="35000"/>
                  </a:spcAft>
                </a:pPr>
                <a:r>
                  <a:rPr lang="tr-TR" sz="900" b="1" dirty="0">
                    <a:solidFill>
                      <a:srgbClr val="000000"/>
                    </a:solidFill>
                  </a:rPr>
                  <a:t>Strateji ve Hedefler belirlenir</a:t>
                </a:r>
                <a:endParaRPr lang="en-US" sz="900" b="1" dirty="0">
                  <a:solidFill>
                    <a:srgbClr val="000000"/>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algn="ctr" defTabSz="400050" fontAlgn="base">
                  <a:lnSpc>
                    <a:spcPct val="90000"/>
                  </a:lnSpc>
                  <a:spcBef>
                    <a:spcPct val="0"/>
                  </a:spcBef>
                  <a:spcAft>
                    <a:spcPct val="35000"/>
                  </a:spcAft>
                </a:pPr>
                <a:r>
                  <a:rPr lang="tr-TR" sz="900" b="1" dirty="0">
                    <a:solidFill>
                      <a:srgbClr val="000000"/>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algn="ctr" defTabSz="400050" fontAlgn="base">
                  <a:lnSpc>
                    <a:spcPct val="90000"/>
                  </a:lnSpc>
                  <a:spcBef>
                    <a:spcPct val="0"/>
                  </a:spcBef>
                  <a:spcAft>
                    <a:spcPct val="35000"/>
                  </a:spcAft>
                </a:pPr>
                <a:r>
                  <a:rPr lang="tr-TR" sz="900" b="1" dirty="0">
                    <a:solidFill>
                      <a:srgbClr val="000000"/>
                    </a:solidFill>
                  </a:rPr>
                  <a:t>Paydaşlarla takımlar oluşturulur</a:t>
                </a:r>
                <a:endParaRPr lang="en-US" sz="900" b="1" dirty="0">
                  <a:solidFill>
                    <a:srgbClr val="000000"/>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sz="900" b="1" dirty="0">
                    <a:solidFill>
                      <a:srgbClr val="000000"/>
                    </a:solidFill>
                  </a:rPr>
                  <a:t>Kaynaklar sağlanır</a:t>
                </a:r>
                <a:endParaRPr lang="en-US" sz="900" b="1" dirty="0">
                  <a:solidFill>
                    <a:srgbClr val="000000"/>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sz="1000" b="1" dirty="0">
                    <a:solidFill>
                      <a:srgbClr val="000000"/>
                    </a:solidFill>
                  </a:rPr>
                  <a:t>Kaynaklar</a:t>
                </a:r>
                <a:r>
                  <a:rPr lang="tr-TR" sz="1100" b="1" dirty="0">
                    <a:solidFill>
                      <a:srgbClr val="000000"/>
                    </a:solidFill>
                  </a:rPr>
                  <a:t> dağıtılır</a:t>
                </a:r>
                <a:endParaRPr lang="en-US" sz="1100" b="1" dirty="0">
                  <a:solidFill>
                    <a:srgbClr val="000000"/>
                  </a:solidFill>
                </a:endParaRPr>
              </a:p>
            </p:txBody>
          </p:sp>
          <p:sp>
            <p:nvSpPr>
              <p:cNvPr id="39" name="Freeform 38"/>
              <p:cNvSpPr/>
              <p:nvPr/>
            </p:nvSpPr>
            <p:spPr>
              <a:xfrm rot="5400000">
                <a:off x="7165933" y="923666"/>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sz="900" b="1" dirty="0">
                    <a:solidFill>
                      <a:srgbClr val="000000"/>
                    </a:solidFill>
                  </a:rPr>
                  <a:t>Yönetişim  oluşturulur</a:t>
                </a:r>
                <a:endParaRPr lang="en-US" sz="900" b="1" dirty="0">
                  <a:solidFill>
                    <a:srgbClr val="000000"/>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algn="ctr" defTabSz="400050" fontAlgn="base">
                  <a:lnSpc>
                    <a:spcPct val="90000"/>
                  </a:lnSpc>
                  <a:spcBef>
                    <a:spcPct val="0"/>
                  </a:spcBef>
                  <a:spcAft>
                    <a:spcPct val="35000"/>
                  </a:spcAft>
                </a:pPr>
                <a:r>
                  <a:rPr lang="tr-TR" sz="900" b="1" dirty="0">
                    <a:solidFill>
                      <a:srgbClr val="000000"/>
                    </a:solidFill>
                  </a:rPr>
                  <a:t>Değişim yönetilir</a:t>
                </a:r>
                <a:endParaRPr lang="en-US" sz="900" b="1" dirty="0">
                  <a:solidFill>
                    <a:srgbClr val="000000"/>
                  </a:solidFill>
                </a:endParaRPr>
              </a:p>
            </p:txBody>
          </p:sp>
        </p:grpSp>
        <p:sp>
          <p:nvSpPr>
            <p:cNvPr id="12" name="TextBox 11"/>
            <p:cNvSpPr txBox="1"/>
            <p:nvPr/>
          </p:nvSpPr>
          <p:spPr>
            <a:xfrm>
              <a:off x="3732767" y="691567"/>
              <a:ext cx="1768433" cy="338554"/>
            </a:xfrm>
            <a:prstGeom prst="rect">
              <a:avLst/>
            </a:prstGeom>
            <a:noFill/>
          </p:spPr>
          <p:txBody>
            <a:bodyPr wrap="none" rtlCol="0">
              <a:spAutoFit/>
            </a:bodyPr>
            <a:lstStyle/>
            <a:p>
              <a:pPr fontAlgn="base">
                <a:spcBef>
                  <a:spcPct val="0"/>
                </a:spcBef>
                <a:spcAft>
                  <a:spcPct val="0"/>
                </a:spcAft>
              </a:pPr>
              <a:r>
                <a:rPr lang="tr-TR" sz="1600" dirty="0">
                  <a:latin typeface="Arial" charset="0"/>
                </a:rPr>
                <a:t>Yönetim süreçleri</a:t>
              </a:r>
            </a:p>
          </p:txBody>
        </p:sp>
        <p:grpSp>
          <p:nvGrpSpPr>
            <p:cNvPr id="48" name="Group 47"/>
            <p:cNvGrpSpPr/>
            <p:nvPr/>
          </p:nvGrpSpPr>
          <p:grpSpPr>
            <a:xfrm>
              <a:off x="848511" y="1504381"/>
              <a:ext cx="7663833" cy="1694270"/>
              <a:chOff x="899592" y="1477346"/>
              <a:chExt cx="7704856" cy="1694270"/>
            </a:xfrm>
          </p:grpSpPr>
          <p:sp>
            <p:nvSpPr>
              <p:cNvPr id="47" name="Rectangle 46"/>
              <p:cNvSpPr/>
              <p:nvPr/>
            </p:nvSpPr>
            <p:spPr>
              <a:xfrm>
                <a:off x="899592" y="1643913"/>
                <a:ext cx="7704856" cy="913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13" name="Diagram 12"/>
              <p:cNvGraphicFramePr/>
              <p:nvPr>
                <p:extLst>
                  <p:ext uri="{D42A27DB-BD31-4B8C-83A1-F6EECF244321}">
                    <p14:modId xmlns:p14="http://schemas.microsoft.com/office/powerpoint/2010/main" val="1792459723"/>
                  </p:ext>
                </p:extLst>
              </p:nvPr>
            </p:nvGraphicFramePr>
            <p:xfrm>
              <a:off x="899592" y="1477346"/>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525270" y="1586734"/>
                <a:ext cx="2467657" cy="338554"/>
              </a:xfrm>
              <a:prstGeom prst="rect">
                <a:avLst/>
              </a:prstGeom>
              <a:noFill/>
            </p:spPr>
            <p:txBody>
              <a:bodyPr wrap="none" rtlCol="0">
                <a:spAutoFit/>
              </a:bodyPr>
              <a:lstStyle/>
              <a:p>
                <a:pPr fontAlgn="base">
                  <a:spcBef>
                    <a:spcPct val="0"/>
                  </a:spcBef>
                  <a:spcAft>
                    <a:spcPct val="0"/>
                  </a:spcAft>
                </a:pPr>
                <a:r>
                  <a:rPr lang="tr-TR" sz="1600" dirty="0">
                    <a:latin typeface="Arial" charset="0"/>
                  </a:rPr>
                  <a:t>Eğitim ve Öğretim Süreci</a:t>
                </a:r>
              </a:p>
            </p:txBody>
          </p:sp>
        </p:grpSp>
      </p:grpSp>
      <p:grpSp>
        <p:nvGrpSpPr>
          <p:cNvPr id="46" name="Group 45"/>
          <p:cNvGrpSpPr/>
          <p:nvPr/>
        </p:nvGrpSpPr>
        <p:grpSpPr>
          <a:xfrm>
            <a:off x="2298958" y="2924944"/>
            <a:ext cx="7704856" cy="1694270"/>
            <a:chOff x="827584" y="2348880"/>
            <a:chExt cx="7704856" cy="1694270"/>
          </a:xfrm>
        </p:grpSpPr>
        <p:sp>
          <p:nvSpPr>
            <p:cNvPr id="45" name="Rectangle 44"/>
            <p:cNvSpPr/>
            <p:nvPr/>
          </p:nvSpPr>
          <p:spPr>
            <a:xfrm>
              <a:off x="827584" y="2566826"/>
              <a:ext cx="7704856" cy="832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10" name="Diagram 9"/>
            <p:cNvGraphicFramePr/>
            <p:nvPr>
              <p:extLst>
                <p:ext uri="{D42A27DB-BD31-4B8C-83A1-F6EECF244321}">
                  <p14:modId xmlns:p14="http://schemas.microsoft.com/office/powerpoint/2010/main" val="1201252528"/>
                </p:ext>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636057" y="2568584"/>
              <a:ext cx="2337178" cy="338554"/>
            </a:xfrm>
            <a:prstGeom prst="rect">
              <a:avLst/>
            </a:prstGeom>
            <a:noFill/>
          </p:spPr>
          <p:txBody>
            <a:bodyPr wrap="none" rtlCol="0">
              <a:spAutoFit/>
            </a:bodyPr>
            <a:lstStyle/>
            <a:p>
              <a:pPr fontAlgn="base">
                <a:spcBef>
                  <a:spcPct val="0"/>
                </a:spcBef>
                <a:spcAft>
                  <a:spcPct val="0"/>
                </a:spcAft>
              </a:pPr>
              <a:r>
                <a:rPr lang="tr-TR" sz="1600" dirty="0">
                  <a:solidFill>
                    <a:srgbClr val="000000"/>
                  </a:solidFill>
                  <a:latin typeface="Arial" charset="0"/>
                </a:rPr>
                <a:t>Topluma Hizmet Süreci</a:t>
              </a:r>
            </a:p>
          </p:txBody>
        </p:sp>
      </p:grpSp>
      <p:grpSp>
        <p:nvGrpSpPr>
          <p:cNvPr id="44" name="Group 43"/>
          <p:cNvGrpSpPr/>
          <p:nvPr/>
        </p:nvGrpSpPr>
        <p:grpSpPr>
          <a:xfrm>
            <a:off x="2278786" y="2092098"/>
            <a:ext cx="7704856" cy="1594706"/>
            <a:chOff x="827584" y="3239835"/>
            <a:chExt cx="7704856" cy="1694270"/>
          </a:xfrm>
        </p:grpSpPr>
        <p:sp>
          <p:nvSpPr>
            <p:cNvPr id="43" name="Rectangle 42"/>
            <p:cNvSpPr/>
            <p:nvPr/>
          </p:nvSpPr>
          <p:spPr>
            <a:xfrm>
              <a:off x="827584" y="3469346"/>
              <a:ext cx="7704856" cy="84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16" name="Diagram 15"/>
            <p:cNvGraphicFramePr/>
            <p:nvPr>
              <p:extLst>
                <p:ext uri="{D42A27DB-BD31-4B8C-83A1-F6EECF244321}">
                  <p14:modId xmlns:p14="http://schemas.microsoft.com/office/powerpoint/2010/main" val="1777755944"/>
                </p:ext>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3308596" y="3427237"/>
              <a:ext cx="2969083" cy="359691"/>
            </a:xfrm>
            <a:prstGeom prst="rect">
              <a:avLst/>
            </a:prstGeom>
            <a:noFill/>
          </p:spPr>
          <p:txBody>
            <a:bodyPr wrap="none" rtlCol="0">
              <a:spAutoFit/>
            </a:bodyPr>
            <a:lstStyle/>
            <a:p>
              <a:pPr fontAlgn="base">
                <a:spcBef>
                  <a:spcPct val="0"/>
                </a:spcBef>
                <a:spcAft>
                  <a:spcPct val="0"/>
                </a:spcAft>
              </a:pPr>
              <a:r>
                <a:rPr lang="tr-TR" sz="1600" dirty="0">
                  <a:latin typeface="Arial" charset="0"/>
                </a:rPr>
                <a:t>Araştırma ve Geliştirme Süreci</a:t>
              </a:r>
            </a:p>
          </p:txBody>
        </p:sp>
      </p:grpSp>
      <p:grpSp>
        <p:nvGrpSpPr>
          <p:cNvPr id="42" name="Group 41"/>
          <p:cNvGrpSpPr/>
          <p:nvPr/>
        </p:nvGrpSpPr>
        <p:grpSpPr>
          <a:xfrm>
            <a:off x="2315873" y="3842033"/>
            <a:ext cx="7776864" cy="1694270"/>
            <a:chOff x="755958" y="4061330"/>
            <a:chExt cx="7776864" cy="1694270"/>
          </a:xfrm>
        </p:grpSpPr>
        <p:sp>
          <p:nvSpPr>
            <p:cNvPr id="41" name="Rectangle 4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19" name="Diagram 18"/>
            <p:cNvGraphicFramePr/>
            <p:nvPr>
              <p:extLst>
                <p:ext uri="{D42A27DB-BD31-4B8C-83A1-F6EECF244321}">
                  <p14:modId xmlns:p14="http://schemas.microsoft.com/office/powerpoint/2010/main" val="2352703384"/>
                </p:ext>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TextBox 19"/>
            <p:cNvSpPr txBox="1"/>
            <p:nvPr/>
          </p:nvSpPr>
          <p:spPr>
            <a:xfrm>
              <a:off x="3591019" y="4246098"/>
              <a:ext cx="2358338" cy="338554"/>
            </a:xfrm>
            <a:prstGeom prst="rect">
              <a:avLst/>
            </a:prstGeom>
            <a:noFill/>
          </p:spPr>
          <p:txBody>
            <a:bodyPr wrap="none" rtlCol="0">
              <a:spAutoFit/>
            </a:bodyPr>
            <a:lstStyle/>
            <a:p>
              <a:pPr fontAlgn="base">
                <a:spcBef>
                  <a:spcPct val="0"/>
                </a:spcBef>
                <a:spcAft>
                  <a:spcPct val="0"/>
                </a:spcAft>
              </a:pPr>
              <a:r>
                <a:rPr lang="tr-TR" sz="1600" dirty="0">
                  <a:latin typeface="Arial" charset="0"/>
                </a:rPr>
                <a:t>Sanayi İşbirlikleri Süreci</a:t>
              </a:r>
            </a:p>
          </p:txBody>
        </p:sp>
      </p:grpSp>
      <p:sp>
        <p:nvSpPr>
          <p:cNvPr id="22" name="TextBox 21"/>
          <p:cNvSpPr txBox="1"/>
          <p:nvPr/>
        </p:nvSpPr>
        <p:spPr>
          <a:xfrm>
            <a:off x="5345717" y="5631930"/>
            <a:ext cx="1654620" cy="338554"/>
          </a:xfrm>
          <a:prstGeom prst="rect">
            <a:avLst/>
          </a:prstGeom>
          <a:noFill/>
        </p:spPr>
        <p:txBody>
          <a:bodyPr wrap="none" rtlCol="0">
            <a:spAutoFit/>
          </a:bodyPr>
          <a:lstStyle/>
          <a:p>
            <a:pPr fontAlgn="base">
              <a:spcBef>
                <a:spcPct val="0"/>
              </a:spcBef>
              <a:spcAft>
                <a:spcPct val="0"/>
              </a:spcAft>
            </a:pPr>
            <a:r>
              <a:rPr lang="tr-TR" sz="1600" dirty="0">
                <a:solidFill>
                  <a:srgbClr val="000000"/>
                </a:solidFill>
                <a:latin typeface="Arial" charset="0"/>
              </a:rPr>
              <a:t>Destek süreçleri</a:t>
            </a:r>
          </a:p>
        </p:txBody>
      </p:sp>
      <p:grpSp>
        <p:nvGrpSpPr>
          <p:cNvPr id="4" name="Group 3"/>
          <p:cNvGrpSpPr/>
          <p:nvPr/>
        </p:nvGrpSpPr>
        <p:grpSpPr>
          <a:xfrm>
            <a:off x="2135561" y="5864432"/>
            <a:ext cx="8240221" cy="827826"/>
            <a:chOff x="558380" y="5887785"/>
            <a:chExt cx="8240221" cy="827826"/>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Personel yönetimi</a:t>
              </a:r>
              <a:endParaRPr lang="en-US" sz="1050" dirty="0">
                <a:solidFill>
                  <a:srgbClr val="000000"/>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Öğrenci yönetimi</a:t>
              </a:r>
              <a:endParaRPr lang="en-US" sz="1050" dirty="0">
                <a:solidFill>
                  <a:srgbClr val="000000"/>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Kalite yönetimi</a:t>
              </a:r>
              <a:endParaRPr lang="en-US" sz="1050" dirty="0">
                <a:solidFill>
                  <a:srgbClr val="000000"/>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Tesislerin yönetimi</a:t>
              </a:r>
              <a:endParaRPr lang="en-US" sz="1050" dirty="0">
                <a:solidFill>
                  <a:srgbClr val="000000"/>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algn="ctr" defTabSz="444500" fontAlgn="base">
                <a:lnSpc>
                  <a:spcPct val="90000"/>
                </a:lnSpc>
                <a:spcBef>
                  <a:spcPct val="0"/>
                </a:spcBef>
                <a:spcAft>
                  <a:spcPct val="35000"/>
                </a:spcAft>
              </a:pPr>
              <a:r>
                <a:rPr lang="tr-TR" sz="1000" dirty="0">
                  <a:solidFill>
                    <a:srgbClr val="000000"/>
                  </a:solidFill>
                </a:rPr>
                <a:t>Bilişim sisteminin yapılandırılması</a:t>
              </a:r>
              <a:endParaRPr lang="en-US" sz="1000" dirty="0">
                <a:solidFill>
                  <a:srgbClr val="000000"/>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Bilgi yönetimi</a:t>
              </a:r>
              <a:endParaRPr lang="en-US" sz="1050" dirty="0">
                <a:solidFill>
                  <a:srgbClr val="000000"/>
                </a:solidFill>
              </a:endParaRPr>
            </a:p>
          </p:txBody>
        </p:sp>
        <p:sp>
          <p:nvSpPr>
            <p:cNvPr id="27" name="Freeform 26"/>
            <p:cNvSpPr/>
            <p:nvPr/>
          </p:nvSpPr>
          <p:spPr>
            <a:xfrm rot="16200000">
              <a:off x="6372957" y="5922401"/>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Finansal kaynakların yönetimi</a:t>
              </a:r>
              <a:endParaRPr lang="en-US" sz="1050" dirty="0">
                <a:solidFill>
                  <a:srgbClr val="000000"/>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Şikayetlerin yönetimi</a:t>
              </a:r>
              <a:endParaRPr lang="en-US" sz="1050" dirty="0">
                <a:solidFill>
                  <a:srgbClr val="000000"/>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algn="ctr" defTabSz="466725" fontAlgn="base">
                <a:lnSpc>
                  <a:spcPct val="90000"/>
                </a:lnSpc>
                <a:spcBef>
                  <a:spcPct val="0"/>
                </a:spcBef>
                <a:spcAft>
                  <a:spcPct val="35000"/>
                </a:spcAft>
              </a:pPr>
              <a:r>
                <a:rPr lang="tr-TR" sz="1050" dirty="0">
                  <a:solidFill>
                    <a:srgbClr val="000000"/>
                  </a:solidFill>
                </a:rPr>
                <a:t>Mezunlarla bağlantıların yönetimi</a:t>
              </a:r>
              <a:endParaRPr lang="en-US" sz="1050" dirty="0">
                <a:solidFill>
                  <a:srgbClr val="000000"/>
                </a:solidFill>
              </a:endParaRPr>
            </a:p>
          </p:txBody>
        </p:sp>
      </p:grpSp>
      <p:grpSp>
        <p:nvGrpSpPr>
          <p:cNvPr id="50" name="Group 49"/>
          <p:cNvGrpSpPr/>
          <p:nvPr/>
        </p:nvGrpSpPr>
        <p:grpSpPr>
          <a:xfrm>
            <a:off x="2279576" y="4687058"/>
            <a:ext cx="7776864" cy="1694270"/>
            <a:chOff x="755958" y="4061330"/>
            <a:chExt cx="7776864" cy="1694270"/>
          </a:xfrm>
        </p:grpSpPr>
        <p:sp>
          <p:nvSpPr>
            <p:cNvPr id="51" name="Rectangle 5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52" name="Diagram 51"/>
            <p:cNvGraphicFramePr/>
            <p:nvPr>
              <p:extLst>
                <p:ext uri="{D42A27DB-BD31-4B8C-83A1-F6EECF244321}">
                  <p14:modId xmlns:p14="http://schemas.microsoft.com/office/powerpoint/2010/main" val="3893256401"/>
                </p:ext>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53" name="TextBox 52"/>
            <p:cNvSpPr txBox="1"/>
            <p:nvPr/>
          </p:nvSpPr>
          <p:spPr>
            <a:xfrm>
              <a:off x="3591019" y="4246098"/>
              <a:ext cx="2462534" cy="338554"/>
            </a:xfrm>
            <a:prstGeom prst="rect">
              <a:avLst/>
            </a:prstGeom>
            <a:noFill/>
          </p:spPr>
          <p:txBody>
            <a:bodyPr wrap="none" rtlCol="0">
              <a:spAutoFit/>
            </a:bodyPr>
            <a:lstStyle/>
            <a:p>
              <a:pPr fontAlgn="base">
                <a:spcBef>
                  <a:spcPct val="0"/>
                </a:spcBef>
                <a:spcAft>
                  <a:spcPct val="0"/>
                </a:spcAft>
              </a:pPr>
              <a:r>
                <a:rPr lang="tr-TR" sz="1600" dirty="0" err="1">
                  <a:latin typeface="Arial" charset="0"/>
                </a:rPr>
                <a:t>Uluslararasılaşma</a:t>
              </a:r>
              <a:r>
                <a:rPr lang="tr-TR" sz="1600" dirty="0">
                  <a:latin typeface="Arial" charset="0"/>
                </a:rPr>
                <a:t> Süreci</a:t>
              </a:r>
            </a:p>
          </p:txBody>
        </p:sp>
      </p:grpSp>
      <p:sp>
        <p:nvSpPr>
          <p:cNvPr id="54" name="TextBox 19"/>
          <p:cNvSpPr txBox="1"/>
          <p:nvPr/>
        </p:nvSpPr>
        <p:spPr>
          <a:xfrm>
            <a:off x="5230287" y="3118469"/>
            <a:ext cx="2292294" cy="338554"/>
          </a:xfrm>
          <a:prstGeom prst="rect">
            <a:avLst/>
          </a:prstGeom>
          <a:noFill/>
        </p:spPr>
        <p:txBody>
          <a:bodyPr wrap="none" rtlCol="0">
            <a:spAutoFit/>
          </a:bodyPr>
          <a:lstStyle/>
          <a:p>
            <a:pPr fontAlgn="base">
              <a:spcBef>
                <a:spcPct val="0"/>
              </a:spcBef>
              <a:spcAft>
                <a:spcPct val="0"/>
              </a:spcAft>
            </a:pPr>
            <a:r>
              <a:rPr lang="tr-TR" sz="1600" dirty="0">
                <a:latin typeface="Arial" charset="0"/>
              </a:rPr>
              <a:t>Topluma Hizmet Süreci</a:t>
            </a:r>
          </a:p>
        </p:txBody>
      </p:sp>
      <p:sp>
        <p:nvSpPr>
          <p:cNvPr id="55" name="TextBox 19"/>
          <p:cNvSpPr txBox="1"/>
          <p:nvPr/>
        </p:nvSpPr>
        <p:spPr>
          <a:xfrm>
            <a:off x="5226306" y="5647656"/>
            <a:ext cx="1460656" cy="338554"/>
          </a:xfrm>
          <a:prstGeom prst="rect">
            <a:avLst/>
          </a:prstGeom>
          <a:noFill/>
        </p:spPr>
        <p:txBody>
          <a:bodyPr wrap="none" rtlCol="0">
            <a:spAutoFit/>
          </a:bodyPr>
          <a:lstStyle/>
          <a:p>
            <a:pPr fontAlgn="base">
              <a:spcBef>
                <a:spcPct val="0"/>
              </a:spcBef>
              <a:spcAft>
                <a:spcPct val="0"/>
              </a:spcAft>
            </a:pPr>
            <a:r>
              <a:rPr lang="tr-TR" sz="1600" dirty="0">
                <a:latin typeface="Arial" charset="0"/>
              </a:rPr>
              <a:t>Destek Süreci</a:t>
            </a:r>
          </a:p>
        </p:txBody>
      </p:sp>
    </p:spTree>
    <p:extLst>
      <p:ext uri="{BB962C8B-B14F-4D97-AF65-F5344CB8AC3E}">
        <p14:creationId xmlns:p14="http://schemas.microsoft.com/office/powerpoint/2010/main" val="30603343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6"/>
          <p:cNvSpPr/>
          <p:nvPr/>
        </p:nvSpPr>
        <p:spPr>
          <a:xfrm rot="5400000">
            <a:off x="3952969" y="-314231"/>
            <a:ext cx="848344" cy="1661175"/>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Kaynaklar sağlanır</a:t>
            </a:r>
            <a:endParaRPr lang="en-US" b="1" dirty="0">
              <a:solidFill>
                <a:srgbClr val="000000"/>
              </a:solidFill>
            </a:endParaRPr>
          </a:p>
        </p:txBody>
      </p:sp>
      <p:sp>
        <p:nvSpPr>
          <p:cNvPr id="5" name="Freeform 37"/>
          <p:cNvSpPr/>
          <p:nvPr/>
        </p:nvSpPr>
        <p:spPr>
          <a:xfrm rot="5400000">
            <a:off x="5880061" y="-346565"/>
            <a:ext cx="818510" cy="1755681"/>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b="1" dirty="0">
                <a:solidFill>
                  <a:srgbClr val="000000"/>
                </a:solidFill>
              </a:rPr>
              <a:t>Kaynaklar dağıtılır</a:t>
            </a:r>
            <a:endParaRPr lang="en-US" b="1" dirty="0">
              <a:solidFill>
                <a:srgbClr val="000000"/>
              </a:solidFill>
            </a:endParaRPr>
          </a:p>
        </p:txBody>
      </p:sp>
      <p:pic>
        <p:nvPicPr>
          <p:cNvPr id="3" name="Resim 2"/>
          <p:cNvPicPr>
            <a:picLocks noChangeAspect="1"/>
          </p:cNvPicPr>
          <p:nvPr/>
        </p:nvPicPr>
        <p:blipFill>
          <a:blip r:embed="rId2"/>
          <a:stretch>
            <a:fillRect/>
          </a:stretch>
        </p:blipFill>
        <p:spPr>
          <a:xfrm>
            <a:off x="1664870" y="1048696"/>
            <a:ext cx="7924940" cy="5594992"/>
          </a:xfrm>
          <a:prstGeom prst="rect">
            <a:avLst/>
          </a:prstGeom>
        </p:spPr>
      </p:pic>
      <p:sp>
        <p:nvSpPr>
          <p:cNvPr id="7" name="Freeform 38"/>
          <p:cNvSpPr/>
          <p:nvPr/>
        </p:nvSpPr>
        <p:spPr>
          <a:xfrm rot="5400000">
            <a:off x="8200146" y="-674837"/>
            <a:ext cx="786123" cy="2444610"/>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Yönetişim  oluşturulur</a:t>
            </a:r>
            <a:endParaRPr lang="en-US" b="1" dirty="0">
              <a:solidFill>
                <a:srgbClr val="000000"/>
              </a:solidFill>
            </a:endParaRPr>
          </a:p>
        </p:txBody>
      </p:sp>
    </p:spTree>
    <p:extLst>
      <p:ext uri="{BB962C8B-B14F-4D97-AF65-F5344CB8AC3E}">
        <p14:creationId xmlns:p14="http://schemas.microsoft.com/office/powerpoint/2010/main" val="190882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6"/>
          <p:cNvSpPr/>
          <p:nvPr/>
        </p:nvSpPr>
        <p:spPr>
          <a:xfrm rot="5400000">
            <a:off x="3952969" y="-314231"/>
            <a:ext cx="848344" cy="1661175"/>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Kaynaklar sağlanır</a:t>
            </a:r>
            <a:endParaRPr lang="en-US" b="1" dirty="0">
              <a:solidFill>
                <a:srgbClr val="000000"/>
              </a:solidFill>
            </a:endParaRPr>
          </a:p>
        </p:txBody>
      </p:sp>
      <p:sp>
        <p:nvSpPr>
          <p:cNvPr id="5" name="Freeform 37"/>
          <p:cNvSpPr/>
          <p:nvPr/>
        </p:nvSpPr>
        <p:spPr>
          <a:xfrm rot="5400000">
            <a:off x="5880061" y="-346565"/>
            <a:ext cx="818510" cy="1755681"/>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b="1" dirty="0">
                <a:solidFill>
                  <a:srgbClr val="000000"/>
                </a:solidFill>
              </a:rPr>
              <a:t>Kaynaklar dağıtılır</a:t>
            </a:r>
            <a:endParaRPr lang="en-US" b="1" dirty="0">
              <a:solidFill>
                <a:srgbClr val="000000"/>
              </a:solidFill>
            </a:endParaRPr>
          </a:p>
        </p:txBody>
      </p:sp>
      <p:pic>
        <p:nvPicPr>
          <p:cNvPr id="2" name="Resim 1"/>
          <p:cNvPicPr>
            <a:picLocks noChangeAspect="1"/>
          </p:cNvPicPr>
          <p:nvPr/>
        </p:nvPicPr>
        <p:blipFill>
          <a:blip r:embed="rId2"/>
          <a:stretch>
            <a:fillRect/>
          </a:stretch>
        </p:blipFill>
        <p:spPr>
          <a:xfrm>
            <a:off x="474741" y="1177284"/>
            <a:ext cx="4538662" cy="5452116"/>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729" y="2081685"/>
            <a:ext cx="6479895" cy="3643314"/>
          </a:xfrm>
          <a:prstGeom prst="rect">
            <a:avLst/>
          </a:prstGeom>
        </p:spPr>
      </p:pic>
      <p:sp>
        <p:nvSpPr>
          <p:cNvPr id="6" name="Freeform 38">
            <a:extLst>
              <a:ext uri="{FF2B5EF4-FFF2-40B4-BE49-F238E27FC236}">
                <a16:creationId xmlns:a16="http://schemas.microsoft.com/office/drawing/2014/main" id="{9500AE00-99A7-4FA6-B953-8FE94C62D4CA}"/>
              </a:ext>
            </a:extLst>
          </p:cNvPr>
          <p:cNvSpPr/>
          <p:nvPr/>
        </p:nvSpPr>
        <p:spPr>
          <a:xfrm rot="5400000">
            <a:off x="8200146" y="-674837"/>
            <a:ext cx="786123" cy="2444610"/>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Yönetişim  oluşturulur</a:t>
            </a:r>
            <a:endParaRPr lang="en-US" b="1" dirty="0">
              <a:solidFill>
                <a:srgbClr val="000000"/>
              </a:solidFill>
            </a:endParaRPr>
          </a:p>
        </p:txBody>
      </p:sp>
    </p:spTree>
    <p:extLst>
      <p:ext uri="{BB962C8B-B14F-4D97-AF65-F5344CB8AC3E}">
        <p14:creationId xmlns:p14="http://schemas.microsoft.com/office/powerpoint/2010/main" val="404487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98B2010F-A432-4BCD-B4F9-29724DAB17F8}"/>
              </a:ext>
            </a:extLst>
          </p:cNvPr>
          <p:cNvSpPr txBox="1"/>
          <p:nvPr/>
        </p:nvSpPr>
        <p:spPr>
          <a:xfrm>
            <a:off x="4271865" y="167951"/>
            <a:ext cx="5421086" cy="707886"/>
          </a:xfrm>
          <a:prstGeom prst="rect">
            <a:avLst/>
          </a:prstGeom>
          <a:noFill/>
        </p:spPr>
        <p:txBody>
          <a:bodyPr wrap="square" rtlCol="0">
            <a:spAutoFit/>
          </a:bodyPr>
          <a:lstStyle/>
          <a:p>
            <a:r>
              <a:rPr lang="tr-TR" sz="4000" b="1" dirty="0">
                <a:solidFill>
                  <a:schemeClr val="bg1"/>
                </a:solidFill>
                <a:latin typeface="Arial Rounded MT Bold" panose="020F0704030504030204" pitchFamily="34" charset="0"/>
              </a:rPr>
              <a:t>Akademik Kurul</a:t>
            </a:r>
            <a:endParaRPr lang="en-GB" sz="4000"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552377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6"/>
          <p:cNvSpPr/>
          <p:nvPr/>
        </p:nvSpPr>
        <p:spPr>
          <a:xfrm rot="5400000">
            <a:off x="3952969" y="-314231"/>
            <a:ext cx="848344" cy="1661175"/>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Kaynaklar sağlanır</a:t>
            </a:r>
            <a:endParaRPr lang="en-US" b="1" dirty="0">
              <a:solidFill>
                <a:srgbClr val="000000"/>
              </a:solidFill>
            </a:endParaRPr>
          </a:p>
        </p:txBody>
      </p:sp>
      <p:sp>
        <p:nvSpPr>
          <p:cNvPr id="5" name="Freeform 37"/>
          <p:cNvSpPr/>
          <p:nvPr/>
        </p:nvSpPr>
        <p:spPr>
          <a:xfrm rot="5400000">
            <a:off x="5880061" y="-346565"/>
            <a:ext cx="818510" cy="1755681"/>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b="1" dirty="0">
                <a:solidFill>
                  <a:srgbClr val="000000"/>
                </a:solidFill>
              </a:rPr>
              <a:t>Kaynaklar dağıtılır</a:t>
            </a:r>
            <a:endParaRPr lang="en-US" b="1" dirty="0">
              <a:solidFill>
                <a:srgbClr val="000000"/>
              </a:solidFill>
            </a:endParaRPr>
          </a:p>
        </p:txBody>
      </p:sp>
      <p:pic>
        <p:nvPicPr>
          <p:cNvPr id="2" name="Resim 1"/>
          <p:cNvPicPr>
            <a:picLocks noChangeAspect="1"/>
          </p:cNvPicPr>
          <p:nvPr/>
        </p:nvPicPr>
        <p:blipFill>
          <a:blip r:embed="rId2"/>
          <a:stretch>
            <a:fillRect/>
          </a:stretch>
        </p:blipFill>
        <p:spPr>
          <a:xfrm>
            <a:off x="1100802" y="1451776"/>
            <a:ext cx="9990395" cy="5314040"/>
          </a:xfrm>
          <a:prstGeom prst="rect">
            <a:avLst/>
          </a:prstGeom>
        </p:spPr>
      </p:pic>
      <p:sp>
        <p:nvSpPr>
          <p:cNvPr id="7" name="Freeform 38"/>
          <p:cNvSpPr/>
          <p:nvPr/>
        </p:nvSpPr>
        <p:spPr>
          <a:xfrm rot="5400000">
            <a:off x="8200146" y="-674837"/>
            <a:ext cx="786123" cy="2444610"/>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Yönetişim  oluşturulur</a:t>
            </a:r>
            <a:endParaRPr lang="en-US" b="1" dirty="0">
              <a:solidFill>
                <a:srgbClr val="000000"/>
              </a:solidFill>
            </a:endParaRPr>
          </a:p>
        </p:txBody>
      </p:sp>
      <p:sp>
        <p:nvSpPr>
          <p:cNvPr id="3" name="Metin kutusu 2">
            <a:extLst>
              <a:ext uri="{FF2B5EF4-FFF2-40B4-BE49-F238E27FC236}">
                <a16:creationId xmlns:a16="http://schemas.microsoft.com/office/drawing/2014/main" id="{CEC8CC88-FE1E-45ED-908A-8CE1DCAF3760}"/>
              </a:ext>
            </a:extLst>
          </p:cNvPr>
          <p:cNvSpPr txBox="1"/>
          <p:nvPr/>
        </p:nvSpPr>
        <p:spPr>
          <a:xfrm>
            <a:off x="4377141" y="934542"/>
            <a:ext cx="4329404" cy="523220"/>
          </a:xfrm>
          <a:prstGeom prst="rect">
            <a:avLst/>
          </a:prstGeom>
          <a:noFill/>
        </p:spPr>
        <p:txBody>
          <a:bodyPr wrap="square" rtlCol="0">
            <a:spAutoFit/>
          </a:bodyPr>
          <a:lstStyle/>
          <a:p>
            <a:r>
              <a:rPr lang="tr-TR" sz="2800" b="1" dirty="0"/>
              <a:t>Güncel Web Sitesi</a:t>
            </a:r>
            <a:endParaRPr lang="en-GB" sz="2800" b="1" dirty="0"/>
          </a:p>
        </p:txBody>
      </p:sp>
    </p:spTree>
    <p:extLst>
      <p:ext uri="{BB962C8B-B14F-4D97-AF65-F5344CB8AC3E}">
        <p14:creationId xmlns:p14="http://schemas.microsoft.com/office/powerpoint/2010/main" val="73365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6"/>
          <p:cNvSpPr/>
          <p:nvPr/>
        </p:nvSpPr>
        <p:spPr>
          <a:xfrm rot="5400000">
            <a:off x="3952969" y="-314231"/>
            <a:ext cx="848344" cy="1661175"/>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Kaynaklar sağlanır</a:t>
            </a:r>
            <a:endParaRPr lang="en-US" b="1" dirty="0">
              <a:solidFill>
                <a:srgbClr val="000000"/>
              </a:solidFill>
            </a:endParaRPr>
          </a:p>
        </p:txBody>
      </p:sp>
      <p:sp>
        <p:nvSpPr>
          <p:cNvPr id="5" name="Freeform 37"/>
          <p:cNvSpPr/>
          <p:nvPr/>
        </p:nvSpPr>
        <p:spPr>
          <a:xfrm rot="5400000">
            <a:off x="5880061" y="-346565"/>
            <a:ext cx="818510" cy="1755681"/>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b="1" dirty="0">
                <a:solidFill>
                  <a:srgbClr val="000000"/>
                </a:solidFill>
              </a:rPr>
              <a:t>Kaynaklar dağıtılır</a:t>
            </a:r>
            <a:endParaRPr lang="en-US" b="1" dirty="0">
              <a:solidFill>
                <a:srgbClr val="000000"/>
              </a:solidFill>
            </a:endParaRPr>
          </a:p>
        </p:txBody>
      </p:sp>
      <p:pic>
        <p:nvPicPr>
          <p:cNvPr id="3" name="Resim 2"/>
          <p:cNvPicPr>
            <a:picLocks noChangeAspect="1"/>
          </p:cNvPicPr>
          <p:nvPr/>
        </p:nvPicPr>
        <p:blipFill>
          <a:blip r:embed="rId2"/>
          <a:stretch>
            <a:fillRect/>
          </a:stretch>
        </p:blipFill>
        <p:spPr>
          <a:xfrm>
            <a:off x="800100" y="1934297"/>
            <a:ext cx="3222686" cy="4629309"/>
          </a:xfrm>
          <a:prstGeom prst="rect">
            <a:avLst/>
          </a:prstGeom>
        </p:spPr>
      </p:pic>
      <p:pic>
        <p:nvPicPr>
          <p:cNvPr id="7" name="Resim 6"/>
          <p:cNvPicPr>
            <a:picLocks noChangeAspect="1"/>
          </p:cNvPicPr>
          <p:nvPr/>
        </p:nvPicPr>
        <p:blipFill>
          <a:blip r:embed="rId3"/>
          <a:stretch>
            <a:fillRect/>
          </a:stretch>
        </p:blipFill>
        <p:spPr>
          <a:xfrm>
            <a:off x="4676775" y="1934297"/>
            <a:ext cx="3232798" cy="4654693"/>
          </a:xfrm>
          <a:prstGeom prst="rect">
            <a:avLst/>
          </a:prstGeom>
        </p:spPr>
      </p:pic>
      <p:pic>
        <p:nvPicPr>
          <p:cNvPr id="8" name="Resim 7"/>
          <p:cNvPicPr>
            <a:picLocks noChangeAspect="1"/>
          </p:cNvPicPr>
          <p:nvPr/>
        </p:nvPicPr>
        <p:blipFill>
          <a:blip r:embed="rId4"/>
          <a:stretch>
            <a:fillRect/>
          </a:stretch>
        </p:blipFill>
        <p:spPr>
          <a:xfrm>
            <a:off x="8563562" y="1934297"/>
            <a:ext cx="3237426" cy="4618287"/>
          </a:xfrm>
          <a:prstGeom prst="rect">
            <a:avLst/>
          </a:prstGeom>
        </p:spPr>
      </p:pic>
      <p:sp>
        <p:nvSpPr>
          <p:cNvPr id="10" name="Metin kutusu 9"/>
          <p:cNvSpPr txBox="1"/>
          <p:nvPr/>
        </p:nvSpPr>
        <p:spPr>
          <a:xfrm>
            <a:off x="2607904" y="1090055"/>
            <a:ext cx="7048500" cy="584775"/>
          </a:xfrm>
          <a:prstGeom prst="rect">
            <a:avLst/>
          </a:prstGeom>
          <a:noFill/>
        </p:spPr>
        <p:txBody>
          <a:bodyPr wrap="square" rtlCol="0">
            <a:spAutoFit/>
          </a:bodyPr>
          <a:lstStyle/>
          <a:p>
            <a:r>
              <a:rPr lang="tr-TR" sz="3200" b="1" dirty="0"/>
              <a:t>İş Akış Şemaları / İİBF Web Sitesi</a:t>
            </a:r>
          </a:p>
        </p:txBody>
      </p:sp>
      <p:sp>
        <p:nvSpPr>
          <p:cNvPr id="11" name="Freeform 38"/>
          <p:cNvSpPr/>
          <p:nvPr/>
        </p:nvSpPr>
        <p:spPr>
          <a:xfrm rot="5400000">
            <a:off x="8200146" y="-674837"/>
            <a:ext cx="786123" cy="2444610"/>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b="1" dirty="0">
                <a:solidFill>
                  <a:srgbClr val="000000"/>
                </a:solidFill>
              </a:rPr>
              <a:t>Yönetişim  oluşturulur</a:t>
            </a:r>
            <a:endParaRPr lang="en-US" b="1" dirty="0">
              <a:solidFill>
                <a:srgbClr val="000000"/>
              </a:solidFill>
            </a:endParaRPr>
          </a:p>
        </p:txBody>
      </p:sp>
    </p:spTree>
    <p:extLst>
      <p:ext uri="{BB962C8B-B14F-4D97-AF65-F5344CB8AC3E}">
        <p14:creationId xmlns:p14="http://schemas.microsoft.com/office/powerpoint/2010/main" val="617096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562600" cy="6858000"/>
          </a:xfrm>
          <a:prstGeom prst="rect">
            <a:avLst/>
          </a:prstGeom>
        </p:spPr>
      </p:pic>
      <p:pic>
        <p:nvPicPr>
          <p:cNvPr id="4" name="Resim 3"/>
          <p:cNvPicPr>
            <a:picLocks noChangeAspect="1"/>
          </p:cNvPicPr>
          <p:nvPr/>
        </p:nvPicPr>
        <p:blipFill>
          <a:blip r:embed="rId3"/>
          <a:stretch>
            <a:fillRect/>
          </a:stretch>
        </p:blipFill>
        <p:spPr>
          <a:xfrm>
            <a:off x="5562601" y="0"/>
            <a:ext cx="6629399" cy="6858000"/>
          </a:xfrm>
          <a:prstGeom prst="rect">
            <a:avLst/>
          </a:prstGeom>
        </p:spPr>
      </p:pic>
    </p:spTree>
    <p:extLst>
      <p:ext uri="{BB962C8B-B14F-4D97-AF65-F5344CB8AC3E}">
        <p14:creationId xmlns:p14="http://schemas.microsoft.com/office/powerpoint/2010/main" val="3101769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015039" cy="685800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039" y="0"/>
            <a:ext cx="6176962" cy="6858000"/>
          </a:xfrm>
          <a:prstGeom prst="rect">
            <a:avLst/>
          </a:prstGeom>
        </p:spPr>
      </p:pic>
    </p:spTree>
    <p:extLst>
      <p:ext uri="{BB962C8B-B14F-4D97-AF65-F5344CB8AC3E}">
        <p14:creationId xmlns:p14="http://schemas.microsoft.com/office/powerpoint/2010/main" val="638054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5026"/>
          </a:xfrm>
          <a:prstGeom prst="rect">
            <a:avLst/>
          </a:prstGeom>
        </p:spPr>
      </p:pic>
    </p:spTree>
    <p:extLst>
      <p:ext uri="{BB962C8B-B14F-4D97-AF65-F5344CB8AC3E}">
        <p14:creationId xmlns:p14="http://schemas.microsoft.com/office/powerpoint/2010/main" val="219960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4FC8B-8CD2-407F-94F1-9C71F5AEC2B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DBABC971-8D40-4A4F-AC60-28B9172789B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B9C04DC5-313B-4FE4-B868-5672A37641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791AE23E-90C9-4963-96E2-8DADBFC3BC0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C5F93E90-4379-4AAC-B021-E5FA6D974AE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329FDD08-42D8-4AFF-90E5-5DAA5BC4CB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4C1E981B-F06E-48B4-9275-F4B261AFCA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312E2C24-0CD2-4071-8CE2-B059993A99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6" name="Freeform 5">
            <a:extLst>
              <a:ext uri="{FF2B5EF4-FFF2-40B4-BE49-F238E27FC236}">
                <a16:creationId xmlns:a16="http://schemas.microsoft.com/office/drawing/2014/main" id="{24F1DC13-C830-4B86-A9C6-927F5C55DB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İçerik Yer Tutucusu 4" descr="metin içeren bir resim&#10;&#10;Yüksek güvenilirlikle oluşturulmuş açıklama">
            <a:extLst>
              <a:ext uri="{FF2B5EF4-FFF2-40B4-BE49-F238E27FC236}">
                <a16:creationId xmlns:a16="http://schemas.microsoft.com/office/drawing/2014/main" id="{240A43B3-31CC-469B-A94D-1A32352A8C0E}"/>
              </a:ext>
            </a:extLst>
          </p:cNvPr>
          <p:cNvPicPr>
            <a:picLocks noGrp="1" noChangeAspect="1"/>
          </p:cNvPicPr>
          <p:nvPr>
            <p:ph idx="1"/>
          </p:nvPr>
        </p:nvPicPr>
        <p:blipFill>
          <a:blip r:embed="rId7"/>
          <a:stretch>
            <a:fillRect/>
          </a:stretch>
        </p:blipFill>
        <p:spPr>
          <a:xfrm>
            <a:off x="1076293" y="323760"/>
            <a:ext cx="5199487" cy="6153240"/>
          </a:xfrm>
          <a:prstGeom prst="rect">
            <a:avLst/>
          </a:prstGeom>
          <a:effectLst/>
        </p:spPr>
      </p:pic>
    </p:spTree>
    <p:extLst>
      <p:ext uri="{BB962C8B-B14F-4D97-AF65-F5344CB8AC3E}">
        <p14:creationId xmlns:p14="http://schemas.microsoft.com/office/powerpoint/2010/main" val="2719069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2600" y="482600"/>
            <a:ext cx="6858000" cy="58928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13400" y="279400"/>
            <a:ext cx="6858000" cy="6299200"/>
          </a:xfrm>
          <a:prstGeom prst="rect">
            <a:avLst/>
          </a:prstGeom>
        </p:spPr>
      </p:pic>
      <p:sp>
        <p:nvSpPr>
          <p:cNvPr id="6" name="Metin kutusu 5"/>
          <p:cNvSpPr txBox="1"/>
          <p:nvPr/>
        </p:nvSpPr>
        <p:spPr>
          <a:xfrm>
            <a:off x="3204755" y="4049483"/>
            <a:ext cx="6923314" cy="923330"/>
          </a:xfrm>
          <a:prstGeom prst="rect">
            <a:avLst/>
          </a:prstGeom>
          <a:noFill/>
        </p:spPr>
        <p:txBody>
          <a:bodyPr wrap="square" rtlCol="0">
            <a:spAutoFit/>
          </a:bodyPr>
          <a:lstStyle/>
          <a:p>
            <a:r>
              <a:rPr lang="tr-TR" sz="5400" b="1" dirty="0">
                <a:solidFill>
                  <a:srgbClr val="C00000"/>
                </a:solidFill>
                <a:latin typeface="Bahnschrift" panose="020B0502040204020203" pitchFamily="34" charset="0"/>
              </a:rPr>
              <a:t>Çalışma Alanları</a:t>
            </a:r>
            <a:endParaRPr lang="en-GB" sz="5400" b="1" dirty="0">
              <a:solidFill>
                <a:srgbClr val="C00000"/>
              </a:solidFill>
              <a:latin typeface="Bahnschrift" panose="020B0502040204020203" pitchFamily="34" charset="0"/>
            </a:endParaRPr>
          </a:p>
        </p:txBody>
      </p:sp>
      <p:sp>
        <p:nvSpPr>
          <p:cNvPr id="7" name="Metin kutusu 6"/>
          <p:cNvSpPr txBox="1"/>
          <p:nvPr/>
        </p:nvSpPr>
        <p:spPr>
          <a:xfrm>
            <a:off x="169817" y="5238203"/>
            <a:ext cx="6923314" cy="923330"/>
          </a:xfrm>
          <a:prstGeom prst="rect">
            <a:avLst/>
          </a:prstGeom>
          <a:noFill/>
        </p:spPr>
        <p:txBody>
          <a:bodyPr wrap="square" rtlCol="0">
            <a:spAutoFit/>
          </a:bodyPr>
          <a:lstStyle/>
          <a:p>
            <a:r>
              <a:rPr lang="tr-TR" sz="5400" b="1" dirty="0">
                <a:latin typeface="Bahnschrift" panose="020B0502040204020203" pitchFamily="34" charset="0"/>
              </a:rPr>
              <a:t>B Blok Zemin Kat</a:t>
            </a:r>
            <a:endParaRPr lang="en-GB" sz="5400" b="1" dirty="0">
              <a:latin typeface="Bahnschrift" panose="020B0502040204020203" pitchFamily="34" charset="0"/>
            </a:endParaRPr>
          </a:p>
        </p:txBody>
      </p:sp>
      <p:sp>
        <p:nvSpPr>
          <p:cNvPr id="8" name="Metin kutusu 7"/>
          <p:cNvSpPr txBox="1"/>
          <p:nvPr/>
        </p:nvSpPr>
        <p:spPr>
          <a:xfrm>
            <a:off x="6213780" y="5241018"/>
            <a:ext cx="5571820" cy="923330"/>
          </a:xfrm>
          <a:prstGeom prst="rect">
            <a:avLst/>
          </a:prstGeom>
          <a:noFill/>
        </p:spPr>
        <p:txBody>
          <a:bodyPr wrap="square" rtlCol="0">
            <a:spAutoFit/>
          </a:bodyPr>
          <a:lstStyle/>
          <a:p>
            <a:r>
              <a:rPr lang="tr-TR" sz="5400" b="1" dirty="0">
                <a:latin typeface="Bahnschrift" panose="020B0502040204020203" pitchFamily="34" charset="0"/>
              </a:rPr>
              <a:t>B Blok 1. ve 2. Kat</a:t>
            </a:r>
            <a:endParaRPr lang="en-GB" sz="5400" b="1" dirty="0">
              <a:latin typeface="Bahnschrift" panose="020B0502040204020203" pitchFamily="34" charset="0"/>
            </a:endParaRPr>
          </a:p>
        </p:txBody>
      </p:sp>
    </p:spTree>
    <p:extLst>
      <p:ext uri="{BB962C8B-B14F-4D97-AF65-F5344CB8AC3E}">
        <p14:creationId xmlns:p14="http://schemas.microsoft.com/office/powerpoint/2010/main" val="278614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8"/>
          <p:cNvGrpSpPr/>
          <p:nvPr/>
        </p:nvGrpSpPr>
        <p:grpSpPr>
          <a:xfrm>
            <a:off x="2052362" y="1858121"/>
            <a:ext cx="8763683" cy="2731295"/>
            <a:chOff x="807488" y="424261"/>
            <a:chExt cx="8064896" cy="1694270"/>
          </a:xfrm>
        </p:grpSpPr>
        <p:sp>
          <p:nvSpPr>
            <p:cNvPr id="6" name="Rectangle 2"/>
            <p:cNvSpPr/>
            <p:nvPr/>
          </p:nvSpPr>
          <p:spPr>
            <a:xfrm>
              <a:off x="807488" y="741872"/>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pSp>
          <p:nvGrpSpPr>
            <p:cNvPr id="7" name="Group 30"/>
            <p:cNvGrpSpPr/>
            <p:nvPr/>
          </p:nvGrpSpPr>
          <p:grpSpPr>
            <a:xfrm>
              <a:off x="879496" y="424261"/>
              <a:ext cx="7992888" cy="1694270"/>
              <a:chOff x="971600" y="404664"/>
              <a:chExt cx="7992888" cy="1694270"/>
            </a:xfrm>
          </p:grpSpPr>
          <p:sp>
            <p:nvSpPr>
              <p:cNvPr id="13" name="Rectangle 31"/>
              <p:cNvSpPr/>
              <p:nvPr/>
            </p:nvSpPr>
            <p:spPr>
              <a:xfrm>
                <a:off x="971600" y="404664"/>
                <a:ext cx="7992888" cy="1694270"/>
              </a:xfrm>
              <a:prstGeom prst="rect">
                <a:avLst/>
              </a:prstGeom>
              <a:ln w="6350">
                <a:noFill/>
              </a:ln>
            </p:spPr>
          </p:sp>
          <p:sp>
            <p:nvSpPr>
              <p:cNvPr id="14"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algn="ctr" defTabSz="400050" fontAlgn="base">
                  <a:lnSpc>
                    <a:spcPct val="90000"/>
                  </a:lnSpc>
                  <a:spcBef>
                    <a:spcPct val="0"/>
                  </a:spcBef>
                  <a:spcAft>
                    <a:spcPct val="35000"/>
                  </a:spcAft>
                </a:pPr>
                <a:r>
                  <a:rPr lang="tr-TR" sz="1200" b="1" dirty="0">
                    <a:solidFill>
                      <a:srgbClr val="000000"/>
                    </a:solidFill>
                  </a:rPr>
                  <a:t>Vizyon ve değerler tanımlanır</a:t>
                </a:r>
                <a:endParaRPr lang="en-US" sz="1200" b="1" dirty="0">
                  <a:solidFill>
                    <a:srgbClr val="000000"/>
                  </a:solidFill>
                </a:endParaRPr>
              </a:p>
            </p:txBody>
          </p:sp>
          <p:sp>
            <p:nvSpPr>
              <p:cNvPr id="15" name="Freeform 33"/>
              <p:cNvSpPr/>
              <p:nvPr/>
            </p:nvSpPr>
            <p:spPr>
              <a:xfrm rot="5400000">
                <a:off x="2294287" y="795529"/>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algn="ctr" defTabSz="400050" fontAlgn="base">
                  <a:lnSpc>
                    <a:spcPct val="90000"/>
                  </a:lnSpc>
                  <a:spcBef>
                    <a:spcPct val="0"/>
                  </a:spcBef>
                  <a:spcAft>
                    <a:spcPct val="35000"/>
                  </a:spcAft>
                </a:pPr>
                <a:endParaRPr lang="tr-TR" sz="900" dirty="0">
                  <a:solidFill>
                    <a:srgbClr val="000000"/>
                  </a:solidFill>
                </a:endParaRPr>
              </a:p>
              <a:p>
                <a:pPr algn="ctr" defTabSz="400050" fontAlgn="base">
                  <a:lnSpc>
                    <a:spcPct val="90000"/>
                  </a:lnSpc>
                  <a:spcBef>
                    <a:spcPct val="0"/>
                  </a:spcBef>
                  <a:spcAft>
                    <a:spcPct val="35000"/>
                  </a:spcAft>
                </a:pPr>
                <a:r>
                  <a:rPr lang="tr-TR" sz="1200" b="1" dirty="0">
                    <a:solidFill>
                      <a:srgbClr val="000000"/>
                    </a:solidFill>
                  </a:rPr>
                  <a:t>Strateji ve Hedefler belirlenir</a:t>
                </a:r>
                <a:endParaRPr lang="en-US" sz="1200" b="1" dirty="0">
                  <a:solidFill>
                    <a:srgbClr val="000000"/>
                  </a:solidFill>
                </a:endParaRPr>
              </a:p>
            </p:txBody>
          </p:sp>
          <p:sp>
            <p:nvSpPr>
              <p:cNvPr id="16"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algn="ctr" defTabSz="400050" fontAlgn="base">
                  <a:lnSpc>
                    <a:spcPct val="90000"/>
                  </a:lnSpc>
                  <a:spcBef>
                    <a:spcPct val="0"/>
                  </a:spcBef>
                  <a:spcAft>
                    <a:spcPct val="35000"/>
                  </a:spcAft>
                </a:pPr>
                <a:r>
                  <a:rPr lang="tr-TR" sz="1200" b="1" dirty="0">
                    <a:solidFill>
                      <a:srgbClr val="000000"/>
                    </a:solidFill>
                  </a:rPr>
                  <a:t>Disiplinlerin profili tanımlanır</a:t>
                </a:r>
              </a:p>
            </p:txBody>
          </p:sp>
          <p:sp>
            <p:nvSpPr>
              <p:cNvPr id="17"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algn="ctr" defTabSz="400050" fontAlgn="base">
                  <a:lnSpc>
                    <a:spcPct val="90000"/>
                  </a:lnSpc>
                  <a:spcBef>
                    <a:spcPct val="0"/>
                  </a:spcBef>
                  <a:spcAft>
                    <a:spcPct val="35000"/>
                  </a:spcAft>
                </a:pPr>
                <a:r>
                  <a:rPr lang="tr-TR" sz="1200" b="1" dirty="0">
                    <a:solidFill>
                      <a:srgbClr val="000000"/>
                    </a:solidFill>
                  </a:rPr>
                  <a:t>Paydaşlarla takımlar oluşturulur</a:t>
                </a:r>
                <a:endParaRPr lang="en-US" sz="1200" b="1" dirty="0">
                  <a:solidFill>
                    <a:srgbClr val="000000"/>
                  </a:solidFill>
                </a:endParaRPr>
              </a:p>
            </p:txBody>
          </p:sp>
          <p:sp>
            <p:nvSpPr>
              <p:cNvPr id="18"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400050" fontAlgn="base">
                  <a:lnSpc>
                    <a:spcPct val="90000"/>
                  </a:lnSpc>
                  <a:spcBef>
                    <a:spcPct val="0"/>
                  </a:spcBef>
                  <a:spcAft>
                    <a:spcPct val="35000"/>
                  </a:spcAft>
                </a:pPr>
                <a:r>
                  <a:rPr lang="tr-TR" sz="1200" b="1" dirty="0">
                    <a:solidFill>
                      <a:srgbClr val="000000"/>
                    </a:solidFill>
                  </a:rPr>
                  <a:t>Kaynaklar sağlanır</a:t>
                </a:r>
                <a:endParaRPr lang="en-US" sz="1200" b="1" dirty="0">
                  <a:solidFill>
                    <a:srgbClr val="000000"/>
                  </a:solidFill>
                </a:endParaRPr>
              </a:p>
            </p:txBody>
          </p:sp>
          <p:sp>
            <p:nvSpPr>
              <p:cNvPr id="19" name="Freeform 37"/>
              <p:cNvSpPr/>
              <p:nvPr/>
            </p:nvSpPr>
            <p:spPr>
              <a:xfrm rot="5400000">
                <a:off x="6331273" y="831122"/>
                <a:ext cx="542819" cy="785496"/>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11200" fontAlgn="base">
                  <a:lnSpc>
                    <a:spcPct val="90000"/>
                  </a:lnSpc>
                  <a:spcBef>
                    <a:spcPct val="0"/>
                  </a:spcBef>
                  <a:spcAft>
                    <a:spcPct val="35000"/>
                  </a:spcAft>
                </a:pPr>
                <a:r>
                  <a:rPr lang="tr-TR" sz="1200" b="1" dirty="0">
                    <a:solidFill>
                      <a:srgbClr val="000000"/>
                    </a:solidFill>
                  </a:rPr>
                  <a:t>Kaynaklar dağıtılır</a:t>
                </a:r>
                <a:endParaRPr lang="en-US" sz="1200" b="1" dirty="0">
                  <a:solidFill>
                    <a:srgbClr val="000000"/>
                  </a:solidFill>
                </a:endParaRPr>
              </a:p>
            </p:txBody>
          </p:sp>
          <p:sp>
            <p:nvSpPr>
              <p:cNvPr id="20" name="Freeform 38"/>
              <p:cNvSpPr/>
              <p:nvPr/>
            </p:nvSpPr>
            <p:spPr>
              <a:xfrm rot="5400000">
                <a:off x="7162327" y="841520"/>
                <a:ext cx="577457" cy="771882"/>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400050" fontAlgn="base">
                  <a:lnSpc>
                    <a:spcPct val="90000"/>
                  </a:lnSpc>
                  <a:spcBef>
                    <a:spcPct val="0"/>
                  </a:spcBef>
                  <a:spcAft>
                    <a:spcPct val="35000"/>
                  </a:spcAft>
                </a:pPr>
                <a:r>
                  <a:rPr lang="tr-TR" sz="1200" b="1" dirty="0">
                    <a:solidFill>
                      <a:srgbClr val="000000"/>
                    </a:solidFill>
                  </a:rPr>
                  <a:t>Yönetişim  oluşturulur</a:t>
                </a:r>
                <a:endParaRPr lang="en-US" sz="1200" b="1" dirty="0">
                  <a:solidFill>
                    <a:srgbClr val="000000"/>
                  </a:solidFill>
                </a:endParaRPr>
              </a:p>
            </p:txBody>
          </p:sp>
          <p:sp>
            <p:nvSpPr>
              <p:cNvPr id="21" name="Freeform 39"/>
              <p:cNvSpPr/>
              <p:nvPr/>
            </p:nvSpPr>
            <p:spPr>
              <a:xfrm rot="5400000">
                <a:off x="7914799" y="914087"/>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algn="ctr" defTabSz="400050" fontAlgn="base">
                  <a:lnSpc>
                    <a:spcPct val="90000"/>
                  </a:lnSpc>
                  <a:spcBef>
                    <a:spcPct val="0"/>
                  </a:spcBef>
                  <a:spcAft>
                    <a:spcPct val="35000"/>
                  </a:spcAft>
                </a:pPr>
                <a:r>
                  <a:rPr lang="tr-TR" sz="1200" b="1" dirty="0">
                    <a:solidFill>
                      <a:srgbClr val="000000"/>
                    </a:solidFill>
                  </a:rPr>
                  <a:t>Değişim yönetilir</a:t>
                </a:r>
                <a:endParaRPr lang="en-US" sz="1200" b="1" dirty="0">
                  <a:solidFill>
                    <a:srgbClr val="000000"/>
                  </a:solidFill>
                </a:endParaRPr>
              </a:p>
            </p:txBody>
          </p:sp>
        </p:grpSp>
        <p:sp>
          <p:nvSpPr>
            <p:cNvPr id="8" name="TextBox 11"/>
            <p:cNvSpPr txBox="1"/>
            <p:nvPr/>
          </p:nvSpPr>
          <p:spPr>
            <a:xfrm>
              <a:off x="3419759" y="716007"/>
              <a:ext cx="2577443" cy="286379"/>
            </a:xfrm>
            <a:prstGeom prst="rect">
              <a:avLst/>
            </a:prstGeom>
            <a:noFill/>
          </p:spPr>
          <p:txBody>
            <a:bodyPr wrap="none" rtlCol="0">
              <a:spAutoFit/>
            </a:bodyPr>
            <a:lstStyle/>
            <a:p>
              <a:pPr fontAlgn="base">
                <a:spcBef>
                  <a:spcPct val="0"/>
                </a:spcBef>
                <a:spcAft>
                  <a:spcPct val="0"/>
                </a:spcAft>
              </a:pPr>
              <a:r>
                <a:rPr lang="tr-TR" sz="2400" b="1" dirty="0">
                  <a:latin typeface="Arial" charset="0"/>
                </a:rPr>
                <a:t>Yönetim Süreçleri</a:t>
              </a:r>
            </a:p>
          </p:txBody>
        </p:sp>
      </p:grpSp>
    </p:spTree>
    <p:extLst>
      <p:ext uri="{BB962C8B-B14F-4D97-AF65-F5344CB8AC3E}">
        <p14:creationId xmlns:p14="http://schemas.microsoft.com/office/powerpoint/2010/main" val="175195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129338" cy="6858000"/>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339" y="0"/>
            <a:ext cx="6062661" cy="6858000"/>
          </a:xfrm>
          <a:prstGeom prst="rect">
            <a:avLst/>
          </a:prstGeom>
        </p:spPr>
      </p:pic>
    </p:spTree>
    <p:extLst>
      <p:ext uri="{BB962C8B-B14F-4D97-AF65-F5344CB8AC3E}">
        <p14:creationId xmlns:p14="http://schemas.microsoft.com/office/powerpoint/2010/main" val="2204494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48BDFD6-B910-4233-B013-CD9813C2465E}"/>
              </a:ext>
            </a:extLst>
          </p:cNvPr>
          <p:cNvPicPr>
            <a:picLocks noChangeAspect="1"/>
          </p:cNvPicPr>
          <p:nvPr/>
        </p:nvPicPr>
        <p:blipFill>
          <a:blip r:embed="rId2"/>
          <a:stretch>
            <a:fillRect/>
          </a:stretch>
        </p:blipFill>
        <p:spPr>
          <a:xfrm>
            <a:off x="6502402" y="548620"/>
            <a:ext cx="5079998" cy="6283980"/>
          </a:xfrm>
          <a:prstGeom prst="rect">
            <a:avLst/>
          </a:prstGeom>
        </p:spPr>
      </p:pic>
      <p:pic>
        <p:nvPicPr>
          <p:cNvPr id="7" name="Resim 6" descr="ekran görüntüsü içeren bir resim&#10;&#10;Çok yüksek güvenilirlikle oluşturulmuş açıklama">
            <a:extLst>
              <a:ext uri="{FF2B5EF4-FFF2-40B4-BE49-F238E27FC236}">
                <a16:creationId xmlns:a16="http://schemas.microsoft.com/office/drawing/2014/main" id="{F2A63264-58F1-4889-A5D1-2964968D4BCD}"/>
              </a:ext>
            </a:extLst>
          </p:cNvPr>
          <p:cNvPicPr>
            <a:picLocks noChangeAspect="1"/>
          </p:cNvPicPr>
          <p:nvPr/>
        </p:nvPicPr>
        <p:blipFill>
          <a:blip r:embed="rId3"/>
          <a:stretch>
            <a:fillRect/>
          </a:stretch>
        </p:blipFill>
        <p:spPr>
          <a:xfrm>
            <a:off x="609600" y="599420"/>
            <a:ext cx="5486400" cy="6258580"/>
          </a:xfrm>
          <a:prstGeom prst="rect">
            <a:avLst/>
          </a:prstGeom>
        </p:spPr>
      </p:pic>
      <p:sp>
        <p:nvSpPr>
          <p:cNvPr id="8" name="Metin kutusu 7">
            <a:extLst>
              <a:ext uri="{FF2B5EF4-FFF2-40B4-BE49-F238E27FC236}">
                <a16:creationId xmlns:a16="http://schemas.microsoft.com/office/drawing/2014/main" id="{3B34B67E-55D5-4150-9F03-A4B39B5FFAFB}"/>
              </a:ext>
            </a:extLst>
          </p:cNvPr>
          <p:cNvSpPr txBox="1"/>
          <p:nvPr/>
        </p:nvSpPr>
        <p:spPr>
          <a:xfrm>
            <a:off x="1574800" y="25400"/>
            <a:ext cx="8389259" cy="523220"/>
          </a:xfrm>
          <a:prstGeom prst="rect">
            <a:avLst/>
          </a:prstGeom>
          <a:noFill/>
        </p:spPr>
        <p:txBody>
          <a:bodyPr wrap="square" rtlCol="0">
            <a:spAutoFit/>
          </a:bodyPr>
          <a:lstStyle/>
          <a:p>
            <a:r>
              <a:rPr lang="tr-TR" sz="2800" b="1" dirty="0">
                <a:solidFill>
                  <a:schemeClr val="bg1"/>
                </a:solidFill>
              </a:rPr>
              <a:t>Öğrenci Topluluk Etkinliklerinin Desteklenmesi</a:t>
            </a:r>
            <a:endParaRPr lang="en-GB" sz="2800" b="1" dirty="0">
              <a:solidFill>
                <a:schemeClr val="bg1"/>
              </a:solidFill>
            </a:endParaRPr>
          </a:p>
        </p:txBody>
      </p:sp>
    </p:spTree>
    <p:extLst>
      <p:ext uri="{BB962C8B-B14F-4D97-AF65-F5344CB8AC3E}">
        <p14:creationId xmlns:p14="http://schemas.microsoft.com/office/powerpoint/2010/main" val="4118344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iç mekan, kişi, tablo, oturma içeren bir resim&#10;&#10;Çok yüksek güvenilirlikle oluşturulmuş açıklama">
            <a:extLst>
              <a:ext uri="{FF2B5EF4-FFF2-40B4-BE49-F238E27FC236}">
                <a16:creationId xmlns:a16="http://schemas.microsoft.com/office/drawing/2014/main" id="{F4940757-3889-492A-ACD1-9956BB35451B}"/>
              </a:ext>
            </a:extLst>
          </p:cNvPr>
          <p:cNvPicPr>
            <a:picLocks noChangeAspect="1"/>
          </p:cNvPicPr>
          <p:nvPr/>
        </p:nvPicPr>
        <p:blipFill>
          <a:blip r:embed="rId3"/>
          <a:stretch>
            <a:fillRect/>
          </a:stretch>
        </p:blipFill>
        <p:spPr>
          <a:xfrm>
            <a:off x="1" y="0"/>
            <a:ext cx="6167120" cy="6858000"/>
          </a:xfrm>
          <a:prstGeom prst="rect">
            <a:avLst/>
          </a:prstGeom>
        </p:spPr>
      </p:pic>
      <p:pic>
        <p:nvPicPr>
          <p:cNvPr id="7" name="Resim 6" descr="tavan, iç mekan, duvar, tablo içeren bir resim&#10;&#10;Çok yüksek güvenilirlikle oluşturulmuş açıklama">
            <a:extLst>
              <a:ext uri="{FF2B5EF4-FFF2-40B4-BE49-F238E27FC236}">
                <a16:creationId xmlns:a16="http://schemas.microsoft.com/office/drawing/2014/main" id="{BC659615-F77F-4977-9F86-6DBEE19B123A}"/>
              </a:ext>
            </a:extLst>
          </p:cNvPr>
          <p:cNvPicPr>
            <a:picLocks noChangeAspect="1"/>
          </p:cNvPicPr>
          <p:nvPr/>
        </p:nvPicPr>
        <p:blipFill>
          <a:blip r:embed="rId4"/>
          <a:stretch>
            <a:fillRect/>
          </a:stretch>
        </p:blipFill>
        <p:spPr>
          <a:xfrm>
            <a:off x="6167121" y="0"/>
            <a:ext cx="6024878" cy="6858000"/>
          </a:xfrm>
          <a:prstGeom prst="rect">
            <a:avLst/>
          </a:prstGeom>
        </p:spPr>
      </p:pic>
      <p:sp>
        <p:nvSpPr>
          <p:cNvPr id="8" name="Metin kutusu 7">
            <a:extLst>
              <a:ext uri="{FF2B5EF4-FFF2-40B4-BE49-F238E27FC236}">
                <a16:creationId xmlns:a16="http://schemas.microsoft.com/office/drawing/2014/main" id="{F4B85D54-CD2F-48DB-9A5D-51C9B4A05F77}"/>
              </a:ext>
            </a:extLst>
          </p:cNvPr>
          <p:cNvSpPr txBox="1"/>
          <p:nvPr/>
        </p:nvSpPr>
        <p:spPr>
          <a:xfrm>
            <a:off x="4289904" y="0"/>
            <a:ext cx="4889655" cy="646331"/>
          </a:xfrm>
          <a:prstGeom prst="rect">
            <a:avLst/>
          </a:prstGeom>
          <a:noFill/>
        </p:spPr>
        <p:txBody>
          <a:bodyPr wrap="square" rtlCol="0">
            <a:spAutoFit/>
          </a:bodyPr>
          <a:lstStyle/>
          <a:p>
            <a:r>
              <a:rPr lang="tr-TR" sz="3600" b="1" dirty="0">
                <a:solidFill>
                  <a:schemeClr val="bg1"/>
                </a:solidFill>
                <a:latin typeface="Arial Black" panose="020B0A04020102020204" pitchFamily="34" charset="0"/>
              </a:rPr>
              <a:t>STK Ziyaretleri</a:t>
            </a:r>
            <a:endParaRPr lang="en-GB" sz="36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321809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594FC8B-8CD2-407F-94F1-9C71F5AEC2B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 name="Picture 26">
            <a:extLst>
              <a:ext uri="{FF2B5EF4-FFF2-40B4-BE49-F238E27FC236}">
                <a16:creationId xmlns:a16="http://schemas.microsoft.com/office/drawing/2014/main" id="{DBABC971-8D40-4A4F-AC60-28B9172789B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9" name="Oval 28">
            <a:extLst>
              <a:ext uri="{FF2B5EF4-FFF2-40B4-BE49-F238E27FC236}">
                <a16:creationId xmlns:a16="http://schemas.microsoft.com/office/drawing/2014/main" id="{B9C04DC5-313B-4FE4-B868-5672A37641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791AE23E-90C9-4963-96E2-8DADBFC3BC0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32">
            <a:extLst>
              <a:ext uri="{FF2B5EF4-FFF2-40B4-BE49-F238E27FC236}">
                <a16:creationId xmlns:a16="http://schemas.microsoft.com/office/drawing/2014/main" id="{C5F93E90-4379-4AAC-B021-E5FA6D974AE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5" name="Rectangle 34">
            <a:extLst>
              <a:ext uri="{FF2B5EF4-FFF2-40B4-BE49-F238E27FC236}">
                <a16:creationId xmlns:a16="http://schemas.microsoft.com/office/drawing/2014/main" id="{329FDD08-42D8-4AFF-90E5-5DAA5BC4CB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4C1E981B-F06E-48B4-9275-F4B261AFCA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6">
            <a:extLst>
              <a:ext uri="{FF2B5EF4-FFF2-40B4-BE49-F238E27FC236}">
                <a16:creationId xmlns:a16="http://schemas.microsoft.com/office/drawing/2014/main" id="{312E2C24-0CD2-4071-8CE2-B059993A99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1" name="Freeform 5">
            <a:extLst>
              <a:ext uri="{FF2B5EF4-FFF2-40B4-BE49-F238E27FC236}">
                <a16:creationId xmlns:a16="http://schemas.microsoft.com/office/drawing/2014/main" id="{24F1DC13-C830-4B86-A9C6-927F5C55DB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İçerik Yer Tutucusu 4" descr="metin, gazete, ekran görüntüsü içeren bir resim&#10;&#10;Çok yüksek güvenilirlikle oluşturulmuş açıklama">
            <a:extLst>
              <a:ext uri="{FF2B5EF4-FFF2-40B4-BE49-F238E27FC236}">
                <a16:creationId xmlns:a16="http://schemas.microsoft.com/office/drawing/2014/main" id="{7376AB0D-14FE-43D3-ABF4-336EA369D78D}"/>
              </a:ext>
            </a:extLst>
          </p:cNvPr>
          <p:cNvPicPr>
            <a:picLocks noGrp="1" noChangeAspect="1"/>
          </p:cNvPicPr>
          <p:nvPr>
            <p:ph idx="1"/>
          </p:nvPr>
        </p:nvPicPr>
        <p:blipFill rotWithShape="1">
          <a:blip r:embed="rId7"/>
          <a:srcRect r="1" b="1295"/>
          <a:stretch/>
        </p:blipFill>
        <p:spPr>
          <a:xfrm>
            <a:off x="1097770" y="865597"/>
            <a:ext cx="5032888" cy="5920332"/>
          </a:xfrm>
          <a:prstGeom prst="rect">
            <a:avLst/>
          </a:prstGeom>
          <a:effectLst/>
        </p:spPr>
      </p:pic>
      <p:sp>
        <p:nvSpPr>
          <p:cNvPr id="21" name="Metin kutusu 20">
            <a:extLst>
              <a:ext uri="{FF2B5EF4-FFF2-40B4-BE49-F238E27FC236}">
                <a16:creationId xmlns:a16="http://schemas.microsoft.com/office/drawing/2014/main" id="{1F57F0AC-587F-4A0C-8966-469ED85BF42F}"/>
              </a:ext>
            </a:extLst>
          </p:cNvPr>
          <p:cNvSpPr txBox="1"/>
          <p:nvPr/>
        </p:nvSpPr>
        <p:spPr>
          <a:xfrm>
            <a:off x="559448" y="147195"/>
            <a:ext cx="6578148" cy="646331"/>
          </a:xfrm>
          <a:prstGeom prst="rect">
            <a:avLst/>
          </a:prstGeom>
          <a:noFill/>
        </p:spPr>
        <p:txBody>
          <a:bodyPr wrap="square" rtlCol="0">
            <a:spAutoFit/>
          </a:bodyPr>
          <a:lstStyle/>
          <a:p>
            <a:r>
              <a:rPr lang="tr-TR" sz="3600" b="1" dirty="0">
                <a:solidFill>
                  <a:schemeClr val="bg1"/>
                </a:solidFill>
                <a:latin typeface="Arial Black" panose="020B0A04020102020204" pitchFamily="34" charset="0"/>
              </a:rPr>
              <a:t>Ekonomi Yaz Seminerleri</a:t>
            </a:r>
            <a:endParaRPr lang="en-GB" sz="36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68840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9"/>
          <p:cNvSpPr/>
          <p:nvPr/>
        </p:nvSpPr>
        <p:spPr>
          <a:xfrm rot="5400000">
            <a:off x="5613123" y="-944838"/>
            <a:ext cx="1128715" cy="3018393"/>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algn="ctr" defTabSz="400050" fontAlgn="base">
              <a:lnSpc>
                <a:spcPct val="90000"/>
              </a:lnSpc>
              <a:spcBef>
                <a:spcPct val="0"/>
              </a:spcBef>
              <a:spcAft>
                <a:spcPct val="35000"/>
              </a:spcAft>
            </a:pPr>
            <a:r>
              <a:rPr lang="tr-TR" sz="2000" b="1" dirty="0">
                <a:solidFill>
                  <a:srgbClr val="000000"/>
                </a:solidFill>
              </a:rPr>
              <a:t>Değişim yönetilir</a:t>
            </a:r>
            <a:endParaRPr lang="en-US" sz="2000" b="1" dirty="0">
              <a:solidFill>
                <a:srgbClr val="000000"/>
              </a:solidFill>
            </a:endParaRPr>
          </a:p>
        </p:txBody>
      </p:sp>
      <p:sp>
        <p:nvSpPr>
          <p:cNvPr id="2" name="Metin kutusu 1">
            <a:extLst>
              <a:ext uri="{FF2B5EF4-FFF2-40B4-BE49-F238E27FC236}">
                <a16:creationId xmlns:a16="http://schemas.microsoft.com/office/drawing/2014/main" id="{6668B6CE-0640-496D-A72B-9FF68A039FBC}"/>
              </a:ext>
            </a:extLst>
          </p:cNvPr>
          <p:cNvSpPr txBox="1"/>
          <p:nvPr/>
        </p:nvSpPr>
        <p:spPr>
          <a:xfrm>
            <a:off x="74645" y="592062"/>
            <a:ext cx="4329404" cy="3477875"/>
          </a:xfrm>
          <a:prstGeom prst="rect">
            <a:avLst/>
          </a:prstGeom>
          <a:noFill/>
        </p:spPr>
        <p:txBody>
          <a:bodyPr wrap="square" rtlCol="0">
            <a:spAutoFit/>
          </a:bodyPr>
          <a:lstStyle/>
          <a:p>
            <a:r>
              <a:rPr lang="tr-TR" sz="2200" b="1" dirty="0">
                <a:solidFill>
                  <a:schemeClr val="bg1"/>
                </a:solidFill>
              </a:rPr>
              <a:t>Güçlü Yönlerimiz</a:t>
            </a:r>
          </a:p>
          <a:p>
            <a:endParaRPr lang="tr-TR" sz="2200" dirty="0"/>
          </a:p>
          <a:p>
            <a:pPr marL="285750" indent="-285750">
              <a:buFont typeface="Arial" panose="020B0604020202020204" pitchFamily="34" charset="0"/>
              <a:buChar char="•"/>
            </a:pPr>
            <a:r>
              <a:rPr lang="tr-TR" sz="2200" b="1" dirty="0"/>
              <a:t>İş süreçlerinin net olması</a:t>
            </a:r>
          </a:p>
          <a:p>
            <a:pPr marL="285750" indent="-285750">
              <a:buFont typeface="Arial" panose="020B0604020202020204" pitchFamily="34" charset="0"/>
              <a:buChar char="•"/>
            </a:pPr>
            <a:r>
              <a:rPr lang="tr-TR" sz="2200" b="1" dirty="0"/>
              <a:t>Görev dağılımının net olması</a:t>
            </a:r>
          </a:p>
          <a:p>
            <a:pPr marL="285750" indent="-285750">
              <a:buFont typeface="Arial" panose="020B0604020202020204" pitchFamily="34" charset="0"/>
              <a:buChar char="•"/>
            </a:pPr>
            <a:r>
              <a:rPr lang="tr-TR" sz="2200" b="1" dirty="0"/>
              <a:t>İnsan kaynaklarının etkili yönetimi</a:t>
            </a:r>
          </a:p>
          <a:p>
            <a:pPr marL="285750" indent="-285750">
              <a:buFont typeface="Arial" panose="020B0604020202020204" pitchFamily="34" charset="0"/>
              <a:buChar char="•"/>
            </a:pPr>
            <a:r>
              <a:rPr lang="tr-TR" sz="2200" b="1" dirty="0"/>
              <a:t>Kamuoyunu bilgilendirmede etkili olunması</a:t>
            </a:r>
          </a:p>
          <a:p>
            <a:pPr marL="285750" indent="-285750">
              <a:buFont typeface="Arial" panose="020B0604020202020204" pitchFamily="34" charset="0"/>
              <a:buChar char="•"/>
            </a:pPr>
            <a:r>
              <a:rPr lang="tr-TR" sz="2200" b="1" dirty="0"/>
              <a:t>Açıklık, şeffaflık</a:t>
            </a:r>
          </a:p>
        </p:txBody>
      </p:sp>
      <p:sp>
        <p:nvSpPr>
          <p:cNvPr id="6" name="Metin kutusu 5">
            <a:extLst>
              <a:ext uri="{FF2B5EF4-FFF2-40B4-BE49-F238E27FC236}">
                <a16:creationId xmlns:a16="http://schemas.microsoft.com/office/drawing/2014/main" id="{9DC0DCA0-5886-4F73-9217-7B3DC11372FA}"/>
              </a:ext>
            </a:extLst>
          </p:cNvPr>
          <p:cNvSpPr txBox="1"/>
          <p:nvPr/>
        </p:nvSpPr>
        <p:spPr>
          <a:xfrm>
            <a:off x="7613777" y="610435"/>
            <a:ext cx="4690190" cy="3477875"/>
          </a:xfrm>
          <a:prstGeom prst="rect">
            <a:avLst/>
          </a:prstGeom>
          <a:noFill/>
        </p:spPr>
        <p:txBody>
          <a:bodyPr wrap="square" rtlCol="0">
            <a:spAutoFit/>
          </a:bodyPr>
          <a:lstStyle/>
          <a:p>
            <a:r>
              <a:rPr lang="tr-TR" sz="2200" b="1" dirty="0">
                <a:solidFill>
                  <a:schemeClr val="bg1"/>
                </a:solidFill>
              </a:rPr>
              <a:t>İyileştirmeye Açık Yönlerimiz</a:t>
            </a:r>
          </a:p>
          <a:p>
            <a:endParaRPr lang="tr-TR" sz="2200" dirty="0"/>
          </a:p>
          <a:p>
            <a:pPr marL="285750" indent="-285750">
              <a:buFont typeface="Arial" panose="020B0604020202020204" pitchFamily="34" charset="0"/>
              <a:buChar char="•"/>
            </a:pPr>
            <a:r>
              <a:rPr lang="tr-TR" sz="2200" b="1" dirty="0"/>
              <a:t>Öğrencilerin sisteme daha fazla dahil olması</a:t>
            </a:r>
          </a:p>
          <a:p>
            <a:pPr marL="285750" indent="-285750">
              <a:buFont typeface="Arial" panose="020B0604020202020204" pitchFamily="34" charset="0"/>
              <a:buChar char="•"/>
            </a:pPr>
            <a:r>
              <a:rPr lang="tr-TR" sz="2200" b="1" dirty="0"/>
              <a:t>Kalite komisyonunun daha sık ve verimli çalışması</a:t>
            </a:r>
          </a:p>
          <a:p>
            <a:pPr marL="285750" indent="-285750">
              <a:buFont typeface="Arial" panose="020B0604020202020204" pitchFamily="34" charset="0"/>
              <a:buChar char="•"/>
            </a:pPr>
            <a:r>
              <a:rPr lang="tr-TR" sz="2200" b="1" dirty="0"/>
              <a:t>Akademik ve idari personele yönelik beceri ve yetenekleri arttırmaya yönelik eğitimler ve seminerlerin arttırılması</a:t>
            </a:r>
          </a:p>
        </p:txBody>
      </p:sp>
      <p:sp>
        <p:nvSpPr>
          <p:cNvPr id="7" name="Metin kutusu 6">
            <a:extLst>
              <a:ext uri="{FF2B5EF4-FFF2-40B4-BE49-F238E27FC236}">
                <a16:creationId xmlns:a16="http://schemas.microsoft.com/office/drawing/2014/main" id="{6F275C0B-30AB-45BF-B8FB-C8C61D7CBBB3}"/>
              </a:ext>
            </a:extLst>
          </p:cNvPr>
          <p:cNvSpPr txBox="1"/>
          <p:nvPr/>
        </p:nvSpPr>
        <p:spPr>
          <a:xfrm>
            <a:off x="3663818" y="3511824"/>
            <a:ext cx="4690190" cy="3139321"/>
          </a:xfrm>
          <a:prstGeom prst="rect">
            <a:avLst/>
          </a:prstGeom>
          <a:noFill/>
        </p:spPr>
        <p:txBody>
          <a:bodyPr wrap="square" rtlCol="0">
            <a:spAutoFit/>
          </a:bodyPr>
          <a:lstStyle/>
          <a:p>
            <a:pPr algn="ctr"/>
            <a:r>
              <a:rPr lang="tr-TR" sz="2200" b="1" dirty="0">
                <a:solidFill>
                  <a:schemeClr val="bg1"/>
                </a:solidFill>
              </a:rPr>
              <a:t>Kabullenilmiş Riskler</a:t>
            </a:r>
          </a:p>
          <a:p>
            <a:endParaRPr lang="tr-TR" sz="2200" dirty="0"/>
          </a:p>
          <a:p>
            <a:pPr marL="285750" indent="-285750">
              <a:buFont typeface="Arial" panose="020B0604020202020204" pitchFamily="34" charset="0"/>
              <a:buChar char="•"/>
            </a:pPr>
            <a:r>
              <a:rPr lang="tr-TR" sz="2200" b="1" dirty="0"/>
              <a:t>Öğrenci sayısının fazlalığı</a:t>
            </a:r>
          </a:p>
          <a:p>
            <a:pPr marL="285750" indent="-285750">
              <a:buFont typeface="Arial" panose="020B0604020202020204" pitchFamily="34" charset="0"/>
              <a:buChar char="•"/>
            </a:pPr>
            <a:r>
              <a:rPr lang="tr-TR" sz="2200" b="1" dirty="0"/>
              <a:t>Buna oranla akademik ve idari personel sayılarının yetersizliği</a:t>
            </a:r>
          </a:p>
          <a:p>
            <a:pPr marL="285750" indent="-285750">
              <a:buFont typeface="Arial" panose="020B0604020202020204" pitchFamily="34" charset="0"/>
              <a:buChar char="•"/>
            </a:pPr>
            <a:r>
              <a:rPr lang="tr-TR" sz="2200" b="1" dirty="0"/>
              <a:t>Sınıf sayısı ve kapasitesi, çalışma ofisi sayısı gibi fiziki koşulların yetersizliği</a:t>
            </a:r>
          </a:p>
          <a:p>
            <a:pPr marL="285750" indent="-285750">
              <a:buFont typeface="Arial" panose="020B0604020202020204" pitchFamily="34" charset="0"/>
              <a:buChar char="•"/>
            </a:pPr>
            <a:r>
              <a:rPr lang="tr-TR" sz="2200" b="1" dirty="0"/>
              <a:t>Mali kaynaklardaki sınırlama</a:t>
            </a:r>
          </a:p>
        </p:txBody>
      </p:sp>
    </p:spTree>
    <p:extLst>
      <p:ext uri="{BB962C8B-B14F-4D97-AF65-F5344CB8AC3E}">
        <p14:creationId xmlns:p14="http://schemas.microsoft.com/office/powerpoint/2010/main" val="545338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89E5C5-A037-45B3-9D37-3658914D479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5ACB93B0-521E-443D-9750-AFCFDDB3E80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DA1DAC79-DDBA-4382-9D43-6E5F685BE5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0880F10-995F-4F01-A83B-7ECDB7BE790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A2D49266-1F08-40F2-B0E1-1D919DCB578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6AACA73D-178F-4CFC-99E3-9F4FCBBD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B0A5210-2F29-4D85-A400-9C79B13FC1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611BBE-2B4A-4DA2-B8A9-CD877B8762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5789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dağ, gök, açık hava, tren içeren bir resim&#10;&#10;Çok yüksek güvenilirlikle oluşturulmuş açıklama">
            <a:extLst>
              <a:ext uri="{FF2B5EF4-FFF2-40B4-BE49-F238E27FC236}">
                <a16:creationId xmlns:a16="http://schemas.microsoft.com/office/drawing/2014/main" id="{67BF37DD-5309-436E-8BAA-1F481F0FAF49}"/>
              </a:ext>
            </a:extLst>
          </p:cNvPr>
          <p:cNvPicPr>
            <a:picLocks noChangeAspect="1"/>
          </p:cNvPicPr>
          <p:nvPr/>
        </p:nvPicPr>
        <p:blipFill rotWithShape="1">
          <a:blip r:embed="rId7"/>
          <a:srcRect t="23177" r="1" b="1"/>
          <a:stretch/>
        </p:blipFill>
        <p:spPr>
          <a:xfrm>
            <a:off x="643467" y="643467"/>
            <a:ext cx="10905066" cy="5571066"/>
          </a:xfrm>
          <a:prstGeom prst="rect">
            <a:avLst/>
          </a:prstGeom>
        </p:spPr>
      </p:pic>
      <p:sp>
        <p:nvSpPr>
          <p:cNvPr id="24" name="Rectangle 23">
            <a:extLst>
              <a:ext uri="{FF2B5EF4-FFF2-40B4-BE49-F238E27FC236}">
                <a16:creationId xmlns:a16="http://schemas.microsoft.com/office/drawing/2014/main" id="{91091950-5655-45D2-858E-FE8CBE07CA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Metin kutusu 12">
            <a:extLst>
              <a:ext uri="{FF2B5EF4-FFF2-40B4-BE49-F238E27FC236}">
                <a16:creationId xmlns:a16="http://schemas.microsoft.com/office/drawing/2014/main" id="{F5EA504D-6E49-4BAE-BAF1-65B74F13E312}"/>
              </a:ext>
            </a:extLst>
          </p:cNvPr>
          <p:cNvSpPr txBox="1"/>
          <p:nvPr/>
        </p:nvSpPr>
        <p:spPr>
          <a:xfrm>
            <a:off x="4186369" y="762572"/>
            <a:ext cx="4889655" cy="646331"/>
          </a:xfrm>
          <a:prstGeom prst="rect">
            <a:avLst/>
          </a:prstGeom>
          <a:noFill/>
        </p:spPr>
        <p:txBody>
          <a:bodyPr wrap="square" rtlCol="0">
            <a:spAutoFit/>
          </a:bodyPr>
          <a:lstStyle/>
          <a:p>
            <a:r>
              <a:rPr lang="tr-TR" sz="3600" b="1" dirty="0">
                <a:solidFill>
                  <a:schemeClr val="bg1"/>
                </a:solidFill>
                <a:latin typeface="Arial Black" panose="020B0A04020102020204" pitchFamily="34" charset="0"/>
              </a:rPr>
              <a:t>Teşekkür Ederiz!</a:t>
            </a:r>
            <a:endParaRPr lang="en-GB" sz="36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35364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2"/>
          <p:cNvSpPr/>
          <p:nvPr/>
        </p:nvSpPr>
        <p:spPr>
          <a:xfrm rot="5400000">
            <a:off x="4199210" y="-146366"/>
            <a:ext cx="1181005" cy="1863635"/>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algn="ctr" defTabSz="400050" fontAlgn="base">
              <a:lnSpc>
                <a:spcPct val="90000"/>
              </a:lnSpc>
              <a:spcBef>
                <a:spcPct val="0"/>
              </a:spcBef>
              <a:spcAft>
                <a:spcPct val="35000"/>
              </a:spcAft>
            </a:pPr>
            <a:r>
              <a:rPr lang="tr-TR" sz="1600" b="1" dirty="0">
                <a:solidFill>
                  <a:srgbClr val="000000"/>
                </a:solidFill>
              </a:rPr>
              <a:t>Vizyon ve Değerler tanımlanır</a:t>
            </a:r>
            <a:endParaRPr lang="en-US" sz="1600" b="1" dirty="0">
              <a:solidFill>
                <a:srgbClr val="000000"/>
              </a:solidFill>
            </a:endParaRPr>
          </a:p>
        </p:txBody>
      </p:sp>
      <p:sp>
        <p:nvSpPr>
          <p:cNvPr id="6" name="Freeform 33"/>
          <p:cNvSpPr/>
          <p:nvPr/>
        </p:nvSpPr>
        <p:spPr>
          <a:xfrm rot="5400000">
            <a:off x="6337670" y="-263423"/>
            <a:ext cx="1181007" cy="2097752"/>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algn="ctr" defTabSz="400050" fontAlgn="base">
              <a:lnSpc>
                <a:spcPct val="90000"/>
              </a:lnSpc>
              <a:spcBef>
                <a:spcPct val="0"/>
              </a:spcBef>
              <a:spcAft>
                <a:spcPct val="35000"/>
              </a:spcAft>
            </a:pPr>
            <a:r>
              <a:rPr lang="tr-TR" sz="1600" b="1" dirty="0">
                <a:solidFill>
                  <a:srgbClr val="000000"/>
                </a:solidFill>
              </a:rPr>
              <a:t>Strateji ve Hedefler belirlenir</a:t>
            </a:r>
            <a:endParaRPr lang="en-US" sz="1600" b="1" dirty="0">
              <a:solidFill>
                <a:srgbClr val="000000"/>
              </a:solidFill>
            </a:endParaRPr>
          </a:p>
        </p:txBody>
      </p:sp>
      <p:sp>
        <p:nvSpPr>
          <p:cNvPr id="7" name="Metin kutusu 6"/>
          <p:cNvSpPr txBox="1"/>
          <p:nvPr/>
        </p:nvSpPr>
        <p:spPr>
          <a:xfrm>
            <a:off x="676410" y="2463075"/>
            <a:ext cx="10855190" cy="1200329"/>
          </a:xfrm>
          <a:prstGeom prst="rect">
            <a:avLst/>
          </a:prstGeom>
          <a:noFill/>
        </p:spPr>
        <p:txBody>
          <a:bodyPr wrap="square" rtlCol="0">
            <a:spAutoFit/>
          </a:bodyPr>
          <a:lstStyle/>
          <a:p>
            <a:pPr algn="ctr"/>
            <a:r>
              <a:rPr lang="tr-TR" sz="3600" b="1" dirty="0"/>
              <a:t>Üniversite misyon, vizyon , hedef ve değerleri doğrultusunda hareket eden bir fakülte olmak.</a:t>
            </a:r>
            <a:endParaRPr lang="en-GB" sz="3600" b="1" dirty="0"/>
          </a:p>
        </p:txBody>
      </p:sp>
    </p:spTree>
    <p:extLst>
      <p:ext uri="{BB962C8B-B14F-4D97-AF65-F5344CB8AC3E}">
        <p14:creationId xmlns:p14="http://schemas.microsoft.com/office/powerpoint/2010/main" val="40107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2"/>
          <p:cNvSpPr/>
          <p:nvPr/>
        </p:nvSpPr>
        <p:spPr>
          <a:xfrm rot="5400000">
            <a:off x="4199210" y="-146366"/>
            <a:ext cx="1181005" cy="1863635"/>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algn="ctr" defTabSz="400050" fontAlgn="base">
              <a:lnSpc>
                <a:spcPct val="90000"/>
              </a:lnSpc>
              <a:spcBef>
                <a:spcPct val="0"/>
              </a:spcBef>
              <a:spcAft>
                <a:spcPct val="35000"/>
              </a:spcAft>
            </a:pPr>
            <a:r>
              <a:rPr lang="tr-TR" sz="1600" b="1" dirty="0">
                <a:solidFill>
                  <a:srgbClr val="000000"/>
                </a:solidFill>
              </a:rPr>
              <a:t>Vizyon ve Değerler tanımlanır</a:t>
            </a:r>
            <a:endParaRPr lang="en-US" sz="1600" b="1" dirty="0">
              <a:solidFill>
                <a:srgbClr val="000000"/>
              </a:solidFill>
            </a:endParaRPr>
          </a:p>
        </p:txBody>
      </p:sp>
      <p:sp>
        <p:nvSpPr>
          <p:cNvPr id="6" name="Freeform 33"/>
          <p:cNvSpPr/>
          <p:nvPr/>
        </p:nvSpPr>
        <p:spPr>
          <a:xfrm rot="5400000">
            <a:off x="6337670" y="-263423"/>
            <a:ext cx="1181007" cy="2097752"/>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algn="ctr" defTabSz="400050" fontAlgn="base">
              <a:lnSpc>
                <a:spcPct val="90000"/>
              </a:lnSpc>
              <a:spcBef>
                <a:spcPct val="0"/>
              </a:spcBef>
              <a:spcAft>
                <a:spcPct val="35000"/>
              </a:spcAft>
            </a:pPr>
            <a:r>
              <a:rPr lang="tr-TR" sz="1600" b="1" dirty="0">
                <a:solidFill>
                  <a:srgbClr val="000000"/>
                </a:solidFill>
              </a:rPr>
              <a:t>Strateji ve Hedefler belirlenir</a:t>
            </a:r>
            <a:endParaRPr lang="en-US" sz="1600" b="1" dirty="0">
              <a:solidFill>
                <a:srgbClr val="000000"/>
              </a:solidFill>
            </a:endParaRPr>
          </a:p>
        </p:txBody>
      </p:sp>
      <p:sp>
        <p:nvSpPr>
          <p:cNvPr id="2" name="Metin kutusu 1"/>
          <p:cNvSpPr txBox="1"/>
          <p:nvPr/>
        </p:nvSpPr>
        <p:spPr>
          <a:xfrm>
            <a:off x="273108" y="1375954"/>
            <a:ext cx="11664891" cy="5739007"/>
          </a:xfrm>
          <a:prstGeom prst="rect">
            <a:avLst/>
          </a:prstGeom>
          <a:noFill/>
        </p:spPr>
        <p:txBody>
          <a:bodyPr wrap="square" rtlCol="0">
            <a:spAutoFit/>
          </a:bodyPr>
          <a:lstStyle/>
          <a:p>
            <a:pPr algn="just">
              <a:lnSpc>
                <a:spcPct val="115000"/>
              </a:lnSpc>
              <a:spcAft>
                <a:spcPts val="595"/>
              </a:spcAft>
            </a:pPr>
            <a:r>
              <a:rPr lang="tr-TR"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Misyonumuz:</a:t>
            </a:r>
            <a:r>
              <a:rPr lang="tr-TR" sz="2200" dirty="0">
                <a:latin typeface="Times New Roman" panose="02020603050405020304" pitchFamily="18" charset="0"/>
                <a:ea typeface="Calibri" panose="020F0502020204030204" pitchFamily="34" charset="0"/>
                <a:cs typeface="Times New Roman" panose="02020603050405020304" pitchFamily="18" charset="0"/>
              </a:rPr>
              <a:t> Çok yönlü ve kaliteli bir eğitimle evrensel değerler ışığında, güncel bilgi ve teknolojiyi kullanarak, ulusal ve uluslararası standartlarda eğitim-öğretim, araştırma-geliştirme ve uygulamalarla ülkemize ve tüm insanlığa hizmet etmek; temel insanlık değerlerine saygılı, yetkin, yenilikçi, girişimci, entelektüel düzeyi yüksek, eleştirel düşünebilen, araştırmacı, bağımsız düşünceye sahip, ahlaki ve estetik değerleri olan, hukukun üstünlüğüne inanan ve bu yönde çaba sarf eden bireyler yetiştirmektir. Sanat ve bilim dünyası ile interaktif iletişim süreci içinde ilgili alanlarımızda yenilikçi, yaratıcı, katılımcı ve rehber olmaktır.</a:t>
            </a:r>
          </a:p>
          <a:p>
            <a:pPr algn="just">
              <a:lnSpc>
                <a:spcPct val="115000"/>
              </a:lnSpc>
              <a:spcAft>
                <a:spcPts val="595"/>
              </a:spcAft>
            </a:pP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tr-TR"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Vizyonumuz:</a:t>
            </a:r>
            <a:r>
              <a:rPr lang="tr-TR" sz="2200" dirty="0">
                <a:latin typeface="Times New Roman" panose="02020603050405020304" pitchFamily="18" charset="0"/>
                <a:ea typeface="Calibri" panose="020F0502020204030204" pitchFamily="34" charset="0"/>
                <a:cs typeface="Times New Roman" panose="02020603050405020304" pitchFamily="18" charset="0"/>
              </a:rPr>
              <a:t> Ülkemizin ihtiyaç duyduğu, küresel rekabete ve teknolojiye uyum sağlayabilecek nitelikli insan gücü yetiştirmek, üniversite-sanayi-toplum işbirliğini sağlayarak ilin, bölgenin ve ülkemizin sosyal, ekonomik ve kültürel gelişimine katkı sağlamak, ulusal ve uluslararası projelerle bilgi üreten,  kurumsal gücü ile sürekli gelişen bir fakülte olmaktır.</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endParaRPr lang="en-GB" sz="2200" dirty="0"/>
          </a:p>
        </p:txBody>
      </p:sp>
    </p:spTree>
    <p:extLst>
      <p:ext uri="{BB962C8B-B14F-4D97-AF65-F5344CB8AC3E}">
        <p14:creationId xmlns:p14="http://schemas.microsoft.com/office/powerpoint/2010/main" val="338349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2"/>
          <p:cNvSpPr/>
          <p:nvPr/>
        </p:nvSpPr>
        <p:spPr>
          <a:xfrm rot="5400000">
            <a:off x="4199210" y="-146366"/>
            <a:ext cx="1181005" cy="1863635"/>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algn="ctr" defTabSz="400050" fontAlgn="base">
              <a:lnSpc>
                <a:spcPct val="90000"/>
              </a:lnSpc>
              <a:spcBef>
                <a:spcPct val="0"/>
              </a:spcBef>
              <a:spcAft>
                <a:spcPct val="35000"/>
              </a:spcAft>
            </a:pPr>
            <a:r>
              <a:rPr lang="tr-TR" sz="1600" b="1" dirty="0">
                <a:solidFill>
                  <a:srgbClr val="000000"/>
                </a:solidFill>
              </a:rPr>
              <a:t>Vizyon ve Değerler tanımlanır</a:t>
            </a:r>
            <a:endParaRPr lang="en-US" sz="1600" b="1" dirty="0">
              <a:solidFill>
                <a:srgbClr val="000000"/>
              </a:solidFill>
            </a:endParaRPr>
          </a:p>
        </p:txBody>
      </p:sp>
      <p:sp>
        <p:nvSpPr>
          <p:cNvPr id="6" name="Freeform 33"/>
          <p:cNvSpPr/>
          <p:nvPr/>
        </p:nvSpPr>
        <p:spPr>
          <a:xfrm rot="5400000">
            <a:off x="6337670" y="-263423"/>
            <a:ext cx="1181007" cy="2097752"/>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algn="ctr" defTabSz="400050" fontAlgn="base">
              <a:lnSpc>
                <a:spcPct val="90000"/>
              </a:lnSpc>
              <a:spcBef>
                <a:spcPct val="0"/>
              </a:spcBef>
              <a:spcAft>
                <a:spcPct val="35000"/>
              </a:spcAft>
            </a:pPr>
            <a:r>
              <a:rPr lang="tr-TR" sz="1600" b="1" dirty="0">
                <a:solidFill>
                  <a:srgbClr val="000000"/>
                </a:solidFill>
              </a:rPr>
              <a:t>Strateji ve Hedefler belirlenir</a:t>
            </a:r>
            <a:endParaRPr lang="en-US" sz="1600" b="1" dirty="0">
              <a:solidFill>
                <a:srgbClr val="000000"/>
              </a:solidFill>
            </a:endParaRPr>
          </a:p>
        </p:txBody>
      </p:sp>
      <p:sp>
        <p:nvSpPr>
          <p:cNvPr id="5" name="Metin kutusu 4"/>
          <p:cNvSpPr txBox="1"/>
          <p:nvPr/>
        </p:nvSpPr>
        <p:spPr>
          <a:xfrm>
            <a:off x="46851" y="1375954"/>
            <a:ext cx="11664891" cy="5386090"/>
          </a:xfrm>
          <a:prstGeom prst="rect">
            <a:avLst/>
          </a:prstGeom>
          <a:noFill/>
        </p:spPr>
        <p:txBody>
          <a:bodyPr wrap="square" rtlCol="0">
            <a:spAutoFit/>
          </a:bodyPr>
          <a:lstStyle/>
          <a:p>
            <a:pPr algn="ctr"/>
            <a:r>
              <a:rPr lang="tr-TR" sz="3200" b="1" dirty="0">
                <a:solidFill>
                  <a:schemeClr val="bg1"/>
                </a:solidFill>
              </a:rPr>
              <a:t>Değerlerimiz</a:t>
            </a:r>
          </a:p>
          <a:p>
            <a:pPr algn="ctr"/>
            <a:endParaRPr lang="tr-TR" sz="2400" b="1" dirty="0">
              <a:solidFill>
                <a:schemeClr val="bg1"/>
              </a:solidFill>
            </a:endParaRPr>
          </a:p>
          <a:p>
            <a:pPr algn="ctr"/>
            <a:r>
              <a:rPr lang="tr-TR" sz="2400" dirty="0"/>
              <a:t>Açıklık ve Şeffaflık</a:t>
            </a:r>
            <a:endParaRPr lang="en-GB" sz="2400" dirty="0"/>
          </a:p>
          <a:p>
            <a:pPr algn="ctr"/>
            <a:r>
              <a:rPr lang="tr-TR" sz="2400" dirty="0"/>
              <a:t>Adalet</a:t>
            </a:r>
            <a:endParaRPr lang="en-GB" sz="2400" dirty="0"/>
          </a:p>
          <a:p>
            <a:pPr algn="ctr"/>
            <a:r>
              <a:rPr lang="tr-TR" sz="2400" dirty="0"/>
              <a:t>Bilimsellik</a:t>
            </a:r>
            <a:endParaRPr lang="en-GB" sz="2400" dirty="0"/>
          </a:p>
          <a:p>
            <a:pPr algn="ctr"/>
            <a:r>
              <a:rPr lang="tr-TR" sz="2400" dirty="0"/>
              <a:t>Yeniliğe Açık Olma</a:t>
            </a:r>
            <a:endParaRPr lang="en-GB" sz="2400" dirty="0"/>
          </a:p>
          <a:p>
            <a:pPr algn="ctr"/>
            <a:r>
              <a:rPr lang="tr-TR" sz="2400" dirty="0"/>
              <a:t>Çevreye Saygı</a:t>
            </a:r>
            <a:endParaRPr lang="en-GB" sz="2400" dirty="0"/>
          </a:p>
          <a:p>
            <a:pPr algn="ctr"/>
            <a:r>
              <a:rPr lang="tr-TR" sz="2400" dirty="0"/>
              <a:t>Estetik Duyarlılık</a:t>
            </a:r>
            <a:endParaRPr lang="en-GB" sz="2400" dirty="0"/>
          </a:p>
          <a:p>
            <a:pPr algn="ctr"/>
            <a:r>
              <a:rPr lang="tr-TR" sz="2400" dirty="0"/>
              <a:t>Katılımcılık</a:t>
            </a:r>
            <a:endParaRPr lang="en-GB" sz="2400" dirty="0"/>
          </a:p>
          <a:p>
            <a:pPr algn="ctr"/>
            <a:r>
              <a:rPr lang="tr-TR" sz="2400" dirty="0"/>
              <a:t>Mükemmeli Arama</a:t>
            </a:r>
            <a:endParaRPr lang="en-GB" sz="2400" dirty="0"/>
          </a:p>
          <a:p>
            <a:pPr algn="ctr"/>
            <a:r>
              <a:rPr lang="tr-TR" sz="2400" dirty="0"/>
              <a:t>Özgürlük</a:t>
            </a:r>
            <a:endParaRPr lang="en-GB" sz="2400" dirty="0"/>
          </a:p>
          <a:p>
            <a:pPr algn="ctr"/>
            <a:r>
              <a:rPr lang="tr-TR" sz="2400" dirty="0"/>
              <a:t>Sosyal Sorumluluk</a:t>
            </a:r>
            <a:endParaRPr lang="en-GB" sz="2400" dirty="0"/>
          </a:p>
          <a:p>
            <a:pPr algn="ctr"/>
            <a:r>
              <a:rPr lang="tr-TR" sz="2400" dirty="0"/>
              <a:t>Uygulama Odaklı Olma</a:t>
            </a:r>
            <a:endParaRPr lang="en-GB" sz="2400" dirty="0"/>
          </a:p>
          <a:p>
            <a:pPr algn="ctr"/>
            <a:r>
              <a:rPr lang="tr-TR" sz="2400" dirty="0"/>
              <a:t>Yüksek Nitelikli İnsan Yetiştirme</a:t>
            </a:r>
            <a:endParaRPr lang="en-GB" sz="2400" dirty="0"/>
          </a:p>
        </p:txBody>
      </p:sp>
    </p:spTree>
    <p:extLst>
      <p:ext uri="{BB962C8B-B14F-4D97-AF65-F5344CB8AC3E}">
        <p14:creationId xmlns:p14="http://schemas.microsoft.com/office/powerpoint/2010/main" val="21202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2"/>
          <p:cNvSpPr/>
          <p:nvPr/>
        </p:nvSpPr>
        <p:spPr>
          <a:xfrm rot="5400000">
            <a:off x="4199210" y="-146366"/>
            <a:ext cx="1181005" cy="1863635"/>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algn="ctr" defTabSz="400050" fontAlgn="base">
              <a:lnSpc>
                <a:spcPct val="90000"/>
              </a:lnSpc>
              <a:spcBef>
                <a:spcPct val="0"/>
              </a:spcBef>
              <a:spcAft>
                <a:spcPct val="35000"/>
              </a:spcAft>
            </a:pPr>
            <a:r>
              <a:rPr lang="tr-TR" sz="1600" b="1" dirty="0">
                <a:solidFill>
                  <a:srgbClr val="000000"/>
                </a:solidFill>
              </a:rPr>
              <a:t>Vizyon ve Değerler tanımlanır</a:t>
            </a:r>
            <a:endParaRPr lang="en-US" sz="1600" b="1" dirty="0">
              <a:solidFill>
                <a:srgbClr val="000000"/>
              </a:solidFill>
            </a:endParaRPr>
          </a:p>
        </p:txBody>
      </p:sp>
      <p:sp>
        <p:nvSpPr>
          <p:cNvPr id="6" name="Freeform 33"/>
          <p:cNvSpPr/>
          <p:nvPr/>
        </p:nvSpPr>
        <p:spPr>
          <a:xfrm rot="5400000">
            <a:off x="6337670" y="-263423"/>
            <a:ext cx="1181007" cy="2097752"/>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algn="ctr" defTabSz="400050" fontAlgn="base">
              <a:lnSpc>
                <a:spcPct val="90000"/>
              </a:lnSpc>
              <a:spcBef>
                <a:spcPct val="0"/>
              </a:spcBef>
              <a:spcAft>
                <a:spcPct val="35000"/>
              </a:spcAft>
            </a:pPr>
            <a:r>
              <a:rPr lang="tr-TR" sz="1600" b="1" dirty="0">
                <a:solidFill>
                  <a:srgbClr val="000000"/>
                </a:solidFill>
              </a:rPr>
              <a:t>Strateji ve Hedefler belirlenir</a:t>
            </a:r>
            <a:endParaRPr lang="en-US" sz="1600" b="1" dirty="0">
              <a:solidFill>
                <a:srgbClr val="000000"/>
              </a:solidFill>
            </a:endParaRPr>
          </a:p>
        </p:txBody>
      </p:sp>
      <p:sp>
        <p:nvSpPr>
          <p:cNvPr id="5" name="Metin kutusu 4"/>
          <p:cNvSpPr txBox="1"/>
          <p:nvPr/>
        </p:nvSpPr>
        <p:spPr>
          <a:xfrm>
            <a:off x="0" y="1325023"/>
            <a:ext cx="11664891" cy="1077218"/>
          </a:xfrm>
          <a:prstGeom prst="rect">
            <a:avLst/>
          </a:prstGeom>
          <a:noFill/>
        </p:spPr>
        <p:txBody>
          <a:bodyPr wrap="square" rtlCol="0">
            <a:spAutoFit/>
          </a:bodyPr>
          <a:lstStyle/>
          <a:p>
            <a:pPr algn="ctr"/>
            <a:r>
              <a:rPr lang="tr-TR" sz="3200" b="1" dirty="0">
                <a:solidFill>
                  <a:schemeClr val="bg1"/>
                </a:solidFill>
              </a:rPr>
              <a:t>Hedeflerimiz</a:t>
            </a:r>
          </a:p>
          <a:p>
            <a:pPr algn="ctr"/>
            <a:endParaRPr lang="tr-TR" sz="3200" b="1" dirty="0">
              <a:solidFill>
                <a:schemeClr val="bg1"/>
              </a:solidFill>
            </a:endParaRPr>
          </a:p>
        </p:txBody>
      </p:sp>
      <p:sp>
        <p:nvSpPr>
          <p:cNvPr id="2" name="Metin kutusu 1"/>
          <p:cNvSpPr txBox="1"/>
          <p:nvPr/>
        </p:nvSpPr>
        <p:spPr>
          <a:xfrm>
            <a:off x="414704" y="1863635"/>
            <a:ext cx="11250187" cy="5909310"/>
          </a:xfrm>
          <a:prstGeom prst="rect">
            <a:avLst/>
          </a:prstGeom>
          <a:noFill/>
        </p:spPr>
        <p:txBody>
          <a:bodyPr wrap="square" numCol="2" rtlCol="0">
            <a:spAutoFit/>
          </a:bodyPr>
          <a:lstStyle/>
          <a:p>
            <a:pPr marL="285750" indent="-285750">
              <a:buFont typeface="Arial" panose="020B0604020202020204" pitchFamily="34" charset="0"/>
              <a:buChar char="•"/>
            </a:pPr>
            <a:r>
              <a:rPr lang="tr-TR" b="1" dirty="0"/>
              <a:t>Öğretim elemanı nitelik ve niceliğinde iyileşme sağlamak.</a:t>
            </a:r>
            <a:endParaRPr lang="en-GB" b="1" dirty="0"/>
          </a:p>
          <a:p>
            <a:pPr marL="285750" indent="-285750">
              <a:buFont typeface="Arial" panose="020B0604020202020204" pitchFamily="34" charset="0"/>
              <a:buChar char="•"/>
            </a:pPr>
            <a:r>
              <a:rPr lang="tr-TR" b="1" dirty="0"/>
              <a:t>Ulusal ve uluslararası standartlara uyumlu eğitim öğretim alanlarını ve araçlarını oluşturmak.</a:t>
            </a:r>
            <a:endParaRPr lang="en-GB" b="1" dirty="0"/>
          </a:p>
          <a:p>
            <a:pPr marL="285750" indent="-285750">
              <a:buFont typeface="Arial" panose="020B0604020202020204" pitchFamily="34" charset="0"/>
              <a:buChar char="•"/>
            </a:pPr>
            <a:r>
              <a:rPr lang="tr-TR" b="1" dirty="0"/>
              <a:t>Öğrenciye yönelik hizmetin nitelik ve niceliğini arttırmak.</a:t>
            </a:r>
            <a:endParaRPr lang="en-GB" b="1" dirty="0"/>
          </a:p>
          <a:p>
            <a:pPr marL="285750" indent="-285750">
              <a:buFont typeface="Arial" panose="020B0604020202020204" pitchFamily="34" charset="0"/>
              <a:buChar char="•"/>
            </a:pPr>
            <a:r>
              <a:rPr lang="tr-TR" b="1" dirty="0"/>
              <a:t>Ulusal ve uluslararası dergilerdeki yayın sayısını artırmak.</a:t>
            </a:r>
            <a:endParaRPr lang="en-GB" b="1" dirty="0"/>
          </a:p>
          <a:p>
            <a:pPr marL="285750" indent="-285750">
              <a:buFont typeface="Arial" panose="020B0604020202020204" pitchFamily="34" charset="0"/>
              <a:buChar char="•"/>
            </a:pPr>
            <a:r>
              <a:rPr lang="tr-TR" b="1" dirty="0"/>
              <a:t>Ulusal ve uluslararası çok ortaklı ve disiplinler arası proje sayılarını artırmak.</a:t>
            </a:r>
            <a:endParaRPr lang="en-GB" b="1" dirty="0"/>
          </a:p>
          <a:p>
            <a:pPr marL="285750" indent="-285750">
              <a:buFont typeface="Arial" panose="020B0604020202020204" pitchFamily="34" charset="0"/>
              <a:buChar char="•"/>
            </a:pPr>
            <a:r>
              <a:rPr lang="tr-TR" b="1" dirty="0"/>
              <a:t>Merkezi mezun takip sisteminin kurulması.</a:t>
            </a:r>
            <a:endParaRPr lang="en-GB" b="1" dirty="0"/>
          </a:p>
          <a:p>
            <a:pPr marL="285750" indent="-285750">
              <a:buFont typeface="Arial" panose="020B0604020202020204" pitchFamily="34" charset="0"/>
              <a:buChar char="•"/>
            </a:pPr>
            <a:r>
              <a:rPr lang="tr-TR" b="1" dirty="0"/>
              <a:t>Kalite Yönetim Sistemini kurmak.</a:t>
            </a:r>
            <a:endParaRPr lang="en-GB" b="1" dirty="0"/>
          </a:p>
          <a:p>
            <a:pPr marL="285750" indent="-285750">
              <a:buFont typeface="Arial" panose="020B0604020202020204" pitchFamily="34" charset="0"/>
              <a:buChar char="•"/>
            </a:pPr>
            <a:r>
              <a:rPr lang="tr-TR" b="1" dirty="0"/>
              <a:t>Öneri geliştirme sisteminin kurulması ve memnuniyet anketleri düzenlenmesi.</a:t>
            </a:r>
            <a:endParaRPr lang="en-GB" b="1" dirty="0"/>
          </a:p>
          <a:p>
            <a:pPr marL="285750" indent="-285750">
              <a:buFont typeface="Arial" panose="020B0604020202020204" pitchFamily="34" charset="0"/>
              <a:buChar char="•"/>
            </a:pPr>
            <a:r>
              <a:rPr lang="tr-TR" b="1" dirty="0"/>
              <a:t>Çalışanlara yönelik sürekli eğitim programlarının sistematik hale getirilmesi.</a:t>
            </a:r>
            <a:endParaRPr lang="en-GB" b="1" dirty="0"/>
          </a:p>
          <a:p>
            <a:endParaRPr lang="tr-TR" b="1" dirty="0"/>
          </a:p>
          <a:p>
            <a:endParaRPr lang="tr-TR" b="1" dirty="0"/>
          </a:p>
          <a:p>
            <a:endParaRPr lang="tr-TR" b="1" dirty="0"/>
          </a:p>
          <a:p>
            <a:endParaRPr lang="tr-TR" b="1" dirty="0"/>
          </a:p>
          <a:p>
            <a:pPr marL="285750" indent="-285750">
              <a:buFont typeface="Arial" panose="020B0604020202020204" pitchFamily="34" charset="0"/>
              <a:buChar char="•"/>
            </a:pPr>
            <a:r>
              <a:rPr lang="tr-TR" b="1" dirty="0"/>
              <a:t>İç paydaşların motivasyon ve verimliliğinin artırılması.</a:t>
            </a:r>
          </a:p>
          <a:p>
            <a:pPr marL="285750" indent="-285750">
              <a:buFont typeface="Arial" panose="020B0604020202020204" pitchFamily="34" charset="0"/>
              <a:buChar char="•"/>
            </a:pPr>
            <a:r>
              <a:rPr lang="tr-TR" b="1" dirty="0"/>
              <a:t>Dış paydaşların fakültemizden beklentilerini belirlemek ve fakültemizin çalışmalarından duydukları. memnuniyet düzeyini arttırmak.</a:t>
            </a:r>
            <a:endParaRPr lang="en-GB" b="1" dirty="0"/>
          </a:p>
          <a:p>
            <a:pPr marL="285750" indent="-285750">
              <a:buFont typeface="Arial" panose="020B0604020202020204" pitchFamily="34" charset="0"/>
              <a:buChar char="•"/>
            </a:pPr>
            <a:r>
              <a:rPr lang="tr-TR" b="1" dirty="0"/>
              <a:t>Fakülte sanayi işbirliğini geliştirmek.</a:t>
            </a:r>
            <a:endParaRPr lang="en-GB" b="1" dirty="0"/>
          </a:p>
          <a:p>
            <a:pPr marL="285750" indent="-285750">
              <a:buFont typeface="Arial" panose="020B0604020202020204" pitchFamily="34" charset="0"/>
              <a:buChar char="•"/>
            </a:pPr>
            <a:r>
              <a:rPr lang="tr-TR" b="1" dirty="0"/>
              <a:t>Sosyal sorumluluk bilinci kapsamında programlar düzenlemek.</a:t>
            </a:r>
            <a:endParaRPr lang="en-GB" b="1" dirty="0"/>
          </a:p>
          <a:p>
            <a:pPr marL="285750" indent="-285750">
              <a:buFont typeface="Arial" panose="020B0604020202020204" pitchFamily="34" charset="0"/>
              <a:buChar char="•"/>
            </a:pPr>
            <a:r>
              <a:rPr lang="tr-TR" b="1" dirty="0"/>
              <a:t>Bilgilendirici programlar düzenlemek.</a:t>
            </a:r>
            <a:endParaRPr lang="en-GB" b="1" dirty="0"/>
          </a:p>
          <a:p>
            <a:pPr marL="285750" indent="-285750">
              <a:buFont typeface="Arial" panose="020B0604020202020204" pitchFamily="34" charset="0"/>
              <a:buChar char="•"/>
            </a:pPr>
            <a:r>
              <a:rPr lang="tr-TR" b="1" dirty="0"/>
              <a:t>Sanatsal, kültürel ve sportif faaliyetleri arttırmak.</a:t>
            </a:r>
            <a:endParaRPr lang="en-GB" b="1" dirty="0"/>
          </a:p>
          <a:p>
            <a:pPr marL="285750" indent="-285750">
              <a:buFont typeface="Arial" panose="020B0604020202020204" pitchFamily="34" charset="0"/>
              <a:buChar char="•"/>
            </a:pPr>
            <a:r>
              <a:rPr lang="tr-TR" b="1" dirty="0"/>
              <a:t>Fakülte internet sayfaları ve sosyal medya platformları aracılığıyla gerçekleştirilen tanıtım etkinliklerinin arttırılması.</a:t>
            </a:r>
            <a:endParaRPr lang="en-GB" b="1" dirty="0"/>
          </a:p>
          <a:p>
            <a:pPr marL="285750" indent="-285750">
              <a:buFont typeface="Arial" panose="020B0604020202020204" pitchFamily="34" charset="0"/>
              <a:buChar char="•"/>
            </a:pPr>
            <a:r>
              <a:rPr lang="tr-TR" b="1" dirty="0"/>
              <a:t>Fakülte bülteni oluşturmak.</a:t>
            </a:r>
            <a:endParaRPr lang="en-GB" b="1" dirty="0"/>
          </a:p>
          <a:p>
            <a:pPr marL="285750" indent="-285750">
              <a:buFont typeface="Arial" panose="020B0604020202020204" pitchFamily="34" charset="0"/>
              <a:buChar char="•"/>
            </a:pPr>
            <a:r>
              <a:rPr lang="tr-TR" b="1" dirty="0"/>
              <a:t>Dünya üniversiteleri ile işbirliği anlaşmalarını arttırmak.</a:t>
            </a:r>
            <a:endParaRPr lang="en-GB" b="1" dirty="0"/>
          </a:p>
          <a:p>
            <a:endParaRPr lang="en-GB" dirty="0"/>
          </a:p>
        </p:txBody>
      </p:sp>
    </p:spTree>
    <p:extLst>
      <p:ext uri="{BB962C8B-B14F-4D97-AF65-F5344CB8AC3E}">
        <p14:creationId xmlns:p14="http://schemas.microsoft.com/office/powerpoint/2010/main" val="318835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4"/>
          <p:cNvSpPr/>
          <p:nvPr/>
        </p:nvSpPr>
        <p:spPr>
          <a:xfrm rot="5400000">
            <a:off x="796657" y="-508443"/>
            <a:ext cx="1006834" cy="2361375"/>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algn="ctr" defTabSz="400050" fontAlgn="base">
              <a:lnSpc>
                <a:spcPct val="90000"/>
              </a:lnSpc>
              <a:spcBef>
                <a:spcPct val="0"/>
              </a:spcBef>
              <a:spcAft>
                <a:spcPct val="35000"/>
              </a:spcAft>
            </a:pPr>
            <a:r>
              <a:rPr lang="tr-TR" sz="2000" b="1" dirty="0">
                <a:solidFill>
                  <a:srgbClr val="000000"/>
                </a:solidFill>
              </a:rPr>
              <a:t>Disiplinlerin profili tanımlanır</a:t>
            </a:r>
          </a:p>
        </p:txBody>
      </p:sp>
      <p:graphicFrame>
        <p:nvGraphicFramePr>
          <p:cNvPr id="6" name="Diyagram 5"/>
          <p:cNvGraphicFramePr/>
          <p:nvPr>
            <p:extLst>
              <p:ext uri="{D42A27DB-BD31-4B8C-83A1-F6EECF244321}">
                <p14:modId xmlns:p14="http://schemas.microsoft.com/office/powerpoint/2010/main" val="36700016"/>
              </p:ext>
            </p:extLst>
          </p:nvPr>
        </p:nvGraphicFramePr>
        <p:xfrm>
          <a:off x="855254" y="365760"/>
          <a:ext cx="10456213" cy="6187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941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2892" y="148588"/>
            <a:ext cx="10772775" cy="935862"/>
          </a:xfrm>
        </p:spPr>
        <p:txBody>
          <a:bodyPr>
            <a:normAutofit/>
          </a:bodyPr>
          <a:lstStyle/>
          <a:p>
            <a:pPr algn="ctr"/>
            <a:r>
              <a:rPr lang="tr-TR" sz="3600" b="1" dirty="0">
                <a:solidFill>
                  <a:schemeClr val="tx1"/>
                </a:solidFill>
                <a:latin typeface="Arial Black" panose="020B0A04020102020204" pitchFamily="34" charset="0"/>
              </a:rPr>
              <a:t>İİBF Dekanı</a:t>
            </a:r>
            <a:endParaRPr lang="en-GB" sz="3600" b="1" dirty="0">
              <a:solidFill>
                <a:schemeClr val="tx1"/>
              </a:solidFill>
              <a:latin typeface="Arial Black" panose="020B0A04020102020204" pitchFamily="34" charset="0"/>
            </a:endParaRPr>
          </a:p>
        </p:txBody>
      </p:sp>
      <p:sp>
        <p:nvSpPr>
          <p:cNvPr id="3" name="İçerik Yer Tutucusu 2"/>
          <p:cNvSpPr>
            <a:spLocks noGrp="1"/>
          </p:cNvSpPr>
          <p:nvPr>
            <p:ph idx="1"/>
          </p:nvPr>
        </p:nvSpPr>
        <p:spPr>
          <a:xfrm>
            <a:off x="407693" y="2851019"/>
            <a:ext cx="10753725" cy="1129311"/>
          </a:xfrm>
        </p:spPr>
        <p:txBody>
          <a:bodyPr>
            <a:normAutofit/>
          </a:bodyPr>
          <a:lstStyle/>
          <a:p>
            <a:pPr algn="ctr"/>
            <a:r>
              <a:rPr lang="tr-TR" sz="3200" b="1" dirty="0">
                <a:solidFill>
                  <a:schemeClr val="tx1"/>
                </a:solidFill>
              </a:rPr>
              <a:t>Prof. Dr. Hakan SARITAŞ</a:t>
            </a:r>
          </a:p>
          <a:p>
            <a:pPr algn="ctr"/>
            <a:r>
              <a:rPr lang="tr-TR" sz="3200" b="1" dirty="0">
                <a:solidFill>
                  <a:schemeClr val="tx1"/>
                </a:solidFill>
              </a:rPr>
              <a:t>(İşletme)</a:t>
            </a:r>
            <a:endParaRPr lang="en-GB" sz="3200" b="1" dirty="0">
              <a:solidFill>
                <a:schemeClr val="tx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1385" y="894473"/>
            <a:ext cx="1866342" cy="18663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240" y="3988078"/>
            <a:ext cx="1958091" cy="19580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537" y="4051696"/>
            <a:ext cx="1873301" cy="18733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İçerik Yer Tutucusu 2"/>
          <p:cNvSpPr txBox="1">
            <a:spLocks/>
          </p:cNvSpPr>
          <p:nvPr/>
        </p:nvSpPr>
        <p:spPr>
          <a:xfrm>
            <a:off x="-1226155" y="5946169"/>
            <a:ext cx="6527800" cy="1061284"/>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tr-TR" sz="2400" b="1" i="0" u="none" strike="noStrike" kern="1200" cap="none" spc="0" normalizeH="0" baseline="0" noProof="0" dirty="0">
                <a:ln>
                  <a:noFill/>
                </a:ln>
                <a:solidFill>
                  <a:prstClr val="black"/>
                </a:solidFill>
                <a:effectLst/>
                <a:uLnTx/>
                <a:uFillTx/>
                <a:latin typeface="Calibri Light" panose="020F0302020204030204"/>
                <a:ea typeface="+mn-ea"/>
                <a:cs typeface="+mn-cs"/>
              </a:rPr>
              <a:t>Dr. </a:t>
            </a:r>
            <a:r>
              <a:rPr kumimoji="0" lang="tr-TR" sz="2400" b="1" i="0" u="none" strike="noStrike" kern="1200" cap="none" spc="0" normalizeH="0" baseline="0" noProof="0" dirty="0" err="1">
                <a:ln>
                  <a:noFill/>
                </a:ln>
                <a:solidFill>
                  <a:prstClr val="black"/>
                </a:solidFill>
                <a:effectLst/>
                <a:uLnTx/>
                <a:uFillTx/>
                <a:latin typeface="Calibri Light" panose="020F0302020204030204"/>
                <a:ea typeface="+mn-ea"/>
                <a:cs typeface="+mn-cs"/>
              </a:rPr>
              <a:t>Öğr</a:t>
            </a:r>
            <a:r>
              <a:rPr kumimoji="0" lang="tr-TR" sz="2400" b="1" i="0" u="none" strike="noStrike" kern="1200" cap="none" spc="0" normalizeH="0" baseline="0" noProof="0" dirty="0">
                <a:ln>
                  <a:noFill/>
                </a:ln>
                <a:solidFill>
                  <a:prstClr val="black"/>
                </a:solidFill>
                <a:effectLst/>
                <a:uLnTx/>
                <a:uFillTx/>
                <a:latin typeface="Calibri Light" panose="020F0302020204030204"/>
                <a:ea typeface="+mn-ea"/>
                <a:cs typeface="+mn-cs"/>
              </a:rPr>
              <a:t>. Üyesi Rezzan A.TÜRKBAY</a:t>
            </a:r>
          </a:p>
          <a:p>
            <a:pPr marL="91440" marR="0" lvl="0" indent="-91440" algn="ctr" defTabSz="914400" rtl="0" eaLnBrk="1" fontAlgn="auto" latinLnBrk="0" hangingPunct="1">
              <a:lnSpc>
                <a:spcPct val="85000"/>
              </a:lnSpc>
              <a:spcBef>
                <a:spcPts val="1300"/>
              </a:spcBef>
              <a:spcAft>
                <a:spcPts val="0"/>
              </a:spcAft>
              <a:buClrTx/>
              <a:buSzTx/>
              <a:buFont typeface="Arial" pitchFamily="34" charset="0"/>
              <a:buChar char=" "/>
              <a:tabLst/>
              <a:defRPr/>
            </a:pPr>
            <a:r>
              <a:rPr kumimoji="0" lang="tr-TR" sz="2400" b="1" i="0" u="none" strike="noStrike" kern="1200" cap="none" spc="0" normalizeH="0" baseline="0" noProof="0" dirty="0">
                <a:ln>
                  <a:noFill/>
                </a:ln>
                <a:solidFill>
                  <a:prstClr val="black"/>
                </a:solidFill>
                <a:effectLst/>
                <a:uLnTx/>
                <a:uFillTx/>
                <a:latin typeface="Calibri Light" panose="020F0302020204030204"/>
                <a:ea typeface="+mn-ea"/>
                <a:cs typeface="+mn-cs"/>
              </a:rPr>
              <a:t>(Siyaset Bilimi ve Kamu Yönetimi)</a:t>
            </a:r>
            <a:endParaRPr kumimoji="0" lang="en-GB"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 name="İçerik Yer Tutucusu 2"/>
          <p:cNvSpPr txBox="1">
            <a:spLocks/>
          </p:cNvSpPr>
          <p:nvPr/>
        </p:nvSpPr>
        <p:spPr>
          <a:xfrm>
            <a:off x="6822033" y="5924997"/>
            <a:ext cx="6878603" cy="1061284"/>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91440" marR="0" lvl="0" indent="-91440" algn="ctr" defTabSz="914400" rtl="0" eaLnBrk="1" fontAlgn="auto" latinLnBrk="0" hangingPunct="1">
              <a:lnSpc>
                <a:spcPct val="85000"/>
              </a:lnSpc>
              <a:spcBef>
                <a:spcPts val="1300"/>
              </a:spcBef>
              <a:spcAft>
                <a:spcPts val="0"/>
              </a:spcAft>
              <a:buClrTx/>
              <a:buSzTx/>
              <a:buFont typeface="Arial" pitchFamily="34" charset="0"/>
              <a:buChar char=" "/>
              <a:tabLst/>
              <a:defRPr/>
            </a:pPr>
            <a:r>
              <a:rPr kumimoji="0" lang="tr-TR" sz="2400" b="1" i="0" u="none" strike="noStrike" kern="1200" cap="none" spc="0" normalizeH="0" baseline="0" noProof="0" dirty="0">
                <a:ln>
                  <a:noFill/>
                </a:ln>
                <a:solidFill>
                  <a:prstClr val="black"/>
                </a:solidFill>
                <a:effectLst/>
                <a:uLnTx/>
                <a:uFillTx/>
                <a:latin typeface="Calibri Light" panose="020F0302020204030204"/>
                <a:ea typeface="+mn-ea"/>
                <a:cs typeface="+mn-cs"/>
              </a:rPr>
              <a:t>Dr. </a:t>
            </a:r>
            <a:r>
              <a:rPr kumimoji="0" lang="tr-TR" sz="2400" b="1" i="0" u="none" strike="noStrike" kern="1200" cap="none" spc="0" normalizeH="0" baseline="0" noProof="0" dirty="0" err="1">
                <a:ln>
                  <a:noFill/>
                </a:ln>
                <a:solidFill>
                  <a:prstClr val="black"/>
                </a:solidFill>
                <a:effectLst/>
                <a:uLnTx/>
                <a:uFillTx/>
                <a:latin typeface="Calibri Light" panose="020F0302020204030204"/>
                <a:ea typeface="+mn-ea"/>
                <a:cs typeface="+mn-cs"/>
              </a:rPr>
              <a:t>Öğr</a:t>
            </a:r>
            <a:r>
              <a:rPr kumimoji="0" lang="tr-TR" sz="2400" b="1" i="0" u="none" strike="noStrike" kern="1200" cap="none" spc="0" normalizeH="0" baseline="0" noProof="0" dirty="0">
                <a:ln>
                  <a:noFill/>
                </a:ln>
                <a:solidFill>
                  <a:prstClr val="black"/>
                </a:solidFill>
                <a:effectLst/>
                <a:uLnTx/>
                <a:uFillTx/>
                <a:latin typeface="Calibri Light" panose="020F0302020204030204"/>
                <a:ea typeface="+mn-ea"/>
                <a:cs typeface="+mn-cs"/>
              </a:rPr>
              <a:t>. Üyesi Hüseyin KOÇAK</a:t>
            </a:r>
          </a:p>
          <a:p>
            <a:pPr marL="91440" marR="0" lvl="0" indent="-91440" algn="ctr" defTabSz="914400" rtl="0" eaLnBrk="1" fontAlgn="auto" latinLnBrk="0" hangingPunct="1">
              <a:lnSpc>
                <a:spcPct val="85000"/>
              </a:lnSpc>
              <a:spcBef>
                <a:spcPts val="1300"/>
              </a:spcBef>
              <a:spcAft>
                <a:spcPts val="0"/>
              </a:spcAft>
              <a:buClrTx/>
              <a:buSzTx/>
              <a:buFont typeface="Arial" pitchFamily="34" charset="0"/>
              <a:buChar char=" "/>
              <a:tabLst/>
              <a:defRPr/>
            </a:pPr>
            <a:r>
              <a:rPr kumimoji="0" lang="tr-TR" sz="2400" b="1" i="0" u="none" strike="noStrike" kern="1200" cap="none" spc="0" normalizeH="0" baseline="0" noProof="0" dirty="0">
                <a:ln>
                  <a:noFill/>
                </a:ln>
                <a:solidFill>
                  <a:prstClr val="black"/>
                </a:solidFill>
                <a:effectLst/>
                <a:uLnTx/>
                <a:uFillTx/>
                <a:latin typeface="Calibri Light" panose="020F0302020204030204"/>
                <a:ea typeface="+mn-ea"/>
                <a:cs typeface="+mn-cs"/>
              </a:rPr>
              <a:t>(İşletme)</a:t>
            </a:r>
            <a:endParaRPr kumimoji="0" lang="en-GB"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Unvan 1"/>
          <p:cNvSpPr txBox="1">
            <a:spLocks/>
          </p:cNvSpPr>
          <p:nvPr/>
        </p:nvSpPr>
        <p:spPr>
          <a:xfrm>
            <a:off x="-447303" y="3234781"/>
            <a:ext cx="4619179" cy="93586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2400" b="1" i="0" u="none" strike="noStrike" kern="1200" cap="none" spc="-120" normalizeH="0" baseline="0" noProof="0" dirty="0">
                <a:ln>
                  <a:noFill/>
                </a:ln>
                <a:solidFill>
                  <a:prstClr val="black"/>
                </a:solidFill>
                <a:effectLst/>
                <a:uLnTx/>
                <a:uFillTx/>
                <a:latin typeface="Arial Black" panose="020B0A04020102020204" pitchFamily="34" charset="0"/>
                <a:ea typeface="+mj-ea"/>
                <a:cs typeface="+mj-cs"/>
              </a:rPr>
              <a:t>Dekan Yardımcısı</a:t>
            </a:r>
            <a:endParaRPr kumimoji="0" lang="en-GB" sz="2400" b="1" i="0" u="none" strike="noStrike" kern="1200" cap="none" spc="-12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10" name="Unvan 1"/>
          <p:cNvSpPr txBox="1">
            <a:spLocks/>
          </p:cNvSpPr>
          <p:nvPr/>
        </p:nvSpPr>
        <p:spPr>
          <a:xfrm>
            <a:off x="7951744" y="3307530"/>
            <a:ext cx="4619179" cy="93586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2400" b="1" i="0" u="none" strike="noStrike" kern="1200" cap="none" spc="-120" normalizeH="0" baseline="0" noProof="0" dirty="0">
                <a:ln>
                  <a:noFill/>
                </a:ln>
                <a:solidFill>
                  <a:prstClr val="black"/>
                </a:solidFill>
                <a:effectLst/>
                <a:uLnTx/>
                <a:uFillTx/>
                <a:latin typeface="Arial Black" panose="020B0A04020102020204" pitchFamily="34" charset="0"/>
                <a:ea typeface="+mj-ea"/>
                <a:cs typeface="+mj-cs"/>
              </a:rPr>
              <a:t>Dekan Yardımcısı</a:t>
            </a:r>
            <a:endParaRPr kumimoji="0" lang="en-GB" sz="2400" b="1" i="0" u="none" strike="noStrike" kern="1200" cap="none" spc="-120" normalizeH="0" baseline="0" noProof="0" dirty="0">
              <a:ln>
                <a:noFill/>
              </a:ln>
              <a:solidFill>
                <a:prstClr val="black"/>
              </a:solidFill>
              <a:effectLst/>
              <a:uLnTx/>
              <a:uFillTx/>
              <a:latin typeface="Arial Black" panose="020B0A04020102020204" pitchFamily="34" charset="0"/>
              <a:ea typeface="+mj-ea"/>
              <a:cs typeface="+mj-cs"/>
            </a:endParaRP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9996" y="4086104"/>
            <a:ext cx="1762037" cy="1762037"/>
          </a:xfrm>
          <a:prstGeom prst="rect">
            <a:avLst/>
          </a:prstGeom>
        </p:spPr>
      </p:pic>
      <p:sp>
        <p:nvSpPr>
          <p:cNvPr id="12" name="İçerik Yer Tutucusu 2"/>
          <p:cNvSpPr txBox="1">
            <a:spLocks/>
          </p:cNvSpPr>
          <p:nvPr/>
        </p:nvSpPr>
        <p:spPr>
          <a:xfrm>
            <a:off x="4018876" y="5936531"/>
            <a:ext cx="3844275" cy="936740"/>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tr-TR" sz="2400" b="1" u="none" strike="noStrike" kern="1200" cap="none" spc="0" normalizeH="0" baseline="0" noProof="0" dirty="0" err="1">
                <a:ln>
                  <a:noFill/>
                </a:ln>
                <a:solidFill>
                  <a:prstClr val="black"/>
                </a:solidFill>
                <a:effectLst/>
                <a:uLnTx/>
                <a:uFillTx/>
                <a:latin typeface="Calibri Light" panose="020F0302020204030204"/>
                <a:ea typeface="+mn-ea"/>
                <a:cs typeface="+mn-cs"/>
              </a:rPr>
              <a:t>Nejla</a:t>
            </a:r>
            <a:r>
              <a:rPr kumimoji="0" lang="tr-TR" sz="2400" b="1" u="none" strike="noStrike" kern="1200" cap="none" spc="0" normalizeH="0" baseline="0" noProof="0" dirty="0">
                <a:ln>
                  <a:noFill/>
                </a:ln>
                <a:solidFill>
                  <a:prstClr val="black"/>
                </a:solidFill>
                <a:effectLst/>
                <a:uLnTx/>
                <a:uFillTx/>
                <a:latin typeface="Calibri Light" panose="020F0302020204030204"/>
                <a:ea typeface="+mn-ea"/>
                <a:cs typeface="+mn-cs"/>
              </a:rPr>
              <a:t> YÜKSEL</a:t>
            </a:r>
          </a:p>
          <a:p>
            <a:pPr marL="91440" marR="0" lvl="0" indent="-91440" algn="ctr" defTabSz="914400" rtl="0" eaLnBrk="1" fontAlgn="auto" latinLnBrk="0" hangingPunct="1">
              <a:lnSpc>
                <a:spcPct val="85000"/>
              </a:lnSpc>
              <a:spcBef>
                <a:spcPts val="1300"/>
              </a:spcBef>
              <a:spcAft>
                <a:spcPts val="0"/>
              </a:spcAft>
              <a:buClrTx/>
              <a:buSzTx/>
              <a:buFont typeface="Arial" pitchFamily="34" charset="0"/>
              <a:buChar char=" "/>
              <a:tabLst/>
              <a:defRPr/>
            </a:pPr>
            <a:r>
              <a:rPr kumimoji="0" lang="tr-TR" sz="2400" b="1" u="none" strike="noStrike" kern="1200" cap="none" spc="0" normalizeH="0" baseline="0" noProof="0" dirty="0">
                <a:ln>
                  <a:noFill/>
                </a:ln>
                <a:solidFill>
                  <a:prstClr val="black"/>
                </a:solidFill>
                <a:effectLst/>
                <a:uLnTx/>
                <a:uFillTx/>
                <a:latin typeface="Calibri Light" panose="020F0302020204030204"/>
                <a:ea typeface="+mn-ea"/>
                <a:cs typeface="+mn-cs"/>
              </a:rPr>
              <a:t>(Fakülte Sekreteri)</a:t>
            </a:r>
            <a:endParaRPr kumimoji="0" lang="en-GB" sz="2400" b="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3" name="Freeform 34"/>
          <p:cNvSpPr/>
          <p:nvPr/>
        </p:nvSpPr>
        <p:spPr>
          <a:xfrm rot="5400000">
            <a:off x="973033" y="-528682"/>
            <a:ext cx="1006834" cy="2361375"/>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algn="ctr" defTabSz="400050" fontAlgn="base">
              <a:lnSpc>
                <a:spcPct val="90000"/>
              </a:lnSpc>
              <a:spcBef>
                <a:spcPct val="0"/>
              </a:spcBef>
              <a:spcAft>
                <a:spcPct val="35000"/>
              </a:spcAft>
            </a:pPr>
            <a:r>
              <a:rPr lang="tr-TR" sz="2000" b="1" dirty="0">
                <a:solidFill>
                  <a:srgbClr val="000000"/>
                </a:solidFill>
              </a:rPr>
              <a:t>Disiplinlerin profili tanımlanır</a:t>
            </a:r>
          </a:p>
        </p:txBody>
      </p:sp>
    </p:spTree>
    <p:extLst>
      <p:ext uri="{BB962C8B-B14F-4D97-AF65-F5344CB8AC3E}">
        <p14:creationId xmlns:p14="http://schemas.microsoft.com/office/powerpoint/2010/main" val="1847388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398</TotalTime>
  <Words>1154</Words>
  <Application>Microsoft Office PowerPoint</Application>
  <PresentationFormat>Geniş ekran</PresentationFormat>
  <Paragraphs>282</Paragraphs>
  <Slides>35</Slides>
  <Notes>2</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35</vt:i4>
      </vt:variant>
    </vt:vector>
  </HeadingPairs>
  <TitlesOfParts>
    <vt:vector size="46" baseType="lpstr">
      <vt:lpstr>Arial</vt:lpstr>
      <vt:lpstr>Arial Black</vt:lpstr>
      <vt:lpstr>Arial Rounded MT Bold</vt:lpstr>
      <vt:lpstr>Bahnschrift</vt:lpstr>
      <vt:lpstr>Calibri</vt:lpstr>
      <vt:lpstr>Calibri Light</vt:lpstr>
      <vt:lpstr>Century Gothic</vt:lpstr>
      <vt:lpstr>Times New Roman</vt:lpstr>
      <vt:lpstr>Wingdings 3</vt:lpstr>
      <vt:lpstr>İyon</vt:lpstr>
      <vt:lpstr>Metropolitan</vt:lpstr>
      <vt:lpstr>PowerPoint Sunusu</vt:lpstr>
      <vt:lpstr>PowerPoint Sunusu</vt:lpstr>
      <vt:lpstr>PowerPoint Sunusu</vt:lpstr>
      <vt:lpstr>PowerPoint Sunusu</vt:lpstr>
      <vt:lpstr>PowerPoint Sunusu</vt:lpstr>
      <vt:lpstr>PowerPoint Sunusu</vt:lpstr>
      <vt:lpstr>PowerPoint Sunusu</vt:lpstr>
      <vt:lpstr>PowerPoint Sunusu</vt:lpstr>
      <vt:lpstr>İİBF Dekanı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Pamukkale Üniversitesi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Pau</dc:creator>
  <cp:lastModifiedBy>Pau</cp:lastModifiedBy>
  <cp:revision>83</cp:revision>
  <dcterms:created xsi:type="dcterms:W3CDTF">2019-01-15T10:41:41Z</dcterms:created>
  <dcterms:modified xsi:type="dcterms:W3CDTF">2019-01-16T10:41:15Z</dcterms:modified>
</cp:coreProperties>
</file>