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6" r:id="rId3"/>
    <p:sldId id="257" r:id="rId4"/>
    <p:sldId id="258" r:id="rId5"/>
    <p:sldId id="259" r:id="rId6"/>
    <p:sldId id="261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5" d="100"/>
          <a:sy n="75" d="100"/>
        </p:scale>
        <p:origin x="-522" y="1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2B6D9-C655-43BD-8D6C-700E85B7D67B}" type="datetimeFigureOut">
              <a:rPr lang="tr-TR" smtClean="0"/>
              <a:pPr/>
              <a:t>07.09.2020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8BBB-ACE3-476D-9A80-E6A014F33EE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649690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2B6D9-C655-43BD-8D6C-700E85B7D67B}" type="datetimeFigureOut">
              <a:rPr lang="tr-TR" smtClean="0"/>
              <a:pPr/>
              <a:t>07.09.2020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8BBB-ACE3-476D-9A80-E6A014F33EE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72190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2B6D9-C655-43BD-8D6C-700E85B7D67B}" type="datetimeFigureOut">
              <a:rPr lang="tr-TR" smtClean="0"/>
              <a:pPr/>
              <a:t>07.09.2020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8BBB-ACE3-476D-9A80-E6A014F33EE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2980540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2B6D9-C655-43BD-8D6C-700E85B7D67B}" type="datetimeFigureOut">
              <a:rPr lang="tr-TR" smtClean="0"/>
              <a:pPr/>
              <a:t>07.09.2020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8BBB-ACE3-476D-9A80-E6A014F33EE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9153819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2B6D9-C655-43BD-8D6C-700E85B7D67B}" type="datetimeFigureOut">
              <a:rPr lang="tr-TR" smtClean="0"/>
              <a:pPr/>
              <a:t>07.09.2020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8BBB-ACE3-476D-9A80-E6A014F33EE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6126257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2B6D9-C655-43BD-8D6C-700E85B7D67B}" type="datetimeFigureOut">
              <a:rPr lang="tr-TR" smtClean="0"/>
              <a:pPr/>
              <a:t>07.09.2020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8BBB-ACE3-476D-9A80-E6A014F33EE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7601513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2B6D9-C655-43BD-8D6C-700E85B7D67B}" type="datetimeFigureOut">
              <a:rPr lang="tr-TR" smtClean="0"/>
              <a:pPr/>
              <a:t>07.09.2020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8BBB-ACE3-476D-9A80-E6A014F33EE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9756365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2B6D9-C655-43BD-8D6C-700E85B7D67B}" type="datetimeFigureOut">
              <a:rPr lang="tr-TR" smtClean="0"/>
              <a:pPr/>
              <a:t>07.09.2020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8BBB-ACE3-476D-9A80-E6A014F33EE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4150426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2B6D9-C655-43BD-8D6C-700E85B7D67B}" type="datetimeFigureOut">
              <a:rPr lang="tr-TR" smtClean="0"/>
              <a:pPr/>
              <a:t>07.09.2020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8BBB-ACE3-476D-9A80-E6A014F33EE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087274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2B6D9-C655-43BD-8D6C-700E85B7D67B}" type="datetimeFigureOut">
              <a:rPr lang="tr-TR" smtClean="0"/>
              <a:pPr/>
              <a:t>07.09.2020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8BBB-ACE3-476D-9A80-E6A014F33EE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676780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2B6D9-C655-43BD-8D6C-700E85B7D67B}" type="datetimeFigureOut">
              <a:rPr lang="tr-TR" smtClean="0"/>
              <a:pPr/>
              <a:t>07.09.2020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8BBB-ACE3-476D-9A80-E6A014F33EE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839593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F2B6D9-C655-43BD-8D6C-700E85B7D67B}" type="datetimeFigureOut">
              <a:rPr lang="tr-TR" smtClean="0"/>
              <a:pPr/>
              <a:t>07.09.2020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28BBB-ACE3-476D-9A80-E6A014F33EE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390039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2355668"/>
            <a:ext cx="9144000" cy="897770"/>
          </a:xfrm>
        </p:spPr>
        <p:txBody>
          <a:bodyPr>
            <a:normAutofit/>
          </a:bodyPr>
          <a:lstStyle/>
          <a:p>
            <a:r>
              <a:rPr lang="tr-TR" sz="2000" b="1" dirty="0" smtClean="0">
                <a:solidFill>
                  <a:srgbClr val="0070C0"/>
                </a:solidFill>
              </a:rPr>
              <a:t>TITLE OF THE PAPER</a:t>
            </a:r>
            <a:endParaRPr lang="tr-TR" sz="2000" b="1" dirty="0">
              <a:solidFill>
                <a:srgbClr val="0070C0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0" y="6533810"/>
            <a:ext cx="12192000" cy="354169"/>
          </a:xfrm>
          <a:solidFill>
            <a:schemeClr val="accent1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en-US" sz="1600" dirty="0" smtClean="0">
                <a:solidFill>
                  <a:schemeClr val="bg1"/>
                </a:solidFill>
              </a:rPr>
              <a:t>Presenter e-mail should be written here</a:t>
            </a:r>
          </a:p>
        </p:txBody>
      </p:sp>
      <p:sp>
        <p:nvSpPr>
          <p:cNvPr id="4" name="Dikdörtgen 4"/>
          <p:cNvSpPr>
            <a:spLocks noChangeArrowheads="1"/>
          </p:cNvSpPr>
          <p:nvPr/>
        </p:nvSpPr>
        <p:spPr bwMode="auto">
          <a:xfrm>
            <a:off x="603356" y="4000050"/>
            <a:ext cx="3593892" cy="892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en-US" altLang="tr-TR" sz="2000" b="1" dirty="0">
                <a:latin typeface="+mj-lt"/>
              </a:rPr>
              <a:t>Author First name and Last name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tr-TR" sz="1600" i="1" dirty="0" err="1" smtClean="0">
                <a:solidFill>
                  <a:srgbClr val="0070C0"/>
                </a:solidFill>
                <a:latin typeface="+mj-lt"/>
              </a:rPr>
              <a:t>University</a:t>
            </a:r>
            <a:endParaRPr lang="tr-TR" altLang="tr-TR" sz="1600" i="1" dirty="0" smtClean="0">
              <a:solidFill>
                <a:srgbClr val="0070C0"/>
              </a:solidFill>
              <a:latin typeface="+mj-lt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tr-TR" sz="1600" i="1" dirty="0">
                <a:solidFill>
                  <a:srgbClr val="0070C0"/>
                </a:solidFill>
                <a:latin typeface="+mj-lt"/>
              </a:rPr>
              <a:t>e</a:t>
            </a:r>
            <a:r>
              <a:rPr lang="tr-TR" altLang="tr-TR" sz="1600" i="1" dirty="0" smtClean="0">
                <a:solidFill>
                  <a:srgbClr val="0070C0"/>
                </a:solidFill>
                <a:latin typeface="+mj-lt"/>
              </a:rPr>
              <a:t>-mail</a:t>
            </a:r>
            <a:endParaRPr lang="tr-TR" altLang="tr-TR" sz="1600" i="1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5" name="Dikdörtgen 4"/>
          <p:cNvSpPr>
            <a:spLocks noChangeArrowheads="1"/>
          </p:cNvSpPr>
          <p:nvPr/>
        </p:nvSpPr>
        <p:spPr bwMode="auto">
          <a:xfrm>
            <a:off x="8394492" y="4000050"/>
            <a:ext cx="3718808" cy="892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en-US" altLang="tr-TR" sz="2000" b="1" dirty="0"/>
              <a:t>Author First name and Last name</a:t>
            </a:r>
          </a:p>
          <a:p>
            <a:pPr algn="ctr">
              <a:spcBef>
                <a:spcPct val="0"/>
              </a:spcBef>
              <a:buNone/>
            </a:pPr>
            <a:r>
              <a:rPr lang="tr-TR" altLang="tr-TR" sz="1600" i="1" dirty="0" err="1">
                <a:solidFill>
                  <a:srgbClr val="0070C0"/>
                </a:solidFill>
              </a:rPr>
              <a:t>University</a:t>
            </a:r>
            <a:endParaRPr lang="tr-TR" altLang="tr-TR" sz="1600" i="1" dirty="0">
              <a:solidFill>
                <a:srgbClr val="0070C0"/>
              </a:solidFill>
            </a:endParaRPr>
          </a:p>
          <a:p>
            <a:pPr algn="ctr">
              <a:spcBef>
                <a:spcPct val="0"/>
              </a:spcBef>
              <a:buNone/>
            </a:pPr>
            <a:r>
              <a:rPr lang="tr-TR" altLang="tr-TR" sz="1600" i="1" dirty="0">
                <a:solidFill>
                  <a:srgbClr val="0070C0"/>
                </a:solidFill>
              </a:rPr>
              <a:t>e-mail</a:t>
            </a:r>
          </a:p>
        </p:txBody>
      </p:sp>
      <p:sp>
        <p:nvSpPr>
          <p:cNvPr id="6" name="Dikdörtgen 4"/>
          <p:cNvSpPr>
            <a:spLocks noChangeArrowheads="1"/>
          </p:cNvSpPr>
          <p:nvPr/>
        </p:nvSpPr>
        <p:spPr bwMode="auto">
          <a:xfrm>
            <a:off x="4295775" y="3998463"/>
            <a:ext cx="4203648" cy="892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en-US" altLang="tr-TR" sz="2000" b="1" dirty="0"/>
              <a:t>Author First name and Last name</a:t>
            </a:r>
          </a:p>
          <a:p>
            <a:pPr algn="ctr">
              <a:spcBef>
                <a:spcPct val="0"/>
              </a:spcBef>
              <a:buNone/>
            </a:pPr>
            <a:r>
              <a:rPr lang="tr-TR" altLang="tr-TR" sz="1600" i="1" dirty="0" err="1">
                <a:solidFill>
                  <a:srgbClr val="0070C0"/>
                </a:solidFill>
              </a:rPr>
              <a:t>University</a:t>
            </a:r>
            <a:endParaRPr lang="tr-TR" altLang="tr-TR" sz="1600" i="1" dirty="0">
              <a:solidFill>
                <a:srgbClr val="0070C0"/>
              </a:solidFill>
            </a:endParaRPr>
          </a:p>
          <a:p>
            <a:pPr algn="ctr">
              <a:spcBef>
                <a:spcPct val="0"/>
              </a:spcBef>
              <a:buNone/>
            </a:pPr>
            <a:r>
              <a:rPr lang="tr-TR" altLang="tr-TR" sz="1600" i="1" dirty="0">
                <a:solidFill>
                  <a:srgbClr val="0070C0"/>
                </a:solidFill>
              </a:rPr>
              <a:t>e-mail</a:t>
            </a:r>
          </a:p>
        </p:txBody>
      </p:sp>
      <p:sp>
        <p:nvSpPr>
          <p:cNvPr id="7" name="Unvan 1"/>
          <p:cNvSpPr txBox="1">
            <a:spLocks/>
          </p:cNvSpPr>
          <p:nvPr/>
        </p:nvSpPr>
        <p:spPr>
          <a:xfrm>
            <a:off x="1281090" y="269852"/>
            <a:ext cx="9144000" cy="141668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000" b="1" dirty="0" smtClean="0">
                <a:latin typeface="+mn-lt"/>
              </a:rPr>
              <a:t>6.</a:t>
            </a:r>
            <a:r>
              <a:rPr lang="en-US" sz="4000" b="1" dirty="0" smtClean="0">
                <a:latin typeface="+mn-lt"/>
              </a:rPr>
              <a:t>International </a:t>
            </a:r>
            <a:r>
              <a:rPr lang="en-US" sz="4000" b="1" dirty="0">
                <a:latin typeface="+mn-lt"/>
              </a:rPr>
              <a:t>Turkic World </a:t>
            </a:r>
            <a:endParaRPr lang="tr-TR" sz="4000" b="1" dirty="0" smtClean="0">
              <a:latin typeface="+mn-lt"/>
            </a:endParaRPr>
          </a:p>
          <a:p>
            <a:r>
              <a:rPr lang="en-US" sz="4000" b="1" dirty="0" smtClean="0">
                <a:latin typeface="+mn-lt"/>
              </a:rPr>
              <a:t>Tourism </a:t>
            </a:r>
            <a:r>
              <a:rPr lang="en-US" sz="4000" b="1" dirty="0" smtClean="0">
                <a:latin typeface="+mn-lt"/>
              </a:rPr>
              <a:t>Symposium</a:t>
            </a:r>
            <a:endParaRPr lang="tr-TR" sz="4000" b="1" dirty="0" smtClean="0">
              <a:latin typeface="+mn-lt"/>
            </a:endParaRPr>
          </a:p>
          <a:p>
            <a:r>
              <a:rPr lang="tr-TR" sz="1600" b="1" dirty="0" err="1" smtClean="0">
                <a:latin typeface="+mn-lt"/>
              </a:rPr>
              <a:t>October</a:t>
            </a:r>
            <a:r>
              <a:rPr lang="tr-TR" sz="1600" b="1" dirty="0" smtClean="0">
                <a:latin typeface="+mn-lt"/>
              </a:rPr>
              <a:t> 1, 2020 </a:t>
            </a:r>
            <a:endParaRPr lang="tr-TR" sz="1600" b="1" dirty="0">
              <a:latin typeface="+mn-lt"/>
            </a:endParaRPr>
          </a:p>
        </p:txBody>
      </p:sp>
      <p:pic>
        <p:nvPicPr>
          <p:cNvPr id="8" name="7 Resim" descr="logo_english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78603" y="248428"/>
            <a:ext cx="1451897" cy="1275572"/>
          </a:xfrm>
          <a:prstGeom prst="rect">
            <a:avLst/>
          </a:prstGeom>
        </p:spPr>
      </p:pic>
      <p:pic>
        <p:nvPicPr>
          <p:cNvPr id="9" name="8 Resim" descr="Siyah-EN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985023" y="190500"/>
            <a:ext cx="1681704" cy="1612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993408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INTRODUCTION</a:t>
            </a:r>
            <a:endParaRPr lang="tr-TR" b="1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 algn="just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tr-TR" altLang="tr-TR" sz="2000" dirty="0" err="1" smtClean="0">
                <a:cs typeface="Arial" panose="020B0604020202020204" pitchFamily="34" charset="0"/>
              </a:rPr>
              <a:t>Please</a:t>
            </a:r>
            <a:r>
              <a:rPr lang="tr-TR" altLang="tr-TR" sz="2000" dirty="0" smtClean="0">
                <a:cs typeface="Arial" panose="020B0604020202020204" pitchFamily="34" charset="0"/>
              </a:rPr>
              <a:t> do not </a:t>
            </a:r>
            <a:r>
              <a:rPr lang="tr-TR" altLang="tr-TR" sz="2000" dirty="0" err="1" smtClean="0">
                <a:cs typeface="Arial" panose="020B0604020202020204" pitchFamily="34" charset="0"/>
              </a:rPr>
              <a:t>use</a:t>
            </a:r>
            <a:r>
              <a:rPr lang="tr-TR" altLang="tr-TR" sz="2000" dirty="0" smtClean="0">
                <a:cs typeface="Arial" panose="020B0604020202020204" pitchFamily="34" charset="0"/>
              </a:rPr>
              <a:t> </a:t>
            </a:r>
            <a:r>
              <a:rPr lang="tr-TR" altLang="tr-TR" sz="2000" dirty="0" err="1" smtClean="0">
                <a:cs typeface="Arial" panose="020B0604020202020204" pitchFamily="34" charset="0"/>
              </a:rPr>
              <a:t>more</a:t>
            </a:r>
            <a:r>
              <a:rPr lang="tr-TR" altLang="tr-TR" sz="2000" dirty="0" smtClean="0">
                <a:cs typeface="Arial" panose="020B0604020202020204" pitchFamily="34" charset="0"/>
              </a:rPr>
              <a:t> </a:t>
            </a:r>
            <a:r>
              <a:rPr lang="tr-TR" altLang="tr-TR" sz="2000" dirty="0" err="1" smtClean="0">
                <a:cs typeface="Arial" panose="020B0604020202020204" pitchFamily="34" charset="0"/>
              </a:rPr>
              <a:t>than</a:t>
            </a:r>
            <a:r>
              <a:rPr lang="tr-TR" altLang="tr-TR" sz="2000" dirty="0" smtClean="0">
                <a:cs typeface="Arial" panose="020B0604020202020204" pitchFamily="34" charset="0"/>
              </a:rPr>
              <a:t> </a:t>
            </a:r>
            <a:r>
              <a:rPr lang="tr-TR" altLang="tr-TR" sz="2000" dirty="0" err="1" smtClean="0">
                <a:cs typeface="Arial" panose="020B0604020202020204" pitchFamily="34" charset="0"/>
              </a:rPr>
              <a:t>six</a:t>
            </a:r>
            <a:r>
              <a:rPr lang="tr-TR" altLang="tr-TR" sz="2000" dirty="0" smtClean="0">
                <a:cs typeface="Arial" panose="020B0604020202020204" pitchFamily="34" charset="0"/>
              </a:rPr>
              <a:t> </a:t>
            </a:r>
            <a:r>
              <a:rPr lang="tr-TR" altLang="tr-TR" sz="2000" dirty="0" err="1" smtClean="0">
                <a:cs typeface="Arial" panose="020B0604020202020204" pitchFamily="34" charset="0"/>
              </a:rPr>
              <a:t>lines</a:t>
            </a:r>
            <a:r>
              <a:rPr lang="tr-TR" altLang="tr-TR" sz="2000" dirty="0" smtClean="0">
                <a:cs typeface="Arial" panose="020B0604020202020204" pitchFamily="34" charset="0"/>
              </a:rPr>
              <a:t> </a:t>
            </a:r>
            <a:r>
              <a:rPr lang="tr-TR" altLang="tr-TR" sz="2000" dirty="0" err="1" smtClean="0">
                <a:cs typeface="Arial" panose="020B0604020202020204" pitchFamily="34" charset="0"/>
              </a:rPr>
              <a:t>for</a:t>
            </a:r>
            <a:r>
              <a:rPr lang="tr-TR" altLang="tr-TR" sz="2000" dirty="0" smtClean="0">
                <a:cs typeface="Arial" panose="020B0604020202020204" pitchFamily="34" charset="0"/>
              </a:rPr>
              <a:t> </a:t>
            </a:r>
            <a:r>
              <a:rPr lang="tr-TR" altLang="tr-TR" sz="2000" dirty="0" err="1" smtClean="0">
                <a:cs typeface="Arial" panose="020B0604020202020204" pitchFamily="34" charset="0"/>
              </a:rPr>
              <a:t>per</a:t>
            </a:r>
            <a:r>
              <a:rPr lang="tr-TR" altLang="tr-TR" sz="2000" dirty="0" smtClean="0">
                <a:cs typeface="Arial" panose="020B0604020202020204" pitchFamily="34" charset="0"/>
              </a:rPr>
              <a:t> </a:t>
            </a:r>
            <a:r>
              <a:rPr lang="tr-TR" altLang="tr-TR" sz="2000" dirty="0" err="1" smtClean="0">
                <a:cs typeface="Arial" panose="020B0604020202020204" pitchFamily="34" charset="0"/>
              </a:rPr>
              <a:t>slide</a:t>
            </a:r>
            <a:r>
              <a:rPr lang="tr-TR" altLang="tr-TR" sz="2000" dirty="0" smtClean="0">
                <a:cs typeface="Arial" panose="020B0604020202020204" pitchFamily="34" charset="0"/>
              </a:rPr>
              <a:t> </a:t>
            </a:r>
            <a:r>
              <a:rPr lang="tr-TR" altLang="tr-TR" sz="2000" dirty="0" err="1" smtClean="0">
                <a:cs typeface="Arial" panose="020B0604020202020204" pitchFamily="34" charset="0"/>
              </a:rPr>
              <a:t>page</a:t>
            </a:r>
            <a:r>
              <a:rPr lang="tr-TR" altLang="tr-TR" sz="2000" dirty="0" smtClean="0">
                <a:cs typeface="Arial" panose="020B0604020202020204" pitchFamily="34" charset="0"/>
              </a:rPr>
              <a:t> (1.5 </a:t>
            </a:r>
            <a:r>
              <a:rPr lang="tr-TR" altLang="tr-TR" sz="2000" dirty="0" err="1" smtClean="0">
                <a:cs typeface="Arial" panose="020B0604020202020204" pitchFamily="34" charset="0"/>
              </a:rPr>
              <a:t>line</a:t>
            </a:r>
            <a:r>
              <a:rPr lang="tr-TR" altLang="tr-TR" sz="2000" dirty="0" smtClean="0">
                <a:cs typeface="Arial" panose="020B0604020202020204" pitchFamily="34" charset="0"/>
              </a:rPr>
              <a:t> </a:t>
            </a:r>
            <a:r>
              <a:rPr lang="tr-TR" altLang="tr-TR" sz="2000" dirty="0" err="1" smtClean="0">
                <a:cs typeface="Arial" panose="020B0604020202020204" pitchFamily="34" charset="0"/>
              </a:rPr>
              <a:t>space</a:t>
            </a:r>
            <a:r>
              <a:rPr lang="tr-TR" altLang="tr-TR" sz="2000" dirty="0" smtClean="0">
                <a:cs typeface="Arial" panose="020B0604020202020204" pitchFamily="34" charset="0"/>
              </a:rPr>
              <a:t>)</a:t>
            </a:r>
          </a:p>
          <a:p>
            <a:pPr marL="342900" indent="-342900" algn="just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tr-TR" altLang="tr-TR" sz="2000" dirty="0" err="1" smtClean="0">
                <a:cs typeface="Arial" panose="020B0604020202020204" pitchFamily="34" charset="0"/>
              </a:rPr>
              <a:t>This</a:t>
            </a:r>
            <a:r>
              <a:rPr lang="tr-TR" altLang="tr-TR" sz="2000" dirty="0" smtClean="0">
                <a:cs typeface="Arial" panose="020B0604020202020204" pitchFamily="34" charset="0"/>
              </a:rPr>
              <a:t> </a:t>
            </a:r>
            <a:r>
              <a:rPr lang="tr-TR" altLang="tr-TR" sz="2000" dirty="0" err="1" smtClean="0">
                <a:cs typeface="Arial" panose="020B0604020202020204" pitchFamily="34" charset="0"/>
              </a:rPr>
              <a:t>chapter</a:t>
            </a:r>
            <a:r>
              <a:rPr lang="tr-TR" altLang="tr-TR" sz="2000" dirty="0" smtClean="0">
                <a:cs typeface="Arial" panose="020B0604020202020204" pitchFamily="34" charset="0"/>
              </a:rPr>
              <a:t> </a:t>
            </a:r>
            <a:r>
              <a:rPr lang="tr-TR" altLang="tr-TR" sz="2000" dirty="0" err="1" smtClean="0">
                <a:cs typeface="Arial" panose="020B0604020202020204" pitchFamily="34" charset="0"/>
              </a:rPr>
              <a:t>should</a:t>
            </a:r>
            <a:r>
              <a:rPr lang="tr-TR" altLang="tr-TR" sz="2000" dirty="0" smtClean="0">
                <a:cs typeface="Arial" panose="020B0604020202020204" pitchFamily="34" charset="0"/>
              </a:rPr>
              <a:t> be </a:t>
            </a:r>
            <a:r>
              <a:rPr lang="tr-TR" altLang="tr-TR" sz="2000" dirty="0" err="1" smtClean="0">
                <a:cs typeface="Arial" panose="020B0604020202020204" pitchFamily="34" charset="0"/>
              </a:rPr>
              <a:t>limited</a:t>
            </a:r>
            <a:r>
              <a:rPr lang="tr-TR" altLang="tr-TR" sz="2000" dirty="0" smtClean="0">
                <a:cs typeface="Arial" panose="020B0604020202020204" pitchFamily="34" charset="0"/>
              </a:rPr>
              <a:t> </a:t>
            </a:r>
            <a:r>
              <a:rPr lang="tr-TR" altLang="tr-TR" sz="2000" dirty="0" err="1" smtClean="0">
                <a:cs typeface="Arial" panose="020B0604020202020204" pitchFamily="34" charset="0"/>
              </a:rPr>
              <a:t>with</a:t>
            </a:r>
            <a:r>
              <a:rPr lang="tr-TR" altLang="tr-TR" sz="2000" dirty="0" smtClean="0">
                <a:cs typeface="Arial" panose="020B0604020202020204" pitchFamily="34" charset="0"/>
              </a:rPr>
              <a:t> 2 </a:t>
            </a:r>
            <a:r>
              <a:rPr lang="tr-TR" altLang="tr-TR" sz="2000" dirty="0" err="1" smtClean="0">
                <a:cs typeface="Arial" panose="020B0604020202020204" pitchFamily="34" charset="0"/>
              </a:rPr>
              <a:t>slide</a:t>
            </a:r>
            <a:r>
              <a:rPr lang="tr-TR" altLang="tr-TR" sz="2000" dirty="0" smtClean="0">
                <a:cs typeface="Arial" panose="020B0604020202020204" pitchFamily="34" charset="0"/>
              </a:rPr>
              <a:t> </a:t>
            </a:r>
            <a:r>
              <a:rPr lang="tr-TR" altLang="tr-TR" sz="2000" dirty="0" err="1" smtClean="0">
                <a:cs typeface="Arial" panose="020B0604020202020204" pitchFamily="34" charset="0"/>
              </a:rPr>
              <a:t>pages</a:t>
            </a:r>
            <a:r>
              <a:rPr lang="tr-TR" altLang="tr-TR" sz="2000" dirty="0" smtClean="0"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tr-TR" dirty="0"/>
          </a:p>
        </p:txBody>
      </p:sp>
      <p:grpSp>
        <p:nvGrpSpPr>
          <p:cNvPr id="7" name="6 Grup"/>
          <p:cNvGrpSpPr/>
          <p:nvPr/>
        </p:nvGrpSpPr>
        <p:grpSpPr>
          <a:xfrm>
            <a:off x="-209777" y="5947514"/>
            <a:ext cx="12401777" cy="1139085"/>
            <a:chOff x="-209777" y="5947514"/>
            <a:chExt cx="12401777" cy="1139085"/>
          </a:xfrm>
        </p:grpSpPr>
        <p:sp>
          <p:nvSpPr>
            <p:cNvPr id="8" name="Alt Başlık 2"/>
            <p:cNvSpPr txBox="1">
              <a:spLocks/>
            </p:cNvSpPr>
            <p:nvPr/>
          </p:nvSpPr>
          <p:spPr>
            <a:xfrm>
              <a:off x="762000" y="6533810"/>
              <a:ext cx="11430000" cy="354169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tr-TR" sz="1600" dirty="0" err="1" smtClean="0">
                  <a:solidFill>
                    <a:schemeClr val="bg1"/>
                  </a:solidFill>
                </a:rPr>
                <a:t>Title</a:t>
              </a:r>
              <a:r>
                <a:rPr lang="tr-TR" sz="1600" dirty="0" smtClean="0">
                  <a:solidFill>
                    <a:schemeClr val="bg1"/>
                  </a:solidFill>
                </a:rPr>
                <a:t> of </a:t>
              </a:r>
              <a:r>
                <a:rPr lang="tr-TR" sz="1600" dirty="0" err="1" smtClean="0">
                  <a:solidFill>
                    <a:schemeClr val="bg1"/>
                  </a:solidFill>
                </a:rPr>
                <a:t>the</a:t>
              </a:r>
              <a:r>
                <a:rPr lang="tr-TR" sz="1600" dirty="0" smtClean="0">
                  <a:solidFill>
                    <a:schemeClr val="bg1"/>
                  </a:solidFill>
                </a:rPr>
                <a:t> </a:t>
              </a:r>
              <a:r>
                <a:rPr lang="tr-TR" sz="1600" dirty="0" err="1" smtClean="0">
                  <a:solidFill>
                    <a:schemeClr val="bg1"/>
                  </a:solidFill>
                </a:rPr>
                <a:t>Paper</a:t>
              </a:r>
              <a:endParaRPr lang="en-US" sz="1600" dirty="0">
                <a:solidFill>
                  <a:schemeClr val="bg1"/>
                </a:solidFill>
              </a:endParaRPr>
            </a:p>
          </p:txBody>
        </p:sp>
        <p:pic>
          <p:nvPicPr>
            <p:cNvPr id="6" name="5 Resim" descr="Siyah-EN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-209777" y="5947514"/>
              <a:ext cx="1187677" cy="113908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xmlns="" val="37855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METHOD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Please do not use more than six lines for per slide page (1.5 line space)</a:t>
            </a:r>
          </a:p>
          <a:p>
            <a:r>
              <a:rPr lang="en-US" sz="2000" dirty="0" smtClean="0"/>
              <a:t>This chapter should be limited with 2 slide pages.</a:t>
            </a:r>
          </a:p>
          <a:p>
            <a:endParaRPr lang="tr-TR" dirty="0"/>
          </a:p>
        </p:txBody>
      </p:sp>
      <p:grpSp>
        <p:nvGrpSpPr>
          <p:cNvPr id="5" name="4 Grup"/>
          <p:cNvGrpSpPr/>
          <p:nvPr/>
        </p:nvGrpSpPr>
        <p:grpSpPr>
          <a:xfrm>
            <a:off x="-209777" y="5947514"/>
            <a:ext cx="12401777" cy="1139085"/>
            <a:chOff x="-209777" y="5947514"/>
            <a:chExt cx="12401777" cy="1139085"/>
          </a:xfrm>
        </p:grpSpPr>
        <p:sp>
          <p:nvSpPr>
            <p:cNvPr id="6" name="Alt Başlık 2"/>
            <p:cNvSpPr txBox="1">
              <a:spLocks/>
            </p:cNvSpPr>
            <p:nvPr/>
          </p:nvSpPr>
          <p:spPr>
            <a:xfrm>
              <a:off x="762000" y="6533810"/>
              <a:ext cx="11430000" cy="354169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tr-TR" sz="1600" dirty="0" err="1" smtClean="0">
                  <a:solidFill>
                    <a:schemeClr val="bg1"/>
                  </a:solidFill>
                </a:rPr>
                <a:t>Title</a:t>
              </a:r>
              <a:r>
                <a:rPr lang="tr-TR" sz="1600" dirty="0" smtClean="0">
                  <a:solidFill>
                    <a:schemeClr val="bg1"/>
                  </a:solidFill>
                </a:rPr>
                <a:t> of </a:t>
              </a:r>
              <a:r>
                <a:rPr lang="tr-TR" sz="1600" dirty="0" err="1" smtClean="0">
                  <a:solidFill>
                    <a:schemeClr val="bg1"/>
                  </a:solidFill>
                </a:rPr>
                <a:t>the</a:t>
              </a:r>
              <a:r>
                <a:rPr lang="tr-TR" sz="1600" dirty="0" smtClean="0">
                  <a:solidFill>
                    <a:schemeClr val="bg1"/>
                  </a:solidFill>
                </a:rPr>
                <a:t> </a:t>
              </a:r>
              <a:r>
                <a:rPr lang="tr-TR" sz="1600" dirty="0" err="1" smtClean="0">
                  <a:solidFill>
                    <a:schemeClr val="bg1"/>
                  </a:solidFill>
                </a:rPr>
                <a:t>Paper</a:t>
              </a:r>
              <a:endParaRPr lang="en-US" sz="1600" dirty="0">
                <a:solidFill>
                  <a:schemeClr val="bg1"/>
                </a:solidFill>
              </a:endParaRPr>
            </a:p>
          </p:txBody>
        </p:sp>
        <p:pic>
          <p:nvPicPr>
            <p:cNvPr id="7" name="6 Resim" descr="Siyah-EN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-209777" y="5947514"/>
              <a:ext cx="1187677" cy="113908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xmlns="" val="4217181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FINDINGS AND DISCUSSION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Please do not use more than six lines for per slide page (1.5 line space)</a:t>
            </a:r>
          </a:p>
          <a:p>
            <a:r>
              <a:rPr lang="en-US" sz="2000" dirty="0" smtClean="0"/>
              <a:t>This chapter should be limited with 2 slide pages.</a:t>
            </a:r>
          </a:p>
          <a:p>
            <a:endParaRPr lang="tr-TR" dirty="0"/>
          </a:p>
        </p:txBody>
      </p:sp>
      <p:grpSp>
        <p:nvGrpSpPr>
          <p:cNvPr id="5" name="4 Grup"/>
          <p:cNvGrpSpPr/>
          <p:nvPr/>
        </p:nvGrpSpPr>
        <p:grpSpPr>
          <a:xfrm>
            <a:off x="-209777" y="5947514"/>
            <a:ext cx="12401777" cy="1139085"/>
            <a:chOff x="-209777" y="5947514"/>
            <a:chExt cx="12401777" cy="1139085"/>
          </a:xfrm>
        </p:grpSpPr>
        <p:sp>
          <p:nvSpPr>
            <p:cNvPr id="6" name="Alt Başlık 2"/>
            <p:cNvSpPr txBox="1">
              <a:spLocks/>
            </p:cNvSpPr>
            <p:nvPr/>
          </p:nvSpPr>
          <p:spPr>
            <a:xfrm>
              <a:off x="762000" y="6533810"/>
              <a:ext cx="11430000" cy="354169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tr-TR" sz="1600" dirty="0" err="1" smtClean="0">
                  <a:solidFill>
                    <a:schemeClr val="bg1"/>
                  </a:solidFill>
                </a:rPr>
                <a:t>Title</a:t>
              </a:r>
              <a:r>
                <a:rPr lang="tr-TR" sz="1600" dirty="0" smtClean="0">
                  <a:solidFill>
                    <a:schemeClr val="bg1"/>
                  </a:solidFill>
                </a:rPr>
                <a:t> of </a:t>
              </a:r>
              <a:r>
                <a:rPr lang="tr-TR" sz="1600" dirty="0" err="1" smtClean="0">
                  <a:solidFill>
                    <a:schemeClr val="bg1"/>
                  </a:solidFill>
                </a:rPr>
                <a:t>the</a:t>
              </a:r>
              <a:r>
                <a:rPr lang="tr-TR" sz="1600" dirty="0" smtClean="0">
                  <a:solidFill>
                    <a:schemeClr val="bg1"/>
                  </a:solidFill>
                </a:rPr>
                <a:t> </a:t>
              </a:r>
              <a:r>
                <a:rPr lang="tr-TR" sz="1600" dirty="0" err="1" smtClean="0">
                  <a:solidFill>
                    <a:schemeClr val="bg1"/>
                  </a:solidFill>
                </a:rPr>
                <a:t>Paper</a:t>
              </a:r>
              <a:endParaRPr lang="en-US" sz="1600" dirty="0">
                <a:solidFill>
                  <a:schemeClr val="bg1"/>
                </a:solidFill>
              </a:endParaRPr>
            </a:p>
          </p:txBody>
        </p:sp>
        <p:pic>
          <p:nvPicPr>
            <p:cNvPr id="7" name="6 Resim" descr="Siyah-EN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-209777" y="5947514"/>
              <a:ext cx="1187677" cy="113908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xmlns="" val="3073642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CONCLUSION AND RECOMMENDATION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Please do not use more than six lines for per slide page (1.5 line space)</a:t>
            </a:r>
          </a:p>
          <a:p>
            <a:r>
              <a:rPr lang="en-US" sz="2000" dirty="0" smtClean="0"/>
              <a:t>This chapter should be limited with 2 slide pages.</a:t>
            </a:r>
          </a:p>
          <a:p>
            <a:endParaRPr lang="tr-TR" dirty="0"/>
          </a:p>
        </p:txBody>
      </p:sp>
      <p:grpSp>
        <p:nvGrpSpPr>
          <p:cNvPr id="5" name="4 Grup"/>
          <p:cNvGrpSpPr/>
          <p:nvPr/>
        </p:nvGrpSpPr>
        <p:grpSpPr>
          <a:xfrm>
            <a:off x="-209777" y="5947514"/>
            <a:ext cx="12401777" cy="1139085"/>
            <a:chOff x="-209777" y="5947514"/>
            <a:chExt cx="12401777" cy="1139085"/>
          </a:xfrm>
        </p:grpSpPr>
        <p:sp>
          <p:nvSpPr>
            <p:cNvPr id="6" name="Alt Başlık 2"/>
            <p:cNvSpPr txBox="1">
              <a:spLocks/>
            </p:cNvSpPr>
            <p:nvPr/>
          </p:nvSpPr>
          <p:spPr>
            <a:xfrm>
              <a:off x="762000" y="6533810"/>
              <a:ext cx="11430000" cy="354169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tr-TR" sz="1600" dirty="0" err="1" smtClean="0">
                  <a:solidFill>
                    <a:schemeClr val="bg1"/>
                  </a:solidFill>
                </a:rPr>
                <a:t>Title</a:t>
              </a:r>
              <a:r>
                <a:rPr lang="tr-TR" sz="1600" dirty="0" smtClean="0">
                  <a:solidFill>
                    <a:schemeClr val="bg1"/>
                  </a:solidFill>
                </a:rPr>
                <a:t> of </a:t>
              </a:r>
              <a:r>
                <a:rPr lang="tr-TR" sz="1600" dirty="0" err="1" smtClean="0">
                  <a:solidFill>
                    <a:schemeClr val="bg1"/>
                  </a:solidFill>
                </a:rPr>
                <a:t>the</a:t>
              </a:r>
              <a:r>
                <a:rPr lang="tr-TR" sz="1600" dirty="0" smtClean="0">
                  <a:solidFill>
                    <a:schemeClr val="bg1"/>
                  </a:solidFill>
                </a:rPr>
                <a:t> </a:t>
              </a:r>
              <a:r>
                <a:rPr lang="tr-TR" sz="1600" dirty="0" err="1" smtClean="0">
                  <a:solidFill>
                    <a:schemeClr val="bg1"/>
                  </a:solidFill>
                </a:rPr>
                <a:t>Paper</a:t>
              </a:r>
              <a:endParaRPr lang="en-US" sz="1600" dirty="0">
                <a:solidFill>
                  <a:schemeClr val="bg1"/>
                </a:solidFill>
              </a:endParaRPr>
            </a:p>
          </p:txBody>
        </p:sp>
        <p:pic>
          <p:nvPicPr>
            <p:cNvPr id="7" name="6 Resim" descr="Siyah-EN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-209777" y="5947514"/>
              <a:ext cx="1187677" cy="113908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xmlns="" val="1843436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 smtClean="0"/>
              <a:t>Thanks</a:t>
            </a:r>
            <a:r>
              <a:rPr lang="tr-TR" b="1" dirty="0" smtClean="0"/>
              <a:t> </a:t>
            </a:r>
            <a:r>
              <a:rPr lang="tr-TR" b="1" dirty="0" err="1" smtClean="0"/>
              <a:t>for</a:t>
            </a:r>
            <a:r>
              <a:rPr lang="tr-TR" b="1" dirty="0" smtClean="0"/>
              <a:t> </a:t>
            </a:r>
            <a:r>
              <a:rPr lang="tr-TR" b="1" dirty="0" err="1" smtClean="0"/>
              <a:t>your</a:t>
            </a:r>
            <a:r>
              <a:rPr lang="tr-TR" b="1" dirty="0" smtClean="0"/>
              <a:t> </a:t>
            </a:r>
            <a:r>
              <a:rPr lang="tr-TR" b="1" dirty="0" err="1" smtClean="0"/>
              <a:t>attention</a:t>
            </a:r>
            <a:endParaRPr lang="tr-TR" b="1" dirty="0" smtClean="0"/>
          </a:p>
        </p:txBody>
      </p:sp>
      <p:sp>
        <p:nvSpPr>
          <p:cNvPr id="4" name="Dikdörtgen 4"/>
          <p:cNvSpPr>
            <a:spLocks noChangeArrowheads="1"/>
          </p:cNvSpPr>
          <p:nvPr/>
        </p:nvSpPr>
        <p:spPr bwMode="auto">
          <a:xfrm>
            <a:off x="4245963" y="2123343"/>
            <a:ext cx="3968646" cy="892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tr-TR" altLang="tr-TR" sz="2000" b="1" dirty="0" smtClean="0">
                <a:latin typeface="+mj-lt"/>
              </a:rPr>
              <a:t>1. </a:t>
            </a:r>
            <a:r>
              <a:rPr lang="en-US" altLang="tr-TR" sz="2000" b="1" dirty="0"/>
              <a:t>Author First name and Last name</a:t>
            </a:r>
          </a:p>
          <a:p>
            <a:pPr algn="ctr">
              <a:spcBef>
                <a:spcPct val="0"/>
              </a:spcBef>
              <a:buNone/>
            </a:pPr>
            <a:r>
              <a:rPr lang="tr-TR" altLang="tr-TR" sz="1600" i="1" dirty="0" err="1">
                <a:solidFill>
                  <a:srgbClr val="0070C0"/>
                </a:solidFill>
              </a:rPr>
              <a:t>University</a:t>
            </a:r>
            <a:endParaRPr lang="tr-TR" altLang="tr-TR" sz="1600" i="1" dirty="0">
              <a:solidFill>
                <a:srgbClr val="0070C0"/>
              </a:solidFill>
            </a:endParaRPr>
          </a:p>
          <a:p>
            <a:pPr algn="ctr">
              <a:spcBef>
                <a:spcPct val="0"/>
              </a:spcBef>
              <a:buNone/>
            </a:pPr>
            <a:r>
              <a:rPr lang="tr-TR" altLang="tr-TR" sz="1600" i="1" dirty="0" smtClean="0">
                <a:solidFill>
                  <a:srgbClr val="0070C0"/>
                </a:solidFill>
              </a:rPr>
              <a:t>e-mail</a:t>
            </a:r>
            <a:endParaRPr lang="tr-TR" altLang="tr-TR" sz="1600" i="1" dirty="0">
              <a:solidFill>
                <a:srgbClr val="0070C0"/>
              </a:solidFill>
            </a:endParaRPr>
          </a:p>
        </p:txBody>
      </p:sp>
      <p:sp>
        <p:nvSpPr>
          <p:cNvPr id="5" name="Dikdörtgen 4"/>
          <p:cNvSpPr>
            <a:spLocks noChangeArrowheads="1"/>
          </p:cNvSpPr>
          <p:nvPr/>
        </p:nvSpPr>
        <p:spPr bwMode="auto">
          <a:xfrm>
            <a:off x="4141033" y="3187494"/>
            <a:ext cx="4073577" cy="892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tr-TR" altLang="tr-TR" sz="2000" b="1" dirty="0">
                <a:latin typeface="+mj-lt"/>
              </a:rPr>
              <a:t>2</a:t>
            </a:r>
            <a:r>
              <a:rPr lang="tr-TR" altLang="tr-TR" sz="2000" b="1" dirty="0" smtClean="0">
                <a:latin typeface="+mj-lt"/>
              </a:rPr>
              <a:t>. </a:t>
            </a:r>
            <a:r>
              <a:rPr lang="en-US" altLang="tr-TR" sz="2000" b="1" dirty="0"/>
              <a:t>Author First name and Last name</a:t>
            </a:r>
          </a:p>
          <a:p>
            <a:pPr algn="ctr">
              <a:spcBef>
                <a:spcPct val="0"/>
              </a:spcBef>
              <a:buNone/>
            </a:pPr>
            <a:r>
              <a:rPr lang="tr-TR" altLang="tr-TR" sz="1600" i="1" dirty="0" err="1">
                <a:solidFill>
                  <a:srgbClr val="0070C0"/>
                </a:solidFill>
              </a:rPr>
              <a:t>University</a:t>
            </a:r>
            <a:endParaRPr lang="tr-TR" altLang="tr-TR" sz="1600" i="1" dirty="0">
              <a:solidFill>
                <a:srgbClr val="0070C0"/>
              </a:solidFill>
            </a:endParaRPr>
          </a:p>
          <a:p>
            <a:pPr algn="ctr">
              <a:spcBef>
                <a:spcPct val="0"/>
              </a:spcBef>
              <a:buNone/>
            </a:pPr>
            <a:r>
              <a:rPr lang="tr-TR" altLang="tr-TR" sz="1600" i="1" dirty="0">
                <a:solidFill>
                  <a:srgbClr val="0070C0"/>
                </a:solidFill>
              </a:rPr>
              <a:t>e-mail</a:t>
            </a:r>
          </a:p>
        </p:txBody>
      </p:sp>
      <p:sp>
        <p:nvSpPr>
          <p:cNvPr id="6" name="Dikdörtgen 4"/>
          <p:cNvSpPr>
            <a:spLocks noChangeArrowheads="1"/>
          </p:cNvSpPr>
          <p:nvPr/>
        </p:nvSpPr>
        <p:spPr bwMode="auto">
          <a:xfrm>
            <a:off x="4141033" y="4338993"/>
            <a:ext cx="4073576" cy="892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tr-TR" altLang="tr-TR" sz="2000" b="1" dirty="0">
                <a:latin typeface="+mj-lt"/>
              </a:rPr>
              <a:t>3</a:t>
            </a:r>
            <a:r>
              <a:rPr lang="tr-TR" altLang="tr-TR" sz="2000" b="1" dirty="0" smtClean="0">
                <a:latin typeface="+mj-lt"/>
              </a:rPr>
              <a:t>. </a:t>
            </a:r>
            <a:r>
              <a:rPr lang="en-US" altLang="tr-TR" sz="2000" b="1" dirty="0"/>
              <a:t>Author First name and Last name</a:t>
            </a:r>
          </a:p>
          <a:p>
            <a:pPr algn="ctr">
              <a:spcBef>
                <a:spcPct val="0"/>
              </a:spcBef>
              <a:buNone/>
            </a:pPr>
            <a:r>
              <a:rPr lang="tr-TR" altLang="tr-TR" sz="1600" i="1" dirty="0" err="1">
                <a:solidFill>
                  <a:srgbClr val="0070C0"/>
                </a:solidFill>
              </a:rPr>
              <a:t>University</a:t>
            </a:r>
            <a:endParaRPr lang="tr-TR" altLang="tr-TR" sz="1600" i="1" dirty="0">
              <a:solidFill>
                <a:srgbClr val="0070C0"/>
              </a:solidFill>
            </a:endParaRPr>
          </a:p>
          <a:p>
            <a:pPr algn="ctr">
              <a:spcBef>
                <a:spcPct val="0"/>
              </a:spcBef>
              <a:buNone/>
            </a:pPr>
            <a:r>
              <a:rPr lang="tr-TR" altLang="tr-TR" sz="1600" i="1" dirty="0">
                <a:solidFill>
                  <a:srgbClr val="0070C0"/>
                </a:solidFill>
              </a:rPr>
              <a:t>e-mail</a:t>
            </a:r>
          </a:p>
        </p:txBody>
      </p:sp>
      <p:grpSp>
        <p:nvGrpSpPr>
          <p:cNvPr id="7" name="6 Grup"/>
          <p:cNvGrpSpPr/>
          <p:nvPr/>
        </p:nvGrpSpPr>
        <p:grpSpPr>
          <a:xfrm>
            <a:off x="-209777" y="5947514"/>
            <a:ext cx="12401777" cy="1139085"/>
            <a:chOff x="-209777" y="5947514"/>
            <a:chExt cx="12401777" cy="1139085"/>
          </a:xfrm>
        </p:grpSpPr>
        <p:sp>
          <p:nvSpPr>
            <p:cNvPr id="8" name="Alt Başlık 2"/>
            <p:cNvSpPr txBox="1">
              <a:spLocks/>
            </p:cNvSpPr>
            <p:nvPr/>
          </p:nvSpPr>
          <p:spPr>
            <a:xfrm>
              <a:off x="762000" y="6533810"/>
              <a:ext cx="11430000" cy="354169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tr-TR" sz="1600" dirty="0" err="1" smtClean="0">
                  <a:solidFill>
                    <a:schemeClr val="bg1"/>
                  </a:solidFill>
                </a:rPr>
                <a:t>Title</a:t>
              </a:r>
              <a:r>
                <a:rPr lang="tr-TR" sz="1600" dirty="0" smtClean="0">
                  <a:solidFill>
                    <a:schemeClr val="bg1"/>
                  </a:solidFill>
                </a:rPr>
                <a:t> of </a:t>
              </a:r>
              <a:r>
                <a:rPr lang="tr-TR" sz="1600" dirty="0" err="1" smtClean="0">
                  <a:solidFill>
                    <a:schemeClr val="bg1"/>
                  </a:solidFill>
                </a:rPr>
                <a:t>the</a:t>
              </a:r>
              <a:r>
                <a:rPr lang="tr-TR" sz="1600" dirty="0" smtClean="0">
                  <a:solidFill>
                    <a:schemeClr val="bg1"/>
                  </a:solidFill>
                </a:rPr>
                <a:t> </a:t>
              </a:r>
              <a:r>
                <a:rPr lang="tr-TR" sz="1600" dirty="0" err="1" smtClean="0">
                  <a:solidFill>
                    <a:schemeClr val="bg1"/>
                  </a:solidFill>
                </a:rPr>
                <a:t>Paper</a:t>
              </a:r>
              <a:endParaRPr lang="en-US" sz="1600" dirty="0">
                <a:solidFill>
                  <a:schemeClr val="bg1"/>
                </a:solidFill>
              </a:endParaRPr>
            </a:p>
          </p:txBody>
        </p:sp>
        <p:pic>
          <p:nvPicPr>
            <p:cNvPr id="10" name="9 Resim" descr="Siyah-EN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-209777" y="5947514"/>
              <a:ext cx="1187677" cy="113908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xmlns="" val="2494586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214</Words>
  <Application>Microsoft Office PowerPoint</Application>
  <PresentationFormat>Özel</PresentationFormat>
  <Paragraphs>41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Office Teması</vt:lpstr>
      <vt:lpstr>TITLE OF THE PAPER</vt:lpstr>
      <vt:lpstr>INTRODUCTION</vt:lpstr>
      <vt:lpstr>METHOD</vt:lpstr>
      <vt:lpstr>FINDINGS AND DISCUSSION</vt:lpstr>
      <vt:lpstr>CONCLUSION AND RECOMMENDATION</vt:lpstr>
      <vt:lpstr>Thanks for your attention</vt:lpstr>
    </vt:vector>
  </TitlesOfParts>
  <Company>Pamukkale Üniversitesi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BİLDİRİ BAŞLIĞI</dc:title>
  <dc:creator>1212</dc:creator>
  <cp:lastModifiedBy>Pau</cp:lastModifiedBy>
  <cp:revision>9</cp:revision>
  <dcterms:created xsi:type="dcterms:W3CDTF">2020-09-05T21:35:15Z</dcterms:created>
  <dcterms:modified xsi:type="dcterms:W3CDTF">2020-09-07T15:17:41Z</dcterms:modified>
</cp:coreProperties>
</file>