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50"/>
  </p:notesMasterIdLst>
  <p:sldIdLst>
    <p:sldId id="257" r:id="rId3"/>
    <p:sldId id="308" r:id="rId4"/>
    <p:sldId id="291" r:id="rId5"/>
    <p:sldId id="261" r:id="rId6"/>
    <p:sldId id="262" r:id="rId7"/>
    <p:sldId id="345" r:id="rId8"/>
    <p:sldId id="305" r:id="rId9"/>
    <p:sldId id="319" r:id="rId10"/>
    <p:sldId id="312" r:id="rId11"/>
    <p:sldId id="313" r:id="rId12"/>
    <p:sldId id="314" r:id="rId13"/>
    <p:sldId id="315" r:id="rId14"/>
    <p:sldId id="316" r:id="rId15"/>
    <p:sldId id="317" r:id="rId16"/>
    <p:sldId id="320" r:id="rId17"/>
    <p:sldId id="321" r:id="rId18"/>
    <p:sldId id="294" r:id="rId19"/>
    <p:sldId id="264" r:id="rId20"/>
    <p:sldId id="298" r:id="rId21"/>
    <p:sldId id="318" r:id="rId22"/>
    <p:sldId id="295" r:id="rId23"/>
    <p:sldId id="296" r:id="rId24"/>
    <p:sldId id="329" r:id="rId25"/>
    <p:sldId id="330" r:id="rId26"/>
    <p:sldId id="331" r:id="rId27"/>
    <p:sldId id="299" r:id="rId28"/>
    <p:sldId id="325" r:id="rId29"/>
    <p:sldId id="327" r:id="rId30"/>
    <p:sldId id="328" r:id="rId31"/>
    <p:sldId id="301" r:id="rId32"/>
    <p:sldId id="335" r:id="rId33"/>
    <p:sldId id="336" r:id="rId34"/>
    <p:sldId id="337" r:id="rId35"/>
    <p:sldId id="302" r:id="rId36"/>
    <p:sldId id="338" r:id="rId37"/>
    <p:sldId id="339" r:id="rId38"/>
    <p:sldId id="340" r:id="rId39"/>
    <p:sldId id="344" r:id="rId40"/>
    <p:sldId id="303" r:id="rId41"/>
    <p:sldId id="341" r:id="rId42"/>
    <p:sldId id="342" r:id="rId43"/>
    <p:sldId id="343" r:id="rId44"/>
    <p:sldId id="309" r:id="rId45"/>
    <p:sldId id="310" r:id="rId46"/>
    <p:sldId id="311" r:id="rId47"/>
    <p:sldId id="306" r:id="rId48"/>
    <p:sldId id="289"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u\Desktop\Y&#214;K_Kalite_Sunum\PAU_Muh_akademik_idari_sayilar2018121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0E-4FD0-8E1B-752395B61A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0E-4FD0-8E1B-752395B61A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0E-4FD0-8E1B-752395B61A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0E-4FD0-8E1B-752395B61AE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0E-4FD0-8E1B-752395B61AE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0E-4FD0-8E1B-752395B61AE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E0E-4FD0-8E1B-752395B61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'BÖLÜM BAZINDA'!$B$2:$H$3</c:f>
              <c:multiLvlStrCache>
                <c:ptCount val="7"/>
                <c:lvl>
                  <c:pt idx="4">
                    <c:v>GÖREVLİLERİ</c:v>
                  </c:pt>
                  <c:pt idx="5">
                    <c:v>ARAŞTIRMA GÖREVLİLERİ </c:v>
                  </c:pt>
                  <c:pt idx="6">
                    <c:v> Arş.Gör.</c:v>
                  </c:pt>
                </c:lvl>
                <c:lvl>
                  <c:pt idx="0">
                    <c:v>PROF</c:v>
                  </c:pt>
                  <c:pt idx="1">
                    <c:v>DOÇENT</c:v>
                  </c:pt>
                  <c:pt idx="2">
                    <c:v>DR.ÖĞR.ÜYESİ</c:v>
                  </c:pt>
                  <c:pt idx="3">
                    <c:v>ÖĞR.GÖR.</c:v>
                  </c:pt>
                  <c:pt idx="4">
                    <c:v>ARAŞTIRMA</c:v>
                  </c:pt>
                  <c:pt idx="5">
                    <c:v>ENSTİTÜ KADROSUNDA BULUNAN </c:v>
                  </c:pt>
                  <c:pt idx="6">
                    <c:v>35.MADDE  </c:v>
                  </c:pt>
                </c:lvl>
              </c:multiLvlStrCache>
            </c:multiLvlStrRef>
          </c:cat>
          <c:val>
            <c:numRef>
              <c:f>'BÖLÜM BAZINDA'!$B$4:$H$4</c:f>
              <c:numCache>
                <c:formatCode>General</c:formatCode>
                <c:ptCount val="7"/>
                <c:pt idx="0">
                  <c:v>53</c:v>
                </c:pt>
                <c:pt idx="1">
                  <c:v>37</c:v>
                </c:pt>
                <c:pt idx="2">
                  <c:v>43</c:v>
                </c:pt>
                <c:pt idx="3">
                  <c:v>9</c:v>
                </c:pt>
                <c:pt idx="4">
                  <c:v>48</c:v>
                </c:pt>
                <c:pt idx="5">
                  <c:v>5</c:v>
                </c:pt>
                <c:pt idx="6">
                  <c:v>5</c:v>
                </c:pt>
              </c:numCache>
            </c:numRef>
          </c:val>
          <c:extLst>
            <c:ext xmlns:c16="http://schemas.microsoft.com/office/drawing/2014/chart" uri="{C3380CC4-5D6E-409C-BE32-E72D297353CC}">
              <c16:uniqueId val="{0000000E-1E0E-4FD0-8E1B-752395B61AE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9300821104235335"/>
          <c:y val="0.21107514152919424"/>
          <c:w val="0.40699178895764659"/>
          <c:h val="0.577849716941611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6B739-9F97-46C0-B76A-2CB52DFE04E6}"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tr-TR"/>
        </a:p>
      </dgm:t>
    </dgm:pt>
    <dgm:pt modelId="{3ADE898B-3499-4786-A297-02479B17B3A6}">
      <dgm:prSet phldrT="[Metin]" custT="1"/>
      <dgm:spPr/>
      <dgm:t>
        <a:bodyPr/>
        <a:lstStyle/>
        <a:p>
          <a:r>
            <a:rPr lang="tr-TR" sz="1700" b="1" dirty="0" smtClean="0"/>
            <a:t>DEKAN</a:t>
          </a:r>
        </a:p>
        <a:p>
          <a:pPr rtl="0"/>
          <a:r>
            <a:rPr lang="tr-TR" sz="1700" dirty="0" smtClean="0"/>
            <a:t>Prof. Dr. Yahya TÜLEK</a:t>
          </a:r>
          <a:endParaRPr lang="tr-TR" sz="1700" dirty="0"/>
        </a:p>
      </dgm:t>
    </dgm:pt>
    <dgm:pt modelId="{B1771CC0-9F8F-49E2-A03C-E0E2751B3513}" type="parTrans" cxnId="{489972B3-72E1-473C-BF59-9405F8FD1E5C}">
      <dgm:prSet/>
      <dgm:spPr/>
      <dgm:t>
        <a:bodyPr/>
        <a:lstStyle/>
        <a:p>
          <a:endParaRPr lang="tr-TR"/>
        </a:p>
      </dgm:t>
    </dgm:pt>
    <dgm:pt modelId="{C18284F2-2293-4D8A-8F6D-B2F9FEA8B868}" type="sibTrans" cxnId="{489972B3-72E1-473C-BF59-9405F8FD1E5C}">
      <dgm:prSet/>
      <dgm:spPr/>
      <dgm:t>
        <a:bodyPr/>
        <a:lstStyle/>
        <a:p>
          <a:endParaRPr lang="tr-TR"/>
        </a:p>
      </dgm:t>
    </dgm:pt>
    <dgm:pt modelId="{F35B3B63-A517-43E2-B8F4-D4F24259DAD0}">
      <dgm:prSet phldrT="[Metin]" custT="1"/>
      <dgm:spPr/>
      <dgm:t>
        <a:bodyPr/>
        <a:lstStyle/>
        <a:p>
          <a:r>
            <a:rPr lang="tr-TR" sz="1700" b="1" dirty="0" smtClean="0"/>
            <a:t>DEKAN YARDIMCISI</a:t>
          </a:r>
        </a:p>
        <a:p>
          <a:r>
            <a:rPr lang="tr-TR" sz="1700" dirty="0" smtClean="0"/>
            <a:t> Dr. </a:t>
          </a:r>
          <a:r>
            <a:rPr lang="tr-TR" sz="1700" dirty="0" err="1" smtClean="0"/>
            <a:t>Öğr</a:t>
          </a:r>
          <a:r>
            <a:rPr lang="tr-TR" sz="1700" dirty="0" smtClean="0"/>
            <a:t>. Üyesi Haluk ERGEZER </a:t>
          </a:r>
          <a:endParaRPr lang="tr-TR" sz="1700" dirty="0"/>
        </a:p>
      </dgm:t>
    </dgm:pt>
    <dgm:pt modelId="{B8000792-2B1B-4AB5-8A13-3AF23A929897}" type="parTrans" cxnId="{7425ED86-D49A-4B48-B92F-1EF66532C05F}">
      <dgm:prSet/>
      <dgm:spPr/>
      <dgm:t>
        <a:bodyPr/>
        <a:lstStyle/>
        <a:p>
          <a:endParaRPr lang="tr-TR"/>
        </a:p>
      </dgm:t>
    </dgm:pt>
    <dgm:pt modelId="{A0B86196-C6B7-4C9A-958D-6208AC4643E6}" type="sibTrans" cxnId="{7425ED86-D49A-4B48-B92F-1EF66532C05F}">
      <dgm:prSet/>
      <dgm:spPr/>
      <dgm:t>
        <a:bodyPr/>
        <a:lstStyle/>
        <a:p>
          <a:endParaRPr lang="tr-TR"/>
        </a:p>
      </dgm:t>
    </dgm:pt>
    <dgm:pt modelId="{FDD826BC-6ADA-4653-89E1-0FC880CFA30E}">
      <dgm:prSet phldrT="[Metin]" custT="1"/>
      <dgm:spPr/>
      <dgm:t>
        <a:bodyPr/>
        <a:lstStyle/>
        <a:p>
          <a:r>
            <a:rPr lang="tr-TR" sz="1700" b="1" dirty="0" smtClean="0"/>
            <a:t>DEKAN YARDIMCISI</a:t>
          </a:r>
        </a:p>
        <a:p>
          <a:r>
            <a:rPr lang="tr-TR" sz="1700" dirty="0" smtClean="0"/>
            <a:t> Dr. </a:t>
          </a:r>
          <a:r>
            <a:rPr lang="tr-TR" sz="1700" dirty="0" err="1" smtClean="0"/>
            <a:t>Öğr</a:t>
          </a:r>
          <a:r>
            <a:rPr lang="tr-TR" sz="1700" dirty="0" smtClean="0"/>
            <a:t>. Üyesi Ali Serkan SOYDAN</a:t>
          </a:r>
          <a:endParaRPr lang="tr-TR" sz="1700" dirty="0"/>
        </a:p>
      </dgm:t>
    </dgm:pt>
    <dgm:pt modelId="{79C78C8D-7B22-4B04-BA6A-0C52C62E907C}" type="parTrans" cxnId="{20FE828D-7D7D-4399-B92A-5AFD0B2D7874}">
      <dgm:prSet/>
      <dgm:spPr/>
      <dgm:t>
        <a:bodyPr/>
        <a:lstStyle/>
        <a:p>
          <a:endParaRPr lang="tr-TR"/>
        </a:p>
      </dgm:t>
    </dgm:pt>
    <dgm:pt modelId="{C947910C-246B-479C-95E0-23E9E3D38D1E}" type="sibTrans" cxnId="{20FE828D-7D7D-4399-B92A-5AFD0B2D7874}">
      <dgm:prSet/>
      <dgm:spPr/>
      <dgm:t>
        <a:bodyPr/>
        <a:lstStyle/>
        <a:p>
          <a:endParaRPr lang="tr-TR"/>
        </a:p>
      </dgm:t>
    </dgm:pt>
    <dgm:pt modelId="{4C22544B-E17B-4FC6-BCE1-BCFBCB2168D5}" type="pres">
      <dgm:prSet presAssocID="{2C96B739-9F97-46C0-B76A-2CB52DFE04E6}" presName="hierChild1" presStyleCnt="0">
        <dgm:presLayoutVars>
          <dgm:chPref val="1"/>
          <dgm:dir/>
          <dgm:animOne val="branch"/>
          <dgm:animLvl val="lvl"/>
          <dgm:resizeHandles/>
        </dgm:presLayoutVars>
      </dgm:prSet>
      <dgm:spPr/>
      <dgm:t>
        <a:bodyPr/>
        <a:lstStyle/>
        <a:p>
          <a:endParaRPr lang="tr-TR"/>
        </a:p>
      </dgm:t>
    </dgm:pt>
    <dgm:pt modelId="{CAEE46B8-DE92-4967-B8E7-AD2F648EB40E}" type="pres">
      <dgm:prSet presAssocID="{3ADE898B-3499-4786-A297-02479B17B3A6}" presName="hierRoot1" presStyleCnt="0"/>
      <dgm:spPr/>
      <dgm:t>
        <a:bodyPr/>
        <a:lstStyle/>
        <a:p>
          <a:endParaRPr lang="tr-TR"/>
        </a:p>
      </dgm:t>
    </dgm:pt>
    <dgm:pt modelId="{3DE78937-AE13-4118-8126-FB3DF6E08DFD}" type="pres">
      <dgm:prSet presAssocID="{3ADE898B-3499-4786-A297-02479B17B3A6}" presName="composite" presStyleCnt="0"/>
      <dgm:spPr/>
      <dgm:t>
        <a:bodyPr/>
        <a:lstStyle/>
        <a:p>
          <a:endParaRPr lang="tr-TR"/>
        </a:p>
      </dgm:t>
    </dgm:pt>
    <dgm:pt modelId="{34FD37A4-28A6-49BE-B5CF-E10558B2A02E}" type="pres">
      <dgm:prSet presAssocID="{3ADE898B-3499-4786-A297-02479B17B3A6}" presName="background" presStyleLbl="node0" presStyleIdx="0" presStyleCnt="1"/>
      <dgm:spPr/>
      <dgm:t>
        <a:bodyPr/>
        <a:lstStyle/>
        <a:p>
          <a:endParaRPr lang="tr-TR"/>
        </a:p>
      </dgm:t>
    </dgm:pt>
    <dgm:pt modelId="{B72984D9-24C2-4724-8522-BEC87656CF6C}" type="pres">
      <dgm:prSet presAssocID="{3ADE898B-3499-4786-A297-02479B17B3A6}" presName="text" presStyleLbl="fgAcc0" presStyleIdx="0" presStyleCnt="1" custScaleX="144367" custLinFactNeighborX="2210" custLinFactNeighborY="-10854">
        <dgm:presLayoutVars>
          <dgm:chPref val="3"/>
        </dgm:presLayoutVars>
      </dgm:prSet>
      <dgm:spPr/>
      <dgm:t>
        <a:bodyPr/>
        <a:lstStyle/>
        <a:p>
          <a:endParaRPr lang="tr-TR"/>
        </a:p>
      </dgm:t>
    </dgm:pt>
    <dgm:pt modelId="{29C742F7-BBE2-4230-8764-2CF804B22C33}" type="pres">
      <dgm:prSet presAssocID="{3ADE898B-3499-4786-A297-02479B17B3A6}" presName="hierChild2" presStyleCnt="0"/>
      <dgm:spPr/>
      <dgm:t>
        <a:bodyPr/>
        <a:lstStyle/>
        <a:p>
          <a:endParaRPr lang="tr-TR"/>
        </a:p>
      </dgm:t>
    </dgm:pt>
    <dgm:pt modelId="{D9753188-1936-4EE5-8CEA-93FE745C7FE8}" type="pres">
      <dgm:prSet presAssocID="{B8000792-2B1B-4AB5-8A13-3AF23A929897}" presName="Name10" presStyleLbl="parChTrans1D2" presStyleIdx="0" presStyleCnt="2"/>
      <dgm:spPr/>
      <dgm:t>
        <a:bodyPr/>
        <a:lstStyle/>
        <a:p>
          <a:endParaRPr lang="tr-TR"/>
        </a:p>
      </dgm:t>
    </dgm:pt>
    <dgm:pt modelId="{5F3DB532-7ADB-4E6F-ADD4-B3057A4BCA72}" type="pres">
      <dgm:prSet presAssocID="{F35B3B63-A517-43E2-B8F4-D4F24259DAD0}" presName="hierRoot2" presStyleCnt="0"/>
      <dgm:spPr/>
      <dgm:t>
        <a:bodyPr/>
        <a:lstStyle/>
        <a:p>
          <a:endParaRPr lang="tr-TR"/>
        </a:p>
      </dgm:t>
    </dgm:pt>
    <dgm:pt modelId="{5CACF998-6723-47E9-8A18-3035EE0AB62B}" type="pres">
      <dgm:prSet presAssocID="{F35B3B63-A517-43E2-B8F4-D4F24259DAD0}" presName="composite2" presStyleCnt="0"/>
      <dgm:spPr/>
      <dgm:t>
        <a:bodyPr/>
        <a:lstStyle/>
        <a:p>
          <a:endParaRPr lang="tr-TR"/>
        </a:p>
      </dgm:t>
    </dgm:pt>
    <dgm:pt modelId="{9B2645A0-4323-45E6-A1A0-C5BE84282623}" type="pres">
      <dgm:prSet presAssocID="{F35B3B63-A517-43E2-B8F4-D4F24259DAD0}" presName="background2" presStyleLbl="node2" presStyleIdx="0" presStyleCnt="2"/>
      <dgm:spPr/>
      <dgm:t>
        <a:bodyPr/>
        <a:lstStyle/>
        <a:p>
          <a:endParaRPr lang="tr-TR"/>
        </a:p>
      </dgm:t>
    </dgm:pt>
    <dgm:pt modelId="{4B10727F-1291-4BCB-9E65-61C5D28F851F}" type="pres">
      <dgm:prSet presAssocID="{F35B3B63-A517-43E2-B8F4-D4F24259DAD0}" presName="text2" presStyleLbl="fgAcc2" presStyleIdx="0" presStyleCnt="2" custScaleX="194319" custScaleY="91804" custLinFactNeighborX="-79405" custLinFactNeighborY="-14287">
        <dgm:presLayoutVars>
          <dgm:chPref val="3"/>
        </dgm:presLayoutVars>
      </dgm:prSet>
      <dgm:spPr/>
      <dgm:t>
        <a:bodyPr/>
        <a:lstStyle/>
        <a:p>
          <a:endParaRPr lang="tr-TR"/>
        </a:p>
      </dgm:t>
    </dgm:pt>
    <dgm:pt modelId="{A335C440-440F-4EF7-9C06-7339961FDB1B}" type="pres">
      <dgm:prSet presAssocID="{F35B3B63-A517-43E2-B8F4-D4F24259DAD0}" presName="hierChild3" presStyleCnt="0"/>
      <dgm:spPr/>
      <dgm:t>
        <a:bodyPr/>
        <a:lstStyle/>
        <a:p>
          <a:endParaRPr lang="tr-TR"/>
        </a:p>
      </dgm:t>
    </dgm:pt>
    <dgm:pt modelId="{4784464F-B7B9-44AE-9BE5-4398519E070F}" type="pres">
      <dgm:prSet presAssocID="{79C78C8D-7B22-4B04-BA6A-0C52C62E907C}" presName="Name10" presStyleLbl="parChTrans1D2" presStyleIdx="1" presStyleCnt="2"/>
      <dgm:spPr/>
      <dgm:t>
        <a:bodyPr/>
        <a:lstStyle/>
        <a:p>
          <a:endParaRPr lang="tr-TR"/>
        </a:p>
      </dgm:t>
    </dgm:pt>
    <dgm:pt modelId="{F6A0748C-346E-4A2B-A514-31C7C6F5BBC7}" type="pres">
      <dgm:prSet presAssocID="{FDD826BC-6ADA-4653-89E1-0FC880CFA30E}" presName="hierRoot2" presStyleCnt="0"/>
      <dgm:spPr/>
      <dgm:t>
        <a:bodyPr/>
        <a:lstStyle/>
        <a:p>
          <a:endParaRPr lang="tr-TR"/>
        </a:p>
      </dgm:t>
    </dgm:pt>
    <dgm:pt modelId="{45C1EEF2-F34E-42A0-A822-C63A44A67F66}" type="pres">
      <dgm:prSet presAssocID="{FDD826BC-6ADA-4653-89E1-0FC880CFA30E}" presName="composite2" presStyleCnt="0"/>
      <dgm:spPr/>
      <dgm:t>
        <a:bodyPr/>
        <a:lstStyle/>
        <a:p>
          <a:endParaRPr lang="tr-TR"/>
        </a:p>
      </dgm:t>
    </dgm:pt>
    <dgm:pt modelId="{0C5C4562-06BB-45F6-9E34-FB023F99831F}" type="pres">
      <dgm:prSet presAssocID="{FDD826BC-6ADA-4653-89E1-0FC880CFA30E}" presName="background2" presStyleLbl="node2" presStyleIdx="1" presStyleCnt="2"/>
      <dgm:spPr/>
      <dgm:t>
        <a:bodyPr/>
        <a:lstStyle/>
        <a:p>
          <a:endParaRPr lang="tr-TR"/>
        </a:p>
      </dgm:t>
    </dgm:pt>
    <dgm:pt modelId="{465BF4D6-7A40-466E-B6CF-19B04C7E0B2E}" type="pres">
      <dgm:prSet presAssocID="{FDD826BC-6ADA-4653-89E1-0FC880CFA30E}" presName="text2" presStyleLbl="fgAcc2" presStyleIdx="1" presStyleCnt="2" custScaleX="199930" custScaleY="94455" custLinFactNeighborX="54051" custLinFactNeighborY="-14306">
        <dgm:presLayoutVars>
          <dgm:chPref val="3"/>
        </dgm:presLayoutVars>
      </dgm:prSet>
      <dgm:spPr/>
      <dgm:t>
        <a:bodyPr/>
        <a:lstStyle/>
        <a:p>
          <a:endParaRPr lang="tr-TR"/>
        </a:p>
      </dgm:t>
    </dgm:pt>
    <dgm:pt modelId="{9DF43B6D-7205-4708-B39C-A3E05A1C9C15}" type="pres">
      <dgm:prSet presAssocID="{FDD826BC-6ADA-4653-89E1-0FC880CFA30E}" presName="hierChild3" presStyleCnt="0"/>
      <dgm:spPr/>
      <dgm:t>
        <a:bodyPr/>
        <a:lstStyle/>
        <a:p>
          <a:endParaRPr lang="tr-TR"/>
        </a:p>
      </dgm:t>
    </dgm:pt>
  </dgm:ptLst>
  <dgm:cxnLst>
    <dgm:cxn modelId="{04B0D287-189A-422C-8834-4B08D34CE6AA}" type="presOf" srcId="{FDD826BC-6ADA-4653-89E1-0FC880CFA30E}" destId="{465BF4D6-7A40-466E-B6CF-19B04C7E0B2E}" srcOrd="0" destOrd="0" presId="urn:microsoft.com/office/officeart/2005/8/layout/hierarchy1"/>
    <dgm:cxn modelId="{E3F17D47-C40B-426A-8476-F6EC9729FE33}" type="presOf" srcId="{3ADE898B-3499-4786-A297-02479B17B3A6}" destId="{B72984D9-24C2-4724-8522-BEC87656CF6C}" srcOrd="0" destOrd="0" presId="urn:microsoft.com/office/officeart/2005/8/layout/hierarchy1"/>
    <dgm:cxn modelId="{8A3865E4-D79D-4A7A-846E-1E3C48B859D9}" type="presOf" srcId="{B8000792-2B1B-4AB5-8A13-3AF23A929897}" destId="{D9753188-1936-4EE5-8CEA-93FE745C7FE8}" srcOrd="0" destOrd="0" presId="urn:microsoft.com/office/officeart/2005/8/layout/hierarchy1"/>
    <dgm:cxn modelId="{0452194C-77F4-49E2-BDAB-17333F601CB7}" type="presOf" srcId="{F35B3B63-A517-43E2-B8F4-D4F24259DAD0}" destId="{4B10727F-1291-4BCB-9E65-61C5D28F851F}" srcOrd="0" destOrd="0" presId="urn:microsoft.com/office/officeart/2005/8/layout/hierarchy1"/>
    <dgm:cxn modelId="{E087EED0-15AE-41F7-A704-7EC80E70492D}" type="presOf" srcId="{79C78C8D-7B22-4B04-BA6A-0C52C62E907C}" destId="{4784464F-B7B9-44AE-9BE5-4398519E070F}" srcOrd="0" destOrd="0" presId="urn:microsoft.com/office/officeart/2005/8/layout/hierarchy1"/>
    <dgm:cxn modelId="{489972B3-72E1-473C-BF59-9405F8FD1E5C}" srcId="{2C96B739-9F97-46C0-B76A-2CB52DFE04E6}" destId="{3ADE898B-3499-4786-A297-02479B17B3A6}" srcOrd="0" destOrd="0" parTransId="{B1771CC0-9F8F-49E2-A03C-E0E2751B3513}" sibTransId="{C18284F2-2293-4D8A-8F6D-B2F9FEA8B868}"/>
    <dgm:cxn modelId="{20FE828D-7D7D-4399-B92A-5AFD0B2D7874}" srcId="{3ADE898B-3499-4786-A297-02479B17B3A6}" destId="{FDD826BC-6ADA-4653-89E1-0FC880CFA30E}" srcOrd="1" destOrd="0" parTransId="{79C78C8D-7B22-4B04-BA6A-0C52C62E907C}" sibTransId="{C947910C-246B-479C-95E0-23E9E3D38D1E}"/>
    <dgm:cxn modelId="{7425ED86-D49A-4B48-B92F-1EF66532C05F}" srcId="{3ADE898B-3499-4786-A297-02479B17B3A6}" destId="{F35B3B63-A517-43E2-B8F4-D4F24259DAD0}" srcOrd="0" destOrd="0" parTransId="{B8000792-2B1B-4AB5-8A13-3AF23A929897}" sibTransId="{A0B86196-C6B7-4C9A-958D-6208AC4643E6}"/>
    <dgm:cxn modelId="{20BBAF9E-F1B0-41A3-B0C5-35A61C4CE6E1}" type="presOf" srcId="{2C96B739-9F97-46C0-B76A-2CB52DFE04E6}" destId="{4C22544B-E17B-4FC6-BCE1-BCFBCB2168D5}" srcOrd="0" destOrd="0" presId="urn:microsoft.com/office/officeart/2005/8/layout/hierarchy1"/>
    <dgm:cxn modelId="{48997E9F-3ADD-4543-BC1D-35068F9EC64E}" type="presParOf" srcId="{4C22544B-E17B-4FC6-BCE1-BCFBCB2168D5}" destId="{CAEE46B8-DE92-4967-B8E7-AD2F648EB40E}" srcOrd="0" destOrd="0" presId="urn:microsoft.com/office/officeart/2005/8/layout/hierarchy1"/>
    <dgm:cxn modelId="{0568F391-A7AB-4433-B37C-072378515C33}" type="presParOf" srcId="{CAEE46B8-DE92-4967-B8E7-AD2F648EB40E}" destId="{3DE78937-AE13-4118-8126-FB3DF6E08DFD}" srcOrd="0" destOrd="0" presId="urn:microsoft.com/office/officeart/2005/8/layout/hierarchy1"/>
    <dgm:cxn modelId="{DA1B5711-4D4B-46FE-A61A-8387E2768B24}" type="presParOf" srcId="{3DE78937-AE13-4118-8126-FB3DF6E08DFD}" destId="{34FD37A4-28A6-49BE-B5CF-E10558B2A02E}" srcOrd="0" destOrd="0" presId="urn:microsoft.com/office/officeart/2005/8/layout/hierarchy1"/>
    <dgm:cxn modelId="{8B901423-A635-42A6-A069-1B776A4966AB}" type="presParOf" srcId="{3DE78937-AE13-4118-8126-FB3DF6E08DFD}" destId="{B72984D9-24C2-4724-8522-BEC87656CF6C}" srcOrd="1" destOrd="0" presId="urn:microsoft.com/office/officeart/2005/8/layout/hierarchy1"/>
    <dgm:cxn modelId="{C7BE8D9A-30D8-4BF0-83D8-D3DF059E673C}" type="presParOf" srcId="{CAEE46B8-DE92-4967-B8E7-AD2F648EB40E}" destId="{29C742F7-BBE2-4230-8764-2CF804B22C33}" srcOrd="1" destOrd="0" presId="urn:microsoft.com/office/officeart/2005/8/layout/hierarchy1"/>
    <dgm:cxn modelId="{B0D3005E-8E5D-4FAB-96F1-736BCB3791B6}" type="presParOf" srcId="{29C742F7-BBE2-4230-8764-2CF804B22C33}" destId="{D9753188-1936-4EE5-8CEA-93FE745C7FE8}" srcOrd="0" destOrd="0" presId="urn:microsoft.com/office/officeart/2005/8/layout/hierarchy1"/>
    <dgm:cxn modelId="{0523F562-5158-402F-B06B-CDE188A10D0E}" type="presParOf" srcId="{29C742F7-BBE2-4230-8764-2CF804B22C33}" destId="{5F3DB532-7ADB-4E6F-ADD4-B3057A4BCA72}" srcOrd="1" destOrd="0" presId="urn:microsoft.com/office/officeart/2005/8/layout/hierarchy1"/>
    <dgm:cxn modelId="{4B303D94-7C04-462C-A39E-2C1988930E71}" type="presParOf" srcId="{5F3DB532-7ADB-4E6F-ADD4-B3057A4BCA72}" destId="{5CACF998-6723-47E9-8A18-3035EE0AB62B}" srcOrd="0" destOrd="0" presId="urn:microsoft.com/office/officeart/2005/8/layout/hierarchy1"/>
    <dgm:cxn modelId="{8D49635C-DDD8-4981-BA9F-87A2D63EDD17}" type="presParOf" srcId="{5CACF998-6723-47E9-8A18-3035EE0AB62B}" destId="{9B2645A0-4323-45E6-A1A0-C5BE84282623}" srcOrd="0" destOrd="0" presId="urn:microsoft.com/office/officeart/2005/8/layout/hierarchy1"/>
    <dgm:cxn modelId="{37375EAD-C2A1-4D40-A6FF-9F40D5E5D0D1}" type="presParOf" srcId="{5CACF998-6723-47E9-8A18-3035EE0AB62B}" destId="{4B10727F-1291-4BCB-9E65-61C5D28F851F}" srcOrd="1" destOrd="0" presId="urn:microsoft.com/office/officeart/2005/8/layout/hierarchy1"/>
    <dgm:cxn modelId="{BB76F8AC-79BF-4FFE-9E46-EFA66FBF9A79}" type="presParOf" srcId="{5F3DB532-7ADB-4E6F-ADD4-B3057A4BCA72}" destId="{A335C440-440F-4EF7-9C06-7339961FDB1B}" srcOrd="1" destOrd="0" presId="urn:microsoft.com/office/officeart/2005/8/layout/hierarchy1"/>
    <dgm:cxn modelId="{1AD9F3E9-A50E-4FBD-B69E-533527AE0529}" type="presParOf" srcId="{29C742F7-BBE2-4230-8764-2CF804B22C33}" destId="{4784464F-B7B9-44AE-9BE5-4398519E070F}" srcOrd="2" destOrd="0" presId="urn:microsoft.com/office/officeart/2005/8/layout/hierarchy1"/>
    <dgm:cxn modelId="{0A7DE326-A3E3-4CA4-B158-A6C5F49CE784}" type="presParOf" srcId="{29C742F7-BBE2-4230-8764-2CF804B22C33}" destId="{F6A0748C-346E-4A2B-A514-31C7C6F5BBC7}" srcOrd="3" destOrd="0" presId="urn:microsoft.com/office/officeart/2005/8/layout/hierarchy1"/>
    <dgm:cxn modelId="{26BB5236-8725-4F1D-AA16-30310BA3C21F}" type="presParOf" srcId="{F6A0748C-346E-4A2B-A514-31C7C6F5BBC7}" destId="{45C1EEF2-F34E-42A0-A822-C63A44A67F66}" srcOrd="0" destOrd="0" presId="urn:microsoft.com/office/officeart/2005/8/layout/hierarchy1"/>
    <dgm:cxn modelId="{1F7C8774-BBF3-4546-A2B7-6D015AC802E1}" type="presParOf" srcId="{45C1EEF2-F34E-42A0-A822-C63A44A67F66}" destId="{0C5C4562-06BB-45F6-9E34-FB023F99831F}" srcOrd="0" destOrd="0" presId="urn:microsoft.com/office/officeart/2005/8/layout/hierarchy1"/>
    <dgm:cxn modelId="{1E136D13-DF59-4B4C-951D-2F4FCE0D34D8}" type="presParOf" srcId="{45C1EEF2-F34E-42A0-A822-C63A44A67F66}" destId="{465BF4D6-7A40-466E-B6CF-19B04C7E0B2E}" srcOrd="1" destOrd="0" presId="urn:microsoft.com/office/officeart/2005/8/layout/hierarchy1"/>
    <dgm:cxn modelId="{17488795-F99F-429B-BCC3-C1B5F0CDFF67}" type="presParOf" srcId="{F6A0748C-346E-4A2B-A514-31C7C6F5BBC7}" destId="{9DF43B6D-7205-4708-B39C-A3E05A1C9C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18A2751-5F97-4D67-8096-2B36AF81136F}">
      <dgm:prSet phldrT="[Text]" custT="1"/>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Proje önerisinin hazırlanması</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Araştırmanın yapılması</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Fikrin oluşturulması</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Projenin iş planına ve zamana uygun yürümesinin kontrolü</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custT="1"/>
      <dgm:spPr/>
      <dgm:t>
        <a:bodyPr/>
        <a:lstStyle/>
        <a:p>
          <a:r>
            <a:rPr lang="tr-TR" sz="1400" dirty="0" smtClean="0"/>
            <a:t>Kalitenin sağlandığının kanıtlanması (Kalite Güvencesi) </a:t>
          </a:r>
          <a:endParaRPr lang="en-US" sz="1400"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14ACD6D-B0E4-445F-B2F9-3634A88BF9EC}">
      <dgm:prSet phldrT="[Text]" custT="1"/>
      <dgm:spPr/>
      <dgm:t>
        <a:bodyPr/>
        <a:lstStyle/>
        <a:p>
          <a:r>
            <a:rPr lang="tr-TR" sz="1400" dirty="0" smtClean="0"/>
            <a:t>Literatür taranması</a:t>
          </a:r>
          <a:endParaRPr lang="en-US" sz="1400" dirty="0"/>
        </a:p>
      </dgm:t>
    </dgm:pt>
    <dgm:pt modelId="{F3C584F2-A6BF-4CDB-B885-EBB204B11A4C}" type="parTrans" cxnId="{A86E517B-894A-49CA-85D0-4D5C34BC0DE7}">
      <dgm:prSet/>
      <dgm:spPr/>
      <dgm:t>
        <a:bodyPr/>
        <a:lstStyle/>
        <a:p>
          <a:endParaRPr lang="en-US"/>
        </a:p>
      </dgm:t>
    </dgm:pt>
    <dgm:pt modelId="{1F6B8392-63E9-408E-A500-E589FE15F368}" type="sibTrans" cxnId="{A86E517B-894A-49CA-85D0-4D5C34BC0DE7}">
      <dgm:prSet/>
      <dgm:spPr/>
      <dgm:t>
        <a:bodyPr/>
        <a:lstStyle/>
        <a:p>
          <a:endParaRPr lang="en-US"/>
        </a:p>
      </dgm:t>
    </dgm:pt>
    <dgm:pt modelId="{0CC7F738-A807-49B0-A223-C4DD8B156FE7}">
      <dgm:prSet phldrT="[Text]" custT="1"/>
      <dgm:spPr/>
      <dgm:t>
        <a:bodyPr/>
        <a:lstStyle/>
        <a:p>
          <a:endParaRPr lang="en-US" sz="1400" dirty="0"/>
        </a:p>
      </dgm:t>
    </dgm:pt>
    <dgm:pt modelId="{C09B5F54-0C6E-4729-A0D2-84844A19828A}" type="parTrans" cxnId="{43EC320D-78D1-4289-8D76-3CE81182C274}">
      <dgm:prSet/>
      <dgm:spPr/>
      <dgm:t>
        <a:bodyPr/>
        <a:lstStyle/>
        <a:p>
          <a:endParaRPr lang="en-US"/>
        </a:p>
      </dgm:t>
    </dgm:pt>
    <dgm:pt modelId="{6639B437-0911-45B4-B640-F64E764ED84B}" type="sibTrans" cxnId="{43EC320D-78D1-4289-8D76-3CE81182C274}">
      <dgm:prSet/>
      <dgm:spPr/>
      <dgm:t>
        <a:bodyPr/>
        <a:lstStyle/>
        <a:p>
          <a:endParaRPr lang="en-US"/>
        </a:p>
      </dgm:t>
    </dgm:pt>
    <dgm:pt modelId="{BF344C9E-4C34-4F5E-9A4E-B7AC2C63B54B}">
      <dgm:prSet phldrT="[Text]" custT="1"/>
      <dgm:spPr/>
      <dgm:t>
        <a:bodyPr/>
        <a:lstStyle/>
        <a:p>
          <a:r>
            <a:rPr lang="tr-TR" sz="1400" dirty="0" smtClean="0"/>
            <a:t>Proje önerisi kararı</a:t>
          </a:r>
          <a:endParaRPr lang="en-US" sz="1400" dirty="0"/>
        </a:p>
      </dgm:t>
    </dgm:pt>
    <dgm:pt modelId="{D2C7086E-3B0D-4927-BBFB-56CA1410D21F}" type="parTrans" cxnId="{FCBCE79B-75CF-4E33-90DA-F56A664DF9BD}">
      <dgm:prSet/>
      <dgm:spPr/>
      <dgm:t>
        <a:bodyPr/>
        <a:lstStyle/>
        <a:p>
          <a:endParaRPr lang="en-US"/>
        </a:p>
      </dgm:t>
    </dgm:pt>
    <dgm:pt modelId="{F58EAF87-EB4B-48AB-8F81-84099DECF2D0}" type="sibTrans" cxnId="{FCBCE79B-75CF-4E33-90DA-F56A664DF9BD}">
      <dgm:prSet/>
      <dgm:spPr/>
      <dgm:t>
        <a:bodyPr/>
        <a:lstStyle/>
        <a:p>
          <a:endParaRPr lang="en-US"/>
        </a:p>
      </dgm:t>
    </dgm:pt>
    <dgm:pt modelId="{23A6658D-64EA-4B3E-A0D4-9734207BFDBB}">
      <dgm:prSet phldrT="[Text]" custT="1"/>
      <dgm:spPr/>
      <dgm:t>
        <a:bodyPr/>
        <a:lstStyle/>
        <a:p>
          <a:r>
            <a:rPr lang="tr-TR" sz="1400" dirty="0" smtClean="0"/>
            <a:t>Hibe için uygun birime başvurulması</a:t>
          </a:r>
          <a:endParaRPr lang="en-US" sz="1400" dirty="0"/>
        </a:p>
      </dgm:t>
    </dgm:pt>
    <dgm:pt modelId="{C3C0D65A-255F-44C7-81BB-1C6BED0A4322}" type="parTrans" cxnId="{D3BCD4FF-35D5-4D3F-9CDA-DA75797D5511}">
      <dgm:prSet/>
      <dgm:spPr/>
      <dgm:t>
        <a:bodyPr/>
        <a:lstStyle/>
        <a:p>
          <a:endParaRPr lang="en-US"/>
        </a:p>
      </dgm:t>
    </dgm:pt>
    <dgm:pt modelId="{87DE32A0-56C4-49D8-B82E-8F1F2795E6CE}" type="sibTrans" cxnId="{D3BCD4FF-35D5-4D3F-9CDA-DA75797D5511}">
      <dgm:prSet/>
      <dgm:spPr/>
      <dgm:t>
        <a:bodyPr/>
        <a:lstStyle/>
        <a:p>
          <a:endParaRPr lang="en-US"/>
        </a:p>
      </dgm:t>
    </dgm:pt>
    <dgm:pt modelId="{326338B5-E695-495F-9526-5A3A3A7C2761}">
      <dgm:prSet phldrT="[Text]" custT="1"/>
      <dgm:spPr/>
      <dgm:t>
        <a:bodyPr/>
        <a:lstStyle/>
        <a:p>
          <a:r>
            <a:rPr lang="tr-TR" sz="1400" dirty="0" smtClean="0"/>
            <a:t>Bütçe için hibe gerekliliğinin saptanması</a:t>
          </a:r>
          <a:endParaRPr lang="en-US" sz="1400" dirty="0"/>
        </a:p>
      </dgm:t>
    </dgm:pt>
    <dgm:pt modelId="{7BBAB6B4-CB76-436B-BF79-A0E342992FDF}" type="parTrans" cxnId="{086B8CBA-5F54-41E9-AFD9-BB76E59E27F5}">
      <dgm:prSet/>
      <dgm:spPr/>
      <dgm:t>
        <a:bodyPr/>
        <a:lstStyle/>
        <a:p>
          <a:endParaRPr lang="en-US"/>
        </a:p>
      </dgm:t>
    </dgm:pt>
    <dgm:pt modelId="{017B98CF-BF07-4F84-BC13-C55506CD56E2}" type="sibTrans" cxnId="{086B8CBA-5F54-41E9-AFD9-BB76E59E27F5}">
      <dgm:prSet/>
      <dgm:spPr/>
      <dgm:t>
        <a:bodyPr/>
        <a:lstStyle/>
        <a:p>
          <a:endParaRPr lang="en-US"/>
        </a:p>
      </dgm:t>
    </dgm:pt>
    <dgm:pt modelId="{6C4F36B1-0D08-4DE3-9D4D-C2C5734CE0D0}">
      <dgm:prSet phldrT="[Text]" custT="1"/>
      <dgm:spPr/>
      <dgm:t>
        <a:bodyPr/>
        <a:lstStyle/>
        <a:p>
          <a:r>
            <a:rPr lang="tr-TR" sz="1400" dirty="0" smtClean="0"/>
            <a:t>Proje kalite yönetim sisteminin planlanması</a:t>
          </a:r>
          <a:endParaRPr lang="en-US" sz="1400" dirty="0"/>
        </a:p>
      </dgm:t>
    </dgm:pt>
    <dgm:pt modelId="{C5532604-5DDC-4388-AB2E-A74828559D07}" type="parTrans" cxnId="{6ACEF9B6-E434-4368-9E58-3E65C50DFCD0}">
      <dgm:prSet/>
      <dgm:spPr/>
      <dgm:t>
        <a:bodyPr/>
        <a:lstStyle/>
        <a:p>
          <a:endParaRPr lang="en-US"/>
        </a:p>
      </dgm:t>
    </dgm:pt>
    <dgm:pt modelId="{1A3C25E0-D387-4393-957A-12A65B5BB54B}" type="sibTrans" cxnId="{6ACEF9B6-E434-4368-9E58-3E65C50DFCD0}">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t>
        <a:bodyPr/>
        <a:lstStyle/>
        <a:p>
          <a:endParaRPr lang="tr-TR"/>
        </a:p>
      </dgm:t>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ScaleY="100000">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t>
        <a:bodyPr/>
        <a:lstStyle/>
        <a:p>
          <a:endParaRPr lang="tr-TR"/>
        </a:p>
      </dgm:t>
    </dgm:pt>
    <dgm:pt modelId="{B67B05FB-9110-4D2D-AA93-1946284CE043}" type="pres">
      <dgm:prSet presAssocID="{21B91B4A-F974-4B8B-B5CA-9E8C1D9848F5}" presName="composite" presStyleCnt="0"/>
      <dgm:spPr/>
      <dgm:t>
        <a:bodyPr/>
        <a:lstStyle/>
        <a:p>
          <a:endParaRPr lang="tr-TR"/>
        </a:p>
      </dgm:t>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ScaleY="100000">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t>
        <a:bodyPr/>
        <a:lstStyle/>
        <a:p>
          <a:endParaRPr lang="tr-TR"/>
        </a:p>
      </dgm:t>
    </dgm:pt>
    <dgm:pt modelId="{DA5621F6-8C21-49D1-9D89-9529E4EFEE6E}" type="pres">
      <dgm:prSet presAssocID="{C6FAB30E-B497-49C7-8A80-757F0027FA32}" presName="composite" presStyleCnt="0"/>
      <dgm:spPr/>
      <dgm:t>
        <a:bodyPr/>
        <a:lstStyle/>
        <a:p>
          <a:endParaRPr lang="tr-TR"/>
        </a:p>
      </dgm:t>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ScaleY="100000">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t>
        <a:bodyPr/>
        <a:lstStyle/>
        <a:p>
          <a:endParaRPr lang="tr-TR"/>
        </a:p>
      </dgm:t>
    </dgm:pt>
    <dgm:pt modelId="{1D4B7B80-72D4-423B-A94A-F3F592847C56}" type="pres">
      <dgm:prSet presAssocID="{C38D5133-04FB-484E-9C2F-11FE3D75E8AB}" presName="composite" presStyleCnt="0"/>
      <dgm:spPr/>
      <dgm:t>
        <a:bodyPr/>
        <a:lstStyle/>
        <a:p>
          <a:endParaRPr lang="tr-TR"/>
        </a:p>
      </dgm:t>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custScaleY="100000">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t>
        <a:bodyPr/>
        <a:lstStyle/>
        <a:p>
          <a:endParaRPr lang="tr-TR"/>
        </a:p>
      </dgm:t>
    </dgm:pt>
    <dgm:pt modelId="{867F4077-5AF3-497F-AE62-53AA8AD9360C}" type="pres">
      <dgm:prSet presAssocID="{78CC2C55-B216-435A-BB65-899A86335007}" presName="composite" presStyleCnt="0"/>
      <dgm:spPr/>
      <dgm:t>
        <a:bodyPr/>
        <a:lstStyle/>
        <a:p>
          <a:endParaRPr lang="tr-TR"/>
        </a:p>
      </dgm:t>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custScaleY="100000">
        <dgm:presLayoutVars>
          <dgm:bulletEnabled val="1"/>
        </dgm:presLayoutVars>
      </dgm:prSet>
      <dgm:spPr/>
      <dgm:t>
        <a:bodyPr/>
        <a:lstStyle/>
        <a:p>
          <a:endParaRPr lang="en-US"/>
        </a:p>
      </dgm:t>
    </dgm:pt>
  </dgm:ptLst>
  <dgm:cxnLst>
    <dgm:cxn modelId="{3E78BD83-403A-42A9-A251-E0654E3FFA35}" srcId="{C38D5133-04FB-484E-9C2F-11FE3D75E8AB}" destId="{83F13A1A-7955-47DE-BA09-C407DE3C4615}" srcOrd="0" destOrd="0" parTransId="{22FB542E-A99A-4EFD-A0F0-D8FE2FF72D47}" sibTransId="{CF3F7A3B-7E7F-4B3B-A8E1-26CFCB9DFF43}"/>
    <dgm:cxn modelId="{5643FDC1-266C-4702-9B9F-BE129D075441}" type="presOf" srcId="{78CC2C55-B216-435A-BB65-899A86335007}" destId="{D65CAA00-D1D4-441B-A126-AEDE377422C2}"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4E9010FE-FC7D-4869-AF1E-F8112096BED4}" type="presOf" srcId="{359D9B1C-187C-4412-B642-6C1D34251DA2}" destId="{863C5C5A-6FED-48E5-ADC0-68CF07368C39}" srcOrd="0" destOrd="0"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2E7069E6-6AF4-42D9-A014-A701C2CA5265}" type="presOf" srcId="{32502A1B-5603-4778-8192-84CDEECB49D2}" destId="{4A59CDC8-6C52-4579-9A13-742555DEDB02}" srcOrd="0" destOrd="0" presId="urn:microsoft.com/office/officeart/2005/8/layout/hList1"/>
    <dgm:cxn modelId="{43EC320D-78D1-4289-8D76-3CE81182C274}" srcId="{118A2751-5F97-4D67-8096-2B36AF81136F}" destId="{0CC7F738-A807-49B0-A223-C4DD8B156FE7}" srcOrd="3" destOrd="0" parTransId="{C09B5F54-0C6E-4729-A0D2-84844A19828A}" sibTransId="{6639B437-0911-45B4-B640-F64E764ED84B}"/>
    <dgm:cxn modelId="{A623ED70-63FF-4A51-BD60-29D609B3B9A4}" type="presOf" srcId="{BF344C9E-4C34-4F5E-9A4E-B7AC2C63B54B}" destId="{92F1D55A-908E-47A9-A979-97CA3F17799D}" srcOrd="0" destOrd="2" presId="urn:microsoft.com/office/officeart/2005/8/layout/hList1"/>
    <dgm:cxn modelId="{CA44C590-524B-4C6D-972F-8FD03246D101}" srcId="{32502A1B-5603-4778-8192-84CDEECB49D2}" destId="{78CC2C55-B216-435A-BB65-899A86335007}" srcOrd="4" destOrd="0" parTransId="{02336076-431A-4A38-B60B-0A62DC1D8961}" sibTransId="{FF89BCAD-6B74-4332-815D-A5C2D1DA111C}"/>
    <dgm:cxn modelId="{48474692-EECF-410F-8D2F-E02B63603058}" type="presOf" srcId="{C38D5133-04FB-484E-9C2F-11FE3D75E8AB}" destId="{790C04BB-BE51-4C10-A22D-2B691A7087C7}" srcOrd="0" destOrd="0" presId="urn:microsoft.com/office/officeart/2005/8/layout/hList1"/>
    <dgm:cxn modelId="{7ECFFA9B-01BD-44C6-9907-44D6AE37AE62}" srcId="{21B91B4A-F974-4B8B-B5CA-9E8C1D9848F5}" destId="{359D9B1C-187C-4412-B642-6C1D34251DA2}" srcOrd="0" destOrd="0" parTransId="{314AD88C-20D4-471E-98B9-EBC0287E75A4}" sibTransId="{F03C8CD2-A173-418A-9915-6870DB75BABF}"/>
    <dgm:cxn modelId="{8A42D228-C622-4255-9569-C3E1EC26CBCB}" type="presOf" srcId="{C6FAB30E-B497-49C7-8A80-757F0027FA32}" destId="{DF89113A-73A9-4FB9-84E9-A3102A4DFD52}" srcOrd="0" destOrd="0" presId="urn:microsoft.com/office/officeart/2005/8/layout/hList1"/>
    <dgm:cxn modelId="{D3BCD4FF-35D5-4D3F-9CDA-DA75797D5511}" srcId="{21B91B4A-F974-4B8B-B5CA-9E8C1D9848F5}" destId="{23A6658D-64EA-4B3E-A0D4-9734207BFDBB}" srcOrd="3" destOrd="0" parTransId="{C3C0D65A-255F-44C7-81BB-1C6BED0A4322}" sibTransId="{87DE32A0-56C4-49D8-B82E-8F1F2795E6CE}"/>
    <dgm:cxn modelId="{A803B326-8ACC-4BE5-AB05-759033C3AC0D}" type="presOf" srcId="{21B91B4A-F974-4B8B-B5CA-9E8C1D9848F5}" destId="{3335CF31-EC10-45E3-8844-21FBB127EAE7}"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D3D0C4FB-3B4D-4468-9C9C-883EFF71303A}" type="presOf" srcId="{C76085C6-281F-4631-966B-2540E68C37D8}" destId="{646F145F-F1A7-44D8-BB63-F6CAEBF8BF3E}" srcOrd="0" destOrd="0" presId="urn:microsoft.com/office/officeart/2005/8/layout/hList1"/>
    <dgm:cxn modelId="{589D150C-1AB8-479D-89AF-00F89D85508E}" type="presOf" srcId="{118A2751-5F97-4D67-8096-2B36AF81136F}" destId="{A6897E93-E33B-478F-BB0E-51835618003A}" srcOrd="0" destOrd="0" presId="urn:microsoft.com/office/officeart/2005/8/layout/hList1"/>
    <dgm:cxn modelId="{086B8CBA-5F54-41E9-AFD9-BB76E59E27F5}" srcId="{21B91B4A-F974-4B8B-B5CA-9E8C1D9848F5}" destId="{326338B5-E695-495F-9526-5A3A3A7C2761}" srcOrd="2" destOrd="0" parTransId="{7BBAB6B4-CB76-436B-BF79-A0E342992FDF}" sibTransId="{017B98CF-BF07-4F84-BC13-C55506CD56E2}"/>
    <dgm:cxn modelId="{15C8C2F0-CF13-49CC-94C2-A4DB70BBA441}" type="presOf" srcId="{326338B5-E695-495F-9526-5A3A3A7C2761}" destId="{863C5C5A-6FED-48E5-ADC0-68CF07368C39}" srcOrd="0" destOrd="2" presId="urn:microsoft.com/office/officeart/2005/8/layout/hList1"/>
    <dgm:cxn modelId="{75E1A993-29F7-4C5C-980B-987198C9B9E2}" type="presOf" srcId="{DF472973-CDD0-4B1B-894E-88D6814AEA5A}" destId="{7B3CCDF1-2361-4909-B2D0-C8B89B8200FD}" srcOrd="0" destOrd="0" presId="urn:microsoft.com/office/officeart/2005/8/layout/hList1"/>
    <dgm:cxn modelId="{67BA757A-4C7C-4310-AAB1-855D28361BEB}" type="presOf" srcId="{0CC7F738-A807-49B0-A223-C4DD8B156FE7}" destId="{92F1D55A-908E-47A9-A979-97CA3F17799D}" srcOrd="0" destOrd="3" presId="urn:microsoft.com/office/officeart/2005/8/layout/hList1"/>
    <dgm:cxn modelId="{6ACEF9B6-E434-4368-9E58-3E65C50DFCD0}" srcId="{21B91B4A-F974-4B8B-B5CA-9E8C1D9848F5}" destId="{6C4F36B1-0D08-4DE3-9D4D-C2C5734CE0D0}" srcOrd="1" destOrd="0" parTransId="{C5532604-5DDC-4388-AB2E-A74828559D07}" sibTransId="{1A3C25E0-D387-4393-957A-12A65B5BB54B}"/>
    <dgm:cxn modelId="{A86E517B-894A-49CA-85D0-4D5C34BC0DE7}" srcId="{118A2751-5F97-4D67-8096-2B36AF81136F}" destId="{414ACD6D-B0E4-445F-B2F9-3634A88BF9EC}" srcOrd="1" destOrd="0" parTransId="{F3C584F2-A6BF-4CDB-B885-EBB204B11A4C}" sibTransId="{1F6B8392-63E9-408E-A500-E589FE15F368}"/>
    <dgm:cxn modelId="{D9566382-1110-488E-AC7A-A03BEE745995}" type="presOf" srcId="{414ACD6D-B0E4-445F-B2F9-3634A88BF9EC}" destId="{92F1D55A-908E-47A9-A979-97CA3F17799D}" srcOrd="0" destOrd="1"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BE15A0C0-0DA4-4D8C-B973-1EBABE68A099}" type="presOf" srcId="{6C4F36B1-0D08-4DE3-9D4D-C2C5734CE0D0}" destId="{863C5C5A-6FED-48E5-ADC0-68CF07368C39}" srcOrd="0" destOrd="1"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E40F17D8-B921-4115-A886-1E73E7880EC7}" srcId="{32502A1B-5603-4778-8192-84CDEECB49D2}" destId="{21B91B4A-F974-4B8B-B5CA-9E8C1D9848F5}" srcOrd="1" destOrd="0" parTransId="{813E9FB3-E70F-453C-BC60-930F5003FD0F}" sibTransId="{AD20ED42-91C9-4DD3-86B7-E6BC69CB51C7}"/>
    <dgm:cxn modelId="{FAAFFD49-047A-4306-8264-5F845F5272BB}" type="presOf" srcId="{A4AB1355-71FD-4A30-8045-7B2105ED0836}" destId="{92F1D55A-908E-47A9-A979-97CA3F17799D}" srcOrd="0" destOrd="0" presId="urn:microsoft.com/office/officeart/2005/8/layout/hList1"/>
    <dgm:cxn modelId="{FCBCE79B-75CF-4E33-90DA-F56A664DF9BD}" srcId="{118A2751-5F97-4D67-8096-2B36AF81136F}" destId="{BF344C9E-4C34-4F5E-9A4E-B7AC2C63B54B}" srcOrd="2" destOrd="0" parTransId="{D2C7086E-3B0D-4927-BBFB-56CA1410D21F}" sibTransId="{F58EAF87-EB4B-48AB-8F81-84099DECF2D0}"/>
    <dgm:cxn modelId="{6B5FC291-ACEF-42F7-8436-C4C875B189AB}" type="presOf" srcId="{23A6658D-64EA-4B3E-A0D4-9734207BFDBB}" destId="{863C5C5A-6FED-48E5-ADC0-68CF07368C39}" srcOrd="0" destOrd="3" presId="urn:microsoft.com/office/officeart/2005/8/layout/hList1"/>
    <dgm:cxn modelId="{16CE0369-5A44-4C37-A05D-8E19E7F2B578}" type="presOf" srcId="{83F13A1A-7955-47DE-BA09-C407DE3C4615}" destId="{CB93CD10-AB49-4273-86BB-B87C9A3A152F}" srcOrd="0" destOrd="0"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48BD5BD-A8D1-4C2F-A909-FF69C858B70C}">
      <dgm:prSet phldrT="[Text]"/>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66FCD37-231A-4C57-867B-B0CD860D1D4E}">
      <dgm:prSet phldrT="[Text]"/>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Yerel katkı durumunun değerlendirilmesi</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C1E7762B-1D52-48B5-BC1F-B9E3A816EB28}">
      <dgm:prSet phldrT="[Text]"/>
      <dgm:spPr/>
      <dgm:t>
        <a:bodyPr/>
        <a:lstStyle/>
        <a:p>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Proje önerisi kararı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F6A8E3AE-C621-4EC0-A33B-64F834BD36BA}">
      <dgm:prSet phldrT="[Text]"/>
      <dgm:spPr/>
      <dgm:t>
        <a:bodyPr/>
        <a:lstStyle/>
        <a:p>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B38949B4-347F-4C90-8D4C-6962660FA765}">
      <dgm:prSet phldrT="[Text]"/>
      <dgm:spPr/>
      <dgm:t>
        <a:bodyPr/>
        <a:lstStyle/>
        <a:p>
          <a:r>
            <a:rPr lang="tr-TR" dirty="0" smtClean="0"/>
            <a:t>Karar?</a:t>
          </a:r>
          <a:endParaRPr lang="en-US" dirty="0"/>
        </a:p>
      </dgm:t>
    </dgm:pt>
    <dgm:pt modelId="{6B6B5E87-DBC4-49D3-B756-0F54AAE5DA92}" type="parTrans" cxnId="{40A60412-DCA6-4490-B3F6-95B8667F93B8}">
      <dgm:prSet/>
      <dgm:spPr/>
      <dgm:t>
        <a:bodyPr/>
        <a:lstStyle/>
        <a:p>
          <a:endParaRPr lang="en-US"/>
        </a:p>
      </dgm:t>
    </dgm:pt>
    <dgm:pt modelId="{4763ACA9-3A16-49CF-A4A1-2668FC3301D6}" type="sibTrans" cxnId="{40A60412-DCA6-4490-B3F6-95B8667F93B8}">
      <dgm:prSet/>
      <dgm:spPr/>
      <dgm:t>
        <a:bodyPr/>
        <a:lstStyle/>
        <a:p>
          <a:endParaRPr lang="en-US"/>
        </a:p>
      </dgm:t>
    </dgm:pt>
    <dgm:pt modelId="{17EE6C12-B186-4855-A30F-5F067E6F7A6B}">
      <dgm:prSet phldrT="[Text]"/>
      <dgm:spPr/>
      <dgm:t>
        <a:bodyPr/>
        <a:lstStyle/>
        <a:p>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9A53CA42-33A6-4ECF-AEC0-25979D40A00A}">
      <dgm:prSet phldrT="[Text]"/>
      <dgm:spPr/>
      <dgm:t>
        <a:bodyPr/>
        <a:lstStyle/>
        <a:p>
          <a:pPr marL="171450" lvl="1" indent="0" defTabSz="711200">
            <a:lnSpc>
              <a:spcPct val="90000"/>
            </a:lnSpc>
            <a:spcBef>
              <a:spcPct val="0"/>
            </a:spcBef>
            <a:spcAft>
              <a:spcPct val="15000"/>
            </a:spcAft>
            <a:buNone/>
          </a:pPr>
          <a:endParaRPr lang="en-US" dirty="0"/>
        </a:p>
      </dgm:t>
    </dgm:pt>
    <dgm:pt modelId="{5B0FACA6-8A28-4E91-A6AD-04D755F4A166}" type="parTrans" cxnId="{52C1A55D-68EC-402C-BB70-120964D78A00}">
      <dgm:prSet/>
      <dgm:spPr/>
      <dgm:t>
        <a:bodyPr/>
        <a:lstStyle/>
        <a:p>
          <a:endParaRPr lang="en-US"/>
        </a:p>
      </dgm:t>
    </dgm:pt>
    <dgm:pt modelId="{19729E4A-6F14-4265-87FC-91DDF98B199C}" type="sibTrans" cxnId="{52C1A55D-68EC-402C-BB70-120964D78A00}">
      <dgm:prSet/>
      <dgm:spPr/>
      <dgm:t>
        <a:bodyPr/>
        <a:lstStyle/>
        <a:p>
          <a:endParaRPr lang="en-US"/>
        </a:p>
      </dgm:t>
    </dgm:pt>
    <dgm:pt modelId="{10F5D36D-E9B6-4154-B3EE-FB70300EB019}">
      <dgm:prSet phldrT="[Text]"/>
      <dgm:spPr/>
      <dgm:t>
        <a:bodyPr/>
        <a:lstStyle/>
        <a:p>
          <a:r>
            <a:rPr lang="tr-TR" dirty="0" smtClean="0"/>
            <a:t>Yasal Mevzuat</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7824D982-527C-411B-8C40-E8A696B4AEC1}">
      <dgm:prSet phldrT="[Text]"/>
      <dgm:spPr/>
      <dgm:t>
        <a:bodyPr/>
        <a:lstStyle/>
        <a:p>
          <a:r>
            <a:rPr lang="tr-TR" dirty="0" smtClean="0"/>
            <a:t>Üniversite Stratejik Hedefleri </a:t>
          </a:r>
          <a:endParaRPr lang="en-US" dirty="0"/>
        </a:p>
      </dgm:t>
    </dgm:pt>
    <dgm:pt modelId="{A8CE9915-28A0-4744-AFCD-3D847734AFAB}" type="parTrans" cxnId="{3CF3A581-237F-4B7A-8C66-F3A456ADC4E7}">
      <dgm:prSet/>
      <dgm:spPr/>
      <dgm:t>
        <a:bodyPr/>
        <a:lstStyle/>
        <a:p>
          <a:endParaRPr lang="en-US"/>
        </a:p>
      </dgm:t>
    </dgm:pt>
    <dgm:pt modelId="{8975125A-2952-4F8F-92F2-87EB8BB6374F}" type="sibTrans" cxnId="{3CF3A581-237F-4B7A-8C66-F3A456ADC4E7}">
      <dgm:prSet/>
      <dgm:spPr/>
      <dgm:t>
        <a:bodyPr/>
        <a:lstStyle/>
        <a:p>
          <a:endParaRPr lang="en-US"/>
        </a:p>
      </dgm:t>
    </dgm:pt>
    <dgm:pt modelId="{F8583276-0D5A-476F-A935-BF2CBFEFD851}">
      <dgm:prSet phldrT="[Text]"/>
      <dgm:spPr/>
      <dgm:t>
        <a:bodyPr/>
        <a:lstStyle/>
        <a:p>
          <a:r>
            <a:rPr lang="tr-TR" dirty="0" smtClean="0"/>
            <a:t>Fikir önerisi</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EC0B80E9-318B-4D59-9640-D5D66F5D1A75}">
      <dgm:prSet phldrT="[Text]"/>
      <dgm:spPr/>
      <dgm:t>
        <a:bodyPr/>
        <a:lstStyle/>
        <a:p>
          <a:r>
            <a:rPr lang="tr-TR" dirty="0" smtClean="0"/>
            <a:t>İlgili araştırıcı görüşleri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222C4ECB-CB2D-4326-8520-A4569B90A6D0}">
      <dgm:prSet phldrT="[Text]"/>
      <dgm:spPr/>
      <dgm:t>
        <a:bodyPr/>
        <a:lstStyle/>
        <a:p>
          <a:r>
            <a:rPr lang="tr-TR" dirty="0" smtClean="0"/>
            <a:t>İlgili iş sektörü görüşleri</a:t>
          </a:r>
          <a:endParaRPr lang="en-US" dirty="0"/>
        </a:p>
      </dgm:t>
    </dgm:pt>
    <dgm:pt modelId="{71274083-F154-46BA-8335-401D6E207A2E}" type="parTrans" cxnId="{23207838-422B-4ADB-B574-D241B892B155}">
      <dgm:prSet/>
      <dgm:spPr/>
      <dgm:t>
        <a:bodyPr/>
        <a:lstStyle/>
        <a:p>
          <a:endParaRPr lang="en-US"/>
        </a:p>
      </dgm:t>
    </dgm:pt>
    <dgm:pt modelId="{52EAB021-CC56-443D-9070-8580DA9EA3C4}" type="sibTrans" cxnId="{23207838-422B-4ADB-B574-D241B892B155}">
      <dgm:prSet/>
      <dgm:spPr/>
      <dgm:t>
        <a:bodyPr/>
        <a:lstStyle/>
        <a:p>
          <a:endParaRPr lang="en-US"/>
        </a:p>
      </dgm:t>
    </dgm:pt>
    <dgm:pt modelId="{57D52AA6-BA16-4DB6-A271-F8765D001088}">
      <dgm:prSet phldrT="[Text]"/>
      <dgm:spPr/>
      <dgm:t>
        <a:bodyPr/>
        <a:lstStyle/>
        <a:p>
          <a:r>
            <a:rPr lang="tr-TR" dirty="0" smtClean="0"/>
            <a:t>Araştırmacı kadrosu</a:t>
          </a:r>
          <a:endParaRPr lang="en-US" dirty="0"/>
        </a:p>
      </dgm:t>
    </dgm:pt>
    <dgm:pt modelId="{19E0FD9E-18FC-477E-8271-AB7061CBDF01}" type="parTrans" cxnId="{40E9BA15-634A-492C-92A5-776E807D5BFB}">
      <dgm:prSet/>
      <dgm:spPr/>
      <dgm:t>
        <a:bodyPr/>
        <a:lstStyle/>
        <a:p>
          <a:endParaRPr lang="en-US"/>
        </a:p>
      </dgm:t>
    </dgm:pt>
    <dgm:pt modelId="{94ECB2F8-55FB-41FD-A7D8-20975B372BC7}" type="sibTrans" cxnId="{40E9BA15-634A-492C-92A5-776E807D5BFB}">
      <dgm:prSet/>
      <dgm:spPr/>
      <dgm:t>
        <a:bodyPr/>
        <a:lstStyle/>
        <a:p>
          <a:endParaRPr lang="en-US"/>
        </a:p>
      </dgm:t>
    </dgm:pt>
    <dgm:pt modelId="{CD1FDA20-2D8B-453B-BDFE-B6B26D9A4500}">
      <dgm:prSet phldrT="[Text]"/>
      <dgm:spPr/>
      <dgm:t>
        <a:bodyPr/>
        <a:lstStyle/>
        <a:p>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Bilime katkı derecesinin saptanması</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ihtiyaç durumunun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04CF715F-6243-427C-B2BD-2BB9007903F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Patent </a:t>
          </a:r>
          <a:r>
            <a:rPr lang="tr-TR" dirty="0" err="1" smtClean="0"/>
            <a:t>alınabilirlik</a:t>
          </a:r>
          <a:r>
            <a:rPr lang="tr-TR" dirty="0" smtClean="0"/>
            <a:t> değerlendirilmesi</a:t>
          </a:r>
          <a:endParaRPr lang="en-US" dirty="0"/>
        </a:p>
      </dgm:t>
    </dgm:pt>
    <dgm:pt modelId="{47A3CB16-F0F6-476A-AE67-9A204628EFD6}" type="parTrans" cxnId="{C2B25829-7CB9-424D-B286-313447960CFC}">
      <dgm:prSet/>
      <dgm:spPr/>
      <dgm:t>
        <a:bodyPr/>
        <a:lstStyle/>
        <a:p>
          <a:endParaRPr lang="tr-TR"/>
        </a:p>
      </dgm:t>
    </dgm:pt>
    <dgm:pt modelId="{9410F5B8-A393-4930-99BC-4484ED71EE84}" type="sibTrans" cxnId="{C2B25829-7CB9-424D-B286-313447960CFC}">
      <dgm:prSet/>
      <dgm:spPr/>
      <dgm:t>
        <a:bodyPr/>
        <a:lstStyle/>
        <a:p>
          <a:endParaRPr lang="tr-TR"/>
        </a:p>
      </dgm:t>
    </dgm:pt>
    <dgm:pt modelId="{F6869381-40D7-4544-8525-89D7E1977D57}">
      <dgm:prSet phldrT="[Text]"/>
      <dgm:spPr/>
      <dgm:t>
        <a:bodyPr/>
        <a:lstStyle/>
        <a:p>
          <a:r>
            <a:rPr lang="tr-TR" dirty="0" smtClean="0"/>
            <a:t>Araştırma kaynakları</a:t>
          </a:r>
          <a:endParaRPr lang="en-US" dirty="0"/>
        </a:p>
      </dgm:t>
    </dgm:pt>
    <dgm:pt modelId="{DAC0F0FC-6B43-436E-9B65-F8EBE48F54ED}" type="parTrans" cxnId="{2345E523-D256-4882-8E18-79C446E3DA56}">
      <dgm:prSet/>
      <dgm:spPr/>
      <dgm:t>
        <a:bodyPr/>
        <a:lstStyle/>
        <a:p>
          <a:endParaRPr lang="tr-TR"/>
        </a:p>
      </dgm:t>
    </dgm:pt>
    <dgm:pt modelId="{A585938A-0051-478B-943C-8CBE74D18B26}" type="sibTrans" cxnId="{2345E523-D256-4882-8E18-79C446E3DA56}">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606" custLinFactNeighborY="-907">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6A02E1E3-086E-4780-AD63-9A9C987DF608}" type="presOf" srcId="{A7C6EC2C-617A-4002-9615-7824E3FB8A44}" destId="{47F94B1E-8172-4A69-B3A4-FDBCD8F9B436}" srcOrd="0" destOrd="10" presId="urn:microsoft.com/office/officeart/2005/8/layout/hList1"/>
    <dgm:cxn modelId="{CDE2189D-0017-42C4-A9EB-0E2D526DA8C9}" type="presOf" srcId="{C48BD5BD-A8D1-4C2F-A909-FF69C858B70C}" destId="{15BA5FA9-E392-41C2-BCC8-A3FBB611F904}" srcOrd="0" destOrd="0" presId="urn:microsoft.com/office/officeart/2005/8/layout/hList1"/>
    <dgm:cxn modelId="{80249455-2847-49B1-817A-4CC408BB9E4C}" srcId="{C48BD5BD-A8D1-4C2F-A909-FF69C858B70C}" destId="{9C61B7F1-9A0E-4B66-ACA2-85A17E47FB4C}" srcOrd="9" destOrd="0" parTransId="{E06D6AD0-F591-402C-B14B-94F9AB606700}" sibTransId="{0E8EE8B1-5860-448B-81BE-6E13A630D68B}"/>
    <dgm:cxn modelId="{07C7D26D-66C5-4495-A199-3A25CF474EEE}" type="presOf" srcId="{9C797897-6C7A-4BEE-B918-D014BA0FEA05}" destId="{35767259-8857-417F-AA1B-F5BD90F6AD6D}" srcOrd="0" destOrd="0" presId="urn:microsoft.com/office/officeart/2005/8/layout/hList1"/>
    <dgm:cxn modelId="{D5EAAE2E-AF34-442A-8F74-5C8920311403}" type="presOf" srcId="{EC0B80E9-318B-4D59-9640-D5D66F5D1A75}" destId="{A9AFB589-4F47-4C1B-AC2C-B16DD0F91756}" srcOrd="0" destOrd="5" presId="urn:microsoft.com/office/officeart/2005/8/layout/hList1"/>
    <dgm:cxn modelId="{FB70E5A3-057A-40E3-A2B3-1909827785EA}" type="presOf" srcId="{FEA53C84-0C3A-45D6-8631-E694D7630B8F}" destId="{A9AFB589-4F47-4C1B-AC2C-B16DD0F91756}" srcOrd="0" destOrd="2" presId="urn:microsoft.com/office/officeart/2005/8/layout/hList1"/>
    <dgm:cxn modelId="{1E72A895-B7E1-4A9A-AFD1-7A05F17C9008}" type="presOf" srcId="{57D52AA6-BA16-4DB6-A271-F8765D001088}" destId="{A9AFB589-4F47-4C1B-AC2C-B16DD0F91756}" srcOrd="0" destOrd="7" presId="urn:microsoft.com/office/officeart/2005/8/layout/hList1"/>
    <dgm:cxn modelId="{E264C585-4E03-47CA-A01D-302FE278C856}" type="presOf" srcId="{F3A2FFC7-F09C-4FB9-9C40-4BE9775CBF7F}" destId="{07431256-3DFC-4047-A18D-A0991635CCAA}" srcOrd="0" destOrd="0" presId="urn:microsoft.com/office/officeart/2005/8/layout/hList1"/>
    <dgm:cxn modelId="{F9B9055B-F36E-461B-BB58-FE8B41CBF248}" type="presOf" srcId="{1F2D4890-1B56-4771-AFBE-3BBD25430249}" destId="{A9AFB589-4F47-4C1B-AC2C-B16DD0F91756}" srcOrd="0" destOrd="10" presId="urn:microsoft.com/office/officeart/2005/8/layout/hList1"/>
    <dgm:cxn modelId="{7F531377-A2AA-47B5-9860-97D00EA76BC7}" type="presOf" srcId="{7824D982-527C-411B-8C40-E8A696B4AEC1}" destId="{47F94B1E-8172-4A69-B3A4-FDBCD8F9B436}" srcOrd="0" destOrd="2" presId="urn:microsoft.com/office/officeart/2005/8/layout/hList1"/>
    <dgm:cxn modelId="{858B54CE-BE58-4189-B15C-F3F1CA62EEC7}" type="presOf" srcId="{C1E7762B-1D52-48B5-BC1F-B9E3A816EB28}" destId="{47F94B1E-8172-4A69-B3A4-FDBCD8F9B436}" srcOrd="0" destOrd="7" presId="urn:microsoft.com/office/officeart/2005/8/layout/hList1"/>
    <dgm:cxn modelId="{2345E523-D256-4882-8E18-79C446E3DA56}" srcId="{C66FCD37-231A-4C57-867B-B0CD860D1D4E}" destId="{F6869381-40D7-4544-8525-89D7E1977D57}" srcOrd="8" destOrd="0" parTransId="{DAC0F0FC-6B43-436E-9B65-F8EBE48F54ED}" sibTransId="{A585938A-0051-478B-943C-8CBE74D18B26}"/>
    <dgm:cxn modelId="{52C1A55D-68EC-402C-BB70-120964D78A00}" srcId="{A2B3F28E-191D-483A-BFCE-61AA68817BBE}" destId="{9A53CA42-33A6-4ECF-AEC0-25979D40A00A}" srcOrd="1" destOrd="0" parTransId="{5B0FACA6-8A28-4E91-A6AD-04D755F4A166}" sibTransId="{19729E4A-6F14-4265-87FC-91DDF98B199C}"/>
    <dgm:cxn modelId="{A622CEA2-5E17-4FD3-9AC8-66EE12F1B54A}" srcId="{C48BD5BD-A8D1-4C2F-A909-FF69C858B70C}" destId="{10F5D36D-E9B6-4154-B3EE-FB70300EB019}" srcOrd="1" destOrd="0" parTransId="{D7806804-99DD-4240-93D5-51C80E48C938}" sibTransId="{931F7BC7-AAD2-4CAA-ABBA-8E96BA409D9A}"/>
    <dgm:cxn modelId="{56C6E046-89FE-4B57-A9C6-89D0E53FC205}" srcId="{A2B3F28E-191D-483A-BFCE-61AA68817BBE}" destId="{9C797897-6C7A-4BEE-B918-D014BA0FEA05}" srcOrd="0" destOrd="0" parTransId="{60124E73-DF3E-4594-852B-556F0CF8DFCB}" sibTransId="{114A9D09-81FA-4B53-AD19-92E85CE71DF2}"/>
    <dgm:cxn modelId="{C2B25829-7CB9-424D-B286-313447960CFC}" srcId="{C66FCD37-231A-4C57-867B-B0CD860D1D4E}" destId="{04CF715F-6243-427C-B2BD-2BB9007903FF}" srcOrd="3" destOrd="0" parTransId="{47A3CB16-F0F6-476A-AE67-9A204628EFD6}" sibTransId="{9410F5B8-A393-4930-99BC-4484ED71EE84}"/>
    <dgm:cxn modelId="{01D61B81-08DB-4625-B86F-11788CCEE72C}" type="presOf" srcId="{17EE6C12-B186-4855-A30F-5F067E6F7A6B}" destId="{47F94B1E-8172-4A69-B3A4-FDBCD8F9B436}" srcOrd="0" destOrd="8" presId="urn:microsoft.com/office/officeart/2005/8/layout/hList1"/>
    <dgm:cxn modelId="{C788A74F-F42D-4F04-97A1-EFB762C85BC9}" srcId="{C66FCD37-231A-4C57-867B-B0CD860D1D4E}" destId="{FEA53C84-0C3A-45D6-8631-E694D7630B8F}" srcOrd="2" destOrd="0" parTransId="{8B7D68CA-DABF-44A1-8F52-0D4C2C54C4D5}" sibTransId="{7A26322C-74B6-4E1B-A7A5-56BE0C5A0D40}"/>
    <dgm:cxn modelId="{3B9C1A65-F432-475A-AABA-A5233C11C02A}" srcId="{C48BD5BD-A8D1-4C2F-A909-FF69C858B70C}" destId="{17EE6C12-B186-4855-A30F-5F067E6F7A6B}" srcOrd="8" destOrd="0" parTransId="{1F785076-D739-434A-A35C-4904C4211001}" sibTransId="{FDCE58B9-4474-4647-9A15-0418D4D3342A}"/>
    <dgm:cxn modelId="{41BF9E49-D663-4718-8D66-1E2DD9E2D12A}" srcId="{C48BD5BD-A8D1-4C2F-A909-FF69C858B70C}" destId="{F8583276-0D5A-476F-A935-BF2CBFEFD851}" srcOrd="0" destOrd="0" parTransId="{62413EA3-48A1-4590-9DC9-209108A2DDF7}" sibTransId="{EEA39A37-6249-4A1D-975E-F07C8C360E80}"/>
    <dgm:cxn modelId="{7FB7AB03-094C-4F90-9EE2-185EE97A31B4}" srcId="{C66FCD37-231A-4C57-867B-B0CD860D1D4E}" destId="{331F6FAD-515A-4662-A62F-C40829A383C3}" srcOrd="4" destOrd="0" parTransId="{5F4A9689-12F9-45B9-B759-1BC99D015479}" sibTransId="{F7BEF58E-502B-4995-BABE-21276ECC618D}"/>
    <dgm:cxn modelId="{601B66B9-65E9-4ADB-A74A-4CAA073DD29E}" type="presOf" srcId="{F8583276-0D5A-476F-A935-BF2CBFEFD851}" destId="{47F94B1E-8172-4A69-B3A4-FDBCD8F9B436}" srcOrd="0" destOrd="0" presId="urn:microsoft.com/office/officeart/2005/8/layout/hList1"/>
    <dgm:cxn modelId="{6FC3B779-272D-4001-99F3-290A68D3F7BE}" type="presOf" srcId="{22C370D5-3D0E-4A25-AF97-638C48CCD8FA}" destId="{47F94B1E-8172-4A69-B3A4-FDBCD8F9B436}" srcOrd="0" destOrd="6" presId="urn:microsoft.com/office/officeart/2005/8/layout/hList1"/>
    <dgm:cxn modelId="{AFF031A6-E2D6-4A7A-8F00-27BA96D8F9A7}" type="presOf" srcId="{331F6FAD-515A-4662-A62F-C40829A383C3}" destId="{A9AFB589-4F47-4C1B-AC2C-B16DD0F91756}" srcOrd="0" destOrd="4" presId="urn:microsoft.com/office/officeart/2005/8/layout/hList1"/>
    <dgm:cxn modelId="{851E80C8-448C-4C16-8A15-FA92D8F44D8A}" type="presOf" srcId="{B38949B4-347F-4C90-8D4C-6962660FA765}" destId="{47F94B1E-8172-4A69-B3A4-FDBCD8F9B436}" srcOrd="0" destOrd="3" presId="urn:microsoft.com/office/officeart/2005/8/layout/hList1"/>
    <dgm:cxn modelId="{B8D1C76F-49D0-45F6-B157-FAE70FC49010}" type="presOf" srcId="{64721193-63C6-434C-B413-65B812661274}" destId="{47F94B1E-8172-4A69-B3A4-FDBCD8F9B436}" srcOrd="0" destOrd="5" presId="urn:microsoft.com/office/officeart/2005/8/layout/hList1"/>
    <dgm:cxn modelId="{2C309DFE-24ED-428A-B21E-BD05A17E696A}" type="presOf" srcId="{A2B3F28E-191D-483A-BFCE-61AA68817BBE}" destId="{47076811-2338-4705-9665-197897BA2D48}" srcOrd="0" destOrd="0" presId="urn:microsoft.com/office/officeart/2005/8/layout/hList1"/>
    <dgm:cxn modelId="{37246EE6-D648-48BC-B224-3B03C060C2E3}" srcId="{C48BD5BD-A8D1-4C2F-A909-FF69C858B70C}" destId="{64721193-63C6-434C-B413-65B812661274}" srcOrd="5" destOrd="0" parTransId="{0182AED4-5BE5-4658-BB5F-33AD104108A3}" sibTransId="{24199D82-E5D5-4753-ADEF-4121B1B745B7}"/>
    <dgm:cxn modelId="{5F509143-FC0B-4842-A537-A713B7E01BE3}" srcId="{F3A2FFC7-F09C-4FB9-9C40-4BE9775CBF7F}" destId="{C48BD5BD-A8D1-4C2F-A909-FF69C858B70C}" srcOrd="0" destOrd="0" parTransId="{5A8A1A64-26D7-4B8D-B802-76C8D871929B}" sibTransId="{3C8372E1-98C3-4608-AAE1-73CCE257EF84}"/>
    <dgm:cxn modelId="{02B6AD23-BE95-4647-90AD-C42786B9E96E}" type="presOf" srcId="{9C61B7F1-9A0E-4B66-ACA2-85A17E47FB4C}" destId="{47F94B1E-8172-4A69-B3A4-FDBCD8F9B436}" srcOrd="0" destOrd="9"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F601E0D1-7FA6-4B9F-A196-422DEBFB4563}" srcId="{F3A2FFC7-F09C-4FB9-9C40-4BE9775CBF7F}" destId="{A2B3F28E-191D-483A-BFCE-61AA68817BBE}" srcOrd="2" destOrd="0" parTransId="{103E05EA-6869-40B0-8F57-2E5A26856D82}" sibTransId="{CD5C623E-5A58-4E82-B0F7-F8796BAAB738}"/>
    <dgm:cxn modelId="{2695325E-7998-406C-B0B3-96CABBB3CEB1}" srcId="{C66FCD37-231A-4C57-867B-B0CD860D1D4E}" destId="{CD1FDA20-2D8B-453B-BDFE-B6B26D9A4500}" srcOrd="9" destOrd="0" parTransId="{BE4C91ED-5958-4429-B890-603F80F30327}" sibTransId="{2E81ECAF-DACF-4251-8D14-584D011A3524}"/>
    <dgm:cxn modelId="{D1F26B6B-29AF-4EF9-BA7A-873FD4F4AEFC}" type="presOf" srcId="{222C4ECB-CB2D-4326-8520-A4569B90A6D0}" destId="{A9AFB589-4F47-4C1B-AC2C-B16DD0F91756}" srcOrd="0" destOrd="6" presId="urn:microsoft.com/office/officeart/2005/8/layout/hList1"/>
    <dgm:cxn modelId="{D76C2D6A-1532-49DD-B728-44AC36737BF0}" srcId="{C48BD5BD-A8D1-4C2F-A909-FF69C858B70C}" destId="{F6A8E3AE-C621-4EC0-A33B-64F834BD36BA}" srcOrd="4" destOrd="0" parTransId="{DD898D73-44B6-4720-8420-BACE7CF4EE4B}" sibTransId="{24A80974-2516-4412-B77D-C36EAE481BD4}"/>
    <dgm:cxn modelId="{23207838-422B-4ADB-B574-D241B892B155}" srcId="{C66FCD37-231A-4C57-867B-B0CD860D1D4E}" destId="{222C4ECB-CB2D-4326-8520-A4569B90A6D0}" srcOrd="6" destOrd="0" parTransId="{71274083-F154-46BA-8335-401D6E207A2E}" sibTransId="{52EAB021-CC56-443D-9070-8580DA9EA3C4}"/>
    <dgm:cxn modelId="{C862DD69-980A-4486-A2E6-6B3B6EB81CC9}" srcId="{C66FCD37-231A-4C57-867B-B0CD860D1D4E}" destId="{EC0B80E9-318B-4D59-9640-D5D66F5D1A75}" srcOrd="5" destOrd="0" parTransId="{D1EF32AF-48E7-4AD1-AA00-B42F6A097E7D}" sibTransId="{74832ACB-8772-4C20-8A38-C042A7324C33}"/>
    <dgm:cxn modelId="{C51A60F6-4244-484A-ACF8-CB092C9DCB59}" type="presOf" srcId="{9A53CA42-33A6-4ECF-AEC0-25979D40A00A}" destId="{35767259-8857-417F-AA1B-F5BD90F6AD6D}" srcOrd="0" destOrd="1"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640CEE5-3FF1-43D3-9CBD-E591329D905C}" type="presOf" srcId="{04CF715F-6243-427C-B2BD-2BB9007903FF}" destId="{A9AFB589-4F47-4C1B-AC2C-B16DD0F91756}" srcOrd="0" destOrd="3" presId="urn:microsoft.com/office/officeart/2005/8/layout/hList1"/>
    <dgm:cxn modelId="{22FDB40C-6D3D-4BA5-8571-436DB6902314}" srcId="{C66FCD37-231A-4C57-867B-B0CD860D1D4E}" destId="{AD4D38B4-6111-4CFC-A660-91D58BF7D15F}" srcOrd="1" destOrd="0" parTransId="{B7B815A5-DFC4-4E98-B751-1539202094DF}" sibTransId="{B24C52CE-A411-4A72-A25F-C7A6B8045E03}"/>
    <dgm:cxn modelId="{E1066543-FAFB-4FAB-A9B8-FE90F69F96CC}" type="presOf" srcId="{F6A8E3AE-C621-4EC0-A33B-64F834BD36BA}" destId="{47F94B1E-8172-4A69-B3A4-FDBCD8F9B436}" srcOrd="0" destOrd="4" presId="urn:microsoft.com/office/officeart/2005/8/layout/hList1"/>
    <dgm:cxn modelId="{EB57C02E-3F8C-4C72-8431-1D70C34A05BC}" type="presOf" srcId="{C66FCD37-231A-4C57-867B-B0CD860D1D4E}" destId="{7B8ECE76-F053-4347-8D51-BC786470DFE4}" srcOrd="0" destOrd="0" presId="urn:microsoft.com/office/officeart/2005/8/layout/hList1"/>
    <dgm:cxn modelId="{40A60412-DCA6-4490-B3F6-95B8667F93B8}" srcId="{C48BD5BD-A8D1-4C2F-A909-FF69C858B70C}" destId="{B38949B4-347F-4C90-8D4C-6962660FA765}" srcOrd="3" destOrd="0" parTransId="{6B6B5E87-DBC4-49D3-B756-0F54AAE5DA92}" sibTransId="{4763ACA9-3A16-49CF-A4A1-2668FC3301D6}"/>
    <dgm:cxn modelId="{3CF3A581-237F-4B7A-8C66-F3A456ADC4E7}" srcId="{C48BD5BD-A8D1-4C2F-A909-FF69C858B70C}" destId="{7824D982-527C-411B-8C40-E8A696B4AEC1}" srcOrd="2" destOrd="0" parTransId="{A8CE9915-28A0-4744-AFCD-3D847734AFAB}" sibTransId="{8975125A-2952-4F8F-92F2-87EB8BB6374F}"/>
    <dgm:cxn modelId="{40E9BA15-634A-492C-92A5-776E807D5BFB}" srcId="{C66FCD37-231A-4C57-867B-B0CD860D1D4E}" destId="{57D52AA6-BA16-4DB6-A271-F8765D001088}" srcOrd="7" destOrd="0" parTransId="{19E0FD9E-18FC-477E-8271-AB7061CBDF01}" sibTransId="{94ECB2F8-55FB-41FD-A7D8-20975B372BC7}"/>
    <dgm:cxn modelId="{EE16BBC5-6FB1-444A-A69A-6FF35991491E}" srcId="{C48BD5BD-A8D1-4C2F-A909-FF69C858B70C}" destId="{A7C6EC2C-617A-4002-9615-7824E3FB8A44}" srcOrd="10" destOrd="0" parTransId="{1B5D76BC-B335-4782-95B4-4FB351AF7A10}" sibTransId="{2A4EF370-424F-439F-A8EE-55A2B7C5041D}"/>
    <dgm:cxn modelId="{2205C7F6-8B40-4CB8-B1F9-6D6A08A8F05B}" type="presOf" srcId="{F6869381-40D7-4544-8525-89D7E1977D57}" destId="{A9AFB589-4F47-4C1B-AC2C-B16DD0F91756}" srcOrd="0" destOrd="8" presId="urn:microsoft.com/office/officeart/2005/8/layout/hList1"/>
    <dgm:cxn modelId="{94A5AE3A-3D91-4702-9B45-CD17F9635B70}" type="presOf" srcId="{AD4D38B4-6111-4CFC-A660-91D58BF7D15F}" destId="{A9AFB589-4F47-4C1B-AC2C-B16DD0F91756}" srcOrd="0" destOrd="1" presId="urn:microsoft.com/office/officeart/2005/8/layout/hList1"/>
    <dgm:cxn modelId="{0E621083-CFA5-4E36-A863-631076B3D66D}" srcId="{C66FCD37-231A-4C57-867B-B0CD860D1D4E}" destId="{1F2D4890-1B56-4771-AFBE-3BBD25430249}" srcOrd="10" destOrd="0" parTransId="{1005F683-D661-41D0-B705-87940C2147C8}" sibTransId="{645E97E0-99B3-4E89-8420-C926CEF53869}"/>
    <dgm:cxn modelId="{22BE187E-AD68-4BA7-A7BE-617CAE368056}" type="presOf" srcId="{10F5D36D-E9B6-4154-B3EE-FB70300EB019}" destId="{47F94B1E-8172-4A69-B3A4-FDBCD8F9B436}" srcOrd="0" destOrd="1" presId="urn:microsoft.com/office/officeart/2005/8/layout/hList1"/>
    <dgm:cxn modelId="{E4838736-5F9B-4FD4-9A3B-AD7F6D640528}" srcId="{C48BD5BD-A8D1-4C2F-A909-FF69C858B70C}" destId="{22C370D5-3D0E-4A25-AF97-638C48CCD8FA}" srcOrd="6" destOrd="0" parTransId="{83FDC7E9-FB51-4805-85AE-F3D4A1FEAE2B}" sibTransId="{6993ABC3-3BBC-49B0-9C15-800ADAF14485}"/>
    <dgm:cxn modelId="{50A7AFEB-8E16-472B-AEEB-340FD551BDB4}" type="presOf" srcId="{6F99C07D-18DF-4A0F-AD9F-5DD9026CCE83}" destId="{A9AFB589-4F47-4C1B-AC2C-B16DD0F91756}" srcOrd="0" destOrd="0" presId="urn:microsoft.com/office/officeart/2005/8/layout/hList1"/>
    <dgm:cxn modelId="{14889800-B4FF-4433-A806-5C3EFDBFF5B8}" srcId="{C48BD5BD-A8D1-4C2F-A909-FF69C858B70C}" destId="{C1E7762B-1D52-48B5-BC1F-B9E3A816EB28}" srcOrd="7" destOrd="0" parTransId="{942F9963-DEE2-4C27-92FF-D2616F97C37C}" sibTransId="{DA8A35D2-31F6-4E18-A5C9-E0CD959A100D}"/>
    <dgm:cxn modelId="{1F48D6F0-9B85-4A86-BA15-E9250EF9736C}" type="presOf" srcId="{CD1FDA20-2D8B-453B-BDFE-B6B26D9A4500}" destId="{A9AFB589-4F47-4C1B-AC2C-B16DD0F91756}" srcOrd="0" destOrd="9"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C48BD5BD-A8D1-4C2F-A909-FF69C858B70C}">
      <dgm:prSet phldrT="[Text]"/>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Proje önerisi kararı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dgm:t>
        <a:bodyPr/>
        <a:lstStyle/>
        <a:p>
          <a:r>
            <a:rPr lang="tr-TR" dirty="0" smtClean="0"/>
            <a:t>Faaliyetler, Araçlar ve teknikler</a:t>
          </a:r>
          <a:endParaRPr lang="en-US" dirty="0"/>
        </a:p>
      </dgm:t>
    </dgm:pt>
    <dgm:pt modelId="{647FAE1D-8CB7-47CB-9B87-AE2E2DA5007C}" type="sibTrans" cxnId="{15CC3C21-A2B1-4E06-998F-346FBAAFFCA1}">
      <dgm:prSet/>
      <dgm:spPr/>
      <dgm:t>
        <a:bodyPr/>
        <a:lstStyle/>
        <a:p>
          <a:endParaRPr lang="en-US"/>
        </a:p>
      </dgm:t>
    </dgm:pt>
    <dgm:pt modelId="{F9683286-ACB5-4E46-A387-EC698A407E87}" type="parTrans" cxnId="{15CC3C21-A2B1-4E06-998F-346FBAAFFCA1}">
      <dgm:prSet/>
      <dgm:spPr/>
      <dgm:t>
        <a:bodyPr/>
        <a:lstStyle/>
        <a:p>
          <a:endParaRPr lang="en-US"/>
        </a:p>
      </dgm:t>
    </dgm:pt>
    <dgm:pt modelId="{D304BD74-4BCE-4AEA-B5F9-8B203F5AFF2D}">
      <dgm:prSet phldrT="[Text]"/>
      <dgm:spPr/>
      <dgm:t>
        <a:bodyPr/>
        <a:lstStyle/>
        <a:p>
          <a:r>
            <a:rPr lang="tr-TR" dirty="0" smtClean="0"/>
            <a:t>Proje bütçesinin sağlanmasında hibeye başvurma kararı</a:t>
          </a:r>
          <a:endParaRPr lang="en-US" dirty="0"/>
        </a:p>
      </dgm:t>
    </dgm:pt>
    <dgm:pt modelId="{6F4CB198-4D54-4CAA-BBA3-F4B14C8E8697}" type="sibTrans" cxnId="{0BD45C5C-5428-4CF8-A98D-7545645BE2A3}">
      <dgm:prSet/>
      <dgm:spPr/>
      <dgm:t>
        <a:bodyPr/>
        <a:lstStyle/>
        <a:p>
          <a:endParaRPr lang="en-US"/>
        </a:p>
      </dgm:t>
    </dgm:pt>
    <dgm:pt modelId="{3A6978B5-9A4C-4353-9F9B-D9EC63E82E69}" type="parTrans" cxnId="{0BD45C5C-5428-4CF8-A98D-7545645BE2A3}">
      <dgm:prSet/>
      <dgm:spPr/>
      <dgm:t>
        <a:bodyPr/>
        <a:lstStyle/>
        <a:p>
          <a:endParaRPr lang="en-US"/>
        </a:p>
      </dgm:t>
    </dgm:pt>
    <dgm:pt modelId="{C81C1924-CF76-44F5-BF96-ADDCB1EC4202}">
      <dgm:prSet phldrT="[Text]"/>
      <dgm:spPr/>
      <dgm:t>
        <a:bodyPr/>
        <a:lstStyle/>
        <a:p>
          <a:r>
            <a:rPr lang="tr-TR" dirty="0" smtClean="0"/>
            <a:t>Hibe sağlayıcıların değerlendirilmesi</a:t>
          </a:r>
          <a:endParaRPr lang="en-US" dirty="0"/>
        </a:p>
      </dgm:t>
    </dgm:pt>
    <dgm:pt modelId="{1C2563C7-2933-4F00-B543-0AE946E9E240}" type="sibTrans" cxnId="{23680EAE-F480-47B1-B686-6C6937EE48B8}">
      <dgm:prSet/>
      <dgm:spPr/>
      <dgm:t>
        <a:bodyPr/>
        <a:lstStyle/>
        <a:p>
          <a:endParaRPr lang="en-US"/>
        </a:p>
      </dgm:t>
    </dgm:pt>
    <dgm:pt modelId="{E22096EE-60A2-483C-8BBA-BB760E7C6A37}" type="parTrans" cxnId="{23680EAE-F480-47B1-B686-6C6937EE48B8}">
      <dgm:prSet/>
      <dgm:spPr/>
      <dgm:t>
        <a:bodyPr/>
        <a:lstStyle/>
        <a:p>
          <a:endParaRPr lang="en-US"/>
        </a:p>
      </dgm:t>
    </dgm:pt>
    <dgm:pt modelId="{DABFF0B3-2440-46DC-82D7-A42E8165AA23}">
      <dgm:prSet phldrT="[Text]"/>
      <dgm:spPr/>
      <dgm:t>
        <a:bodyPr/>
        <a:lstStyle/>
        <a:p>
          <a:r>
            <a:rPr lang="tr-TR" dirty="0" smtClean="0"/>
            <a:t>Hibe için başvurulacak kurum  ya da kuruluşun seçilmesi</a:t>
          </a:r>
          <a:endParaRPr lang="en-US" dirty="0"/>
        </a:p>
      </dgm:t>
    </dgm:pt>
    <dgm:pt modelId="{9A65A481-C7D4-471C-AF78-384F87E284AF}" type="sibTrans" cxnId="{519957B0-F627-40E7-9D4C-C04433F04C04}">
      <dgm:prSet/>
      <dgm:spPr/>
      <dgm:t>
        <a:bodyPr/>
        <a:lstStyle/>
        <a:p>
          <a:endParaRPr lang="en-US"/>
        </a:p>
      </dgm:t>
    </dgm:pt>
    <dgm:pt modelId="{8A15CCFE-FA15-4C18-AFF3-2A2F4F654EE6}" type="parTrans" cxnId="{519957B0-F627-40E7-9D4C-C04433F04C04}">
      <dgm:prSet/>
      <dgm:spPr/>
      <dgm:t>
        <a:bodyPr/>
        <a:lstStyle/>
        <a:p>
          <a:endParaRPr lang="en-US"/>
        </a:p>
      </dgm:t>
    </dgm:pt>
    <dgm:pt modelId="{AAC7557E-9AB6-45F8-9B68-0554D092E4CE}">
      <dgm:prSet phldrT="[Text]"/>
      <dgm:spPr/>
      <dgm:t>
        <a:bodyPr/>
        <a:lstStyle/>
        <a:p>
          <a:r>
            <a:rPr lang="tr-TR" dirty="0" smtClean="0"/>
            <a:t>Proje önerisinin hazırlanması</a:t>
          </a:r>
          <a:endParaRPr lang="en-US" dirty="0"/>
        </a:p>
      </dgm:t>
    </dgm:pt>
    <dgm:pt modelId="{E2CA647B-8E56-4FD4-A87F-7463879B014C}" type="sibTrans" cxnId="{93BADCE7-F51C-482D-BA1F-4662A10CB22D}">
      <dgm:prSet/>
      <dgm:spPr/>
      <dgm:t>
        <a:bodyPr/>
        <a:lstStyle/>
        <a:p>
          <a:endParaRPr lang="en-US"/>
        </a:p>
      </dgm:t>
    </dgm:pt>
    <dgm:pt modelId="{C184BFA7-B79F-4FB6-850E-ADE8C62C2A59}" type="parTrans" cxnId="{93BADCE7-F51C-482D-BA1F-4662A10CB22D}">
      <dgm:prSet/>
      <dgm:spPr/>
      <dgm:t>
        <a:bodyPr/>
        <a:lstStyle/>
        <a:p>
          <a:endParaRPr lang="en-US"/>
        </a:p>
      </dgm:t>
    </dgm:pt>
    <dgm:pt modelId="{EC95C475-6630-44AA-B05A-6EEC2E1BB677}">
      <dgm:prSet phldrT="[Text]"/>
      <dgm:spPr/>
      <dgm:t>
        <a:bodyPr/>
        <a:lstStyle/>
        <a:p>
          <a:r>
            <a:rPr lang="tr-TR" dirty="0" smtClean="0"/>
            <a:t>Yasal mevzuata göre gerekliliklerin yerine getirilmesi</a:t>
          </a:r>
          <a:endParaRPr lang="en-US" dirty="0"/>
        </a:p>
      </dgm:t>
    </dgm:pt>
    <dgm:pt modelId="{3F6E736A-18ED-4732-BA56-442B70B016EA}" type="sibTrans" cxnId="{331DC654-B331-48DB-A18F-BEE6538A9A0D}">
      <dgm:prSet/>
      <dgm:spPr/>
      <dgm:t>
        <a:bodyPr/>
        <a:lstStyle/>
        <a:p>
          <a:endParaRPr lang="en-US"/>
        </a:p>
      </dgm:t>
    </dgm:pt>
    <dgm:pt modelId="{4F2B3867-D45C-4262-9AAE-A632CA2CCA39}" type="parTrans" cxnId="{331DC654-B331-48DB-A18F-BEE6538A9A0D}">
      <dgm:prSet/>
      <dgm:spPr/>
      <dgm:t>
        <a:bodyPr/>
        <a:lstStyle/>
        <a:p>
          <a:endParaRPr lang="en-US"/>
        </a:p>
      </dgm:t>
    </dgm:pt>
    <dgm:pt modelId="{4FA24151-6E72-4AA6-973D-1D7EFB363B84}">
      <dgm:prSet phldrT="[Text]"/>
      <dgm:spPr/>
      <dgm:t>
        <a:bodyPr/>
        <a:lstStyle/>
        <a:p>
          <a:r>
            <a:rPr lang="tr-TR" dirty="0" smtClean="0"/>
            <a:t>Proje önerisinin yazılması</a:t>
          </a:r>
          <a:endParaRPr lang="en-US" dirty="0"/>
        </a:p>
      </dgm:t>
    </dgm:pt>
    <dgm:pt modelId="{22604FAD-F357-465F-8CE4-CE36AE905F87}" type="sibTrans" cxnId="{61ED85B3-5E71-4BE6-A645-F4A029343D29}">
      <dgm:prSet/>
      <dgm:spPr/>
      <dgm:t>
        <a:bodyPr/>
        <a:lstStyle/>
        <a:p>
          <a:endParaRPr lang="en-US"/>
        </a:p>
      </dgm:t>
    </dgm:pt>
    <dgm:pt modelId="{95D676DA-0EEA-44D7-80A8-51BFA8CA74EA}" type="parTrans" cxnId="{61ED85B3-5E71-4BE6-A645-F4A029343D29}">
      <dgm:prSet/>
      <dgm:spPr/>
      <dgm:t>
        <a:bodyPr/>
        <a:lstStyle/>
        <a:p>
          <a:endParaRPr lang="en-US"/>
        </a:p>
      </dgm:t>
    </dgm:pt>
    <dgm:pt modelId="{380A1950-9E12-43AB-BFD7-CE695528C221}">
      <dgm:prSet phldrT="[Text]"/>
      <dgm:spPr/>
      <dgm:t>
        <a:bodyPr/>
        <a:lstStyle/>
        <a:p>
          <a:r>
            <a:rPr lang="tr-TR" dirty="0" smtClean="0"/>
            <a:t>Karar verildiyse hibe sağlayıcıya başvurulması</a:t>
          </a:r>
          <a:endParaRPr lang="en-US" dirty="0"/>
        </a:p>
      </dgm:t>
    </dgm:pt>
    <dgm:pt modelId="{0129CA4C-08A5-4AC8-A2D0-6704C872134A}" type="sibTrans" cxnId="{7ECFB7FE-E2A9-4602-B810-A332542D40EA}">
      <dgm:prSet/>
      <dgm:spPr/>
      <dgm:t>
        <a:bodyPr/>
        <a:lstStyle/>
        <a:p>
          <a:endParaRPr lang="tr-TR"/>
        </a:p>
      </dgm:t>
    </dgm:pt>
    <dgm:pt modelId="{F239A13F-C578-4451-A407-1B3CD2786AA8}" type="parTrans" cxnId="{7ECFB7FE-E2A9-4602-B810-A332542D40EA}">
      <dgm:prSet/>
      <dgm:spPr/>
      <dgm:t>
        <a:bodyPr/>
        <a:lstStyle/>
        <a:p>
          <a:endParaRPr lang="tr-TR"/>
        </a:p>
      </dgm:t>
    </dgm:pt>
    <dgm:pt modelId="{A2B3F28E-191D-483A-BFCE-61AA68817BBE}">
      <dgm:prSet phldrT="[Text]"/>
      <dgm:spPr/>
      <dgm:t>
        <a:bodyPr/>
        <a:lstStyle/>
        <a:p>
          <a:r>
            <a:rPr lang="tr-TR" dirty="0" smtClean="0"/>
            <a:t>Çıktılar</a:t>
          </a:r>
          <a:endParaRPr lang="en-US" dirty="0"/>
        </a:p>
      </dgm:t>
    </dgm:pt>
    <dgm:pt modelId="{CD5C623E-5A58-4E82-B0F7-F8796BAAB738}" type="sibTrans" cxnId="{F601E0D1-7FA6-4B9F-A196-422DEBFB4563}">
      <dgm:prSet/>
      <dgm:spPr/>
      <dgm:t>
        <a:bodyPr/>
        <a:lstStyle/>
        <a:p>
          <a:endParaRPr lang="en-US"/>
        </a:p>
      </dgm:t>
    </dgm:pt>
    <dgm:pt modelId="{103E05EA-6869-40B0-8F57-2E5A26856D82}" type="parTrans" cxnId="{F601E0D1-7FA6-4B9F-A196-422DEBFB4563}">
      <dgm:prSet/>
      <dgm:spPr/>
      <dgm:t>
        <a:bodyPr/>
        <a:lstStyle/>
        <a:p>
          <a:endParaRPr lang="en-US"/>
        </a:p>
      </dgm:t>
    </dgm:pt>
    <dgm:pt modelId="{9C797897-6C7A-4BEE-B918-D014BA0FEA05}">
      <dgm:prSet phldrT="[Text]"/>
      <dgm:spPr/>
      <dgm:t>
        <a:bodyPr/>
        <a:lstStyle/>
        <a:p>
          <a:r>
            <a:rPr lang="tr-TR" dirty="0" smtClean="0"/>
            <a:t>Proje önerisi</a:t>
          </a:r>
          <a:endParaRPr lang="en-US" dirty="0"/>
        </a:p>
      </dgm:t>
    </dgm:pt>
    <dgm:pt modelId="{114A9D09-81FA-4B53-AD19-92E85CE71DF2}" type="sibTrans" cxnId="{56C6E046-89FE-4B57-A9C6-89D0E53FC205}">
      <dgm:prSet/>
      <dgm:spPr/>
      <dgm:t>
        <a:bodyPr/>
        <a:lstStyle/>
        <a:p>
          <a:endParaRPr lang="en-US"/>
        </a:p>
      </dgm:t>
    </dgm:pt>
    <dgm:pt modelId="{60124E73-DF3E-4594-852B-556F0CF8DFCB}" type="parTrans" cxnId="{56C6E046-89FE-4B57-A9C6-89D0E53FC205}">
      <dgm:prSet/>
      <dgm:spPr/>
      <dgm:t>
        <a:bodyPr/>
        <a:lstStyle/>
        <a:p>
          <a:endParaRPr lang="en-US"/>
        </a:p>
      </dgm:t>
    </dgm:pt>
    <dgm:pt modelId="{1A007215-8C38-4B70-AB38-DE2D62817F08}">
      <dgm:prSet phldrT="[Text]"/>
      <dgm:spPr/>
      <dgm:t>
        <a:bodyPr/>
        <a:lstStyle/>
        <a:p>
          <a:r>
            <a:rPr lang="tr-TR" dirty="0" smtClean="0"/>
            <a:t>Proje önerisinin hibe kuruluşu tarafından kabul yazısı</a:t>
          </a:r>
          <a:endParaRPr lang="en-US" dirty="0"/>
        </a:p>
      </dgm:t>
    </dgm:pt>
    <dgm:pt modelId="{68513818-2E6F-4500-96C0-55ABB9CCD937}" type="sibTrans" cxnId="{30992E71-EE0D-4BD9-BF9F-80BC5C2309D1}">
      <dgm:prSet/>
      <dgm:spPr/>
      <dgm:t>
        <a:bodyPr/>
        <a:lstStyle/>
        <a:p>
          <a:endParaRPr lang="tr-TR"/>
        </a:p>
      </dgm:t>
    </dgm:pt>
    <dgm:pt modelId="{08F7240B-D6D7-4836-B372-C20AD3AC6E31}" type="parTrans" cxnId="{30992E71-EE0D-4BD9-BF9F-80BC5C2309D1}">
      <dgm:prSet/>
      <dgm:spPr/>
      <dgm:t>
        <a:bodyPr/>
        <a:lstStyle/>
        <a:p>
          <a:endParaRPr lang="tr-TR"/>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custLinFactNeighborX="-114" custLinFactNeighborY="-204">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7ECFB7FE-E2A9-4602-B810-A332542D40EA}" srcId="{C66FCD37-231A-4C57-867B-B0CD860D1D4E}" destId="{380A1950-9E12-43AB-BFD7-CE695528C221}" srcOrd="6" destOrd="0" parTransId="{F239A13F-C578-4451-A407-1B3CD2786AA8}" sibTransId="{0129CA4C-08A5-4AC8-A2D0-6704C872134A}"/>
    <dgm:cxn modelId="{30992E71-EE0D-4BD9-BF9F-80BC5C2309D1}" srcId="{A2B3F28E-191D-483A-BFCE-61AA68817BBE}" destId="{1A007215-8C38-4B70-AB38-DE2D62817F08}" srcOrd="1" destOrd="0" parTransId="{08F7240B-D6D7-4836-B372-C20AD3AC6E31}" sibTransId="{68513818-2E6F-4500-96C0-55ABB9CCD937}"/>
    <dgm:cxn modelId="{210CFD67-6EC2-47D6-B997-25C8C08828A5}" type="presOf" srcId="{C81C1924-CF76-44F5-BF96-ADDCB1EC4202}" destId="{A9AFB589-4F47-4C1B-AC2C-B16DD0F91756}" srcOrd="0" destOrd="1" presId="urn:microsoft.com/office/officeart/2005/8/layout/hList1"/>
    <dgm:cxn modelId="{5E488039-18DC-48C8-8285-254FA53948F6}" type="presOf" srcId="{EC95C475-6630-44AA-B05A-6EEC2E1BB677}" destId="{A9AFB589-4F47-4C1B-AC2C-B16DD0F91756}" srcOrd="0" destOrd="4" presId="urn:microsoft.com/office/officeart/2005/8/layout/hList1"/>
    <dgm:cxn modelId="{56C6E046-89FE-4B57-A9C6-89D0E53FC205}" srcId="{A2B3F28E-191D-483A-BFCE-61AA68817BBE}" destId="{9C797897-6C7A-4BEE-B918-D014BA0FEA05}" srcOrd="0" destOrd="0" parTransId="{60124E73-DF3E-4594-852B-556F0CF8DFCB}" sibTransId="{114A9D09-81FA-4B53-AD19-92E85CE71DF2}"/>
    <dgm:cxn modelId="{61ED85B3-5E71-4BE6-A645-F4A029343D29}" srcId="{C66FCD37-231A-4C57-867B-B0CD860D1D4E}" destId="{4FA24151-6E72-4AA6-973D-1D7EFB363B84}" srcOrd="5" destOrd="0" parTransId="{95D676DA-0EEA-44D7-80A8-51BFA8CA74EA}" sibTransId="{22604FAD-F357-465F-8CE4-CE36AE905F87}"/>
    <dgm:cxn modelId="{77AE21C9-4C02-42FC-91FD-110406C65992}" type="presOf" srcId="{DABFF0B3-2440-46DC-82D7-A42E8165AA23}" destId="{A9AFB589-4F47-4C1B-AC2C-B16DD0F91756}" srcOrd="0" destOrd="2" presId="urn:microsoft.com/office/officeart/2005/8/layout/hList1"/>
    <dgm:cxn modelId="{ED9A1029-FCC9-4B72-B510-25F774BD5D22}" type="presOf" srcId="{214BE353-BAED-443C-B492-1830DC97BF37}" destId="{47F94B1E-8172-4A69-B3A4-FDBCD8F9B436}" srcOrd="0" destOrd="0" presId="urn:microsoft.com/office/officeart/2005/8/layout/hList1"/>
    <dgm:cxn modelId="{973D0184-4763-4879-91E8-A2FE750F4A72}" type="presOf" srcId="{4FA24151-6E72-4AA6-973D-1D7EFB363B84}" destId="{A9AFB589-4F47-4C1B-AC2C-B16DD0F91756}" srcOrd="0" destOrd="5" presId="urn:microsoft.com/office/officeart/2005/8/layout/hList1"/>
    <dgm:cxn modelId="{93BADCE7-F51C-482D-BA1F-4662A10CB22D}" srcId="{C66FCD37-231A-4C57-867B-B0CD860D1D4E}" destId="{AAC7557E-9AB6-45F8-9B68-0554D092E4CE}" srcOrd="3" destOrd="0" parTransId="{C184BFA7-B79F-4FB6-850E-ADE8C62C2A59}" sibTransId="{E2CA647B-8E56-4FD4-A87F-7463879B014C}"/>
    <dgm:cxn modelId="{663F6B7E-E8E4-40AB-A3D3-AC3FFE7B46CE}" type="presOf" srcId="{D304BD74-4BCE-4AEA-B5F9-8B203F5AFF2D}" destId="{A9AFB589-4F47-4C1B-AC2C-B16DD0F91756}" srcOrd="0" destOrd="0"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E232ABEA-7C56-4C25-932F-67F6522ACE60}" type="presOf" srcId="{380A1950-9E12-43AB-BFD7-CE695528C221}" destId="{A9AFB589-4F47-4C1B-AC2C-B16DD0F91756}" srcOrd="0" destOrd="6"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2C309DFE-24ED-428A-B21E-BD05A17E696A}" type="presOf" srcId="{A2B3F28E-191D-483A-BFCE-61AA68817BBE}" destId="{47076811-2338-4705-9665-197897BA2D48}"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CDE2189D-0017-42C4-A9EB-0E2D526DA8C9}" type="presOf" srcId="{C48BD5BD-A8D1-4C2F-A909-FF69C858B70C}" destId="{15BA5FA9-E392-41C2-BCC8-A3FBB611F904}" srcOrd="0" destOrd="0" presId="urn:microsoft.com/office/officeart/2005/8/layout/hList1"/>
    <dgm:cxn modelId="{60F08911-54D1-4F72-8AA2-7409EB8E8586}" type="presOf" srcId="{AAC7557E-9AB6-45F8-9B68-0554D092E4CE}" destId="{A9AFB589-4F47-4C1B-AC2C-B16DD0F91756}" srcOrd="0" destOrd="3" presId="urn:microsoft.com/office/officeart/2005/8/layout/hList1"/>
    <dgm:cxn modelId="{519957B0-F627-40E7-9D4C-C04433F04C04}" srcId="{C66FCD37-231A-4C57-867B-B0CD860D1D4E}" destId="{DABFF0B3-2440-46DC-82D7-A42E8165AA23}" srcOrd="2" destOrd="0" parTransId="{8A15CCFE-FA15-4C18-AFF3-2A2F4F654EE6}" sibTransId="{9A65A481-C7D4-471C-AF78-384F87E284AF}"/>
    <dgm:cxn modelId="{07C7D26D-66C5-4495-A199-3A25CF474EEE}" type="presOf" srcId="{9C797897-6C7A-4BEE-B918-D014BA0FEA05}" destId="{35767259-8857-417F-AA1B-F5BD90F6AD6D}" srcOrd="0" destOrd="0" presId="urn:microsoft.com/office/officeart/2005/8/layout/hList1"/>
    <dgm:cxn modelId="{23680EAE-F480-47B1-B686-6C6937EE48B8}" srcId="{C66FCD37-231A-4C57-867B-B0CD860D1D4E}" destId="{C81C1924-CF76-44F5-BF96-ADDCB1EC4202}" srcOrd="1" destOrd="0" parTransId="{E22096EE-60A2-483C-8BBA-BB760E7C6A37}" sibTransId="{1C2563C7-2933-4F00-B543-0AE946E9E240}"/>
    <dgm:cxn modelId="{0BD45C5C-5428-4CF8-A98D-7545645BE2A3}" srcId="{C66FCD37-231A-4C57-867B-B0CD860D1D4E}" destId="{D304BD74-4BCE-4AEA-B5F9-8B203F5AFF2D}" srcOrd="0" destOrd="0" parTransId="{3A6978B5-9A4C-4353-9F9B-D9EC63E82E69}" sibTransId="{6F4CB198-4D54-4CAA-BBA3-F4B14C8E8697}"/>
    <dgm:cxn modelId="{A4EE2BCF-E571-4B90-B780-FBBD13281B75}" type="presOf" srcId="{1A007215-8C38-4B70-AB38-DE2D62817F08}" destId="{35767259-8857-417F-AA1B-F5BD90F6AD6D}" srcOrd="0" destOrd="1" presId="urn:microsoft.com/office/officeart/2005/8/layout/hList1"/>
    <dgm:cxn modelId="{331DC654-B331-48DB-A18F-BEE6538A9A0D}" srcId="{C66FCD37-231A-4C57-867B-B0CD860D1D4E}" destId="{EC95C475-6630-44AA-B05A-6EEC2E1BB677}" srcOrd="4" destOrd="0" parTransId="{4F2B3867-D45C-4262-9AAE-A632CA2CCA39}" sibTransId="{3F6E736A-18ED-4732-BA56-442B70B016EA}"/>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C48BD5BD-A8D1-4C2F-A909-FF69C858B70C}">
      <dgm:prSet phldrT="[Text]" custT="1"/>
      <dgm:spPr/>
      <dgm:t>
        <a:bodyPr/>
        <a:lstStyle/>
        <a:p>
          <a:r>
            <a:rPr lang="tr-TR" sz="1500" dirty="0" smtClean="0"/>
            <a:t>Girdiler</a:t>
          </a:r>
          <a:endParaRPr lang="en-US" sz="1500" dirty="0"/>
        </a:p>
      </dgm:t>
    </dgm:pt>
    <dgm:pt modelId="{5A8A1A64-26D7-4B8D-B802-76C8D871929B}" type="parTrans" cxnId="{5F509143-FC0B-4842-A537-A713B7E01BE3}">
      <dgm:prSet/>
      <dgm:spPr/>
      <dgm:t>
        <a:bodyPr/>
        <a:lstStyle/>
        <a:p>
          <a:endParaRPr lang="en-US" sz="1500"/>
        </a:p>
      </dgm:t>
    </dgm:pt>
    <dgm:pt modelId="{3C8372E1-98C3-4608-AAE1-73CCE257EF84}" type="sibTrans" cxnId="{5F509143-FC0B-4842-A537-A713B7E01BE3}">
      <dgm:prSet/>
      <dgm:spPr/>
      <dgm:t>
        <a:bodyPr/>
        <a:lstStyle/>
        <a:p>
          <a:endParaRPr lang="en-US" sz="1500"/>
        </a:p>
      </dgm:t>
    </dgm:pt>
    <dgm:pt modelId="{214BE353-BAED-443C-B492-1830DC97BF37}">
      <dgm:prSet phldrT="[Text]" custT="1"/>
      <dgm:spPr/>
      <dgm:t>
        <a:bodyPr/>
        <a:lstStyle/>
        <a:p>
          <a:r>
            <a:rPr lang="tr-TR" sz="1500" smtClean="0"/>
            <a:t>Proje önerisi</a:t>
          </a:r>
          <a:endParaRPr lang="en-US" sz="1500" dirty="0"/>
        </a:p>
      </dgm:t>
    </dgm:pt>
    <dgm:pt modelId="{AEBC97CD-DD48-4F15-96EE-03C13AB8ED53}" type="parTrans" cxnId="{CD0FD457-BA66-4D28-81BB-6521E5DD32FA}">
      <dgm:prSet/>
      <dgm:spPr/>
      <dgm:t>
        <a:bodyPr/>
        <a:lstStyle/>
        <a:p>
          <a:endParaRPr lang="en-US" sz="1500"/>
        </a:p>
      </dgm:t>
    </dgm:pt>
    <dgm:pt modelId="{C3DDECA6-8C6D-42FB-BC94-CA642DA936D5}" type="sibTrans" cxnId="{CD0FD457-BA66-4D28-81BB-6521E5DD32FA}">
      <dgm:prSet/>
      <dgm:spPr/>
      <dgm:t>
        <a:bodyPr/>
        <a:lstStyle/>
        <a:p>
          <a:endParaRPr lang="en-US" sz="1500"/>
        </a:p>
      </dgm:t>
    </dgm:pt>
    <dgm:pt modelId="{C66FCD37-231A-4C57-867B-B0CD860D1D4E}">
      <dgm:prSet phldrT="[Text]" custT="1"/>
      <dgm:spPr/>
      <dgm:t>
        <a:bodyPr/>
        <a:lstStyle/>
        <a:p>
          <a:r>
            <a:rPr lang="tr-TR" sz="1500" dirty="0" smtClean="0"/>
            <a:t>Faaliyetler, Araçlar ve teknikler</a:t>
          </a:r>
          <a:endParaRPr lang="en-US" sz="1500" dirty="0"/>
        </a:p>
      </dgm:t>
    </dgm:pt>
    <dgm:pt modelId="{F9683286-ACB5-4E46-A387-EC698A407E87}" type="parTrans" cxnId="{15CC3C21-A2B1-4E06-998F-346FBAAFFCA1}">
      <dgm:prSet/>
      <dgm:spPr/>
      <dgm:t>
        <a:bodyPr/>
        <a:lstStyle/>
        <a:p>
          <a:endParaRPr lang="en-US" sz="1500"/>
        </a:p>
      </dgm:t>
    </dgm:pt>
    <dgm:pt modelId="{647FAE1D-8CB7-47CB-9B87-AE2E2DA5007C}" type="sibTrans" cxnId="{15CC3C21-A2B1-4E06-998F-346FBAAFFCA1}">
      <dgm:prSet/>
      <dgm:spPr/>
      <dgm:t>
        <a:bodyPr/>
        <a:lstStyle/>
        <a:p>
          <a:endParaRPr lang="en-US" sz="1500"/>
        </a:p>
      </dgm:t>
    </dgm:pt>
    <dgm:pt modelId="{A2B3F28E-191D-483A-BFCE-61AA68817BBE}">
      <dgm:prSet phldrT="[Text]" custT="1"/>
      <dgm:spPr/>
      <dgm:t>
        <a:bodyPr/>
        <a:lstStyle/>
        <a:p>
          <a:r>
            <a:rPr lang="tr-TR" sz="1500" dirty="0" smtClean="0"/>
            <a:t>Çıktılar</a:t>
          </a:r>
          <a:endParaRPr lang="en-US" sz="1500" dirty="0"/>
        </a:p>
      </dgm:t>
    </dgm:pt>
    <dgm:pt modelId="{103E05EA-6869-40B0-8F57-2E5A26856D82}" type="parTrans" cxnId="{F601E0D1-7FA6-4B9F-A196-422DEBFB4563}">
      <dgm:prSet/>
      <dgm:spPr/>
      <dgm:t>
        <a:bodyPr/>
        <a:lstStyle/>
        <a:p>
          <a:endParaRPr lang="en-US" sz="1500"/>
        </a:p>
      </dgm:t>
    </dgm:pt>
    <dgm:pt modelId="{CD5C623E-5A58-4E82-B0F7-F8796BAAB738}" type="sibTrans" cxnId="{F601E0D1-7FA6-4B9F-A196-422DEBFB4563}">
      <dgm:prSet/>
      <dgm:spPr/>
      <dgm:t>
        <a:bodyPr/>
        <a:lstStyle/>
        <a:p>
          <a:endParaRPr lang="en-US" sz="1500"/>
        </a:p>
      </dgm:t>
    </dgm:pt>
    <dgm:pt modelId="{9C797897-6C7A-4BEE-B918-D014BA0FEA05}">
      <dgm:prSet phldrT="[Text]" custT="1"/>
      <dgm:spPr/>
      <dgm:t>
        <a:bodyPr/>
        <a:lstStyle/>
        <a:p>
          <a:r>
            <a:rPr lang="tr-TR" sz="1500" dirty="0" smtClean="0"/>
            <a:t>Araştırma raporu</a:t>
          </a:r>
          <a:endParaRPr lang="en-US" sz="1500" dirty="0"/>
        </a:p>
      </dgm:t>
    </dgm:pt>
    <dgm:pt modelId="{60124E73-DF3E-4594-852B-556F0CF8DFCB}" type="parTrans" cxnId="{56C6E046-89FE-4B57-A9C6-89D0E53FC205}">
      <dgm:prSet/>
      <dgm:spPr/>
      <dgm:t>
        <a:bodyPr/>
        <a:lstStyle/>
        <a:p>
          <a:endParaRPr lang="en-US" sz="1500"/>
        </a:p>
      </dgm:t>
    </dgm:pt>
    <dgm:pt modelId="{114A9D09-81FA-4B53-AD19-92E85CE71DF2}" type="sibTrans" cxnId="{56C6E046-89FE-4B57-A9C6-89D0E53FC205}">
      <dgm:prSet/>
      <dgm:spPr/>
      <dgm:t>
        <a:bodyPr/>
        <a:lstStyle/>
        <a:p>
          <a:endParaRPr lang="en-US" sz="1500"/>
        </a:p>
      </dgm:t>
    </dgm:pt>
    <dgm:pt modelId="{D304BD74-4BCE-4AEA-B5F9-8B203F5AFF2D}">
      <dgm:prSet phldrT="[Text]" custT="1"/>
      <dgm:spPr/>
      <dgm:t>
        <a:bodyPr/>
        <a:lstStyle/>
        <a:p>
          <a:r>
            <a:rPr lang="tr-TR" sz="1500" dirty="0" smtClean="0"/>
            <a:t>Kaynakların sağlanması</a:t>
          </a:r>
          <a:endParaRPr lang="en-US" sz="1500" dirty="0"/>
        </a:p>
      </dgm:t>
    </dgm:pt>
    <dgm:pt modelId="{3A6978B5-9A4C-4353-9F9B-D9EC63E82E69}" type="parTrans" cxnId="{0BD45C5C-5428-4CF8-A98D-7545645BE2A3}">
      <dgm:prSet/>
      <dgm:spPr/>
      <dgm:t>
        <a:bodyPr/>
        <a:lstStyle/>
        <a:p>
          <a:endParaRPr lang="en-US" sz="1500"/>
        </a:p>
      </dgm:t>
    </dgm:pt>
    <dgm:pt modelId="{6F4CB198-4D54-4CAA-BBA3-F4B14C8E8697}" type="sibTrans" cxnId="{0BD45C5C-5428-4CF8-A98D-7545645BE2A3}">
      <dgm:prSet/>
      <dgm:spPr/>
      <dgm:t>
        <a:bodyPr/>
        <a:lstStyle/>
        <a:p>
          <a:endParaRPr lang="en-US" sz="1500"/>
        </a:p>
      </dgm:t>
    </dgm:pt>
    <dgm:pt modelId="{AF157794-0E6D-4C37-B007-6FEB1A149475}">
      <dgm:prSet custT="1"/>
      <dgm:spPr/>
      <dgm:t>
        <a:bodyPr/>
        <a:lstStyle/>
        <a:p>
          <a:r>
            <a:rPr lang="tr-TR" sz="1500" dirty="0" smtClean="0"/>
            <a:t>Proje önerisinin hibe kuruluşu tarafından kabul yazısı</a:t>
          </a:r>
          <a:endParaRPr lang="en-US" sz="1500" dirty="0"/>
        </a:p>
      </dgm:t>
    </dgm:pt>
    <dgm:pt modelId="{72C6E23C-E575-45AD-BC73-D0D29E174112}" type="parTrans" cxnId="{7DBA5899-3A85-4BEA-AE54-CEBA80D70247}">
      <dgm:prSet/>
      <dgm:spPr/>
      <dgm:t>
        <a:bodyPr/>
        <a:lstStyle/>
        <a:p>
          <a:endParaRPr lang="en-US" sz="1500"/>
        </a:p>
      </dgm:t>
    </dgm:pt>
    <dgm:pt modelId="{CE3E6721-7EB1-4952-A075-B528A20F1CA5}" type="sibTrans" cxnId="{7DBA5899-3A85-4BEA-AE54-CEBA80D70247}">
      <dgm:prSet/>
      <dgm:spPr/>
      <dgm:t>
        <a:bodyPr/>
        <a:lstStyle/>
        <a:p>
          <a:endParaRPr lang="en-US" sz="1500"/>
        </a:p>
      </dgm:t>
    </dgm:pt>
    <dgm:pt modelId="{6DEC07E6-E7B5-4BA0-980E-75FD73987770}">
      <dgm:prSet custT="1"/>
      <dgm:spPr/>
      <dgm:t>
        <a:bodyPr/>
        <a:lstStyle/>
        <a:p>
          <a:r>
            <a:rPr lang="tr-TR" sz="1500" dirty="0" smtClean="0"/>
            <a:t>Proje Kalite Yönetimi planı</a:t>
          </a:r>
          <a:endParaRPr lang="en-US" sz="1500" dirty="0"/>
        </a:p>
      </dgm:t>
    </dgm:pt>
    <dgm:pt modelId="{57FF1D4E-A870-4C0A-9250-E5DF4D3FB7D7}" type="parTrans" cxnId="{CA26A29A-3DCB-46AA-B581-6F3C044C259D}">
      <dgm:prSet/>
      <dgm:spPr/>
      <dgm:t>
        <a:bodyPr/>
        <a:lstStyle/>
        <a:p>
          <a:endParaRPr lang="en-US" sz="1500"/>
        </a:p>
      </dgm:t>
    </dgm:pt>
    <dgm:pt modelId="{CDE81D2E-6F54-4FF7-A755-9E0DBB739F18}" type="sibTrans" cxnId="{CA26A29A-3DCB-46AA-B581-6F3C044C259D}">
      <dgm:prSet/>
      <dgm:spPr/>
      <dgm:t>
        <a:bodyPr/>
        <a:lstStyle/>
        <a:p>
          <a:endParaRPr lang="en-US" sz="1500"/>
        </a:p>
      </dgm:t>
    </dgm:pt>
    <dgm:pt modelId="{EB6859E6-9A27-4C5A-9F08-2D46E673E35B}">
      <dgm:prSet phldrT="[Text]" custT="1"/>
      <dgm:spPr/>
      <dgm:t>
        <a:bodyPr/>
        <a:lstStyle/>
        <a:p>
          <a:r>
            <a:rPr lang="tr-TR" sz="1500" dirty="0" smtClean="0"/>
            <a:t>Araştırma yönteminin kurulması</a:t>
          </a:r>
          <a:endParaRPr lang="en-US" sz="1500" dirty="0"/>
        </a:p>
      </dgm:t>
    </dgm:pt>
    <dgm:pt modelId="{7EA3D288-3E95-4E61-AFCB-CF421F69C6D8}" type="parTrans" cxnId="{9D15CF9A-F854-4BFA-AD9F-26C6792EA7B0}">
      <dgm:prSet/>
      <dgm:spPr/>
      <dgm:t>
        <a:bodyPr/>
        <a:lstStyle/>
        <a:p>
          <a:endParaRPr lang="en-US" sz="1500"/>
        </a:p>
      </dgm:t>
    </dgm:pt>
    <dgm:pt modelId="{0B18869C-4E3B-42F0-97CE-64F1AEF4C7BE}" type="sibTrans" cxnId="{9D15CF9A-F854-4BFA-AD9F-26C6792EA7B0}">
      <dgm:prSet/>
      <dgm:spPr/>
      <dgm:t>
        <a:bodyPr/>
        <a:lstStyle/>
        <a:p>
          <a:endParaRPr lang="en-US" sz="1500"/>
        </a:p>
      </dgm:t>
    </dgm:pt>
    <dgm:pt modelId="{348A16C7-D9C0-4F71-8BC3-81EB77B98DA7}">
      <dgm:prSet phldrT="[Text]" custT="1"/>
      <dgm:spPr/>
      <dgm:t>
        <a:bodyPr/>
        <a:lstStyle/>
        <a:p>
          <a:r>
            <a:rPr lang="tr-TR" sz="1500" dirty="0" smtClean="0"/>
            <a:t>Araştırmadan hedeflenen sonuçların elde edilmesi</a:t>
          </a:r>
          <a:endParaRPr lang="en-US" sz="1500" dirty="0"/>
        </a:p>
      </dgm:t>
    </dgm:pt>
    <dgm:pt modelId="{AD120261-922D-4C5B-B154-7F26015AB0DE}" type="parTrans" cxnId="{71781B10-3DAC-45E7-A8E2-8C2F7C1AD983}">
      <dgm:prSet/>
      <dgm:spPr/>
      <dgm:t>
        <a:bodyPr/>
        <a:lstStyle/>
        <a:p>
          <a:endParaRPr lang="en-US" sz="1500"/>
        </a:p>
      </dgm:t>
    </dgm:pt>
    <dgm:pt modelId="{FA2B85B0-DFDE-4893-B744-0C00A246E086}" type="sibTrans" cxnId="{71781B10-3DAC-45E7-A8E2-8C2F7C1AD983}">
      <dgm:prSet/>
      <dgm:spPr/>
      <dgm:t>
        <a:bodyPr/>
        <a:lstStyle/>
        <a:p>
          <a:endParaRPr lang="en-US" sz="1500"/>
        </a:p>
      </dgm:t>
    </dgm:pt>
    <dgm:pt modelId="{0D9D2352-8FE2-49D8-B288-0CA0D88798A6}">
      <dgm:prSet phldrT="[Text]" custT="1"/>
      <dgm:spPr/>
      <dgm:t>
        <a:bodyPr/>
        <a:lstStyle/>
        <a:p>
          <a:r>
            <a:rPr lang="tr-TR" sz="1500" dirty="0" smtClean="0"/>
            <a:t>Yayın</a:t>
          </a:r>
          <a:endParaRPr lang="en-US" sz="1500" dirty="0"/>
        </a:p>
      </dgm:t>
    </dgm:pt>
    <dgm:pt modelId="{36D39740-2CAB-419B-AE59-BAAB9B2E34BE}" type="parTrans" cxnId="{D5E92737-193C-413F-AD11-0D7877F51DC6}">
      <dgm:prSet/>
      <dgm:spPr/>
      <dgm:t>
        <a:bodyPr/>
        <a:lstStyle/>
        <a:p>
          <a:endParaRPr lang="en-US" sz="1500"/>
        </a:p>
      </dgm:t>
    </dgm:pt>
    <dgm:pt modelId="{9178CE30-0D79-4CF5-99C1-A99E8BB0EC32}" type="sibTrans" cxnId="{D5E92737-193C-413F-AD11-0D7877F51DC6}">
      <dgm:prSet/>
      <dgm:spPr/>
      <dgm:t>
        <a:bodyPr/>
        <a:lstStyle/>
        <a:p>
          <a:endParaRPr lang="en-US" sz="1500"/>
        </a:p>
      </dgm:t>
    </dgm:pt>
    <dgm:pt modelId="{6164950D-8B0D-4A90-B256-4362E5DCD43C}">
      <dgm:prSet phldrT="[Text]" custT="1"/>
      <dgm:spPr/>
      <dgm:t>
        <a:bodyPr/>
        <a:lstStyle/>
        <a:p>
          <a:r>
            <a:rPr lang="tr-TR" sz="1500" dirty="0" smtClean="0"/>
            <a:t>Patent</a:t>
          </a:r>
          <a:endParaRPr lang="en-US" sz="1500" dirty="0"/>
        </a:p>
      </dgm:t>
    </dgm:pt>
    <dgm:pt modelId="{3CB41A18-4259-4E49-93B9-2937366CB163}" type="parTrans" cxnId="{983F661C-5974-4586-8E6C-BA53AF677F4A}">
      <dgm:prSet/>
      <dgm:spPr/>
      <dgm:t>
        <a:bodyPr/>
        <a:lstStyle/>
        <a:p>
          <a:endParaRPr lang="en-US" sz="1500"/>
        </a:p>
      </dgm:t>
    </dgm:pt>
    <dgm:pt modelId="{589C8455-0A0E-4968-A27D-1838D8AEE72D}" type="sibTrans" cxnId="{983F661C-5974-4586-8E6C-BA53AF677F4A}">
      <dgm:prSet/>
      <dgm:spPr/>
      <dgm:t>
        <a:bodyPr/>
        <a:lstStyle/>
        <a:p>
          <a:endParaRPr lang="en-US" sz="1500"/>
        </a:p>
      </dgm:t>
    </dgm:pt>
    <dgm:pt modelId="{DE06B520-5C7D-45B6-8405-6B11B8199426}">
      <dgm:prSet phldrT="[Text]" custT="1"/>
      <dgm:spPr/>
      <dgm:t>
        <a:bodyPr/>
        <a:lstStyle/>
        <a:p>
          <a:r>
            <a:rPr lang="tr-TR" sz="1500" dirty="0" smtClean="0"/>
            <a:t>Faydalı Model</a:t>
          </a:r>
          <a:endParaRPr lang="en-US" sz="1500" dirty="0"/>
        </a:p>
      </dgm:t>
    </dgm:pt>
    <dgm:pt modelId="{AFE40A62-A34A-4D72-B26F-4E55C22E296D}" type="parTrans" cxnId="{CEEABF43-96D1-476D-8D00-2EA5544A3B57}">
      <dgm:prSet/>
      <dgm:spPr/>
      <dgm:t>
        <a:bodyPr/>
        <a:lstStyle/>
        <a:p>
          <a:endParaRPr lang="en-US" sz="1500"/>
        </a:p>
      </dgm:t>
    </dgm:pt>
    <dgm:pt modelId="{65495C0E-5AA1-4D4F-B431-FCC0900D5EBE}" type="sibTrans" cxnId="{CEEABF43-96D1-476D-8D00-2EA5544A3B57}">
      <dgm:prSet/>
      <dgm:spPr/>
      <dgm:t>
        <a:bodyPr/>
        <a:lstStyle/>
        <a:p>
          <a:endParaRPr lang="en-US" sz="1500"/>
        </a:p>
      </dgm:t>
    </dgm:pt>
    <dgm:pt modelId="{FF07ABDB-35D3-46B0-9B60-672F5741DD3C}">
      <dgm:prSet phldrT="[Text]" custT="1"/>
      <dgm:spPr/>
      <dgm:t>
        <a:bodyPr/>
        <a:lstStyle/>
        <a:p>
          <a:endParaRPr lang="en-US" sz="1500" dirty="0"/>
        </a:p>
      </dgm:t>
    </dgm:pt>
    <dgm:pt modelId="{BABCABB5-3B73-4F68-B9CF-A30B3E02BF20}" type="parTrans" cxnId="{01FE769F-4DF4-4BD1-96A8-241ADBC232D3}">
      <dgm:prSet/>
      <dgm:spPr/>
      <dgm:t>
        <a:bodyPr/>
        <a:lstStyle/>
        <a:p>
          <a:endParaRPr lang="en-US" sz="1500"/>
        </a:p>
      </dgm:t>
    </dgm:pt>
    <dgm:pt modelId="{36DC8C90-921D-4943-8AB6-23A40369CEDE}" type="sibTrans" cxnId="{01FE769F-4DF4-4BD1-96A8-241ADBC232D3}">
      <dgm:prSet/>
      <dgm:spPr/>
      <dgm:t>
        <a:bodyPr/>
        <a:lstStyle/>
        <a:p>
          <a:endParaRPr lang="en-US" sz="1500"/>
        </a:p>
      </dgm:t>
    </dgm:pt>
    <dgm:pt modelId="{5377BEA6-63F0-4CC8-8B35-30E2E9F97DFF}">
      <dgm:prSet phldrT="[Text]" custT="1"/>
      <dgm:spPr/>
      <dgm:t>
        <a:bodyPr/>
        <a:lstStyle/>
        <a:p>
          <a:r>
            <a:rPr lang="tr-TR" sz="1500" dirty="0" smtClean="0"/>
            <a:t>Araştırmanın yapılması</a:t>
          </a:r>
          <a:endParaRPr lang="en-US" sz="1500" dirty="0"/>
        </a:p>
      </dgm:t>
    </dgm:pt>
    <dgm:pt modelId="{4402FAFC-158E-4E88-8882-52A80E5EDEEA}" type="parTrans" cxnId="{8BCB7D0D-9FD2-44A6-AFB3-253615E4960B}">
      <dgm:prSet/>
      <dgm:spPr/>
      <dgm:t>
        <a:bodyPr/>
        <a:lstStyle/>
        <a:p>
          <a:endParaRPr lang="en-US" sz="1500"/>
        </a:p>
      </dgm:t>
    </dgm:pt>
    <dgm:pt modelId="{87BC1B82-EBED-4D2D-92FE-28B90573EEBD}" type="sibTrans" cxnId="{8BCB7D0D-9FD2-44A6-AFB3-253615E4960B}">
      <dgm:prSet/>
      <dgm:spPr/>
      <dgm:t>
        <a:bodyPr/>
        <a:lstStyle/>
        <a:p>
          <a:endParaRPr lang="en-US" sz="1500"/>
        </a:p>
      </dgm:t>
    </dgm:pt>
    <dgm:pt modelId="{5ECCD44E-983F-4652-A0DE-893128240626}">
      <dgm:prSet phldrT="[Text]" custT="1"/>
      <dgm:spPr/>
      <dgm:t>
        <a:bodyPr/>
        <a:lstStyle/>
        <a:p>
          <a:endParaRPr lang="en-US" sz="1500" dirty="0"/>
        </a:p>
      </dgm:t>
    </dgm:pt>
    <dgm:pt modelId="{04FCD8E6-B11C-499C-802F-F4C337C68145}" type="sibTrans" cxnId="{DF03C0C8-9484-4163-B666-CAA74001B49B}">
      <dgm:prSet/>
      <dgm:spPr/>
      <dgm:t>
        <a:bodyPr/>
        <a:lstStyle/>
        <a:p>
          <a:endParaRPr lang="en-US" sz="1500"/>
        </a:p>
      </dgm:t>
    </dgm:pt>
    <dgm:pt modelId="{2D8BCFCB-377C-408E-B5F3-A7CA278AD2EF}" type="parTrans" cxnId="{DF03C0C8-9484-4163-B666-CAA74001B49B}">
      <dgm:prSet/>
      <dgm:spPr/>
      <dgm:t>
        <a:bodyPr/>
        <a:lstStyle/>
        <a:p>
          <a:endParaRPr lang="en-US" sz="1500"/>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ScaleY="81869"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custScaleY="81869">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ScaleY="100000">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custScaleY="81869">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custScaleY="100000">
        <dgm:presLayoutVars>
          <dgm:bulletEnabled val="1"/>
        </dgm:presLayoutVars>
      </dgm:prSet>
      <dgm:spPr/>
      <dgm:t>
        <a:bodyPr/>
        <a:lstStyle/>
        <a:p>
          <a:endParaRPr lang="en-US"/>
        </a:p>
      </dgm:t>
    </dgm:pt>
  </dgm:ptLst>
  <dgm:cxnLst>
    <dgm:cxn modelId="{983F661C-5974-4586-8E6C-BA53AF677F4A}" srcId="{A2B3F28E-191D-483A-BFCE-61AA68817BBE}" destId="{6164950D-8B0D-4A90-B256-4362E5DCD43C}" srcOrd="2" destOrd="0" parTransId="{3CB41A18-4259-4E49-93B9-2937366CB163}" sibTransId="{589C8455-0A0E-4968-A27D-1838D8AEE72D}"/>
    <dgm:cxn modelId="{8BCB7D0D-9FD2-44A6-AFB3-253615E4960B}" srcId="{C66FCD37-231A-4C57-867B-B0CD860D1D4E}" destId="{5377BEA6-63F0-4CC8-8B35-30E2E9F97DFF}" srcOrd="2" destOrd="0" parTransId="{4402FAFC-158E-4E88-8882-52A80E5EDEEA}" sibTransId="{87BC1B82-EBED-4D2D-92FE-28B90573EEBD}"/>
    <dgm:cxn modelId="{E264C585-4E03-47CA-A01D-302FE278C856}" type="presOf" srcId="{F3A2FFC7-F09C-4FB9-9C40-4BE9775CBF7F}" destId="{07431256-3DFC-4047-A18D-A0991635CCAA}" srcOrd="0" destOrd="0" presId="urn:microsoft.com/office/officeart/2005/8/layout/hList1"/>
    <dgm:cxn modelId="{6E85CDF5-BC12-4591-8E19-92CC52966611}" type="presOf" srcId="{6DEC07E6-E7B5-4BA0-980E-75FD73987770}" destId="{47F94B1E-8172-4A69-B3A4-FDBCD8F9B436}" srcOrd="0" destOrd="2" presId="urn:microsoft.com/office/officeart/2005/8/layout/hList1"/>
    <dgm:cxn modelId="{D5E92737-193C-413F-AD11-0D7877F51DC6}" srcId="{A2B3F28E-191D-483A-BFCE-61AA68817BBE}" destId="{0D9D2352-8FE2-49D8-B288-0CA0D88798A6}" srcOrd="1" destOrd="0" parTransId="{36D39740-2CAB-419B-AE59-BAAB9B2E34BE}" sibTransId="{9178CE30-0D79-4CF5-99C1-A99E8BB0EC32}"/>
    <dgm:cxn modelId="{01FE769F-4DF4-4BD1-96A8-241ADBC232D3}" srcId="{A2B3F28E-191D-483A-BFCE-61AA68817BBE}" destId="{FF07ABDB-35D3-46B0-9B60-672F5741DD3C}" srcOrd="4" destOrd="0" parTransId="{BABCABB5-3B73-4F68-B9CF-A30B3E02BF20}" sibTransId="{36DC8C90-921D-4943-8AB6-23A40369CEDE}"/>
    <dgm:cxn modelId="{56C6E046-89FE-4B57-A9C6-89D0E53FC205}" srcId="{A2B3F28E-191D-483A-BFCE-61AA68817BBE}" destId="{9C797897-6C7A-4BEE-B918-D014BA0FEA05}" srcOrd="0" destOrd="0" parTransId="{60124E73-DF3E-4594-852B-556F0CF8DFCB}" sibTransId="{114A9D09-81FA-4B53-AD19-92E85CE71DF2}"/>
    <dgm:cxn modelId="{2560D2C7-2196-4697-B1E3-E40728DF05C6}" type="presOf" srcId="{DE06B520-5C7D-45B6-8405-6B11B8199426}" destId="{35767259-8857-417F-AA1B-F5BD90F6AD6D}" srcOrd="0" destOrd="3" presId="urn:microsoft.com/office/officeart/2005/8/layout/hList1"/>
    <dgm:cxn modelId="{2E0EDBB0-81C7-4612-9570-45DE1FDB84D0}" type="presOf" srcId="{5377BEA6-63F0-4CC8-8B35-30E2E9F97DFF}" destId="{A9AFB589-4F47-4C1B-AC2C-B16DD0F91756}" srcOrd="0" destOrd="2" presId="urn:microsoft.com/office/officeart/2005/8/layout/hList1"/>
    <dgm:cxn modelId="{83D9EAF5-7FC6-4DAB-9BDB-F6F0C035F6B6}" type="presOf" srcId="{348A16C7-D9C0-4F71-8BC3-81EB77B98DA7}" destId="{A9AFB589-4F47-4C1B-AC2C-B16DD0F91756}" srcOrd="0" destOrd="3" presId="urn:microsoft.com/office/officeart/2005/8/layout/hList1"/>
    <dgm:cxn modelId="{ED9A1029-FCC9-4B72-B510-25F774BD5D22}" type="presOf" srcId="{214BE353-BAED-443C-B492-1830DC97BF37}" destId="{47F94B1E-8172-4A69-B3A4-FDBCD8F9B436}" srcOrd="0" destOrd="0" presId="urn:microsoft.com/office/officeart/2005/8/layout/hList1"/>
    <dgm:cxn modelId="{DF03C0C8-9484-4163-B666-CAA74001B49B}" srcId="{C66FCD37-231A-4C57-867B-B0CD860D1D4E}" destId="{5ECCD44E-983F-4652-A0DE-893128240626}" srcOrd="4" destOrd="0" parTransId="{2D8BCFCB-377C-408E-B5F3-A7CA278AD2EF}" sibTransId="{04FCD8E6-B11C-499C-802F-F4C337C68145}"/>
    <dgm:cxn modelId="{43774F7F-4C6F-49B1-93A2-55A48A4EAA3C}" type="presOf" srcId="{5ECCD44E-983F-4652-A0DE-893128240626}" destId="{A9AFB589-4F47-4C1B-AC2C-B16DD0F91756}" srcOrd="0" destOrd="4" presId="urn:microsoft.com/office/officeart/2005/8/layout/hList1"/>
    <dgm:cxn modelId="{D6794107-45D1-4EC2-8EA3-F007AEF61931}" type="presOf" srcId="{FF07ABDB-35D3-46B0-9B60-672F5741DD3C}" destId="{35767259-8857-417F-AA1B-F5BD90F6AD6D}" srcOrd="0" destOrd="4" presId="urn:microsoft.com/office/officeart/2005/8/layout/hList1"/>
    <dgm:cxn modelId="{7DBA5899-3A85-4BEA-AE54-CEBA80D70247}" srcId="{C48BD5BD-A8D1-4C2F-A909-FF69C858B70C}" destId="{AF157794-0E6D-4C37-B007-6FEB1A149475}" srcOrd="1" destOrd="0" parTransId="{72C6E23C-E575-45AD-BC73-D0D29E174112}" sibTransId="{CE3E6721-7EB1-4952-A075-B528A20F1CA5}"/>
    <dgm:cxn modelId="{A72900F1-76B0-41C0-98B6-35A7C2C43F98}" type="presOf" srcId="{EB6859E6-9A27-4C5A-9F08-2D46E673E35B}" destId="{A9AFB589-4F47-4C1B-AC2C-B16DD0F91756}" srcOrd="0" destOrd="1" presId="urn:microsoft.com/office/officeart/2005/8/layout/hList1"/>
    <dgm:cxn modelId="{663F6B7E-E8E4-40AB-A3D3-AC3FFE7B46CE}" type="presOf" srcId="{D304BD74-4BCE-4AEA-B5F9-8B203F5AFF2D}" destId="{A9AFB589-4F47-4C1B-AC2C-B16DD0F91756}" srcOrd="0" destOrd="0" presId="urn:microsoft.com/office/officeart/2005/8/layout/hList1"/>
    <dgm:cxn modelId="{6E714D15-94B0-466A-80B8-0AC94264BD95}" type="presOf" srcId="{AF157794-0E6D-4C37-B007-6FEB1A149475}" destId="{47F94B1E-8172-4A69-B3A4-FDBCD8F9B436}" srcOrd="0" destOrd="1"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2C309DFE-24ED-428A-B21E-BD05A17E696A}" type="presOf" srcId="{A2B3F28E-191D-483A-BFCE-61AA68817BBE}" destId="{47076811-2338-4705-9665-197897BA2D48}" srcOrd="0" destOrd="0" presId="urn:microsoft.com/office/officeart/2005/8/layout/hList1"/>
    <dgm:cxn modelId="{9D15CF9A-F854-4BFA-AD9F-26C6792EA7B0}" srcId="{C66FCD37-231A-4C57-867B-B0CD860D1D4E}" destId="{EB6859E6-9A27-4C5A-9F08-2D46E673E35B}" srcOrd="1" destOrd="0" parTransId="{7EA3D288-3E95-4E61-AFCB-CF421F69C6D8}" sibTransId="{0B18869C-4E3B-42F0-97CE-64F1AEF4C7BE}"/>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CDE2189D-0017-42C4-A9EB-0E2D526DA8C9}" type="presOf" srcId="{C48BD5BD-A8D1-4C2F-A909-FF69C858B70C}" destId="{15BA5FA9-E392-41C2-BCC8-A3FBB611F904}" srcOrd="0" destOrd="0" presId="urn:microsoft.com/office/officeart/2005/8/layout/hList1"/>
    <dgm:cxn modelId="{CEEABF43-96D1-476D-8D00-2EA5544A3B57}" srcId="{A2B3F28E-191D-483A-BFCE-61AA68817BBE}" destId="{DE06B520-5C7D-45B6-8405-6B11B8199426}" srcOrd="3" destOrd="0" parTransId="{AFE40A62-A34A-4D72-B26F-4E55C22E296D}" sibTransId="{65495C0E-5AA1-4D4F-B431-FCC0900D5EBE}"/>
    <dgm:cxn modelId="{07C7D26D-66C5-4495-A199-3A25CF474EEE}" type="presOf" srcId="{9C797897-6C7A-4BEE-B918-D014BA0FEA05}" destId="{35767259-8857-417F-AA1B-F5BD90F6AD6D}" srcOrd="0" destOrd="0" presId="urn:microsoft.com/office/officeart/2005/8/layout/hList1"/>
    <dgm:cxn modelId="{7FB98DD0-7896-4888-916D-9865323C949F}" type="presOf" srcId="{6164950D-8B0D-4A90-B256-4362E5DCD43C}" destId="{35767259-8857-417F-AA1B-F5BD90F6AD6D}" srcOrd="0" destOrd="2" presId="urn:microsoft.com/office/officeart/2005/8/layout/hList1"/>
    <dgm:cxn modelId="{CA26A29A-3DCB-46AA-B581-6F3C044C259D}" srcId="{C48BD5BD-A8D1-4C2F-A909-FF69C858B70C}" destId="{6DEC07E6-E7B5-4BA0-980E-75FD73987770}" srcOrd="2" destOrd="0" parTransId="{57FF1D4E-A870-4C0A-9250-E5DF4D3FB7D7}" sibTransId="{CDE81D2E-6F54-4FF7-A755-9E0DBB739F18}"/>
    <dgm:cxn modelId="{71781B10-3DAC-45E7-A8E2-8C2F7C1AD983}" srcId="{C66FCD37-231A-4C57-867B-B0CD860D1D4E}" destId="{348A16C7-D9C0-4F71-8BC3-81EB77B98DA7}" srcOrd="3" destOrd="0" parTransId="{AD120261-922D-4C5B-B154-7F26015AB0DE}" sibTransId="{FA2B85B0-DFDE-4893-B744-0C00A246E086}"/>
    <dgm:cxn modelId="{0BD45C5C-5428-4CF8-A98D-7545645BE2A3}" srcId="{C66FCD37-231A-4C57-867B-B0CD860D1D4E}" destId="{D304BD74-4BCE-4AEA-B5F9-8B203F5AFF2D}" srcOrd="0" destOrd="0" parTransId="{3A6978B5-9A4C-4353-9F9B-D9EC63E82E69}" sibTransId="{6F4CB198-4D54-4CAA-BBA3-F4B14C8E8697}"/>
    <dgm:cxn modelId="{0DF39612-0E6C-43B0-A0F4-9031DDF1C5DB}" type="presOf" srcId="{0D9D2352-8FE2-49D8-B288-0CA0D88798A6}" destId="{35767259-8857-417F-AA1B-F5BD90F6AD6D}" srcOrd="0" destOrd="1"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C48BD5BD-A8D1-4C2F-A909-FF69C858B70C}">
      <dgm:prSet phldrT="[Text]"/>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dirty="0" smtClean="0"/>
            <a:t>Süreç hedefleri</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dirty="0" smtClean="0"/>
            <a:t>Periyodik değerlendirmelerin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D304BD74-4BCE-4AEA-B5F9-8B203F5AFF2D}">
      <dgm:prSet phldrT="[Text]"/>
      <dgm:spPr/>
      <dgm:t>
        <a:bodyPr/>
        <a:lstStyle/>
        <a:p>
          <a:r>
            <a:rPr lang="tr-TR" dirty="0" smtClean="0"/>
            <a:t>Gözlem/gözetim</a:t>
          </a:r>
          <a:endParaRPr lang="en-US" dirty="0"/>
        </a:p>
      </dgm:t>
    </dgm:pt>
    <dgm:pt modelId="{3A6978B5-9A4C-4353-9F9B-D9EC63E82E69}" type="parTrans" cxnId="{0BD45C5C-5428-4CF8-A98D-7545645BE2A3}">
      <dgm:prSet/>
      <dgm:spPr/>
      <dgm:t>
        <a:bodyPr/>
        <a:lstStyle/>
        <a:p>
          <a:endParaRPr lang="en-US"/>
        </a:p>
      </dgm:t>
    </dgm:pt>
    <dgm:pt modelId="{6F4CB198-4D54-4CAA-BBA3-F4B14C8E8697}" type="sibTrans" cxnId="{0BD45C5C-5428-4CF8-A98D-7545645BE2A3}">
      <dgm:prSet/>
      <dgm:spPr/>
      <dgm:t>
        <a:bodyPr/>
        <a:lstStyle/>
        <a:p>
          <a:endParaRPr lang="en-US"/>
        </a:p>
      </dgm:t>
    </dgm:pt>
    <dgm:pt modelId="{294B8EB3-4FE5-489F-9E1F-9346C7562536}">
      <dgm:prSet phldrT="[Text]"/>
      <dgm:spPr/>
      <dgm:t>
        <a:bodyPr/>
        <a:lstStyle/>
        <a:p>
          <a:r>
            <a:rPr lang="tr-TR" dirty="0" smtClean="0"/>
            <a:t>Kalite politikası</a:t>
          </a:r>
          <a:endParaRPr lang="en-US" dirty="0"/>
        </a:p>
      </dgm:t>
    </dgm:pt>
    <dgm:pt modelId="{84F14B4F-37F2-42EB-B3CF-0B01CD0EFCFB}" type="parTrans" cxnId="{364ED5B3-355F-464D-B2FB-7D3D96A17ADA}">
      <dgm:prSet/>
      <dgm:spPr/>
      <dgm:t>
        <a:bodyPr/>
        <a:lstStyle/>
        <a:p>
          <a:endParaRPr lang="en-US"/>
        </a:p>
      </dgm:t>
    </dgm:pt>
    <dgm:pt modelId="{AC4FF6BE-E991-48E2-9979-63631C03D089}" type="sibTrans" cxnId="{364ED5B3-355F-464D-B2FB-7D3D96A17ADA}">
      <dgm:prSet/>
      <dgm:spPr/>
      <dgm:t>
        <a:bodyPr/>
        <a:lstStyle/>
        <a:p>
          <a:endParaRPr lang="en-US"/>
        </a:p>
      </dgm:t>
    </dgm:pt>
    <dgm:pt modelId="{719AF4AA-3306-4C58-ADBA-A27B5CB1D54D}">
      <dgm:prSet phldrT="[Text]"/>
      <dgm:spPr/>
      <dgm:t>
        <a:bodyPr/>
        <a:lstStyle/>
        <a:p>
          <a:r>
            <a:rPr lang="tr-TR" dirty="0" smtClean="0"/>
            <a:t>Ölçülmesine karar verilmiş olan kalite göstergeleri</a:t>
          </a:r>
          <a:endParaRPr lang="en-US" dirty="0"/>
        </a:p>
      </dgm:t>
    </dgm:pt>
    <dgm:pt modelId="{E8A233C6-12BE-41CB-B42A-FA5E5AD8AF0D}" type="parTrans" cxnId="{00B4EEC9-B5FB-4E6A-8D79-64BB04C90B78}">
      <dgm:prSet/>
      <dgm:spPr/>
      <dgm:t>
        <a:bodyPr/>
        <a:lstStyle/>
        <a:p>
          <a:endParaRPr lang="en-US"/>
        </a:p>
      </dgm:t>
    </dgm:pt>
    <dgm:pt modelId="{91455A7C-01FA-45DB-AA45-7DA2FB701A57}" type="sibTrans" cxnId="{00B4EEC9-B5FB-4E6A-8D79-64BB04C90B78}">
      <dgm:prSet/>
      <dgm:spPr/>
      <dgm:t>
        <a:bodyPr/>
        <a:lstStyle/>
        <a:p>
          <a:endParaRPr lang="en-US"/>
        </a:p>
      </dgm:t>
    </dgm:pt>
    <dgm:pt modelId="{374C0AC1-2424-4935-8C12-384A1A9A434A}">
      <dgm:prSet phldrT="[Text]"/>
      <dgm:spPr/>
      <dgm:t>
        <a:bodyPr/>
        <a:lstStyle/>
        <a:p>
          <a:r>
            <a:rPr lang="tr-TR" dirty="0" smtClean="0"/>
            <a:t>Kalite hedefleri</a:t>
          </a:r>
          <a:endParaRPr lang="en-US" dirty="0"/>
        </a:p>
      </dgm:t>
    </dgm:pt>
    <dgm:pt modelId="{7172D070-55D0-4BF8-A5A9-7B322652A95D}" type="parTrans" cxnId="{E2F2E1B4-00BD-4E15-BBFC-B44525C0A313}">
      <dgm:prSet/>
      <dgm:spPr/>
      <dgm:t>
        <a:bodyPr/>
        <a:lstStyle/>
        <a:p>
          <a:endParaRPr lang="en-US"/>
        </a:p>
      </dgm:t>
    </dgm:pt>
    <dgm:pt modelId="{94F7B915-62CA-4B74-9DBD-CE3285708732}" type="sibTrans" cxnId="{E2F2E1B4-00BD-4E15-BBFC-B44525C0A313}">
      <dgm:prSet/>
      <dgm:spPr/>
      <dgm:t>
        <a:bodyPr/>
        <a:lstStyle/>
        <a:p>
          <a:endParaRPr lang="en-US"/>
        </a:p>
      </dgm:t>
    </dgm:pt>
    <dgm:pt modelId="{B60C2616-CDF4-445F-A247-2D488BCF6815}">
      <dgm:prSet phldrT="[Text]"/>
      <dgm:spPr/>
      <dgm:t>
        <a:bodyPr/>
        <a:lstStyle/>
        <a:p>
          <a:r>
            <a:rPr lang="tr-TR" dirty="0" smtClean="0"/>
            <a:t>Dokümanlar (Formlar)</a:t>
          </a:r>
          <a:endParaRPr lang="en-US" dirty="0"/>
        </a:p>
      </dgm:t>
    </dgm:pt>
    <dgm:pt modelId="{FB03FF4C-6902-4490-8D0D-919CD0FFA82E}" type="parTrans" cxnId="{0E291697-0B18-4FD4-8282-151121E3109C}">
      <dgm:prSet/>
      <dgm:spPr/>
      <dgm:t>
        <a:bodyPr/>
        <a:lstStyle/>
        <a:p>
          <a:endParaRPr lang="en-US"/>
        </a:p>
      </dgm:t>
    </dgm:pt>
    <dgm:pt modelId="{4091AAC1-5FAF-40FE-B2B6-7E0D4234D5C2}" type="sibTrans" cxnId="{0E291697-0B18-4FD4-8282-151121E3109C}">
      <dgm:prSet/>
      <dgm:spPr/>
      <dgm:t>
        <a:bodyPr/>
        <a:lstStyle/>
        <a:p>
          <a:endParaRPr lang="en-US"/>
        </a:p>
      </dgm:t>
    </dgm:pt>
    <dgm:pt modelId="{EAE7DF3D-D0E1-41C5-AC64-51EE59B382BD}">
      <dgm:prSet phldrT="[Text]"/>
      <dgm:spPr/>
      <dgm:t>
        <a:bodyPr/>
        <a:lstStyle/>
        <a:p>
          <a:r>
            <a:rPr lang="tr-TR" dirty="0" smtClean="0"/>
            <a:t>Anketler</a:t>
          </a:r>
          <a:endParaRPr lang="en-US" dirty="0"/>
        </a:p>
      </dgm:t>
    </dgm:pt>
    <dgm:pt modelId="{A4188B4B-EFA6-4B2E-B239-4A2B5A62617A}" type="parTrans" cxnId="{4151ADA8-7590-4441-86CB-69D3FFE7CEF8}">
      <dgm:prSet/>
      <dgm:spPr/>
      <dgm:t>
        <a:bodyPr/>
        <a:lstStyle/>
        <a:p>
          <a:endParaRPr lang="en-US"/>
        </a:p>
      </dgm:t>
    </dgm:pt>
    <dgm:pt modelId="{E13157A0-0A9A-4FEA-BCFE-556472D54DA3}" type="sibTrans" cxnId="{4151ADA8-7590-4441-86CB-69D3FFE7CEF8}">
      <dgm:prSet/>
      <dgm:spPr/>
      <dgm:t>
        <a:bodyPr/>
        <a:lstStyle/>
        <a:p>
          <a:endParaRPr lang="en-US"/>
        </a:p>
      </dgm:t>
    </dgm:pt>
    <dgm:pt modelId="{02025595-C1E9-40CB-887A-BC8FFAF92DDC}">
      <dgm:prSet phldrT="[Text]"/>
      <dgm:spPr/>
      <dgm:t>
        <a:bodyPr/>
        <a:lstStyle/>
        <a:p>
          <a:r>
            <a:rPr lang="tr-TR" dirty="0" smtClean="0"/>
            <a:t>Şikayetler</a:t>
          </a:r>
          <a:endParaRPr lang="en-US" dirty="0"/>
        </a:p>
      </dgm:t>
    </dgm:pt>
    <dgm:pt modelId="{C727A93E-21F5-4448-8B6F-0FBA9777FB7C}" type="parTrans" cxnId="{22237C68-C98D-4AF7-AA74-6A188FC57242}">
      <dgm:prSet/>
      <dgm:spPr/>
      <dgm:t>
        <a:bodyPr/>
        <a:lstStyle/>
        <a:p>
          <a:endParaRPr lang="en-US"/>
        </a:p>
      </dgm:t>
    </dgm:pt>
    <dgm:pt modelId="{E7FF572C-3070-4946-A9EB-E74B5162638C}" type="sibTrans" cxnId="{22237C68-C98D-4AF7-AA74-6A188FC57242}">
      <dgm:prSet/>
      <dgm:spPr/>
      <dgm:t>
        <a:bodyPr/>
        <a:lstStyle/>
        <a:p>
          <a:endParaRPr lang="en-US"/>
        </a:p>
      </dgm:t>
    </dgm:pt>
    <dgm:pt modelId="{0F896DB9-D329-4020-AF15-3216852D2D45}">
      <dgm:prSet phldrT="[Text]"/>
      <dgm:spPr/>
      <dgm:t>
        <a:bodyPr/>
        <a:lstStyle/>
        <a:p>
          <a:r>
            <a:rPr lang="tr-TR" dirty="0" smtClean="0"/>
            <a:t>Öneriler</a:t>
          </a:r>
          <a:endParaRPr lang="en-US" dirty="0"/>
        </a:p>
      </dgm:t>
    </dgm:pt>
    <dgm:pt modelId="{B4600A2B-4BD9-4FEC-AE8A-ED8EEA34F294}" type="parTrans" cxnId="{97FBC15E-83F8-45F5-9746-BEA1D9E94A11}">
      <dgm:prSet/>
      <dgm:spPr/>
      <dgm:t>
        <a:bodyPr/>
        <a:lstStyle/>
        <a:p>
          <a:endParaRPr lang="en-US"/>
        </a:p>
      </dgm:t>
    </dgm:pt>
    <dgm:pt modelId="{7F9355D9-750A-47F2-92F8-0FC0ED953A59}" type="sibTrans" cxnId="{97FBC15E-83F8-45F5-9746-BEA1D9E94A11}">
      <dgm:prSet/>
      <dgm:spPr/>
      <dgm:t>
        <a:bodyPr/>
        <a:lstStyle/>
        <a:p>
          <a:endParaRPr lang="en-US"/>
        </a:p>
      </dgm:t>
    </dgm:pt>
    <dgm:pt modelId="{09B33E15-0987-4DD0-B0D3-8C5BABB980B6}">
      <dgm:prSet phldrT="[Text]"/>
      <dgm:spPr/>
      <dgm:t>
        <a:bodyPr/>
        <a:lstStyle/>
        <a:p>
          <a:r>
            <a:rPr lang="tr-TR" dirty="0" smtClean="0"/>
            <a:t>Uygunsuzluklar</a:t>
          </a:r>
          <a:endParaRPr lang="en-US" dirty="0"/>
        </a:p>
      </dgm:t>
    </dgm:pt>
    <dgm:pt modelId="{5A4AC1F1-9D37-4256-AE71-601309CF620C}" type="parTrans" cxnId="{70A2CBD3-3751-4A40-95EE-DD14C60BD19D}">
      <dgm:prSet/>
      <dgm:spPr/>
      <dgm:t>
        <a:bodyPr/>
        <a:lstStyle/>
        <a:p>
          <a:endParaRPr lang="en-US"/>
        </a:p>
      </dgm:t>
    </dgm:pt>
    <dgm:pt modelId="{85D3BB2A-4F2B-4DA2-ADBE-1CA928FE81AF}" type="sibTrans" cxnId="{70A2CBD3-3751-4A40-95EE-DD14C60BD19D}">
      <dgm:prSet/>
      <dgm:spPr/>
      <dgm:t>
        <a:bodyPr/>
        <a:lstStyle/>
        <a:p>
          <a:endParaRPr lang="en-US"/>
        </a:p>
      </dgm:t>
    </dgm:pt>
    <dgm:pt modelId="{5920C7CF-BDE3-44B7-9591-DC91765B9D66}">
      <dgm:prSet phldrT="[Text]"/>
      <dgm:spPr/>
      <dgm:t>
        <a:bodyPr/>
        <a:lstStyle/>
        <a:p>
          <a:r>
            <a:rPr lang="tr-TR" dirty="0" smtClean="0"/>
            <a:t>Periyodik değerlendirmeler</a:t>
          </a:r>
          <a:endParaRPr lang="en-US" dirty="0"/>
        </a:p>
      </dgm:t>
    </dgm:pt>
    <dgm:pt modelId="{31FC8A5B-71EF-46E7-BCED-889DE9B2B0D0}" type="parTrans" cxnId="{FA887BA3-FBA0-40CB-ABBA-51A8C41FA4AB}">
      <dgm:prSet/>
      <dgm:spPr/>
      <dgm:t>
        <a:bodyPr/>
        <a:lstStyle/>
        <a:p>
          <a:endParaRPr lang="tr-TR"/>
        </a:p>
      </dgm:t>
    </dgm:pt>
    <dgm:pt modelId="{BFA871AA-FF96-4E35-86A4-03849E9C085B}" type="sibTrans" cxnId="{FA887BA3-FBA0-40CB-ABBA-51A8C41FA4AB}">
      <dgm:prSet/>
      <dgm:spPr/>
      <dgm:t>
        <a:bodyPr/>
        <a:lstStyle/>
        <a:p>
          <a:endParaRPr lang="tr-TR"/>
        </a:p>
      </dgm:t>
    </dgm:pt>
    <dgm:pt modelId="{BCADEB8C-5872-47C0-B7B9-F800E6BBC002}">
      <dgm:prSet/>
      <dgm:spPr/>
      <dgm:t>
        <a:bodyPr/>
        <a:lstStyle/>
        <a:p>
          <a:r>
            <a:rPr lang="tr-TR" dirty="0" smtClean="0"/>
            <a:t>Gözlem/gözetim kayıtları</a:t>
          </a:r>
          <a:endParaRPr lang="en-US" dirty="0"/>
        </a:p>
      </dgm:t>
    </dgm:pt>
    <dgm:pt modelId="{09AA9739-A092-44C1-9260-B01FDB66376D}" type="parTrans" cxnId="{5FA0F195-D734-42B0-8AE8-2E892B7B8F98}">
      <dgm:prSet/>
      <dgm:spPr/>
      <dgm:t>
        <a:bodyPr/>
        <a:lstStyle/>
        <a:p>
          <a:endParaRPr lang="en-US"/>
        </a:p>
      </dgm:t>
    </dgm:pt>
    <dgm:pt modelId="{991466FB-6D93-424D-99B6-A252B707371E}" type="sibTrans" cxnId="{5FA0F195-D734-42B0-8AE8-2E892B7B8F98}">
      <dgm:prSet/>
      <dgm:spPr/>
      <dgm:t>
        <a:bodyPr/>
        <a:lstStyle/>
        <a:p>
          <a:endParaRPr lang="en-US"/>
        </a:p>
      </dgm:t>
    </dgm:pt>
    <dgm:pt modelId="{B31DBA39-0DE2-4B31-80B6-6C646060948E}">
      <dgm:prSet/>
      <dgm:spPr/>
      <dgm:t>
        <a:bodyPr/>
        <a:lstStyle/>
        <a:p>
          <a:r>
            <a:rPr lang="tr-TR" dirty="0" smtClean="0"/>
            <a:t>Anketlerin değerlendirme sonuçları</a:t>
          </a:r>
          <a:endParaRPr lang="en-US" dirty="0"/>
        </a:p>
      </dgm:t>
    </dgm:pt>
    <dgm:pt modelId="{EB721FA7-BF52-4F51-8B02-D9D2EA1C7AC3}" type="parTrans" cxnId="{86A5146E-DAD6-440D-AE53-7729DF79F8C7}">
      <dgm:prSet/>
      <dgm:spPr/>
      <dgm:t>
        <a:bodyPr/>
        <a:lstStyle/>
        <a:p>
          <a:endParaRPr lang="en-US"/>
        </a:p>
      </dgm:t>
    </dgm:pt>
    <dgm:pt modelId="{70AC15F5-ECAA-4B80-B231-8B7D92F6E94B}" type="sibTrans" cxnId="{86A5146E-DAD6-440D-AE53-7729DF79F8C7}">
      <dgm:prSet/>
      <dgm:spPr/>
      <dgm:t>
        <a:bodyPr/>
        <a:lstStyle/>
        <a:p>
          <a:endParaRPr lang="en-US"/>
        </a:p>
      </dgm:t>
    </dgm:pt>
    <dgm:pt modelId="{8C0F85BF-B261-43DA-9CD0-9864EB8DDDFA}">
      <dgm:prSet/>
      <dgm:spPr/>
      <dgm:t>
        <a:bodyPr/>
        <a:lstStyle/>
        <a:p>
          <a:r>
            <a:rPr lang="tr-TR" dirty="0" smtClean="0"/>
            <a:t>Şikayetlerin değerlendirme sonuçları</a:t>
          </a:r>
          <a:endParaRPr lang="en-US" dirty="0"/>
        </a:p>
      </dgm:t>
    </dgm:pt>
    <dgm:pt modelId="{64EFF1B1-C01B-4D8A-B566-7DE51EF5466C}" type="parTrans" cxnId="{D7BDF274-197B-468E-AE98-1F56DFE6A67C}">
      <dgm:prSet/>
      <dgm:spPr/>
      <dgm:t>
        <a:bodyPr/>
        <a:lstStyle/>
        <a:p>
          <a:endParaRPr lang="en-US"/>
        </a:p>
      </dgm:t>
    </dgm:pt>
    <dgm:pt modelId="{14170AB1-988F-417D-AF32-A2D58795B5A2}" type="sibTrans" cxnId="{D7BDF274-197B-468E-AE98-1F56DFE6A67C}">
      <dgm:prSet/>
      <dgm:spPr/>
      <dgm:t>
        <a:bodyPr/>
        <a:lstStyle/>
        <a:p>
          <a:endParaRPr lang="en-US"/>
        </a:p>
      </dgm:t>
    </dgm:pt>
    <dgm:pt modelId="{1C63B31C-15F2-4453-9D5D-D0BEE6C2E008}">
      <dgm:prSet/>
      <dgm:spPr/>
      <dgm:t>
        <a:bodyPr/>
        <a:lstStyle/>
        <a:p>
          <a:r>
            <a:rPr lang="tr-TR" dirty="0" smtClean="0"/>
            <a:t>Önerilerin değerlendirilmesi sonuçları</a:t>
          </a:r>
          <a:endParaRPr lang="en-US" dirty="0"/>
        </a:p>
      </dgm:t>
    </dgm:pt>
    <dgm:pt modelId="{D4B34E8E-3461-4EE2-846C-EBF8A03DBA26}" type="parTrans" cxnId="{3F08531B-575A-4C13-8447-6122AFD7E689}">
      <dgm:prSet/>
      <dgm:spPr/>
      <dgm:t>
        <a:bodyPr/>
        <a:lstStyle/>
        <a:p>
          <a:endParaRPr lang="en-US"/>
        </a:p>
      </dgm:t>
    </dgm:pt>
    <dgm:pt modelId="{7B59CE9A-9CB6-4E70-A1F5-231D8F1F62FF}" type="sibTrans" cxnId="{3F08531B-575A-4C13-8447-6122AFD7E689}">
      <dgm:prSet/>
      <dgm:spPr/>
      <dgm:t>
        <a:bodyPr/>
        <a:lstStyle/>
        <a:p>
          <a:endParaRPr lang="en-US"/>
        </a:p>
      </dgm:t>
    </dgm:pt>
    <dgm:pt modelId="{8FCB97F1-7B0F-4AA4-935C-7E6CE2929129}">
      <dgm:prSet/>
      <dgm:spPr/>
      <dgm:t>
        <a:bodyPr/>
        <a:lstStyle/>
        <a:p>
          <a:r>
            <a:rPr lang="tr-TR" dirty="0" smtClean="0"/>
            <a:t>Uygunsuzlukların değerlendirilmesi sonuçları</a:t>
          </a:r>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E264C585-4E03-47CA-A01D-302FE278C856}" type="presOf" srcId="{F3A2FFC7-F09C-4FB9-9C40-4BE9775CBF7F}" destId="{07431256-3DFC-4047-A18D-A0991635CCAA}" srcOrd="0" destOrd="0" presId="urn:microsoft.com/office/officeart/2005/8/layout/hList1"/>
    <dgm:cxn modelId="{C2CCA9B8-8B03-44A3-8074-268B62F6F04E}" type="presOf" srcId="{5920C7CF-BDE3-44B7-9591-DC91765B9D66}" destId="{A9AFB589-4F47-4C1B-AC2C-B16DD0F91756}" srcOrd="0" destOrd="0" presId="urn:microsoft.com/office/officeart/2005/8/layout/hList1"/>
    <dgm:cxn modelId="{09EBBFDD-D7F1-44FE-9B40-BCA632D96543}" type="presOf" srcId="{294B8EB3-4FE5-489F-9E1F-9346C7562536}" destId="{47F94B1E-8172-4A69-B3A4-FDBCD8F9B436}" srcOrd="0" destOrd="1" presId="urn:microsoft.com/office/officeart/2005/8/layout/hList1"/>
    <dgm:cxn modelId="{86A5146E-DAD6-440D-AE53-7729DF79F8C7}" srcId="{A2B3F28E-191D-483A-BFCE-61AA68817BBE}" destId="{B31DBA39-0DE2-4B31-80B6-6C646060948E}" srcOrd="2" destOrd="0" parTransId="{EB721FA7-BF52-4F51-8B02-D9D2EA1C7AC3}" sibTransId="{70AC15F5-ECAA-4B80-B231-8B7D92F6E94B}"/>
    <dgm:cxn modelId="{0F8615B3-842A-4A28-A30A-7858EE7A9BD9}" type="presOf" srcId="{1C63B31C-15F2-4453-9D5D-D0BEE6C2E008}" destId="{35767259-8857-417F-AA1B-F5BD90F6AD6D}" srcOrd="0" destOrd="4" presId="urn:microsoft.com/office/officeart/2005/8/layout/hList1"/>
    <dgm:cxn modelId="{97FBC15E-83F8-45F5-9746-BEA1D9E94A11}" srcId="{C66FCD37-231A-4C57-867B-B0CD860D1D4E}" destId="{0F896DB9-D329-4020-AF15-3216852D2D45}" srcOrd="4" destOrd="0" parTransId="{B4600A2B-4BD9-4FEC-AE8A-ED8EEA34F294}" sibTransId="{7F9355D9-750A-47F2-92F8-0FC0ED953A59}"/>
    <dgm:cxn modelId="{E1117BE1-23F5-47BB-A280-AB1BB3F82139}" srcId="{A2B3F28E-191D-483A-BFCE-61AA68817BBE}" destId="{8FCB97F1-7B0F-4AA4-935C-7E6CE2929129}" srcOrd="5" destOrd="0" parTransId="{B5AEF482-1961-47C3-9F47-6E509B86E232}" sibTransId="{7C3146E5-5015-46A9-A7FE-92BB17265EFC}"/>
    <dgm:cxn modelId="{91D5411E-30FD-4CD1-B7E6-DAF6A2BA7F73}" type="presOf" srcId="{8C0F85BF-B261-43DA-9CD0-9864EB8DDDFA}" destId="{35767259-8857-417F-AA1B-F5BD90F6AD6D}" srcOrd="0" destOrd="3" presId="urn:microsoft.com/office/officeart/2005/8/layout/hList1"/>
    <dgm:cxn modelId="{70A2CBD3-3751-4A40-95EE-DD14C60BD19D}" srcId="{C66FCD37-231A-4C57-867B-B0CD860D1D4E}" destId="{09B33E15-0987-4DD0-B0D3-8C5BABB980B6}" srcOrd="5" destOrd="0" parTransId="{5A4AC1F1-9D37-4256-AE71-601309CF620C}" sibTransId="{85D3BB2A-4F2B-4DA2-ADBE-1CA928FE81AF}"/>
    <dgm:cxn modelId="{56C6E046-89FE-4B57-A9C6-89D0E53FC205}" srcId="{A2B3F28E-191D-483A-BFCE-61AA68817BBE}" destId="{9C797897-6C7A-4BEE-B918-D014BA0FEA05}" srcOrd="0" destOrd="0" parTransId="{60124E73-DF3E-4594-852B-556F0CF8DFCB}" sibTransId="{114A9D09-81FA-4B53-AD19-92E85CE71DF2}"/>
    <dgm:cxn modelId="{ED9A1029-FCC9-4B72-B510-25F774BD5D22}" type="presOf" srcId="{214BE353-BAED-443C-B492-1830DC97BF37}" destId="{47F94B1E-8172-4A69-B3A4-FDBCD8F9B436}" srcOrd="0" destOrd="0" presId="urn:microsoft.com/office/officeart/2005/8/layout/hList1"/>
    <dgm:cxn modelId="{5FA0F195-D734-42B0-8AE8-2E892B7B8F98}" srcId="{A2B3F28E-191D-483A-BFCE-61AA68817BBE}" destId="{BCADEB8C-5872-47C0-B7B9-F800E6BBC002}" srcOrd="1" destOrd="0" parTransId="{09AA9739-A092-44C1-9260-B01FDB66376D}" sibTransId="{991466FB-6D93-424D-99B6-A252B707371E}"/>
    <dgm:cxn modelId="{3F08531B-575A-4C13-8447-6122AFD7E689}" srcId="{A2B3F28E-191D-483A-BFCE-61AA68817BBE}" destId="{1C63B31C-15F2-4453-9D5D-D0BEE6C2E008}" srcOrd="4" destOrd="0" parTransId="{D4B34E8E-3461-4EE2-846C-EBF8A03DBA26}" sibTransId="{7B59CE9A-9CB6-4E70-A1F5-231D8F1F62FF}"/>
    <dgm:cxn modelId="{DAA6DDFF-34F1-49ED-9570-0E7FED0F788E}" type="presOf" srcId="{02025595-C1E9-40CB-887A-BC8FFAF92DDC}" destId="{A9AFB589-4F47-4C1B-AC2C-B16DD0F91756}" srcOrd="0" destOrd="3" presId="urn:microsoft.com/office/officeart/2005/8/layout/hList1"/>
    <dgm:cxn modelId="{13CCB0C7-3F59-4DEF-B1DB-D15CC6435A28}" type="presOf" srcId="{719AF4AA-3306-4C58-ADBA-A27B5CB1D54D}" destId="{47F94B1E-8172-4A69-B3A4-FDBCD8F9B436}" srcOrd="0" destOrd="4" presId="urn:microsoft.com/office/officeart/2005/8/layout/hList1"/>
    <dgm:cxn modelId="{663F6B7E-E8E4-40AB-A3D3-AC3FFE7B46CE}" type="presOf" srcId="{D304BD74-4BCE-4AEA-B5F9-8B203F5AFF2D}" destId="{A9AFB589-4F47-4C1B-AC2C-B16DD0F91756}" srcOrd="0" destOrd="1" presId="urn:microsoft.com/office/officeart/2005/8/layout/hList1"/>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00B4EEC9-B5FB-4E6A-8D79-64BB04C90B78}" srcId="{C48BD5BD-A8D1-4C2F-A909-FF69C858B70C}" destId="{719AF4AA-3306-4C58-ADBA-A27B5CB1D54D}" srcOrd="4" destOrd="0" parTransId="{E8A233C6-12BE-41CB-B42A-FA5E5AD8AF0D}" sibTransId="{91455A7C-01FA-45DB-AA45-7DA2FB701A57}"/>
    <dgm:cxn modelId="{F601E0D1-7FA6-4B9F-A196-422DEBFB4563}" srcId="{F3A2FFC7-F09C-4FB9-9C40-4BE9775CBF7F}" destId="{A2B3F28E-191D-483A-BFCE-61AA68817BBE}" srcOrd="2" destOrd="0" parTransId="{103E05EA-6869-40B0-8F57-2E5A26856D82}" sibTransId="{CD5C623E-5A58-4E82-B0F7-F8796BAAB738}"/>
    <dgm:cxn modelId="{0E291697-0B18-4FD4-8282-151121E3109C}" srcId="{C48BD5BD-A8D1-4C2F-A909-FF69C858B70C}" destId="{B60C2616-CDF4-445F-A247-2D488BCF6815}" srcOrd="3" destOrd="0" parTransId="{FB03FF4C-6902-4490-8D0D-919CD0FFA82E}" sibTransId="{4091AAC1-5FAF-40FE-B2B6-7E0D4234D5C2}"/>
    <dgm:cxn modelId="{2C309DFE-24ED-428A-B21E-BD05A17E696A}" type="presOf" srcId="{A2B3F28E-191D-483A-BFCE-61AA68817BBE}" destId="{47076811-2338-4705-9665-197897BA2D48}" srcOrd="0" destOrd="0" presId="urn:microsoft.com/office/officeart/2005/8/layout/hList1"/>
    <dgm:cxn modelId="{E2F2E1B4-00BD-4E15-BBFC-B44525C0A313}" srcId="{C48BD5BD-A8D1-4C2F-A909-FF69C858B70C}" destId="{374C0AC1-2424-4935-8C12-384A1A9A434A}" srcOrd="2" destOrd="0" parTransId="{7172D070-55D0-4BF8-A5A9-7B322652A95D}" sibTransId="{94F7B915-62CA-4B74-9DBD-CE3285708732}"/>
    <dgm:cxn modelId="{36D1A60C-E31D-4288-9DE8-FB52769516D3}" type="presOf" srcId="{B31DBA39-0DE2-4B31-80B6-6C646060948E}" destId="{35767259-8857-417F-AA1B-F5BD90F6AD6D}" srcOrd="0" destOrd="2" presId="urn:microsoft.com/office/officeart/2005/8/layout/hList1"/>
    <dgm:cxn modelId="{DF902F89-A32C-4B3D-8F4B-D497830E5FC3}" type="presOf" srcId="{09B33E15-0987-4DD0-B0D3-8C5BABB980B6}" destId="{A9AFB589-4F47-4C1B-AC2C-B16DD0F91756}" srcOrd="0" destOrd="5" presId="urn:microsoft.com/office/officeart/2005/8/layout/hList1"/>
    <dgm:cxn modelId="{4151ADA8-7590-4441-86CB-69D3FFE7CEF8}" srcId="{C66FCD37-231A-4C57-867B-B0CD860D1D4E}" destId="{EAE7DF3D-D0E1-41C5-AC64-51EE59B382BD}" srcOrd="2" destOrd="0" parTransId="{A4188B4B-EFA6-4B2E-B239-4A2B5A62617A}" sibTransId="{E13157A0-0A9A-4FEA-BCFE-556472D54DA3}"/>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CDE2189D-0017-42C4-A9EB-0E2D526DA8C9}" type="presOf" srcId="{C48BD5BD-A8D1-4C2F-A909-FF69C858B70C}" destId="{15BA5FA9-E392-41C2-BCC8-A3FBB611F904}" srcOrd="0" destOrd="0" presId="urn:microsoft.com/office/officeart/2005/8/layout/hList1"/>
    <dgm:cxn modelId="{B349896A-E06C-40AA-B0DE-2BAFA5D31C5D}" type="presOf" srcId="{0F896DB9-D329-4020-AF15-3216852D2D45}" destId="{A9AFB589-4F47-4C1B-AC2C-B16DD0F91756}" srcOrd="0" destOrd="4" presId="urn:microsoft.com/office/officeart/2005/8/layout/hList1"/>
    <dgm:cxn modelId="{D7BDF274-197B-468E-AE98-1F56DFE6A67C}" srcId="{A2B3F28E-191D-483A-BFCE-61AA68817BBE}" destId="{8C0F85BF-B261-43DA-9CD0-9864EB8DDDFA}" srcOrd="3" destOrd="0" parTransId="{64EFF1B1-C01B-4D8A-B566-7DE51EF5466C}" sibTransId="{14170AB1-988F-417D-AF32-A2D58795B5A2}"/>
    <dgm:cxn modelId="{22237C68-C98D-4AF7-AA74-6A188FC57242}" srcId="{C66FCD37-231A-4C57-867B-B0CD860D1D4E}" destId="{02025595-C1E9-40CB-887A-BC8FFAF92DDC}" srcOrd="3" destOrd="0" parTransId="{C727A93E-21F5-4448-8B6F-0FBA9777FB7C}" sibTransId="{E7FF572C-3070-4946-A9EB-E74B5162638C}"/>
    <dgm:cxn modelId="{49C7EFD9-7AD5-4F8C-9478-5E8FF81E2434}" type="presOf" srcId="{B60C2616-CDF4-445F-A247-2D488BCF6815}" destId="{47F94B1E-8172-4A69-B3A4-FDBCD8F9B436}" srcOrd="0" destOrd="3" presId="urn:microsoft.com/office/officeart/2005/8/layout/hList1"/>
    <dgm:cxn modelId="{07C7D26D-66C5-4495-A199-3A25CF474EEE}" type="presOf" srcId="{9C797897-6C7A-4BEE-B918-D014BA0FEA05}" destId="{35767259-8857-417F-AA1B-F5BD90F6AD6D}" srcOrd="0" destOrd="0" presId="urn:microsoft.com/office/officeart/2005/8/layout/hList1"/>
    <dgm:cxn modelId="{32030F81-B266-4325-BB4E-FBF0C8B72224}" type="presOf" srcId="{EAE7DF3D-D0E1-41C5-AC64-51EE59B382BD}" destId="{A9AFB589-4F47-4C1B-AC2C-B16DD0F91756}" srcOrd="0" destOrd="2" presId="urn:microsoft.com/office/officeart/2005/8/layout/hList1"/>
    <dgm:cxn modelId="{3BE05A33-9633-4BF7-90D2-0148A8AFA696}" type="presOf" srcId="{BCADEB8C-5872-47C0-B7B9-F800E6BBC002}" destId="{35767259-8857-417F-AA1B-F5BD90F6AD6D}" srcOrd="0" destOrd="1" presId="urn:microsoft.com/office/officeart/2005/8/layout/hList1"/>
    <dgm:cxn modelId="{364ED5B3-355F-464D-B2FB-7D3D96A17ADA}" srcId="{C48BD5BD-A8D1-4C2F-A909-FF69C858B70C}" destId="{294B8EB3-4FE5-489F-9E1F-9346C7562536}" srcOrd="1" destOrd="0" parTransId="{84F14B4F-37F2-42EB-B3CF-0B01CD0EFCFB}" sibTransId="{AC4FF6BE-E991-48E2-9979-63631C03D089}"/>
    <dgm:cxn modelId="{2E03732A-A8BC-4095-A3F9-3C5859F65596}" type="presOf" srcId="{8FCB97F1-7B0F-4AA4-935C-7E6CE2929129}" destId="{35767259-8857-417F-AA1B-F5BD90F6AD6D}" srcOrd="0" destOrd="5" presId="urn:microsoft.com/office/officeart/2005/8/layout/hList1"/>
    <dgm:cxn modelId="{0BD45C5C-5428-4CF8-A98D-7545645BE2A3}" srcId="{C66FCD37-231A-4C57-867B-B0CD860D1D4E}" destId="{D304BD74-4BCE-4AEA-B5F9-8B203F5AFF2D}" srcOrd="1" destOrd="0" parTransId="{3A6978B5-9A4C-4353-9F9B-D9EC63E82E69}" sibTransId="{6F4CB198-4D54-4CAA-BBA3-F4B14C8E8697}"/>
    <dgm:cxn modelId="{3954A1A7-7240-4022-9D02-A8266F7201AF}" type="presOf" srcId="{374C0AC1-2424-4935-8C12-384A1A9A434A}" destId="{47F94B1E-8172-4A69-B3A4-FDBCD8F9B436}" srcOrd="0" destOrd="2"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C48BD5BD-A8D1-4C2F-A909-FF69C858B70C}">
      <dgm:prSet phldrT="[Text]"/>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214BE353-BAED-443C-B492-1830DC97BF37}">
      <dgm:prSet phldrT="[Text]"/>
      <dgm:spPr/>
      <dgm:t>
        <a:bodyPr/>
        <a:lstStyle/>
        <a:p>
          <a:r>
            <a:rPr lang="tr-TR" smtClean="0"/>
            <a:t>Kalite yönetim planı</a:t>
          </a:r>
          <a:endParaRPr lang="en-US" dirty="0"/>
        </a:p>
      </dgm:t>
    </dgm:pt>
    <dgm:pt modelId="{AEBC97CD-DD48-4F15-96EE-03C13AB8ED53}" type="parTrans" cxnId="{CD0FD457-BA66-4D28-81BB-6521E5DD32FA}">
      <dgm:prSet/>
      <dgm:spPr/>
      <dgm:t>
        <a:bodyPr/>
        <a:lstStyle/>
        <a:p>
          <a:endParaRPr lang="en-US"/>
        </a:p>
      </dgm:t>
    </dgm:pt>
    <dgm:pt modelId="{C3DDECA6-8C6D-42FB-BC94-CA642DA936D5}" type="sibTrans" cxnId="{CD0FD457-BA66-4D28-81BB-6521E5DD32FA}">
      <dgm:prSet/>
      <dgm:spPr/>
      <dgm:t>
        <a:bodyPr/>
        <a:lstStyle/>
        <a:p>
          <a:endParaRPr lang="en-US"/>
        </a:p>
      </dgm:t>
    </dgm:pt>
    <dgm:pt modelId="{C66FCD37-231A-4C57-867B-B0CD860D1D4E}">
      <dgm:prSet phldrT="[Text]"/>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9C797897-6C7A-4BEE-B918-D014BA0FEA05}">
      <dgm:prSet phldrT="[Text]"/>
      <dgm:spPr/>
      <dgm:t>
        <a:bodyPr/>
        <a:lstStyle/>
        <a:p>
          <a:r>
            <a:rPr lang="tr-TR" smtClean="0"/>
            <a:t>Değişiklik kararları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5920C7CF-BDE3-44B7-9591-DC91765B9D66}">
      <dgm:prSet phldrT="[Text]"/>
      <dgm:spPr/>
      <dgm:t>
        <a:bodyPr/>
        <a:lstStyle/>
        <a:p>
          <a:r>
            <a:rPr lang="tr-TR" dirty="0" smtClean="0"/>
            <a:t>Kalite planı ve kalite kontrol araçları ve teknikleri (Sebep-Etki Analizi)</a:t>
          </a:r>
          <a:endParaRPr lang="en-US" dirty="0"/>
        </a:p>
      </dgm:t>
    </dgm:pt>
    <dgm:pt modelId="{31FC8A5B-71EF-46E7-BCED-889DE9B2B0D0}" type="parTrans" cxnId="{FA887BA3-FBA0-40CB-ABBA-51A8C41FA4AB}">
      <dgm:prSet/>
      <dgm:spPr/>
      <dgm:t>
        <a:bodyPr/>
        <a:lstStyle/>
        <a:p>
          <a:endParaRPr lang="en-US"/>
        </a:p>
      </dgm:t>
    </dgm:pt>
    <dgm:pt modelId="{BFA871AA-FF96-4E35-86A4-03849E9C085B}" type="sibTrans" cxnId="{FA887BA3-FBA0-40CB-ABBA-51A8C41FA4AB}">
      <dgm:prSet/>
      <dgm:spPr/>
      <dgm:t>
        <a:bodyPr/>
        <a:lstStyle/>
        <a:p>
          <a:endParaRPr lang="en-US"/>
        </a:p>
      </dgm:t>
    </dgm:pt>
    <dgm:pt modelId="{8FCB97F1-7B0F-4AA4-935C-7E6CE2929129}">
      <dgm:prSet/>
      <dgm:spPr/>
      <dgm:t>
        <a:bodyPr/>
        <a:lstStyle/>
        <a:p>
          <a:endParaRPr lang="en-US" dirty="0"/>
        </a:p>
      </dgm:t>
    </dgm:pt>
    <dgm:pt modelId="{B5AEF482-1961-47C3-9F47-6E509B86E232}" type="parTrans" cxnId="{E1117BE1-23F5-47BB-A280-AB1BB3F82139}">
      <dgm:prSet/>
      <dgm:spPr/>
      <dgm:t>
        <a:bodyPr/>
        <a:lstStyle/>
        <a:p>
          <a:endParaRPr lang="en-US"/>
        </a:p>
      </dgm:t>
    </dgm:pt>
    <dgm:pt modelId="{7C3146E5-5015-46A9-A7FE-92BB17265EFC}" type="sibTrans" cxnId="{E1117BE1-23F5-47BB-A280-AB1BB3F82139}">
      <dgm:prSet/>
      <dgm:spPr/>
      <dgm:t>
        <a:bodyPr/>
        <a:lstStyle/>
        <a:p>
          <a:endParaRPr lang="en-US"/>
        </a:p>
      </dgm:t>
    </dgm:pt>
    <dgm:pt modelId="{81D2E0D6-F966-45AC-8D89-5155B58B10A6}">
      <dgm:prSet/>
      <dgm:spPr/>
      <dgm:t>
        <a:bodyPr/>
        <a:lstStyle/>
        <a:p>
          <a:r>
            <a:rPr lang="tr-TR" smtClean="0"/>
            <a:t>Süreç iyileştirme planı</a:t>
          </a:r>
          <a:endParaRPr lang="en-US" dirty="0"/>
        </a:p>
      </dgm:t>
    </dgm:pt>
    <dgm:pt modelId="{5F2D167C-713C-4B0A-957E-E25779D79B21}" type="parTrans" cxnId="{ED9D3AD1-F8B1-4B65-8064-C980E2DC4579}">
      <dgm:prSet/>
      <dgm:spPr/>
      <dgm:t>
        <a:bodyPr/>
        <a:lstStyle/>
        <a:p>
          <a:endParaRPr lang="en-US"/>
        </a:p>
      </dgm:t>
    </dgm:pt>
    <dgm:pt modelId="{13CA39A7-7B9D-41F3-962B-827DC2F6815F}" type="sibTrans" cxnId="{ED9D3AD1-F8B1-4B65-8064-C980E2DC4579}">
      <dgm:prSet/>
      <dgm:spPr/>
      <dgm:t>
        <a:bodyPr/>
        <a:lstStyle/>
        <a:p>
          <a:endParaRPr lang="en-US"/>
        </a:p>
      </dgm:t>
    </dgm:pt>
    <dgm:pt modelId="{F3DDE70A-7E6D-42D8-BC68-0A82DC0FE478}">
      <dgm:prSet/>
      <dgm:spPr/>
      <dgm:t>
        <a:bodyPr/>
        <a:lstStyle/>
        <a:p>
          <a:r>
            <a:rPr lang="tr-TR" smtClean="0"/>
            <a:t>Kalite ölçüleri</a:t>
          </a:r>
          <a:endParaRPr lang="en-US" dirty="0"/>
        </a:p>
      </dgm:t>
    </dgm:pt>
    <dgm:pt modelId="{2BFBEA6F-E768-4DA9-9418-0EA96E805C2C}" type="parTrans" cxnId="{24EFA15F-4794-4DA1-B8B7-1A3BC94BF3DA}">
      <dgm:prSet/>
      <dgm:spPr/>
      <dgm:t>
        <a:bodyPr/>
        <a:lstStyle/>
        <a:p>
          <a:endParaRPr lang="en-US"/>
        </a:p>
      </dgm:t>
    </dgm:pt>
    <dgm:pt modelId="{338B3A2C-103C-4094-BC2F-916665E519EA}" type="sibTrans" cxnId="{24EFA15F-4794-4DA1-B8B7-1A3BC94BF3DA}">
      <dgm:prSet/>
      <dgm:spPr/>
      <dgm:t>
        <a:bodyPr/>
        <a:lstStyle/>
        <a:p>
          <a:endParaRPr lang="en-US"/>
        </a:p>
      </dgm:t>
    </dgm:pt>
    <dgm:pt modelId="{91D25297-1DF8-4332-A7A8-61B8AD503E3D}">
      <dgm:prSet/>
      <dgm:spPr/>
      <dgm:t>
        <a:bodyPr/>
        <a:lstStyle/>
        <a:p>
          <a:r>
            <a:rPr lang="tr-TR" smtClean="0"/>
            <a:t>Dokümantasyon</a:t>
          </a:r>
          <a:endParaRPr lang="en-US" dirty="0"/>
        </a:p>
      </dgm:t>
    </dgm:pt>
    <dgm:pt modelId="{179E3675-07E8-462F-B852-D10A199F65BB}" type="parTrans" cxnId="{473F51B1-4D98-4DE0-8633-FEFC36D1CBB2}">
      <dgm:prSet/>
      <dgm:spPr/>
      <dgm:t>
        <a:bodyPr/>
        <a:lstStyle/>
        <a:p>
          <a:endParaRPr lang="en-US"/>
        </a:p>
      </dgm:t>
    </dgm:pt>
    <dgm:pt modelId="{76B839AF-C1A3-4A30-8D17-6D78E665A84E}" type="sibTrans" cxnId="{473F51B1-4D98-4DE0-8633-FEFC36D1CBB2}">
      <dgm:prSet/>
      <dgm:spPr/>
      <dgm:t>
        <a:bodyPr/>
        <a:lstStyle/>
        <a:p>
          <a:endParaRPr lang="en-US"/>
        </a:p>
      </dgm:t>
    </dgm:pt>
    <dgm:pt modelId="{7EF2A474-F57B-444F-B4F3-9EF4983B6C9D}">
      <dgm:prSet/>
      <dgm:spPr/>
      <dgm:t>
        <a:bodyPr/>
        <a:lstStyle/>
        <a:p>
          <a:r>
            <a:rPr lang="tr-TR" dirty="0" smtClean="0"/>
            <a:t>Kalite kontrol sürecinin çıktıları</a:t>
          </a:r>
          <a:endParaRPr lang="en-US" dirty="0"/>
        </a:p>
      </dgm:t>
    </dgm:pt>
    <dgm:pt modelId="{74205FDA-5D03-4F97-8D49-FB59AE8B36FD}" type="parTrans" cxnId="{B4D5728A-DF15-4632-9F19-67277E4ADC0F}">
      <dgm:prSet/>
      <dgm:spPr/>
      <dgm:t>
        <a:bodyPr/>
        <a:lstStyle/>
        <a:p>
          <a:endParaRPr lang="en-US"/>
        </a:p>
      </dgm:t>
    </dgm:pt>
    <dgm:pt modelId="{A3C91DDF-F589-4367-9BDD-3F91FD1F5B1E}" type="sibTrans" cxnId="{B4D5728A-DF15-4632-9F19-67277E4ADC0F}">
      <dgm:prSet/>
      <dgm:spPr/>
      <dgm:t>
        <a:bodyPr/>
        <a:lstStyle/>
        <a:p>
          <a:endParaRPr lang="en-US"/>
        </a:p>
      </dgm:t>
    </dgm:pt>
    <dgm:pt modelId="{B11B67C2-9445-47F9-8F3B-2C1B3FAE555D}">
      <dgm:prSet/>
      <dgm:spPr/>
      <dgm:t>
        <a:bodyPr/>
        <a:lstStyle/>
        <a:p>
          <a:r>
            <a:rPr lang="tr-TR" dirty="0" smtClean="0"/>
            <a:t>Yerleşim ve çevre koşulları</a:t>
          </a:r>
          <a:endParaRPr lang="en-US" dirty="0"/>
        </a:p>
      </dgm:t>
    </dgm:pt>
    <dgm:pt modelId="{2707C08E-5530-4F43-8542-82547DF7735A}" type="parTrans" cxnId="{40DEFC7A-ECE6-4F47-AF81-964262EF3BE1}">
      <dgm:prSet/>
      <dgm:spPr/>
      <dgm:t>
        <a:bodyPr/>
        <a:lstStyle/>
        <a:p>
          <a:endParaRPr lang="en-US"/>
        </a:p>
      </dgm:t>
    </dgm:pt>
    <dgm:pt modelId="{4FAFD83C-2E79-4422-BB4D-78AD52EE6232}" type="sibTrans" cxnId="{40DEFC7A-ECE6-4F47-AF81-964262EF3BE1}">
      <dgm:prSet/>
      <dgm:spPr/>
      <dgm:t>
        <a:bodyPr/>
        <a:lstStyle/>
        <a:p>
          <a:endParaRPr lang="en-US"/>
        </a:p>
      </dgm:t>
    </dgm:pt>
    <dgm:pt modelId="{960008D2-CF85-411B-8557-A129A44FBEF6}">
      <dgm:prSet/>
      <dgm:spPr/>
      <dgm:t>
        <a:bodyPr/>
        <a:lstStyle/>
        <a:p>
          <a:r>
            <a:rPr lang="tr-TR" dirty="0" err="1" smtClean="0"/>
            <a:t>Operasyonel</a:t>
          </a:r>
          <a:r>
            <a:rPr lang="tr-TR" dirty="0" smtClean="0"/>
            <a:t> süreç dokümanları</a:t>
          </a:r>
          <a:endParaRPr lang="en-US" dirty="0"/>
        </a:p>
      </dgm:t>
    </dgm:pt>
    <dgm:pt modelId="{15F344CE-02AD-494B-AC38-E7992F64F23D}" type="parTrans" cxnId="{AFFAC494-2313-4667-83D1-A925331D585E}">
      <dgm:prSet/>
      <dgm:spPr/>
      <dgm:t>
        <a:bodyPr/>
        <a:lstStyle/>
        <a:p>
          <a:endParaRPr lang="en-US"/>
        </a:p>
      </dgm:t>
    </dgm:pt>
    <dgm:pt modelId="{BB9B4CDC-5329-4779-97D7-35DDD2783182}" type="sibTrans" cxnId="{AFFAC494-2313-4667-83D1-A925331D585E}">
      <dgm:prSet/>
      <dgm:spPr/>
      <dgm:t>
        <a:bodyPr/>
        <a:lstStyle/>
        <a:p>
          <a:endParaRPr lang="en-US"/>
        </a:p>
      </dgm:t>
    </dgm:pt>
    <dgm:pt modelId="{77F69661-905C-4C68-8256-D38EF0EFE64F}">
      <dgm:prSet/>
      <dgm:spPr/>
      <dgm:t>
        <a:bodyPr/>
        <a:lstStyle/>
        <a:p>
          <a:r>
            <a:rPr lang="tr-TR" dirty="0" smtClean="0"/>
            <a:t>Kalite değerlendirmeleri veya denetimleri</a:t>
          </a:r>
          <a:endParaRPr lang="en-US" dirty="0"/>
        </a:p>
      </dgm:t>
    </dgm:pt>
    <dgm:pt modelId="{060F5783-4D27-4B3F-890F-0B2DF400A0CB}" type="parTrans" cxnId="{B6594661-C92E-4184-B9A9-197DFBDE05A8}">
      <dgm:prSet/>
      <dgm:spPr/>
      <dgm:t>
        <a:bodyPr/>
        <a:lstStyle/>
        <a:p>
          <a:endParaRPr lang="en-US"/>
        </a:p>
      </dgm:t>
    </dgm:pt>
    <dgm:pt modelId="{58A2F550-CF14-4E06-A9AD-E2D20E5AE40D}" type="sibTrans" cxnId="{B6594661-C92E-4184-B9A9-197DFBDE05A8}">
      <dgm:prSet/>
      <dgm:spPr/>
      <dgm:t>
        <a:bodyPr/>
        <a:lstStyle/>
        <a:p>
          <a:endParaRPr lang="en-US"/>
        </a:p>
      </dgm:t>
    </dgm:pt>
    <dgm:pt modelId="{660ED66F-EB5C-4603-9981-11718283D8AC}">
      <dgm:prSet/>
      <dgm:spPr/>
      <dgm:t>
        <a:bodyPr/>
        <a:lstStyle/>
        <a:p>
          <a:r>
            <a:rPr lang="tr-TR" dirty="0" smtClean="0"/>
            <a:t>Kurumun Süreç analizleri</a:t>
          </a:r>
          <a:endParaRPr lang="en-US" dirty="0"/>
        </a:p>
      </dgm:t>
    </dgm:pt>
    <dgm:pt modelId="{432EF083-9323-4492-83DD-8016DCC90107}" type="parTrans" cxnId="{B8F24DBE-6C60-4914-A55D-7C2E0C8F5659}">
      <dgm:prSet/>
      <dgm:spPr/>
      <dgm:t>
        <a:bodyPr/>
        <a:lstStyle/>
        <a:p>
          <a:endParaRPr lang="en-US"/>
        </a:p>
      </dgm:t>
    </dgm:pt>
    <dgm:pt modelId="{A0E523AC-DD35-4565-801A-43C8F5BE3455}" type="sibTrans" cxnId="{B8F24DBE-6C60-4914-A55D-7C2E0C8F5659}">
      <dgm:prSet/>
      <dgm:spPr/>
      <dgm:t>
        <a:bodyPr/>
        <a:lstStyle/>
        <a:p>
          <a:endParaRPr lang="en-US"/>
        </a:p>
      </dgm:t>
    </dgm:pt>
    <dgm:pt modelId="{BA353C9B-FBC0-46CC-8CEF-801BC8CA94B9}">
      <dgm:prSet/>
      <dgm:spPr/>
      <dgm:t>
        <a:bodyPr/>
        <a:lstStyle/>
        <a:p>
          <a:r>
            <a:rPr lang="tr-TR" smtClean="0"/>
            <a:t>Süreç yönetimi planlarındaki güncellemeler</a:t>
          </a:r>
          <a:endParaRPr lang="en-US" dirty="0"/>
        </a:p>
      </dgm:t>
    </dgm:pt>
    <dgm:pt modelId="{C7D93E64-0BD4-4095-BE92-AA1727867EF6}" type="parTrans" cxnId="{B6099B08-FA24-40AC-B3F9-942A5A6A3B9D}">
      <dgm:prSet/>
      <dgm:spPr/>
      <dgm:t>
        <a:bodyPr/>
        <a:lstStyle/>
        <a:p>
          <a:endParaRPr lang="en-US"/>
        </a:p>
      </dgm:t>
    </dgm:pt>
    <dgm:pt modelId="{761887A0-3334-4418-B039-35A79A416A96}" type="sibTrans" cxnId="{B6099B08-FA24-40AC-B3F9-942A5A6A3B9D}">
      <dgm:prSet/>
      <dgm:spPr/>
      <dgm:t>
        <a:bodyPr/>
        <a:lstStyle/>
        <a:p>
          <a:endParaRPr lang="en-US"/>
        </a:p>
      </dgm:t>
    </dgm:pt>
    <dgm:pt modelId="{F0AD939D-AEAA-40A8-B529-6DA79D7B82C8}">
      <dgm:prSet/>
      <dgm:spPr/>
      <dgm:t>
        <a:bodyPr/>
        <a:lstStyle/>
        <a:p>
          <a:r>
            <a:rPr lang="tr-TR" smtClean="0"/>
            <a:t>Süreç dokümanlarındaki güncellemeler </a:t>
          </a:r>
          <a:endParaRPr lang="en-US" dirty="0"/>
        </a:p>
      </dgm:t>
    </dgm:pt>
    <dgm:pt modelId="{D42AF824-EBFE-48B7-B1F5-261B60FA93DF}" type="parTrans" cxnId="{42C8DFDC-EEDC-4CDE-9382-16C91D839EB5}">
      <dgm:prSet/>
      <dgm:spPr/>
      <dgm:t>
        <a:bodyPr/>
        <a:lstStyle/>
        <a:p>
          <a:endParaRPr lang="en-US"/>
        </a:p>
      </dgm:t>
    </dgm:pt>
    <dgm:pt modelId="{0F9B91AA-F472-4BD0-A1D1-322E9D797728}" type="sibTrans" cxnId="{42C8DFDC-EEDC-4CDE-9382-16C91D839EB5}">
      <dgm:prSet/>
      <dgm:spPr/>
      <dgm:t>
        <a:bodyPr/>
        <a:lstStyle/>
        <a:p>
          <a:endParaRPr lang="en-US"/>
        </a:p>
      </dgm:t>
    </dgm:pt>
    <dgm:pt modelId="{12356B9C-184F-4FE0-91D7-F433BDB06EDC}">
      <dgm:prSet/>
      <dgm:spPr/>
      <dgm:t>
        <a:bodyPr/>
        <a:lstStyle/>
        <a:p>
          <a:r>
            <a:rPr lang="tr-TR" dirty="0" smtClean="0"/>
            <a:t>Organizasyonun süreç varlıklarındaki güncellemeler</a:t>
          </a:r>
          <a:endParaRPr lang="en-US" dirty="0"/>
        </a:p>
      </dgm:t>
    </dgm:pt>
    <dgm:pt modelId="{26A2F416-4197-4C03-B006-A2B742193244}" type="parTrans" cxnId="{0BD4278B-8B2A-416E-BB0A-6A906B0182AF}">
      <dgm:prSet/>
      <dgm:spPr/>
      <dgm:t>
        <a:bodyPr/>
        <a:lstStyle/>
        <a:p>
          <a:endParaRPr lang="en-US"/>
        </a:p>
      </dgm:t>
    </dgm:pt>
    <dgm:pt modelId="{C6095B21-075D-478D-B052-9C1801ECBCCB}" type="sibTrans" cxnId="{0BD4278B-8B2A-416E-BB0A-6A906B0182AF}">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t>
        <a:bodyPr/>
        <a:lstStyle/>
        <a:p>
          <a:endParaRPr lang="tr-TR"/>
        </a:p>
      </dgm:t>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t>
        <a:bodyPr/>
        <a:lstStyle/>
        <a:p>
          <a:endParaRPr lang="tr-TR"/>
        </a:p>
      </dgm:t>
    </dgm:pt>
    <dgm:pt modelId="{0137255D-967D-493A-A4CB-974D79AEEFFE}" type="pres">
      <dgm:prSet presAssocID="{C66FCD37-231A-4C57-867B-B0CD860D1D4E}" presName="composite" presStyleCnt="0"/>
      <dgm:spPr/>
      <dgm:t>
        <a:bodyPr/>
        <a:lstStyle/>
        <a:p>
          <a:endParaRPr lang="tr-TR"/>
        </a:p>
      </dgm:t>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t>
        <a:bodyPr/>
        <a:lstStyle/>
        <a:p>
          <a:endParaRPr lang="tr-TR"/>
        </a:p>
      </dgm:t>
    </dgm:pt>
    <dgm:pt modelId="{A9BA4151-B9C0-4A86-8536-2AB310B65BEB}" type="pres">
      <dgm:prSet presAssocID="{A2B3F28E-191D-483A-BFCE-61AA68817BBE}" presName="composite" presStyleCnt="0"/>
      <dgm:spPr/>
      <dgm:t>
        <a:bodyPr/>
        <a:lstStyle/>
        <a:p>
          <a:endParaRPr lang="tr-TR"/>
        </a:p>
      </dgm:t>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40DEFC7A-ECE6-4F47-AF81-964262EF3BE1}" srcId="{C48BD5BD-A8D1-4C2F-A909-FF69C858B70C}" destId="{B11B67C2-9445-47F9-8F3B-2C1B3FAE555D}" srcOrd="5" destOrd="0" parTransId="{2707C08E-5530-4F43-8542-82547DF7735A}" sibTransId="{4FAFD83C-2E79-4422-BB4D-78AD52EE6232}"/>
    <dgm:cxn modelId="{E264C585-4E03-47CA-A01D-302FE278C856}" type="presOf" srcId="{F3A2FFC7-F09C-4FB9-9C40-4BE9775CBF7F}" destId="{07431256-3DFC-4047-A18D-A0991635CCAA}" srcOrd="0" destOrd="0" presId="urn:microsoft.com/office/officeart/2005/8/layout/hList1"/>
    <dgm:cxn modelId="{B4D5728A-DF15-4632-9F19-67277E4ADC0F}" srcId="{C48BD5BD-A8D1-4C2F-A909-FF69C858B70C}" destId="{7EF2A474-F57B-444F-B4F3-9EF4983B6C9D}" srcOrd="4" destOrd="0" parTransId="{74205FDA-5D03-4F97-8D49-FB59AE8B36FD}" sibTransId="{A3C91DDF-F589-4367-9BDD-3F91FD1F5B1E}"/>
    <dgm:cxn modelId="{C2CCA9B8-8B03-44A3-8074-268B62F6F04E}" type="presOf" srcId="{5920C7CF-BDE3-44B7-9591-DC91765B9D66}" destId="{A9AFB589-4F47-4C1B-AC2C-B16DD0F91756}" srcOrd="0" destOrd="0" presId="urn:microsoft.com/office/officeart/2005/8/layout/hList1"/>
    <dgm:cxn modelId="{B6099B08-FA24-40AC-B3F9-942A5A6A3B9D}" srcId="{A2B3F28E-191D-483A-BFCE-61AA68817BBE}" destId="{BA353C9B-FBC0-46CC-8CEF-801BC8CA94B9}" srcOrd="1" destOrd="0" parTransId="{C7D93E64-0BD4-4095-BE92-AA1727867EF6}" sibTransId="{761887A0-3334-4418-B039-35A79A416A96}"/>
    <dgm:cxn modelId="{2368A47F-F140-4AFC-9EA8-0A94208E73D7}" type="presOf" srcId="{BA353C9B-FBC0-46CC-8CEF-801BC8CA94B9}" destId="{35767259-8857-417F-AA1B-F5BD90F6AD6D}" srcOrd="0" destOrd="1" presId="urn:microsoft.com/office/officeart/2005/8/layout/hList1"/>
    <dgm:cxn modelId="{656118D4-A3D1-4E9A-997E-FFDC4EDDEFA8}" type="presOf" srcId="{F0AD939D-AEAA-40A8-B529-6DA79D7B82C8}" destId="{35767259-8857-417F-AA1B-F5BD90F6AD6D}" srcOrd="0" destOrd="2" presId="urn:microsoft.com/office/officeart/2005/8/layout/hList1"/>
    <dgm:cxn modelId="{B47699AD-9DC1-4147-9161-144C65E85AD7}" type="presOf" srcId="{91D25297-1DF8-4332-A7A8-61B8AD503E3D}" destId="{47F94B1E-8172-4A69-B3A4-FDBCD8F9B436}" srcOrd="0" destOrd="3" presId="urn:microsoft.com/office/officeart/2005/8/layout/hList1"/>
    <dgm:cxn modelId="{E1117BE1-23F5-47BB-A280-AB1BB3F82139}" srcId="{A2B3F28E-191D-483A-BFCE-61AA68817BBE}" destId="{8FCB97F1-7B0F-4AA4-935C-7E6CE2929129}" srcOrd="4" destOrd="0" parTransId="{B5AEF482-1961-47C3-9F47-6E509B86E232}" sibTransId="{7C3146E5-5015-46A9-A7FE-92BB17265EFC}"/>
    <dgm:cxn modelId="{B6594661-C92E-4184-B9A9-197DFBDE05A8}" srcId="{C66FCD37-231A-4C57-867B-B0CD860D1D4E}" destId="{77F69661-905C-4C68-8256-D38EF0EFE64F}" srcOrd="1" destOrd="0" parTransId="{060F5783-4D27-4B3F-890F-0B2DF400A0CB}" sibTransId="{58A2F550-CF14-4E06-A9AD-E2D20E5AE40D}"/>
    <dgm:cxn modelId="{2730F1A7-FF85-47CD-A43E-CEEDC3274433}" type="presOf" srcId="{7EF2A474-F57B-444F-B4F3-9EF4983B6C9D}" destId="{47F94B1E-8172-4A69-B3A4-FDBCD8F9B436}" srcOrd="0" destOrd="4" presId="urn:microsoft.com/office/officeart/2005/8/layout/hList1"/>
    <dgm:cxn modelId="{473F51B1-4D98-4DE0-8633-FEFC36D1CBB2}" srcId="{C48BD5BD-A8D1-4C2F-A909-FF69C858B70C}" destId="{91D25297-1DF8-4332-A7A8-61B8AD503E3D}" srcOrd="3" destOrd="0" parTransId="{179E3675-07E8-462F-B852-D10A199F65BB}" sibTransId="{76B839AF-C1A3-4A30-8D17-6D78E665A84E}"/>
    <dgm:cxn modelId="{56C6E046-89FE-4B57-A9C6-89D0E53FC205}" srcId="{A2B3F28E-191D-483A-BFCE-61AA68817BBE}" destId="{9C797897-6C7A-4BEE-B918-D014BA0FEA05}" srcOrd="0" destOrd="0" parTransId="{60124E73-DF3E-4594-852B-556F0CF8DFCB}" sibTransId="{114A9D09-81FA-4B53-AD19-92E85CE71DF2}"/>
    <dgm:cxn modelId="{AFFAC494-2313-4667-83D1-A925331D585E}" srcId="{C48BD5BD-A8D1-4C2F-A909-FF69C858B70C}" destId="{960008D2-CF85-411B-8557-A129A44FBEF6}" srcOrd="6" destOrd="0" parTransId="{15F344CE-02AD-494B-AC38-E7992F64F23D}" sibTransId="{BB9B4CDC-5329-4779-97D7-35DDD2783182}"/>
    <dgm:cxn modelId="{ED9D3AD1-F8B1-4B65-8064-C980E2DC4579}" srcId="{C48BD5BD-A8D1-4C2F-A909-FF69C858B70C}" destId="{81D2E0D6-F966-45AC-8D89-5155B58B10A6}" srcOrd="1" destOrd="0" parTransId="{5F2D167C-713C-4B0A-957E-E25779D79B21}" sibTransId="{13CA39A7-7B9D-41F3-962B-827DC2F6815F}"/>
    <dgm:cxn modelId="{24EFA15F-4794-4DA1-B8B7-1A3BC94BF3DA}" srcId="{C48BD5BD-A8D1-4C2F-A909-FF69C858B70C}" destId="{F3DDE70A-7E6D-42D8-BC68-0A82DC0FE478}" srcOrd="2" destOrd="0" parTransId="{2BFBEA6F-E768-4DA9-9418-0EA96E805C2C}" sibTransId="{338B3A2C-103C-4094-BC2F-916665E519EA}"/>
    <dgm:cxn modelId="{06406147-3459-4FC6-9D0E-75CAE806155B}" type="presOf" srcId="{F3DDE70A-7E6D-42D8-BC68-0A82DC0FE478}" destId="{47F94B1E-8172-4A69-B3A4-FDBCD8F9B436}" srcOrd="0" destOrd="2" presId="urn:microsoft.com/office/officeart/2005/8/layout/hList1"/>
    <dgm:cxn modelId="{03418D37-60EB-4A9B-9F28-399B94425304}" type="presOf" srcId="{660ED66F-EB5C-4603-9981-11718283D8AC}" destId="{A9AFB589-4F47-4C1B-AC2C-B16DD0F91756}" srcOrd="0" destOrd="2" presId="urn:microsoft.com/office/officeart/2005/8/layout/hList1"/>
    <dgm:cxn modelId="{ED9A1029-FCC9-4B72-B510-25F774BD5D22}" type="presOf" srcId="{214BE353-BAED-443C-B492-1830DC97BF37}" destId="{47F94B1E-8172-4A69-B3A4-FDBCD8F9B436}" srcOrd="0" destOrd="0" presId="urn:microsoft.com/office/officeart/2005/8/layout/hList1"/>
    <dgm:cxn modelId="{6C73B5BF-711B-4658-975D-DF82F44033F7}" type="presOf" srcId="{12356B9C-184F-4FE0-91D7-F433BDB06EDC}" destId="{35767259-8857-417F-AA1B-F5BD90F6AD6D}" srcOrd="0" destOrd="3" presId="urn:microsoft.com/office/officeart/2005/8/layout/hList1"/>
    <dgm:cxn modelId="{8CB2D645-C42B-47F0-BBA5-A2E3C6663128}" type="presOf" srcId="{B11B67C2-9445-47F9-8F3B-2C1B3FAE555D}" destId="{47F94B1E-8172-4A69-B3A4-FDBCD8F9B436}" srcOrd="0" destOrd="5" presId="urn:microsoft.com/office/officeart/2005/8/layout/hList1"/>
    <dgm:cxn modelId="{42C8DFDC-EEDC-4CDE-9382-16C91D839EB5}" srcId="{A2B3F28E-191D-483A-BFCE-61AA68817BBE}" destId="{F0AD939D-AEAA-40A8-B529-6DA79D7B82C8}" srcOrd="2" destOrd="0" parTransId="{D42AF824-EBFE-48B7-B1F5-261B60FA93DF}" sibTransId="{0F9B91AA-F472-4BD0-A1D1-322E9D797728}"/>
    <dgm:cxn modelId="{0BD4278B-8B2A-416E-BB0A-6A906B0182AF}" srcId="{A2B3F28E-191D-483A-BFCE-61AA68817BBE}" destId="{12356B9C-184F-4FE0-91D7-F433BDB06EDC}" srcOrd="3" destOrd="0" parTransId="{26A2F416-4197-4C03-B006-A2B742193244}" sibTransId="{C6095B21-075D-478D-B052-9C1801ECBCCB}"/>
    <dgm:cxn modelId="{15CC3C21-A2B1-4E06-998F-346FBAAFFCA1}" srcId="{F3A2FFC7-F09C-4FB9-9C40-4BE9775CBF7F}" destId="{C66FCD37-231A-4C57-867B-B0CD860D1D4E}" srcOrd="1" destOrd="0" parTransId="{F9683286-ACB5-4E46-A387-EC698A407E87}" sibTransId="{647FAE1D-8CB7-47CB-9B87-AE2E2DA5007C}"/>
    <dgm:cxn modelId="{EB57C02E-3F8C-4C72-8431-1D70C34A05BC}" type="presOf" srcId="{C66FCD37-231A-4C57-867B-B0CD860D1D4E}" destId="{7B8ECE76-F053-4347-8D51-BC786470DFE4}" srcOrd="0" destOrd="0" presId="urn:microsoft.com/office/officeart/2005/8/layout/hList1"/>
    <dgm:cxn modelId="{F601E0D1-7FA6-4B9F-A196-422DEBFB4563}" srcId="{F3A2FFC7-F09C-4FB9-9C40-4BE9775CBF7F}" destId="{A2B3F28E-191D-483A-BFCE-61AA68817BBE}" srcOrd="2" destOrd="0" parTransId="{103E05EA-6869-40B0-8F57-2E5A26856D82}" sibTransId="{CD5C623E-5A58-4E82-B0F7-F8796BAAB738}"/>
    <dgm:cxn modelId="{2C309DFE-24ED-428A-B21E-BD05A17E696A}" type="presOf" srcId="{A2B3F28E-191D-483A-BFCE-61AA68817BBE}" destId="{47076811-2338-4705-9665-197897BA2D48}" srcOrd="0" destOrd="0" presId="urn:microsoft.com/office/officeart/2005/8/layout/hList1"/>
    <dgm:cxn modelId="{CD0FD457-BA66-4D28-81BB-6521E5DD32FA}" srcId="{C48BD5BD-A8D1-4C2F-A909-FF69C858B70C}" destId="{214BE353-BAED-443C-B492-1830DC97BF37}" srcOrd="0" destOrd="0" parTransId="{AEBC97CD-DD48-4F15-96EE-03C13AB8ED53}" sibTransId="{C3DDECA6-8C6D-42FB-BC94-CA642DA936D5}"/>
    <dgm:cxn modelId="{5F509143-FC0B-4842-A537-A713B7E01BE3}" srcId="{F3A2FFC7-F09C-4FB9-9C40-4BE9775CBF7F}" destId="{C48BD5BD-A8D1-4C2F-A909-FF69C858B70C}" srcOrd="0" destOrd="0" parTransId="{5A8A1A64-26D7-4B8D-B802-76C8D871929B}" sibTransId="{3C8372E1-98C3-4608-AAE1-73CCE257EF84}"/>
    <dgm:cxn modelId="{FA887BA3-FBA0-40CB-ABBA-51A8C41FA4AB}" srcId="{C66FCD37-231A-4C57-867B-B0CD860D1D4E}" destId="{5920C7CF-BDE3-44B7-9591-DC91765B9D66}" srcOrd="0" destOrd="0" parTransId="{31FC8A5B-71EF-46E7-BCED-889DE9B2B0D0}" sibTransId="{BFA871AA-FF96-4E35-86A4-03849E9C085B}"/>
    <dgm:cxn modelId="{CDE2189D-0017-42C4-A9EB-0E2D526DA8C9}" type="presOf" srcId="{C48BD5BD-A8D1-4C2F-A909-FF69C858B70C}" destId="{15BA5FA9-E392-41C2-BCC8-A3FBB611F904}" srcOrd="0" destOrd="0" presId="urn:microsoft.com/office/officeart/2005/8/layout/hList1"/>
    <dgm:cxn modelId="{B8F24DBE-6C60-4914-A55D-7C2E0C8F5659}" srcId="{C66FCD37-231A-4C57-867B-B0CD860D1D4E}" destId="{660ED66F-EB5C-4603-9981-11718283D8AC}" srcOrd="2" destOrd="0" parTransId="{432EF083-9323-4492-83DD-8016DCC90107}" sibTransId="{A0E523AC-DD35-4565-801A-43C8F5BE3455}"/>
    <dgm:cxn modelId="{07C7D26D-66C5-4495-A199-3A25CF474EEE}" type="presOf" srcId="{9C797897-6C7A-4BEE-B918-D014BA0FEA05}" destId="{35767259-8857-417F-AA1B-F5BD90F6AD6D}" srcOrd="0" destOrd="0" presId="urn:microsoft.com/office/officeart/2005/8/layout/hList1"/>
    <dgm:cxn modelId="{22BA0B2A-F09F-492B-B00E-5B199FE4A183}" type="presOf" srcId="{960008D2-CF85-411B-8557-A129A44FBEF6}" destId="{47F94B1E-8172-4A69-B3A4-FDBCD8F9B436}" srcOrd="0" destOrd="6" presId="urn:microsoft.com/office/officeart/2005/8/layout/hList1"/>
    <dgm:cxn modelId="{49437E0B-5721-4E4D-A48D-65F2C2EF61DF}" type="presOf" srcId="{81D2E0D6-F966-45AC-8D89-5155B58B10A6}" destId="{47F94B1E-8172-4A69-B3A4-FDBCD8F9B436}" srcOrd="0" destOrd="1" presId="urn:microsoft.com/office/officeart/2005/8/layout/hList1"/>
    <dgm:cxn modelId="{EFB95D6F-C878-46A6-9676-78B3664E00BD}" type="presOf" srcId="{77F69661-905C-4C68-8256-D38EF0EFE64F}" destId="{A9AFB589-4F47-4C1B-AC2C-B16DD0F91756}" srcOrd="0" destOrd="1" presId="urn:microsoft.com/office/officeart/2005/8/layout/hList1"/>
    <dgm:cxn modelId="{2E03732A-A8BC-4095-A3F9-3C5859F65596}" type="presOf" srcId="{8FCB97F1-7B0F-4AA4-935C-7E6CE2929129}" destId="{35767259-8857-417F-AA1B-F5BD90F6AD6D}" srcOrd="0" destOrd="4"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FC9CE-874D-4A57-B41D-1C78A8AA00EA}" type="doc">
      <dgm:prSet loTypeId="urn:microsoft.com/office/officeart/2005/8/layout/hierarchy1" loCatId="hierarchy" qsTypeId="urn:microsoft.com/office/officeart/2005/8/quickstyle/simple2" qsCatId="simple" csTypeId="urn:microsoft.com/office/officeart/2005/8/colors/accent0_1" csCatId="mainScheme" phldr="1"/>
      <dgm:spPr/>
      <dgm:t>
        <a:bodyPr/>
        <a:lstStyle/>
        <a:p>
          <a:endParaRPr lang="tr-TR"/>
        </a:p>
      </dgm:t>
    </dgm:pt>
    <dgm:pt modelId="{F76407AB-A8B6-479B-AC50-673315482A80}">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700" b="1" dirty="0" smtClean="0"/>
            <a:t>FAKÜLTE SEKRETERİ</a:t>
          </a:r>
        </a:p>
        <a:p>
          <a:pPr marL="0" indent="0" defTabSz="914400">
            <a:lnSpc>
              <a:spcPct val="100000"/>
            </a:lnSpc>
            <a:spcBef>
              <a:spcPts val="0"/>
            </a:spcBef>
            <a:spcAft>
              <a:spcPts val="0"/>
            </a:spcAft>
            <a:buNone/>
          </a:pPr>
          <a:r>
            <a:rPr lang="tr-TR" sz="1700" dirty="0" smtClean="0"/>
            <a:t>Fehmi SÖYLEV</a:t>
          </a:r>
          <a:endParaRPr lang="tr-TR" sz="1700" b="0" dirty="0" smtClean="0"/>
        </a:p>
      </dgm:t>
    </dgm:pt>
    <dgm:pt modelId="{CD9F39B1-DA29-4F60-80BB-960FF67B35FA}" type="parTrans" cxnId="{6272FD15-0277-4C76-ADC5-EC8F311D2551}">
      <dgm:prSet/>
      <dgm:spPr/>
      <dgm:t>
        <a:bodyPr/>
        <a:lstStyle/>
        <a:p>
          <a:endParaRPr lang="tr-TR"/>
        </a:p>
      </dgm:t>
    </dgm:pt>
    <dgm:pt modelId="{92E82F9E-C7CA-4010-95AF-F9943BE30A3E}" type="sibTrans" cxnId="{6272FD15-0277-4C76-ADC5-EC8F311D2551}">
      <dgm:prSet/>
      <dgm:spPr/>
      <dgm:t>
        <a:bodyPr/>
        <a:lstStyle/>
        <a:p>
          <a:endParaRPr lang="tr-TR"/>
        </a:p>
      </dgm:t>
    </dgm:pt>
    <dgm:pt modelId="{7CC40248-6516-45E1-8BA1-4AAA8A822BCF}" type="pres">
      <dgm:prSet presAssocID="{410FC9CE-874D-4A57-B41D-1C78A8AA00EA}" presName="hierChild1" presStyleCnt="0">
        <dgm:presLayoutVars>
          <dgm:chPref val="1"/>
          <dgm:dir/>
          <dgm:animOne val="branch"/>
          <dgm:animLvl val="lvl"/>
          <dgm:resizeHandles/>
        </dgm:presLayoutVars>
      </dgm:prSet>
      <dgm:spPr/>
      <dgm:t>
        <a:bodyPr/>
        <a:lstStyle/>
        <a:p>
          <a:endParaRPr lang="tr-TR"/>
        </a:p>
      </dgm:t>
    </dgm:pt>
    <dgm:pt modelId="{5DF2F2EE-16F0-4E1E-A5A9-E2DD858B163A}" type="pres">
      <dgm:prSet presAssocID="{F76407AB-A8B6-479B-AC50-673315482A80}" presName="hierRoot1" presStyleCnt="0"/>
      <dgm:spPr/>
    </dgm:pt>
    <dgm:pt modelId="{8A2FBFEE-E881-43FB-A34F-6C58E4FC49B0}" type="pres">
      <dgm:prSet presAssocID="{F76407AB-A8B6-479B-AC50-673315482A80}" presName="composite" presStyleCnt="0"/>
      <dgm:spPr/>
    </dgm:pt>
    <dgm:pt modelId="{1C9659BB-655F-4D74-B3DD-3BF682B1B87B}" type="pres">
      <dgm:prSet presAssocID="{F76407AB-A8B6-479B-AC50-673315482A80}" presName="background" presStyleLbl="node0" presStyleIdx="0" presStyleCnt="1"/>
      <dgm:spPr/>
    </dgm:pt>
    <dgm:pt modelId="{19719BC8-C68C-48B1-B044-67FC60C2E7F2}" type="pres">
      <dgm:prSet presAssocID="{F76407AB-A8B6-479B-AC50-673315482A80}" presName="text" presStyleLbl="fgAcc0" presStyleIdx="0" presStyleCnt="1" custScaleX="156477" custLinFactNeighborX="-22060" custLinFactNeighborY="-5435">
        <dgm:presLayoutVars>
          <dgm:chPref val="3"/>
        </dgm:presLayoutVars>
      </dgm:prSet>
      <dgm:spPr/>
      <dgm:t>
        <a:bodyPr/>
        <a:lstStyle/>
        <a:p>
          <a:endParaRPr lang="tr-TR"/>
        </a:p>
      </dgm:t>
    </dgm:pt>
    <dgm:pt modelId="{75587390-8673-41C8-8D7A-AE8A1A868B86}" type="pres">
      <dgm:prSet presAssocID="{F76407AB-A8B6-479B-AC50-673315482A80}" presName="hierChild2" presStyleCnt="0"/>
      <dgm:spPr/>
    </dgm:pt>
  </dgm:ptLst>
  <dgm:cxnLst>
    <dgm:cxn modelId="{6272FD15-0277-4C76-ADC5-EC8F311D2551}" srcId="{410FC9CE-874D-4A57-B41D-1C78A8AA00EA}" destId="{F76407AB-A8B6-479B-AC50-673315482A80}" srcOrd="0" destOrd="0" parTransId="{CD9F39B1-DA29-4F60-80BB-960FF67B35FA}" sibTransId="{92E82F9E-C7CA-4010-95AF-F9943BE30A3E}"/>
    <dgm:cxn modelId="{42BC6743-AB71-4358-B944-72FBF27491DE}" type="presOf" srcId="{410FC9CE-874D-4A57-B41D-1C78A8AA00EA}" destId="{7CC40248-6516-45E1-8BA1-4AAA8A822BCF}" srcOrd="0" destOrd="0" presId="urn:microsoft.com/office/officeart/2005/8/layout/hierarchy1"/>
    <dgm:cxn modelId="{D94BE130-6322-407B-A895-57C6F375DCE8}" type="presOf" srcId="{F76407AB-A8B6-479B-AC50-673315482A80}" destId="{19719BC8-C68C-48B1-B044-67FC60C2E7F2}" srcOrd="0" destOrd="0" presId="urn:microsoft.com/office/officeart/2005/8/layout/hierarchy1"/>
    <dgm:cxn modelId="{B5154EF1-CF56-4BF4-B01A-F9F505E7188B}" type="presParOf" srcId="{7CC40248-6516-45E1-8BA1-4AAA8A822BCF}" destId="{5DF2F2EE-16F0-4E1E-A5A9-E2DD858B163A}" srcOrd="0" destOrd="0" presId="urn:microsoft.com/office/officeart/2005/8/layout/hierarchy1"/>
    <dgm:cxn modelId="{ED65641D-D381-4118-98E5-77F68030A18C}" type="presParOf" srcId="{5DF2F2EE-16F0-4E1E-A5A9-E2DD858B163A}" destId="{8A2FBFEE-E881-43FB-A34F-6C58E4FC49B0}" srcOrd="0" destOrd="0" presId="urn:microsoft.com/office/officeart/2005/8/layout/hierarchy1"/>
    <dgm:cxn modelId="{3F0C2731-A75E-47B6-B2D2-474A30A8DE33}" type="presParOf" srcId="{8A2FBFEE-E881-43FB-A34F-6C58E4FC49B0}" destId="{1C9659BB-655F-4D74-B3DD-3BF682B1B87B}" srcOrd="0" destOrd="0" presId="urn:microsoft.com/office/officeart/2005/8/layout/hierarchy1"/>
    <dgm:cxn modelId="{12E29EB3-590F-42FD-9B9C-15C7F2BD3697}" type="presParOf" srcId="{8A2FBFEE-E881-43FB-A34F-6C58E4FC49B0}" destId="{19719BC8-C68C-48B1-B044-67FC60C2E7F2}" srcOrd="1" destOrd="0" presId="urn:microsoft.com/office/officeart/2005/8/layout/hierarchy1"/>
    <dgm:cxn modelId="{6C247341-75A4-442F-819D-8AABE12AE777}" type="presParOf" srcId="{5DF2F2EE-16F0-4E1E-A5A9-E2DD858B163A}" destId="{75587390-8673-41C8-8D7A-AE8A1A868B86}"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0FC0B-C3A2-47AD-A1E4-7507109D5D12}"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tr-TR"/>
        </a:p>
      </dgm:t>
    </dgm:pt>
    <dgm:pt modelId="{2A498F83-09A7-414D-B22B-565678A18486}">
      <dgm:prSet phldrT="[Metin]" custT="1"/>
      <dgm:spPr/>
      <dgm:t>
        <a:bodyPr/>
        <a:lstStyle/>
        <a:p>
          <a:pPr algn="l">
            <a:lnSpc>
              <a:spcPct val="100000"/>
            </a:lnSpc>
            <a:spcBef>
              <a:spcPts val="600"/>
            </a:spcBef>
          </a:pPr>
          <a:r>
            <a:rPr lang="tr-TR" sz="1700" b="1" dirty="0" smtClean="0"/>
            <a:t>İDARİ BİRİMLER</a:t>
          </a:r>
        </a:p>
        <a:p>
          <a:pPr algn="l">
            <a:lnSpc>
              <a:spcPct val="100000"/>
            </a:lnSpc>
            <a:spcBef>
              <a:spcPts val="600"/>
            </a:spcBef>
          </a:pPr>
          <a:r>
            <a:rPr lang="tr-TR" altLang="tr-TR" sz="1700" dirty="0" smtClean="0"/>
            <a:t>Personel İşleri</a:t>
          </a:r>
          <a:endParaRPr lang="tr-TR" sz="1700" dirty="0" smtClean="0"/>
        </a:p>
        <a:p>
          <a:pPr algn="l">
            <a:lnSpc>
              <a:spcPct val="100000"/>
            </a:lnSpc>
            <a:spcBef>
              <a:spcPts val="600"/>
            </a:spcBef>
          </a:pPr>
          <a:r>
            <a:rPr lang="tr-TR" altLang="tr-TR" sz="1700" dirty="0" smtClean="0"/>
            <a:t>Yazı İşleri</a:t>
          </a:r>
        </a:p>
        <a:p>
          <a:pPr algn="l">
            <a:lnSpc>
              <a:spcPct val="100000"/>
            </a:lnSpc>
            <a:spcBef>
              <a:spcPts val="600"/>
            </a:spcBef>
          </a:pPr>
          <a:r>
            <a:rPr lang="tr-TR" altLang="tr-TR" sz="1700" dirty="0" smtClean="0"/>
            <a:t>Öğrenci İşleri</a:t>
          </a:r>
        </a:p>
        <a:p>
          <a:pPr algn="l">
            <a:lnSpc>
              <a:spcPct val="100000"/>
            </a:lnSpc>
            <a:spcBef>
              <a:spcPts val="600"/>
            </a:spcBef>
          </a:pPr>
          <a:r>
            <a:rPr lang="tr-TR" altLang="tr-TR" sz="1700" dirty="0" smtClean="0"/>
            <a:t>Tahakkuk</a:t>
          </a:r>
        </a:p>
        <a:p>
          <a:pPr algn="l">
            <a:lnSpc>
              <a:spcPct val="100000"/>
            </a:lnSpc>
            <a:spcBef>
              <a:spcPts val="600"/>
            </a:spcBef>
          </a:pPr>
          <a:r>
            <a:rPr lang="tr-TR" altLang="tr-TR" sz="1700" dirty="0" smtClean="0"/>
            <a:t>Döner Sermaye</a:t>
          </a:r>
        </a:p>
        <a:p>
          <a:pPr algn="l">
            <a:lnSpc>
              <a:spcPct val="100000"/>
            </a:lnSpc>
            <a:spcBef>
              <a:spcPts val="600"/>
            </a:spcBef>
          </a:pPr>
          <a:r>
            <a:rPr lang="tr-TR" altLang="tr-TR" sz="1700" dirty="0" smtClean="0"/>
            <a:t>Staj Koordinatörlüğü</a:t>
          </a:r>
        </a:p>
        <a:p>
          <a:pPr algn="l">
            <a:lnSpc>
              <a:spcPct val="100000"/>
            </a:lnSpc>
            <a:spcBef>
              <a:spcPts val="600"/>
            </a:spcBef>
          </a:pPr>
          <a:r>
            <a:rPr lang="tr-TR" altLang="tr-TR" sz="1700" dirty="0" smtClean="0"/>
            <a:t>Taşınır Kayıt Kontrol</a:t>
          </a:r>
        </a:p>
        <a:p>
          <a:pPr algn="l">
            <a:lnSpc>
              <a:spcPct val="100000"/>
            </a:lnSpc>
            <a:spcBef>
              <a:spcPts val="600"/>
            </a:spcBef>
          </a:pPr>
          <a:r>
            <a:rPr lang="tr-TR" altLang="tr-TR" sz="1700" dirty="0" smtClean="0"/>
            <a:t>Evrak Kayıt</a:t>
          </a:r>
        </a:p>
        <a:p>
          <a:pPr algn="l">
            <a:lnSpc>
              <a:spcPct val="100000"/>
            </a:lnSpc>
            <a:spcBef>
              <a:spcPts val="600"/>
            </a:spcBef>
          </a:pPr>
          <a:r>
            <a:rPr lang="tr-TR" altLang="tr-TR" sz="1700" dirty="0" smtClean="0"/>
            <a:t>Baskı Matbaa – Dergi Yayın</a:t>
          </a:r>
        </a:p>
        <a:p>
          <a:pPr algn="l">
            <a:lnSpc>
              <a:spcPct val="100000"/>
            </a:lnSpc>
            <a:spcBef>
              <a:spcPts val="600"/>
            </a:spcBef>
          </a:pPr>
          <a:r>
            <a:rPr lang="tr-TR" altLang="tr-TR" sz="1700" dirty="0" smtClean="0"/>
            <a:t>Bilgi İşlem</a:t>
          </a:r>
        </a:p>
        <a:p>
          <a:pPr algn="l">
            <a:lnSpc>
              <a:spcPct val="100000"/>
            </a:lnSpc>
            <a:spcBef>
              <a:spcPts val="600"/>
            </a:spcBef>
          </a:pPr>
          <a:r>
            <a:rPr lang="tr-TR" altLang="tr-TR" sz="1700" dirty="0" smtClean="0"/>
            <a:t>Bölüm Sekreterlikleri</a:t>
          </a:r>
        </a:p>
        <a:p>
          <a:pPr algn="l">
            <a:lnSpc>
              <a:spcPct val="100000"/>
            </a:lnSpc>
            <a:spcBef>
              <a:spcPts val="600"/>
            </a:spcBef>
          </a:pPr>
          <a:r>
            <a:rPr lang="tr-TR" altLang="tr-TR" sz="1700" dirty="0" smtClean="0"/>
            <a:t>Atölyeler</a:t>
          </a:r>
          <a:endParaRPr lang="tr-TR" sz="1700" b="1" dirty="0"/>
        </a:p>
      </dgm:t>
    </dgm:pt>
    <dgm:pt modelId="{FE623241-E5F6-426F-ABD1-79CE4E4C4DFA}" type="parTrans" cxnId="{33501F99-4382-4AB0-9F76-309753521A7B}">
      <dgm:prSet/>
      <dgm:spPr/>
      <dgm:t>
        <a:bodyPr/>
        <a:lstStyle/>
        <a:p>
          <a:endParaRPr lang="tr-TR"/>
        </a:p>
      </dgm:t>
    </dgm:pt>
    <dgm:pt modelId="{CF84F243-F5D2-4537-AA24-769331558983}" type="sibTrans" cxnId="{33501F99-4382-4AB0-9F76-309753521A7B}">
      <dgm:prSet/>
      <dgm:spPr/>
      <dgm:t>
        <a:bodyPr/>
        <a:lstStyle/>
        <a:p>
          <a:endParaRPr lang="tr-TR"/>
        </a:p>
      </dgm:t>
    </dgm:pt>
    <dgm:pt modelId="{E54C02D8-93FD-4D02-B824-AA34CEF386BD}">
      <dgm:prSet phldrT="[Metin]" custT="1"/>
      <dgm:spPr/>
      <dgm:t>
        <a:bodyPr/>
        <a:lstStyle/>
        <a:p>
          <a:pPr algn="l">
            <a:lnSpc>
              <a:spcPct val="100000"/>
            </a:lnSpc>
            <a:spcBef>
              <a:spcPts val="600"/>
            </a:spcBef>
          </a:pPr>
          <a:r>
            <a:rPr lang="tr-TR" sz="1700" b="1" dirty="0" smtClean="0"/>
            <a:t>AKADEMİK BİRİMLER</a:t>
          </a:r>
        </a:p>
        <a:p>
          <a:pPr algn="l">
            <a:lnSpc>
              <a:spcPct val="100000"/>
            </a:lnSpc>
            <a:spcBef>
              <a:spcPts val="600"/>
            </a:spcBef>
          </a:pPr>
          <a:r>
            <a:rPr lang="tr-TR" altLang="tr-TR" sz="1700" dirty="0" smtClean="0"/>
            <a:t>Bilgisayar Mühendisliği Bölümü</a:t>
          </a:r>
          <a:endParaRPr lang="tr-TR" sz="1700" dirty="0" smtClean="0"/>
        </a:p>
        <a:p>
          <a:pPr algn="l">
            <a:lnSpc>
              <a:spcPct val="100000"/>
            </a:lnSpc>
            <a:spcBef>
              <a:spcPts val="600"/>
            </a:spcBef>
          </a:pPr>
          <a:r>
            <a:rPr lang="tr-TR" altLang="tr-TR" sz="1700" dirty="0" smtClean="0"/>
            <a:t>Çevre Mühendisliği Bölümü(İ.Ö)</a:t>
          </a:r>
        </a:p>
        <a:p>
          <a:pPr algn="l">
            <a:lnSpc>
              <a:spcPct val="100000"/>
            </a:lnSpc>
            <a:spcBef>
              <a:spcPts val="600"/>
            </a:spcBef>
          </a:pPr>
          <a:r>
            <a:rPr lang="tr-TR" altLang="tr-TR" sz="1700" dirty="0" smtClean="0"/>
            <a:t>Elektrik-Elektronik Mühendisliği Bölümü(İ.Ö)</a:t>
          </a:r>
        </a:p>
        <a:p>
          <a:pPr algn="l">
            <a:lnSpc>
              <a:spcPct val="100000"/>
            </a:lnSpc>
            <a:spcBef>
              <a:spcPts val="600"/>
            </a:spcBef>
          </a:pPr>
          <a:r>
            <a:rPr lang="tr-TR" altLang="tr-TR" sz="1700" dirty="0" smtClean="0"/>
            <a:t>Endüstri Mühendisliği Bölümü</a:t>
          </a:r>
        </a:p>
        <a:p>
          <a:pPr algn="l">
            <a:lnSpc>
              <a:spcPct val="100000"/>
            </a:lnSpc>
            <a:spcBef>
              <a:spcPts val="600"/>
            </a:spcBef>
          </a:pPr>
          <a:r>
            <a:rPr lang="tr-TR" altLang="tr-TR" sz="1700" dirty="0" smtClean="0"/>
            <a:t>Gıda Mühendisliği Bölümü(İ.Ö)</a:t>
          </a:r>
        </a:p>
        <a:p>
          <a:pPr algn="l">
            <a:lnSpc>
              <a:spcPct val="100000"/>
            </a:lnSpc>
            <a:spcBef>
              <a:spcPts val="600"/>
            </a:spcBef>
          </a:pPr>
          <a:r>
            <a:rPr lang="tr-TR" altLang="tr-TR" sz="1700" dirty="0" smtClean="0"/>
            <a:t>İnşaat Mühendisliği Bölümü(İ.Ö)</a:t>
          </a:r>
        </a:p>
        <a:p>
          <a:pPr algn="l">
            <a:lnSpc>
              <a:spcPct val="100000"/>
            </a:lnSpc>
            <a:spcBef>
              <a:spcPts val="600"/>
            </a:spcBef>
          </a:pPr>
          <a:r>
            <a:rPr lang="tr-TR" altLang="tr-TR" sz="1700" dirty="0" smtClean="0"/>
            <a:t>Jeofizik Mühendisliği Bölümü</a:t>
          </a:r>
        </a:p>
        <a:p>
          <a:pPr algn="l">
            <a:lnSpc>
              <a:spcPct val="100000"/>
            </a:lnSpc>
            <a:spcBef>
              <a:spcPts val="600"/>
            </a:spcBef>
          </a:pPr>
          <a:r>
            <a:rPr lang="tr-TR" altLang="tr-TR" sz="1700" dirty="0" smtClean="0"/>
            <a:t>Jeoloji Mühendisliği Bölümü</a:t>
          </a:r>
        </a:p>
        <a:p>
          <a:pPr algn="l">
            <a:lnSpc>
              <a:spcPct val="100000"/>
            </a:lnSpc>
            <a:spcBef>
              <a:spcPts val="600"/>
            </a:spcBef>
          </a:pPr>
          <a:r>
            <a:rPr lang="tr-TR" altLang="tr-TR" sz="1700" dirty="0" smtClean="0"/>
            <a:t>Kimya Mühendisliği Bölümü</a:t>
          </a:r>
        </a:p>
        <a:p>
          <a:pPr algn="l">
            <a:lnSpc>
              <a:spcPct val="100000"/>
            </a:lnSpc>
            <a:spcBef>
              <a:spcPts val="600"/>
            </a:spcBef>
          </a:pPr>
          <a:r>
            <a:rPr lang="tr-TR" altLang="tr-TR" sz="1700" dirty="0" smtClean="0"/>
            <a:t>Makine Mühendisliği Bölümü(İ.Ö)</a:t>
          </a:r>
        </a:p>
        <a:p>
          <a:pPr algn="l">
            <a:lnSpc>
              <a:spcPct val="100000"/>
            </a:lnSpc>
            <a:spcBef>
              <a:spcPts val="600"/>
            </a:spcBef>
          </a:pPr>
          <a:r>
            <a:rPr lang="tr-TR" altLang="tr-TR" sz="1700" dirty="0" smtClean="0"/>
            <a:t>Tekstil Mühendisliği Bölümü</a:t>
          </a:r>
          <a:endParaRPr lang="tr-TR" sz="1700" b="1" dirty="0"/>
        </a:p>
      </dgm:t>
    </dgm:pt>
    <dgm:pt modelId="{FEDFAF7C-C52A-49B6-A820-897BDA91DBAD}" type="parTrans" cxnId="{13060D79-DFB0-48D5-A210-E5A579264617}">
      <dgm:prSet/>
      <dgm:spPr/>
      <dgm:t>
        <a:bodyPr/>
        <a:lstStyle/>
        <a:p>
          <a:endParaRPr lang="tr-TR"/>
        </a:p>
      </dgm:t>
    </dgm:pt>
    <dgm:pt modelId="{94DC15BA-73B1-4137-8E25-02620A2AA04D}" type="sibTrans" cxnId="{13060D79-DFB0-48D5-A210-E5A579264617}">
      <dgm:prSet/>
      <dgm:spPr/>
      <dgm:t>
        <a:bodyPr/>
        <a:lstStyle/>
        <a:p>
          <a:endParaRPr lang="tr-TR"/>
        </a:p>
      </dgm:t>
    </dgm:pt>
    <dgm:pt modelId="{631ED886-0EF9-45E2-ACFA-9801EA2BBA55}" type="pres">
      <dgm:prSet presAssocID="{EB00FC0B-C3A2-47AD-A1E4-7507109D5D12}" presName="Name0" presStyleCnt="0">
        <dgm:presLayoutVars>
          <dgm:dir/>
          <dgm:resizeHandles val="exact"/>
        </dgm:presLayoutVars>
      </dgm:prSet>
      <dgm:spPr/>
      <dgm:t>
        <a:bodyPr/>
        <a:lstStyle/>
        <a:p>
          <a:endParaRPr lang="tr-TR"/>
        </a:p>
      </dgm:t>
    </dgm:pt>
    <dgm:pt modelId="{2A47888B-581B-4F5A-B20F-8E6ED59E2546}" type="pres">
      <dgm:prSet presAssocID="{2A498F83-09A7-414D-B22B-565678A18486}" presName="node" presStyleLbl="node1" presStyleIdx="0" presStyleCnt="2">
        <dgm:presLayoutVars>
          <dgm:bulletEnabled val="1"/>
        </dgm:presLayoutVars>
      </dgm:prSet>
      <dgm:spPr/>
      <dgm:t>
        <a:bodyPr/>
        <a:lstStyle/>
        <a:p>
          <a:endParaRPr lang="tr-TR"/>
        </a:p>
      </dgm:t>
    </dgm:pt>
    <dgm:pt modelId="{F49AC1A0-2A20-4C86-87FC-27DAB5954916}" type="pres">
      <dgm:prSet presAssocID="{CF84F243-F5D2-4537-AA24-769331558983}" presName="sibTrans" presStyleCnt="0"/>
      <dgm:spPr/>
    </dgm:pt>
    <dgm:pt modelId="{A2693504-28CD-4AE5-9B9E-B41F29AAEC8D}" type="pres">
      <dgm:prSet presAssocID="{E54C02D8-93FD-4D02-B824-AA34CEF386BD}" presName="node" presStyleLbl="node1" presStyleIdx="1" presStyleCnt="2">
        <dgm:presLayoutVars>
          <dgm:bulletEnabled val="1"/>
        </dgm:presLayoutVars>
      </dgm:prSet>
      <dgm:spPr/>
      <dgm:t>
        <a:bodyPr/>
        <a:lstStyle/>
        <a:p>
          <a:endParaRPr lang="tr-TR"/>
        </a:p>
      </dgm:t>
    </dgm:pt>
  </dgm:ptLst>
  <dgm:cxnLst>
    <dgm:cxn modelId="{13060D79-DFB0-48D5-A210-E5A579264617}" srcId="{EB00FC0B-C3A2-47AD-A1E4-7507109D5D12}" destId="{E54C02D8-93FD-4D02-B824-AA34CEF386BD}" srcOrd="1" destOrd="0" parTransId="{FEDFAF7C-C52A-49B6-A820-897BDA91DBAD}" sibTransId="{94DC15BA-73B1-4137-8E25-02620A2AA04D}"/>
    <dgm:cxn modelId="{6BE7E341-5A9A-407F-B473-8579969045F4}" type="presOf" srcId="{EB00FC0B-C3A2-47AD-A1E4-7507109D5D12}" destId="{631ED886-0EF9-45E2-ACFA-9801EA2BBA55}" srcOrd="0" destOrd="0" presId="urn:microsoft.com/office/officeart/2005/8/layout/hList6"/>
    <dgm:cxn modelId="{90889BF8-8B65-4B51-9C16-5928104CFFC9}" type="presOf" srcId="{2A498F83-09A7-414D-B22B-565678A18486}" destId="{2A47888B-581B-4F5A-B20F-8E6ED59E2546}" srcOrd="0" destOrd="0" presId="urn:microsoft.com/office/officeart/2005/8/layout/hList6"/>
    <dgm:cxn modelId="{CBC8707A-CCA5-4324-AD1E-B344AD0D63C4}" type="presOf" srcId="{E54C02D8-93FD-4D02-B824-AA34CEF386BD}" destId="{A2693504-28CD-4AE5-9B9E-B41F29AAEC8D}" srcOrd="0" destOrd="0" presId="urn:microsoft.com/office/officeart/2005/8/layout/hList6"/>
    <dgm:cxn modelId="{33501F99-4382-4AB0-9F76-309753521A7B}" srcId="{EB00FC0B-C3A2-47AD-A1E4-7507109D5D12}" destId="{2A498F83-09A7-414D-B22B-565678A18486}" srcOrd="0" destOrd="0" parTransId="{FE623241-E5F6-426F-ABD1-79CE4E4C4DFA}" sibTransId="{CF84F243-F5D2-4537-AA24-769331558983}"/>
    <dgm:cxn modelId="{C3676478-FAC5-4896-87AF-B9434272A7EB}" type="presParOf" srcId="{631ED886-0EF9-45E2-ACFA-9801EA2BBA55}" destId="{2A47888B-581B-4F5A-B20F-8E6ED59E2546}" srcOrd="0" destOrd="0" presId="urn:microsoft.com/office/officeart/2005/8/layout/hList6"/>
    <dgm:cxn modelId="{97228637-E029-41FD-8DFC-973E84277202}" type="presParOf" srcId="{631ED886-0EF9-45E2-ACFA-9801EA2BBA55}" destId="{F49AC1A0-2A20-4C86-87FC-27DAB5954916}" srcOrd="1" destOrd="0" presId="urn:microsoft.com/office/officeart/2005/8/layout/hList6"/>
    <dgm:cxn modelId="{96303108-ACBA-4CAD-93E8-8C47B46C946B}" type="presParOf" srcId="{631ED886-0EF9-45E2-ACFA-9801EA2BBA55}" destId="{A2693504-28CD-4AE5-9B9E-B41F29AAEC8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D2605C-AD3B-4CC7-AA97-B2819497FECB}" type="doc">
      <dgm:prSet loTypeId="urn:microsoft.com/office/officeart/2005/8/layout/process1" loCatId="process" qsTypeId="urn:microsoft.com/office/officeart/2005/8/quickstyle/simple1" qsCatId="simple" csTypeId="urn:microsoft.com/office/officeart/2005/8/colors/colorful1" csCatId="colorful" phldr="1"/>
      <dgm:spPr/>
    </dgm:pt>
    <dgm:pt modelId="{B13BF56B-E32A-4720-B703-F9BDD43E185D}">
      <dgm:prSet phldrT="[Metin]"/>
      <dgm:spPr/>
      <dgm:t>
        <a:bodyPr/>
        <a:lstStyle/>
        <a:p>
          <a:r>
            <a:rPr lang="tr-TR" smtClean="0"/>
            <a:t>Vizyon ve değerler tanımlanır</a:t>
          </a:r>
          <a:endParaRPr lang="tr-TR" dirty="0"/>
        </a:p>
      </dgm:t>
    </dgm:pt>
    <dgm:pt modelId="{D65CCC46-2A11-4137-884C-69029C225D4F}" type="parTrans" cxnId="{20BA09E7-33A7-4BA0-821F-1A9C226C0350}">
      <dgm:prSet/>
      <dgm:spPr/>
      <dgm:t>
        <a:bodyPr/>
        <a:lstStyle/>
        <a:p>
          <a:endParaRPr lang="tr-TR"/>
        </a:p>
      </dgm:t>
    </dgm:pt>
    <dgm:pt modelId="{2A03CB3D-A58C-47EE-9EE0-573B3D8A666F}" type="sibTrans" cxnId="{20BA09E7-33A7-4BA0-821F-1A9C226C0350}">
      <dgm:prSet/>
      <dgm:spPr/>
      <dgm:t>
        <a:bodyPr/>
        <a:lstStyle/>
        <a:p>
          <a:endParaRPr lang="tr-TR"/>
        </a:p>
      </dgm:t>
    </dgm:pt>
    <dgm:pt modelId="{CF819570-31C5-4383-859A-7B4FAAB4651E}">
      <dgm:prSet phldrT="[Metin]"/>
      <dgm:spPr/>
      <dgm:t>
        <a:bodyPr/>
        <a:lstStyle/>
        <a:p>
          <a:r>
            <a:rPr lang="tr-TR" smtClean="0"/>
            <a:t>Strateji ve Hedefler belirlenir</a:t>
          </a:r>
          <a:endParaRPr lang="tr-TR" dirty="0"/>
        </a:p>
      </dgm:t>
    </dgm:pt>
    <dgm:pt modelId="{FC92368E-9191-4159-BFE4-A6E76AB9543A}" type="parTrans" cxnId="{D063B337-EF5B-49FB-8DE8-19BBB644D8EC}">
      <dgm:prSet/>
      <dgm:spPr/>
      <dgm:t>
        <a:bodyPr/>
        <a:lstStyle/>
        <a:p>
          <a:endParaRPr lang="tr-TR"/>
        </a:p>
      </dgm:t>
    </dgm:pt>
    <dgm:pt modelId="{6E6D48DE-319F-46D8-8A9A-A5D763439011}" type="sibTrans" cxnId="{D063B337-EF5B-49FB-8DE8-19BBB644D8EC}">
      <dgm:prSet/>
      <dgm:spPr/>
      <dgm:t>
        <a:bodyPr/>
        <a:lstStyle/>
        <a:p>
          <a:endParaRPr lang="tr-TR"/>
        </a:p>
      </dgm:t>
    </dgm:pt>
    <dgm:pt modelId="{4150E4B6-D34C-4F28-962B-94F063057592}">
      <dgm:prSet phldrT="[Metin]"/>
      <dgm:spPr/>
      <dgm:t>
        <a:bodyPr/>
        <a:lstStyle/>
        <a:p>
          <a:r>
            <a:rPr lang="tr-TR" smtClean="0"/>
            <a:t>Paydaşlarla takımlar oluşturulur</a:t>
          </a:r>
          <a:endParaRPr lang="tr-TR" dirty="0"/>
        </a:p>
      </dgm:t>
    </dgm:pt>
    <dgm:pt modelId="{0BA77A01-539C-4FD9-BC84-08BCB9EC6CDA}" type="parTrans" cxnId="{A7F5CF3D-A3E3-41F7-8FEE-C61D0E1B927E}">
      <dgm:prSet/>
      <dgm:spPr/>
      <dgm:t>
        <a:bodyPr/>
        <a:lstStyle/>
        <a:p>
          <a:endParaRPr lang="tr-TR"/>
        </a:p>
      </dgm:t>
    </dgm:pt>
    <dgm:pt modelId="{DA1B3663-B7B9-4958-A58A-674476974506}" type="sibTrans" cxnId="{A7F5CF3D-A3E3-41F7-8FEE-C61D0E1B927E}">
      <dgm:prSet/>
      <dgm:spPr/>
      <dgm:t>
        <a:bodyPr/>
        <a:lstStyle/>
        <a:p>
          <a:endParaRPr lang="tr-TR"/>
        </a:p>
      </dgm:t>
    </dgm:pt>
    <dgm:pt modelId="{5650B8F6-76D5-4779-9236-7B1CAA2ECCD8}">
      <dgm:prSet/>
      <dgm:spPr/>
      <dgm:t>
        <a:bodyPr/>
        <a:lstStyle/>
        <a:p>
          <a:r>
            <a:rPr lang="tr-TR" smtClean="0"/>
            <a:t>Disiplinlerin profili tanımlanır</a:t>
          </a:r>
          <a:endParaRPr lang="tr-TR" dirty="0"/>
        </a:p>
      </dgm:t>
    </dgm:pt>
    <dgm:pt modelId="{60E9A3F4-2221-400E-9928-CA2553C30F66}" type="parTrans" cxnId="{C5F27FA1-EC17-43F1-847E-777211B4B915}">
      <dgm:prSet/>
      <dgm:spPr/>
      <dgm:t>
        <a:bodyPr/>
        <a:lstStyle/>
        <a:p>
          <a:endParaRPr lang="tr-TR"/>
        </a:p>
      </dgm:t>
    </dgm:pt>
    <dgm:pt modelId="{43DAF43D-57CC-4458-A07C-B07B7A097019}" type="sibTrans" cxnId="{C5F27FA1-EC17-43F1-847E-777211B4B915}">
      <dgm:prSet/>
      <dgm:spPr/>
      <dgm:t>
        <a:bodyPr/>
        <a:lstStyle/>
        <a:p>
          <a:endParaRPr lang="tr-TR"/>
        </a:p>
      </dgm:t>
    </dgm:pt>
    <dgm:pt modelId="{A23F90A3-ECBA-4347-A1CE-1AD3EAB5E6D6}">
      <dgm:prSet/>
      <dgm:spPr/>
      <dgm:t>
        <a:bodyPr/>
        <a:lstStyle/>
        <a:p>
          <a:r>
            <a:rPr lang="tr-TR" smtClean="0"/>
            <a:t>Kaynaklar sağlanır</a:t>
          </a:r>
          <a:endParaRPr lang="tr-TR" dirty="0"/>
        </a:p>
      </dgm:t>
    </dgm:pt>
    <dgm:pt modelId="{AC49C6FC-3BE9-42D5-9D6E-5996F850B7FB}" type="parTrans" cxnId="{7E34E9F1-D2E8-4C6A-9E01-F70678FDA7E6}">
      <dgm:prSet/>
      <dgm:spPr/>
      <dgm:t>
        <a:bodyPr/>
        <a:lstStyle/>
        <a:p>
          <a:endParaRPr lang="tr-TR"/>
        </a:p>
      </dgm:t>
    </dgm:pt>
    <dgm:pt modelId="{873AFDF4-64CA-4188-8FEE-EDFEA7BB7DE3}" type="sibTrans" cxnId="{7E34E9F1-D2E8-4C6A-9E01-F70678FDA7E6}">
      <dgm:prSet/>
      <dgm:spPr/>
      <dgm:t>
        <a:bodyPr/>
        <a:lstStyle/>
        <a:p>
          <a:endParaRPr lang="tr-TR"/>
        </a:p>
      </dgm:t>
    </dgm:pt>
    <dgm:pt modelId="{0AF986C7-F7B1-4C87-956B-5090BFEBE28E}">
      <dgm:prSet/>
      <dgm:spPr/>
      <dgm:t>
        <a:bodyPr/>
        <a:lstStyle/>
        <a:p>
          <a:r>
            <a:rPr lang="tr-TR" smtClean="0"/>
            <a:t>Yönetişim  oluşturulur</a:t>
          </a:r>
          <a:endParaRPr lang="tr-TR" dirty="0"/>
        </a:p>
      </dgm:t>
    </dgm:pt>
    <dgm:pt modelId="{D31DFF0D-357F-4A97-94E1-8A00448F57D5}" type="parTrans" cxnId="{C088BC24-1439-4633-8D26-8E17C9AC7E88}">
      <dgm:prSet/>
      <dgm:spPr/>
      <dgm:t>
        <a:bodyPr/>
        <a:lstStyle/>
        <a:p>
          <a:endParaRPr lang="tr-TR"/>
        </a:p>
      </dgm:t>
    </dgm:pt>
    <dgm:pt modelId="{DE54CA36-47BD-4836-9493-F42491B071BC}" type="sibTrans" cxnId="{C088BC24-1439-4633-8D26-8E17C9AC7E88}">
      <dgm:prSet/>
      <dgm:spPr/>
      <dgm:t>
        <a:bodyPr/>
        <a:lstStyle/>
        <a:p>
          <a:endParaRPr lang="tr-TR"/>
        </a:p>
      </dgm:t>
    </dgm:pt>
    <dgm:pt modelId="{76A0E622-1EC9-4D46-9CFB-D1C3E9D9DC54}">
      <dgm:prSet/>
      <dgm:spPr/>
      <dgm:t>
        <a:bodyPr/>
        <a:lstStyle/>
        <a:p>
          <a:r>
            <a:rPr lang="tr-TR" smtClean="0"/>
            <a:t>Değişim yönetilir</a:t>
          </a:r>
          <a:endParaRPr lang="tr-TR" dirty="0"/>
        </a:p>
      </dgm:t>
    </dgm:pt>
    <dgm:pt modelId="{21427E9F-1B1E-462D-88FC-664C888A1493}" type="parTrans" cxnId="{FB1D6AD7-3997-465A-A63B-70C5135F2ABD}">
      <dgm:prSet/>
      <dgm:spPr/>
      <dgm:t>
        <a:bodyPr/>
        <a:lstStyle/>
        <a:p>
          <a:endParaRPr lang="tr-TR"/>
        </a:p>
      </dgm:t>
    </dgm:pt>
    <dgm:pt modelId="{B3FE008A-7F55-4101-A894-9C1370335043}" type="sibTrans" cxnId="{FB1D6AD7-3997-465A-A63B-70C5135F2ABD}">
      <dgm:prSet/>
      <dgm:spPr/>
      <dgm:t>
        <a:bodyPr/>
        <a:lstStyle/>
        <a:p>
          <a:endParaRPr lang="tr-TR"/>
        </a:p>
      </dgm:t>
    </dgm:pt>
    <dgm:pt modelId="{90B58A4B-41D4-40B1-8F61-C8BB148B2C49}" type="pres">
      <dgm:prSet presAssocID="{7CD2605C-AD3B-4CC7-AA97-B2819497FECB}" presName="Name0" presStyleCnt="0">
        <dgm:presLayoutVars>
          <dgm:dir/>
          <dgm:resizeHandles val="exact"/>
        </dgm:presLayoutVars>
      </dgm:prSet>
      <dgm:spPr/>
    </dgm:pt>
    <dgm:pt modelId="{3695790B-183C-4B35-9435-EF9F888CAAB0}" type="pres">
      <dgm:prSet presAssocID="{B13BF56B-E32A-4720-B703-F9BDD43E185D}" presName="node" presStyleLbl="node1" presStyleIdx="0" presStyleCnt="7">
        <dgm:presLayoutVars>
          <dgm:bulletEnabled val="1"/>
        </dgm:presLayoutVars>
      </dgm:prSet>
      <dgm:spPr/>
      <dgm:t>
        <a:bodyPr/>
        <a:lstStyle/>
        <a:p>
          <a:endParaRPr lang="tr-TR"/>
        </a:p>
      </dgm:t>
    </dgm:pt>
    <dgm:pt modelId="{061DF92E-EF85-4C22-A4DF-C3DBAE4EAAAA}" type="pres">
      <dgm:prSet presAssocID="{2A03CB3D-A58C-47EE-9EE0-573B3D8A666F}" presName="sibTrans" presStyleLbl="sibTrans2D1" presStyleIdx="0" presStyleCnt="6"/>
      <dgm:spPr/>
      <dgm:t>
        <a:bodyPr/>
        <a:lstStyle/>
        <a:p>
          <a:endParaRPr lang="tr-TR"/>
        </a:p>
      </dgm:t>
    </dgm:pt>
    <dgm:pt modelId="{ACA10977-3338-4BC7-9997-C4955E591E09}" type="pres">
      <dgm:prSet presAssocID="{2A03CB3D-A58C-47EE-9EE0-573B3D8A666F}" presName="connectorText" presStyleLbl="sibTrans2D1" presStyleIdx="0" presStyleCnt="6"/>
      <dgm:spPr/>
      <dgm:t>
        <a:bodyPr/>
        <a:lstStyle/>
        <a:p>
          <a:endParaRPr lang="tr-TR"/>
        </a:p>
      </dgm:t>
    </dgm:pt>
    <dgm:pt modelId="{5928C5CB-17F1-4381-BC1F-E4DDB52BAD01}" type="pres">
      <dgm:prSet presAssocID="{CF819570-31C5-4383-859A-7B4FAAB4651E}" presName="node" presStyleLbl="node1" presStyleIdx="1" presStyleCnt="7">
        <dgm:presLayoutVars>
          <dgm:bulletEnabled val="1"/>
        </dgm:presLayoutVars>
      </dgm:prSet>
      <dgm:spPr/>
      <dgm:t>
        <a:bodyPr/>
        <a:lstStyle/>
        <a:p>
          <a:endParaRPr lang="tr-TR"/>
        </a:p>
      </dgm:t>
    </dgm:pt>
    <dgm:pt modelId="{AC040430-F61B-443E-B10C-4C610C9D7D41}" type="pres">
      <dgm:prSet presAssocID="{6E6D48DE-319F-46D8-8A9A-A5D763439011}" presName="sibTrans" presStyleLbl="sibTrans2D1" presStyleIdx="1" presStyleCnt="6"/>
      <dgm:spPr/>
      <dgm:t>
        <a:bodyPr/>
        <a:lstStyle/>
        <a:p>
          <a:endParaRPr lang="tr-TR"/>
        </a:p>
      </dgm:t>
    </dgm:pt>
    <dgm:pt modelId="{BF9C1845-3553-4C92-AF26-1BAF9D7F34F1}" type="pres">
      <dgm:prSet presAssocID="{6E6D48DE-319F-46D8-8A9A-A5D763439011}" presName="connectorText" presStyleLbl="sibTrans2D1" presStyleIdx="1" presStyleCnt="6"/>
      <dgm:spPr/>
      <dgm:t>
        <a:bodyPr/>
        <a:lstStyle/>
        <a:p>
          <a:endParaRPr lang="tr-TR"/>
        </a:p>
      </dgm:t>
    </dgm:pt>
    <dgm:pt modelId="{64184109-78E5-4A12-B587-82F26C1A3373}" type="pres">
      <dgm:prSet presAssocID="{5650B8F6-76D5-4779-9236-7B1CAA2ECCD8}" presName="node" presStyleLbl="node1" presStyleIdx="2" presStyleCnt="7">
        <dgm:presLayoutVars>
          <dgm:bulletEnabled val="1"/>
        </dgm:presLayoutVars>
      </dgm:prSet>
      <dgm:spPr/>
      <dgm:t>
        <a:bodyPr/>
        <a:lstStyle/>
        <a:p>
          <a:endParaRPr lang="tr-TR"/>
        </a:p>
      </dgm:t>
    </dgm:pt>
    <dgm:pt modelId="{FFA46EBD-5BF9-450B-B698-1EF89A7A0DA8}" type="pres">
      <dgm:prSet presAssocID="{43DAF43D-57CC-4458-A07C-B07B7A097019}" presName="sibTrans" presStyleLbl="sibTrans2D1" presStyleIdx="2" presStyleCnt="6"/>
      <dgm:spPr/>
      <dgm:t>
        <a:bodyPr/>
        <a:lstStyle/>
        <a:p>
          <a:endParaRPr lang="tr-TR"/>
        </a:p>
      </dgm:t>
    </dgm:pt>
    <dgm:pt modelId="{5C8CE7D5-CA29-4BAB-8445-8BCE9302FCB2}" type="pres">
      <dgm:prSet presAssocID="{43DAF43D-57CC-4458-A07C-B07B7A097019}" presName="connectorText" presStyleLbl="sibTrans2D1" presStyleIdx="2" presStyleCnt="6"/>
      <dgm:spPr/>
      <dgm:t>
        <a:bodyPr/>
        <a:lstStyle/>
        <a:p>
          <a:endParaRPr lang="tr-TR"/>
        </a:p>
      </dgm:t>
    </dgm:pt>
    <dgm:pt modelId="{8D34CD58-A0FB-4133-9C68-1D4C3AF7272B}" type="pres">
      <dgm:prSet presAssocID="{4150E4B6-D34C-4F28-962B-94F063057592}" presName="node" presStyleLbl="node1" presStyleIdx="3" presStyleCnt="7">
        <dgm:presLayoutVars>
          <dgm:bulletEnabled val="1"/>
        </dgm:presLayoutVars>
      </dgm:prSet>
      <dgm:spPr/>
      <dgm:t>
        <a:bodyPr/>
        <a:lstStyle/>
        <a:p>
          <a:endParaRPr lang="tr-TR"/>
        </a:p>
      </dgm:t>
    </dgm:pt>
    <dgm:pt modelId="{5536FE19-051F-4BF4-8CE8-E12B3F1B9C3C}" type="pres">
      <dgm:prSet presAssocID="{DA1B3663-B7B9-4958-A58A-674476974506}" presName="sibTrans" presStyleLbl="sibTrans2D1" presStyleIdx="3" presStyleCnt="6"/>
      <dgm:spPr/>
      <dgm:t>
        <a:bodyPr/>
        <a:lstStyle/>
        <a:p>
          <a:endParaRPr lang="tr-TR"/>
        </a:p>
      </dgm:t>
    </dgm:pt>
    <dgm:pt modelId="{40B5B917-2C13-47D2-9355-52B61E52B0D8}" type="pres">
      <dgm:prSet presAssocID="{DA1B3663-B7B9-4958-A58A-674476974506}" presName="connectorText" presStyleLbl="sibTrans2D1" presStyleIdx="3" presStyleCnt="6"/>
      <dgm:spPr/>
      <dgm:t>
        <a:bodyPr/>
        <a:lstStyle/>
        <a:p>
          <a:endParaRPr lang="tr-TR"/>
        </a:p>
      </dgm:t>
    </dgm:pt>
    <dgm:pt modelId="{55B76174-EC79-4B65-95AB-99B2A217A39C}" type="pres">
      <dgm:prSet presAssocID="{A23F90A3-ECBA-4347-A1CE-1AD3EAB5E6D6}" presName="node" presStyleLbl="node1" presStyleIdx="4" presStyleCnt="7">
        <dgm:presLayoutVars>
          <dgm:bulletEnabled val="1"/>
        </dgm:presLayoutVars>
      </dgm:prSet>
      <dgm:spPr/>
      <dgm:t>
        <a:bodyPr/>
        <a:lstStyle/>
        <a:p>
          <a:endParaRPr lang="tr-TR"/>
        </a:p>
      </dgm:t>
    </dgm:pt>
    <dgm:pt modelId="{655C84CE-EF29-4E3A-90BD-D5577214E148}" type="pres">
      <dgm:prSet presAssocID="{873AFDF4-64CA-4188-8FEE-EDFEA7BB7DE3}" presName="sibTrans" presStyleLbl="sibTrans2D1" presStyleIdx="4" presStyleCnt="6"/>
      <dgm:spPr/>
      <dgm:t>
        <a:bodyPr/>
        <a:lstStyle/>
        <a:p>
          <a:endParaRPr lang="tr-TR"/>
        </a:p>
      </dgm:t>
    </dgm:pt>
    <dgm:pt modelId="{249E2572-E80D-44FE-8B55-C91269705DE6}" type="pres">
      <dgm:prSet presAssocID="{873AFDF4-64CA-4188-8FEE-EDFEA7BB7DE3}" presName="connectorText" presStyleLbl="sibTrans2D1" presStyleIdx="4" presStyleCnt="6"/>
      <dgm:spPr/>
      <dgm:t>
        <a:bodyPr/>
        <a:lstStyle/>
        <a:p>
          <a:endParaRPr lang="tr-TR"/>
        </a:p>
      </dgm:t>
    </dgm:pt>
    <dgm:pt modelId="{9187D947-DA66-4D2E-B718-453910017283}" type="pres">
      <dgm:prSet presAssocID="{0AF986C7-F7B1-4C87-956B-5090BFEBE28E}" presName="node" presStyleLbl="node1" presStyleIdx="5" presStyleCnt="7">
        <dgm:presLayoutVars>
          <dgm:bulletEnabled val="1"/>
        </dgm:presLayoutVars>
      </dgm:prSet>
      <dgm:spPr/>
      <dgm:t>
        <a:bodyPr/>
        <a:lstStyle/>
        <a:p>
          <a:endParaRPr lang="tr-TR"/>
        </a:p>
      </dgm:t>
    </dgm:pt>
    <dgm:pt modelId="{238579D1-CDBE-44F2-A128-94252F9070EA}" type="pres">
      <dgm:prSet presAssocID="{DE54CA36-47BD-4836-9493-F42491B071BC}" presName="sibTrans" presStyleLbl="sibTrans2D1" presStyleIdx="5" presStyleCnt="6"/>
      <dgm:spPr/>
      <dgm:t>
        <a:bodyPr/>
        <a:lstStyle/>
        <a:p>
          <a:endParaRPr lang="tr-TR"/>
        </a:p>
      </dgm:t>
    </dgm:pt>
    <dgm:pt modelId="{14B55143-B71A-44A6-B533-A5362B114092}" type="pres">
      <dgm:prSet presAssocID="{DE54CA36-47BD-4836-9493-F42491B071BC}" presName="connectorText" presStyleLbl="sibTrans2D1" presStyleIdx="5" presStyleCnt="6"/>
      <dgm:spPr/>
      <dgm:t>
        <a:bodyPr/>
        <a:lstStyle/>
        <a:p>
          <a:endParaRPr lang="tr-TR"/>
        </a:p>
      </dgm:t>
    </dgm:pt>
    <dgm:pt modelId="{E6017CA8-D29E-43E0-A7C8-1240675E0DDC}" type="pres">
      <dgm:prSet presAssocID="{76A0E622-1EC9-4D46-9CFB-D1C3E9D9DC54}" presName="node" presStyleLbl="node1" presStyleIdx="6" presStyleCnt="7">
        <dgm:presLayoutVars>
          <dgm:bulletEnabled val="1"/>
        </dgm:presLayoutVars>
      </dgm:prSet>
      <dgm:spPr/>
      <dgm:t>
        <a:bodyPr/>
        <a:lstStyle/>
        <a:p>
          <a:endParaRPr lang="tr-TR"/>
        </a:p>
      </dgm:t>
    </dgm:pt>
  </dgm:ptLst>
  <dgm:cxnLst>
    <dgm:cxn modelId="{A7F5CF3D-A3E3-41F7-8FEE-C61D0E1B927E}" srcId="{7CD2605C-AD3B-4CC7-AA97-B2819497FECB}" destId="{4150E4B6-D34C-4F28-962B-94F063057592}" srcOrd="3" destOrd="0" parTransId="{0BA77A01-539C-4FD9-BC84-08BCB9EC6CDA}" sibTransId="{DA1B3663-B7B9-4958-A58A-674476974506}"/>
    <dgm:cxn modelId="{15B4E101-DB3C-43F1-ADB0-059F578BCE70}" type="presOf" srcId="{CF819570-31C5-4383-859A-7B4FAAB4651E}" destId="{5928C5CB-17F1-4381-BC1F-E4DDB52BAD01}" srcOrd="0" destOrd="0" presId="urn:microsoft.com/office/officeart/2005/8/layout/process1"/>
    <dgm:cxn modelId="{C6C8EA50-D2BE-4CD2-8D9A-2F842AFDA264}" type="presOf" srcId="{B13BF56B-E32A-4720-B703-F9BDD43E185D}" destId="{3695790B-183C-4B35-9435-EF9F888CAAB0}" srcOrd="0" destOrd="0" presId="urn:microsoft.com/office/officeart/2005/8/layout/process1"/>
    <dgm:cxn modelId="{78DFC679-285A-4352-AAD3-782AF8549C78}" type="presOf" srcId="{5650B8F6-76D5-4779-9236-7B1CAA2ECCD8}" destId="{64184109-78E5-4A12-B587-82F26C1A3373}" srcOrd="0" destOrd="0" presId="urn:microsoft.com/office/officeart/2005/8/layout/process1"/>
    <dgm:cxn modelId="{841529B6-CD33-4F39-9EB7-CB9114CBD2D3}" type="presOf" srcId="{6E6D48DE-319F-46D8-8A9A-A5D763439011}" destId="{BF9C1845-3553-4C92-AF26-1BAF9D7F34F1}" srcOrd="1" destOrd="0" presId="urn:microsoft.com/office/officeart/2005/8/layout/process1"/>
    <dgm:cxn modelId="{7F5C36C8-20A9-49C3-B1AB-434B9D12F2F1}" type="presOf" srcId="{2A03CB3D-A58C-47EE-9EE0-573B3D8A666F}" destId="{061DF92E-EF85-4C22-A4DF-C3DBAE4EAAAA}" srcOrd="0" destOrd="0" presId="urn:microsoft.com/office/officeart/2005/8/layout/process1"/>
    <dgm:cxn modelId="{275D0C50-DBA4-46B0-8D59-DAD240C882FF}" type="presOf" srcId="{4150E4B6-D34C-4F28-962B-94F063057592}" destId="{8D34CD58-A0FB-4133-9C68-1D4C3AF7272B}" srcOrd="0" destOrd="0" presId="urn:microsoft.com/office/officeart/2005/8/layout/process1"/>
    <dgm:cxn modelId="{D063B337-EF5B-49FB-8DE8-19BBB644D8EC}" srcId="{7CD2605C-AD3B-4CC7-AA97-B2819497FECB}" destId="{CF819570-31C5-4383-859A-7B4FAAB4651E}" srcOrd="1" destOrd="0" parTransId="{FC92368E-9191-4159-BFE4-A6E76AB9543A}" sibTransId="{6E6D48DE-319F-46D8-8A9A-A5D763439011}"/>
    <dgm:cxn modelId="{C5F27FA1-EC17-43F1-847E-777211B4B915}" srcId="{7CD2605C-AD3B-4CC7-AA97-B2819497FECB}" destId="{5650B8F6-76D5-4779-9236-7B1CAA2ECCD8}" srcOrd="2" destOrd="0" parTransId="{60E9A3F4-2221-400E-9928-CA2553C30F66}" sibTransId="{43DAF43D-57CC-4458-A07C-B07B7A097019}"/>
    <dgm:cxn modelId="{FBB21508-A83A-4021-9823-38B4A3EF802D}" type="presOf" srcId="{DE54CA36-47BD-4836-9493-F42491B071BC}" destId="{238579D1-CDBE-44F2-A128-94252F9070EA}" srcOrd="0" destOrd="0" presId="urn:microsoft.com/office/officeart/2005/8/layout/process1"/>
    <dgm:cxn modelId="{37E25948-6877-4796-BC06-EE8C495F46B4}" type="presOf" srcId="{873AFDF4-64CA-4188-8FEE-EDFEA7BB7DE3}" destId="{655C84CE-EF29-4E3A-90BD-D5577214E148}" srcOrd="0" destOrd="0" presId="urn:microsoft.com/office/officeart/2005/8/layout/process1"/>
    <dgm:cxn modelId="{418EA3BA-A2FF-4303-BCB8-D2F813A1C0B3}" type="presOf" srcId="{76A0E622-1EC9-4D46-9CFB-D1C3E9D9DC54}" destId="{E6017CA8-D29E-43E0-A7C8-1240675E0DDC}" srcOrd="0" destOrd="0" presId="urn:microsoft.com/office/officeart/2005/8/layout/process1"/>
    <dgm:cxn modelId="{E45D96AC-9D99-49F5-A18C-BC9C777A7E8F}" type="presOf" srcId="{0AF986C7-F7B1-4C87-956B-5090BFEBE28E}" destId="{9187D947-DA66-4D2E-B718-453910017283}" srcOrd="0" destOrd="0" presId="urn:microsoft.com/office/officeart/2005/8/layout/process1"/>
    <dgm:cxn modelId="{DEF3AB15-5752-44A6-9558-740C9AC50F19}" type="presOf" srcId="{7CD2605C-AD3B-4CC7-AA97-B2819497FECB}" destId="{90B58A4B-41D4-40B1-8F61-C8BB148B2C49}" srcOrd="0" destOrd="0" presId="urn:microsoft.com/office/officeart/2005/8/layout/process1"/>
    <dgm:cxn modelId="{FB1D6AD7-3997-465A-A63B-70C5135F2ABD}" srcId="{7CD2605C-AD3B-4CC7-AA97-B2819497FECB}" destId="{76A0E622-1EC9-4D46-9CFB-D1C3E9D9DC54}" srcOrd="6" destOrd="0" parTransId="{21427E9F-1B1E-462D-88FC-664C888A1493}" sibTransId="{B3FE008A-7F55-4101-A894-9C1370335043}"/>
    <dgm:cxn modelId="{592AF64A-D976-484A-A003-E08207D591F6}" type="presOf" srcId="{DA1B3663-B7B9-4958-A58A-674476974506}" destId="{40B5B917-2C13-47D2-9355-52B61E52B0D8}" srcOrd="1" destOrd="0" presId="urn:microsoft.com/office/officeart/2005/8/layout/process1"/>
    <dgm:cxn modelId="{346FFFCF-8F2E-4DE6-87F3-E0254F5C07E8}" type="presOf" srcId="{DA1B3663-B7B9-4958-A58A-674476974506}" destId="{5536FE19-051F-4BF4-8CE8-E12B3F1B9C3C}" srcOrd="0" destOrd="0" presId="urn:microsoft.com/office/officeart/2005/8/layout/process1"/>
    <dgm:cxn modelId="{405FD0EB-3D25-4DAA-9BB8-4217808CBCF3}" type="presOf" srcId="{2A03CB3D-A58C-47EE-9EE0-573B3D8A666F}" destId="{ACA10977-3338-4BC7-9997-C4955E591E09}" srcOrd="1" destOrd="0" presId="urn:microsoft.com/office/officeart/2005/8/layout/process1"/>
    <dgm:cxn modelId="{F38F1FE8-5424-4699-91C3-0B5ED0F0CC88}" type="presOf" srcId="{873AFDF4-64CA-4188-8FEE-EDFEA7BB7DE3}" destId="{249E2572-E80D-44FE-8B55-C91269705DE6}" srcOrd="1" destOrd="0" presId="urn:microsoft.com/office/officeart/2005/8/layout/process1"/>
    <dgm:cxn modelId="{7E34E9F1-D2E8-4C6A-9E01-F70678FDA7E6}" srcId="{7CD2605C-AD3B-4CC7-AA97-B2819497FECB}" destId="{A23F90A3-ECBA-4347-A1CE-1AD3EAB5E6D6}" srcOrd="4" destOrd="0" parTransId="{AC49C6FC-3BE9-42D5-9D6E-5996F850B7FB}" sibTransId="{873AFDF4-64CA-4188-8FEE-EDFEA7BB7DE3}"/>
    <dgm:cxn modelId="{CD4F9E0D-57CB-416F-8DC6-A2AD82A3D7CA}" type="presOf" srcId="{43DAF43D-57CC-4458-A07C-B07B7A097019}" destId="{FFA46EBD-5BF9-450B-B698-1EF89A7A0DA8}" srcOrd="0" destOrd="0" presId="urn:microsoft.com/office/officeart/2005/8/layout/process1"/>
    <dgm:cxn modelId="{B8269C15-505C-4CAE-A3CA-C1D8CA482251}" type="presOf" srcId="{6E6D48DE-319F-46D8-8A9A-A5D763439011}" destId="{AC040430-F61B-443E-B10C-4C610C9D7D41}" srcOrd="0" destOrd="0" presId="urn:microsoft.com/office/officeart/2005/8/layout/process1"/>
    <dgm:cxn modelId="{20BA09E7-33A7-4BA0-821F-1A9C226C0350}" srcId="{7CD2605C-AD3B-4CC7-AA97-B2819497FECB}" destId="{B13BF56B-E32A-4720-B703-F9BDD43E185D}" srcOrd="0" destOrd="0" parTransId="{D65CCC46-2A11-4137-884C-69029C225D4F}" sibTransId="{2A03CB3D-A58C-47EE-9EE0-573B3D8A666F}"/>
    <dgm:cxn modelId="{F14A8C43-DCE2-447E-8FB9-031C5B6EDB15}" type="presOf" srcId="{A23F90A3-ECBA-4347-A1CE-1AD3EAB5E6D6}" destId="{55B76174-EC79-4B65-95AB-99B2A217A39C}" srcOrd="0" destOrd="0" presId="urn:microsoft.com/office/officeart/2005/8/layout/process1"/>
    <dgm:cxn modelId="{7931B9CB-1D94-4695-82E6-65D1926CC8EC}" type="presOf" srcId="{43DAF43D-57CC-4458-A07C-B07B7A097019}" destId="{5C8CE7D5-CA29-4BAB-8445-8BCE9302FCB2}" srcOrd="1" destOrd="0" presId="urn:microsoft.com/office/officeart/2005/8/layout/process1"/>
    <dgm:cxn modelId="{C088BC24-1439-4633-8D26-8E17C9AC7E88}" srcId="{7CD2605C-AD3B-4CC7-AA97-B2819497FECB}" destId="{0AF986C7-F7B1-4C87-956B-5090BFEBE28E}" srcOrd="5" destOrd="0" parTransId="{D31DFF0D-357F-4A97-94E1-8A00448F57D5}" sibTransId="{DE54CA36-47BD-4836-9493-F42491B071BC}"/>
    <dgm:cxn modelId="{91F5564C-9D72-42B8-97D0-F083D58AA79C}" type="presOf" srcId="{DE54CA36-47BD-4836-9493-F42491B071BC}" destId="{14B55143-B71A-44A6-B533-A5362B114092}" srcOrd="1" destOrd="0" presId="urn:microsoft.com/office/officeart/2005/8/layout/process1"/>
    <dgm:cxn modelId="{8853D625-0A17-4352-A8B1-A115535FDFDD}" type="presParOf" srcId="{90B58A4B-41D4-40B1-8F61-C8BB148B2C49}" destId="{3695790B-183C-4B35-9435-EF9F888CAAB0}" srcOrd="0" destOrd="0" presId="urn:microsoft.com/office/officeart/2005/8/layout/process1"/>
    <dgm:cxn modelId="{54CE639F-03BF-4B73-AFFB-32E5010EB383}" type="presParOf" srcId="{90B58A4B-41D4-40B1-8F61-C8BB148B2C49}" destId="{061DF92E-EF85-4C22-A4DF-C3DBAE4EAAAA}" srcOrd="1" destOrd="0" presId="urn:microsoft.com/office/officeart/2005/8/layout/process1"/>
    <dgm:cxn modelId="{C300A310-DBE9-4C90-A074-D8F75B909D02}" type="presParOf" srcId="{061DF92E-EF85-4C22-A4DF-C3DBAE4EAAAA}" destId="{ACA10977-3338-4BC7-9997-C4955E591E09}" srcOrd="0" destOrd="0" presId="urn:microsoft.com/office/officeart/2005/8/layout/process1"/>
    <dgm:cxn modelId="{FB9EFD45-0CCA-42CD-9921-9A1DFF749B4D}" type="presParOf" srcId="{90B58A4B-41D4-40B1-8F61-C8BB148B2C49}" destId="{5928C5CB-17F1-4381-BC1F-E4DDB52BAD01}" srcOrd="2" destOrd="0" presId="urn:microsoft.com/office/officeart/2005/8/layout/process1"/>
    <dgm:cxn modelId="{FAC3CF8D-679A-4313-A640-445AEDAD6562}" type="presParOf" srcId="{90B58A4B-41D4-40B1-8F61-C8BB148B2C49}" destId="{AC040430-F61B-443E-B10C-4C610C9D7D41}" srcOrd="3" destOrd="0" presId="urn:microsoft.com/office/officeart/2005/8/layout/process1"/>
    <dgm:cxn modelId="{55599AB9-D292-4D93-ABD7-2CEB3AB1D27F}" type="presParOf" srcId="{AC040430-F61B-443E-B10C-4C610C9D7D41}" destId="{BF9C1845-3553-4C92-AF26-1BAF9D7F34F1}" srcOrd="0" destOrd="0" presId="urn:microsoft.com/office/officeart/2005/8/layout/process1"/>
    <dgm:cxn modelId="{175C4D83-213D-4E04-A378-282535242054}" type="presParOf" srcId="{90B58A4B-41D4-40B1-8F61-C8BB148B2C49}" destId="{64184109-78E5-4A12-B587-82F26C1A3373}" srcOrd="4" destOrd="0" presId="urn:microsoft.com/office/officeart/2005/8/layout/process1"/>
    <dgm:cxn modelId="{CD391A60-CCA9-4389-B6F7-0A6A1F3D2C67}" type="presParOf" srcId="{90B58A4B-41D4-40B1-8F61-C8BB148B2C49}" destId="{FFA46EBD-5BF9-450B-B698-1EF89A7A0DA8}" srcOrd="5" destOrd="0" presId="urn:microsoft.com/office/officeart/2005/8/layout/process1"/>
    <dgm:cxn modelId="{8842AA9C-77D9-4178-A6CA-27A7B146C0D7}" type="presParOf" srcId="{FFA46EBD-5BF9-450B-B698-1EF89A7A0DA8}" destId="{5C8CE7D5-CA29-4BAB-8445-8BCE9302FCB2}" srcOrd="0" destOrd="0" presId="urn:microsoft.com/office/officeart/2005/8/layout/process1"/>
    <dgm:cxn modelId="{DFADB404-D1A6-46FD-8D80-363022E1969B}" type="presParOf" srcId="{90B58A4B-41D4-40B1-8F61-C8BB148B2C49}" destId="{8D34CD58-A0FB-4133-9C68-1D4C3AF7272B}" srcOrd="6" destOrd="0" presId="urn:microsoft.com/office/officeart/2005/8/layout/process1"/>
    <dgm:cxn modelId="{31ACBC35-6251-48BF-9703-060F6CD69F43}" type="presParOf" srcId="{90B58A4B-41D4-40B1-8F61-C8BB148B2C49}" destId="{5536FE19-051F-4BF4-8CE8-E12B3F1B9C3C}" srcOrd="7" destOrd="0" presId="urn:microsoft.com/office/officeart/2005/8/layout/process1"/>
    <dgm:cxn modelId="{1A00CB41-A1F3-483C-B338-0EC19F5B461E}" type="presParOf" srcId="{5536FE19-051F-4BF4-8CE8-E12B3F1B9C3C}" destId="{40B5B917-2C13-47D2-9355-52B61E52B0D8}" srcOrd="0" destOrd="0" presId="urn:microsoft.com/office/officeart/2005/8/layout/process1"/>
    <dgm:cxn modelId="{0285EB05-C7C6-439B-8551-5988DD100F04}" type="presParOf" srcId="{90B58A4B-41D4-40B1-8F61-C8BB148B2C49}" destId="{55B76174-EC79-4B65-95AB-99B2A217A39C}" srcOrd="8" destOrd="0" presId="urn:microsoft.com/office/officeart/2005/8/layout/process1"/>
    <dgm:cxn modelId="{A2DA2E7E-1EA2-4DE3-8293-8C24008325AE}" type="presParOf" srcId="{90B58A4B-41D4-40B1-8F61-C8BB148B2C49}" destId="{655C84CE-EF29-4E3A-90BD-D5577214E148}" srcOrd="9" destOrd="0" presId="urn:microsoft.com/office/officeart/2005/8/layout/process1"/>
    <dgm:cxn modelId="{174D0B78-EE0F-4723-ABBA-7A975CE312F6}" type="presParOf" srcId="{655C84CE-EF29-4E3A-90BD-D5577214E148}" destId="{249E2572-E80D-44FE-8B55-C91269705DE6}" srcOrd="0" destOrd="0" presId="urn:microsoft.com/office/officeart/2005/8/layout/process1"/>
    <dgm:cxn modelId="{9004FF22-A7FE-4B55-A313-3E4980256DDD}" type="presParOf" srcId="{90B58A4B-41D4-40B1-8F61-C8BB148B2C49}" destId="{9187D947-DA66-4D2E-B718-453910017283}" srcOrd="10" destOrd="0" presId="urn:microsoft.com/office/officeart/2005/8/layout/process1"/>
    <dgm:cxn modelId="{92D25489-C1E3-4125-A7EE-81F76BC67EE9}" type="presParOf" srcId="{90B58A4B-41D4-40B1-8F61-C8BB148B2C49}" destId="{238579D1-CDBE-44F2-A128-94252F9070EA}" srcOrd="11" destOrd="0" presId="urn:microsoft.com/office/officeart/2005/8/layout/process1"/>
    <dgm:cxn modelId="{9FBD900E-CB4A-49C3-9EE4-10BF927E5E99}" type="presParOf" srcId="{238579D1-CDBE-44F2-A128-94252F9070EA}" destId="{14B55143-B71A-44A6-B533-A5362B114092}" srcOrd="0" destOrd="0" presId="urn:microsoft.com/office/officeart/2005/8/layout/process1"/>
    <dgm:cxn modelId="{B2B82AC4-0C05-464B-9F77-2FF070ECBDEE}" type="presParOf" srcId="{90B58A4B-41D4-40B1-8F61-C8BB148B2C49}" destId="{E6017CA8-D29E-43E0-A7C8-1240675E0DDC}"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D2605C-AD3B-4CC7-AA97-B2819497FECB}" type="doc">
      <dgm:prSet loTypeId="urn:microsoft.com/office/officeart/2005/8/layout/chevron1" loCatId="process" qsTypeId="urn:microsoft.com/office/officeart/2005/8/quickstyle/simple1" qsCatId="simple" csTypeId="urn:microsoft.com/office/officeart/2005/8/colors/colorful1" csCatId="colorful" phldr="1"/>
      <dgm:spPr/>
    </dgm:pt>
    <dgm:pt modelId="{B13BF56B-E32A-4720-B703-F9BDD43E185D}">
      <dgm:prSet phldrT="[Metin]"/>
      <dgm:spPr/>
      <dgm:t>
        <a:bodyPr/>
        <a:lstStyle/>
        <a:p>
          <a:r>
            <a:rPr lang="tr-TR" smtClean="0"/>
            <a:t>Program tasarımı</a:t>
          </a:r>
          <a:endParaRPr lang="tr-TR" dirty="0"/>
        </a:p>
      </dgm:t>
    </dgm:pt>
    <dgm:pt modelId="{D65CCC46-2A11-4137-884C-69029C225D4F}" type="parTrans" cxnId="{20BA09E7-33A7-4BA0-821F-1A9C226C0350}">
      <dgm:prSet/>
      <dgm:spPr/>
      <dgm:t>
        <a:bodyPr/>
        <a:lstStyle/>
        <a:p>
          <a:endParaRPr lang="tr-TR"/>
        </a:p>
      </dgm:t>
    </dgm:pt>
    <dgm:pt modelId="{2A03CB3D-A58C-47EE-9EE0-573B3D8A666F}" type="sibTrans" cxnId="{20BA09E7-33A7-4BA0-821F-1A9C226C0350}">
      <dgm:prSet/>
      <dgm:spPr/>
      <dgm:t>
        <a:bodyPr/>
        <a:lstStyle/>
        <a:p>
          <a:endParaRPr lang="tr-TR"/>
        </a:p>
      </dgm:t>
    </dgm:pt>
    <dgm:pt modelId="{CF819570-31C5-4383-859A-7B4FAAB4651E}">
      <dgm:prSet phldrT="[Metin]"/>
      <dgm:spPr/>
      <dgm:t>
        <a:bodyPr/>
        <a:lstStyle/>
        <a:p>
          <a:r>
            <a:rPr lang="tr-TR" smtClean="0"/>
            <a:t>Kayıt duyuru işlemleri</a:t>
          </a:r>
          <a:endParaRPr lang="tr-TR" dirty="0"/>
        </a:p>
      </dgm:t>
    </dgm:pt>
    <dgm:pt modelId="{FC92368E-9191-4159-BFE4-A6E76AB9543A}" type="parTrans" cxnId="{D063B337-EF5B-49FB-8DE8-19BBB644D8EC}">
      <dgm:prSet/>
      <dgm:spPr/>
      <dgm:t>
        <a:bodyPr/>
        <a:lstStyle/>
        <a:p>
          <a:endParaRPr lang="tr-TR"/>
        </a:p>
      </dgm:t>
    </dgm:pt>
    <dgm:pt modelId="{6E6D48DE-319F-46D8-8A9A-A5D763439011}" type="sibTrans" cxnId="{D063B337-EF5B-49FB-8DE8-19BBB644D8EC}">
      <dgm:prSet/>
      <dgm:spPr/>
      <dgm:t>
        <a:bodyPr/>
        <a:lstStyle/>
        <a:p>
          <a:endParaRPr lang="tr-TR"/>
        </a:p>
      </dgm:t>
    </dgm:pt>
    <dgm:pt modelId="{4150E4B6-D34C-4F28-962B-94F063057592}">
      <dgm:prSet phldrT="[Metin]"/>
      <dgm:spPr/>
      <dgm:t>
        <a:bodyPr/>
        <a:lstStyle/>
        <a:p>
          <a:r>
            <a:rPr lang="tr-TR" smtClean="0"/>
            <a:t>Her öğrenciye en uygun yol çizilir</a:t>
          </a:r>
          <a:endParaRPr lang="tr-TR" dirty="0"/>
        </a:p>
      </dgm:t>
    </dgm:pt>
    <dgm:pt modelId="{0BA77A01-539C-4FD9-BC84-08BCB9EC6CDA}" type="parTrans" cxnId="{A7F5CF3D-A3E3-41F7-8FEE-C61D0E1B927E}">
      <dgm:prSet/>
      <dgm:spPr/>
      <dgm:t>
        <a:bodyPr/>
        <a:lstStyle/>
        <a:p>
          <a:endParaRPr lang="tr-TR"/>
        </a:p>
      </dgm:t>
    </dgm:pt>
    <dgm:pt modelId="{DA1B3663-B7B9-4958-A58A-674476974506}" type="sibTrans" cxnId="{A7F5CF3D-A3E3-41F7-8FEE-C61D0E1B927E}">
      <dgm:prSet/>
      <dgm:spPr/>
      <dgm:t>
        <a:bodyPr/>
        <a:lstStyle/>
        <a:p>
          <a:endParaRPr lang="tr-TR"/>
        </a:p>
      </dgm:t>
    </dgm:pt>
    <dgm:pt modelId="{5650B8F6-76D5-4779-9236-7B1CAA2ECCD8}">
      <dgm:prSet/>
      <dgm:spPr/>
      <dgm:t>
        <a:bodyPr/>
        <a:lstStyle/>
        <a:p>
          <a:r>
            <a:rPr lang="tr-TR" dirty="0" smtClean="0"/>
            <a:t>Öğrencinin programı düzenlenir</a:t>
          </a:r>
          <a:endParaRPr lang="tr-TR" dirty="0"/>
        </a:p>
      </dgm:t>
    </dgm:pt>
    <dgm:pt modelId="{60E9A3F4-2221-400E-9928-CA2553C30F66}" type="parTrans" cxnId="{C5F27FA1-EC17-43F1-847E-777211B4B915}">
      <dgm:prSet/>
      <dgm:spPr/>
      <dgm:t>
        <a:bodyPr/>
        <a:lstStyle/>
        <a:p>
          <a:endParaRPr lang="tr-TR"/>
        </a:p>
      </dgm:t>
    </dgm:pt>
    <dgm:pt modelId="{43DAF43D-57CC-4458-A07C-B07B7A097019}" type="sibTrans" cxnId="{C5F27FA1-EC17-43F1-847E-777211B4B915}">
      <dgm:prSet/>
      <dgm:spPr/>
      <dgm:t>
        <a:bodyPr/>
        <a:lstStyle/>
        <a:p>
          <a:endParaRPr lang="tr-TR"/>
        </a:p>
      </dgm:t>
    </dgm:pt>
    <dgm:pt modelId="{A23F90A3-ECBA-4347-A1CE-1AD3EAB5E6D6}">
      <dgm:prSet/>
      <dgm:spPr/>
      <dgm:t>
        <a:bodyPr/>
        <a:lstStyle/>
        <a:p>
          <a:r>
            <a:rPr lang="tr-TR" smtClean="0"/>
            <a:t>Öğrencinin gelişimi izlenir</a:t>
          </a:r>
          <a:endParaRPr lang="tr-TR" dirty="0"/>
        </a:p>
      </dgm:t>
    </dgm:pt>
    <dgm:pt modelId="{AC49C6FC-3BE9-42D5-9D6E-5996F850B7FB}" type="parTrans" cxnId="{7E34E9F1-D2E8-4C6A-9E01-F70678FDA7E6}">
      <dgm:prSet/>
      <dgm:spPr/>
      <dgm:t>
        <a:bodyPr/>
        <a:lstStyle/>
        <a:p>
          <a:endParaRPr lang="tr-TR"/>
        </a:p>
      </dgm:t>
    </dgm:pt>
    <dgm:pt modelId="{873AFDF4-64CA-4188-8FEE-EDFEA7BB7DE3}" type="sibTrans" cxnId="{7E34E9F1-D2E8-4C6A-9E01-F70678FDA7E6}">
      <dgm:prSet/>
      <dgm:spPr/>
      <dgm:t>
        <a:bodyPr/>
        <a:lstStyle/>
        <a:p>
          <a:endParaRPr lang="tr-TR"/>
        </a:p>
      </dgm:t>
    </dgm:pt>
    <dgm:pt modelId="{0AF986C7-F7B1-4C87-956B-5090BFEBE28E}">
      <dgm:prSet/>
      <dgm:spPr/>
      <dgm:t>
        <a:bodyPr/>
        <a:lstStyle/>
        <a:p>
          <a:r>
            <a:rPr lang="tr-TR" dirty="0" smtClean="0"/>
            <a:t>Programın sonlandığını gösteren kanıtlanır</a:t>
          </a:r>
          <a:endParaRPr lang="tr-TR" dirty="0"/>
        </a:p>
      </dgm:t>
    </dgm:pt>
    <dgm:pt modelId="{D31DFF0D-357F-4A97-94E1-8A00448F57D5}" type="parTrans" cxnId="{C088BC24-1439-4633-8D26-8E17C9AC7E88}">
      <dgm:prSet/>
      <dgm:spPr/>
      <dgm:t>
        <a:bodyPr/>
        <a:lstStyle/>
        <a:p>
          <a:endParaRPr lang="tr-TR"/>
        </a:p>
      </dgm:t>
    </dgm:pt>
    <dgm:pt modelId="{DE54CA36-47BD-4836-9493-F42491B071BC}" type="sibTrans" cxnId="{C088BC24-1439-4633-8D26-8E17C9AC7E88}">
      <dgm:prSet/>
      <dgm:spPr/>
      <dgm:t>
        <a:bodyPr/>
        <a:lstStyle/>
        <a:p>
          <a:endParaRPr lang="tr-TR"/>
        </a:p>
      </dgm:t>
    </dgm:pt>
    <dgm:pt modelId="{E1D2927A-07BB-47C0-8DE4-5739035E2E1E}" type="pres">
      <dgm:prSet presAssocID="{7CD2605C-AD3B-4CC7-AA97-B2819497FECB}" presName="Name0" presStyleCnt="0">
        <dgm:presLayoutVars>
          <dgm:dir/>
          <dgm:animLvl val="lvl"/>
          <dgm:resizeHandles val="exact"/>
        </dgm:presLayoutVars>
      </dgm:prSet>
      <dgm:spPr/>
    </dgm:pt>
    <dgm:pt modelId="{C62C961D-953E-4DDD-82BF-AAB826CDE508}" type="pres">
      <dgm:prSet presAssocID="{B13BF56B-E32A-4720-B703-F9BDD43E185D}" presName="parTxOnly" presStyleLbl="node1" presStyleIdx="0" presStyleCnt="6">
        <dgm:presLayoutVars>
          <dgm:chMax val="0"/>
          <dgm:chPref val="0"/>
          <dgm:bulletEnabled val="1"/>
        </dgm:presLayoutVars>
      </dgm:prSet>
      <dgm:spPr/>
      <dgm:t>
        <a:bodyPr/>
        <a:lstStyle/>
        <a:p>
          <a:endParaRPr lang="tr-TR"/>
        </a:p>
      </dgm:t>
    </dgm:pt>
    <dgm:pt modelId="{4E553A1E-DEEE-4F15-B56D-2BAE1A150A85}" type="pres">
      <dgm:prSet presAssocID="{2A03CB3D-A58C-47EE-9EE0-573B3D8A666F}" presName="parTxOnlySpace" presStyleCnt="0"/>
      <dgm:spPr/>
    </dgm:pt>
    <dgm:pt modelId="{69B4F27A-9BA6-4215-9EEB-4E80A4C91E7F}" type="pres">
      <dgm:prSet presAssocID="{CF819570-31C5-4383-859A-7B4FAAB4651E}" presName="parTxOnly" presStyleLbl="node1" presStyleIdx="1" presStyleCnt="6">
        <dgm:presLayoutVars>
          <dgm:chMax val="0"/>
          <dgm:chPref val="0"/>
          <dgm:bulletEnabled val="1"/>
        </dgm:presLayoutVars>
      </dgm:prSet>
      <dgm:spPr/>
      <dgm:t>
        <a:bodyPr/>
        <a:lstStyle/>
        <a:p>
          <a:endParaRPr lang="tr-TR"/>
        </a:p>
      </dgm:t>
    </dgm:pt>
    <dgm:pt modelId="{9CFE657D-FEC5-4A3E-A20F-E4AD47EC12ED}" type="pres">
      <dgm:prSet presAssocID="{6E6D48DE-319F-46D8-8A9A-A5D763439011}" presName="parTxOnlySpace" presStyleCnt="0"/>
      <dgm:spPr/>
    </dgm:pt>
    <dgm:pt modelId="{A30D83CB-0F96-4D78-90CE-BD98121A9CB3}" type="pres">
      <dgm:prSet presAssocID="{5650B8F6-76D5-4779-9236-7B1CAA2ECCD8}" presName="parTxOnly" presStyleLbl="node1" presStyleIdx="2" presStyleCnt="6">
        <dgm:presLayoutVars>
          <dgm:chMax val="0"/>
          <dgm:chPref val="0"/>
          <dgm:bulletEnabled val="1"/>
        </dgm:presLayoutVars>
      </dgm:prSet>
      <dgm:spPr/>
      <dgm:t>
        <a:bodyPr/>
        <a:lstStyle/>
        <a:p>
          <a:endParaRPr lang="tr-TR"/>
        </a:p>
      </dgm:t>
    </dgm:pt>
    <dgm:pt modelId="{054E6573-0FC5-4A83-B30E-0CFB65187D4F}" type="pres">
      <dgm:prSet presAssocID="{43DAF43D-57CC-4458-A07C-B07B7A097019}" presName="parTxOnlySpace" presStyleCnt="0"/>
      <dgm:spPr/>
    </dgm:pt>
    <dgm:pt modelId="{F4C195F8-4FD2-40BF-A2A8-92B36900C7C8}" type="pres">
      <dgm:prSet presAssocID="{4150E4B6-D34C-4F28-962B-94F063057592}" presName="parTxOnly" presStyleLbl="node1" presStyleIdx="3" presStyleCnt="6">
        <dgm:presLayoutVars>
          <dgm:chMax val="0"/>
          <dgm:chPref val="0"/>
          <dgm:bulletEnabled val="1"/>
        </dgm:presLayoutVars>
      </dgm:prSet>
      <dgm:spPr/>
      <dgm:t>
        <a:bodyPr/>
        <a:lstStyle/>
        <a:p>
          <a:endParaRPr lang="tr-TR"/>
        </a:p>
      </dgm:t>
    </dgm:pt>
    <dgm:pt modelId="{C36919C8-3DB5-4893-B531-2172CE141C28}" type="pres">
      <dgm:prSet presAssocID="{DA1B3663-B7B9-4958-A58A-674476974506}" presName="parTxOnlySpace" presStyleCnt="0"/>
      <dgm:spPr/>
    </dgm:pt>
    <dgm:pt modelId="{65EEAF55-2808-4AFF-B432-C40684B25475}" type="pres">
      <dgm:prSet presAssocID="{A23F90A3-ECBA-4347-A1CE-1AD3EAB5E6D6}" presName="parTxOnly" presStyleLbl="node1" presStyleIdx="4" presStyleCnt="6">
        <dgm:presLayoutVars>
          <dgm:chMax val="0"/>
          <dgm:chPref val="0"/>
          <dgm:bulletEnabled val="1"/>
        </dgm:presLayoutVars>
      </dgm:prSet>
      <dgm:spPr/>
      <dgm:t>
        <a:bodyPr/>
        <a:lstStyle/>
        <a:p>
          <a:endParaRPr lang="tr-TR"/>
        </a:p>
      </dgm:t>
    </dgm:pt>
    <dgm:pt modelId="{4811E0FA-7CBF-4A3F-AF5D-ED0C587BE66B}" type="pres">
      <dgm:prSet presAssocID="{873AFDF4-64CA-4188-8FEE-EDFEA7BB7DE3}" presName="parTxOnlySpace" presStyleCnt="0"/>
      <dgm:spPr/>
    </dgm:pt>
    <dgm:pt modelId="{422EE57D-F652-4F32-99E6-77B386719266}" type="pres">
      <dgm:prSet presAssocID="{0AF986C7-F7B1-4C87-956B-5090BFEBE28E}" presName="parTxOnly" presStyleLbl="node1" presStyleIdx="5" presStyleCnt="6">
        <dgm:presLayoutVars>
          <dgm:chMax val="0"/>
          <dgm:chPref val="0"/>
          <dgm:bulletEnabled val="1"/>
        </dgm:presLayoutVars>
      </dgm:prSet>
      <dgm:spPr/>
      <dgm:t>
        <a:bodyPr/>
        <a:lstStyle/>
        <a:p>
          <a:endParaRPr lang="tr-TR"/>
        </a:p>
      </dgm:t>
    </dgm:pt>
  </dgm:ptLst>
  <dgm:cxnLst>
    <dgm:cxn modelId="{DD8414A3-4FE3-406D-BE31-7AFDF4B86AF9}" type="presOf" srcId="{0AF986C7-F7B1-4C87-956B-5090BFEBE28E}" destId="{422EE57D-F652-4F32-99E6-77B386719266}" srcOrd="0" destOrd="0" presId="urn:microsoft.com/office/officeart/2005/8/layout/chevron1"/>
    <dgm:cxn modelId="{C088BC24-1439-4633-8D26-8E17C9AC7E88}" srcId="{7CD2605C-AD3B-4CC7-AA97-B2819497FECB}" destId="{0AF986C7-F7B1-4C87-956B-5090BFEBE28E}" srcOrd="5" destOrd="0" parTransId="{D31DFF0D-357F-4A97-94E1-8A00448F57D5}" sibTransId="{DE54CA36-47BD-4836-9493-F42491B071BC}"/>
    <dgm:cxn modelId="{70F62BAC-5580-411A-AB92-6A9272E61FB9}" type="presOf" srcId="{A23F90A3-ECBA-4347-A1CE-1AD3EAB5E6D6}" destId="{65EEAF55-2808-4AFF-B432-C40684B25475}" srcOrd="0" destOrd="0" presId="urn:microsoft.com/office/officeart/2005/8/layout/chevron1"/>
    <dgm:cxn modelId="{96EDBDCB-B545-416B-A53B-11DEE85A678D}" type="presOf" srcId="{CF819570-31C5-4383-859A-7B4FAAB4651E}" destId="{69B4F27A-9BA6-4215-9EEB-4E80A4C91E7F}" srcOrd="0" destOrd="0" presId="urn:microsoft.com/office/officeart/2005/8/layout/chevron1"/>
    <dgm:cxn modelId="{7E34E9F1-D2E8-4C6A-9E01-F70678FDA7E6}" srcId="{7CD2605C-AD3B-4CC7-AA97-B2819497FECB}" destId="{A23F90A3-ECBA-4347-A1CE-1AD3EAB5E6D6}" srcOrd="4" destOrd="0" parTransId="{AC49C6FC-3BE9-42D5-9D6E-5996F850B7FB}" sibTransId="{873AFDF4-64CA-4188-8FEE-EDFEA7BB7DE3}"/>
    <dgm:cxn modelId="{20BA09E7-33A7-4BA0-821F-1A9C226C0350}" srcId="{7CD2605C-AD3B-4CC7-AA97-B2819497FECB}" destId="{B13BF56B-E32A-4720-B703-F9BDD43E185D}" srcOrd="0" destOrd="0" parTransId="{D65CCC46-2A11-4137-884C-69029C225D4F}" sibTransId="{2A03CB3D-A58C-47EE-9EE0-573B3D8A666F}"/>
    <dgm:cxn modelId="{D128C21B-10CF-462C-A908-2D90068803E8}" type="presOf" srcId="{4150E4B6-D34C-4F28-962B-94F063057592}" destId="{F4C195F8-4FD2-40BF-A2A8-92B36900C7C8}" srcOrd="0" destOrd="0" presId="urn:microsoft.com/office/officeart/2005/8/layout/chevron1"/>
    <dgm:cxn modelId="{AA3A31D5-0B5D-4966-BE74-E669E4D99BAA}" type="presOf" srcId="{7CD2605C-AD3B-4CC7-AA97-B2819497FECB}" destId="{E1D2927A-07BB-47C0-8DE4-5739035E2E1E}" srcOrd="0" destOrd="0" presId="urn:microsoft.com/office/officeart/2005/8/layout/chevron1"/>
    <dgm:cxn modelId="{D063B337-EF5B-49FB-8DE8-19BBB644D8EC}" srcId="{7CD2605C-AD3B-4CC7-AA97-B2819497FECB}" destId="{CF819570-31C5-4383-859A-7B4FAAB4651E}" srcOrd="1" destOrd="0" parTransId="{FC92368E-9191-4159-BFE4-A6E76AB9543A}" sibTransId="{6E6D48DE-319F-46D8-8A9A-A5D763439011}"/>
    <dgm:cxn modelId="{A7F5CF3D-A3E3-41F7-8FEE-C61D0E1B927E}" srcId="{7CD2605C-AD3B-4CC7-AA97-B2819497FECB}" destId="{4150E4B6-D34C-4F28-962B-94F063057592}" srcOrd="3" destOrd="0" parTransId="{0BA77A01-539C-4FD9-BC84-08BCB9EC6CDA}" sibTransId="{DA1B3663-B7B9-4958-A58A-674476974506}"/>
    <dgm:cxn modelId="{C5F27FA1-EC17-43F1-847E-777211B4B915}" srcId="{7CD2605C-AD3B-4CC7-AA97-B2819497FECB}" destId="{5650B8F6-76D5-4779-9236-7B1CAA2ECCD8}" srcOrd="2" destOrd="0" parTransId="{60E9A3F4-2221-400E-9928-CA2553C30F66}" sibTransId="{43DAF43D-57CC-4458-A07C-B07B7A097019}"/>
    <dgm:cxn modelId="{0040E46F-BAC6-4ED6-A3DB-CD2A8DCE9501}" type="presOf" srcId="{5650B8F6-76D5-4779-9236-7B1CAA2ECCD8}" destId="{A30D83CB-0F96-4D78-90CE-BD98121A9CB3}" srcOrd="0" destOrd="0" presId="urn:microsoft.com/office/officeart/2005/8/layout/chevron1"/>
    <dgm:cxn modelId="{71EDE214-8035-44B3-84F4-35EC1504AF22}" type="presOf" srcId="{B13BF56B-E32A-4720-B703-F9BDD43E185D}" destId="{C62C961D-953E-4DDD-82BF-AAB826CDE508}" srcOrd="0" destOrd="0" presId="urn:microsoft.com/office/officeart/2005/8/layout/chevron1"/>
    <dgm:cxn modelId="{A4197F92-5DA8-44C1-ABA7-516A89B2423E}" type="presParOf" srcId="{E1D2927A-07BB-47C0-8DE4-5739035E2E1E}" destId="{C62C961D-953E-4DDD-82BF-AAB826CDE508}" srcOrd="0" destOrd="0" presId="urn:microsoft.com/office/officeart/2005/8/layout/chevron1"/>
    <dgm:cxn modelId="{34D09201-9F2F-4563-95CA-51D79346BF0F}" type="presParOf" srcId="{E1D2927A-07BB-47C0-8DE4-5739035E2E1E}" destId="{4E553A1E-DEEE-4F15-B56D-2BAE1A150A85}" srcOrd="1" destOrd="0" presId="urn:microsoft.com/office/officeart/2005/8/layout/chevron1"/>
    <dgm:cxn modelId="{B89D7085-EE8A-4F14-92D1-2964797E9647}" type="presParOf" srcId="{E1D2927A-07BB-47C0-8DE4-5739035E2E1E}" destId="{69B4F27A-9BA6-4215-9EEB-4E80A4C91E7F}" srcOrd="2" destOrd="0" presId="urn:microsoft.com/office/officeart/2005/8/layout/chevron1"/>
    <dgm:cxn modelId="{BCAFF8D4-33F4-4ADB-B702-9BCCA0C3E96F}" type="presParOf" srcId="{E1D2927A-07BB-47C0-8DE4-5739035E2E1E}" destId="{9CFE657D-FEC5-4A3E-A20F-E4AD47EC12ED}" srcOrd="3" destOrd="0" presId="urn:microsoft.com/office/officeart/2005/8/layout/chevron1"/>
    <dgm:cxn modelId="{19D4A6FC-356B-4AF3-9302-2BB82C08AEC7}" type="presParOf" srcId="{E1D2927A-07BB-47C0-8DE4-5739035E2E1E}" destId="{A30D83CB-0F96-4D78-90CE-BD98121A9CB3}" srcOrd="4" destOrd="0" presId="urn:microsoft.com/office/officeart/2005/8/layout/chevron1"/>
    <dgm:cxn modelId="{1EB604FD-E49C-4212-9035-82345206C023}" type="presParOf" srcId="{E1D2927A-07BB-47C0-8DE4-5739035E2E1E}" destId="{054E6573-0FC5-4A83-B30E-0CFB65187D4F}" srcOrd="5" destOrd="0" presId="urn:microsoft.com/office/officeart/2005/8/layout/chevron1"/>
    <dgm:cxn modelId="{64F7750E-CF80-4EA8-99AF-C633E63A13B8}" type="presParOf" srcId="{E1D2927A-07BB-47C0-8DE4-5739035E2E1E}" destId="{F4C195F8-4FD2-40BF-A2A8-92B36900C7C8}" srcOrd="6" destOrd="0" presId="urn:microsoft.com/office/officeart/2005/8/layout/chevron1"/>
    <dgm:cxn modelId="{E884168F-0A0F-42E3-96CC-BB7B5601E5FC}" type="presParOf" srcId="{E1D2927A-07BB-47C0-8DE4-5739035E2E1E}" destId="{C36919C8-3DB5-4893-B531-2172CE141C28}" srcOrd="7" destOrd="0" presId="urn:microsoft.com/office/officeart/2005/8/layout/chevron1"/>
    <dgm:cxn modelId="{A5A72B92-278D-4DE0-8B79-1144AB61171D}" type="presParOf" srcId="{E1D2927A-07BB-47C0-8DE4-5739035E2E1E}" destId="{65EEAF55-2808-4AFF-B432-C40684B25475}" srcOrd="8" destOrd="0" presId="urn:microsoft.com/office/officeart/2005/8/layout/chevron1"/>
    <dgm:cxn modelId="{DB7A9984-598B-4847-BC56-414C5BDEE948}" type="presParOf" srcId="{E1D2927A-07BB-47C0-8DE4-5739035E2E1E}" destId="{4811E0FA-7CBF-4A3F-AF5D-ED0C587BE66B}" srcOrd="9" destOrd="0" presId="urn:microsoft.com/office/officeart/2005/8/layout/chevron1"/>
    <dgm:cxn modelId="{AC6F7D14-88A5-42A5-B604-100D619877D0}" type="presParOf" srcId="{E1D2927A-07BB-47C0-8DE4-5739035E2E1E}" destId="{422EE57D-F652-4F32-99E6-77B386719266}"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D2605C-AD3B-4CC7-AA97-B2819497FECB}" type="doc">
      <dgm:prSet loTypeId="urn:microsoft.com/office/officeart/2005/8/layout/chevron1" loCatId="process" qsTypeId="urn:microsoft.com/office/officeart/2005/8/quickstyle/simple1" qsCatId="simple" csTypeId="urn:microsoft.com/office/officeart/2005/8/colors/colorful1" csCatId="colorful" phldr="1"/>
      <dgm:spPr/>
    </dgm:pt>
    <dgm:pt modelId="{B13BF56B-E32A-4720-B703-F9BDD43E185D}">
      <dgm:prSet phldrT="[Metin]" custT="1"/>
      <dgm:spPr/>
      <dgm:t>
        <a:bodyPr/>
        <a:lstStyle/>
        <a:p>
          <a:r>
            <a:rPr lang="tr-TR" sz="1200" smtClean="0"/>
            <a:t>Araştırma planı  yaratılır</a:t>
          </a:r>
          <a:endParaRPr lang="tr-TR" sz="1200" dirty="0"/>
        </a:p>
      </dgm:t>
    </dgm:pt>
    <dgm:pt modelId="{D65CCC46-2A11-4137-884C-69029C225D4F}" type="parTrans" cxnId="{20BA09E7-33A7-4BA0-821F-1A9C226C0350}">
      <dgm:prSet/>
      <dgm:spPr/>
      <dgm:t>
        <a:bodyPr/>
        <a:lstStyle/>
        <a:p>
          <a:endParaRPr lang="tr-TR" sz="1200"/>
        </a:p>
      </dgm:t>
    </dgm:pt>
    <dgm:pt modelId="{2A03CB3D-A58C-47EE-9EE0-573B3D8A666F}" type="sibTrans" cxnId="{20BA09E7-33A7-4BA0-821F-1A9C226C0350}">
      <dgm:prSet/>
      <dgm:spPr/>
      <dgm:t>
        <a:bodyPr/>
        <a:lstStyle/>
        <a:p>
          <a:endParaRPr lang="tr-TR" sz="1200"/>
        </a:p>
      </dgm:t>
    </dgm:pt>
    <dgm:pt modelId="{CF819570-31C5-4383-859A-7B4FAAB4651E}">
      <dgm:prSet phldrT="[Metin]" custT="1"/>
      <dgm:spPr/>
      <dgm:t>
        <a:bodyPr/>
        <a:lstStyle/>
        <a:p>
          <a:r>
            <a:rPr lang="tr-TR" sz="1200" smtClean="0"/>
            <a:t>Araştırma fonu sağlanır </a:t>
          </a:r>
          <a:endParaRPr lang="tr-TR" sz="1200" dirty="0"/>
        </a:p>
      </dgm:t>
    </dgm:pt>
    <dgm:pt modelId="{FC92368E-9191-4159-BFE4-A6E76AB9543A}" type="parTrans" cxnId="{D063B337-EF5B-49FB-8DE8-19BBB644D8EC}">
      <dgm:prSet/>
      <dgm:spPr/>
      <dgm:t>
        <a:bodyPr/>
        <a:lstStyle/>
        <a:p>
          <a:endParaRPr lang="tr-TR" sz="1200"/>
        </a:p>
      </dgm:t>
    </dgm:pt>
    <dgm:pt modelId="{6E6D48DE-319F-46D8-8A9A-A5D763439011}" type="sibTrans" cxnId="{D063B337-EF5B-49FB-8DE8-19BBB644D8EC}">
      <dgm:prSet/>
      <dgm:spPr/>
      <dgm:t>
        <a:bodyPr/>
        <a:lstStyle/>
        <a:p>
          <a:endParaRPr lang="tr-TR" sz="1200"/>
        </a:p>
      </dgm:t>
    </dgm:pt>
    <dgm:pt modelId="{4150E4B6-D34C-4F28-962B-94F063057592}">
      <dgm:prSet phldrT="[Metin]" custT="1"/>
      <dgm:spPr/>
      <dgm:t>
        <a:bodyPr/>
        <a:lstStyle/>
        <a:p>
          <a:r>
            <a:rPr lang="tr-TR" sz="1200" smtClean="0"/>
            <a:t>Araştırma yapılır</a:t>
          </a:r>
          <a:endParaRPr lang="tr-TR" sz="1200" dirty="0"/>
        </a:p>
      </dgm:t>
    </dgm:pt>
    <dgm:pt modelId="{0BA77A01-539C-4FD9-BC84-08BCB9EC6CDA}" type="parTrans" cxnId="{A7F5CF3D-A3E3-41F7-8FEE-C61D0E1B927E}">
      <dgm:prSet/>
      <dgm:spPr/>
      <dgm:t>
        <a:bodyPr/>
        <a:lstStyle/>
        <a:p>
          <a:endParaRPr lang="tr-TR" sz="1200"/>
        </a:p>
      </dgm:t>
    </dgm:pt>
    <dgm:pt modelId="{DA1B3663-B7B9-4958-A58A-674476974506}" type="sibTrans" cxnId="{A7F5CF3D-A3E3-41F7-8FEE-C61D0E1B927E}">
      <dgm:prSet/>
      <dgm:spPr/>
      <dgm:t>
        <a:bodyPr/>
        <a:lstStyle/>
        <a:p>
          <a:endParaRPr lang="tr-TR" sz="1200"/>
        </a:p>
      </dgm:t>
    </dgm:pt>
    <dgm:pt modelId="{5650B8F6-76D5-4779-9236-7B1CAA2ECCD8}">
      <dgm:prSet custT="1"/>
      <dgm:spPr/>
      <dgm:t>
        <a:bodyPr/>
        <a:lstStyle/>
        <a:p>
          <a:r>
            <a:rPr lang="tr-TR" sz="1200" smtClean="0"/>
            <a:t>Program veya proje tasarlanır</a:t>
          </a:r>
          <a:endParaRPr lang="tr-TR" sz="1200" dirty="0"/>
        </a:p>
      </dgm:t>
    </dgm:pt>
    <dgm:pt modelId="{60E9A3F4-2221-400E-9928-CA2553C30F66}" type="parTrans" cxnId="{C5F27FA1-EC17-43F1-847E-777211B4B915}">
      <dgm:prSet/>
      <dgm:spPr/>
      <dgm:t>
        <a:bodyPr/>
        <a:lstStyle/>
        <a:p>
          <a:endParaRPr lang="tr-TR" sz="1200"/>
        </a:p>
      </dgm:t>
    </dgm:pt>
    <dgm:pt modelId="{43DAF43D-57CC-4458-A07C-B07B7A097019}" type="sibTrans" cxnId="{C5F27FA1-EC17-43F1-847E-777211B4B915}">
      <dgm:prSet/>
      <dgm:spPr/>
      <dgm:t>
        <a:bodyPr/>
        <a:lstStyle/>
        <a:p>
          <a:endParaRPr lang="tr-TR" sz="1200"/>
        </a:p>
      </dgm:t>
    </dgm:pt>
    <dgm:pt modelId="{A23F90A3-ECBA-4347-A1CE-1AD3EAB5E6D6}">
      <dgm:prSet custT="1"/>
      <dgm:spPr/>
      <dgm:t>
        <a:bodyPr/>
        <a:lstStyle/>
        <a:p>
          <a:r>
            <a:rPr lang="tr-TR" sz="1200" smtClean="0"/>
            <a:t>Sonuçları yayılır</a:t>
          </a:r>
          <a:endParaRPr lang="tr-TR" sz="1200" dirty="0"/>
        </a:p>
      </dgm:t>
    </dgm:pt>
    <dgm:pt modelId="{AC49C6FC-3BE9-42D5-9D6E-5996F850B7FB}" type="parTrans" cxnId="{7E34E9F1-D2E8-4C6A-9E01-F70678FDA7E6}">
      <dgm:prSet/>
      <dgm:spPr/>
      <dgm:t>
        <a:bodyPr/>
        <a:lstStyle/>
        <a:p>
          <a:endParaRPr lang="tr-TR" sz="1200"/>
        </a:p>
      </dgm:t>
    </dgm:pt>
    <dgm:pt modelId="{873AFDF4-64CA-4188-8FEE-EDFEA7BB7DE3}" type="sibTrans" cxnId="{7E34E9F1-D2E8-4C6A-9E01-F70678FDA7E6}">
      <dgm:prSet/>
      <dgm:spPr/>
      <dgm:t>
        <a:bodyPr/>
        <a:lstStyle/>
        <a:p>
          <a:endParaRPr lang="tr-TR" sz="1200"/>
        </a:p>
      </dgm:t>
    </dgm:pt>
    <dgm:pt modelId="{E1D2927A-07BB-47C0-8DE4-5739035E2E1E}" type="pres">
      <dgm:prSet presAssocID="{7CD2605C-AD3B-4CC7-AA97-B2819497FECB}" presName="Name0" presStyleCnt="0">
        <dgm:presLayoutVars>
          <dgm:dir/>
          <dgm:animLvl val="lvl"/>
          <dgm:resizeHandles val="exact"/>
        </dgm:presLayoutVars>
      </dgm:prSet>
      <dgm:spPr/>
    </dgm:pt>
    <dgm:pt modelId="{C62C961D-953E-4DDD-82BF-AAB826CDE508}" type="pres">
      <dgm:prSet presAssocID="{B13BF56B-E32A-4720-B703-F9BDD43E185D}" presName="parTxOnly" presStyleLbl="node1" presStyleIdx="0" presStyleCnt="5">
        <dgm:presLayoutVars>
          <dgm:chMax val="0"/>
          <dgm:chPref val="0"/>
          <dgm:bulletEnabled val="1"/>
        </dgm:presLayoutVars>
      </dgm:prSet>
      <dgm:spPr/>
      <dgm:t>
        <a:bodyPr/>
        <a:lstStyle/>
        <a:p>
          <a:endParaRPr lang="tr-TR"/>
        </a:p>
      </dgm:t>
    </dgm:pt>
    <dgm:pt modelId="{4E553A1E-DEEE-4F15-B56D-2BAE1A150A85}" type="pres">
      <dgm:prSet presAssocID="{2A03CB3D-A58C-47EE-9EE0-573B3D8A666F}" presName="parTxOnlySpace" presStyleCnt="0"/>
      <dgm:spPr/>
    </dgm:pt>
    <dgm:pt modelId="{69B4F27A-9BA6-4215-9EEB-4E80A4C91E7F}" type="pres">
      <dgm:prSet presAssocID="{CF819570-31C5-4383-859A-7B4FAAB4651E}" presName="parTxOnly" presStyleLbl="node1" presStyleIdx="1" presStyleCnt="5">
        <dgm:presLayoutVars>
          <dgm:chMax val="0"/>
          <dgm:chPref val="0"/>
          <dgm:bulletEnabled val="1"/>
        </dgm:presLayoutVars>
      </dgm:prSet>
      <dgm:spPr/>
      <dgm:t>
        <a:bodyPr/>
        <a:lstStyle/>
        <a:p>
          <a:endParaRPr lang="tr-TR"/>
        </a:p>
      </dgm:t>
    </dgm:pt>
    <dgm:pt modelId="{9CFE657D-FEC5-4A3E-A20F-E4AD47EC12ED}" type="pres">
      <dgm:prSet presAssocID="{6E6D48DE-319F-46D8-8A9A-A5D763439011}" presName="parTxOnlySpace" presStyleCnt="0"/>
      <dgm:spPr/>
    </dgm:pt>
    <dgm:pt modelId="{A30D83CB-0F96-4D78-90CE-BD98121A9CB3}" type="pres">
      <dgm:prSet presAssocID="{5650B8F6-76D5-4779-9236-7B1CAA2ECCD8}" presName="parTxOnly" presStyleLbl="node1" presStyleIdx="2" presStyleCnt="5">
        <dgm:presLayoutVars>
          <dgm:chMax val="0"/>
          <dgm:chPref val="0"/>
          <dgm:bulletEnabled val="1"/>
        </dgm:presLayoutVars>
      </dgm:prSet>
      <dgm:spPr/>
      <dgm:t>
        <a:bodyPr/>
        <a:lstStyle/>
        <a:p>
          <a:endParaRPr lang="tr-TR"/>
        </a:p>
      </dgm:t>
    </dgm:pt>
    <dgm:pt modelId="{054E6573-0FC5-4A83-B30E-0CFB65187D4F}" type="pres">
      <dgm:prSet presAssocID="{43DAF43D-57CC-4458-A07C-B07B7A097019}" presName="parTxOnlySpace" presStyleCnt="0"/>
      <dgm:spPr/>
    </dgm:pt>
    <dgm:pt modelId="{F4C195F8-4FD2-40BF-A2A8-92B36900C7C8}" type="pres">
      <dgm:prSet presAssocID="{4150E4B6-D34C-4F28-962B-94F063057592}" presName="parTxOnly" presStyleLbl="node1" presStyleIdx="3" presStyleCnt="5">
        <dgm:presLayoutVars>
          <dgm:chMax val="0"/>
          <dgm:chPref val="0"/>
          <dgm:bulletEnabled val="1"/>
        </dgm:presLayoutVars>
      </dgm:prSet>
      <dgm:spPr/>
      <dgm:t>
        <a:bodyPr/>
        <a:lstStyle/>
        <a:p>
          <a:endParaRPr lang="tr-TR"/>
        </a:p>
      </dgm:t>
    </dgm:pt>
    <dgm:pt modelId="{C36919C8-3DB5-4893-B531-2172CE141C28}" type="pres">
      <dgm:prSet presAssocID="{DA1B3663-B7B9-4958-A58A-674476974506}" presName="parTxOnlySpace" presStyleCnt="0"/>
      <dgm:spPr/>
    </dgm:pt>
    <dgm:pt modelId="{65EEAF55-2808-4AFF-B432-C40684B25475}" type="pres">
      <dgm:prSet presAssocID="{A23F90A3-ECBA-4347-A1CE-1AD3EAB5E6D6}" presName="parTxOnly" presStyleLbl="node1" presStyleIdx="4" presStyleCnt="5">
        <dgm:presLayoutVars>
          <dgm:chMax val="0"/>
          <dgm:chPref val="0"/>
          <dgm:bulletEnabled val="1"/>
        </dgm:presLayoutVars>
      </dgm:prSet>
      <dgm:spPr/>
      <dgm:t>
        <a:bodyPr/>
        <a:lstStyle/>
        <a:p>
          <a:endParaRPr lang="tr-TR"/>
        </a:p>
      </dgm:t>
    </dgm:pt>
  </dgm:ptLst>
  <dgm:cxnLst>
    <dgm:cxn modelId="{D128C21B-10CF-462C-A908-2D90068803E8}" type="presOf" srcId="{4150E4B6-D34C-4F28-962B-94F063057592}" destId="{F4C195F8-4FD2-40BF-A2A8-92B36900C7C8}" srcOrd="0" destOrd="0" presId="urn:microsoft.com/office/officeart/2005/8/layout/chevron1"/>
    <dgm:cxn modelId="{AA3A31D5-0B5D-4966-BE74-E669E4D99BAA}" type="presOf" srcId="{7CD2605C-AD3B-4CC7-AA97-B2819497FECB}" destId="{E1D2927A-07BB-47C0-8DE4-5739035E2E1E}" srcOrd="0" destOrd="0" presId="urn:microsoft.com/office/officeart/2005/8/layout/chevron1"/>
    <dgm:cxn modelId="{C5F27FA1-EC17-43F1-847E-777211B4B915}" srcId="{7CD2605C-AD3B-4CC7-AA97-B2819497FECB}" destId="{5650B8F6-76D5-4779-9236-7B1CAA2ECCD8}" srcOrd="2" destOrd="0" parTransId="{60E9A3F4-2221-400E-9928-CA2553C30F66}" sibTransId="{43DAF43D-57CC-4458-A07C-B07B7A097019}"/>
    <dgm:cxn modelId="{96EDBDCB-B545-416B-A53B-11DEE85A678D}" type="presOf" srcId="{CF819570-31C5-4383-859A-7B4FAAB4651E}" destId="{69B4F27A-9BA6-4215-9EEB-4E80A4C91E7F}" srcOrd="0" destOrd="0" presId="urn:microsoft.com/office/officeart/2005/8/layout/chevron1"/>
    <dgm:cxn modelId="{0040E46F-BAC6-4ED6-A3DB-CD2A8DCE9501}" type="presOf" srcId="{5650B8F6-76D5-4779-9236-7B1CAA2ECCD8}" destId="{A30D83CB-0F96-4D78-90CE-BD98121A9CB3}" srcOrd="0" destOrd="0" presId="urn:microsoft.com/office/officeart/2005/8/layout/chevron1"/>
    <dgm:cxn modelId="{A7F5CF3D-A3E3-41F7-8FEE-C61D0E1B927E}" srcId="{7CD2605C-AD3B-4CC7-AA97-B2819497FECB}" destId="{4150E4B6-D34C-4F28-962B-94F063057592}" srcOrd="3" destOrd="0" parTransId="{0BA77A01-539C-4FD9-BC84-08BCB9EC6CDA}" sibTransId="{DA1B3663-B7B9-4958-A58A-674476974506}"/>
    <dgm:cxn modelId="{D063B337-EF5B-49FB-8DE8-19BBB644D8EC}" srcId="{7CD2605C-AD3B-4CC7-AA97-B2819497FECB}" destId="{CF819570-31C5-4383-859A-7B4FAAB4651E}" srcOrd="1" destOrd="0" parTransId="{FC92368E-9191-4159-BFE4-A6E76AB9543A}" sibTransId="{6E6D48DE-319F-46D8-8A9A-A5D763439011}"/>
    <dgm:cxn modelId="{20BA09E7-33A7-4BA0-821F-1A9C226C0350}" srcId="{7CD2605C-AD3B-4CC7-AA97-B2819497FECB}" destId="{B13BF56B-E32A-4720-B703-F9BDD43E185D}" srcOrd="0" destOrd="0" parTransId="{D65CCC46-2A11-4137-884C-69029C225D4F}" sibTransId="{2A03CB3D-A58C-47EE-9EE0-573B3D8A666F}"/>
    <dgm:cxn modelId="{70F62BAC-5580-411A-AB92-6A9272E61FB9}" type="presOf" srcId="{A23F90A3-ECBA-4347-A1CE-1AD3EAB5E6D6}" destId="{65EEAF55-2808-4AFF-B432-C40684B25475}" srcOrd="0" destOrd="0" presId="urn:microsoft.com/office/officeart/2005/8/layout/chevron1"/>
    <dgm:cxn modelId="{7E34E9F1-D2E8-4C6A-9E01-F70678FDA7E6}" srcId="{7CD2605C-AD3B-4CC7-AA97-B2819497FECB}" destId="{A23F90A3-ECBA-4347-A1CE-1AD3EAB5E6D6}" srcOrd="4" destOrd="0" parTransId="{AC49C6FC-3BE9-42D5-9D6E-5996F850B7FB}" sibTransId="{873AFDF4-64CA-4188-8FEE-EDFEA7BB7DE3}"/>
    <dgm:cxn modelId="{71EDE214-8035-44B3-84F4-35EC1504AF22}" type="presOf" srcId="{B13BF56B-E32A-4720-B703-F9BDD43E185D}" destId="{C62C961D-953E-4DDD-82BF-AAB826CDE508}" srcOrd="0" destOrd="0" presId="urn:microsoft.com/office/officeart/2005/8/layout/chevron1"/>
    <dgm:cxn modelId="{A4197F92-5DA8-44C1-ABA7-516A89B2423E}" type="presParOf" srcId="{E1D2927A-07BB-47C0-8DE4-5739035E2E1E}" destId="{C62C961D-953E-4DDD-82BF-AAB826CDE508}" srcOrd="0" destOrd="0" presId="urn:microsoft.com/office/officeart/2005/8/layout/chevron1"/>
    <dgm:cxn modelId="{34D09201-9F2F-4563-95CA-51D79346BF0F}" type="presParOf" srcId="{E1D2927A-07BB-47C0-8DE4-5739035E2E1E}" destId="{4E553A1E-DEEE-4F15-B56D-2BAE1A150A85}" srcOrd="1" destOrd="0" presId="urn:microsoft.com/office/officeart/2005/8/layout/chevron1"/>
    <dgm:cxn modelId="{B89D7085-EE8A-4F14-92D1-2964797E9647}" type="presParOf" srcId="{E1D2927A-07BB-47C0-8DE4-5739035E2E1E}" destId="{69B4F27A-9BA6-4215-9EEB-4E80A4C91E7F}" srcOrd="2" destOrd="0" presId="urn:microsoft.com/office/officeart/2005/8/layout/chevron1"/>
    <dgm:cxn modelId="{BCAFF8D4-33F4-4ADB-B702-9BCCA0C3E96F}" type="presParOf" srcId="{E1D2927A-07BB-47C0-8DE4-5739035E2E1E}" destId="{9CFE657D-FEC5-4A3E-A20F-E4AD47EC12ED}" srcOrd="3" destOrd="0" presId="urn:microsoft.com/office/officeart/2005/8/layout/chevron1"/>
    <dgm:cxn modelId="{19D4A6FC-356B-4AF3-9302-2BB82C08AEC7}" type="presParOf" srcId="{E1D2927A-07BB-47C0-8DE4-5739035E2E1E}" destId="{A30D83CB-0F96-4D78-90CE-BD98121A9CB3}" srcOrd="4" destOrd="0" presId="urn:microsoft.com/office/officeart/2005/8/layout/chevron1"/>
    <dgm:cxn modelId="{1EB604FD-E49C-4212-9035-82345206C023}" type="presParOf" srcId="{E1D2927A-07BB-47C0-8DE4-5739035E2E1E}" destId="{054E6573-0FC5-4A83-B30E-0CFB65187D4F}" srcOrd="5" destOrd="0" presId="urn:microsoft.com/office/officeart/2005/8/layout/chevron1"/>
    <dgm:cxn modelId="{64F7750E-CF80-4EA8-99AF-C633E63A13B8}" type="presParOf" srcId="{E1D2927A-07BB-47C0-8DE4-5739035E2E1E}" destId="{F4C195F8-4FD2-40BF-A2A8-92B36900C7C8}" srcOrd="6" destOrd="0" presId="urn:microsoft.com/office/officeart/2005/8/layout/chevron1"/>
    <dgm:cxn modelId="{E884168F-0A0F-42E3-96CC-BB7B5601E5FC}" type="presParOf" srcId="{E1D2927A-07BB-47C0-8DE4-5739035E2E1E}" destId="{C36919C8-3DB5-4893-B531-2172CE141C28}" srcOrd="7" destOrd="0" presId="urn:microsoft.com/office/officeart/2005/8/layout/chevron1"/>
    <dgm:cxn modelId="{A5A72B92-278D-4DE0-8B79-1144AB61171D}" type="presParOf" srcId="{E1D2927A-07BB-47C0-8DE4-5739035E2E1E}" destId="{65EEAF55-2808-4AFF-B432-C40684B25475}" srcOrd="8"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D2605C-AD3B-4CC7-AA97-B2819497FECB}" type="doc">
      <dgm:prSet loTypeId="urn:microsoft.com/office/officeart/2005/8/layout/hChevron3" loCatId="process" qsTypeId="urn:microsoft.com/office/officeart/2005/8/quickstyle/simple1" qsCatId="simple" csTypeId="urn:microsoft.com/office/officeart/2005/8/colors/colorful1" csCatId="colorful" phldr="1"/>
      <dgm:spPr/>
    </dgm:pt>
    <dgm:pt modelId="{B13BF56B-E32A-4720-B703-F9BDD43E185D}">
      <dgm:prSet phldrT="[Metin]"/>
      <dgm:spPr/>
      <dgm:t>
        <a:bodyPr/>
        <a:lstStyle/>
        <a:p>
          <a:r>
            <a:rPr lang="tr-TR" dirty="0" smtClean="0">
              <a:solidFill>
                <a:schemeClr val="tx1"/>
              </a:solidFill>
            </a:rPr>
            <a:t>Personel yönetimi</a:t>
          </a:r>
          <a:endParaRPr lang="tr-TR" dirty="0">
            <a:solidFill>
              <a:schemeClr val="tx1"/>
            </a:solidFill>
          </a:endParaRPr>
        </a:p>
      </dgm:t>
    </dgm:pt>
    <dgm:pt modelId="{D65CCC46-2A11-4137-884C-69029C225D4F}" type="parTrans" cxnId="{20BA09E7-33A7-4BA0-821F-1A9C226C0350}">
      <dgm:prSet/>
      <dgm:spPr/>
      <dgm:t>
        <a:bodyPr/>
        <a:lstStyle/>
        <a:p>
          <a:endParaRPr lang="tr-TR">
            <a:solidFill>
              <a:schemeClr val="tx1"/>
            </a:solidFill>
          </a:endParaRPr>
        </a:p>
      </dgm:t>
    </dgm:pt>
    <dgm:pt modelId="{2A03CB3D-A58C-47EE-9EE0-573B3D8A666F}" type="sibTrans" cxnId="{20BA09E7-33A7-4BA0-821F-1A9C226C0350}">
      <dgm:prSet/>
      <dgm:spPr/>
      <dgm:t>
        <a:bodyPr/>
        <a:lstStyle/>
        <a:p>
          <a:endParaRPr lang="tr-TR">
            <a:solidFill>
              <a:schemeClr val="tx1"/>
            </a:solidFill>
          </a:endParaRPr>
        </a:p>
      </dgm:t>
    </dgm:pt>
    <dgm:pt modelId="{CF819570-31C5-4383-859A-7B4FAAB4651E}">
      <dgm:prSet phldrT="[Metin]"/>
      <dgm:spPr/>
      <dgm:t>
        <a:bodyPr/>
        <a:lstStyle/>
        <a:p>
          <a:r>
            <a:rPr lang="tr-TR" dirty="0" smtClean="0">
              <a:solidFill>
                <a:schemeClr val="tx1"/>
              </a:solidFill>
            </a:rPr>
            <a:t>Öğrenci yönetimi</a:t>
          </a:r>
          <a:endParaRPr lang="tr-TR" dirty="0">
            <a:solidFill>
              <a:schemeClr val="tx1"/>
            </a:solidFill>
          </a:endParaRPr>
        </a:p>
      </dgm:t>
    </dgm:pt>
    <dgm:pt modelId="{FC92368E-9191-4159-BFE4-A6E76AB9543A}" type="parTrans" cxnId="{D063B337-EF5B-49FB-8DE8-19BBB644D8EC}">
      <dgm:prSet/>
      <dgm:spPr/>
      <dgm:t>
        <a:bodyPr/>
        <a:lstStyle/>
        <a:p>
          <a:endParaRPr lang="tr-TR">
            <a:solidFill>
              <a:schemeClr val="tx1"/>
            </a:solidFill>
          </a:endParaRPr>
        </a:p>
      </dgm:t>
    </dgm:pt>
    <dgm:pt modelId="{6E6D48DE-319F-46D8-8A9A-A5D763439011}" type="sibTrans" cxnId="{D063B337-EF5B-49FB-8DE8-19BBB644D8EC}">
      <dgm:prSet/>
      <dgm:spPr/>
      <dgm:t>
        <a:bodyPr/>
        <a:lstStyle/>
        <a:p>
          <a:endParaRPr lang="tr-TR">
            <a:solidFill>
              <a:schemeClr val="tx1"/>
            </a:solidFill>
          </a:endParaRPr>
        </a:p>
      </dgm:t>
    </dgm:pt>
    <dgm:pt modelId="{4150E4B6-D34C-4F28-962B-94F063057592}">
      <dgm:prSet phldrT="[Metin]"/>
      <dgm:spPr/>
      <dgm:t>
        <a:bodyPr/>
        <a:lstStyle/>
        <a:p>
          <a:r>
            <a:rPr lang="tr-TR" dirty="0" smtClean="0">
              <a:solidFill>
                <a:schemeClr val="tx1"/>
              </a:solidFill>
            </a:rPr>
            <a:t>Kalite yönetimi</a:t>
          </a:r>
          <a:endParaRPr lang="tr-TR" dirty="0">
            <a:solidFill>
              <a:schemeClr val="tx1"/>
            </a:solidFill>
          </a:endParaRPr>
        </a:p>
      </dgm:t>
    </dgm:pt>
    <dgm:pt modelId="{0BA77A01-539C-4FD9-BC84-08BCB9EC6CDA}" type="parTrans" cxnId="{A7F5CF3D-A3E3-41F7-8FEE-C61D0E1B927E}">
      <dgm:prSet/>
      <dgm:spPr/>
      <dgm:t>
        <a:bodyPr/>
        <a:lstStyle/>
        <a:p>
          <a:endParaRPr lang="tr-TR">
            <a:solidFill>
              <a:schemeClr val="tx1"/>
            </a:solidFill>
          </a:endParaRPr>
        </a:p>
      </dgm:t>
    </dgm:pt>
    <dgm:pt modelId="{DA1B3663-B7B9-4958-A58A-674476974506}" type="sibTrans" cxnId="{A7F5CF3D-A3E3-41F7-8FEE-C61D0E1B927E}">
      <dgm:prSet/>
      <dgm:spPr/>
      <dgm:t>
        <a:bodyPr/>
        <a:lstStyle/>
        <a:p>
          <a:endParaRPr lang="tr-TR">
            <a:solidFill>
              <a:schemeClr val="tx1"/>
            </a:solidFill>
          </a:endParaRPr>
        </a:p>
      </dgm:t>
    </dgm:pt>
    <dgm:pt modelId="{5650B8F6-76D5-4779-9236-7B1CAA2ECCD8}">
      <dgm:prSet/>
      <dgm:spPr/>
      <dgm:t>
        <a:bodyPr/>
        <a:lstStyle/>
        <a:p>
          <a:r>
            <a:rPr lang="tr-TR" dirty="0" smtClean="0">
              <a:solidFill>
                <a:schemeClr val="tx1"/>
              </a:solidFill>
            </a:rPr>
            <a:t>Paydaşların yönetimi</a:t>
          </a:r>
          <a:endParaRPr lang="tr-TR" dirty="0">
            <a:solidFill>
              <a:schemeClr val="tx1"/>
            </a:solidFill>
          </a:endParaRPr>
        </a:p>
      </dgm:t>
    </dgm:pt>
    <dgm:pt modelId="{60E9A3F4-2221-400E-9928-CA2553C30F66}" type="parTrans" cxnId="{C5F27FA1-EC17-43F1-847E-777211B4B915}">
      <dgm:prSet/>
      <dgm:spPr/>
      <dgm:t>
        <a:bodyPr/>
        <a:lstStyle/>
        <a:p>
          <a:endParaRPr lang="tr-TR">
            <a:solidFill>
              <a:schemeClr val="tx1"/>
            </a:solidFill>
          </a:endParaRPr>
        </a:p>
      </dgm:t>
    </dgm:pt>
    <dgm:pt modelId="{43DAF43D-57CC-4458-A07C-B07B7A097019}" type="sibTrans" cxnId="{C5F27FA1-EC17-43F1-847E-777211B4B915}">
      <dgm:prSet/>
      <dgm:spPr/>
      <dgm:t>
        <a:bodyPr/>
        <a:lstStyle/>
        <a:p>
          <a:endParaRPr lang="tr-TR">
            <a:solidFill>
              <a:schemeClr val="tx1"/>
            </a:solidFill>
          </a:endParaRPr>
        </a:p>
      </dgm:t>
    </dgm:pt>
    <dgm:pt modelId="{A23F90A3-ECBA-4347-A1CE-1AD3EAB5E6D6}">
      <dgm:prSet/>
      <dgm:spPr/>
      <dgm:t>
        <a:bodyPr/>
        <a:lstStyle/>
        <a:p>
          <a:r>
            <a:rPr lang="tr-TR" dirty="0" smtClean="0">
              <a:solidFill>
                <a:schemeClr val="tx1"/>
              </a:solidFill>
            </a:rPr>
            <a:t>Tesislerin yönetimi</a:t>
          </a:r>
          <a:endParaRPr lang="tr-TR" dirty="0">
            <a:solidFill>
              <a:schemeClr val="tx1"/>
            </a:solidFill>
          </a:endParaRPr>
        </a:p>
      </dgm:t>
    </dgm:pt>
    <dgm:pt modelId="{AC49C6FC-3BE9-42D5-9D6E-5996F850B7FB}" type="parTrans" cxnId="{7E34E9F1-D2E8-4C6A-9E01-F70678FDA7E6}">
      <dgm:prSet/>
      <dgm:spPr/>
      <dgm:t>
        <a:bodyPr/>
        <a:lstStyle/>
        <a:p>
          <a:endParaRPr lang="tr-TR">
            <a:solidFill>
              <a:schemeClr val="tx1"/>
            </a:solidFill>
          </a:endParaRPr>
        </a:p>
      </dgm:t>
    </dgm:pt>
    <dgm:pt modelId="{873AFDF4-64CA-4188-8FEE-EDFEA7BB7DE3}" type="sibTrans" cxnId="{7E34E9F1-D2E8-4C6A-9E01-F70678FDA7E6}">
      <dgm:prSet/>
      <dgm:spPr/>
      <dgm:t>
        <a:bodyPr/>
        <a:lstStyle/>
        <a:p>
          <a:endParaRPr lang="tr-TR">
            <a:solidFill>
              <a:schemeClr val="tx1"/>
            </a:solidFill>
          </a:endParaRPr>
        </a:p>
      </dgm:t>
    </dgm:pt>
    <dgm:pt modelId="{0AF986C7-F7B1-4C87-956B-5090BFEBE28E}">
      <dgm:prSet/>
      <dgm:spPr/>
      <dgm:t>
        <a:bodyPr/>
        <a:lstStyle/>
        <a:p>
          <a:r>
            <a:rPr lang="tr-TR" dirty="0" smtClean="0">
              <a:solidFill>
                <a:schemeClr val="tx1"/>
              </a:solidFill>
            </a:rPr>
            <a:t>Bilişim sisteminin yapılandırılması</a:t>
          </a:r>
          <a:endParaRPr lang="tr-TR" dirty="0">
            <a:solidFill>
              <a:schemeClr val="tx1"/>
            </a:solidFill>
          </a:endParaRPr>
        </a:p>
      </dgm:t>
    </dgm:pt>
    <dgm:pt modelId="{D31DFF0D-357F-4A97-94E1-8A00448F57D5}" type="parTrans" cxnId="{C088BC24-1439-4633-8D26-8E17C9AC7E88}">
      <dgm:prSet/>
      <dgm:spPr/>
      <dgm:t>
        <a:bodyPr/>
        <a:lstStyle/>
        <a:p>
          <a:endParaRPr lang="tr-TR">
            <a:solidFill>
              <a:schemeClr val="tx1"/>
            </a:solidFill>
          </a:endParaRPr>
        </a:p>
      </dgm:t>
    </dgm:pt>
    <dgm:pt modelId="{DE54CA36-47BD-4836-9493-F42491B071BC}" type="sibTrans" cxnId="{C088BC24-1439-4633-8D26-8E17C9AC7E88}">
      <dgm:prSet/>
      <dgm:spPr/>
      <dgm:t>
        <a:bodyPr/>
        <a:lstStyle/>
        <a:p>
          <a:endParaRPr lang="tr-TR">
            <a:solidFill>
              <a:schemeClr val="tx1"/>
            </a:solidFill>
          </a:endParaRPr>
        </a:p>
      </dgm:t>
    </dgm:pt>
    <dgm:pt modelId="{76A0E622-1EC9-4D46-9CFB-D1C3E9D9DC54}">
      <dgm:prSet/>
      <dgm:spPr/>
      <dgm:t>
        <a:bodyPr/>
        <a:lstStyle/>
        <a:p>
          <a:r>
            <a:rPr lang="tr-TR" dirty="0" smtClean="0">
              <a:solidFill>
                <a:schemeClr val="tx1"/>
              </a:solidFill>
            </a:rPr>
            <a:t>Bilgi yönetimi</a:t>
          </a:r>
          <a:endParaRPr lang="tr-TR" dirty="0">
            <a:solidFill>
              <a:schemeClr val="tx1"/>
            </a:solidFill>
          </a:endParaRPr>
        </a:p>
      </dgm:t>
    </dgm:pt>
    <dgm:pt modelId="{21427E9F-1B1E-462D-88FC-664C888A1493}" type="parTrans" cxnId="{FB1D6AD7-3997-465A-A63B-70C5135F2ABD}">
      <dgm:prSet/>
      <dgm:spPr/>
      <dgm:t>
        <a:bodyPr/>
        <a:lstStyle/>
        <a:p>
          <a:endParaRPr lang="tr-TR">
            <a:solidFill>
              <a:schemeClr val="tx1"/>
            </a:solidFill>
          </a:endParaRPr>
        </a:p>
      </dgm:t>
    </dgm:pt>
    <dgm:pt modelId="{B3FE008A-7F55-4101-A894-9C1370335043}" type="sibTrans" cxnId="{FB1D6AD7-3997-465A-A63B-70C5135F2ABD}">
      <dgm:prSet/>
      <dgm:spPr/>
      <dgm:t>
        <a:bodyPr/>
        <a:lstStyle/>
        <a:p>
          <a:endParaRPr lang="tr-TR">
            <a:solidFill>
              <a:schemeClr val="tx1"/>
            </a:solidFill>
          </a:endParaRPr>
        </a:p>
      </dgm:t>
    </dgm:pt>
    <dgm:pt modelId="{07B98763-52DF-4712-A4A2-D9AD0D115A6F}">
      <dgm:prSet/>
      <dgm:spPr/>
      <dgm:t>
        <a:bodyPr/>
        <a:lstStyle/>
        <a:p>
          <a:r>
            <a:rPr lang="tr-TR" dirty="0" smtClean="0">
              <a:solidFill>
                <a:schemeClr val="tx1"/>
              </a:solidFill>
            </a:rPr>
            <a:t>Finansal kaynakların yönetimi</a:t>
          </a:r>
          <a:endParaRPr lang="tr-TR" dirty="0">
            <a:solidFill>
              <a:schemeClr val="tx1"/>
            </a:solidFill>
          </a:endParaRPr>
        </a:p>
      </dgm:t>
    </dgm:pt>
    <dgm:pt modelId="{09660A3D-706C-49CE-AEF2-B10918964C1C}" type="parTrans" cxnId="{3BB54966-0A2F-47BB-B8C0-5968E65EFC93}">
      <dgm:prSet/>
      <dgm:spPr/>
      <dgm:t>
        <a:bodyPr/>
        <a:lstStyle/>
        <a:p>
          <a:endParaRPr lang="tr-TR">
            <a:solidFill>
              <a:schemeClr val="tx1"/>
            </a:solidFill>
          </a:endParaRPr>
        </a:p>
      </dgm:t>
    </dgm:pt>
    <dgm:pt modelId="{BBE42081-7D9B-4A76-907A-CF618A66A8BB}" type="sibTrans" cxnId="{3BB54966-0A2F-47BB-B8C0-5968E65EFC93}">
      <dgm:prSet/>
      <dgm:spPr/>
      <dgm:t>
        <a:bodyPr/>
        <a:lstStyle/>
        <a:p>
          <a:endParaRPr lang="tr-TR">
            <a:solidFill>
              <a:schemeClr val="tx1"/>
            </a:solidFill>
          </a:endParaRPr>
        </a:p>
      </dgm:t>
    </dgm:pt>
    <dgm:pt modelId="{3E79C7B5-5DE5-4C6F-9FCE-1A60A626F02C}">
      <dgm:prSet/>
      <dgm:spPr/>
      <dgm:t>
        <a:bodyPr/>
        <a:lstStyle/>
        <a:p>
          <a:r>
            <a:rPr lang="tr-TR" dirty="0" smtClean="0">
              <a:solidFill>
                <a:schemeClr val="tx1"/>
              </a:solidFill>
            </a:rPr>
            <a:t>Şikayetlerin yönetimi</a:t>
          </a:r>
          <a:endParaRPr lang="tr-TR" dirty="0">
            <a:solidFill>
              <a:schemeClr val="tx1"/>
            </a:solidFill>
          </a:endParaRPr>
        </a:p>
      </dgm:t>
    </dgm:pt>
    <dgm:pt modelId="{9C206DE1-DE40-4AEC-AF70-A527EAC9E94D}" type="parTrans" cxnId="{6A2DFA12-6846-4B6E-B90D-AE07AB0FF1A5}">
      <dgm:prSet/>
      <dgm:spPr/>
      <dgm:t>
        <a:bodyPr/>
        <a:lstStyle/>
        <a:p>
          <a:endParaRPr lang="tr-TR">
            <a:solidFill>
              <a:schemeClr val="tx1"/>
            </a:solidFill>
          </a:endParaRPr>
        </a:p>
      </dgm:t>
    </dgm:pt>
    <dgm:pt modelId="{8A5E09C2-6C46-4C14-94A3-08DA90AAC65A}" type="sibTrans" cxnId="{6A2DFA12-6846-4B6E-B90D-AE07AB0FF1A5}">
      <dgm:prSet/>
      <dgm:spPr/>
      <dgm:t>
        <a:bodyPr/>
        <a:lstStyle/>
        <a:p>
          <a:endParaRPr lang="tr-TR">
            <a:solidFill>
              <a:schemeClr val="tx1"/>
            </a:solidFill>
          </a:endParaRPr>
        </a:p>
      </dgm:t>
    </dgm:pt>
    <dgm:pt modelId="{41874407-3FAE-4BD8-8CFD-59324A67BF13}">
      <dgm:prSet/>
      <dgm:spPr/>
      <dgm:t>
        <a:bodyPr/>
        <a:lstStyle/>
        <a:p>
          <a:r>
            <a:rPr lang="tr-TR" dirty="0" smtClean="0">
              <a:solidFill>
                <a:schemeClr val="tx1"/>
              </a:solidFill>
            </a:rPr>
            <a:t>Mezunlarla bağlantıların yönetimi</a:t>
          </a:r>
          <a:endParaRPr lang="tr-TR" dirty="0">
            <a:solidFill>
              <a:schemeClr val="tx1"/>
            </a:solidFill>
          </a:endParaRPr>
        </a:p>
      </dgm:t>
    </dgm:pt>
    <dgm:pt modelId="{EB6A86F9-AE69-4FCF-9BF4-9199EF7AD09C}" type="parTrans" cxnId="{D20E5BF1-BA61-4765-9E89-AE925990D87F}">
      <dgm:prSet/>
      <dgm:spPr/>
      <dgm:t>
        <a:bodyPr/>
        <a:lstStyle/>
        <a:p>
          <a:endParaRPr lang="tr-TR">
            <a:solidFill>
              <a:schemeClr val="tx1"/>
            </a:solidFill>
          </a:endParaRPr>
        </a:p>
      </dgm:t>
    </dgm:pt>
    <dgm:pt modelId="{24C59B2C-B985-451F-BAB9-A9BDF2C5B419}" type="sibTrans" cxnId="{D20E5BF1-BA61-4765-9E89-AE925990D87F}">
      <dgm:prSet/>
      <dgm:spPr/>
      <dgm:t>
        <a:bodyPr/>
        <a:lstStyle/>
        <a:p>
          <a:endParaRPr lang="tr-TR">
            <a:solidFill>
              <a:schemeClr val="tx1"/>
            </a:solidFill>
          </a:endParaRPr>
        </a:p>
      </dgm:t>
    </dgm:pt>
    <dgm:pt modelId="{96EE0781-1730-40F5-AA56-078D8D53402E}" type="pres">
      <dgm:prSet presAssocID="{7CD2605C-AD3B-4CC7-AA97-B2819497FECB}" presName="Name0" presStyleCnt="0">
        <dgm:presLayoutVars>
          <dgm:dir/>
          <dgm:resizeHandles val="exact"/>
        </dgm:presLayoutVars>
      </dgm:prSet>
      <dgm:spPr/>
    </dgm:pt>
    <dgm:pt modelId="{C18CF4E3-CF6E-4024-AC5F-24BF21474287}" type="pres">
      <dgm:prSet presAssocID="{B13BF56B-E32A-4720-B703-F9BDD43E185D}" presName="parTxOnly" presStyleLbl="node1" presStyleIdx="0" presStyleCnt="10">
        <dgm:presLayoutVars>
          <dgm:bulletEnabled val="1"/>
        </dgm:presLayoutVars>
      </dgm:prSet>
      <dgm:spPr/>
      <dgm:t>
        <a:bodyPr/>
        <a:lstStyle/>
        <a:p>
          <a:endParaRPr lang="tr-TR"/>
        </a:p>
      </dgm:t>
    </dgm:pt>
    <dgm:pt modelId="{415EFCAE-5DDA-487C-9DC4-E9597CEF1A10}" type="pres">
      <dgm:prSet presAssocID="{2A03CB3D-A58C-47EE-9EE0-573B3D8A666F}" presName="parSpace" presStyleCnt="0"/>
      <dgm:spPr/>
    </dgm:pt>
    <dgm:pt modelId="{B026BEC2-BC69-41C6-BACA-29AA7DEE57CF}" type="pres">
      <dgm:prSet presAssocID="{CF819570-31C5-4383-859A-7B4FAAB4651E}" presName="parTxOnly" presStyleLbl="node1" presStyleIdx="1" presStyleCnt="10">
        <dgm:presLayoutVars>
          <dgm:bulletEnabled val="1"/>
        </dgm:presLayoutVars>
      </dgm:prSet>
      <dgm:spPr/>
      <dgm:t>
        <a:bodyPr/>
        <a:lstStyle/>
        <a:p>
          <a:endParaRPr lang="tr-TR"/>
        </a:p>
      </dgm:t>
    </dgm:pt>
    <dgm:pt modelId="{1177F6FA-3C49-4D6C-AF1D-D9F790DFC6B7}" type="pres">
      <dgm:prSet presAssocID="{6E6D48DE-319F-46D8-8A9A-A5D763439011}" presName="parSpace" presStyleCnt="0"/>
      <dgm:spPr/>
    </dgm:pt>
    <dgm:pt modelId="{E1847110-97CD-4A93-8510-F8C0292B7B71}" type="pres">
      <dgm:prSet presAssocID="{5650B8F6-76D5-4779-9236-7B1CAA2ECCD8}" presName="parTxOnly" presStyleLbl="node1" presStyleIdx="2" presStyleCnt="10">
        <dgm:presLayoutVars>
          <dgm:bulletEnabled val="1"/>
        </dgm:presLayoutVars>
      </dgm:prSet>
      <dgm:spPr/>
      <dgm:t>
        <a:bodyPr/>
        <a:lstStyle/>
        <a:p>
          <a:endParaRPr lang="tr-TR"/>
        </a:p>
      </dgm:t>
    </dgm:pt>
    <dgm:pt modelId="{0F425302-9A82-4D12-B96B-4CFB13B61B5F}" type="pres">
      <dgm:prSet presAssocID="{43DAF43D-57CC-4458-A07C-B07B7A097019}" presName="parSpace" presStyleCnt="0"/>
      <dgm:spPr/>
    </dgm:pt>
    <dgm:pt modelId="{767FBC74-28C0-4DA1-9B1C-1DC3C98BDEB6}" type="pres">
      <dgm:prSet presAssocID="{4150E4B6-D34C-4F28-962B-94F063057592}" presName="parTxOnly" presStyleLbl="node1" presStyleIdx="3" presStyleCnt="10">
        <dgm:presLayoutVars>
          <dgm:bulletEnabled val="1"/>
        </dgm:presLayoutVars>
      </dgm:prSet>
      <dgm:spPr/>
      <dgm:t>
        <a:bodyPr/>
        <a:lstStyle/>
        <a:p>
          <a:endParaRPr lang="tr-TR"/>
        </a:p>
      </dgm:t>
    </dgm:pt>
    <dgm:pt modelId="{A54097D4-5AD6-4624-8CBE-AD04BA86EF28}" type="pres">
      <dgm:prSet presAssocID="{DA1B3663-B7B9-4958-A58A-674476974506}" presName="parSpace" presStyleCnt="0"/>
      <dgm:spPr/>
    </dgm:pt>
    <dgm:pt modelId="{7F6DADF2-97DE-42DC-9278-4A4A9302DCB1}" type="pres">
      <dgm:prSet presAssocID="{A23F90A3-ECBA-4347-A1CE-1AD3EAB5E6D6}" presName="parTxOnly" presStyleLbl="node1" presStyleIdx="4" presStyleCnt="10">
        <dgm:presLayoutVars>
          <dgm:bulletEnabled val="1"/>
        </dgm:presLayoutVars>
      </dgm:prSet>
      <dgm:spPr/>
      <dgm:t>
        <a:bodyPr/>
        <a:lstStyle/>
        <a:p>
          <a:endParaRPr lang="tr-TR"/>
        </a:p>
      </dgm:t>
    </dgm:pt>
    <dgm:pt modelId="{16BD2AB0-DF0D-4D7F-B9B9-038F30453F46}" type="pres">
      <dgm:prSet presAssocID="{873AFDF4-64CA-4188-8FEE-EDFEA7BB7DE3}" presName="parSpace" presStyleCnt="0"/>
      <dgm:spPr/>
    </dgm:pt>
    <dgm:pt modelId="{F319AED0-0BAC-4327-8F0E-763630052241}" type="pres">
      <dgm:prSet presAssocID="{0AF986C7-F7B1-4C87-956B-5090BFEBE28E}" presName="parTxOnly" presStyleLbl="node1" presStyleIdx="5" presStyleCnt="10">
        <dgm:presLayoutVars>
          <dgm:bulletEnabled val="1"/>
        </dgm:presLayoutVars>
      </dgm:prSet>
      <dgm:spPr/>
      <dgm:t>
        <a:bodyPr/>
        <a:lstStyle/>
        <a:p>
          <a:endParaRPr lang="tr-TR"/>
        </a:p>
      </dgm:t>
    </dgm:pt>
    <dgm:pt modelId="{DC7A1D1C-F266-461D-A28F-32A08D810B12}" type="pres">
      <dgm:prSet presAssocID="{DE54CA36-47BD-4836-9493-F42491B071BC}" presName="parSpace" presStyleCnt="0"/>
      <dgm:spPr/>
    </dgm:pt>
    <dgm:pt modelId="{FA530416-0B54-4FBB-80F6-2CBDBE564115}" type="pres">
      <dgm:prSet presAssocID="{76A0E622-1EC9-4D46-9CFB-D1C3E9D9DC54}" presName="parTxOnly" presStyleLbl="node1" presStyleIdx="6" presStyleCnt="10">
        <dgm:presLayoutVars>
          <dgm:bulletEnabled val="1"/>
        </dgm:presLayoutVars>
      </dgm:prSet>
      <dgm:spPr/>
      <dgm:t>
        <a:bodyPr/>
        <a:lstStyle/>
        <a:p>
          <a:endParaRPr lang="tr-TR"/>
        </a:p>
      </dgm:t>
    </dgm:pt>
    <dgm:pt modelId="{8F6B7DEF-4651-4C03-B726-57886C16D76D}" type="pres">
      <dgm:prSet presAssocID="{B3FE008A-7F55-4101-A894-9C1370335043}" presName="parSpace" presStyleCnt="0"/>
      <dgm:spPr/>
    </dgm:pt>
    <dgm:pt modelId="{EAFCDC1A-14B1-472D-A2EB-FF716BC56D47}" type="pres">
      <dgm:prSet presAssocID="{07B98763-52DF-4712-A4A2-D9AD0D115A6F}" presName="parTxOnly" presStyleLbl="node1" presStyleIdx="7" presStyleCnt="10">
        <dgm:presLayoutVars>
          <dgm:bulletEnabled val="1"/>
        </dgm:presLayoutVars>
      </dgm:prSet>
      <dgm:spPr/>
      <dgm:t>
        <a:bodyPr/>
        <a:lstStyle/>
        <a:p>
          <a:endParaRPr lang="tr-TR"/>
        </a:p>
      </dgm:t>
    </dgm:pt>
    <dgm:pt modelId="{6078EA3B-74F5-49A6-8ABD-126C1CA24309}" type="pres">
      <dgm:prSet presAssocID="{BBE42081-7D9B-4A76-907A-CF618A66A8BB}" presName="parSpace" presStyleCnt="0"/>
      <dgm:spPr/>
    </dgm:pt>
    <dgm:pt modelId="{61781605-C0AF-4102-88B2-679434C42AD4}" type="pres">
      <dgm:prSet presAssocID="{3E79C7B5-5DE5-4C6F-9FCE-1A60A626F02C}" presName="parTxOnly" presStyleLbl="node1" presStyleIdx="8" presStyleCnt="10">
        <dgm:presLayoutVars>
          <dgm:bulletEnabled val="1"/>
        </dgm:presLayoutVars>
      </dgm:prSet>
      <dgm:spPr/>
      <dgm:t>
        <a:bodyPr/>
        <a:lstStyle/>
        <a:p>
          <a:endParaRPr lang="tr-TR"/>
        </a:p>
      </dgm:t>
    </dgm:pt>
    <dgm:pt modelId="{0D96A941-DC42-4F73-BD1B-CBD0A45BE20B}" type="pres">
      <dgm:prSet presAssocID="{8A5E09C2-6C46-4C14-94A3-08DA90AAC65A}" presName="parSpace" presStyleCnt="0"/>
      <dgm:spPr/>
    </dgm:pt>
    <dgm:pt modelId="{7DD1D1AC-8EF5-4D71-8366-CE962F67089A}" type="pres">
      <dgm:prSet presAssocID="{41874407-3FAE-4BD8-8CFD-59324A67BF13}" presName="parTxOnly" presStyleLbl="node1" presStyleIdx="9" presStyleCnt="10">
        <dgm:presLayoutVars>
          <dgm:bulletEnabled val="1"/>
        </dgm:presLayoutVars>
      </dgm:prSet>
      <dgm:spPr/>
      <dgm:t>
        <a:bodyPr/>
        <a:lstStyle/>
        <a:p>
          <a:endParaRPr lang="tr-TR"/>
        </a:p>
      </dgm:t>
    </dgm:pt>
  </dgm:ptLst>
  <dgm:cxnLst>
    <dgm:cxn modelId="{A7F5CF3D-A3E3-41F7-8FEE-C61D0E1B927E}" srcId="{7CD2605C-AD3B-4CC7-AA97-B2819497FECB}" destId="{4150E4B6-D34C-4F28-962B-94F063057592}" srcOrd="3" destOrd="0" parTransId="{0BA77A01-539C-4FD9-BC84-08BCB9EC6CDA}" sibTransId="{DA1B3663-B7B9-4958-A58A-674476974506}"/>
    <dgm:cxn modelId="{7D7AF066-3320-4607-BC67-68857E0985BA}" type="presOf" srcId="{CF819570-31C5-4383-859A-7B4FAAB4651E}" destId="{B026BEC2-BC69-41C6-BACA-29AA7DEE57CF}" srcOrd="0" destOrd="0" presId="urn:microsoft.com/office/officeart/2005/8/layout/hChevron3"/>
    <dgm:cxn modelId="{4B5144E4-7A6D-40F0-B2B3-2D9CE8595AFE}" type="presOf" srcId="{4150E4B6-D34C-4F28-962B-94F063057592}" destId="{767FBC74-28C0-4DA1-9B1C-1DC3C98BDEB6}" srcOrd="0" destOrd="0" presId="urn:microsoft.com/office/officeart/2005/8/layout/hChevron3"/>
    <dgm:cxn modelId="{F44A1927-FFDA-4C85-8D12-82EDF27E3561}" type="presOf" srcId="{A23F90A3-ECBA-4347-A1CE-1AD3EAB5E6D6}" destId="{7F6DADF2-97DE-42DC-9278-4A4A9302DCB1}" srcOrd="0" destOrd="0" presId="urn:microsoft.com/office/officeart/2005/8/layout/hChevron3"/>
    <dgm:cxn modelId="{6A2DFA12-6846-4B6E-B90D-AE07AB0FF1A5}" srcId="{7CD2605C-AD3B-4CC7-AA97-B2819497FECB}" destId="{3E79C7B5-5DE5-4C6F-9FCE-1A60A626F02C}" srcOrd="8" destOrd="0" parTransId="{9C206DE1-DE40-4AEC-AF70-A527EAC9E94D}" sibTransId="{8A5E09C2-6C46-4C14-94A3-08DA90AAC65A}"/>
    <dgm:cxn modelId="{C2E97661-8658-45DC-838A-746F24579AD0}" type="presOf" srcId="{07B98763-52DF-4712-A4A2-D9AD0D115A6F}" destId="{EAFCDC1A-14B1-472D-A2EB-FF716BC56D47}" srcOrd="0" destOrd="0" presId="urn:microsoft.com/office/officeart/2005/8/layout/hChevron3"/>
    <dgm:cxn modelId="{D063B337-EF5B-49FB-8DE8-19BBB644D8EC}" srcId="{7CD2605C-AD3B-4CC7-AA97-B2819497FECB}" destId="{CF819570-31C5-4383-859A-7B4FAAB4651E}" srcOrd="1" destOrd="0" parTransId="{FC92368E-9191-4159-BFE4-A6E76AB9543A}" sibTransId="{6E6D48DE-319F-46D8-8A9A-A5D763439011}"/>
    <dgm:cxn modelId="{F4614A4A-03B7-4723-9E98-128CFC507678}" type="presOf" srcId="{76A0E622-1EC9-4D46-9CFB-D1C3E9D9DC54}" destId="{FA530416-0B54-4FBB-80F6-2CBDBE564115}" srcOrd="0" destOrd="0" presId="urn:microsoft.com/office/officeart/2005/8/layout/hChevron3"/>
    <dgm:cxn modelId="{C5F27FA1-EC17-43F1-847E-777211B4B915}" srcId="{7CD2605C-AD3B-4CC7-AA97-B2819497FECB}" destId="{5650B8F6-76D5-4779-9236-7B1CAA2ECCD8}" srcOrd="2" destOrd="0" parTransId="{60E9A3F4-2221-400E-9928-CA2553C30F66}" sibTransId="{43DAF43D-57CC-4458-A07C-B07B7A097019}"/>
    <dgm:cxn modelId="{008DE57E-211A-4796-B6A9-F420E8F34474}" type="presOf" srcId="{B13BF56B-E32A-4720-B703-F9BDD43E185D}" destId="{C18CF4E3-CF6E-4024-AC5F-24BF21474287}" srcOrd="0" destOrd="0" presId="urn:microsoft.com/office/officeart/2005/8/layout/hChevron3"/>
    <dgm:cxn modelId="{FB1D6AD7-3997-465A-A63B-70C5135F2ABD}" srcId="{7CD2605C-AD3B-4CC7-AA97-B2819497FECB}" destId="{76A0E622-1EC9-4D46-9CFB-D1C3E9D9DC54}" srcOrd="6" destOrd="0" parTransId="{21427E9F-1B1E-462D-88FC-664C888A1493}" sibTransId="{B3FE008A-7F55-4101-A894-9C1370335043}"/>
    <dgm:cxn modelId="{3BB54966-0A2F-47BB-B8C0-5968E65EFC93}" srcId="{7CD2605C-AD3B-4CC7-AA97-B2819497FECB}" destId="{07B98763-52DF-4712-A4A2-D9AD0D115A6F}" srcOrd="7" destOrd="0" parTransId="{09660A3D-706C-49CE-AEF2-B10918964C1C}" sibTransId="{BBE42081-7D9B-4A76-907A-CF618A66A8BB}"/>
    <dgm:cxn modelId="{FBC333ED-BA6E-45BD-ADB0-257F4EFA9CF6}" type="presOf" srcId="{0AF986C7-F7B1-4C87-956B-5090BFEBE28E}" destId="{F319AED0-0BAC-4327-8F0E-763630052241}" srcOrd="0" destOrd="0" presId="urn:microsoft.com/office/officeart/2005/8/layout/hChevron3"/>
    <dgm:cxn modelId="{C17A9A69-F561-427B-8991-C0F498F66A60}" type="presOf" srcId="{41874407-3FAE-4BD8-8CFD-59324A67BF13}" destId="{7DD1D1AC-8EF5-4D71-8366-CE962F67089A}" srcOrd="0" destOrd="0" presId="urn:microsoft.com/office/officeart/2005/8/layout/hChevron3"/>
    <dgm:cxn modelId="{7E34E9F1-D2E8-4C6A-9E01-F70678FDA7E6}" srcId="{7CD2605C-AD3B-4CC7-AA97-B2819497FECB}" destId="{A23F90A3-ECBA-4347-A1CE-1AD3EAB5E6D6}" srcOrd="4" destOrd="0" parTransId="{AC49C6FC-3BE9-42D5-9D6E-5996F850B7FB}" sibTransId="{873AFDF4-64CA-4188-8FEE-EDFEA7BB7DE3}"/>
    <dgm:cxn modelId="{D20E5BF1-BA61-4765-9E89-AE925990D87F}" srcId="{7CD2605C-AD3B-4CC7-AA97-B2819497FECB}" destId="{41874407-3FAE-4BD8-8CFD-59324A67BF13}" srcOrd="9" destOrd="0" parTransId="{EB6A86F9-AE69-4FCF-9BF4-9199EF7AD09C}" sibTransId="{24C59B2C-B985-451F-BAB9-A9BDF2C5B419}"/>
    <dgm:cxn modelId="{7F47F75F-62C7-4729-89B0-860C637750DB}" type="presOf" srcId="{3E79C7B5-5DE5-4C6F-9FCE-1A60A626F02C}" destId="{61781605-C0AF-4102-88B2-679434C42AD4}" srcOrd="0" destOrd="0" presId="urn:microsoft.com/office/officeart/2005/8/layout/hChevron3"/>
    <dgm:cxn modelId="{20BA09E7-33A7-4BA0-821F-1A9C226C0350}" srcId="{7CD2605C-AD3B-4CC7-AA97-B2819497FECB}" destId="{B13BF56B-E32A-4720-B703-F9BDD43E185D}" srcOrd="0" destOrd="0" parTransId="{D65CCC46-2A11-4137-884C-69029C225D4F}" sibTransId="{2A03CB3D-A58C-47EE-9EE0-573B3D8A666F}"/>
    <dgm:cxn modelId="{781EF504-1761-46AE-A916-2ED5FC884631}" type="presOf" srcId="{7CD2605C-AD3B-4CC7-AA97-B2819497FECB}" destId="{96EE0781-1730-40F5-AA56-078D8D53402E}" srcOrd="0" destOrd="0" presId="urn:microsoft.com/office/officeart/2005/8/layout/hChevron3"/>
    <dgm:cxn modelId="{4D19AE68-A8A5-49A4-A92B-8C78F15B00AE}" type="presOf" srcId="{5650B8F6-76D5-4779-9236-7B1CAA2ECCD8}" destId="{E1847110-97CD-4A93-8510-F8C0292B7B71}" srcOrd="0" destOrd="0" presId="urn:microsoft.com/office/officeart/2005/8/layout/hChevron3"/>
    <dgm:cxn modelId="{C088BC24-1439-4633-8D26-8E17C9AC7E88}" srcId="{7CD2605C-AD3B-4CC7-AA97-B2819497FECB}" destId="{0AF986C7-F7B1-4C87-956B-5090BFEBE28E}" srcOrd="5" destOrd="0" parTransId="{D31DFF0D-357F-4A97-94E1-8A00448F57D5}" sibTransId="{DE54CA36-47BD-4836-9493-F42491B071BC}"/>
    <dgm:cxn modelId="{6C4D6986-580C-4BC0-B41F-8FC4E2C7ECCB}" type="presParOf" srcId="{96EE0781-1730-40F5-AA56-078D8D53402E}" destId="{C18CF4E3-CF6E-4024-AC5F-24BF21474287}" srcOrd="0" destOrd="0" presId="urn:microsoft.com/office/officeart/2005/8/layout/hChevron3"/>
    <dgm:cxn modelId="{2E0C39F6-F035-4F09-B1D2-BCD100C458B9}" type="presParOf" srcId="{96EE0781-1730-40F5-AA56-078D8D53402E}" destId="{415EFCAE-5DDA-487C-9DC4-E9597CEF1A10}" srcOrd="1" destOrd="0" presId="urn:microsoft.com/office/officeart/2005/8/layout/hChevron3"/>
    <dgm:cxn modelId="{B6AA18AF-2024-43E6-A35E-52AFA045CACE}" type="presParOf" srcId="{96EE0781-1730-40F5-AA56-078D8D53402E}" destId="{B026BEC2-BC69-41C6-BACA-29AA7DEE57CF}" srcOrd="2" destOrd="0" presId="urn:microsoft.com/office/officeart/2005/8/layout/hChevron3"/>
    <dgm:cxn modelId="{3B7AEE38-C8F0-4CD7-960B-F2A00DC2F91B}" type="presParOf" srcId="{96EE0781-1730-40F5-AA56-078D8D53402E}" destId="{1177F6FA-3C49-4D6C-AF1D-D9F790DFC6B7}" srcOrd="3" destOrd="0" presId="urn:microsoft.com/office/officeart/2005/8/layout/hChevron3"/>
    <dgm:cxn modelId="{73536210-D866-4786-8BF8-8F97C9B6D9B1}" type="presParOf" srcId="{96EE0781-1730-40F5-AA56-078D8D53402E}" destId="{E1847110-97CD-4A93-8510-F8C0292B7B71}" srcOrd="4" destOrd="0" presId="urn:microsoft.com/office/officeart/2005/8/layout/hChevron3"/>
    <dgm:cxn modelId="{70778741-77F8-4FCC-9FAD-0565C7F854B1}" type="presParOf" srcId="{96EE0781-1730-40F5-AA56-078D8D53402E}" destId="{0F425302-9A82-4D12-B96B-4CFB13B61B5F}" srcOrd="5" destOrd="0" presId="urn:microsoft.com/office/officeart/2005/8/layout/hChevron3"/>
    <dgm:cxn modelId="{7E8F5701-1062-4ECF-915A-C45181D14950}" type="presParOf" srcId="{96EE0781-1730-40F5-AA56-078D8D53402E}" destId="{767FBC74-28C0-4DA1-9B1C-1DC3C98BDEB6}" srcOrd="6" destOrd="0" presId="urn:microsoft.com/office/officeart/2005/8/layout/hChevron3"/>
    <dgm:cxn modelId="{F1BA4797-BC9A-44C5-8D4B-571FD4588E67}" type="presParOf" srcId="{96EE0781-1730-40F5-AA56-078D8D53402E}" destId="{A54097D4-5AD6-4624-8CBE-AD04BA86EF28}" srcOrd="7" destOrd="0" presId="urn:microsoft.com/office/officeart/2005/8/layout/hChevron3"/>
    <dgm:cxn modelId="{3AEECA89-769F-43A4-A2B8-855931EFE318}" type="presParOf" srcId="{96EE0781-1730-40F5-AA56-078D8D53402E}" destId="{7F6DADF2-97DE-42DC-9278-4A4A9302DCB1}" srcOrd="8" destOrd="0" presId="urn:microsoft.com/office/officeart/2005/8/layout/hChevron3"/>
    <dgm:cxn modelId="{F1325224-31D1-4926-9E88-84EAF9195C81}" type="presParOf" srcId="{96EE0781-1730-40F5-AA56-078D8D53402E}" destId="{16BD2AB0-DF0D-4D7F-B9B9-038F30453F46}" srcOrd="9" destOrd="0" presId="urn:microsoft.com/office/officeart/2005/8/layout/hChevron3"/>
    <dgm:cxn modelId="{38395E9D-5166-4D68-8FE9-8AE848E2CA55}" type="presParOf" srcId="{96EE0781-1730-40F5-AA56-078D8D53402E}" destId="{F319AED0-0BAC-4327-8F0E-763630052241}" srcOrd="10" destOrd="0" presId="urn:microsoft.com/office/officeart/2005/8/layout/hChevron3"/>
    <dgm:cxn modelId="{C1166B8E-10C8-4EFB-86F9-AA4DDB19D547}" type="presParOf" srcId="{96EE0781-1730-40F5-AA56-078D8D53402E}" destId="{DC7A1D1C-F266-461D-A28F-32A08D810B12}" srcOrd="11" destOrd="0" presId="urn:microsoft.com/office/officeart/2005/8/layout/hChevron3"/>
    <dgm:cxn modelId="{273D9927-4381-47D1-B796-DB737AF46807}" type="presParOf" srcId="{96EE0781-1730-40F5-AA56-078D8D53402E}" destId="{FA530416-0B54-4FBB-80F6-2CBDBE564115}" srcOrd="12" destOrd="0" presId="urn:microsoft.com/office/officeart/2005/8/layout/hChevron3"/>
    <dgm:cxn modelId="{59D492BA-8713-4991-951B-26EA53BB5B50}" type="presParOf" srcId="{96EE0781-1730-40F5-AA56-078D8D53402E}" destId="{8F6B7DEF-4651-4C03-B726-57886C16D76D}" srcOrd="13" destOrd="0" presId="urn:microsoft.com/office/officeart/2005/8/layout/hChevron3"/>
    <dgm:cxn modelId="{7E547ACB-B8D7-4F25-AC83-0B7DDE498CDA}" type="presParOf" srcId="{96EE0781-1730-40F5-AA56-078D8D53402E}" destId="{EAFCDC1A-14B1-472D-A2EB-FF716BC56D47}" srcOrd="14" destOrd="0" presId="urn:microsoft.com/office/officeart/2005/8/layout/hChevron3"/>
    <dgm:cxn modelId="{E5D20266-5DCE-41E9-AEA4-D606914361A4}" type="presParOf" srcId="{96EE0781-1730-40F5-AA56-078D8D53402E}" destId="{6078EA3B-74F5-49A6-8ABD-126C1CA24309}" srcOrd="15" destOrd="0" presId="urn:microsoft.com/office/officeart/2005/8/layout/hChevron3"/>
    <dgm:cxn modelId="{3BE1877C-2D64-48D7-A88E-36B235BE3727}" type="presParOf" srcId="{96EE0781-1730-40F5-AA56-078D8D53402E}" destId="{61781605-C0AF-4102-88B2-679434C42AD4}" srcOrd="16" destOrd="0" presId="urn:microsoft.com/office/officeart/2005/8/layout/hChevron3"/>
    <dgm:cxn modelId="{823024AC-105B-42F9-8CAE-D82852FA79BB}" type="presParOf" srcId="{96EE0781-1730-40F5-AA56-078D8D53402E}" destId="{0D96A941-DC42-4F73-BD1B-CBD0A45BE20B}" srcOrd="17" destOrd="0" presId="urn:microsoft.com/office/officeart/2005/8/layout/hChevron3"/>
    <dgm:cxn modelId="{F6C1C5E3-15DB-4A4C-86AB-D47CB0AF30CD}" type="presParOf" srcId="{96EE0781-1730-40F5-AA56-078D8D53402E}" destId="{7DD1D1AC-8EF5-4D71-8366-CE962F67089A}" srcOrd="18"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D2605C-AD3B-4CC7-AA97-B2819497FECB}" type="doc">
      <dgm:prSet loTypeId="urn:microsoft.com/office/officeart/2005/8/layout/process1" loCatId="process" qsTypeId="urn:microsoft.com/office/officeart/2005/8/quickstyle/simple1" qsCatId="simple" csTypeId="urn:microsoft.com/office/officeart/2005/8/colors/colorful1" csCatId="colorful" phldr="1"/>
      <dgm:spPr/>
    </dgm:pt>
    <dgm:pt modelId="{B13BF56B-E32A-4720-B703-F9BDD43E185D}">
      <dgm:prSet phldrT="[Metin]"/>
      <dgm:spPr/>
      <dgm:t>
        <a:bodyPr/>
        <a:lstStyle/>
        <a:p>
          <a:r>
            <a:rPr lang="tr-TR" smtClean="0"/>
            <a:t>Vizyon ve değerler tanımlanır</a:t>
          </a:r>
          <a:endParaRPr lang="tr-TR" dirty="0"/>
        </a:p>
      </dgm:t>
    </dgm:pt>
    <dgm:pt modelId="{D65CCC46-2A11-4137-884C-69029C225D4F}" type="parTrans" cxnId="{20BA09E7-33A7-4BA0-821F-1A9C226C0350}">
      <dgm:prSet/>
      <dgm:spPr/>
      <dgm:t>
        <a:bodyPr/>
        <a:lstStyle/>
        <a:p>
          <a:endParaRPr lang="tr-TR"/>
        </a:p>
      </dgm:t>
    </dgm:pt>
    <dgm:pt modelId="{2A03CB3D-A58C-47EE-9EE0-573B3D8A666F}" type="sibTrans" cxnId="{20BA09E7-33A7-4BA0-821F-1A9C226C0350}">
      <dgm:prSet/>
      <dgm:spPr/>
      <dgm:t>
        <a:bodyPr/>
        <a:lstStyle/>
        <a:p>
          <a:endParaRPr lang="tr-TR"/>
        </a:p>
      </dgm:t>
    </dgm:pt>
    <dgm:pt modelId="{CF819570-31C5-4383-859A-7B4FAAB4651E}">
      <dgm:prSet phldrT="[Metin]"/>
      <dgm:spPr/>
      <dgm:t>
        <a:bodyPr/>
        <a:lstStyle/>
        <a:p>
          <a:r>
            <a:rPr lang="tr-TR" smtClean="0"/>
            <a:t>Strateji ve Hedefler belirlenir</a:t>
          </a:r>
          <a:endParaRPr lang="tr-TR" dirty="0"/>
        </a:p>
      </dgm:t>
    </dgm:pt>
    <dgm:pt modelId="{FC92368E-9191-4159-BFE4-A6E76AB9543A}" type="parTrans" cxnId="{D063B337-EF5B-49FB-8DE8-19BBB644D8EC}">
      <dgm:prSet/>
      <dgm:spPr/>
      <dgm:t>
        <a:bodyPr/>
        <a:lstStyle/>
        <a:p>
          <a:endParaRPr lang="tr-TR"/>
        </a:p>
      </dgm:t>
    </dgm:pt>
    <dgm:pt modelId="{6E6D48DE-319F-46D8-8A9A-A5D763439011}" type="sibTrans" cxnId="{D063B337-EF5B-49FB-8DE8-19BBB644D8EC}">
      <dgm:prSet/>
      <dgm:spPr/>
      <dgm:t>
        <a:bodyPr/>
        <a:lstStyle/>
        <a:p>
          <a:endParaRPr lang="tr-TR"/>
        </a:p>
      </dgm:t>
    </dgm:pt>
    <dgm:pt modelId="{4150E4B6-D34C-4F28-962B-94F063057592}">
      <dgm:prSet phldrT="[Metin]"/>
      <dgm:spPr/>
      <dgm:t>
        <a:bodyPr/>
        <a:lstStyle/>
        <a:p>
          <a:r>
            <a:rPr lang="tr-TR" smtClean="0"/>
            <a:t>Paydaşlarla takımlar oluşturulur</a:t>
          </a:r>
          <a:endParaRPr lang="tr-TR" dirty="0"/>
        </a:p>
      </dgm:t>
    </dgm:pt>
    <dgm:pt modelId="{0BA77A01-539C-4FD9-BC84-08BCB9EC6CDA}" type="parTrans" cxnId="{A7F5CF3D-A3E3-41F7-8FEE-C61D0E1B927E}">
      <dgm:prSet/>
      <dgm:spPr/>
      <dgm:t>
        <a:bodyPr/>
        <a:lstStyle/>
        <a:p>
          <a:endParaRPr lang="tr-TR"/>
        </a:p>
      </dgm:t>
    </dgm:pt>
    <dgm:pt modelId="{DA1B3663-B7B9-4958-A58A-674476974506}" type="sibTrans" cxnId="{A7F5CF3D-A3E3-41F7-8FEE-C61D0E1B927E}">
      <dgm:prSet/>
      <dgm:spPr/>
      <dgm:t>
        <a:bodyPr/>
        <a:lstStyle/>
        <a:p>
          <a:endParaRPr lang="tr-TR"/>
        </a:p>
      </dgm:t>
    </dgm:pt>
    <dgm:pt modelId="{5650B8F6-76D5-4779-9236-7B1CAA2ECCD8}">
      <dgm:prSet/>
      <dgm:spPr/>
      <dgm:t>
        <a:bodyPr/>
        <a:lstStyle/>
        <a:p>
          <a:r>
            <a:rPr lang="tr-TR" smtClean="0"/>
            <a:t>Disiplinlerin profili tanımlanır</a:t>
          </a:r>
          <a:endParaRPr lang="tr-TR" dirty="0"/>
        </a:p>
      </dgm:t>
    </dgm:pt>
    <dgm:pt modelId="{60E9A3F4-2221-400E-9928-CA2553C30F66}" type="parTrans" cxnId="{C5F27FA1-EC17-43F1-847E-777211B4B915}">
      <dgm:prSet/>
      <dgm:spPr/>
      <dgm:t>
        <a:bodyPr/>
        <a:lstStyle/>
        <a:p>
          <a:endParaRPr lang="tr-TR"/>
        </a:p>
      </dgm:t>
    </dgm:pt>
    <dgm:pt modelId="{43DAF43D-57CC-4458-A07C-B07B7A097019}" type="sibTrans" cxnId="{C5F27FA1-EC17-43F1-847E-777211B4B915}">
      <dgm:prSet/>
      <dgm:spPr/>
      <dgm:t>
        <a:bodyPr/>
        <a:lstStyle/>
        <a:p>
          <a:endParaRPr lang="tr-TR"/>
        </a:p>
      </dgm:t>
    </dgm:pt>
    <dgm:pt modelId="{A23F90A3-ECBA-4347-A1CE-1AD3EAB5E6D6}">
      <dgm:prSet/>
      <dgm:spPr/>
      <dgm:t>
        <a:bodyPr/>
        <a:lstStyle/>
        <a:p>
          <a:r>
            <a:rPr lang="tr-TR" smtClean="0"/>
            <a:t>Kaynaklar sağlanır</a:t>
          </a:r>
          <a:endParaRPr lang="tr-TR" dirty="0"/>
        </a:p>
      </dgm:t>
    </dgm:pt>
    <dgm:pt modelId="{AC49C6FC-3BE9-42D5-9D6E-5996F850B7FB}" type="parTrans" cxnId="{7E34E9F1-D2E8-4C6A-9E01-F70678FDA7E6}">
      <dgm:prSet/>
      <dgm:spPr/>
      <dgm:t>
        <a:bodyPr/>
        <a:lstStyle/>
        <a:p>
          <a:endParaRPr lang="tr-TR"/>
        </a:p>
      </dgm:t>
    </dgm:pt>
    <dgm:pt modelId="{873AFDF4-64CA-4188-8FEE-EDFEA7BB7DE3}" type="sibTrans" cxnId="{7E34E9F1-D2E8-4C6A-9E01-F70678FDA7E6}">
      <dgm:prSet/>
      <dgm:spPr/>
      <dgm:t>
        <a:bodyPr/>
        <a:lstStyle/>
        <a:p>
          <a:endParaRPr lang="tr-TR"/>
        </a:p>
      </dgm:t>
    </dgm:pt>
    <dgm:pt modelId="{0AF986C7-F7B1-4C87-956B-5090BFEBE28E}">
      <dgm:prSet/>
      <dgm:spPr/>
      <dgm:t>
        <a:bodyPr/>
        <a:lstStyle/>
        <a:p>
          <a:r>
            <a:rPr lang="tr-TR" smtClean="0"/>
            <a:t>Yönetişim  oluşturulur</a:t>
          </a:r>
          <a:endParaRPr lang="tr-TR" dirty="0"/>
        </a:p>
      </dgm:t>
    </dgm:pt>
    <dgm:pt modelId="{D31DFF0D-357F-4A97-94E1-8A00448F57D5}" type="parTrans" cxnId="{C088BC24-1439-4633-8D26-8E17C9AC7E88}">
      <dgm:prSet/>
      <dgm:spPr/>
      <dgm:t>
        <a:bodyPr/>
        <a:lstStyle/>
        <a:p>
          <a:endParaRPr lang="tr-TR"/>
        </a:p>
      </dgm:t>
    </dgm:pt>
    <dgm:pt modelId="{DE54CA36-47BD-4836-9493-F42491B071BC}" type="sibTrans" cxnId="{C088BC24-1439-4633-8D26-8E17C9AC7E88}">
      <dgm:prSet/>
      <dgm:spPr/>
      <dgm:t>
        <a:bodyPr/>
        <a:lstStyle/>
        <a:p>
          <a:endParaRPr lang="tr-TR"/>
        </a:p>
      </dgm:t>
    </dgm:pt>
    <dgm:pt modelId="{76A0E622-1EC9-4D46-9CFB-D1C3E9D9DC54}">
      <dgm:prSet/>
      <dgm:spPr/>
      <dgm:t>
        <a:bodyPr/>
        <a:lstStyle/>
        <a:p>
          <a:r>
            <a:rPr lang="tr-TR" smtClean="0"/>
            <a:t>Değişim yönetilir</a:t>
          </a:r>
          <a:endParaRPr lang="tr-TR" dirty="0"/>
        </a:p>
      </dgm:t>
    </dgm:pt>
    <dgm:pt modelId="{21427E9F-1B1E-462D-88FC-664C888A1493}" type="parTrans" cxnId="{FB1D6AD7-3997-465A-A63B-70C5135F2ABD}">
      <dgm:prSet/>
      <dgm:spPr/>
      <dgm:t>
        <a:bodyPr/>
        <a:lstStyle/>
        <a:p>
          <a:endParaRPr lang="tr-TR"/>
        </a:p>
      </dgm:t>
    </dgm:pt>
    <dgm:pt modelId="{B3FE008A-7F55-4101-A894-9C1370335043}" type="sibTrans" cxnId="{FB1D6AD7-3997-465A-A63B-70C5135F2ABD}">
      <dgm:prSet/>
      <dgm:spPr/>
      <dgm:t>
        <a:bodyPr/>
        <a:lstStyle/>
        <a:p>
          <a:endParaRPr lang="tr-TR"/>
        </a:p>
      </dgm:t>
    </dgm:pt>
    <dgm:pt modelId="{90B58A4B-41D4-40B1-8F61-C8BB148B2C49}" type="pres">
      <dgm:prSet presAssocID="{7CD2605C-AD3B-4CC7-AA97-B2819497FECB}" presName="Name0" presStyleCnt="0">
        <dgm:presLayoutVars>
          <dgm:dir/>
          <dgm:resizeHandles val="exact"/>
        </dgm:presLayoutVars>
      </dgm:prSet>
      <dgm:spPr/>
    </dgm:pt>
    <dgm:pt modelId="{3695790B-183C-4B35-9435-EF9F888CAAB0}" type="pres">
      <dgm:prSet presAssocID="{B13BF56B-E32A-4720-B703-F9BDD43E185D}" presName="node" presStyleLbl="node1" presStyleIdx="0" presStyleCnt="7">
        <dgm:presLayoutVars>
          <dgm:bulletEnabled val="1"/>
        </dgm:presLayoutVars>
      </dgm:prSet>
      <dgm:spPr/>
      <dgm:t>
        <a:bodyPr/>
        <a:lstStyle/>
        <a:p>
          <a:endParaRPr lang="tr-TR"/>
        </a:p>
      </dgm:t>
    </dgm:pt>
    <dgm:pt modelId="{061DF92E-EF85-4C22-A4DF-C3DBAE4EAAAA}" type="pres">
      <dgm:prSet presAssocID="{2A03CB3D-A58C-47EE-9EE0-573B3D8A666F}" presName="sibTrans" presStyleLbl="sibTrans2D1" presStyleIdx="0" presStyleCnt="6"/>
      <dgm:spPr/>
      <dgm:t>
        <a:bodyPr/>
        <a:lstStyle/>
        <a:p>
          <a:endParaRPr lang="tr-TR"/>
        </a:p>
      </dgm:t>
    </dgm:pt>
    <dgm:pt modelId="{ACA10977-3338-4BC7-9997-C4955E591E09}" type="pres">
      <dgm:prSet presAssocID="{2A03CB3D-A58C-47EE-9EE0-573B3D8A666F}" presName="connectorText" presStyleLbl="sibTrans2D1" presStyleIdx="0" presStyleCnt="6"/>
      <dgm:spPr/>
      <dgm:t>
        <a:bodyPr/>
        <a:lstStyle/>
        <a:p>
          <a:endParaRPr lang="tr-TR"/>
        </a:p>
      </dgm:t>
    </dgm:pt>
    <dgm:pt modelId="{5928C5CB-17F1-4381-BC1F-E4DDB52BAD01}" type="pres">
      <dgm:prSet presAssocID="{CF819570-31C5-4383-859A-7B4FAAB4651E}" presName="node" presStyleLbl="node1" presStyleIdx="1" presStyleCnt="7">
        <dgm:presLayoutVars>
          <dgm:bulletEnabled val="1"/>
        </dgm:presLayoutVars>
      </dgm:prSet>
      <dgm:spPr/>
      <dgm:t>
        <a:bodyPr/>
        <a:lstStyle/>
        <a:p>
          <a:endParaRPr lang="tr-TR"/>
        </a:p>
      </dgm:t>
    </dgm:pt>
    <dgm:pt modelId="{AC040430-F61B-443E-B10C-4C610C9D7D41}" type="pres">
      <dgm:prSet presAssocID="{6E6D48DE-319F-46D8-8A9A-A5D763439011}" presName="sibTrans" presStyleLbl="sibTrans2D1" presStyleIdx="1" presStyleCnt="6"/>
      <dgm:spPr/>
      <dgm:t>
        <a:bodyPr/>
        <a:lstStyle/>
        <a:p>
          <a:endParaRPr lang="tr-TR"/>
        </a:p>
      </dgm:t>
    </dgm:pt>
    <dgm:pt modelId="{BF9C1845-3553-4C92-AF26-1BAF9D7F34F1}" type="pres">
      <dgm:prSet presAssocID="{6E6D48DE-319F-46D8-8A9A-A5D763439011}" presName="connectorText" presStyleLbl="sibTrans2D1" presStyleIdx="1" presStyleCnt="6"/>
      <dgm:spPr/>
      <dgm:t>
        <a:bodyPr/>
        <a:lstStyle/>
        <a:p>
          <a:endParaRPr lang="tr-TR"/>
        </a:p>
      </dgm:t>
    </dgm:pt>
    <dgm:pt modelId="{64184109-78E5-4A12-B587-82F26C1A3373}" type="pres">
      <dgm:prSet presAssocID="{5650B8F6-76D5-4779-9236-7B1CAA2ECCD8}" presName="node" presStyleLbl="node1" presStyleIdx="2" presStyleCnt="7">
        <dgm:presLayoutVars>
          <dgm:bulletEnabled val="1"/>
        </dgm:presLayoutVars>
      </dgm:prSet>
      <dgm:spPr/>
      <dgm:t>
        <a:bodyPr/>
        <a:lstStyle/>
        <a:p>
          <a:endParaRPr lang="tr-TR"/>
        </a:p>
      </dgm:t>
    </dgm:pt>
    <dgm:pt modelId="{FFA46EBD-5BF9-450B-B698-1EF89A7A0DA8}" type="pres">
      <dgm:prSet presAssocID="{43DAF43D-57CC-4458-A07C-B07B7A097019}" presName="sibTrans" presStyleLbl="sibTrans2D1" presStyleIdx="2" presStyleCnt="6"/>
      <dgm:spPr/>
      <dgm:t>
        <a:bodyPr/>
        <a:lstStyle/>
        <a:p>
          <a:endParaRPr lang="tr-TR"/>
        </a:p>
      </dgm:t>
    </dgm:pt>
    <dgm:pt modelId="{5C8CE7D5-CA29-4BAB-8445-8BCE9302FCB2}" type="pres">
      <dgm:prSet presAssocID="{43DAF43D-57CC-4458-A07C-B07B7A097019}" presName="connectorText" presStyleLbl="sibTrans2D1" presStyleIdx="2" presStyleCnt="6"/>
      <dgm:spPr/>
      <dgm:t>
        <a:bodyPr/>
        <a:lstStyle/>
        <a:p>
          <a:endParaRPr lang="tr-TR"/>
        </a:p>
      </dgm:t>
    </dgm:pt>
    <dgm:pt modelId="{8D34CD58-A0FB-4133-9C68-1D4C3AF7272B}" type="pres">
      <dgm:prSet presAssocID="{4150E4B6-D34C-4F28-962B-94F063057592}" presName="node" presStyleLbl="node1" presStyleIdx="3" presStyleCnt="7">
        <dgm:presLayoutVars>
          <dgm:bulletEnabled val="1"/>
        </dgm:presLayoutVars>
      </dgm:prSet>
      <dgm:spPr/>
      <dgm:t>
        <a:bodyPr/>
        <a:lstStyle/>
        <a:p>
          <a:endParaRPr lang="tr-TR"/>
        </a:p>
      </dgm:t>
    </dgm:pt>
    <dgm:pt modelId="{5536FE19-051F-4BF4-8CE8-E12B3F1B9C3C}" type="pres">
      <dgm:prSet presAssocID="{DA1B3663-B7B9-4958-A58A-674476974506}" presName="sibTrans" presStyleLbl="sibTrans2D1" presStyleIdx="3" presStyleCnt="6"/>
      <dgm:spPr/>
      <dgm:t>
        <a:bodyPr/>
        <a:lstStyle/>
        <a:p>
          <a:endParaRPr lang="tr-TR"/>
        </a:p>
      </dgm:t>
    </dgm:pt>
    <dgm:pt modelId="{40B5B917-2C13-47D2-9355-52B61E52B0D8}" type="pres">
      <dgm:prSet presAssocID="{DA1B3663-B7B9-4958-A58A-674476974506}" presName="connectorText" presStyleLbl="sibTrans2D1" presStyleIdx="3" presStyleCnt="6"/>
      <dgm:spPr/>
      <dgm:t>
        <a:bodyPr/>
        <a:lstStyle/>
        <a:p>
          <a:endParaRPr lang="tr-TR"/>
        </a:p>
      </dgm:t>
    </dgm:pt>
    <dgm:pt modelId="{55B76174-EC79-4B65-95AB-99B2A217A39C}" type="pres">
      <dgm:prSet presAssocID="{A23F90A3-ECBA-4347-A1CE-1AD3EAB5E6D6}" presName="node" presStyleLbl="node1" presStyleIdx="4" presStyleCnt="7">
        <dgm:presLayoutVars>
          <dgm:bulletEnabled val="1"/>
        </dgm:presLayoutVars>
      </dgm:prSet>
      <dgm:spPr/>
      <dgm:t>
        <a:bodyPr/>
        <a:lstStyle/>
        <a:p>
          <a:endParaRPr lang="tr-TR"/>
        </a:p>
      </dgm:t>
    </dgm:pt>
    <dgm:pt modelId="{655C84CE-EF29-4E3A-90BD-D5577214E148}" type="pres">
      <dgm:prSet presAssocID="{873AFDF4-64CA-4188-8FEE-EDFEA7BB7DE3}" presName="sibTrans" presStyleLbl="sibTrans2D1" presStyleIdx="4" presStyleCnt="6"/>
      <dgm:spPr/>
      <dgm:t>
        <a:bodyPr/>
        <a:lstStyle/>
        <a:p>
          <a:endParaRPr lang="tr-TR"/>
        </a:p>
      </dgm:t>
    </dgm:pt>
    <dgm:pt modelId="{249E2572-E80D-44FE-8B55-C91269705DE6}" type="pres">
      <dgm:prSet presAssocID="{873AFDF4-64CA-4188-8FEE-EDFEA7BB7DE3}" presName="connectorText" presStyleLbl="sibTrans2D1" presStyleIdx="4" presStyleCnt="6"/>
      <dgm:spPr/>
      <dgm:t>
        <a:bodyPr/>
        <a:lstStyle/>
        <a:p>
          <a:endParaRPr lang="tr-TR"/>
        </a:p>
      </dgm:t>
    </dgm:pt>
    <dgm:pt modelId="{9187D947-DA66-4D2E-B718-453910017283}" type="pres">
      <dgm:prSet presAssocID="{0AF986C7-F7B1-4C87-956B-5090BFEBE28E}" presName="node" presStyleLbl="node1" presStyleIdx="5" presStyleCnt="7">
        <dgm:presLayoutVars>
          <dgm:bulletEnabled val="1"/>
        </dgm:presLayoutVars>
      </dgm:prSet>
      <dgm:spPr/>
      <dgm:t>
        <a:bodyPr/>
        <a:lstStyle/>
        <a:p>
          <a:endParaRPr lang="tr-TR"/>
        </a:p>
      </dgm:t>
    </dgm:pt>
    <dgm:pt modelId="{238579D1-CDBE-44F2-A128-94252F9070EA}" type="pres">
      <dgm:prSet presAssocID="{DE54CA36-47BD-4836-9493-F42491B071BC}" presName="sibTrans" presStyleLbl="sibTrans2D1" presStyleIdx="5" presStyleCnt="6"/>
      <dgm:spPr/>
      <dgm:t>
        <a:bodyPr/>
        <a:lstStyle/>
        <a:p>
          <a:endParaRPr lang="tr-TR"/>
        </a:p>
      </dgm:t>
    </dgm:pt>
    <dgm:pt modelId="{14B55143-B71A-44A6-B533-A5362B114092}" type="pres">
      <dgm:prSet presAssocID="{DE54CA36-47BD-4836-9493-F42491B071BC}" presName="connectorText" presStyleLbl="sibTrans2D1" presStyleIdx="5" presStyleCnt="6"/>
      <dgm:spPr/>
      <dgm:t>
        <a:bodyPr/>
        <a:lstStyle/>
        <a:p>
          <a:endParaRPr lang="tr-TR"/>
        </a:p>
      </dgm:t>
    </dgm:pt>
    <dgm:pt modelId="{E6017CA8-D29E-43E0-A7C8-1240675E0DDC}" type="pres">
      <dgm:prSet presAssocID="{76A0E622-1EC9-4D46-9CFB-D1C3E9D9DC54}" presName="node" presStyleLbl="node1" presStyleIdx="6" presStyleCnt="7">
        <dgm:presLayoutVars>
          <dgm:bulletEnabled val="1"/>
        </dgm:presLayoutVars>
      </dgm:prSet>
      <dgm:spPr/>
      <dgm:t>
        <a:bodyPr/>
        <a:lstStyle/>
        <a:p>
          <a:endParaRPr lang="tr-TR"/>
        </a:p>
      </dgm:t>
    </dgm:pt>
  </dgm:ptLst>
  <dgm:cxnLst>
    <dgm:cxn modelId="{A7F5CF3D-A3E3-41F7-8FEE-C61D0E1B927E}" srcId="{7CD2605C-AD3B-4CC7-AA97-B2819497FECB}" destId="{4150E4B6-D34C-4F28-962B-94F063057592}" srcOrd="3" destOrd="0" parTransId="{0BA77A01-539C-4FD9-BC84-08BCB9EC6CDA}" sibTransId="{DA1B3663-B7B9-4958-A58A-674476974506}"/>
    <dgm:cxn modelId="{15B4E101-DB3C-43F1-ADB0-059F578BCE70}" type="presOf" srcId="{CF819570-31C5-4383-859A-7B4FAAB4651E}" destId="{5928C5CB-17F1-4381-BC1F-E4DDB52BAD01}" srcOrd="0" destOrd="0" presId="urn:microsoft.com/office/officeart/2005/8/layout/process1"/>
    <dgm:cxn modelId="{C6C8EA50-D2BE-4CD2-8D9A-2F842AFDA264}" type="presOf" srcId="{B13BF56B-E32A-4720-B703-F9BDD43E185D}" destId="{3695790B-183C-4B35-9435-EF9F888CAAB0}" srcOrd="0" destOrd="0" presId="urn:microsoft.com/office/officeart/2005/8/layout/process1"/>
    <dgm:cxn modelId="{78DFC679-285A-4352-AAD3-782AF8549C78}" type="presOf" srcId="{5650B8F6-76D5-4779-9236-7B1CAA2ECCD8}" destId="{64184109-78E5-4A12-B587-82F26C1A3373}" srcOrd="0" destOrd="0" presId="urn:microsoft.com/office/officeart/2005/8/layout/process1"/>
    <dgm:cxn modelId="{841529B6-CD33-4F39-9EB7-CB9114CBD2D3}" type="presOf" srcId="{6E6D48DE-319F-46D8-8A9A-A5D763439011}" destId="{BF9C1845-3553-4C92-AF26-1BAF9D7F34F1}" srcOrd="1" destOrd="0" presId="urn:microsoft.com/office/officeart/2005/8/layout/process1"/>
    <dgm:cxn modelId="{7F5C36C8-20A9-49C3-B1AB-434B9D12F2F1}" type="presOf" srcId="{2A03CB3D-A58C-47EE-9EE0-573B3D8A666F}" destId="{061DF92E-EF85-4C22-A4DF-C3DBAE4EAAAA}" srcOrd="0" destOrd="0" presId="urn:microsoft.com/office/officeart/2005/8/layout/process1"/>
    <dgm:cxn modelId="{275D0C50-DBA4-46B0-8D59-DAD240C882FF}" type="presOf" srcId="{4150E4B6-D34C-4F28-962B-94F063057592}" destId="{8D34CD58-A0FB-4133-9C68-1D4C3AF7272B}" srcOrd="0" destOrd="0" presId="urn:microsoft.com/office/officeart/2005/8/layout/process1"/>
    <dgm:cxn modelId="{D063B337-EF5B-49FB-8DE8-19BBB644D8EC}" srcId="{7CD2605C-AD3B-4CC7-AA97-B2819497FECB}" destId="{CF819570-31C5-4383-859A-7B4FAAB4651E}" srcOrd="1" destOrd="0" parTransId="{FC92368E-9191-4159-BFE4-A6E76AB9543A}" sibTransId="{6E6D48DE-319F-46D8-8A9A-A5D763439011}"/>
    <dgm:cxn modelId="{C5F27FA1-EC17-43F1-847E-777211B4B915}" srcId="{7CD2605C-AD3B-4CC7-AA97-B2819497FECB}" destId="{5650B8F6-76D5-4779-9236-7B1CAA2ECCD8}" srcOrd="2" destOrd="0" parTransId="{60E9A3F4-2221-400E-9928-CA2553C30F66}" sibTransId="{43DAF43D-57CC-4458-A07C-B07B7A097019}"/>
    <dgm:cxn modelId="{FBB21508-A83A-4021-9823-38B4A3EF802D}" type="presOf" srcId="{DE54CA36-47BD-4836-9493-F42491B071BC}" destId="{238579D1-CDBE-44F2-A128-94252F9070EA}" srcOrd="0" destOrd="0" presId="urn:microsoft.com/office/officeart/2005/8/layout/process1"/>
    <dgm:cxn modelId="{37E25948-6877-4796-BC06-EE8C495F46B4}" type="presOf" srcId="{873AFDF4-64CA-4188-8FEE-EDFEA7BB7DE3}" destId="{655C84CE-EF29-4E3A-90BD-D5577214E148}" srcOrd="0" destOrd="0" presId="urn:microsoft.com/office/officeart/2005/8/layout/process1"/>
    <dgm:cxn modelId="{418EA3BA-A2FF-4303-BCB8-D2F813A1C0B3}" type="presOf" srcId="{76A0E622-1EC9-4D46-9CFB-D1C3E9D9DC54}" destId="{E6017CA8-D29E-43E0-A7C8-1240675E0DDC}" srcOrd="0" destOrd="0" presId="urn:microsoft.com/office/officeart/2005/8/layout/process1"/>
    <dgm:cxn modelId="{E45D96AC-9D99-49F5-A18C-BC9C777A7E8F}" type="presOf" srcId="{0AF986C7-F7B1-4C87-956B-5090BFEBE28E}" destId="{9187D947-DA66-4D2E-B718-453910017283}" srcOrd="0" destOrd="0" presId="urn:microsoft.com/office/officeart/2005/8/layout/process1"/>
    <dgm:cxn modelId="{DEF3AB15-5752-44A6-9558-740C9AC50F19}" type="presOf" srcId="{7CD2605C-AD3B-4CC7-AA97-B2819497FECB}" destId="{90B58A4B-41D4-40B1-8F61-C8BB148B2C49}" srcOrd="0" destOrd="0" presId="urn:microsoft.com/office/officeart/2005/8/layout/process1"/>
    <dgm:cxn modelId="{FB1D6AD7-3997-465A-A63B-70C5135F2ABD}" srcId="{7CD2605C-AD3B-4CC7-AA97-B2819497FECB}" destId="{76A0E622-1EC9-4D46-9CFB-D1C3E9D9DC54}" srcOrd="6" destOrd="0" parTransId="{21427E9F-1B1E-462D-88FC-664C888A1493}" sibTransId="{B3FE008A-7F55-4101-A894-9C1370335043}"/>
    <dgm:cxn modelId="{592AF64A-D976-484A-A003-E08207D591F6}" type="presOf" srcId="{DA1B3663-B7B9-4958-A58A-674476974506}" destId="{40B5B917-2C13-47D2-9355-52B61E52B0D8}" srcOrd="1" destOrd="0" presId="urn:microsoft.com/office/officeart/2005/8/layout/process1"/>
    <dgm:cxn modelId="{346FFFCF-8F2E-4DE6-87F3-E0254F5C07E8}" type="presOf" srcId="{DA1B3663-B7B9-4958-A58A-674476974506}" destId="{5536FE19-051F-4BF4-8CE8-E12B3F1B9C3C}" srcOrd="0" destOrd="0" presId="urn:microsoft.com/office/officeart/2005/8/layout/process1"/>
    <dgm:cxn modelId="{405FD0EB-3D25-4DAA-9BB8-4217808CBCF3}" type="presOf" srcId="{2A03CB3D-A58C-47EE-9EE0-573B3D8A666F}" destId="{ACA10977-3338-4BC7-9997-C4955E591E09}" srcOrd="1" destOrd="0" presId="urn:microsoft.com/office/officeart/2005/8/layout/process1"/>
    <dgm:cxn modelId="{F38F1FE8-5424-4699-91C3-0B5ED0F0CC88}" type="presOf" srcId="{873AFDF4-64CA-4188-8FEE-EDFEA7BB7DE3}" destId="{249E2572-E80D-44FE-8B55-C91269705DE6}" srcOrd="1" destOrd="0" presId="urn:microsoft.com/office/officeart/2005/8/layout/process1"/>
    <dgm:cxn modelId="{7E34E9F1-D2E8-4C6A-9E01-F70678FDA7E6}" srcId="{7CD2605C-AD3B-4CC7-AA97-B2819497FECB}" destId="{A23F90A3-ECBA-4347-A1CE-1AD3EAB5E6D6}" srcOrd="4" destOrd="0" parTransId="{AC49C6FC-3BE9-42D5-9D6E-5996F850B7FB}" sibTransId="{873AFDF4-64CA-4188-8FEE-EDFEA7BB7DE3}"/>
    <dgm:cxn modelId="{CD4F9E0D-57CB-416F-8DC6-A2AD82A3D7CA}" type="presOf" srcId="{43DAF43D-57CC-4458-A07C-B07B7A097019}" destId="{FFA46EBD-5BF9-450B-B698-1EF89A7A0DA8}" srcOrd="0" destOrd="0" presId="urn:microsoft.com/office/officeart/2005/8/layout/process1"/>
    <dgm:cxn modelId="{B8269C15-505C-4CAE-A3CA-C1D8CA482251}" type="presOf" srcId="{6E6D48DE-319F-46D8-8A9A-A5D763439011}" destId="{AC040430-F61B-443E-B10C-4C610C9D7D41}" srcOrd="0" destOrd="0" presId="urn:microsoft.com/office/officeart/2005/8/layout/process1"/>
    <dgm:cxn modelId="{20BA09E7-33A7-4BA0-821F-1A9C226C0350}" srcId="{7CD2605C-AD3B-4CC7-AA97-B2819497FECB}" destId="{B13BF56B-E32A-4720-B703-F9BDD43E185D}" srcOrd="0" destOrd="0" parTransId="{D65CCC46-2A11-4137-884C-69029C225D4F}" sibTransId="{2A03CB3D-A58C-47EE-9EE0-573B3D8A666F}"/>
    <dgm:cxn modelId="{F14A8C43-DCE2-447E-8FB9-031C5B6EDB15}" type="presOf" srcId="{A23F90A3-ECBA-4347-A1CE-1AD3EAB5E6D6}" destId="{55B76174-EC79-4B65-95AB-99B2A217A39C}" srcOrd="0" destOrd="0" presId="urn:microsoft.com/office/officeart/2005/8/layout/process1"/>
    <dgm:cxn modelId="{7931B9CB-1D94-4695-82E6-65D1926CC8EC}" type="presOf" srcId="{43DAF43D-57CC-4458-A07C-B07B7A097019}" destId="{5C8CE7D5-CA29-4BAB-8445-8BCE9302FCB2}" srcOrd="1" destOrd="0" presId="urn:microsoft.com/office/officeart/2005/8/layout/process1"/>
    <dgm:cxn modelId="{C088BC24-1439-4633-8D26-8E17C9AC7E88}" srcId="{7CD2605C-AD3B-4CC7-AA97-B2819497FECB}" destId="{0AF986C7-F7B1-4C87-956B-5090BFEBE28E}" srcOrd="5" destOrd="0" parTransId="{D31DFF0D-357F-4A97-94E1-8A00448F57D5}" sibTransId="{DE54CA36-47BD-4836-9493-F42491B071BC}"/>
    <dgm:cxn modelId="{91F5564C-9D72-42B8-97D0-F083D58AA79C}" type="presOf" srcId="{DE54CA36-47BD-4836-9493-F42491B071BC}" destId="{14B55143-B71A-44A6-B533-A5362B114092}" srcOrd="1" destOrd="0" presId="urn:microsoft.com/office/officeart/2005/8/layout/process1"/>
    <dgm:cxn modelId="{8853D625-0A17-4352-A8B1-A115535FDFDD}" type="presParOf" srcId="{90B58A4B-41D4-40B1-8F61-C8BB148B2C49}" destId="{3695790B-183C-4B35-9435-EF9F888CAAB0}" srcOrd="0" destOrd="0" presId="urn:microsoft.com/office/officeart/2005/8/layout/process1"/>
    <dgm:cxn modelId="{54CE639F-03BF-4B73-AFFB-32E5010EB383}" type="presParOf" srcId="{90B58A4B-41D4-40B1-8F61-C8BB148B2C49}" destId="{061DF92E-EF85-4C22-A4DF-C3DBAE4EAAAA}" srcOrd="1" destOrd="0" presId="urn:microsoft.com/office/officeart/2005/8/layout/process1"/>
    <dgm:cxn modelId="{C300A310-DBE9-4C90-A074-D8F75B909D02}" type="presParOf" srcId="{061DF92E-EF85-4C22-A4DF-C3DBAE4EAAAA}" destId="{ACA10977-3338-4BC7-9997-C4955E591E09}" srcOrd="0" destOrd="0" presId="urn:microsoft.com/office/officeart/2005/8/layout/process1"/>
    <dgm:cxn modelId="{FB9EFD45-0CCA-42CD-9921-9A1DFF749B4D}" type="presParOf" srcId="{90B58A4B-41D4-40B1-8F61-C8BB148B2C49}" destId="{5928C5CB-17F1-4381-BC1F-E4DDB52BAD01}" srcOrd="2" destOrd="0" presId="urn:microsoft.com/office/officeart/2005/8/layout/process1"/>
    <dgm:cxn modelId="{FAC3CF8D-679A-4313-A640-445AEDAD6562}" type="presParOf" srcId="{90B58A4B-41D4-40B1-8F61-C8BB148B2C49}" destId="{AC040430-F61B-443E-B10C-4C610C9D7D41}" srcOrd="3" destOrd="0" presId="urn:microsoft.com/office/officeart/2005/8/layout/process1"/>
    <dgm:cxn modelId="{55599AB9-D292-4D93-ABD7-2CEB3AB1D27F}" type="presParOf" srcId="{AC040430-F61B-443E-B10C-4C610C9D7D41}" destId="{BF9C1845-3553-4C92-AF26-1BAF9D7F34F1}" srcOrd="0" destOrd="0" presId="urn:microsoft.com/office/officeart/2005/8/layout/process1"/>
    <dgm:cxn modelId="{175C4D83-213D-4E04-A378-282535242054}" type="presParOf" srcId="{90B58A4B-41D4-40B1-8F61-C8BB148B2C49}" destId="{64184109-78E5-4A12-B587-82F26C1A3373}" srcOrd="4" destOrd="0" presId="urn:microsoft.com/office/officeart/2005/8/layout/process1"/>
    <dgm:cxn modelId="{CD391A60-CCA9-4389-B6F7-0A6A1F3D2C67}" type="presParOf" srcId="{90B58A4B-41D4-40B1-8F61-C8BB148B2C49}" destId="{FFA46EBD-5BF9-450B-B698-1EF89A7A0DA8}" srcOrd="5" destOrd="0" presId="urn:microsoft.com/office/officeart/2005/8/layout/process1"/>
    <dgm:cxn modelId="{8842AA9C-77D9-4178-A6CA-27A7B146C0D7}" type="presParOf" srcId="{FFA46EBD-5BF9-450B-B698-1EF89A7A0DA8}" destId="{5C8CE7D5-CA29-4BAB-8445-8BCE9302FCB2}" srcOrd="0" destOrd="0" presId="urn:microsoft.com/office/officeart/2005/8/layout/process1"/>
    <dgm:cxn modelId="{DFADB404-D1A6-46FD-8D80-363022E1969B}" type="presParOf" srcId="{90B58A4B-41D4-40B1-8F61-C8BB148B2C49}" destId="{8D34CD58-A0FB-4133-9C68-1D4C3AF7272B}" srcOrd="6" destOrd="0" presId="urn:microsoft.com/office/officeart/2005/8/layout/process1"/>
    <dgm:cxn modelId="{31ACBC35-6251-48BF-9703-060F6CD69F43}" type="presParOf" srcId="{90B58A4B-41D4-40B1-8F61-C8BB148B2C49}" destId="{5536FE19-051F-4BF4-8CE8-E12B3F1B9C3C}" srcOrd="7" destOrd="0" presId="urn:microsoft.com/office/officeart/2005/8/layout/process1"/>
    <dgm:cxn modelId="{1A00CB41-A1F3-483C-B338-0EC19F5B461E}" type="presParOf" srcId="{5536FE19-051F-4BF4-8CE8-E12B3F1B9C3C}" destId="{40B5B917-2C13-47D2-9355-52B61E52B0D8}" srcOrd="0" destOrd="0" presId="urn:microsoft.com/office/officeart/2005/8/layout/process1"/>
    <dgm:cxn modelId="{0285EB05-C7C6-439B-8551-5988DD100F04}" type="presParOf" srcId="{90B58A4B-41D4-40B1-8F61-C8BB148B2C49}" destId="{55B76174-EC79-4B65-95AB-99B2A217A39C}" srcOrd="8" destOrd="0" presId="urn:microsoft.com/office/officeart/2005/8/layout/process1"/>
    <dgm:cxn modelId="{A2DA2E7E-1EA2-4DE3-8293-8C24008325AE}" type="presParOf" srcId="{90B58A4B-41D4-40B1-8F61-C8BB148B2C49}" destId="{655C84CE-EF29-4E3A-90BD-D5577214E148}" srcOrd="9" destOrd="0" presId="urn:microsoft.com/office/officeart/2005/8/layout/process1"/>
    <dgm:cxn modelId="{174D0B78-EE0F-4723-ABBA-7A975CE312F6}" type="presParOf" srcId="{655C84CE-EF29-4E3A-90BD-D5577214E148}" destId="{249E2572-E80D-44FE-8B55-C91269705DE6}" srcOrd="0" destOrd="0" presId="urn:microsoft.com/office/officeart/2005/8/layout/process1"/>
    <dgm:cxn modelId="{9004FF22-A7FE-4B55-A313-3E4980256DDD}" type="presParOf" srcId="{90B58A4B-41D4-40B1-8F61-C8BB148B2C49}" destId="{9187D947-DA66-4D2E-B718-453910017283}" srcOrd="10" destOrd="0" presId="urn:microsoft.com/office/officeart/2005/8/layout/process1"/>
    <dgm:cxn modelId="{92D25489-C1E3-4125-A7EE-81F76BC67EE9}" type="presParOf" srcId="{90B58A4B-41D4-40B1-8F61-C8BB148B2C49}" destId="{238579D1-CDBE-44F2-A128-94252F9070EA}" srcOrd="11" destOrd="0" presId="urn:microsoft.com/office/officeart/2005/8/layout/process1"/>
    <dgm:cxn modelId="{9FBD900E-CB4A-49C3-9EE4-10BF927E5E99}" type="presParOf" srcId="{238579D1-CDBE-44F2-A128-94252F9070EA}" destId="{14B55143-B71A-44A6-B533-A5362B114092}" srcOrd="0" destOrd="0" presId="urn:microsoft.com/office/officeart/2005/8/layout/process1"/>
    <dgm:cxn modelId="{B2B82AC4-0C05-464B-9F77-2FF070ECBDEE}" type="presParOf" srcId="{90B58A4B-41D4-40B1-8F61-C8BB148B2C49}" destId="{E6017CA8-D29E-43E0-A7C8-1240675E0DDC}"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3DA4BB2D-EC35-472B-A5F2-89525B966AA0}">
      <dgm:prSet phldrT="[Text]" custT="1"/>
      <dgm:spPr/>
      <dgm:t>
        <a:bodyPr/>
        <a:lstStyle/>
        <a:p>
          <a:r>
            <a:rPr lang="tr-TR" sz="1800" dirty="0" smtClean="0"/>
            <a:t>Tasarlanır</a:t>
          </a:r>
          <a:endParaRPr lang="en-US" sz="18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dgm:t>
        <a:bodyPr/>
        <a:lstStyle/>
        <a:p>
          <a:endParaRPr lang="en-US" sz="2000"/>
        </a:p>
      </dgm:t>
    </dgm:pt>
    <dgm:pt modelId="{10AD28EE-734E-41A5-8C0A-EEA9BEE127EA}">
      <dgm:prSet phldrT="[Text]" custT="1"/>
      <dgm:spPr/>
      <dgm:t>
        <a:bodyPr/>
        <a:lstStyle/>
        <a:p>
          <a:r>
            <a:rPr lang="tr-TR" sz="2000" dirty="0" smtClean="0"/>
            <a:t>Planlanır</a:t>
          </a:r>
          <a:endParaRPr lang="en-US" sz="200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dgm:t>
        <a:bodyPr/>
        <a:lstStyle/>
        <a:p>
          <a:endParaRPr lang="en-US" sz="2000"/>
        </a:p>
      </dgm:t>
    </dgm:pt>
    <dgm:pt modelId="{0BEDDC78-E2F8-4523-90CE-F1F6C7CAF0CF}">
      <dgm:prSet phldrT="[Text]" custT="1"/>
      <dgm:spPr/>
      <dgm:t>
        <a:bodyPr/>
        <a:lstStyle/>
        <a:p>
          <a:r>
            <a:rPr lang="tr-TR" sz="1600" dirty="0" smtClean="0"/>
            <a:t>Uygulanır</a:t>
          </a:r>
        </a:p>
        <a:p>
          <a:r>
            <a:rPr lang="tr-TR" sz="1600" dirty="0" smtClean="0"/>
            <a:t>(Operasyon)</a:t>
          </a:r>
          <a:endParaRPr lang="en-US" sz="16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dgm:t>
        <a:bodyPr/>
        <a:lstStyle/>
        <a:p>
          <a:endParaRPr lang="en-US" sz="2000"/>
        </a:p>
      </dgm:t>
    </dgm:pt>
    <dgm:pt modelId="{3B14B752-92F0-4DE7-8494-C527512868CD}">
      <dgm:prSet phldrT="[Text]" custT="1"/>
      <dgm:spPr/>
      <dgm:t>
        <a:bodyPr/>
        <a:lstStyle/>
        <a:p>
          <a:r>
            <a:rPr lang="tr-TR" sz="2400" dirty="0" smtClean="0"/>
            <a:t>İzlenir</a:t>
          </a:r>
          <a:endParaRPr lang="en-US" sz="24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dgm:t>
        <a:bodyPr/>
        <a:lstStyle/>
        <a:p>
          <a:endParaRPr lang="en-US" sz="2000"/>
        </a:p>
      </dgm:t>
    </dgm:pt>
    <dgm:pt modelId="{E8691C92-6852-4868-A315-BF88E2AB32A4}">
      <dgm:prSet phldrT="[Text]" custT="1"/>
      <dgm:spPr/>
      <dgm:t>
        <a:bodyPr/>
        <a:lstStyle/>
        <a:p>
          <a:r>
            <a:rPr lang="tr-TR" sz="1600" dirty="0" smtClean="0"/>
            <a:t>İyileştirilir</a:t>
          </a:r>
        </a:p>
        <a:p>
          <a:r>
            <a:rPr lang="tr-TR" sz="1600" dirty="0" smtClean="0"/>
            <a:t>Geliştirilir/</a:t>
          </a:r>
        </a:p>
        <a:p>
          <a:r>
            <a:rPr lang="tr-TR" sz="1600" dirty="0" smtClean="0"/>
            <a:t>Optimize edilir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dgm:t>
        <a:bodyPr/>
        <a:lstStyle/>
        <a:p>
          <a:endParaRPr lang="en-US" sz="2000"/>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5">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5"/>
      <dgm:spPr/>
      <dgm:t>
        <a:bodyPr/>
        <a:lstStyle/>
        <a:p>
          <a:endParaRPr lang="en-US"/>
        </a:p>
      </dgm:t>
    </dgm:pt>
    <dgm:pt modelId="{642D1A57-4555-459E-80CF-B710C6984D44}" type="pres">
      <dgm:prSet presAssocID="{2BADA533-7569-43B1-8719-07B6F7CD4154}" presName="connectorText" presStyleLbl="sibTrans2D1" presStyleIdx="0" presStyleCnt="5"/>
      <dgm:spPr/>
      <dgm:t>
        <a:bodyPr/>
        <a:lstStyle/>
        <a:p>
          <a:endParaRPr lang="en-US"/>
        </a:p>
      </dgm:t>
    </dgm:pt>
    <dgm:pt modelId="{D9111BC8-6726-437B-A4E9-3B8A906E1A5A}" type="pres">
      <dgm:prSet presAssocID="{10AD28EE-734E-41A5-8C0A-EEA9BEE127EA}" presName="node" presStyleLbl="node1" presStyleIdx="1" presStyleCnt="5" custRadScaleRad="100234" custRadScaleInc="801">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5"/>
      <dgm:spPr/>
      <dgm:t>
        <a:bodyPr/>
        <a:lstStyle/>
        <a:p>
          <a:endParaRPr lang="en-US"/>
        </a:p>
      </dgm:t>
    </dgm:pt>
    <dgm:pt modelId="{31E2FC64-52B7-407A-9075-19E64FBE379B}" type="pres">
      <dgm:prSet presAssocID="{6E22F551-A16F-4944-87A0-5CDE3ADB404D}" presName="connectorText" presStyleLbl="sibTrans2D1" presStyleIdx="1" presStyleCnt="5"/>
      <dgm:spPr/>
      <dgm:t>
        <a:bodyPr/>
        <a:lstStyle/>
        <a:p>
          <a:endParaRPr lang="en-US"/>
        </a:p>
      </dgm:t>
    </dgm:pt>
    <dgm:pt modelId="{97177708-1850-41BE-8F84-1DBD5CC207CE}" type="pres">
      <dgm:prSet presAssocID="{0BEDDC78-E2F8-4523-90CE-F1F6C7CAF0CF}" presName="node" presStyleLbl="node1" presStyleIdx="2" presStyleCnt="5" custScaleX="110794" custScaleY="102280" custRadScaleRad="98552" custRadScaleInc="915">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5"/>
      <dgm:spPr/>
      <dgm:t>
        <a:bodyPr/>
        <a:lstStyle/>
        <a:p>
          <a:endParaRPr lang="en-US"/>
        </a:p>
      </dgm:t>
    </dgm:pt>
    <dgm:pt modelId="{AC56D850-779D-4066-9634-E913B9F80F55}" type="pres">
      <dgm:prSet presAssocID="{930C582F-BD5E-4A50-8AC2-6F1DF2C414C2}" presName="connectorText" presStyleLbl="sibTrans2D1" presStyleIdx="2" presStyleCnt="5"/>
      <dgm:spPr/>
      <dgm:t>
        <a:bodyPr/>
        <a:lstStyle/>
        <a:p>
          <a:endParaRPr lang="en-US"/>
        </a:p>
      </dgm:t>
    </dgm:pt>
    <dgm:pt modelId="{311BFCCD-AEF3-4643-8675-DA77C2212431}" type="pres">
      <dgm:prSet presAssocID="{3B14B752-92F0-4DE7-8494-C527512868CD}" presName="node" presStyleLbl="node1" presStyleIdx="3" presStyleCnt="5"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5"/>
      <dgm:spPr/>
      <dgm:t>
        <a:bodyPr/>
        <a:lstStyle/>
        <a:p>
          <a:endParaRPr lang="en-US"/>
        </a:p>
      </dgm:t>
    </dgm:pt>
    <dgm:pt modelId="{FC34BC34-66BE-4000-9DE9-27115B29CF2C}" type="pres">
      <dgm:prSet presAssocID="{88BAA47B-E46C-4621-A5ED-C99E7FBD6506}" presName="connectorText" presStyleLbl="sibTrans2D1" presStyleIdx="3" presStyleCnt="5"/>
      <dgm:spPr/>
      <dgm:t>
        <a:bodyPr/>
        <a:lstStyle/>
        <a:p>
          <a:endParaRPr lang="en-US"/>
        </a:p>
      </dgm:t>
    </dgm:pt>
    <dgm:pt modelId="{73C3EC50-AA37-4625-BD29-BAE7F1C12B31}" type="pres">
      <dgm:prSet presAssocID="{E8691C92-6852-4868-A315-BF88E2AB32A4}" presName="node" presStyleLbl="node1" presStyleIdx="4" presStyleCnt="5" custScaleX="118401" custScaleY="109201"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5"/>
      <dgm:spPr/>
      <dgm:t>
        <a:bodyPr/>
        <a:lstStyle/>
        <a:p>
          <a:endParaRPr lang="en-US"/>
        </a:p>
      </dgm:t>
    </dgm:pt>
    <dgm:pt modelId="{5EFACD50-479C-49C9-B4FF-75E75CAF58F7}" type="pres">
      <dgm:prSet presAssocID="{979EA534-1E1F-4EC1-ABFF-5C99E04967D9}" presName="connectorText" presStyleLbl="sibTrans2D1" presStyleIdx="4" presStyleCnt="5"/>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6485AD39-846D-4AF9-A45C-516D8CC3A264}" type="presOf" srcId="{930C582F-BD5E-4A50-8AC2-6F1DF2C414C2}" destId="{AC56D850-779D-4066-9634-E913B9F80F55}" srcOrd="1" destOrd="0" presId="urn:microsoft.com/office/officeart/2005/8/layout/cycle2"/>
    <dgm:cxn modelId="{7B38C11F-0D2D-458B-8970-E10CE5A2865D}" type="presOf" srcId="{979EA534-1E1F-4EC1-ABFF-5C99E04967D9}" destId="{ED7A402F-D448-45BC-AE23-2897C8631338}" srcOrd="0" destOrd="0" presId="urn:microsoft.com/office/officeart/2005/8/layout/cycle2"/>
    <dgm:cxn modelId="{FEBB2CD8-B4B3-4BBC-9614-66DF02F4533C}" type="presOf" srcId="{E8691C92-6852-4868-A315-BF88E2AB32A4}" destId="{73C3EC50-AA37-4625-BD29-BAE7F1C12B31}"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00698D7F-D53E-4ECD-B99B-8C453DB4DDDE}" type="presOf" srcId="{6E22F551-A16F-4944-87A0-5CDE3ADB404D}" destId="{31E2FC64-52B7-407A-9075-19E64FBE379B}" srcOrd="1" destOrd="0" presId="urn:microsoft.com/office/officeart/2005/8/layout/cycle2"/>
    <dgm:cxn modelId="{C84D446F-E029-436C-8461-503A5A31F74D}" type="presOf" srcId="{930C582F-BD5E-4A50-8AC2-6F1DF2C414C2}" destId="{A1B07BF8-B21C-469C-95D2-C77EC8357140}" srcOrd="0" destOrd="0" presId="urn:microsoft.com/office/officeart/2005/8/layout/cycle2"/>
    <dgm:cxn modelId="{0A40C467-CAA1-445E-BB73-70A0D8D2C562}" type="presOf" srcId="{88BAA47B-E46C-4621-A5ED-C99E7FBD6506}" destId="{FC34BC34-66BE-4000-9DE9-27115B29CF2C}" srcOrd="1" destOrd="0" presId="urn:microsoft.com/office/officeart/2005/8/layout/cycle2"/>
    <dgm:cxn modelId="{D8E2C197-8EE2-4701-9305-80EA37854E94}" type="presOf" srcId="{88BAA47B-E46C-4621-A5ED-C99E7FBD6506}" destId="{AD780FC1-340D-46EC-B6EE-2F0D9CF641BD}" srcOrd="0" destOrd="0" presId="urn:microsoft.com/office/officeart/2005/8/layout/cycle2"/>
    <dgm:cxn modelId="{03DAFCC1-00AF-4CB2-9BE9-59B7CBEC4AC6}" type="presOf" srcId="{6E22F551-A16F-4944-87A0-5CDE3ADB404D}" destId="{A9C48A10-34FA-4014-A78E-155CAB8B6D59}" srcOrd="0" destOrd="0" presId="urn:microsoft.com/office/officeart/2005/8/layout/cycle2"/>
    <dgm:cxn modelId="{63D5257D-800C-48A9-9C4F-9DED507215ED}" type="presOf" srcId="{2BADA533-7569-43B1-8719-07B6F7CD4154}" destId="{E49B8D85-2434-472D-86B4-E3012862350E}" srcOrd="0" destOrd="0" presId="urn:microsoft.com/office/officeart/2005/8/layout/cycle2"/>
    <dgm:cxn modelId="{1CB0E153-BB65-4618-8ACF-C006906A7328}" type="presOf" srcId="{2BADA533-7569-43B1-8719-07B6F7CD4154}" destId="{642D1A57-4555-459E-80CF-B710C6984D44}" srcOrd="1" destOrd="0" presId="urn:microsoft.com/office/officeart/2005/8/layout/cycle2"/>
    <dgm:cxn modelId="{DC0E42BC-0A12-44F9-832C-6D8F9F67E8F0}" type="presOf" srcId="{0BEDDC78-E2F8-4523-90CE-F1F6C7CAF0CF}" destId="{97177708-1850-41BE-8F84-1DBD5CC207CE}" srcOrd="0" destOrd="0" presId="urn:microsoft.com/office/officeart/2005/8/layout/cycle2"/>
    <dgm:cxn modelId="{377DFCB2-3DA5-4B58-AD6C-E4F268B5BC29}" type="presOf" srcId="{3B14B752-92F0-4DE7-8494-C527512868CD}" destId="{311BFCCD-AEF3-4643-8675-DA77C2212431}" srcOrd="0"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3BF9EFCE-437A-4D27-A79E-A30226763816}" type="presOf" srcId="{C3CD8DF8-B8DD-42CC-8D5E-A5D88F7C3904}" destId="{A8749267-015A-4C9D-9693-6AC8901906C3}" srcOrd="0" destOrd="0" presId="urn:microsoft.com/office/officeart/2005/8/layout/cycle2"/>
    <dgm:cxn modelId="{BEB4403E-F668-4980-AB9D-57AF3E405508}" type="presOf" srcId="{3DA4BB2D-EC35-472B-A5F2-89525B966AA0}" destId="{7F35FA8B-9083-4795-B076-3329B7E9923A}" srcOrd="0"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70602314-18BC-4356-98FD-925BBF301670}" type="presOf" srcId="{979EA534-1E1F-4EC1-ABFF-5C99E04967D9}" destId="{5EFACD50-479C-49C9-B4FF-75E75CAF58F7}" srcOrd="1" destOrd="0" presId="urn:microsoft.com/office/officeart/2005/8/layout/cycle2"/>
    <dgm:cxn modelId="{1CBA4F6D-D104-45DD-AE37-C31C696B3BF4}" type="presOf" srcId="{10AD28EE-734E-41A5-8C0A-EEA9BEE127EA}" destId="{D9111BC8-6726-437B-A4E9-3B8A906E1A5A}" srcOrd="0" destOrd="0" presId="urn:microsoft.com/office/officeart/2005/8/layout/cycle2"/>
    <dgm:cxn modelId="{345E418B-A244-427D-8C07-36EBD7623CE2}" type="presParOf" srcId="{A8749267-015A-4C9D-9693-6AC8901906C3}" destId="{7F35FA8B-9083-4795-B076-3329B7E9923A}" srcOrd="0" destOrd="0" presId="urn:microsoft.com/office/officeart/2005/8/layout/cycle2"/>
    <dgm:cxn modelId="{9D4CF3C0-6DAF-4751-A151-404D787A6C96}" type="presParOf" srcId="{A8749267-015A-4C9D-9693-6AC8901906C3}" destId="{E49B8D85-2434-472D-86B4-E3012862350E}" srcOrd="1" destOrd="0" presId="urn:microsoft.com/office/officeart/2005/8/layout/cycle2"/>
    <dgm:cxn modelId="{E6327C4D-2623-460E-A575-87C31B0BC004}" type="presParOf" srcId="{E49B8D85-2434-472D-86B4-E3012862350E}" destId="{642D1A57-4555-459E-80CF-B710C6984D44}" srcOrd="0" destOrd="0" presId="urn:microsoft.com/office/officeart/2005/8/layout/cycle2"/>
    <dgm:cxn modelId="{1760AD75-409B-4675-8BB8-F4E6725C2B32}" type="presParOf" srcId="{A8749267-015A-4C9D-9693-6AC8901906C3}" destId="{D9111BC8-6726-437B-A4E9-3B8A906E1A5A}" srcOrd="2" destOrd="0" presId="urn:microsoft.com/office/officeart/2005/8/layout/cycle2"/>
    <dgm:cxn modelId="{51D61BBB-FC8A-4E96-8248-2DE0E66F18E2}" type="presParOf" srcId="{A8749267-015A-4C9D-9693-6AC8901906C3}" destId="{A9C48A10-34FA-4014-A78E-155CAB8B6D59}" srcOrd="3" destOrd="0" presId="urn:microsoft.com/office/officeart/2005/8/layout/cycle2"/>
    <dgm:cxn modelId="{3FD93538-3F25-48F3-BC31-8BFB94F61F1B}" type="presParOf" srcId="{A9C48A10-34FA-4014-A78E-155CAB8B6D59}" destId="{31E2FC64-52B7-407A-9075-19E64FBE379B}" srcOrd="0" destOrd="0" presId="urn:microsoft.com/office/officeart/2005/8/layout/cycle2"/>
    <dgm:cxn modelId="{241D99DF-AB66-45E3-BC92-95D15D24550C}" type="presParOf" srcId="{A8749267-015A-4C9D-9693-6AC8901906C3}" destId="{97177708-1850-41BE-8F84-1DBD5CC207CE}" srcOrd="4" destOrd="0" presId="urn:microsoft.com/office/officeart/2005/8/layout/cycle2"/>
    <dgm:cxn modelId="{F870AAE4-DF3F-4DA0-8605-3EF785E32307}" type="presParOf" srcId="{A8749267-015A-4C9D-9693-6AC8901906C3}" destId="{A1B07BF8-B21C-469C-95D2-C77EC8357140}" srcOrd="5" destOrd="0" presId="urn:microsoft.com/office/officeart/2005/8/layout/cycle2"/>
    <dgm:cxn modelId="{52CB04D4-C329-4BC6-85F1-D7C3B6C011E0}" type="presParOf" srcId="{A1B07BF8-B21C-469C-95D2-C77EC8357140}" destId="{AC56D850-779D-4066-9634-E913B9F80F55}" srcOrd="0" destOrd="0" presId="urn:microsoft.com/office/officeart/2005/8/layout/cycle2"/>
    <dgm:cxn modelId="{F6A2390B-F412-4F04-9418-1B40E32DB74C}" type="presParOf" srcId="{A8749267-015A-4C9D-9693-6AC8901906C3}" destId="{311BFCCD-AEF3-4643-8675-DA77C2212431}" srcOrd="6" destOrd="0" presId="urn:microsoft.com/office/officeart/2005/8/layout/cycle2"/>
    <dgm:cxn modelId="{CFFBE2DF-B50C-403A-90EC-8EF0E0BC084F}" type="presParOf" srcId="{A8749267-015A-4C9D-9693-6AC8901906C3}" destId="{AD780FC1-340D-46EC-B6EE-2F0D9CF641BD}" srcOrd="7" destOrd="0" presId="urn:microsoft.com/office/officeart/2005/8/layout/cycle2"/>
    <dgm:cxn modelId="{97DE4972-5778-4534-A6A8-F4FB4021B85A}" type="presParOf" srcId="{AD780FC1-340D-46EC-B6EE-2F0D9CF641BD}" destId="{FC34BC34-66BE-4000-9DE9-27115B29CF2C}" srcOrd="0" destOrd="0" presId="urn:microsoft.com/office/officeart/2005/8/layout/cycle2"/>
    <dgm:cxn modelId="{12968C46-E1A4-4D20-ADAC-E5030140809F}" type="presParOf" srcId="{A8749267-015A-4C9D-9693-6AC8901906C3}" destId="{73C3EC50-AA37-4625-BD29-BAE7F1C12B31}" srcOrd="8" destOrd="0" presId="urn:microsoft.com/office/officeart/2005/8/layout/cycle2"/>
    <dgm:cxn modelId="{2E5CC521-0A83-42FD-A51D-8F6F4DA4C5F9}" type="presParOf" srcId="{A8749267-015A-4C9D-9693-6AC8901906C3}" destId="{ED7A402F-D448-45BC-AE23-2897C8631338}" srcOrd="9" destOrd="0" presId="urn:microsoft.com/office/officeart/2005/8/layout/cycle2"/>
    <dgm:cxn modelId="{2B93F41D-224E-4384-A921-D350946530B0}" type="presParOf" srcId="{ED7A402F-D448-45BC-AE23-2897C8631338}" destId="{5EFACD50-479C-49C9-B4FF-75E75CAF58F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4464F-B7B9-44AE-9BE5-4398519E070F}">
      <dsp:nvSpPr>
        <dsp:cNvPr id="0" name=""/>
        <dsp:cNvSpPr/>
      </dsp:nvSpPr>
      <dsp:spPr>
        <a:xfrm>
          <a:off x="5315237" y="1049917"/>
          <a:ext cx="2966258" cy="498193"/>
        </a:xfrm>
        <a:custGeom>
          <a:avLst/>
          <a:gdLst/>
          <a:ahLst/>
          <a:cxnLst/>
          <a:rect l="0" t="0" r="0" b="0"/>
          <a:pathLst>
            <a:path>
              <a:moveTo>
                <a:pt x="0" y="0"/>
              </a:moveTo>
              <a:lnTo>
                <a:pt x="0" y="326569"/>
              </a:lnTo>
              <a:lnTo>
                <a:pt x="2966258" y="326569"/>
              </a:lnTo>
              <a:lnTo>
                <a:pt x="2966258" y="498193"/>
              </a:lnTo>
            </a:path>
          </a:pathLst>
        </a:custGeom>
        <a:noFill/>
        <a:ln w="1905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753188-1936-4EE5-8CEA-93FE745C7FE8}">
      <dsp:nvSpPr>
        <dsp:cNvPr id="0" name=""/>
        <dsp:cNvSpPr/>
      </dsp:nvSpPr>
      <dsp:spPr>
        <a:xfrm>
          <a:off x="1745404" y="1049917"/>
          <a:ext cx="3569833" cy="498417"/>
        </a:xfrm>
        <a:custGeom>
          <a:avLst/>
          <a:gdLst/>
          <a:ahLst/>
          <a:cxnLst/>
          <a:rect l="0" t="0" r="0" b="0"/>
          <a:pathLst>
            <a:path>
              <a:moveTo>
                <a:pt x="3569833" y="0"/>
              </a:moveTo>
              <a:lnTo>
                <a:pt x="3569833" y="326792"/>
              </a:lnTo>
              <a:lnTo>
                <a:pt x="0" y="326792"/>
              </a:lnTo>
              <a:lnTo>
                <a:pt x="0" y="498417"/>
              </a:lnTo>
            </a:path>
          </a:pathLst>
        </a:custGeom>
        <a:noFill/>
        <a:ln w="1905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4FD37A4-28A6-49BE-B5CF-E10558B2A02E}">
      <dsp:nvSpPr>
        <dsp:cNvPr id="0" name=""/>
        <dsp:cNvSpPr/>
      </dsp:nvSpPr>
      <dsp:spPr>
        <a:xfrm>
          <a:off x="3977951" y="-126496"/>
          <a:ext cx="2674571" cy="1176413"/>
        </a:xfrm>
        <a:prstGeom prst="roundRect">
          <a:avLst>
            <a:gd name="adj" fmla="val 10000"/>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2984D9-24C2-4724-8522-BEC87656CF6C}">
      <dsp:nvSpPr>
        <dsp:cNvPr id="0" name=""/>
        <dsp:cNvSpPr/>
      </dsp:nvSpPr>
      <dsp:spPr>
        <a:xfrm>
          <a:off x="4183798" y="69058"/>
          <a:ext cx="2674571" cy="1176413"/>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DEKAN</a:t>
          </a:r>
        </a:p>
        <a:p>
          <a:pPr lvl="0" algn="ctr" defTabSz="755650" rtl="0">
            <a:lnSpc>
              <a:spcPct val="90000"/>
            </a:lnSpc>
            <a:spcBef>
              <a:spcPct val="0"/>
            </a:spcBef>
            <a:spcAft>
              <a:spcPct val="35000"/>
            </a:spcAft>
          </a:pPr>
          <a:r>
            <a:rPr lang="tr-TR" sz="1700" kern="1200" dirty="0" smtClean="0"/>
            <a:t>Prof. Dr. Yahya TÜLEK</a:t>
          </a:r>
          <a:endParaRPr lang="tr-TR" sz="1700" kern="1200" dirty="0"/>
        </a:p>
      </dsp:txBody>
      <dsp:txXfrm>
        <a:off x="4218254" y="103514"/>
        <a:ext cx="2605659" cy="1107501"/>
      </dsp:txXfrm>
    </dsp:sp>
    <dsp:sp modelId="{9B2645A0-4323-45E6-A1A0-C5BE84282623}">
      <dsp:nvSpPr>
        <dsp:cNvPr id="0" name=""/>
        <dsp:cNvSpPr/>
      </dsp:nvSpPr>
      <dsp:spPr>
        <a:xfrm>
          <a:off x="-54591" y="1548334"/>
          <a:ext cx="3599991" cy="1079994"/>
        </a:xfrm>
        <a:prstGeom prst="roundRect">
          <a:avLst>
            <a:gd name="adj" fmla="val 10000"/>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10727F-1291-4BCB-9E65-61C5D28F851F}">
      <dsp:nvSpPr>
        <dsp:cNvPr id="0" name=""/>
        <dsp:cNvSpPr/>
      </dsp:nvSpPr>
      <dsp:spPr>
        <a:xfrm>
          <a:off x="151254" y="1743888"/>
          <a:ext cx="3599991" cy="1079994"/>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DEKAN YARDIMCISI</a:t>
          </a:r>
        </a:p>
        <a:p>
          <a:pPr lvl="0" algn="ctr" defTabSz="755650">
            <a:lnSpc>
              <a:spcPct val="90000"/>
            </a:lnSpc>
            <a:spcBef>
              <a:spcPct val="0"/>
            </a:spcBef>
            <a:spcAft>
              <a:spcPct val="35000"/>
            </a:spcAft>
          </a:pPr>
          <a:r>
            <a:rPr lang="tr-TR" sz="1700" kern="1200" dirty="0" smtClean="0"/>
            <a:t> Dr. </a:t>
          </a:r>
          <a:r>
            <a:rPr lang="tr-TR" sz="1700" kern="1200" dirty="0" err="1" smtClean="0"/>
            <a:t>Öğr</a:t>
          </a:r>
          <a:r>
            <a:rPr lang="tr-TR" sz="1700" kern="1200" dirty="0" smtClean="0"/>
            <a:t>. Üyesi Haluk ERGEZER </a:t>
          </a:r>
          <a:endParaRPr lang="tr-TR" sz="1700" kern="1200" dirty="0"/>
        </a:p>
      </dsp:txBody>
      <dsp:txXfrm>
        <a:off x="182886" y="1775520"/>
        <a:ext cx="3536727" cy="1016730"/>
      </dsp:txXfrm>
    </dsp:sp>
    <dsp:sp modelId="{0C5C4562-06BB-45F6-9E34-FB023F99831F}">
      <dsp:nvSpPr>
        <dsp:cNvPr id="0" name=""/>
        <dsp:cNvSpPr/>
      </dsp:nvSpPr>
      <dsp:spPr>
        <a:xfrm>
          <a:off x="6429524" y="1548110"/>
          <a:ext cx="3703942" cy="1111181"/>
        </a:xfrm>
        <a:prstGeom prst="roundRect">
          <a:avLst>
            <a:gd name="adj" fmla="val 10000"/>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5BF4D6-7A40-466E-B6CF-19B04C7E0B2E}">
      <dsp:nvSpPr>
        <dsp:cNvPr id="0" name=""/>
        <dsp:cNvSpPr/>
      </dsp:nvSpPr>
      <dsp:spPr>
        <a:xfrm>
          <a:off x="6635371" y="1743665"/>
          <a:ext cx="3703942" cy="111118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DEKAN YARDIMCISI</a:t>
          </a:r>
        </a:p>
        <a:p>
          <a:pPr lvl="0" algn="ctr" defTabSz="755650">
            <a:lnSpc>
              <a:spcPct val="90000"/>
            </a:lnSpc>
            <a:spcBef>
              <a:spcPct val="0"/>
            </a:spcBef>
            <a:spcAft>
              <a:spcPct val="35000"/>
            </a:spcAft>
          </a:pPr>
          <a:r>
            <a:rPr lang="tr-TR" sz="1700" kern="1200" dirty="0" smtClean="0"/>
            <a:t> Dr. </a:t>
          </a:r>
          <a:r>
            <a:rPr lang="tr-TR" sz="1700" kern="1200" dirty="0" err="1" smtClean="0"/>
            <a:t>Öğr</a:t>
          </a:r>
          <a:r>
            <a:rPr lang="tr-TR" sz="1700" kern="1200" dirty="0" smtClean="0"/>
            <a:t>. Üyesi Ali Serkan SOYDAN</a:t>
          </a:r>
          <a:endParaRPr lang="tr-TR" sz="1700" kern="1200" dirty="0"/>
        </a:p>
      </dsp:txBody>
      <dsp:txXfrm>
        <a:off x="6667916" y="1776210"/>
        <a:ext cx="3638852" cy="10460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292790"/>
          <a:ext cx="1828121" cy="731248"/>
        </a:xfrm>
        <a:prstGeom prst="homePlat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292790"/>
        <a:ext cx="1645309" cy="731248"/>
      </dsp:txXfrm>
    </dsp:sp>
    <dsp:sp modelId="{92F1D55A-908E-47A9-A979-97CA3F17799D}">
      <dsp:nvSpPr>
        <dsp:cNvPr id="0" name=""/>
        <dsp:cNvSpPr/>
      </dsp:nvSpPr>
      <dsp:spPr>
        <a:xfrm>
          <a:off x="4769" y="1050488"/>
          <a:ext cx="1828121" cy="285480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Fikrin oluşturulması</a:t>
          </a:r>
          <a:endParaRPr lang="en-US" sz="1400" kern="1200" dirty="0"/>
        </a:p>
        <a:p>
          <a:pPr marL="114300" lvl="1" indent="-114300" algn="l" defTabSz="622300">
            <a:lnSpc>
              <a:spcPct val="90000"/>
            </a:lnSpc>
            <a:spcBef>
              <a:spcPct val="0"/>
            </a:spcBef>
            <a:spcAft>
              <a:spcPct val="15000"/>
            </a:spcAft>
            <a:buChar char="••"/>
          </a:pPr>
          <a:r>
            <a:rPr lang="tr-TR" sz="1400" kern="1200" dirty="0" smtClean="0"/>
            <a:t>Literatür taranması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önerisi kararı</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4769" y="1050488"/>
        <a:ext cx="1828121" cy="2854800"/>
      </dsp:txXfrm>
    </dsp:sp>
    <dsp:sp modelId="{3335CF31-EC10-45E3-8844-21FBB127EAE7}">
      <dsp:nvSpPr>
        <dsp:cNvPr id="0" name=""/>
        <dsp:cNvSpPr/>
      </dsp:nvSpPr>
      <dsp:spPr>
        <a:xfrm>
          <a:off x="2067621" y="304695"/>
          <a:ext cx="1828121" cy="731248"/>
        </a:xfrm>
        <a:prstGeom prst="homePlat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2067621" y="304695"/>
        <a:ext cx="1645309" cy="731248"/>
      </dsp:txXfrm>
    </dsp:sp>
    <dsp:sp modelId="{863C5C5A-6FED-48E5-ADC0-68CF07368C39}">
      <dsp:nvSpPr>
        <dsp:cNvPr id="0" name=""/>
        <dsp:cNvSpPr/>
      </dsp:nvSpPr>
      <dsp:spPr>
        <a:xfrm>
          <a:off x="2088828" y="1050488"/>
          <a:ext cx="1828121" cy="285480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 önerisinin hazırlanması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Proje kalite yönetim sisteminin planlanması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Bütçe için hibe gerekliliğinin saptanması</a:t>
          </a:r>
          <a:endParaRPr lang="en-US" sz="1400" kern="1200" dirty="0"/>
        </a:p>
        <a:p>
          <a:pPr marL="114300" lvl="1" indent="-114300" algn="l" defTabSz="622300">
            <a:lnSpc>
              <a:spcPct val="90000"/>
            </a:lnSpc>
            <a:spcBef>
              <a:spcPct val="0"/>
            </a:spcBef>
            <a:spcAft>
              <a:spcPct val="15000"/>
            </a:spcAft>
            <a:buChar char="••"/>
          </a:pPr>
          <a:r>
            <a:rPr lang="tr-TR" sz="1400" kern="1200" dirty="0" smtClean="0"/>
            <a:t>Hibe için uygun birime başvurulması</a:t>
          </a:r>
          <a:endParaRPr lang="en-US" sz="1400" kern="1200" dirty="0"/>
        </a:p>
      </dsp:txBody>
      <dsp:txXfrm>
        <a:off x="2088828" y="1050488"/>
        <a:ext cx="1828121" cy="2854800"/>
      </dsp:txXfrm>
    </dsp:sp>
    <dsp:sp modelId="{DF89113A-73A9-4FB9-84E9-A3102A4DFD52}">
      <dsp:nvSpPr>
        <dsp:cNvPr id="0" name=""/>
        <dsp:cNvSpPr/>
      </dsp:nvSpPr>
      <dsp:spPr>
        <a:xfrm>
          <a:off x="4151680" y="304695"/>
          <a:ext cx="1828121" cy="731248"/>
        </a:xfrm>
        <a:prstGeom prst="homePlat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4151680" y="304695"/>
        <a:ext cx="1645309" cy="731248"/>
      </dsp:txXfrm>
    </dsp:sp>
    <dsp:sp modelId="{646F145F-F1A7-44D8-BB63-F6CAEBF8BF3E}">
      <dsp:nvSpPr>
        <dsp:cNvPr id="0" name=""/>
        <dsp:cNvSpPr/>
      </dsp:nvSpPr>
      <dsp:spPr>
        <a:xfrm>
          <a:off x="4172887" y="1050488"/>
          <a:ext cx="1828121" cy="285480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Araştırmanın yapılması</a:t>
          </a:r>
          <a:endParaRPr lang="en-US" sz="1400" kern="1200" dirty="0"/>
        </a:p>
      </dsp:txBody>
      <dsp:txXfrm>
        <a:off x="4172887" y="1050488"/>
        <a:ext cx="1828121" cy="2854800"/>
      </dsp:txXfrm>
    </dsp:sp>
    <dsp:sp modelId="{790C04BB-BE51-4C10-A22D-2B691A7087C7}">
      <dsp:nvSpPr>
        <dsp:cNvPr id="0" name=""/>
        <dsp:cNvSpPr/>
      </dsp:nvSpPr>
      <dsp:spPr>
        <a:xfrm>
          <a:off x="6235739" y="304695"/>
          <a:ext cx="1828121" cy="731248"/>
        </a:xfrm>
        <a:prstGeom prst="homePlat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6235739" y="304695"/>
        <a:ext cx="1645309" cy="731248"/>
      </dsp:txXfrm>
    </dsp:sp>
    <dsp:sp modelId="{CB93CD10-AB49-4273-86BB-B87C9A3A152F}">
      <dsp:nvSpPr>
        <dsp:cNvPr id="0" name=""/>
        <dsp:cNvSpPr/>
      </dsp:nvSpPr>
      <dsp:spPr>
        <a:xfrm>
          <a:off x="6256946" y="1050488"/>
          <a:ext cx="1828121" cy="285480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Projenin iş planına ve zamana uygun yürümesinin kontrolü</a:t>
          </a:r>
          <a:endParaRPr lang="en-US" sz="1400" kern="1200" dirty="0"/>
        </a:p>
      </dsp:txBody>
      <dsp:txXfrm>
        <a:off x="6256946" y="1050488"/>
        <a:ext cx="1828121" cy="2854800"/>
      </dsp:txXfrm>
    </dsp:sp>
    <dsp:sp modelId="{D65CAA00-D1D4-441B-A126-AEDE377422C2}">
      <dsp:nvSpPr>
        <dsp:cNvPr id="0" name=""/>
        <dsp:cNvSpPr/>
      </dsp:nvSpPr>
      <dsp:spPr>
        <a:xfrm>
          <a:off x="8319798" y="304695"/>
          <a:ext cx="1828121" cy="731248"/>
        </a:xfrm>
        <a:prstGeom prst="homePlat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8319798" y="304695"/>
        <a:ext cx="1645309" cy="731248"/>
      </dsp:txXfrm>
    </dsp:sp>
    <dsp:sp modelId="{7B3CCDF1-2361-4909-B2D0-C8B89B8200FD}">
      <dsp:nvSpPr>
        <dsp:cNvPr id="0" name=""/>
        <dsp:cNvSpPr/>
      </dsp:nvSpPr>
      <dsp:spPr>
        <a:xfrm>
          <a:off x="8341005" y="1050488"/>
          <a:ext cx="1828121" cy="2854800"/>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Kalitenin sağlandığının kanıtlanması (Kalite Güvencesi) </a:t>
          </a:r>
          <a:endParaRPr lang="en-US" sz="1400" kern="1200" dirty="0"/>
        </a:p>
      </dsp:txBody>
      <dsp:txXfrm>
        <a:off x="8341005" y="1050488"/>
        <a:ext cx="1828121" cy="285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11353"/>
          <a:ext cx="3091944"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Girdiler</a:t>
          </a:r>
          <a:endParaRPr lang="en-US" sz="1300" kern="1200" dirty="0"/>
        </a:p>
      </dsp:txBody>
      <dsp:txXfrm>
        <a:off x="0" y="211353"/>
        <a:ext cx="3091944" cy="374400"/>
      </dsp:txXfrm>
    </dsp:sp>
    <dsp:sp modelId="{47F94B1E-8172-4A69-B3A4-FDBCD8F9B436}">
      <dsp:nvSpPr>
        <dsp:cNvPr id="0" name=""/>
        <dsp:cNvSpPr/>
      </dsp:nvSpPr>
      <dsp:spPr>
        <a:xfrm>
          <a:off x="3171" y="571634"/>
          <a:ext cx="3091944" cy="2890485"/>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Fikir önerisi</a:t>
          </a:r>
          <a:endParaRPr lang="en-US" sz="1300" kern="1200" dirty="0"/>
        </a:p>
        <a:p>
          <a:pPr marL="114300" lvl="1" indent="-114300" algn="l" defTabSz="577850">
            <a:lnSpc>
              <a:spcPct val="90000"/>
            </a:lnSpc>
            <a:spcBef>
              <a:spcPct val="0"/>
            </a:spcBef>
            <a:spcAft>
              <a:spcPct val="15000"/>
            </a:spcAft>
            <a:buChar char="••"/>
          </a:pPr>
          <a:r>
            <a:rPr lang="tr-TR" sz="1300" kern="1200" dirty="0" smtClean="0"/>
            <a:t>Yasal Mevzuat</a:t>
          </a:r>
          <a:endParaRPr lang="en-US" sz="1300" kern="1200" dirty="0"/>
        </a:p>
        <a:p>
          <a:pPr marL="114300" lvl="1" indent="-114300" algn="l" defTabSz="577850">
            <a:lnSpc>
              <a:spcPct val="90000"/>
            </a:lnSpc>
            <a:spcBef>
              <a:spcPct val="0"/>
            </a:spcBef>
            <a:spcAft>
              <a:spcPct val="15000"/>
            </a:spcAft>
            <a:buChar char="••"/>
          </a:pPr>
          <a:r>
            <a:rPr lang="tr-TR" sz="1300" kern="1200" dirty="0" smtClean="0"/>
            <a:t>Üniversite Stratejik Hedefleri </a:t>
          </a:r>
          <a:endParaRPr lang="en-US" sz="1300" kern="1200" dirty="0"/>
        </a:p>
        <a:p>
          <a:pPr marL="114300" lvl="1" indent="-114300" algn="l" defTabSz="577850">
            <a:lnSpc>
              <a:spcPct val="90000"/>
            </a:lnSpc>
            <a:spcBef>
              <a:spcPct val="0"/>
            </a:spcBef>
            <a:spcAft>
              <a:spcPct val="15000"/>
            </a:spcAft>
            <a:buChar char="••"/>
          </a:pPr>
          <a:r>
            <a:rPr lang="tr-TR" sz="1300" kern="1200" dirty="0" smtClean="0"/>
            <a:t>Karar?</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3171" y="571634"/>
        <a:ext cx="3091944" cy="2890485"/>
      </dsp:txXfrm>
    </dsp:sp>
    <dsp:sp modelId="{7B8ECE76-F053-4347-8D51-BC786470DFE4}">
      <dsp:nvSpPr>
        <dsp:cNvPr id="0" name=""/>
        <dsp:cNvSpPr/>
      </dsp:nvSpPr>
      <dsp:spPr>
        <a:xfrm>
          <a:off x="3527987" y="197234"/>
          <a:ext cx="3091944"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Faaliyetler, Araçlar ve teknikler</a:t>
          </a:r>
          <a:endParaRPr lang="en-US" sz="1300" kern="1200" dirty="0"/>
        </a:p>
      </dsp:txBody>
      <dsp:txXfrm>
        <a:off x="3527987" y="197234"/>
        <a:ext cx="3091944" cy="374400"/>
      </dsp:txXfrm>
    </dsp:sp>
    <dsp:sp modelId="{A9AFB589-4F47-4C1B-AC2C-B16DD0F91756}">
      <dsp:nvSpPr>
        <dsp:cNvPr id="0" name=""/>
        <dsp:cNvSpPr/>
      </dsp:nvSpPr>
      <dsp:spPr>
        <a:xfrm>
          <a:off x="3608563" y="545417"/>
          <a:ext cx="3091944" cy="2890485"/>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İhtiyaç analizleri</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Ulusal ihtiyaç durumunun saptanması çalışmaları</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Bilime katkı derecesinin saptanması</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Patent </a:t>
          </a:r>
          <a:r>
            <a:rPr lang="tr-TR" sz="1300" kern="1200" dirty="0" err="1" smtClean="0"/>
            <a:t>alınabilirlik</a:t>
          </a:r>
          <a:r>
            <a:rPr lang="tr-TR" sz="1300" kern="1200" dirty="0" smtClean="0"/>
            <a:t> değerlendirilmesi</a:t>
          </a:r>
          <a:endParaRPr lang="en-US" sz="1300" kern="1200" dirty="0"/>
        </a:p>
        <a:p>
          <a:pPr marL="114300" lvl="1" indent="-114300" algn="l" defTabSz="577850">
            <a:lnSpc>
              <a:spcPct val="90000"/>
            </a:lnSpc>
            <a:spcBef>
              <a:spcPct val="0"/>
            </a:spcBef>
            <a:spcAft>
              <a:spcPct val="15000"/>
            </a:spcAft>
            <a:buChar char="••"/>
          </a:pPr>
          <a:r>
            <a:rPr lang="tr-TR" sz="1300" kern="1200" dirty="0" smtClean="0"/>
            <a:t>Yerel katkı durumunun değerlendirilmesi</a:t>
          </a:r>
          <a:endParaRPr lang="en-US" sz="1300" kern="1200" dirty="0"/>
        </a:p>
        <a:p>
          <a:pPr marL="114300" lvl="1" indent="-114300" algn="l" defTabSz="577850">
            <a:lnSpc>
              <a:spcPct val="90000"/>
            </a:lnSpc>
            <a:spcBef>
              <a:spcPct val="0"/>
            </a:spcBef>
            <a:spcAft>
              <a:spcPct val="15000"/>
            </a:spcAft>
            <a:buChar char="••"/>
          </a:pPr>
          <a:r>
            <a:rPr lang="tr-TR" sz="1300" kern="1200" dirty="0" smtClean="0"/>
            <a:t>İlgili araştırıcı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İlgili iş sektörü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Araştırmacı kadrosu</a:t>
          </a:r>
          <a:endParaRPr lang="en-US" sz="1300" kern="1200" dirty="0"/>
        </a:p>
        <a:p>
          <a:pPr marL="114300" lvl="1" indent="-114300" algn="l" defTabSz="577850">
            <a:lnSpc>
              <a:spcPct val="90000"/>
            </a:lnSpc>
            <a:spcBef>
              <a:spcPct val="0"/>
            </a:spcBef>
            <a:spcAft>
              <a:spcPct val="15000"/>
            </a:spcAft>
            <a:buChar char="••"/>
          </a:pPr>
          <a:r>
            <a:rPr lang="tr-TR" sz="1300" kern="1200" dirty="0" smtClean="0"/>
            <a:t>Araştırma kaynakları</a:t>
          </a:r>
          <a:endParaRPr lang="en-US" sz="1300" kern="1200" dirty="0"/>
        </a:p>
        <a:p>
          <a:pPr marL="114300" lvl="1" indent="-114300" algn="l" defTabSz="577850">
            <a:lnSpc>
              <a:spcPct val="90000"/>
            </a:lnSpc>
            <a:spcBef>
              <a:spcPct val="0"/>
            </a:spcBef>
            <a:spcAft>
              <a:spcPct val="15000"/>
            </a:spcAft>
            <a:buChar char="••"/>
          </a:pPr>
          <a:r>
            <a:rPr lang="tr-TR" sz="1300" kern="1200" dirty="0" smtClean="0"/>
            <a:t>Karşılaştırma analizi</a:t>
          </a:r>
          <a:endParaRPr lang="en-US" sz="1300" kern="1200" dirty="0"/>
        </a:p>
        <a:p>
          <a:pPr marL="114300" lvl="1" indent="-114300" algn="l" defTabSz="666750">
            <a:lnSpc>
              <a:spcPct val="90000"/>
            </a:lnSpc>
            <a:spcBef>
              <a:spcPct val="0"/>
            </a:spcBef>
            <a:spcAft>
              <a:spcPct val="15000"/>
            </a:spcAft>
            <a:buChar char="••"/>
          </a:pPr>
          <a:r>
            <a:rPr lang="tr-TR" sz="1300" kern="1200" dirty="0" smtClean="0"/>
            <a:t>Maliyet/Bütçe analizi</a:t>
          </a:r>
          <a:endParaRPr lang="en-US" sz="1300" kern="1200" dirty="0"/>
        </a:p>
      </dsp:txBody>
      <dsp:txXfrm>
        <a:off x="3608563" y="545417"/>
        <a:ext cx="3091944" cy="2890485"/>
      </dsp:txXfrm>
    </dsp:sp>
    <dsp:sp modelId="{47076811-2338-4705-9665-197897BA2D48}">
      <dsp:nvSpPr>
        <dsp:cNvPr id="0" name=""/>
        <dsp:cNvSpPr/>
      </dsp:nvSpPr>
      <dsp:spPr>
        <a:xfrm>
          <a:off x="7052803" y="197234"/>
          <a:ext cx="3091944"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Çıktılar</a:t>
          </a:r>
          <a:endParaRPr lang="en-US" sz="1300" kern="1200" dirty="0"/>
        </a:p>
      </dsp:txBody>
      <dsp:txXfrm>
        <a:off x="7052803" y="197234"/>
        <a:ext cx="3091944" cy="374400"/>
      </dsp:txXfrm>
    </dsp:sp>
    <dsp:sp modelId="{35767259-8857-417F-AA1B-F5BD90F6AD6D}">
      <dsp:nvSpPr>
        <dsp:cNvPr id="0" name=""/>
        <dsp:cNvSpPr/>
      </dsp:nvSpPr>
      <dsp:spPr>
        <a:xfrm>
          <a:off x="7052803" y="571634"/>
          <a:ext cx="3091944" cy="2890485"/>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69863" lvl="1" indent="-169863" algn="l" defTabSz="711200">
            <a:lnSpc>
              <a:spcPct val="90000"/>
            </a:lnSpc>
            <a:spcBef>
              <a:spcPct val="0"/>
            </a:spcBef>
            <a:spcAft>
              <a:spcPct val="15000"/>
            </a:spcAft>
            <a:buChar char="••"/>
          </a:pPr>
          <a:r>
            <a:rPr lang="tr-TR" sz="1300" kern="1200" dirty="0" smtClean="0"/>
            <a:t>Proje önerisi kararı</a:t>
          </a:r>
          <a:endParaRPr lang="en-US" sz="1300" kern="1200" dirty="0"/>
        </a:p>
        <a:p>
          <a:pPr marL="171450" lvl="1" indent="0" algn="l" defTabSz="711200">
            <a:lnSpc>
              <a:spcPct val="90000"/>
            </a:lnSpc>
            <a:spcBef>
              <a:spcPct val="0"/>
            </a:spcBef>
            <a:spcAft>
              <a:spcPct val="15000"/>
            </a:spcAft>
            <a:buChar char="••"/>
          </a:pPr>
          <a:endParaRPr lang="en-US" sz="1300" kern="1200" dirty="0"/>
        </a:p>
      </dsp:txBody>
      <dsp:txXfrm>
        <a:off x="7052803" y="571634"/>
        <a:ext cx="3091944" cy="28904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12177"/>
          <a:ext cx="3091944" cy="4320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112177"/>
        <a:ext cx="3091944" cy="432000"/>
      </dsp:txXfrm>
    </dsp:sp>
    <dsp:sp modelId="{47F94B1E-8172-4A69-B3A4-FDBCD8F9B436}">
      <dsp:nvSpPr>
        <dsp:cNvPr id="0" name=""/>
        <dsp:cNvSpPr/>
      </dsp:nvSpPr>
      <dsp:spPr>
        <a:xfrm>
          <a:off x="3171" y="527886"/>
          <a:ext cx="3091944" cy="3046950"/>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Proje önerisi kararı</a:t>
          </a:r>
          <a:endParaRPr lang="en-US" sz="1500" kern="1200" dirty="0"/>
        </a:p>
      </dsp:txBody>
      <dsp:txXfrm>
        <a:off x="3171" y="527886"/>
        <a:ext cx="3091944" cy="3046950"/>
      </dsp:txXfrm>
    </dsp:sp>
    <dsp:sp modelId="{7B8ECE76-F053-4347-8D51-BC786470DFE4}">
      <dsp:nvSpPr>
        <dsp:cNvPr id="0" name=""/>
        <dsp:cNvSpPr/>
      </dsp:nvSpPr>
      <dsp:spPr>
        <a:xfrm>
          <a:off x="3527987" y="95886"/>
          <a:ext cx="3091944" cy="4320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3527987" y="95886"/>
        <a:ext cx="3091944" cy="432000"/>
      </dsp:txXfrm>
    </dsp:sp>
    <dsp:sp modelId="{A9AFB589-4F47-4C1B-AC2C-B16DD0F91756}">
      <dsp:nvSpPr>
        <dsp:cNvPr id="0" name=""/>
        <dsp:cNvSpPr/>
      </dsp:nvSpPr>
      <dsp:spPr>
        <a:xfrm>
          <a:off x="3527987" y="527886"/>
          <a:ext cx="3091944" cy="3046950"/>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Proje bütçesinin sağlanmasında hibeye başvurma kararı</a:t>
          </a:r>
          <a:endParaRPr lang="en-US" sz="1500" kern="1200" dirty="0"/>
        </a:p>
        <a:p>
          <a:pPr marL="114300" lvl="1" indent="-114300" algn="l" defTabSz="666750">
            <a:lnSpc>
              <a:spcPct val="90000"/>
            </a:lnSpc>
            <a:spcBef>
              <a:spcPct val="0"/>
            </a:spcBef>
            <a:spcAft>
              <a:spcPct val="15000"/>
            </a:spcAft>
            <a:buChar char="••"/>
          </a:pPr>
          <a:r>
            <a:rPr lang="tr-TR" sz="1500" kern="1200" dirty="0" smtClean="0"/>
            <a:t>Hibe sağlayıcıların değerlendirilmesi</a:t>
          </a:r>
          <a:endParaRPr lang="en-US" sz="1500" kern="1200" dirty="0"/>
        </a:p>
        <a:p>
          <a:pPr marL="114300" lvl="1" indent="-114300" algn="l" defTabSz="666750">
            <a:lnSpc>
              <a:spcPct val="90000"/>
            </a:lnSpc>
            <a:spcBef>
              <a:spcPct val="0"/>
            </a:spcBef>
            <a:spcAft>
              <a:spcPct val="15000"/>
            </a:spcAft>
            <a:buChar char="••"/>
          </a:pPr>
          <a:r>
            <a:rPr lang="tr-TR" sz="1500" kern="1200" dirty="0" smtClean="0"/>
            <a:t>Hibe için başvurulacak kurum  ya da kuruluşun seçilmesi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hazırlanması</a:t>
          </a:r>
          <a:endParaRPr lang="en-US" sz="1500" kern="1200" dirty="0"/>
        </a:p>
        <a:p>
          <a:pPr marL="114300" lvl="1" indent="-114300" algn="l" defTabSz="666750">
            <a:lnSpc>
              <a:spcPct val="90000"/>
            </a:lnSpc>
            <a:spcBef>
              <a:spcPct val="0"/>
            </a:spcBef>
            <a:spcAft>
              <a:spcPct val="15000"/>
            </a:spcAft>
            <a:buChar char="••"/>
          </a:pPr>
          <a:r>
            <a:rPr lang="tr-TR" sz="1500" kern="1200" dirty="0" smtClean="0"/>
            <a:t>Yasal mevzuata göre gerekliliklerin yerine getirilmesi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yazılması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Karar verildiyse hibe sağlayıcıya başvurulması</a:t>
          </a:r>
          <a:endParaRPr lang="en-US" sz="1500" kern="1200" dirty="0"/>
        </a:p>
      </dsp:txBody>
      <dsp:txXfrm>
        <a:off x="3527987" y="527886"/>
        <a:ext cx="3091944" cy="3046950"/>
      </dsp:txXfrm>
    </dsp:sp>
    <dsp:sp modelId="{47076811-2338-4705-9665-197897BA2D48}">
      <dsp:nvSpPr>
        <dsp:cNvPr id="0" name=""/>
        <dsp:cNvSpPr/>
      </dsp:nvSpPr>
      <dsp:spPr>
        <a:xfrm>
          <a:off x="7052803" y="95886"/>
          <a:ext cx="3091944" cy="4320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7052803" y="95886"/>
        <a:ext cx="3091944" cy="432000"/>
      </dsp:txXfrm>
    </dsp:sp>
    <dsp:sp modelId="{35767259-8857-417F-AA1B-F5BD90F6AD6D}">
      <dsp:nvSpPr>
        <dsp:cNvPr id="0" name=""/>
        <dsp:cNvSpPr/>
      </dsp:nvSpPr>
      <dsp:spPr>
        <a:xfrm>
          <a:off x="7049278" y="521670"/>
          <a:ext cx="3091944" cy="3046950"/>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Proje önerisi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hibe kuruluşu tarafından kabul yazısı</a:t>
          </a:r>
          <a:endParaRPr lang="en-US" sz="1500" kern="1200" dirty="0"/>
        </a:p>
      </dsp:txBody>
      <dsp:txXfrm>
        <a:off x="7049278" y="521670"/>
        <a:ext cx="3091944" cy="30469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69196"/>
          <a:ext cx="3098250" cy="94313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169196"/>
        <a:ext cx="3098250" cy="943130"/>
      </dsp:txXfrm>
    </dsp:sp>
    <dsp:sp modelId="{47F94B1E-8172-4A69-B3A4-FDBCD8F9B436}">
      <dsp:nvSpPr>
        <dsp:cNvPr id="0" name=""/>
        <dsp:cNvSpPr/>
      </dsp:nvSpPr>
      <dsp:spPr>
        <a:xfrm>
          <a:off x="3177" y="964450"/>
          <a:ext cx="3098250" cy="175680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smtClean="0"/>
            <a:t>Proje önerisi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hibe kuruluşu tarafından kabul yazısı</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Kalite Yönetimi planı</a:t>
          </a:r>
          <a:endParaRPr lang="en-US" sz="1500" kern="1200" dirty="0"/>
        </a:p>
      </dsp:txBody>
      <dsp:txXfrm>
        <a:off x="3177" y="964450"/>
        <a:ext cx="3098250" cy="1756800"/>
      </dsp:txXfrm>
    </dsp:sp>
    <dsp:sp modelId="{7B8ECE76-F053-4347-8D51-BC786470DFE4}">
      <dsp:nvSpPr>
        <dsp:cNvPr id="0" name=""/>
        <dsp:cNvSpPr/>
      </dsp:nvSpPr>
      <dsp:spPr>
        <a:xfrm>
          <a:off x="3535183" y="125754"/>
          <a:ext cx="3098250" cy="94313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3535183" y="125754"/>
        <a:ext cx="3098250" cy="943130"/>
      </dsp:txXfrm>
    </dsp:sp>
    <dsp:sp modelId="{A9AFB589-4F47-4C1B-AC2C-B16DD0F91756}">
      <dsp:nvSpPr>
        <dsp:cNvPr id="0" name=""/>
        <dsp:cNvSpPr/>
      </dsp:nvSpPr>
      <dsp:spPr>
        <a:xfrm>
          <a:off x="3535183" y="964450"/>
          <a:ext cx="3098250" cy="175680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Kaynakların sağlanması</a:t>
          </a:r>
          <a:endParaRPr lang="en-US" sz="1500" kern="1200" dirty="0"/>
        </a:p>
        <a:p>
          <a:pPr marL="114300" lvl="1" indent="-114300" algn="l" defTabSz="666750">
            <a:lnSpc>
              <a:spcPct val="90000"/>
            </a:lnSpc>
            <a:spcBef>
              <a:spcPct val="0"/>
            </a:spcBef>
            <a:spcAft>
              <a:spcPct val="15000"/>
            </a:spcAft>
            <a:buChar char="••"/>
          </a:pPr>
          <a:r>
            <a:rPr lang="tr-TR" sz="1500" kern="1200" dirty="0" smtClean="0"/>
            <a:t>Araştırma yönteminin kurulması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Araştırmanın yapılması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Araştırmadan hedeflenen sonuçların elde edilmesi</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535183" y="964450"/>
        <a:ext cx="3098250" cy="1756800"/>
      </dsp:txXfrm>
    </dsp:sp>
    <dsp:sp modelId="{47076811-2338-4705-9665-197897BA2D48}">
      <dsp:nvSpPr>
        <dsp:cNvPr id="0" name=""/>
        <dsp:cNvSpPr/>
      </dsp:nvSpPr>
      <dsp:spPr>
        <a:xfrm>
          <a:off x="7067188" y="264033"/>
          <a:ext cx="3098250" cy="632136"/>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7067188" y="264033"/>
        <a:ext cx="3098250" cy="632136"/>
      </dsp:txXfrm>
    </dsp:sp>
    <dsp:sp modelId="{35767259-8857-417F-AA1B-F5BD90F6AD6D}">
      <dsp:nvSpPr>
        <dsp:cNvPr id="0" name=""/>
        <dsp:cNvSpPr/>
      </dsp:nvSpPr>
      <dsp:spPr>
        <a:xfrm>
          <a:off x="7067188" y="826171"/>
          <a:ext cx="3098250" cy="1756800"/>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Araştırma raporu</a:t>
          </a:r>
          <a:endParaRPr lang="en-US" sz="1500" kern="1200" dirty="0"/>
        </a:p>
        <a:p>
          <a:pPr marL="114300" lvl="1" indent="-114300" algn="l" defTabSz="666750">
            <a:lnSpc>
              <a:spcPct val="90000"/>
            </a:lnSpc>
            <a:spcBef>
              <a:spcPct val="0"/>
            </a:spcBef>
            <a:spcAft>
              <a:spcPct val="15000"/>
            </a:spcAft>
            <a:buChar char="••"/>
          </a:pPr>
          <a:r>
            <a:rPr lang="tr-TR" sz="1500" kern="1200" dirty="0" smtClean="0"/>
            <a:t>Yayın</a:t>
          </a:r>
          <a:endParaRPr lang="en-US" sz="1500" kern="1200" dirty="0"/>
        </a:p>
        <a:p>
          <a:pPr marL="114300" lvl="1" indent="-114300" algn="l" defTabSz="666750">
            <a:lnSpc>
              <a:spcPct val="90000"/>
            </a:lnSpc>
            <a:spcBef>
              <a:spcPct val="0"/>
            </a:spcBef>
            <a:spcAft>
              <a:spcPct val="15000"/>
            </a:spcAft>
            <a:buChar char="••"/>
          </a:pPr>
          <a:r>
            <a:rPr lang="tr-TR" sz="1500" kern="1200" dirty="0" smtClean="0"/>
            <a:t>Patent</a:t>
          </a:r>
          <a:endParaRPr lang="en-US" sz="1500" kern="1200" dirty="0"/>
        </a:p>
        <a:p>
          <a:pPr marL="114300" lvl="1" indent="-114300" algn="l" defTabSz="666750">
            <a:lnSpc>
              <a:spcPct val="90000"/>
            </a:lnSpc>
            <a:spcBef>
              <a:spcPct val="0"/>
            </a:spcBef>
            <a:spcAft>
              <a:spcPct val="15000"/>
            </a:spcAft>
            <a:buChar char="••"/>
          </a:pPr>
          <a:r>
            <a:rPr lang="tr-TR" sz="1500" kern="1200" dirty="0" smtClean="0"/>
            <a:t>Faydalı Model</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067188" y="826171"/>
        <a:ext cx="3098250" cy="1756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223182"/>
          <a:ext cx="3119278" cy="4608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Girdiler</a:t>
          </a:r>
          <a:endParaRPr lang="en-US" sz="1600" kern="1200" dirty="0"/>
        </a:p>
      </dsp:txBody>
      <dsp:txXfrm>
        <a:off x="0" y="223182"/>
        <a:ext cx="3119278" cy="460800"/>
      </dsp:txXfrm>
    </dsp:sp>
    <dsp:sp modelId="{47F94B1E-8172-4A69-B3A4-FDBCD8F9B436}">
      <dsp:nvSpPr>
        <dsp:cNvPr id="0" name=""/>
        <dsp:cNvSpPr/>
      </dsp:nvSpPr>
      <dsp:spPr>
        <a:xfrm>
          <a:off x="3199" y="666605"/>
          <a:ext cx="3119278" cy="2944012"/>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Süreç hedefleri</a:t>
          </a:r>
          <a:endParaRPr lang="en-US" sz="1600" kern="1200" dirty="0"/>
        </a:p>
        <a:p>
          <a:pPr marL="171450" lvl="1" indent="-171450" algn="l" defTabSz="711200">
            <a:lnSpc>
              <a:spcPct val="90000"/>
            </a:lnSpc>
            <a:spcBef>
              <a:spcPct val="0"/>
            </a:spcBef>
            <a:spcAft>
              <a:spcPct val="15000"/>
            </a:spcAft>
            <a:buChar char="••"/>
          </a:pPr>
          <a:r>
            <a:rPr lang="tr-TR" sz="1600" kern="1200" dirty="0" smtClean="0"/>
            <a:t>Kalite politikası</a:t>
          </a:r>
          <a:endParaRPr lang="en-US" sz="1600" kern="1200" dirty="0"/>
        </a:p>
        <a:p>
          <a:pPr marL="171450" lvl="1" indent="-171450" algn="l" defTabSz="711200">
            <a:lnSpc>
              <a:spcPct val="90000"/>
            </a:lnSpc>
            <a:spcBef>
              <a:spcPct val="0"/>
            </a:spcBef>
            <a:spcAft>
              <a:spcPct val="15000"/>
            </a:spcAft>
            <a:buChar char="••"/>
          </a:pPr>
          <a:r>
            <a:rPr lang="tr-TR" sz="1600" kern="1200" dirty="0" smtClean="0"/>
            <a:t>Kalite hedefleri</a:t>
          </a:r>
          <a:endParaRPr lang="en-US" sz="1600" kern="1200" dirty="0"/>
        </a:p>
        <a:p>
          <a:pPr marL="171450" lvl="1" indent="-171450" algn="l" defTabSz="711200">
            <a:lnSpc>
              <a:spcPct val="90000"/>
            </a:lnSpc>
            <a:spcBef>
              <a:spcPct val="0"/>
            </a:spcBef>
            <a:spcAft>
              <a:spcPct val="15000"/>
            </a:spcAft>
            <a:buChar char="••"/>
          </a:pPr>
          <a:r>
            <a:rPr lang="tr-TR" sz="1600" kern="1200" dirty="0" smtClean="0"/>
            <a:t>Dokümanlar (Formlar)</a:t>
          </a:r>
          <a:endParaRPr lang="en-US" sz="1600" kern="1200" dirty="0"/>
        </a:p>
        <a:p>
          <a:pPr marL="171450" lvl="1" indent="-171450" algn="l" defTabSz="711200">
            <a:lnSpc>
              <a:spcPct val="90000"/>
            </a:lnSpc>
            <a:spcBef>
              <a:spcPct val="0"/>
            </a:spcBef>
            <a:spcAft>
              <a:spcPct val="15000"/>
            </a:spcAft>
            <a:buChar char="••"/>
          </a:pPr>
          <a:r>
            <a:rPr lang="tr-TR" sz="1600" kern="1200" dirty="0" smtClean="0"/>
            <a:t>Ölçülmesine karar verilmiş olan kalite göstergeleri</a:t>
          </a:r>
          <a:endParaRPr lang="en-US" sz="1600" kern="1200" dirty="0"/>
        </a:p>
      </dsp:txBody>
      <dsp:txXfrm>
        <a:off x="3199" y="666605"/>
        <a:ext cx="3119278" cy="2944012"/>
      </dsp:txXfrm>
    </dsp:sp>
    <dsp:sp modelId="{7B8ECE76-F053-4347-8D51-BC786470DFE4}">
      <dsp:nvSpPr>
        <dsp:cNvPr id="0" name=""/>
        <dsp:cNvSpPr/>
      </dsp:nvSpPr>
      <dsp:spPr>
        <a:xfrm>
          <a:off x="3559176" y="205805"/>
          <a:ext cx="3119278" cy="4608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Faaliyetler, Araçlar ve teknikler</a:t>
          </a:r>
          <a:endParaRPr lang="en-US" sz="1600" kern="1200" dirty="0"/>
        </a:p>
      </dsp:txBody>
      <dsp:txXfrm>
        <a:off x="3559176" y="205805"/>
        <a:ext cx="3119278" cy="460800"/>
      </dsp:txXfrm>
    </dsp:sp>
    <dsp:sp modelId="{A9AFB589-4F47-4C1B-AC2C-B16DD0F91756}">
      <dsp:nvSpPr>
        <dsp:cNvPr id="0" name=""/>
        <dsp:cNvSpPr/>
      </dsp:nvSpPr>
      <dsp:spPr>
        <a:xfrm>
          <a:off x="3559176" y="666605"/>
          <a:ext cx="3119278" cy="2944012"/>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Periyodik değerlendirmeler</a:t>
          </a:r>
          <a:endParaRPr lang="en-US" sz="1600" kern="1200" dirty="0"/>
        </a:p>
        <a:p>
          <a:pPr marL="171450" lvl="1" indent="-171450" algn="l" defTabSz="711200">
            <a:lnSpc>
              <a:spcPct val="90000"/>
            </a:lnSpc>
            <a:spcBef>
              <a:spcPct val="0"/>
            </a:spcBef>
            <a:spcAft>
              <a:spcPct val="15000"/>
            </a:spcAft>
            <a:buChar char="••"/>
          </a:pPr>
          <a:r>
            <a:rPr lang="tr-TR" sz="1600" kern="1200" dirty="0" smtClean="0"/>
            <a:t>Gözlem/gözetim</a:t>
          </a:r>
          <a:endParaRPr lang="en-US" sz="1600" kern="1200" dirty="0"/>
        </a:p>
        <a:p>
          <a:pPr marL="171450" lvl="1" indent="-171450" algn="l" defTabSz="711200">
            <a:lnSpc>
              <a:spcPct val="90000"/>
            </a:lnSpc>
            <a:spcBef>
              <a:spcPct val="0"/>
            </a:spcBef>
            <a:spcAft>
              <a:spcPct val="15000"/>
            </a:spcAft>
            <a:buChar char="••"/>
          </a:pPr>
          <a:r>
            <a:rPr lang="tr-TR" sz="1600" kern="1200" dirty="0" smtClean="0"/>
            <a:t>Anketler</a:t>
          </a:r>
          <a:endParaRPr lang="en-US" sz="1600" kern="1200" dirty="0"/>
        </a:p>
        <a:p>
          <a:pPr marL="171450" lvl="1" indent="-171450" algn="l" defTabSz="711200">
            <a:lnSpc>
              <a:spcPct val="90000"/>
            </a:lnSpc>
            <a:spcBef>
              <a:spcPct val="0"/>
            </a:spcBef>
            <a:spcAft>
              <a:spcPct val="15000"/>
            </a:spcAft>
            <a:buChar char="••"/>
          </a:pPr>
          <a:r>
            <a:rPr lang="tr-TR" sz="1600" kern="1200" dirty="0" smtClean="0"/>
            <a:t>Şikayetler</a:t>
          </a:r>
          <a:endParaRPr lang="en-US" sz="1600" kern="1200" dirty="0"/>
        </a:p>
        <a:p>
          <a:pPr marL="171450" lvl="1" indent="-171450" algn="l" defTabSz="711200">
            <a:lnSpc>
              <a:spcPct val="90000"/>
            </a:lnSpc>
            <a:spcBef>
              <a:spcPct val="0"/>
            </a:spcBef>
            <a:spcAft>
              <a:spcPct val="15000"/>
            </a:spcAft>
            <a:buChar char="••"/>
          </a:pPr>
          <a:r>
            <a:rPr lang="tr-TR" sz="1600" kern="1200" dirty="0" smtClean="0"/>
            <a:t>Öneriler</a:t>
          </a:r>
          <a:endParaRPr lang="en-US" sz="1600" kern="1200" dirty="0"/>
        </a:p>
        <a:p>
          <a:pPr marL="171450" lvl="1" indent="-171450" algn="l" defTabSz="711200">
            <a:lnSpc>
              <a:spcPct val="90000"/>
            </a:lnSpc>
            <a:spcBef>
              <a:spcPct val="0"/>
            </a:spcBef>
            <a:spcAft>
              <a:spcPct val="15000"/>
            </a:spcAft>
            <a:buChar char="••"/>
          </a:pPr>
          <a:r>
            <a:rPr lang="tr-TR" sz="1600" kern="1200" dirty="0" smtClean="0"/>
            <a:t>Uygunsuzluklar</a:t>
          </a:r>
          <a:endParaRPr lang="en-US" sz="1600" kern="1200" dirty="0"/>
        </a:p>
      </dsp:txBody>
      <dsp:txXfrm>
        <a:off x="3559176" y="666605"/>
        <a:ext cx="3119278" cy="2944012"/>
      </dsp:txXfrm>
    </dsp:sp>
    <dsp:sp modelId="{47076811-2338-4705-9665-197897BA2D48}">
      <dsp:nvSpPr>
        <dsp:cNvPr id="0" name=""/>
        <dsp:cNvSpPr/>
      </dsp:nvSpPr>
      <dsp:spPr>
        <a:xfrm>
          <a:off x="7115153" y="205805"/>
          <a:ext cx="3119278" cy="4608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Çıktılar</a:t>
          </a:r>
          <a:endParaRPr lang="en-US" sz="1600" kern="1200" dirty="0"/>
        </a:p>
      </dsp:txBody>
      <dsp:txXfrm>
        <a:off x="7115153" y="205805"/>
        <a:ext cx="3119278" cy="460800"/>
      </dsp:txXfrm>
    </dsp:sp>
    <dsp:sp modelId="{35767259-8857-417F-AA1B-F5BD90F6AD6D}">
      <dsp:nvSpPr>
        <dsp:cNvPr id="0" name=""/>
        <dsp:cNvSpPr/>
      </dsp:nvSpPr>
      <dsp:spPr>
        <a:xfrm>
          <a:off x="7115153" y="666605"/>
          <a:ext cx="3119278" cy="2944012"/>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Periyodik değerlendirmelerin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Gözlem/gözetim kayıtları</a:t>
          </a:r>
          <a:endParaRPr lang="en-US" sz="1600" kern="1200" dirty="0"/>
        </a:p>
        <a:p>
          <a:pPr marL="171450" lvl="1" indent="-171450" algn="l" defTabSz="711200">
            <a:lnSpc>
              <a:spcPct val="90000"/>
            </a:lnSpc>
            <a:spcBef>
              <a:spcPct val="0"/>
            </a:spcBef>
            <a:spcAft>
              <a:spcPct val="15000"/>
            </a:spcAft>
            <a:buChar char="••"/>
          </a:pPr>
          <a:r>
            <a:rPr lang="tr-TR" sz="1600" kern="1200" dirty="0" smtClean="0"/>
            <a:t>Anketlerin değerlendirme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Şikayetlerin değerlendirme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Önerilerin değerlendirilmesi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Uygunsuzlukların değerlendirilmesi sonuçları</a:t>
          </a:r>
          <a:endParaRPr lang="en-US" sz="1600" kern="1200" dirty="0"/>
        </a:p>
      </dsp:txBody>
      <dsp:txXfrm>
        <a:off x="7115153" y="666605"/>
        <a:ext cx="3119278" cy="29440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75301"/>
          <a:ext cx="3133596" cy="4320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75301"/>
        <a:ext cx="3133596" cy="432000"/>
      </dsp:txXfrm>
    </dsp:sp>
    <dsp:sp modelId="{47F94B1E-8172-4A69-B3A4-FDBCD8F9B436}">
      <dsp:nvSpPr>
        <dsp:cNvPr id="0" name=""/>
        <dsp:cNvSpPr/>
      </dsp:nvSpPr>
      <dsp:spPr>
        <a:xfrm>
          <a:off x="3213" y="491011"/>
          <a:ext cx="3133596" cy="2056176"/>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smtClean="0"/>
            <a:t>Kalite yönetim planı</a:t>
          </a:r>
          <a:endParaRPr lang="en-US" sz="1500" kern="1200" dirty="0"/>
        </a:p>
        <a:p>
          <a:pPr marL="114300" lvl="1" indent="-114300" algn="l" defTabSz="666750">
            <a:lnSpc>
              <a:spcPct val="90000"/>
            </a:lnSpc>
            <a:spcBef>
              <a:spcPct val="0"/>
            </a:spcBef>
            <a:spcAft>
              <a:spcPct val="15000"/>
            </a:spcAft>
            <a:buChar char="••"/>
          </a:pPr>
          <a:r>
            <a:rPr lang="tr-TR" sz="1500" kern="1200" smtClean="0"/>
            <a:t>Süreç iyileştirme planı</a:t>
          </a:r>
          <a:endParaRPr lang="en-US" sz="1500" kern="1200" dirty="0"/>
        </a:p>
        <a:p>
          <a:pPr marL="114300" lvl="1" indent="-114300" algn="l" defTabSz="666750">
            <a:lnSpc>
              <a:spcPct val="90000"/>
            </a:lnSpc>
            <a:spcBef>
              <a:spcPct val="0"/>
            </a:spcBef>
            <a:spcAft>
              <a:spcPct val="15000"/>
            </a:spcAft>
            <a:buChar char="••"/>
          </a:pPr>
          <a:r>
            <a:rPr lang="tr-TR" sz="1500" kern="1200" smtClean="0"/>
            <a:t>Kalite ölçüleri</a:t>
          </a:r>
          <a:endParaRPr lang="en-US" sz="1500" kern="1200" dirty="0"/>
        </a:p>
        <a:p>
          <a:pPr marL="114300" lvl="1" indent="-114300" algn="l" defTabSz="666750">
            <a:lnSpc>
              <a:spcPct val="90000"/>
            </a:lnSpc>
            <a:spcBef>
              <a:spcPct val="0"/>
            </a:spcBef>
            <a:spcAft>
              <a:spcPct val="15000"/>
            </a:spcAft>
            <a:buChar char="••"/>
          </a:pPr>
          <a:r>
            <a:rPr lang="tr-TR" sz="1500" kern="1200" smtClean="0"/>
            <a:t>Dokümantasyon</a:t>
          </a:r>
          <a:endParaRPr lang="en-US" sz="1500" kern="1200" dirty="0"/>
        </a:p>
        <a:p>
          <a:pPr marL="114300" lvl="1" indent="-114300" algn="l" defTabSz="666750">
            <a:lnSpc>
              <a:spcPct val="90000"/>
            </a:lnSpc>
            <a:spcBef>
              <a:spcPct val="0"/>
            </a:spcBef>
            <a:spcAft>
              <a:spcPct val="15000"/>
            </a:spcAft>
            <a:buChar char="••"/>
          </a:pPr>
          <a:r>
            <a:rPr lang="tr-TR" sz="1500" kern="1200" dirty="0" smtClean="0"/>
            <a:t>Kalite kontrol sürecinin çıktıları</a:t>
          </a:r>
          <a:endParaRPr lang="en-US" sz="1500" kern="1200" dirty="0"/>
        </a:p>
        <a:p>
          <a:pPr marL="114300" lvl="1" indent="-114300" algn="l" defTabSz="666750">
            <a:lnSpc>
              <a:spcPct val="90000"/>
            </a:lnSpc>
            <a:spcBef>
              <a:spcPct val="0"/>
            </a:spcBef>
            <a:spcAft>
              <a:spcPct val="15000"/>
            </a:spcAft>
            <a:buChar char="••"/>
          </a:pPr>
          <a:r>
            <a:rPr lang="tr-TR" sz="1500" kern="1200" dirty="0" smtClean="0"/>
            <a:t>Yerleşim ve çevre koşulları</a:t>
          </a:r>
          <a:endParaRPr lang="en-US" sz="1500" kern="1200" dirty="0"/>
        </a:p>
        <a:p>
          <a:pPr marL="114300" lvl="1" indent="-114300" algn="l" defTabSz="666750">
            <a:lnSpc>
              <a:spcPct val="90000"/>
            </a:lnSpc>
            <a:spcBef>
              <a:spcPct val="0"/>
            </a:spcBef>
            <a:spcAft>
              <a:spcPct val="15000"/>
            </a:spcAft>
            <a:buChar char="••"/>
          </a:pPr>
          <a:r>
            <a:rPr lang="tr-TR" sz="1500" kern="1200" dirty="0" err="1" smtClean="0"/>
            <a:t>Operasyonel</a:t>
          </a:r>
          <a:r>
            <a:rPr lang="tr-TR" sz="1500" kern="1200" dirty="0" smtClean="0"/>
            <a:t> süreç dokümanları</a:t>
          </a:r>
          <a:endParaRPr lang="en-US" sz="1500" kern="1200" dirty="0"/>
        </a:p>
      </dsp:txBody>
      <dsp:txXfrm>
        <a:off x="3213" y="491011"/>
        <a:ext cx="3133596" cy="2056176"/>
      </dsp:txXfrm>
    </dsp:sp>
    <dsp:sp modelId="{7B8ECE76-F053-4347-8D51-BC786470DFE4}">
      <dsp:nvSpPr>
        <dsp:cNvPr id="0" name=""/>
        <dsp:cNvSpPr/>
      </dsp:nvSpPr>
      <dsp:spPr>
        <a:xfrm>
          <a:off x="3575514" y="59011"/>
          <a:ext cx="3133596" cy="4320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3575514" y="59011"/>
        <a:ext cx="3133596" cy="432000"/>
      </dsp:txXfrm>
    </dsp:sp>
    <dsp:sp modelId="{A9AFB589-4F47-4C1B-AC2C-B16DD0F91756}">
      <dsp:nvSpPr>
        <dsp:cNvPr id="0" name=""/>
        <dsp:cNvSpPr/>
      </dsp:nvSpPr>
      <dsp:spPr>
        <a:xfrm>
          <a:off x="3575514" y="491011"/>
          <a:ext cx="3133596" cy="2056176"/>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Kalite planı ve kalite kontrol araçları ve teknikleri (Sebep-Etki Analizi)</a:t>
          </a:r>
          <a:endParaRPr lang="en-US" sz="1500" kern="1200" dirty="0"/>
        </a:p>
        <a:p>
          <a:pPr marL="114300" lvl="1" indent="-114300" algn="l" defTabSz="666750">
            <a:lnSpc>
              <a:spcPct val="90000"/>
            </a:lnSpc>
            <a:spcBef>
              <a:spcPct val="0"/>
            </a:spcBef>
            <a:spcAft>
              <a:spcPct val="15000"/>
            </a:spcAft>
            <a:buChar char="••"/>
          </a:pPr>
          <a:r>
            <a:rPr lang="tr-TR" sz="1500" kern="1200" dirty="0" smtClean="0"/>
            <a:t>Kalite değerlendirmeleri veya denetimleri</a:t>
          </a:r>
          <a:endParaRPr lang="en-US" sz="1500" kern="1200" dirty="0"/>
        </a:p>
        <a:p>
          <a:pPr marL="114300" lvl="1" indent="-114300" algn="l" defTabSz="666750">
            <a:lnSpc>
              <a:spcPct val="90000"/>
            </a:lnSpc>
            <a:spcBef>
              <a:spcPct val="0"/>
            </a:spcBef>
            <a:spcAft>
              <a:spcPct val="15000"/>
            </a:spcAft>
            <a:buChar char="••"/>
          </a:pPr>
          <a:r>
            <a:rPr lang="tr-TR" sz="1500" kern="1200" dirty="0" smtClean="0"/>
            <a:t>Kurumun Süreç analizleri</a:t>
          </a:r>
          <a:endParaRPr lang="en-US" sz="1500" kern="1200" dirty="0"/>
        </a:p>
      </dsp:txBody>
      <dsp:txXfrm>
        <a:off x="3575514" y="491011"/>
        <a:ext cx="3133596" cy="2056176"/>
      </dsp:txXfrm>
    </dsp:sp>
    <dsp:sp modelId="{47076811-2338-4705-9665-197897BA2D48}">
      <dsp:nvSpPr>
        <dsp:cNvPr id="0" name=""/>
        <dsp:cNvSpPr/>
      </dsp:nvSpPr>
      <dsp:spPr>
        <a:xfrm>
          <a:off x="7147814" y="59011"/>
          <a:ext cx="3133596" cy="4320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7147814" y="59011"/>
        <a:ext cx="3133596" cy="432000"/>
      </dsp:txXfrm>
    </dsp:sp>
    <dsp:sp modelId="{35767259-8857-417F-AA1B-F5BD90F6AD6D}">
      <dsp:nvSpPr>
        <dsp:cNvPr id="0" name=""/>
        <dsp:cNvSpPr/>
      </dsp:nvSpPr>
      <dsp:spPr>
        <a:xfrm>
          <a:off x="7147814" y="491011"/>
          <a:ext cx="3133596" cy="2056176"/>
        </a:xfrm>
        <a:prstGeom prst="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smtClean="0"/>
            <a:t>Değişiklik kararları</a:t>
          </a:r>
          <a:endParaRPr lang="en-US" sz="1500" kern="1200" dirty="0"/>
        </a:p>
        <a:p>
          <a:pPr marL="114300" lvl="1" indent="-114300" algn="l" defTabSz="666750">
            <a:lnSpc>
              <a:spcPct val="90000"/>
            </a:lnSpc>
            <a:spcBef>
              <a:spcPct val="0"/>
            </a:spcBef>
            <a:spcAft>
              <a:spcPct val="15000"/>
            </a:spcAft>
            <a:buChar char="••"/>
          </a:pPr>
          <a:r>
            <a:rPr lang="tr-TR" sz="1500" kern="1200" smtClean="0"/>
            <a:t>Süreç yönetimi planlarındaki güncellemeler</a:t>
          </a:r>
          <a:endParaRPr lang="en-US" sz="1500" kern="1200" dirty="0"/>
        </a:p>
        <a:p>
          <a:pPr marL="114300" lvl="1" indent="-114300" algn="l" defTabSz="666750">
            <a:lnSpc>
              <a:spcPct val="90000"/>
            </a:lnSpc>
            <a:spcBef>
              <a:spcPct val="0"/>
            </a:spcBef>
            <a:spcAft>
              <a:spcPct val="15000"/>
            </a:spcAft>
            <a:buChar char="••"/>
          </a:pPr>
          <a:r>
            <a:rPr lang="tr-TR" sz="1500" kern="1200" smtClean="0"/>
            <a:t>Süreç dokümanlarındaki güncellemeler </a:t>
          </a:r>
          <a:endParaRPr lang="en-US" sz="1500" kern="1200" dirty="0"/>
        </a:p>
        <a:p>
          <a:pPr marL="114300" lvl="1" indent="-114300" algn="l" defTabSz="666750">
            <a:lnSpc>
              <a:spcPct val="90000"/>
            </a:lnSpc>
            <a:spcBef>
              <a:spcPct val="0"/>
            </a:spcBef>
            <a:spcAft>
              <a:spcPct val="15000"/>
            </a:spcAft>
            <a:buChar char="••"/>
          </a:pPr>
          <a:r>
            <a:rPr lang="tr-TR" sz="1500" kern="1200" dirty="0" smtClean="0"/>
            <a:t>Organizasyonun süreç varlıklarındaki güncellemeler</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147814" y="491011"/>
        <a:ext cx="3133596" cy="2056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59BB-655F-4D74-B3DD-3BF682B1B87B}">
      <dsp:nvSpPr>
        <dsp:cNvPr id="0" name=""/>
        <dsp:cNvSpPr/>
      </dsp:nvSpPr>
      <dsp:spPr>
        <a:xfrm>
          <a:off x="841294" y="-60200"/>
          <a:ext cx="2736425" cy="111047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sp>
    <dsp:sp modelId="{19719BC8-C68C-48B1-B044-67FC60C2E7F2}">
      <dsp:nvSpPr>
        <dsp:cNvPr id="0" name=""/>
        <dsp:cNvSpPr/>
      </dsp:nvSpPr>
      <dsp:spPr>
        <a:xfrm>
          <a:off x="1035602" y="124391"/>
          <a:ext cx="2736425" cy="1110470"/>
        </a:xfrm>
        <a:prstGeom prst="roundRect">
          <a:avLst>
            <a:gd name="adj" fmla="val 10000"/>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700" b="1" kern="1200" dirty="0" smtClean="0"/>
            <a:t>FAKÜLTE SEKRETERİ</a:t>
          </a:r>
        </a:p>
        <a:p>
          <a:pPr marL="0" lvl="0" indent="0" algn="ctr" defTabSz="914400">
            <a:lnSpc>
              <a:spcPct val="100000"/>
            </a:lnSpc>
            <a:spcBef>
              <a:spcPct val="0"/>
            </a:spcBef>
            <a:spcAft>
              <a:spcPts val="0"/>
            </a:spcAft>
            <a:buNone/>
          </a:pPr>
          <a:r>
            <a:rPr lang="tr-TR" sz="1700" kern="1200" dirty="0" smtClean="0"/>
            <a:t>Fehmi SÖYLEV</a:t>
          </a:r>
          <a:endParaRPr lang="tr-TR" sz="1700" b="0" kern="1200" dirty="0" smtClean="0"/>
        </a:p>
      </dsp:txBody>
      <dsp:txXfrm>
        <a:off x="1068127" y="156916"/>
        <a:ext cx="2671375" cy="1045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7888B-581B-4F5A-B20F-8E6ED59E2546}">
      <dsp:nvSpPr>
        <dsp:cNvPr id="0" name=""/>
        <dsp:cNvSpPr/>
      </dsp:nvSpPr>
      <dsp:spPr>
        <a:xfrm rot="16200000">
          <a:off x="-16610" y="22395"/>
          <a:ext cx="5610131" cy="5565340"/>
        </a:xfrm>
        <a:prstGeom prst="flowChartManualOperation">
          <a:avLst/>
        </a:prstGeom>
        <a:solidFill>
          <a:schemeClr val="accent2">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ctr" anchorCtr="0">
          <a:noAutofit/>
        </a:bodyPr>
        <a:lstStyle/>
        <a:p>
          <a:pPr lvl="0" algn="l" defTabSz="755650">
            <a:lnSpc>
              <a:spcPct val="100000"/>
            </a:lnSpc>
            <a:spcBef>
              <a:spcPct val="0"/>
            </a:spcBef>
            <a:spcAft>
              <a:spcPct val="35000"/>
            </a:spcAft>
          </a:pPr>
          <a:r>
            <a:rPr lang="tr-TR" sz="1700" b="1" kern="1200" dirty="0" smtClean="0"/>
            <a:t>İDARİ BİRİMLER</a:t>
          </a:r>
        </a:p>
        <a:p>
          <a:pPr lvl="0" algn="l" defTabSz="755650">
            <a:lnSpc>
              <a:spcPct val="100000"/>
            </a:lnSpc>
            <a:spcBef>
              <a:spcPct val="0"/>
            </a:spcBef>
            <a:spcAft>
              <a:spcPct val="35000"/>
            </a:spcAft>
          </a:pPr>
          <a:r>
            <a:rPr lang="tr-TR" altLang="tr-TR" sz="1700" kern="1200" dirty="0" smtClean="0"/>
            <a:t>Personel İşleri</a:t>
          </a:r>
          <a:endParaRPr lang="tr-TR" sz="1700" kern="1200" dirty="0" smtClean="0"/>
        </a:p>
        <a:p>
          <a:pPr lvl="0" algn="l" defTabSz="755650">
            <a:lnSpc>
              <a:spcPct val="100000"/>
            </a:lnSpc>
            <a:spcBef>
              <a:spcPct val="0"/>
            </a:spcBef>
            <a:spcAft>
              <a:spcPct val="35000"/>
            </a:spcAft>
          </a:pPr>
          <a:r>
            <a:rPr lang="tr-TR" altLang="tr-TR" sz="1700" kern="1200" dirty="0" smtClean="0"/>
            <a:t>Yazı İşleri</a:t>
          </a:r>
        </a:p>
        <a:p>
          <a:pPr lvl="0" algn="l" defTabSz="755650">
            <a:lnSpc>
              <a:spcPct val="100000"/>
            </a:lnSpc>
            <a:spcBef>
              <a:spcPct val="0"/>
            </a:spcBef>
            <a:spcAft>
              <a:spcPct val="35000"/>
            </a:spcAft>
          </a:pPr>
          <a:r>
            <a:rPr lang="tr-TR" altLang="tr-TR" sz="1700" kern="1200" dirty="0" smtClean="0"/>
            <a:t>Öğrenci İşleri</a:t>
          </a:r>
        </a:p>
        <a:p>
          <a:pPr lvl="0" algn="l" defTabSz="755650">
            <a:lnSpc>
              <a:spcPct val="100000"/>
            </a:lnSpc>
            <a:spcBef>
              <a:spcPct val="0"/>
            </a:spcBef>
            <a:spcAft>
              <a:spcPct val="35000"/>
            </a:spcAft>
          </a:pPr>
          <a:r>
            <a:rPr lang="tr-TR" altLang="tr-TR" sz="1700" kern="1200" dirty="0" smtClean="0"/>
            <a:t>Tahakkuk</a:t>
          </a:r>
        </a:p>
        <a:p>
          <a:pPr lvl="0" algn="l" defTabSz="755650">
            <a:lnSpc>
              <a:spcPct val="100000"/>
            </a:lnSpc>
            <a:spcBef>
              <a:spcPct val="0"/>
            </a:spcBef>
            <a:spcAft>
              <a:spcPct val="35000"/>
            </a:spcAft>
          </a:pPr>
          <a:r>
            <a:rPr lang="tr-TR" altLang="tr-TR" sz="1700" kern="1200" dirty="0" smtClean="0"/>
            <a:t>Döner Sermaye</a:t>
          </a:r>
        </a:p>
        <a:p>
          <a:pPr lvl="0" algn="l" defTabSz="755650">
            <a:lnSpc>
              <a:spcPct val="100000"/>
            </a:lnSpc>
            <a:spcBef>
              <a:spcPct val="0"/>
            </a:spcBef>
            <a:spcAft>
              <a:spcPct val="35000"/>
            </a:spcAft>
          </a:pPr>
          <a:r>
            <a:rPr lang="tr-TR" altLang="tr-TR" sz="1700" kern="1200" dirty="0" smtClean="0"/>
            <a:t>Staj Koordinatörlüğü</a:t>
          </a:r>
        </a:p>
        <a:p>
          <a:pPr lvl="0" algn="l" defTabSz="755650">
            <a:lnSpc>
              <a:spcPct val="100000"/>
            </a:lnSpc>
            <a:spcBef>
              <a:spcPct val="0"/>
            </a:spcBef>
            <a:spcAft>
              <a:spcPct val="35000"/>
            </a:spcAft>
          </a:pPr>
          <a:r>
            <a:rPr lang="tr-TR" altLang="tr-TR" sz="1700" kern="1200" dirty="0" smtClean="0"/>
            <a:t>Taşınır Kayıt Kontrol</a:t>
          </a:r>
        </a:p>
        <a:p>
          <a:pPr lvl="0" algn="l" defTabSz="755650">
            <a:lnSpc>
              <a:spcPct val="100000"/>
            </a:lnSpc>
            <a:spcBef>
              <a:spcPct val="0"/>
            </a:spcBef>
            <a:spcAft>
              <a:spcPct val="35000"/>
            </a:spcAft>
          </a:pPr>
          <a:r>
            <a:rPr lang="tr-TR" altLang="tr-TR" sz="1700" kern="1200" dirty="0" smtClean="0"/>
            <a:t>Evrak Kayıt</a:t>
          </a:r>
        </a:p>
        <a:p>
          <a:pPr lvl="0" algn="l" defTabSz="755650">
            <a:lnSpc>
              <a:spcPct val="100000"/>
            </a:lnSpc>
            <a:spcBef>
              <a:spcPct val="0"/>
            </a:spcBef>
            <a:spcAft>
              <a:spcPct val="35000"/>
            </a:spcAft>
          </a:pPr>
          <a:r>
            <a:rPr lang="tr-TR" altLang="tr-TR" sz="1700" kern="1200" dirty="0" smtClean="0"/>
            <a:t>Baskı Matbaa – Dergi Yayın</a:t>
          </a:r>
        </a:p>
        <a:p>
          <a:pPr lvl="0" algn="l" defTabSz="755650">
            <a:lnSpc>
              <a:spcPct val="100000"/>
            </a:lnSpc>
            <a:spcBef>
              <a:spcPct val="0"/>
            </a:spcBef>
            <a:spcAft>
              <a:spcPct val="35000"/>
            </a:spcAft>
          </a:pPr>
          <a:r>
            <a:rPr lang="tr-TR" altLang="tr-TR" sz="1700" kern="1200" dirty="0" smtClean="0"/>
            <a:t>Bilgi İşlem</a:t>
          </a:r>
        </a:p>
        <a:p>
          <a:pPr lvl="0" algn="l" defTabSz="755650">
            <a:lnSpc>
              <a:spcPct val="100000"/>
            </a:lnSpc>
            <a:spcBef>
              <a:spcPct val="0"/>
            </a:spcBef>
            <a:spcAft>
              <a:spcPct val="35000"/>
            </a:spcAft>
          </a:pPr>
          <a:r>
            <a:rPr lang="tr-TR" altLang="tr-TR" sz="1700" kern="1200" dirty="0" smtClean="0"/>
            <a:t>Bölüm Sekreterlikleri</a:t>
          </a:r>
        </a:p>
        <a:p>
          <a:pPr lvl="0" algn="l" defTabSz="755650">
            <a:lnSpc>
              <a:spcPct val="100000"/>
            </a:lnSpc>
            <a:spcBef>
              <a:spcPct val="0"/>
            </a:spcBef>
            <a:spcAft>
              <a:spcPct val="35000"/>
            </a:spcAft>
          </a:pPr>
          <a:r>
            <a:rPr lang="tr-TR" altLang="tr-TR" sz="1700" kern="1200" dirty="0" smtClean="0"/>
            <a:t>Atölyeler</a:t>
          </a:r>
          <a:endParaRPr lang="tr-TR" sz="1700" b="1" kern="1200" dirty="0"/>
        </a:p>
      </dsp:txBody>
      <dsp:txXfrm rot="5400000">
        <a:off x="5786" y="1122025"/>
        <a:ext cx="5565340" cy="3366079"/>
      </dsp:txXfrm>
    </dsp:sp>
    <dsp:sp modelId="{A2693504-28CD-4AE5-9B9E-B41F29AAEC8D}">
      <dsp:nvSpPr>
        <dsp:cNvPr id="0" name=""/>
        <dsp:cNvSpPr/>
      </dsp:nvSpPr>
      <dsp:spPr>
        <a:xfrm rot="16200000">
          <a:off x="5966131" y="22395"/>
          <a:ext cx="5610131" cy="5565340"/>
        </a:xfrm>
        <a:prstGeom prst="flowChartManualOperation">
          <a:avLst/>
        </a:prstGeom>
        <a:solidFill>
          <a:schemeClr val="accent3">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ctr" anchorCtr="0">
          <a:noAutofit/>
        </a:bodyPr>
        <a:lstStyle/>
        <a:p>
          <a:pPr lvl="0" algn="l" defTabSz="755650">
            <a:lnSpc>
              <a:spcPct val="100000"/>
            </a:lnSpc>
            <a:spcBef>
              <a:spcPct val="0"/>
            </a:spcBef>
            <a:spcAft>
              <a:spcPct val="35000"/>
            </a:spcAft>
          </a:pPr>
          <a:r>
            <a:rPr lang="tr-TR" sz="1700" b="1" kern="1200" dirty="0" smtClean="0"/>
            <a:t>AKADEMİK BİRİMLER</a:t>
          </a:r>
        </a:p>
        <a:p>
          <a:pPr lvl="0" algn="l" defTabSz="755650">
            <a:lnSpc>
              <a:spcPct val="100000"/>
            </a:lnSpc>
            <a:spcBef>
              <a:spcPct val="0"/>
            </a:spcBef>
            <a:spcAft>
              <a:spcPct val="35000"/>
            </a:spcAft>
          </a:pPr>
          <a:r>
            <a:rPr lang="tr-TR" altLang="tr-TR" sz="1700" kern="1200" dirty="0" smtClean="0"/>
            <a:t>Bilgisayar Mühendisliği Bölümü</a:t>
          </a:r>
          <a:endParaRPr lang="tr-TR" sz="1700" kern="1200" dirty="0" smtClean="0"/>
        </a:p>
        <a:p>
          <a:pPr lvl="0" algn="l" defTabSz="755650">
            <a:lnSpc>
              <a:spcPct val="100000"/>
            </a:lnSpc>
            <a:spcBef>
              <a:spcPct val="0"/>
            </a:spcBef>
            <a:spcAft>
              <a:spcPct val="35000"/>
            </a:spcAft>
          </a:pPr>
          <a:r>
            <a:rPr lang="tr-TR" altLang="tr-TR" sz="1700" kern="1200" dirty="0" smtClean="0"/>
            <a:t>Çevre Mühendisliği Bölümü(İ.Ö)</a:t>
          </a:r>
        </a:p>
        <a:p>
          <a:pPr lvl="0" algn="l" defTabSz="755650">
            <a:lnSpc>
              <a:spcPct val="100000"/>
            </a:lnSpc>
            <a:spcBef>
              <a:spcPct val="0"/>
            </a:spcBef>
            <a:spcAft>
              <a:spcPct val="35000"/>
            </a:spcAft>
          </a:pPr>
          <a:r>
            <a:rPr lang="tr-TR" altLang="tr-TR" sz="1700" kern="1200" dirty="0" smtClean="0"/>
            <a:t>Elektrik-Elektronik Mühendisliği Bölümü(İ.Ö)</a:t>
          </a:r>
        </a:p>
        <a:p>
          <a:pPr lvl="0" algn="l" defTabSz="755650">
            <a:lnSpc>
              <a:spcPct val="100000"/>
            </a:lnSpc>
            <a:spcBef>
              <a:spcPct val="0"/>
            </a:spcBef>
            <a:spcAft>
              <a:spcPct val="35000"/>
            </a:spcAft>
          </a:pPr>
          <a:r>
            <a:rPr lang="tr-TR" altLang="tr-TR" sz="1700" kern="1200" dirty="0" smtClean="0"/>
            <a:t>Endüstri Mühendisliği Bölümü</a:t>
          </a:r>
        </a:p>
        <a:p>
          <a:pPr lvl="0" algn="l" defTabSz="755650">
            <a:lnSpc>
              <a:spcPct val="100000"/>
            </a:lnSpc>
            <a:spcBef>
              <a:spcPct val="0"/>
            </a:spcBef>
            <a:spcAft>
              <a:spcPct val="35000"/>
            </a:spcAft>
          </a:pPr>
          <a:r>
            <a:rPr lang="tr-TR" altLang="tr-TR" sz="1700" kern="1200" dirty="0" smtClean="0"/>
            <a:t>Gıda Mühendisliği Bölümü(İ.Ö)</a:t>
          </a:r>
        </a:p>
        <a:p>
          <a:pPr lvl="0" algn="l" defTabSz="755650">
            <a:lnSpc>
              <a:spcPct val="100000"/>
            </a:lnSpc>
            <a:spcBef>
              <a:spcPct val="0"/>
            </a:spcBef>
            <a:spcAft>
              <a:spcPct val="35000"/>
            </a:spcAft>
          </a:pPr>
          <a:r>
            <a:rPr lang="tr-TR" altLang="tr-TR" sz="1700" kern="1200" dirty="0" smtClean="0"/>
            <a:t>İnşaat Mühendisliği Bölümü(İ.Ö)</a:t>
          </a:r>
        </a:p>
        <a:p>
          <a:pPr lvl="0" algn="l" defTabSz="755650">
            <a:lnSpc>
              <a:spcPct val="100000"/>
            </a:lnSpc>
            <a:spcBef>
              <a:spcPct val="0"/>
            </a:spcBef>
            <a:spcAft>
              <a:spcPct val="35000"/>
            </a:spcAft>
          </a:pPr>
          <a:r>
            <a:rPr lang="tr-TR" altLang="tr-TR" sz="1700" kern="1200" dirty="0" smtClean="0"/>
            <a:t>Jeofizik Mühendisliği Bölümü</a:t>
          </a:r>
        </a:p>
        <a:p>
          <a:pPr lvl="0" algn="l" defTabSz="755650">
            <a:lnSpc>
              <a:spcPct val="100000"/>
            </a:lnSpc>
            <a:spcBef>
              <a:spcPct val="0"/>
            </a:spcBef>
            <a:spcAft>
              <a:spcPct val="35000"/>
            </a:spcAft>
          </a:pPr>
          <a:r>
            <a:rPr lang="tr-TR" altLang="tr-TR" sz="1700" kern="1200" dirty="0" smtClean="0"/>
            <a:t>Jeoloji Mühendisliği Bölümü</a:t>
          </a:r>
        </a:p>
        <a:p>
          <a:pPr lvl="0" algn="l" defTabSz="755650">
            <a:lnSpc>
              <a:spcPct val="100000"/>
            </a:lnSpc>
            <a:spcBef>
              <a:spcPct val="0"/>
            </a:spcBef>
            <a:spcAft>
              <a:spcPct val="35000"/>
            </a:spcAft>
          </a:pPr>
          <a:r>
            <a:rPr lang="tr-TR" altLang="tr-TR" sz="1700" kern="1200" dirty="0" smtClean="0"/>
            <a:t>Kimya Mühendisliği Bölümü</a:t>
          </a:r>
        </a:p>
        <a:p>
          <a:pPr lvl="0" algn="l" defTabSz="755650">
            <a:lnSpc>
              <a:spcPct val="100000"/>
            </a:lnSpc>
            <a:spcBef>
              <a:spcPct val="0"/>
            </a:spcBef>
            <a:spcAft>
              <a:spcPct val="35000"/>
            </a:spcAft>
          </a:pPr>
          <a:r>
            <a:rPr lang="tr-TR" altLang="tr-TR" sz="1700" kern="1200" dirty="0" smtClean="0"/>
            <a:t>Makine Mühendisliği Bölümü(İ.Ö)</a:t>
          </a:r>
        </a:p>
        <a:p>
          <a:pPr lvl="0" algn="l" defTabSz="755650">
            <a:lnSpc>
              <a:spcPct val="100000"/>
            </a:lnSpc>
            <a:spcBef>
              <a:spcPct val="0"/>
            </a:spcBef>
            <a:spcAft>
              <a:spcPct val="35000"/>
            </a:spcAft>
          </a:pPr>
          <a:r>
            <a:rPr lang="tr-TR" altLang="tr-TR" sz="1700" kern="1200" dirty="0" smtClean="0"/>
            <a:t>Tekstil Mühendisliği Bölümü</a:t>
          </a:r>
          <a:endParaRPr lang="tr-TR" sz="1700" b="1" kern="1200" dirty="0"/>
        </a:p>
      </dsp:txBody>
      <dsp:txXfrm rot="5400000">
        <a:off x="5988527" y="1122025"/>
        <a:ext cx="5565340" cy="3366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790B-183C-4B35-9435-EF9F888CAAB0}">
      <dsp:nvSpPr>
        <dsp:cNvPr id="0" name=""/>
        <dsp:cNvSpPr/>
      </dsp:nvSpPr>
      <dsp:spPr>
        <a:xfrm>
          <a:off x="2899" y="354843"/>
          <a:ext cx="1098135" cy="7206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Vizyon ve değerler tanımlanır</a:t>
          </a:r>
          <a:endParaRPr lang="tr-TR" sz="1300" kern="1200" dirty="0"/>
        </a:p>
      </dsp:txBody>
      <dsp:txXfrm>
        <a:off x="24006" y="375950"/>
        <a:ext cx="1055921" cy="678437"/>
      </dsp:txXfrm>
    </dsp:sp>
    <dsp:sp modelId="{061DF92E-EF85-4C22-A4DF-C3DBAE4EAAAA}">
      <dsp:nvSpPr>
        <dsp:cNvPr id="0" name=""/>
        <dsp:cNvSpPr/>
      </dsp:nvSpPr>
      <dsp:spPr>
        <a:xfrm>
          <a:off x="1210849" y="579000"/>
          <a:ext cx="232804" cy="2723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1210849" y="633467"/>
        <a:ext cx="162963" cy="163403"/>
      </dsp:txXfrm>
    </dsp:sp>
    <dsp:sp modelId="{5928C5CB-17F1-4381-BC1F-E4DDB52BAD01}">
      <dsp:nvSpPr>
        <dsp:cNvPr id="0" name=""/>
        <dsp:cNvSpPr/>
      </dsp:nvSpPr>
      <dsp:spPr>
        <a:xfrm>
          <a:off x="1540289" y="354843"/>
          <a:ext cx="1098135" cy="72065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Strateji ve Hedefler belirlenir</a:t>
          </a:r>
          <a:endParaRPr lang="tr-TR" sz="1300" kern="1200" dirty="0"/>
        </a:p>
      </dsp:txBody>
      <dsp:txXfrm>
        <a:off x="1561396" y="375950"/>
        <a:ext cx="1055921" cy="678437"/>
      </dsp:txXfrm>
    </dsp:sp>
    <dsp:sp modelId="{AC040430-F61B-443E-B10C-4C610C9D7D41}">
      <dsp:nvSpPr>
        <dsp:cNvPr id="0" name=""/>
        <dsp:cNvSpPr/>
      </dsp:nvSpPr>
      <dsp:spPr>
        <a:xfrm>
          <a:off x="2748238" y="579000"/>
          <a:ext cx="232804" cy="2723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2748238" y="633467"/>
        <a:ext cx="162963" cy="163403"/>
      </dsp:txXfrm>
    </dsp:sp>
    <dsp:sp modelId="{64184109-78E5-4A12-B587-82F26C1A3373}">
      <dsp:nvSpPr>
        <dsp:cNvPr id="0" name=""/>
        <dsp:cNvSpPr/>
      </dsp:nvSpPr>
      <dsp:spPr>
        <a:xfrm>
          <a:off x="3077679" y="354843"/>
          <a:ext cx="1098135" cy="72065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Disiplinlerin profili tanımlanır</a:t>
          </a:r>
          <a:endParaRPr lang="tr-TR" sz="1300" kern="1200" dirty="0"/>
        </a:p>
      </dsp:txBody>
      <dsp:txXfrm>
        <a:off x="3098786" y="375950"/>
        <a:ext cx="1055921" cy="678437"/>
      </dsp:txXfrm>
    </dsp:sp>
    <dsp:sp modelId="{FFA46EBD-5BF9-450B-B698-1EF89A7A0DA8}">
      <dsp:nvSpPr>
        <dsp:cNvPr id="0" name=""/>
        <dsp:cNvSpPr/>
      </dsp:nvSpPr>
      <dsp:spPr>
        <a:xfrm>
          <a:off x="4285628" y="579000"/>
          <a:ext cx="232804" cy="2723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4285628" y="633467"/>
        <a:ext cx="162963" cy="163403"/>
      </dsp:txXfrm>
    </dsp:sp>
    <dsp:sp modelId="{8D34CD58-A0FB-4133-9C68-1D4C3AF7272B}">
      <dsp:nvSpPr>
        <dsp:cNvPr id="0" name=""/>
        <dsp:cNvSpPr/>
      </dsp:nvSpPr>
      <dsp:spPr>
        <a:xfrm>
          <a:off x="4615069" y="354843"/>
          <a:ext cx="1098135" cy="72065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Paydaşlarla takımlar oluşturulur</a:t>
          </a:r>
          <a:endParaRPr lang="tr-TR" sz="1300" kern="1200" dirty="0"/>
        </a:p>
      </dsp:txBody>
      <dsp:txXfrm>
        <a:off x="4636176" y="375950"/>
        <a:ext cx="1055921" cy="678437"/>
      </dsp:txXfrm>
    </dsp:sp>
    <dsp:sp modelId="{5536FE19-051F-4BF4-8CE8-E12B3F1B9C3C}">
      <dsp:nvSpPr>
        <dsp:cNvPr id="0" name=""/>
        <dsp:cNvSpPr/>
      </dsp:nvSpPr>
      <dsp:spPr>
        <a:xfrm>
          <a:off x="5823018" y="579000"/>
          <a:ext cx="232804" cy="2723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5823018" y="633467"/>
        <a:ext cx="162963" cy="163403"/>
      </dsp:txXfrm>
    </dsp:sp>
    <dsp:sp modelId="{55B76174-EC79-4B65-95AB-99B2A217A39C}">
      <dsp:nvSpPr>
        <dsp:cNvPr id="0" name=""/>
        <dsp:cNvSpPr/>
      </dsp:nvSpPr>
      <dsp:spPr>
        <a:xfrm>
          <a:off x="6152459" y="354843"/>
          <a:ext cx="1098135" cy="72065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Kaynaklar sağlanır</a:t>
          </a:r>
          <a:endParaRPr lang="tr-TR" sz="1300" kern="1200" dirty="0"/>
        </a:p>
      </dsp:txBody>
      <dsp:txXfrm>
        <a:off x="6173566" y="375950"/>
        <a:ext cx="1055921" cy="678437"/>
      </dsp:txXfrm>
    </dsp:sp>
    <dsp:sp modelId="{655C84CE-EF29-4E3A-90BD-D5577214E148}">
      <dsp:nvSpPr>
        <dsp:cNvPr id="0" name=""/>
        <dsp:cNvSpPr/>
      </dsp:nvSpPr>
      <dsp:spPr>
        <a:xfrm>
          <a:off x="7360408" y="579000"/>
          <a:ext cx="232804" cy="27233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7360408" y="633467"/>
        <a:ext cx="162963" cy="163403"/>
      </dsp:txXfrm>
    </dsp:sp>
    <dsp:sp modelId="{9187D947-DA66-4D2E-B718-453910017283}">
      <dsp:nvSpPr>
        <dsp:cNvPr id="0" name=""/>
        <dsp:cNvSpPr/>
      </dsp:nvSpPr>
      <dsp:spPr>
        <a:xfrm>
          <a:off x="7689849" y="354843"/>
          <a:ext cx="1098135" cy="7206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Yönetişim  oluşturulur</a:t>
          </a:r>
          <a:endParaRPr lang="tr-TR" sz="1300" kern="1200" dirty="0"/>
        </a:p>
      </dsp:txBody>
      <dsp:txXfrm>
        <a:off x="7710956" y="375950"/>
        <a:ext cx="1055921" cy="678437"/>
      </dsp:txXfrm>
    </dsp:sp>
    <dsp:sp modelId="{238579D1-CDBE-44F2-A128-94252F9070EA}">
      <dsp:nvSpPr>
        <dsp:cNvPr id="0" name=""/>
        <dsp:cNvSpPr/>
      </dsp:nvSpPr>
      <dsp:spPr>
        <a:xfrm>
          <a:off x="8897798" y="579000"/>
          <a:ext cx="232804" cy="2723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8897798" y="633467"/>
        <a:ext cx="162963" cy="163403"/>
      </dsp:txXfrm>
    </dsp:sp>
    <dsp:sp modelId="{E6017CA8-D29E-43E0-A7C8-1240675E0DDC}">
      <dsp:nvSpPr>
        <dsp:cNvPr id="0" name=""/>
        <dsp:cNvSpPr/>
      </dsp:nvSpPr>
      <dsp:spPr>
        <a:xfrm>
          <a:off x="9227239" y="354843"/>
          <a:ext cx="1098135" cy="72065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Değişim yönetilir</a:t>
          </a:r>
          <a:endParaRPr lang="tr-TR" sz="1300" kern="1200" dirty="0"/>
        </a:p>
      </dsp:txBody>
      <dsp:txXfrm>
        <a:off x="9248346" y="375950"/>
        <a:ext cx="1055921" cy="678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C961D-953E-4DDD-82BF-AAB826CDE508}">
      <dsp:nvSpPr>
        <dsp:cNvPr id="0" name=""/>
        <dsp:cNvSpPr/>
      </dsp:nvSpPr>
      <dsp:spPr>
        <a:xfrm>
          <a:off x="5043" y="340311"/>
          <a:ext cx="1876034" cy="750413"/>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Program tasarımı</a:t>
          </a:r>
          <a:endParaRPr lang="tr-TR" sz="1200" kern="1200" dirty="0"/>
        </a:p>
      </dsp:txBody>
      <dsp:txXfrm>
        <a:off x="380250" y="340311"/>
        <a:ext cx="1125621" cy="750413"/>
      </dsp:txXfrm>
    </dsp:sp>
    <dsp:sp modelId="{69B4F27A-9BA6-4215-9EEB-4E80A4C91E7F}">
      <dsp:nvSpPr>
        <dsp:cNvPr id="0" name=""/>
        <dsp:cNvSpPr/>
      </dsp:nvSpPr>
      <dsp:spPr>
        <a:xfrm>
          <a:off x="1693473" y="340311"/>
          <a:ext cx="1876034" cy="750413"/>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Kayıt duyuru işlemleri</a:t>
          </a:r>
          <a:endParaRPr lang="tr-TR" sz="1200" kern="1200" dirty="0"/>
        </a:p>
      </dsp:txBody>
      <dsp:txXfrm>
        <a:off x="2068680" y="340311"/>
        <a:ext cx="1125621" cy="750413"/>
      </dsp:txXfrm>
    </dsp:sp>
    <dsp:sp modelId="{A30D83CB-0F96-4D78-90CE-BD98121A9CB3}">
      <dsp:nvSpPr>
        <dsp:cNvPr id="0" name=""/>
        <dsp:cNvSpPr/>
      </dsp:nvSpPr>
      <dsp:spPr>
        <a:xfrm>
          <a:off x="3381904" y="340311"/>
          <a:ext cx="1876034" cy="750413"/>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t>Öğrencinin programı düzenlenir</a:t>
          </a:r>
          <a:endParaRPr lang="tr-TR" sz="1200" kern="1200" dirty="0"/>
        </a:p>
      </dsp:txBody>
      <dsp:txXfrm>
        <a:off x="3757111" y="340311"/>
        <a:ext cx="1125621" cy="750413"/>
      </dsp:txXfrm>
    </dsp:sp>
    <dsp:sp modelId="{F4C195F8-4FD2-40BF-A2A8-92B36900C7C8}">
      <dsp:nvSpPr>
        <dsp:cNvPr id="0" name=""/>
        <dsp:cNvSpPr/>
      </dsp:nvSpPr>
      <dsp:spPr>
        <a:xfrm>
          <a:off x="5070335" y="340311"/>
          <a:ext cx="1876034" cy="750413"/>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Her öğrenciye en uygun yol çizilir</a:t>
          </a:r>
          <a:endParaRPr lang="tr-TR" sz="1200" kern="1200" dirty="0"/>
        </a:p>
      </dsp:txBody>
      <dsp:txXfrm>
        <a:off x="5445542" y="340311"/>
        <a:ext cx="1125621" cy="750413"/>
      </dsp:txXfrm>
    </dsp:sp>
    <dsp:sp modelId="{65EEAF55-2808-4AFF-B432-C40684B25475}">
      <dsp:nvSpPr>
        <dsp:cNvPr id="0" name=""/>
        <dsp:cNvSpPr/>
      </dsp:nvSpPr>
      <dsp:spPr>
        <a:xfrm>
          <a:off x="6758766" y="340311"/>
          <a:ext cx="1876034" cy="750413"/>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Öğrencinin gelişimi izlenir</a:t>
          </a:r>
          <a:endParaRPr lang="tr-TR" sz="1200" kern="1200" dirty="0"/>
        </a:p>
      </dsp:txBody>
      <dsp:txXfrm>
        <a:off x="7133973" y="340311"/>
        <a:ext cx="1125621" cy="750413"/>
      </dsp:txXfrm>
    </dsp:sp>
    <dsp:sp modelId="{422EE57D-F652-4F32-99E6-77B386719266}">
      <dsp:nvSpPr>
        <dsp:cNvPr id="0" name=""/>
        <dsp:cNvSpPr/>
      </dsp:nvSpPr>
      <dsp:spPr>
        <a:xfrm>
          <a:off x="8447197" y="340311"/>
          <a:ext cx="1876034" cy="750413"/>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dirty="0" smtClean="0"/>
            <a:t>Programın sonlandığını gösteren kanıtlanır</a:t>
          </a:r>
          <a:endParaRPr lang="tr-TR" sz="1200" kern="1200" dirty="0"/>
        </a:p>
      </dsp:txBody>
      <dsp:txXfrm>
        <a:off x="8822404" y="340311"/>
        <a:ext cx="1125621" cy="750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C961D-953E-4DDD-82BF-AAB826CDE508}">
      <dsp:nvSpPr>
        <dsp:cNvPr id="0" name=""/>
        <dsp:cNvSpPr/>
      </dsp:nvSpPr>
      <dsp:spPr>
        <a:xfrm>
          <a:off x="2216" y="234471"/>
          <a:ext cx="1973126" cy="78925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Araştırma planı  yaratılır</a:t>
          </a:r>
          <a:endParaRPr lang="tr-TR" sz="1200" kern="1200" dirty="0"/>
        </a:p>
      </dsp:txBody>
      <dsp:txXfrm>
        <a:off x="396841" y="234471"/>
        <a:ext cx="1183876" cy="789250"/>
      </dsp:txXfrm>
    </dsp:sp>
    <dsp:sp modelId="{69B4F27A-9BA6-4215-9EEB-4E80A4C91E7F}">
      <dsp:nvSpPr>
        <dsp:cNvPr id="0" name=""/>
        <dsp:cNvSpPr/>
      </dsp:nvSpPr>
      <dsp:spPr>
        <a:xfrm>
          <a:off x="1778031" y="234471"/>
          <a:ext cx="1973126" cy="789250"/>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Araştırma fonu sağlanır </a:t>
          </a:r>
          <a:endParaRPr lang="tr-TR" sz="1200" kern="1200" dirty="0"/>
        </a:p>
      </dsp:txBody>
      <dsp:txXfrm>
        <a:off x="2172656" y="234471"/>
        <a:ext cx="1183876" cy="789250"/>
      </dsp:txXfrm>
    </dsp:sp>
    <dsp:sp modelId="{A30D83CB-0F96-4D78-90CE-BD98121A9CB3}">
      <dsp:nvSpPr>
        <dsp:cNvPr id="0" name=""/>
        <dsp:cNvSpPr/>
      </dsp:nvSpPr>
      <dsp:spPr>
        <a:xfrm>
          <a:off x="3553845" y="234471"/>
          <a:ext cx="1973126" cy="789250"/>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Program veya proje tasarlanır</a:t>
          </a:r>
          <a:endParaRPr lang="tr-TR" sz="1200" kern="1200" dirty="0"/>
        </a:p>
      </dsp:txBody>
      <dsp:txXfrm>
        <a:off x="3948470" y="234471"/>
        <a:ext cx="1183876" cy="789250"/>
      </dsp:txXfrm>
    </dsp:sp>
    <dsp:sp modelId="{F4C195F8-4FD2-40BF-A2A8-92B36900C7C8}">
      <dsp:nvSpPr>
        <dsp:cNvPr id="0" name=""/>
        <dsp:cNvSpPr/>
      </dsp:nvSpPr>
      <dsp:spPr>
        <a:xfrm>
          <a:off x="5329659" y="234471"/>
          <a:ext cx="1973126" cy="789250"/>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Araştırma yapılır</a:t>
          </a:r>
          <a:endParaRPr lang="tr-TR" sz="1200" kern="1200" dirty="0"/>
        </a:p>
      </dsp:txBody>
      <dsp:txXfrm>
        <a:off x="5724284" y="234471"/>
        <a:ext cx="1183876" cy="789250"/>
      </dsp:txXfrm>
    </dsp:sp>
    <dsp:sp modelId="{65EEAF55-2808-4AFF-B432-C40684B25475}">
      <dsp:nvSpPr>
        <dsp:cNvPr id="0" name=""/>
        <dsp:cNvSpPr/>
      </dsp:nvSpPr>
      <dsp:spPr>
        <a:xfrm>
          <a:off x="7105473" y="234471"/>
          <a:ext cx="1973126" cy="789250"/>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kern="1200" smtClean="0"/>
            <a:t>Sonuçları yayılır</a:t>
          </a:r>
          <a:endParaRPr lang="tr-TR" sz="1200" kern="1200" dirty="0"/>
        </a:p>
      </dsp:txBody>
      <dsp:txXfrm>
        <a:off x="7500098" y="234471"/>
        <a:ext cx="1183876" cy="789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CF4E3-CF6E-4024-AC5F-24BF21474287}">
      <dsp:nvSpPr>
        <dsp:cNvPr id="0" name=""/>
        <dsp:cNvSpPr/>
      </dsp:nvSpPr>
      <dsp:spPr>
        <a:xfrm>
          <a:off x="141" y="521115"/>
          <a:ext cx="1416793" cy="566717"/>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Personel yönetimi</a:t>
          </a:r>
          <a:endParaRPr lang="tr-TR" sz="800" kern="1200" dirty="0">
            <a:solidFill>
              <a:schemeClr val="tx1"/>
            </a:solidFill>
          </a:endParaRPr>
        </a:p>
      </dsp:txBody>
      <dsp:txXfrm>
        <a:off x="141" y="521115"/>
        <a:ext cx="1275114" cy="566717"/>
      </dsp:txXfrm>
    </dsp:sp>
    <dsp:sp modelId="{B026BEC2-BC69-41C6-BACA-29AA7DEE57CF}">
      <dsp:nvSpPr>
        <dsp:cNvPr id="0" name=""/>
        <dsp:cNvSpPr/>
      </dsp:nvSpPr>
      <dsp:spPr>
        <a:xfrm>
          <a:off x="1133576" y="521115"/>
          <a:ext cx="1416793" cy="56671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Öğrenci yönetimi</a:t>
          </a:r>
          <a:endParaRPr lang="tr-TR" sz="800" kern="1200" dirty="0">
            <a:solidFill>
              <a:schemeClr val="tx1"/>
            </a:solidFill>
          </a:endParaRPr>
        </a:p>
      </dsp:txBody>
      <dsp:txXfrm>
        <a:off x="1416935" y="521115"/>
        <a:ext cx="850076" cy="566717"/>
      </dsp:txXfrm>
    </dsp:sp>
    <dsp:sp modelId="{E1847110-97CD-4A93-8510-F8C0292B7B71}">
      <dsp:nvSpPr>
        <dsp:cNvPr id="0" name=""/>
        <dsp:cNvSpPr/>
      </dsp:nvSpPr>
      <dsp:spPr>
        <a:xfrm>
          <a:off x="2267011" y="521115"/>
          <a:ext cx="1416793" cy="566717"/>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Paydaşların yönetimi</a:t>
          </a:r>
          <a:endParaRPr lang="tr-TR" sz="800" kern="1200" dirty="0">
            <a:solidFill>
              <a:schemeClr val="tx1"/>
            </a:solidFill>
          </a:endParaRPr>
        </a:p>
      </dsp:txBody>
      <dsp:txXfrm>
        <a:off x="2550370" y="521115"/>
        <a:ext cx="850076" cy="566717"/>
      </dsp:txXfrm>
    </dsp:sp>
    <dsp:sp modelId="{767FBC74-28C0-4DA1-9B1C-1DC3C98BDEB6}">
      <dsp:nvSpPr>
        <dsp:cNvPr id="0" name=""/>
        <dsp:cNvSpPr/>
      </dsp:nvSpPr>
      <dsp:spPr>
        <a:xfrm>
          <a:off x="3400446" y="521115"/>
          <a:ext cx="1416793" cy="566717"/>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Kalite yönetimi</a:t>
          </a:r>
          <a:endParaRPr lang="tr-TR" sz="800" kern="1200" dirty="0">
            <a:solidFill>
              <a:schemeClr val="tx1"/>
            </a:solidFill>
          </a:endParaRPr>
        </a:p>
      </dsp:txBody>
      <dsp:txXfrm>
        <a:off x="3683805" y="521115"/>
        <a:ext cx="850076" cy="566717"/>
      </dsp:txXfrm>
    </dsp:sp>
    <dsp:sp modelId="{7F6DADF2-97DE-42DC-9278-4A4A9302DCB1}">
      <dsp:nvSpPr>
        <dsp:cNvPr id="0" name=""/>
        <dsp:cNvSpPr/>
      </dsp:nvSpPr>
      <dsp:spPr>
        <a:xfrm>
          <a:off x="4533882" y="521115"/>
          <a:ext cx="1416793" cy="566717"/>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Tesislerin yönetimi</a:t>
          </a:r>
          <a:endParaRPr lang="tr-TR" sz="800" kern="1200" dirty="0">
            <a:solidFill>
              <a:schemeClr val="tx1"/>
            </a:solidFill>
          </a:endParaRPr>
        </a:p>
      </dsp:txBody>
      <dsp:txXfrm>
        <a:off x="4817241" y="521115"/>
        <a:ext cx="850076" cy="566717"/>
      </dsp:txXfrm>
    </dsp:sp>
    <dsp:sp modelId="{F319AED0-0BAC-4327-8F0E-763630052241}">
      <dsp:nvSpPr>
        <dsp:cNvPr id="0" name=""/>
        <dsp:cNvSpPr/>
      </dsp:nvSpPr>
      <dsp:spPr>
        <a:xfrm>
          <a:off x="5667317" y="521115"/>
          <a:ext cx="1416793" cy="566717"/>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Bilişim sisteminin yapılandırılması</a:t>
          </a:r>
          <a:endParaRPr lang="tr-TR" sz="800" kern="1200" dirty="0">
            <a:solidFill>
              <a:schemeClr val="tx1"/>
            </a:solidFill>
          </a:endParaRPr>
        </a:p>
      </dsp:txBody>
      <dsp:txXfrm>
        <a:off x="5950676" y="521115"/>
        <a:ext cx="850076" cy="566717"/>
      </dsp:txXfrm>
    </dsp:sp>
    <dsp:sp modelId="{FA530416-0B54-4FBB-80F6-2CBDBE564115}">
      <dsp:nvSpPr>
        <dsp:cNvPr id="0" name=""/>
        <dsp:cNvSpPr/>
      </dsp:nvSpPr>
      <dsp:spPr>
        <a:xfrm>
          <a:off x="6800752" y="521115"/>
          <a:ext cx="1416793" cy="566717"/>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Bilgi yönetimi</a:t>
          </a:r>
          <a:endParaRPr lang="tr-TR" sz="800" kern="1200" dirty="0">
            <a:solidFill>
              <a:schemeClr val="tx1"/>
            </a:solidFill>
          </a:endParaRPr>
        </a:p>
      </dsp:txBody>
      <dsp:txXfrm>
        <a:off x="7084111" y="521115"/>
        <a:ext cx="850076" cy="566717"/>
      </dsp:txXfrm>
    </dsp:sp>
    <dsp:sp modelId="{EAFCDC1A-14B1-472D-A2EB-FF716BC56D47}">
      <dsp:nvSpPr>
        <dsp:cNvPr id="0" name=""/>
        <dsp:cNvSpPr/>
      </dsp:nvSpPr>
      <dsp:spPr>
        <a:xfrm>
          <a:off x="7934187" y="521115"/>
          <a:ext cx="1416793" cy="566717"/>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Finansal kaynakların yönetimi</a:t>
          </a:r>
          <a:endParaRPr lang="tr-TR" sz="800" kern="1200" dirty="0">
            <a:solidFill>
              <a:schemeClr val="tx1"/>
            </a:solidFill>
          </a:endParaRPr>
        </a:p>
      </dsp:txBody>
      <dsp:txXfrm>
        <a:off x="8217546" y="521115"/>
        <a:ext cx="850076" cy="566717"/>
      </dsp:txXfrm>
    </dsp:sp>
    <dsp:sp modelId="{61781605-C0AF-4102-88B2-679434C42AD4}">
      <dsp:nvSpPr>
        <dsp:cNvPr id="0" name=""/>
        <dsp:cNvSpPr/>
      </dsp:nvSpPr>
      <dsp:spPr>
        <a:xfrm>
          <a:off x="9067622" y="521115"/>
          <a:ext cx="1416793" cy="566717"/>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Şikayetlerin yönetimi</a:t>
          </a:r>
          <a:endParaRPr lang="tr-TR" sz="800" kern="1200" dirty="0">
            <a:solidFill>
              <a:schemeClr val="tx1"/>
            </a:solidFill>
          </a:endParaRPr>
        </a:p>
      </dsp:txBody>
      <dsp:txXfrm>
        <a:off x="9350981" y="521115"/>
        <a:ext cx="850076" cy="566717"/>
      </dsp:txXfrm>
    </dsp:sp>
    <dsp:sp modelId="{7DD1D1AC-8EF5-4D71-8366-CE962F67089A}">
      <dsp:nvSpPr>
        <dsp:cNvPr id="0" name=""/>
        <dsp:cNvSpPr/>
      </dsp:nvSpPr>
      <dsp:spPr>
        <a:xfrm>
          <a:off x="10201057" y="521115"/>
          <a:ext cx="1416793" cy="566717"/>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tr-TR" sz="800" kern="1200" dirty="0" smtClean="0">
              <a:solidFill>
                <a:schemeClr val="tx1"/>
              </a:solidFill>
            </a:rPr>
            <a:t>Mezunlarla bağlantıların yönetimi</a:t>
          </a:r>
          <a:endParaRPr lang="tr-TR" sz="800" kern="1200" dirty="0">
            <a:solidFill>
              <a:schemeClr val="tx1"/>
            </a:solidFill>
          </a:endParaRPr>
        </a:p>
      </dsp:txBody>
      <dsp:txXfrm>
        <a:off x="10484416" y="521115"/>
        <a:ext cx="850076" cy="5667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790B-183C-4B35-9435-EF9F888CAAB0}">
      <dsp:nvSpPr>
        <dsp:cNvPr id="0" name=""/>
        <dsp:cNvSpPr/>
      </dsp:nvSpPr>
      <dsp:spPr>
        <a:xfrm>
          <a:off x="2899" y="354843"/>
          <a:ext cx="1098135" cy="7206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Vizyon ve değerler tanımlanır</a:t>
          </a:r>
          <a:endParaRPr lang="tr-TR" sz="1300" kern="1200" dirty="0"/>
        </a:p>
      </dsp:txBody>
      <dsp:txXfrm>
        <a:off x="24006" y="375950"/>
        <a:ext cx="1055921" cy="678437"/>
      </dsp:txXfrm>
    </dsp:sp>
    <dsp:sp modelId="{061DF92E-EF85-4C22-A4DF-C3DBAE4EAAAA}">
      <dsp:nvSpPr>
        <dsp:cNvPr id="0" name=""/>
        <dsp:cNvSpPr/>
      </dsp:nvSpPr>
      <dsp:spPr>
        <a:xfrm>
          <a:off x="1210849" y="579000"/>
          <a:ext cx="232804" cy="2723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1210849" y="633467"/>
        <a:ext cx="162963" cy="163403"/>
      </dsp:txXfrm>
    </dsp:sp>
    <dsp:sp modelId="{5928C5CB-17F1-4381-BC1F-E4DDB52BAD01}">
      <dsp:nvSpPr>
        <dsp:cNvPr id="0" name=""/>
        <dsp:cNvSpPr/>
      </dsp:nvSpPr>
      <dsp:spPr>
        <a:xfrm>
          <a:off x="1540289" y="354843"/>
          <a:ext cx="1098135" cy="72065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Strateji ve Hedefler belirlenir</a:t>
          </a:r>
          <a:endParaRPr lang="tr-TR" sz="1300" kern="1200" dirty="0"/>
        </a:p>
      </dsp:txBody>
      <dsp:txXfrm>
        <a:off x="1561396" y="375950"/>
        <a:ext cx="1055921" cy="678437"/>
      </dsp:txXfrm>
    </dsp:sp>
    <dsp:sp modelId="{AC040430-F61B-443E-B10C-4C610C9D7D41}">
      <dsp:nvSpPr>
        <dsp:cNvPr id="0" name=""/>
        <dsp:cNvSpPr/>
      </dsp:nvSpPr>
      <dsp:spPr>
        <a:xfrm>
          <a:off x="2748238" y="579000"/>
          <a:ext cx="232804" cy="2723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2748238" y="633467"/>
        <a:ext cx="162963" cy="163403"/>
      </dsp:txXfrm>
    </dsp:sp>
    <dsp:sp modelId="{64184109-78E5-4A12-B587-82F26C1A3373}">
      <dsp:nvSpPr>
        <dsp:cNvPr id="0" name=""/>
        <dsp:cNvSpPr/>
      </dsp:nvSpPr>
      <dsp:spPr>
        <a:xfrm>
          <a:off x="3077679" y="354843"/>
          <a:ext cx="1098135" cy="72065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Disiplinlerin profili tanımlanır</a:t>
          </a:r>
          <a:endParaRPr lang="tr-TR" sz="1300" kern="1200" dirty="0"/>
        </a:p>
      </dsp:txBody>
      <dsp:txXfrm>
        <a:off x="3098786" y="375950"/>
        <a:ext cx="1055921" cy="678437"/>
      </dsp:txXfrm>
    </dsp:sp>
    <dsp:sp modelId="{FFA46EBD-5BF9-450B-B698-1EF89A7A0DA8}">
      <dsp:nvSpPr>
        <dsp:cNvPr id="0" name=""/>
        <dsp:cNvSpPr/>
      </dsp:nvSpPr>
      <dsp:spPr>
        <a:xfrm>
          <a:off x="4285628" y="579000"/>
          <a:ext cx="232804" cy="2723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4285628" y="633467"/>
        <a:ext cx="162963" cy="163403"/>
      </dsp:txXfrm>
    </dsp:sp>
    <dsp:sp modelId="{8D34CD58-A0FB-4133-9C68-1D4C3AF7272B}">
      <dsp:nvSpPr>
        <dsp:cNvPr id="0" name=""/>
        <dsp:cNvSpPr/>
      </dsp:nvSpPr>
      <dsp:spPr>
        <a:xfrm>
          <a:off x="4615069" y="354843"/>
          <a:ext cx="1098135" cy="72065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Paydaşlarla takımlar oluşturulur</a:t>
          </a:r>
          <a:endParaRPr lang="tr-TR" sz="1300" kern="1200" dirty="0"/>
        </a:p>
      </dsp:txBody>
      <dsp:txXfrm>
        <a:off x="4636176" y="375950"/>
        <a:ext cx="1055921" cy="678437"/>
      </dsp:txXfrm>
    </dsp:sp>
    <dsp:sp modelId="{5536FE19-051F-4BF4-8CE8-E12B3F1B9C3C}">
      <dsp:nvSpPr>
        <dsp:cNvPr id="0" name=""/>
        <dsp:cNvSpPr/>
      </dsp:nvSpPr>
      <dsp:spPr>
        <a:xfrm>
          <a:off x="5823018" y="579000"/>
          <a:ext cx="232804" cy="2723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5823018" y="633467"/>
        <a:ext cx="162963" cy="163403"/>
      </dsp:txXfrm>
    </dsp:sp>
    <dsp:sp modelId="{55B76174-EC79-4B65-95AB-99B2A217A39C}">
      <dsp:nvSpPr>
        <dsp:cNvPr id="0" name=""/>
        <dsp:cNvSpPr/>
      </dsp:nvSpPr>
      <dsp:spPr>
        <a:xfrm>
          <a:off x="6152459" y="354843"/>
          <a:ext cx="1098135" cy="72065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Kaynaklar sağlanır</a:t>
          </a:r>
          <a:endParaRPr lang="tr-TR" sz="1300" kern="1200" dirty="0"/>
        </a:p>
      </dsp:txBody>
      <dsp:txXfrm>
        <a:off x="6173566" y="375950"/>
        <a:ext cx="1055921" cy="678437"/>
      </dsp:txXfrm>
    </dsp:sp>
    <dsp:sp modelId="{655C84CE-EF29-4E3A-90BD-D5577214E148}">
      <dsp:nvSpPr>
        <dsp:cNvPr id="0" name=""/>
        <dsp:cNvSpPr/>
      </dsp:nvSpPr>
      <dsp:spPr>
        <a:xfrm>
          <a:off x="7360408" y="579000"/>
          <a:ext cx="232804" cy="27233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7360408" y="633467"/>
        <a:ext cx="162963" cy="163403"/>
      </dsp:txXfrm>
    </dsp:sp>
    <dsp:sp modelId="{9187D947-DA66-4D2E-B718-453910017283}">
      <dsp:nvSpPr>
        <dsp:cNvPr id="0" name=""/>
        <dsp:cNvSpPr/>
      </dsp:nvSpPr>
      <dsp:spPr>
        <a:xfrm>
          <a:off x="7689849" y="354843"/>
          <a:ext cx="1098135" cy="7206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Yönetişim  oluşturulur</a:t>
          </a:r>
          <a:endParaRPr lang="tr-TR" sz="1300" kern="1200" dirty="0"/>
        </a:p>
      </dsp:txBody>
      <dsp:txXfrm>
        <a:off x="7710956" y="375950"/>
        <a:ext cx="1055921" cy="678437"/>
      </dsp:txXfrm>
    </dsp:sp>
    <dsp:sp modelId="{238579D1-CDBE-44F2-A128-94252F9070EA}">
      <dsp:nvSpPr>
        <dsp:cNvPr id="0" name=""/>
        <dsp:cNvSpPr/>
      </dsp:nvSpPr>
      <dsp:spPr>
        <a:xfrm>
          <a:off x="8897798" y="579000"/>
          <a:ext cx="232804" cy="2723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8897798" y="633467"/>
        <a:ext cx="162963" cy="163403"/>
      </dsp:txXfrm>
    </dsp:sp>
    <dsp:sp modelId="{E6017CA8-D29E-43E0-A7C8-1240675E0DDC}">
      <dsp:nvSpPr>
        <dsp:cNvPr id="0" name=""/>
        <dsp:cNvSpPr/>
      </dsp:nvSpPr>
      <dsp:spPr>
        <a:xfrm>
          <a:off x="9227239" y="354843"/>
          <a:ext cx="1098135" cy="72065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t>Değişim yönetilir</a:t>
          </a:r>
          <a:endParaRPr lang="tr-TR" sz="1300" kern="1200" dirty="0"/>
        </a:p>
      </dsp:txBody>
      <dsp:txXfrm>
        <a:off x="9248346" y="375950"/>
        <a:ext cx="1055921" cy="6784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063569" y="-7763"/>
          <a:ext cx="1544061" cy="154406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Tasarlanır</a:t>
          </a:r>
          <a:endParaRPr lang="en-US" sz="1800" kern="1200" dirty="0"/>
        </a:p>
      </dsp:txBody>
      <dsp:txXfrm>
        <a:off x="3289691" y="218359"/>
        <a:ext cx="1091817" cy="1091817"/>
      </dsp:txXfrm>
    </dsp:sp>
    <dsp:sp modelId="{E49B8D85-2434-472D-86B4-E3012862350E}">
      <dsp:nvSpPr>
        <dsp:cNvPr id="0" name=""/>
        <dsp:cNvSpPr/>
      </dsp:nvSpPr>
      <dsp:spPr>
        <a:xfrm rot="2163150">
          <a:off x="4559592" y="1182223"/>
          <a:ext cx="416214" cy="5211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571549" y="1249704"/>
        <a:ext cx="291350" cy="312672"/>
      </dsp:txXfrm>
    </dsp:sp>
    <dsp:sp modelId="{D9111BC8-6726-437B-A4E9-3B8A906E1A5A}">
      <dsp:nvSpPr>
        <dsp:cNvPr id="0" name=""/>
        <dsp:cNvSpPr/>
      </dsp:nvSpPr>
      <dsp:spPr>
        <a:xfrm>
          <a:off x="4946815" y="1363134"/>
          <a:ext cx="1544061" cy="154406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Planlanır</a:t>
          </a:r>
          <a:endParaRPr lang="en-US" sz="2000" kern="1200" dirty="0"/>
        </a:p>
      </dsp:txBody>
      <dsp:txXfrm>
        <a:off x="5172937" y="1589256"/>
        <a:ext cx="1091817" cy="1091817"/>
      </dsp:txXfrm>
    </dsp:sp>
    <dsp:sp modelId="{A9C48A10-34FA-4014-A78E-155CAB8B6D59}">
      <dsp:nvSpPr>
        <dsp:cNvPr id="0" name=""/>
        <dsp:cNvSpPr/>
      </dsp:nvSpPr>
      <dsp:spPr>
        <a:xfrm rot="6538537">
          <a:off x="5155879" y="2943130"/>
          <a:ext cx="391105" cy="5211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233621" y="2991877"/>
        <a:ext cx="273774" cy="312672"/>
      </dsp:txXfrm>
    </dsp:sp>
    <dsp:sp modelId="{97177708-1850-41BE-8F84-1DBD5CC207CE}">
      <dsp:nvSpPr>
        <dsp:cNvPr id="0" name=""/>
        <dsp:cNvSpPr/>
      </dsp:nvSpPr>
      <dsp:spPr>
        <a:xfrm>
          <a:off x="4113701" y="3526067"/>
          <a:ext cx="1710727" cy="15792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Uygulanır</a:t>
          </a:r>
        </a:p>
        <a:p>
          <a:pPr lvl="0" algn="ctr" defTabSz="711200">
            <a:lnSpc>
              <a:spcPct val="90000"/>
            </a:lnSpc>
            <a:spcBef>
              <a:spcPct val="0"/>
            </a:spcBef>
            <a:spcAft>
              <a:spcPct val="35000"/>
            </a:spcAft>
          </a:pPr>
          <a:r>
            <a:rPr lang="tr-TR" sz="1600" kern="1200" dirty="0" smtClean="0"/>
            <a:t>(Operasyon)</a:t>
          </a:r>
          <a:endParaRPr lang="en-US" sz="1600" kern="1200" dirty="0"/>
        </a:p>
      </dsp:txBody>
      <dsp:txXfrm>
        <a:off x="4364231" y="3757345"/>
        <a:ext cx="1209667" cy="1116710"/>
      </dsp:txXfrm>
    </dsp:sp>
    <dsp:sp modelId="{A1B07BF8-B21C-469C-95D2-C77EC8357140}">
      <dsp:nvSpPr>
        <dsp:cNvPr id="0" name=""/>
        <dsp:cNvSpPr/>
      </dsp:nvSpPr>
      <dsp:spPr>
        <a:xfrm rot="10775167">
          <a:off x="3614651" y="4063650"/>
          <a:ext cx="352686" cy="5211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720456" y="4167492"/>
        <a:ext cx="246880" cy="312672"/>
      </dsp:txXfrm>
    </dsp:sp>
    <dsp:sp modelId="{311BFCCD-AEF3-4643-8675-DA77C2212431}">
      <dsp:nvSpPr>
        <dsp:cNvPr id="0" name=""/>
        <dsp:cNvSpPr/>
      </dsp:nvSpPr>
      <dsp:spPr>
        <a:xfrm>
          <a:off x="1904257" y="3560232"/>
          <a:ext cx="1544061" cy="15440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İzlenir</a:t>
          </a:r>
          <a:endParaRPr lang="en-US" sz="2400" kern="1200" dirty="0"/>
        </a:p>
      </dsp:txBody>
      <dsp:txXfrm>
        <a:off x="2130379" y="3786354"/>
        <a:ext cx="1091817" cy="1091817"/>
      </dsp:txXfrm>
    </dsp:sp>
    <dsp:sp modelId="{AD780FC1-340D-46EC-B6EE-2F0D9CF641BD}">
      <dsp:nvSpPr>
        <dsp:cNvPr id="0" name=""/>
        <dsp:cNvSpPr/>
      </dsp:nvSpPr>
      <dsp:spPr>
        <a:xfrm rot="15150384">
          <a:off x="2157887" y="3012958"/>
          <a:ext cx="369419" cy="5211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29957" y="3170032"/>
        <a:ext cx="258593" cy="312672"/>
      </dsp:txXfrm>
    </dsp:sp>
    <dsp:sp modelId="{73C3EC50-AA37-4625-BD29-BAE7F1C12B31}">
      <dsp:nvSpPr>
        <dsp:cNvPr id="0" name=""/>
        <dsp:cNvSpPr/>
      </dsp:nvSpPr>
      <dsp:spPr>
        <a:xfrm>
          <a:off x="1065448" y="1278535"/>
          <a:ext cx="1828184" cy="1686130"/>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İyileştirilir</a:t>
          </a:r>
        </a:p>
        <a:p>
          <a:pPr lvl="0" algn="ctr" defTabSz="711200">
            <a:lnSpc>
              <a:spcPct val="90000"/>
            </a:lnSpc>
            <a:spcBef>
              <a:spcPct val="0"/>
            </a:spcBef>
            <a:spcAft>
              <a:spcPct val="35000"/>
            </a:spcAft>
          </a:pPr>
          <a:r>
            <a:rPr lang="tr-TR" sz="1600" kern="1200" dirty="0" smtClean="0"/>
            <a:t>Geliştirilir/</a:t>
          </a:r>
        </a:p>
        <a:p>
          <a:pPr lvl="0" algn="ctr" defTabSz="711200">
            <a:lnSpc>
              <a:spcPct val="90000"/>
            </a:lnSpc>
            <a:spcBef>
              <a:spcPct val="0"/>
            </a:spcBef>
            <a:spcAft>
              <a:spcPct val="35000"/>
            </a:spcAft>
          </a:pPr>
          <a:r>
            <a:rPr lang="tr-TR" sz="1600" kern="1200" dirty="0" smtClean="0"/>
            <a:t>Optimize edilir</a:t>
          </a:r>
          <a:endParaRPr lang="en-US" sz="1600" kern="1200" dirty="0"/>
        </a:p>
      </dsp:txBody>
      <dsp:txXfrm>
        <a:off x="1333179" y="1525463"/>
        <a:ext cx="1292722" cy="1192274"/>
      </dsp:txXfrm>
    </dsp:sp>
    <dsp:sp modelId="{ED7A402F-D448-45BC-AE23-2897C8631338}">
      <dsp:nvSpPr>
        <dsp:cNvPr id="0" name=""/>
        <dsp:cNvSpPr/>
      </dsp:nvSpPr>
      <dsp:spPr>
        <a:xfrm rot="19429324">
          <a:off x="2776753" y="1154005"/>
          <a:ext cx="339218" cy="52112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786564" y="1288265"/>
        <a:ext cx="237453" cy="312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CC050-9446-4B70-A05A-B69441C6ADF0}" type="datetimeFigureOut">
              <a:rPr lang="tr-TR" smtClean="0"/>
              <a:t>12.12.2018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A429B-4EC9-4737-8AE5-24B0A9FC3E93}" type="slidenum">
              <a:rPr lang="tr-TR" smtClean="0"/>
              <a:t>‹#›</a:t>
            </a:fld>
            <a:endParaRPr lang="tr-TR"/>
          </a:p>
        </p:txBody>
      </p:sp>
    </p:spTree>
    <p:extLst>
      <p:ext uri="{BB962C8B-B14F-4D97-AF65-F5344CB8AC3E}">
        <p14:creationId xmlns:p14="http://schemas.microsoft.com/office/powerpoint/2010/main" val="331668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021F796-945C-4786-84DD-ABE6C9FDF857}" type="datetime1">
              <a:rPr lang="tr-TR" smtClean="0">
                <a:solidFill>
                  <a:srgbClr val="E7ECED"/>
                </a:solidFill>
              </a:rPr>
              <a:t>12.12.2018</a:t>
            </a:fld>
            <a:endParaRPr lang="tr-TR">
              <a:solidFill>
                <a:srgbClr val="E7ECE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tr-TR" smtClean="0">
                <a:solidFill>
                  <a:srgbClr val="E7ECED"/>
                </a:solidFill>
              </a:rPr>
              <a:t>PAÜ Araştırma ve Geliştirme Süreci Tanımlama Bilgi Paylaşımı Toplantısı - 12 Aralık 2018</a:t>
            </a:r>
            <a:endParaRPr lang="tr-TR">
              <a:solidFill>
                <a:srgbClr val="E7ECE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solidFill>
                  <a:srgbClr val="E7ECED"/>
                </a:solidFill>
              </a:rPr>
              <a:pPr/>
              <a:t>‹#›</a:t>
            </a:fld>
            <a:endParaRPr lang="tr-TR">
              <a:solidFill>
                <a:srgbClr val="E7ECED"/>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rgbClr val="E7ECED">
                        <a:alpha val="60000"/>
                      </a:srgbClr>
                    </a:solidFill>
                  </a:ln>
                  <a:solidFill>
                    <a:srgbClr val="E7ECED">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66260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C121B9B-932A-4A62-B1B2-DB0E9193093B}"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9059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205F76C-4BF2-4D37-9270-3534B11F3EA9}"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42209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D207785-9507-4771-8CAD-FAD529C3AAAF}" type="datetime1">
              <a:rPr lang="tr-TR" smtClean="0">
                <a:solidFill>
                  <a:srgbClr val="E7ECED"/>
                </a:solidFill>
              </a:rPr>
              <a:t>12.12.2018</a:t>
            </a:fld>
            <a:endParaRPr lang="tr-TR">
              <a:solidFill>
                <a:srgbClr val="E7ECE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tr-TR" smtClean="0">
                <a:solidFill>
                  <a:srgbClr val="E7ECED"/>
                </a:solidFill>
              </a:rPr>
              <a:t>PAÜ Araştırma ve Geliştirme Süreci Tanımlama Bilgi Paylaşımı Toplantısı - 12 Aralık 2018</a:t>
            </a:r>
            <a:endParaRPr lang="tr-TR">
              <a:solidFill>
                <a:srgbClr val="E7ECE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solidFill>
                  <a:srgbClr val="E7ECED"/>
                </a:solidFill>
              </a:rPr>
              <a:pPr/>
              <a:t>‹#›</a:t>
            </a:fld>
            <a:endParaRPr lang="tr-TR">
              <a:solidFill>
                <a:srgbClr val="E7ECED"/>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rgbClr val="E7ECED">
                        <a:alpha val="60000"/>
                      </a:srgbClr>
                    </a:solidFill>
                  </a:ln>
                  <a:solidFill>
                    <a:srgbClr val="E7ECED">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6970909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943742"/>
            <a:ext cx="10327340" cy="418242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480504" y="6385199"/>
            <a:ext cx="2844800" cy="365125"/>
          </a:xfrm>
        </p:spPr>
        <p:txBody>
          <a:bodyPr/>
          <a:lstStyle/>
          <a:p>
            <a:fld id="{EB008AD0-B369-49EE-8527-DF26ACED0261}"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a:xfrm>
            <a:off x="1404983" y="6385199"/>
            <a:ext cx="9335588" cy="365125"/>
          </a:xfrm>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a:xfrm>
            <a:off x="8852352" y="6385199"/>
            <a:ext cx="2844800" cy="365125"/>
          </a:xfrm>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1" name="Title 10"/>
          <p:cNvSpPr>
            <a:spLocks noGrp="1"/>
          </p:cNvSpPr>
          <p:nvPr>
            <p:ph type="title"/>
          </p:nvPr>
        </p:nvSpPr>
        <p:spPr>
          <a:xfrm>
            <a:off x="917987" y="269900"/>
            <a:ext cx="10341684" cy="1054250"/>
          </a:xfrm>
        </p:spPr>
        <p:txBody>
          <a:bodyPr/>
          <a:lstStyle/>
          <a:p>
            <a:r>
              <a:rPr lang="tr-TR" smtClean="0"/>
              <a:t>Asıl başlık stili için tıklatın</a:t>
            </a:r>
            <a:endParaRPr lang="en-US"/>
          </a:p>
        </p:txBody>
      </p:sp>
      <p:grpSp>
        <p:nvGrpSpPr>
          <p:cNvPr id="12" name="Group 11"/>
          <p:cNvGrpSpPr/>
          <p:nvPr/>
        </p:nvGrpSpPr>
        <p:grpSpPr>
          <a:xfrm>
            <a:off x="1563446" y="1091961"/>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97286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A45D2D7-2A79-4757-97CD-365003006BDB}"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1231497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117E73-92AD-4CE7-96AB-C616940D8E91}" type="datetime1">
              <a:rPr lang="tr-TR" smtClean="0">
                <a:solidFill>
                  <a:srgbClr val="5B6973"/>
                </a:solidFill>
              </a:rPr>
              <a:t>12.12.2018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425516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EAA13D8-F350-4F3A-B767-F9FA11E65BE3}" type="datetime1">
              <a:rPr lang="tr-TR" smtClean="0">
                <a:solidFill>
                  <a:srgbClr val="5B6973"/>
                </a:solidFill>
              </a:rPr>
              <a:t>12.12.2018</a:t>
            </a:fld>
            <a:endParaRPr lang="tr-TR">
              <a:solidFill>
                <a:srgbClr val="5B6973"/>
              </a:solidFill>
            </a:endParaRPr>
          </a:p>
        </p:txBody>
      </p:sp>
      <p:sp>
        <p:nvSpPr>
          <p:cNvPr id="8" name="Footer Placeholder 7"/>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570646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4896468-2EB5-4987-8BE4-6A9CB595F661}" type="datetime1">
              <a:rPr lang="tr-TR" smtClean="0">
                <a:solidFill>
                  <a:srgbClr val="5B6973"/>
                </a:solidFill>
              </a:rPr>
              <a:t>12.12.2018</a:t>
            </a:fld>
            <a:endParaRPr lang="tr-TR">
              <a:solidFill>
                <a:srgbClr val="5B6973"/>
              </a:solidFill>
            </a:endParaRPr>
          </a:p>
        </p:txBody>
      </p:sp>
      <p:sp>
        <p:nvSpPr>
          <p:cNvPr id="4" name="Footer Placeholder 3"/>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05960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B02CE-DF07-4D96-BEA0-258F2DB8F780}" type="datetime1">
              <a:rPr lang="tr-TR" smtClean="0">
                <a:solidFill>
                  <a:srgbClr val="5B6973"/>
                </a:solidFill>
              </a:rPr>
              <a:t>12.12.2018</a:t>
            </a:fld>
            <a:endParaRPr lang="tr-TR">
              <a:solidFill>
                <a:srgbClr val="5B6973"/>
              </a:solidFill>
            </a:endParaRPr>
          </a:p>
        </p:txBody>
      </p:sp>
      <p:sp>
        <p:nvSpPr>
          <p:cNvPr id="3" name="Footer Placeholder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3579100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7752C04-4EA3-47A9-8E47-2C112E6E9A52}" type="datetime1">
              <a:rPr lang="tr-TR" smtClean="0">
                <a:solidFill>
                  <a:srgbClr val="5B6973"/>
                </a:solidFill>
              </a:rPr>
              <a:t>12.12.2018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39753929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943742"/>
            <a:ext cx="10327340" cy="418242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480504" y="6385199"/>
            <a:ext cx="2844800" cy="365125"/>
          </a:xfrm>
        </p:spPr>
        <p:txBody>
          <a:bodyPr/>
          <a:lstStyle/>
          <a:p>
            <a:fld id="{E866829F-AA57-4C68-A021-52565DFD51E4}"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a:xfrm>
            <a:off x="1404983" y="6385199"/>
            <a:ext cx="9335588" cy="365125"/>
          </a:xfrm>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a:xfrm>
            <a:off x="8852352" y="6385199"/>
            <a:ext cx="2844800" cy="365125"/>
          </a:xfrm>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1" name="Title 10"/>
          <p:cNvSpPr>
            <a:spLocks noGrp="1"/>
          </p:cNvSpPr>
          <p:nvPr>
            <p:ph type="title"/>
          </p:nvPr>
        </p:nvSpPr>
        <p:spPr>
          <a:xfrm>
            <a:off x="917987" y="269900"/>
            <a:ext cx="10341684" cy="1054250"/>
          </a:xfrm>
        </p:spPr>
        <p:txBody>
          <a:bodyPr/>
          <a:lstStyle/>
          <a:p>
            <a:r>
              <a:rPr lang="tr-TR" smtClean="0"/>
              <a:t>Asıl başlık stili için tıklatın</a:t>
            </a:r>
            <a:endParaRPr lang="en-US"/>
          </a:p>
        </p:txBody>
      </p:sp>
      <p:grpSp>
        <p:nvGrpSpPr>
          <p:cNvPr id="12" name="Group 11"/>
          <p:cNvGrpSpPr/>
          <p:nvPr/>
        </p:nvGrpSpPr>
        <p:grpSpPr>
          <a:xfrm>
            <a:off x="1563446" y="1091961"/>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70665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522DD87-5606-48D4-BFAF-3E402B696623}" type="datetime1">
              <a:rPr lang="tr-TR" smtClean="0">
                <a:solidFill>
                  <a:srgbClr val="5B6973"/>
                </a:solidFill>
              </a:rPr>
              <a:t>12.12.2018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8505896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80B0B0E-6DBD-4D16-A69E-B8F5C18309B0}"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3832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E4A32CA-379D-49EC-83B4-DF557DCBAB44}"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33559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766D096-5A52-4932-A20D-5C79D52B5862}"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5295063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3969E2-9E13-4825-879D-7F6F934A2754}" type="datetime1">
              <a:rPr lang="tr-TR" smtClean="0">
                <a:solidFill>
                  <a:srgbClr val="5B6973"/>
                </a:solidFill>
              </a:rPr>
              <a:t>12.12.2018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21971016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E22B470-2CC9-47A6-963A-BF5B60467FF5}" type="datetime1">
              <a:rPr lang="tr-TR" smtClean="0">
                <a:solidFill>
                  <a:srgbClr val="5B6973"/>
                </a:solidFill>
              </a:rPr>
              <a:t>12.12.2018</a:t>
            </a:fld>
            <a:endParaRPr lang="tr-TR">
              <a:solidFill>
                <a:srgbClr val="5B6973"/>
              </a:solidFill>
            </a:endParaRPr>
          </a:p>
        </p:txBody>
      </p:sp>
      <p:sp>
        <p:nvSpPr>
          <p:cNvPr id="8" name="Footer Placeholder 7"/>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82651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B2504F4-F5EB-44B8-8D0A-5DB5483C718A}" type="datetime1">
              <a:rPr lang="tr-TR" smtClean="0">
                <a:solidFill>
                  <a:srgbClr val="5B6973"/>
                </a:solidFill>
              </a:rPr>
              <a:t>12.12.2018</a:t>
            </a:fld>
            <a:endParaRPr lang="tr-TR">
              <a:solidFill>
                <a:srgbClr val="5B6973"/>
              </a:solidFill>
            </a:endParaRPr>
          </a:p>
        </p:txBody>
      </p:sp>
      <p:sp>
        <p:nvSpPr>
          <p:cNvPr id="4" name="Footer Placeholder 3"/>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rgbClr val="5B6973">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98015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F23FA-A33E-43D6-98AE-20CBB072A39B}" type="datetime1">
              <a:rPr lang="tr-TR" smtClean="0">
                <a:solidFill>
                  <a:srgbClr val="5B6973"/>
                </a:solidFill>
              </a:rPr>
              <a:t>12.12.2018</a:t>
            </a:fld>
            <a:endParaRPr lang="tr-TR">
              <a:solidFill>
                <a:srgbClr val="5B6973"/>
              </a:solidFill>
            </a:endParaRPr>
          </a:p>
        </p:txBody>
      </p:sp>
      <p:sp>
        <p:nvSpPr>
          <p:cNvPr id="3" name="Footer Placeholder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9711074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5D8302-08CD-4A54-BDD7-CB869E6E63F5}" type="datetime1">
              <a:rPr lang="tr-TR" smtClean="0">
                <a:solidFill>
                  <a:srgbClr val="5B6973"/>
                </a:solidFill>
              </a:rPr>
              <a:t>12.12.2018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27180410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39BC6D-2374-4DAA-B785-F8F45C33C351}" type="datetime1">
              <a:rPr lang="tr-TR" smtClean="0">
                <a:solidFill>
                  <a:srgbClr val="5B6973"/>
                </a:solidFill>
              </a:rPr>
              <a:t>12.12.2018</a:t>
            </a:fld>
            <a:endParaRPr lang="tr-TR">
              <a:solidFill>
                <a:srgbClr val="5B6973"/>
              </a:solidFill>
            </a:endParaRPr>
          </a:p>
        </p:txBody>
      </p:sp>
      <p:sp>
        <p:nvSpPr>
          <p:cNvPr id="6" name="Footer Placeholder 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3181004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C7B54E67-D18F-4113-8B5E-7B62E87DA260}"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3"/>
          </p:nvPr>
        </p:nvSpPr>
        <p:spPr>
          <a:xfrm>
            <a:off x="1404983" y="6161443"/>
            <a:ext cx="9335588" cy="365125"/>
          </a:xfrm>
          <a:prstGeom prst="rect">
            <a:avLst/>
          </a:prstGeom>
        </p:spPr>
        <p:txBody>
          <a:bodyPr vert="horz" lIns="91440" tIns="45720" rIns="91440" bIns="45720" rtlCol="0" anchor="ctr"/>
          <a:lstStyle>
            <a:lvl1pPr algn="ctr">
              <a:defRPr sz="1200">
                <a:solidFill>
                  <a:schemeClr val="tx2"/>
                </a:solidFill>
              </a:defRPr>
            </a:lvl1p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768149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A37CCCDB-9648-4BF7-8DAA-48F27FBAA5BE}" type="datetime1">
              <a:rPr lang="tr-TR" smtClean="0">
                <a:solidFill>
                  <a:srgbClr val="5B6973"/>
                </a:solidFill>
              </a:rPr>
              <a:t>12.12.2018</a:t>
            </a:fld>
            <a:endParaRPr lang="tr-TR">
              <a:solidFill>
                <a:srgbClr val="5B6973"/>
              </a:solidFill>
            </a:endParaRPr>
          </a:p>
        </p:txBody>
      </p:sp>
      <p:sp>
        <p:nvSpPr>
          <p:cNvPr id="5" name="Footer Placeholder 4"/>
          <p:cNvSpPr>
            <a:spLocks noGrp="1"/>
          </p:cNvSpPr>
          <p:nvPr>
            <p:ph type="ftr" sz="quarter" idx="3"/>
          </p:nvPr>
        </p:nvSpPr>
        <p:spPr>
          <a:xfrm>
            <a:off x="1404983" y="6161443"/>
            <a:ext cx="9335588" cy="365125"/>
          </a:xfrm>
          <a:prstGeom prst="rect">
            <a:avLst/>
          </a:prstGeom>
        </p:spPr>
        <p:txBody>
          <a:bodyPr vert="horz" lIns="91440" tIns="45720" rIns="91440" bIns="45720" rtlCol="0" anchor="ctr"/>
          <a:lstStyle>
            <a:lvl1pPr algn="ctr">
              <a:defRPr sz="1200">
                <a:solidFill>
                  <a:schemeClr val="tx2"/>
                </a:solidFill>
              </a:defRPr>
            </a:lvl1p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5B6973"/>
                </a:solidFill>
              </a:rPr>
              <a:pPr/>
              <a:t>‹#›</a:t>
            </a:fld>
            <a:endParaRPr lang="tr-TR">
              <a:solidFill>
                <a:srgbClr val="5B6973"/>
              </a:solidFill>
            </a:endParaRPr>
          </a:p>
        </p:txBody>
      </p:sp>
    </p:spTree>
    <p:extLst>
      <p:ext uri="{BB962C8B-B14F-4D97-AF65-F5344CB8AC3E}">
        <p14:creationId xmlns:p14="http://schemas.microsoft.com/office/powerpoint/2010/main" val="2272295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hyperlink" Target="http://petek.pau.edu.tr/moodle/course/view.php?id=33"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sunumlar/Oryantasyon/muhendisli_fakultesi_2017.mpe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74905" y="3635479"/>
            <a:ext cx="11494636" cy="2808312"/>
          </a:xfrm>
        </p:spPr>
        <p:txBody>
          <a:bodyPr>
            <a:noAutofit/>
          </a:bodyPr>
          <a:lstStyle/>
          <a:p>
            <a:pPr>
              <a:lnSpc>
                <a:spcPct val="120000"/>
              </a:lnSpc>
            </a:pPr>
            <a:r>
              <a:rPr lang="tr-TR" sz="3000" spc="300" dirty="0" smtClean="0"/>
              <a:t>Mühendislik Fakültesi</a:t>
            </a:r>
            <a:br>
              <a:rPr lang="tr-TR" sz="3000" spc="300" dirty="0" smtClean="0"/>
            </a:br>
            <a:r>
              <a:rPr lang="tr-TR" sz="3000" spc="300" dirty="0" smtClean="0"/>
              <a:t>Araştırma ve Geliştirme Süreci </a:t>
            </a:r>
            <a:br>
              <a:rPr lang="tr-TR" sz="3000" spc="300" dirty="0" smtClean="0"/>
            </a:br>
            <a:r>
              <a:rPr lang="tr-TR" sz="3000" spc="300" dirty="0" smtClean="0"/>
              <a:t>Tanımlama Toplantısı</a:t>
            </a:r>
            <a:br>
              <a:rPr lang="tr-TR" sz="3000" spc="300" dirty="0" smtClean="0"/>
            </a:br>
            <a:r>
              <a:rPr lang="tr-TR" sz="3000" spc="300" dirty="0" smtClean="0"/>
              <a:t>Dr. </a:t>
            </a:r>
            <a:r>
              <a:rPr lang="tr-TR" sz="3000" spc="300" dirty="0" err="1" smtClean="0"/>
              <a:t>Öğr</a:t>
            </a:r>
            <a:r>
              <a:rPr lang="tr-TR" sz="3000" spc="300" dirty="0" smtClean="0"/>
              <a:t>. Üyesi Ali Serkan Soydan (Dekan Yrd.)</a:t>
            </a:r>
            <a:br>
              <a:rPr lang="tr-TR" sz="3000" spc="300" dirty="0" smtClean="0"/>
            </a:br>
            <a:r>
              <a:rPr lang="tr-TR" sz="3000" spc="300" dirty="0" smtClean="0"/>
              <a:t>12.12.2018 </a:t>
            </a:r>
            <a:endParaRPr lang="tr-TR" sz="3000" spc="3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1602" y="512790"/>
            <a:ext cx="2733574" cy="2733574"/>
          </a:xfrm>
          <a:prstGeom prst="rect">
            <a:avLst/>
          </a:prstGeom>
        </p:spPr>
      </p:pic>
      <p:grpSp>
        <p:nvGrpSpPr>
          <p:cNvPr id="7" name="Grup 6"/>
          <p:cNvGrpSpPr/>
          <p:nvPr/>
        </p:nvGrpSpPr>
        <p:grpSpPr>
          <a:xfrm>
            <a:off x="690624" y="463658"/>
            <a:ext cx="2838960" cy="2838960"/>
            <a:chOff x="1166112" y="343152"/>
            <a:chExt cx="3240000" cy="3240000"/>
          </a:xfrm>
        </p:grpSpPr>
        <p:sp>
          <p:nvSpPr>
            <p:cNvPr id="8" name="Oval 7"/>
            <p:cNvSpPr/>
            <p:nvPr/>
          </p:nvSpPr>
          <p:spPr>
            <a:xfrm>
              <a:off x="1353312" y="530352"/>
              <a:ext cx="2865600" cy="2865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112" y="343152"/>
              <a:ext cx="3240000" cy="3240000"/>
            </a:xfrm>
            <a:prstGeom prst="rect">
              <a:avLst/>
            </a:prstGeom>
          </p:spPr>
        </p:pic>
      </p:grpSp>
    </p:spTree>
    <p:extLst>
      <p:ext uri="{BB962C8B-B14F-4D97-AF65-F5344CB8AC3E}">
        <p14:creationId xmlns:p14="http://schemas.microsoft.com/office/powerpoint/2010/main" val="6723759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
        <p:nvSpPr>
          <p:cNvPr id="2" name="Unvan 1"/>
          <p:cNvSpPr>
            <a:spLocks noGrp="1"/>
          </p:cNvSpPr>
          <p:nvPr>
            <p:ph type="title" idx="4294967295"/>
          </p:nvPr>
        </p:nvSpPr>
        <p:spPr>
          <a:xfrm>
            <a:off x="952678" y="442278"/>
            <a:ext cx="10339387" cy="374650"/>
          </a:xfrm>
        </p:spPr>
        <p:txBody>
          <a:bodyPr/>
          <a:lstStyle/>
          <a:p>
            <a:pPr fontAlgn="ctr"/>
            <a:r>
              <a:rPr lang="tr-TR" sz="2400" b="1" dirty="0" smtClean="0"/>
              <a:t>Mühendislik Fakültesi mevcut fiziki durum tablosu</a:t>
            </a:r>
            <a:endParaRPr lang="tr-TR" sz="2400" b="1" dirty="0">
              <a:solidFill>
                <a:srgbClr val="000000"/>
              </a:solidFill>
              <a:latin typeface="Cambria" panose="02040503050406030204" pitchFamily="18" charset="0"/>
            </a:endParaRPr>
          </a:p>
        </p:txBody>
      </p:sp>
      <p:graphicFrame>
        <p:nvGraphicFramePr>
          <p:cNvPr id="9" name="Tablo 8"/>
          <p:cNvGraphicFramePr>
            <a:graphicFrameLocks noGrp="1"/>
          </p:cNvGraphicFramePr>
          <p:nvPr>
            <p:extLst/>
          </p:nvPr>
        </p:nvGraphicFramePr>
        <p:xfrm>
          <a:off x="263453" y="1046484"/>
          <a:ext cx="11717838" cy="4876795"/>
        </p:xfrm>
        <a:graphic>
          <a:graphicData uri="http://schemas.openxmlformats.org/drawingml/2006/table">
            <a:tbl>
              <a:tblPr bandCol="1">
                <a:effectLst>
                  <a:outerShdw blurRad="50800" dist="38100" dir="2700000" algn="tl" rotWithShape="0">
                    <a:prstClr val="black">
                      <a:alpha val="40000"/>
                    </a:prstClr>
                  </a:outerShdw>
                </a:effectLst>
                <a:tableStyleId>{073A0DAA-6AF3-43AB-8588-CEC1D06C72B9}</a:tableStyleId>
              </a:tblPr>
              <a:tblGrid>
                <a:gridCol w="682202">
                  <a:extLst>
                    <a:ext uri="{9D8B030D-6E8A-4147-A177-3AD203B41FA5}">
                      <a16:colId xmlns:a16="http://schemas.microsoft.com/office/drawing/2014/main" val="3111500002"/>
                    </a:ext>
                  </a:extLst>
                </a:gridCol>
                <a:gridCol w="401296">
                  <a:extLst>
                    <a:ext uri="{9D8B030D-6E8A-4147-A177-3AD203B41FA5}">
                      <a16:colId xmlns:a16="http://schemas.microsoft.com/office/drawing/2014/main" val="1141668814"/>
                    </a:ext>
                  </a:extLst>
                </a:gridCol>
                <a:gridCol w="351134">
                  <a:extLst>
                    <a:ext uri="{9D8B030D-6E8A-4147-A177-3AD203B41FA5}">
                      <a16:colId xmlns:a16="http://schemas.microsoft.com/office/drawing/2014/main" val="1918325241"/>
                    </a:ext>
                  </a:extLst>
                </a:gridCol>
                <a:gridCol w="401296">
                  <a:extLst>
                    <a:ext uri="{9D8B030D-6E8A-4147-A177-3AD203B41FA5}">
                      <a16:colId xmlns:a16="http://schemas.microsoft.com/office/drawing/2014/main" val="1224913008"/>
                    </a:ext>
                  </a:extLst>
                </a:gridCol>
                <a:gridCol w="361167">
                  <a:extLst>
                    <a:ext uri="{9D8B030D-6E8A-4147-A177-3AD203B41FA5}">
                      <a16:colId xmlns:a16="http://schemas.microsoft.com/office/drawing/2014/main" val="903483757"/>
                    </a:ext>
                  </a:extLst>
                </a:gridCol>
                <a:gridCol w="632042">
                  <a:extLst>
                    <a:ext uri="{9D8B030D-6E8A-4147-A177-3AD203B41FA5}">
                      <a16:colId xmlns:a16="http://schemas.microsoft.com/office/drawing/2014/main" val="129982771"/>
                    </a:ext>
                  </a:extLst>
                </a:gridCol>
                <a:gridCol w="511652">
                  <a:extLst>
                    <a:ext uri="{9D8B030D-6E8A-4147-A177-3AD203B41FA5}">
                      <a16:colId xmlns:a16="http://schemas.microsoft.com/office/drawing/2014/main" val="2196953017"/>
                    </a:ext>
                  </a:extLst>
                </a:gridCol>
                <a:gridCol w="401296">
                  <a:extLst>
                    <a:ext uri="{9D8B030D-6E8A-4147-A177-3AD203B41FA5}">
                      <a16:colId xmlns:a16="http://schemas.microsoft.com/office/drawing/2014/main" val="1222951184"/>
                    </a:ext>
                  </a:extLst>
                </a:gridCol>
                <a:gridCol w="401296">
                  <a:extLst>
                    <a:ext uri="{9D8B030D-6E8A-4147-A177-3AD203B41FA5}">
                      <a16:colId xmlns:a16="http://schemas.microsoft.com/office/drawing/2014/main" val="524524241"/>
                    </a:ext>
                  </a:extLst>
                </a:gridCol>
                <a:gridCol w="401296">
                  <a:extLst>
                    <a:ext uri="{9D8B030D-6E8A-4147-A177-3AD203B41FA5}">
                      <a16:colId xmlns:a16="http://schemas.microsoft.com/office/drawing/2014/main" val="1549880962"/>
                    </a:ext>
                  </a:extLst>
                </a:gridCol>
                <a:gridCol w="341101">
                  <a:extLst>
                    <a:ext uri="{9D8B030D-6E8A-4147-A177-3AD203B41FA5}">
                      <a16:colId xmlns:a16="http://schemas.microsoft.com/office/drawing/2014/main" val="2868957416"/>
                    </a:ext>
                  </a:extLst>
                </a:gridCol>
                <a:gridCol w="401296">
                  <a:extLst>
                    <a:ext uri="{9D8B030D-6E8A-4147-A177-3AD203B41FA5}">
                      <a16:colId xmlns:a16="http://schemas.microsoft.com/office/drawing/2014/main" val="2156359147"/>
                    </a:ext>
                  </a:extLst>
                </a:gridCol>
                <a:gridCol w="431392">
                  <a:extLst>
                    <a:ext uri="{9D8B030D-6E8A-4147-A177-3AD203B41FA5}">
                      <a16:colId xmlns:a16="http://schemas.microsoft.com/office/drawing/2014/main" val="2524008111"/>
                    </a:ext>
                  </a:extLst>
                </a:gridCol>
                <a:gridCol w="401296">
                  <a:extLst>
                    <a:ext uri="{9D8B030D-6E8A-4147-A177-3AD203B41FA5}">
                      <a16:colId xmlns:a16="http://schemas.microsoft.com/office/drawing/2014/main" val="432366126"/>
                    </a:ext>
                  </a:extLst>
                </a:gridCol>
                <a:gridCol w="331068">
                  <a:extLst>
                    <a:ext uri="{9D8B030D-6E8A-4147-A177-3AD203B41FA5}">
                      <a16:colId xmlns:a16="http://schemas.microsoft.com/office/drawing/2014/main" val="1278124172"/>
                    </a:ext>
                  </a:extLst>
                </a:gridCol>
                <a:gridCol w="401296">
                  <a:extLst>
                    <a:ext uri="{9D8B030D-6E8A-4147-A177-3AD203B41FA5}">
                      <a16:colId xmlns:a16="http://schemas.microsoft.com/office/drawing/2014/main" val="109553800"/>
                    </a:ext>
                  </a:extLst>
                </a:gridCol>
                <a:gridCol w="361167">
                  <a:extLst>
                    <a:ext uri="{9D8B030D-6E8A-4147-A177-3AD203B41FA5}">
                      <a16:colId xmlns:a16="http://schemas.microsoft.com/office/drawing/2014/main" val="3815664102"/>
                    </a:ext>
                  </a:extLst>
                </a:gridCol>
                <a:gridCol w="401296">
                  <a:extLst>
                    <a:ext uri="{9D8B030D-6E8A-4147-A177-3AD203B41FA5}">
                      <a16:colId xmlns:a16="http://schemas.microsoft.com/office/drawing/2014/main" val="3727728980"/>
                    </a:ext>
                  </a:extLst>
                </a:gridCol>
                <a:gridCol w="361167">
                  <a:extLst>
                    <a:ext uri="{9D8B030D-6E8A-4147-A177-3AD203B41FA5}">
                      <a16:colId xmlns:a16="http://schemas.microsoft.com/office/drawing/2014/main" val="4119439111"/>
                    </a:ext>
                  </a:extLst>
                </a:gridCol>
                <a:gridCol w="401296">
                  <a:extLst>
                    <a:ext uri="{9D8B030D-6E8A-4147-A177-3AD203B41FA5}">
                      <a16:colId xmlns:a16="http://schemas.microsoft.com/office/drawing/2014/main" val="265949820"/>
                    </a:ext>
                  </a:extLst>
                </a:gridCol>
                <a:gridCol w="591910">
                  <a:extLst>
                    <a:ext uri="{9D8B030D-6E8A-4147-A177-3AD203B41FA5}">
                      <a16:colId xmlns:a16="http://schemas.microsoft.com/office/drawing/2014/main" val="1959676661"/>
                    </a:ext>
                  </a:extLst>
                </a:gridCol>
                <a:gridCol w="401296">
                  <a:extLst>
                    <a:ext uri="{9D8B030D-6E8A-4147-A177-3AD203B41FA5}">
                      <a16:colId xmlns:a16="http://schemas.microsoft.com/office/drawing/2014/main" val="4103987892"/>
                    </a:ext>
                  </a:extLst>
                </a:gridCol>
                <a:gridCol w="401296">
                  <a:extLst>
                    <a:ext uri="{9D8B030D-6E8A-4147-A177-3AD203B41FA5}">
                      <a16:colId xmlns:a16="http://schemas.microsoft.com/office/drawing/2014/main" val="3482964055"/>
                    </a:ext>
                  </a:extLst>
                </a:gridCol>
                <a:gridCol w="401296">
                  <a:extLst>
                    <a:ext uri="{9D8B030D-6E8A-4147-A177-3AD203B41FA5}">
                      <a16:colId xmlns:a16="http://schemas.microsoft.com/office/drawing/2014/main" val="693809797"/>
                    </a:ext>
                  </a:extLst>
                </a:gridCol>
                <a:gridCol w="441425">
                  <a:extLst>
                    <a:ext uri="{9D8B030D-6E8A-4147-A177-3AD203B41FA5}">
                      <a16:colId xmlns:a16="http://schemas.microsoft.com/office/drawing/2014/main" val="1595933200"/>
                    </a:ext>
                  </a:extLst>
                </a:gridCol>
                <a:gridCol w="431392">
                  <a:extLst>
                    <a:ext uri="{9D8B030D-6E8A-4147-A177-3AD203B41FA5}">
                      <a16:colId xmlns:a16="http://schemas.microsoft.com/office/drawing/2014/main" val="225268402"/>
                    </a:ext>
                  </a:extLst>
                </a:gridCol>
                <a:gridCol w="672171">
                  <a:extLst>
                    <a:ext uri="{9D8B030D-6E8A-4147-A177-3AD203B41FA5}">
                      <a16:colId xmlns:a16="http://schemas.microsoft.com/office/drawing/2014/main" val="1882104393"/>
                    </a:ext>
                  </a:extLst>
                </a:gridCol>
              </a:tblGrid>
              <a:tr h="383568">
                <a:tc>
                  <a:txBody>
                    <a:bodyPr/>
                    <a:lstStyle/>
                    <a:p>
                      <a:pPr algn="ctr" fontAlgn="ctr"/>
                      <a:r>
                        <a:rPr lang="tr-TR" sz="900" u="none" strike="noStrike" dirty="0">
                          <a:effectLst/>
                        </a:rPr>
                        <a:t> </a:t>
                      </a:r>
                      <a:endParaRPr lang="tr-TR" sz="900" b="0" i="0" u="none" strike="noStrike" dirty="0">
                        <a:solidFill>
                          <a:srgbClr val="000000"/>
                        </a:solidFill>
                        <a:effectLst/>
                        <a:latin typeface="Cambria" panose="02040503050406030204" pitchFamily="18" charset="0"/>
                      </a:endParaRPr>
                    </a:p>
                  </a:txBody>
                  <a:tcPr marL="0" marR="0" marT="0" marB="0" anchor="ctr"/>
                </a:tc>
                <a:tc gridSpan="2">
                  <a:txBody>
                    <a:bodyPr/>
                    <a:lstStyle/>
                    <a:p>
                      <a:pPr algn="ctr" fontAlgn="ctr"/>
                      <a:r>
                        <a:rPr lang="tr-TR" sz="1100" b="1" u="none" strike="noStrike" dirty="0">
                          <a:effectLst/>
                        </a:rPr>
                        <a:t>Bilgisayar</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tr-TR"/>
                    </a:p>
                  </a:txBody>
                  <a:tcPr/>
                </a:tc>
                <a:tc gridSpan="2">
                  <a:txBody>
                    <a:bodyPr/>
                    <a:lstStyle/>
                    <a:p>
                      <a:pPr algn="ctr" fontAlgn="ctr"/>
                      <a:r>
                        <a:rPr lang="tr-TR" sz="1100" b="1" u="none" strike="noStrike" dirty="0">
                          <a:effectLst/>
                        </a:rPr>
                        <a:t>Çevre</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hMerge="1">
                  <a:txBody>
                    <a:bodyPr/>
                    <a:lstStyle/>
                    <a:p>
                      <a:endParaRPr lang="tr-TR"/>
                    </a:p>
                  </a:txBody>
                  <a:tcPr/>
                </a:tc>
                <a:tc gridSpan="2">
                  <a:txBody>
                    <a:bodyPr/>
                    <a:lstStyle/>
                    <a:p>
                      <a:pPr algn="ctr" fontAlgn="ctr"/>
                      <a:r>
                        <a:rPr lang="tr-TR" sz="1100" b="1" u="none" strike="noStrike" dirty="0" err="1">
                          <a:effectLst/>
                        </a:rPr>
                        <a:t>Elekt</a:t>
                      </a:r>
                      <a:r>
                        <a:rPr lang="tr-TR" sz="1100" b="1" u="none" strike="noStrike" dirty="0">
                          <a:effectLst/>
                        </a:rPr>
                        <a:t>.-Elektro.</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tr-TR"/>
                    </a:p>
                  </a:txBody>
                  <a:tcPr/>
                </a:tc>
                <a:tc gridSpan="2">
                  <a:txBody>
                    <a:bodyPr/>
                    <a:lstStyle/>
                    <a:p>
                      <a:pPr algn="ctr" fontAlgn="ctr"/>
                      <a:r>
                        <a:rPr lang="tr-TR" sz="1100" b="1" u="none" strike="noStrike" dirty="0">
                          <a:effectLst/>
                        </a:rPr>
                        <a:t>Endüstri</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hMerge="1">
                  <a:txBody>
                    <a:bodyPr/>
                    <a:lstStyle/>
                    <a:p>
                      <a:endParaRPr lang="tr-TR"/>
                    </a:p>
                  </a:txBody>
                  <a:tcPr/>
                </a:tc>
                <a:tc gridSpan="2">
                  <a:txBody>
                    <a:bodyPr/>
                    <a:lstStyle/>
                    <a:p>
                      <a:pPr algn="ctr" fontAlgn="ctr"/>
                      <a:r>
                        <a:rPr lang="tr-TR" sz="1100" b="1" u="none" strike="noStrike" dirty="0">
                          <a:effectLst/>
                        </a:rPr>
                        <a:t>Gıda</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tr-TR"/>
                    </a:p>
                  </a:txBody>
                  <a:tcPr/>
                </a:tc>
                <a:tc gridSpan="2">
                  <a:txBody>
                    <a:bodyPr/>
                    <a:lstStyle/>
                    <a:p>
                      <a:pPr algn="ctr" fontAlgn="ctr"/>
                      <a:r>
                        <a:rPr lang="tr-TR" sz="1100" b="1" u="none" strike="noStrike" dirty="0">
                          <a:effectLst/>
                        </a:rPr>
                        <a:t>İnşaat</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hMerge="1">
                  <a:txBody>
                    <a:bodyPr/>
                    <a:lstStyle/>
                    <a:p>
                      <a:endParaRPr lang="tr-TR"/>
                    </a:p>
                  </a:txBody>
                  <a:tcPr/>
                </a:tc>
                <a:tc gridSpan="2">
                  <a:txBody>
                    <a:bodyPr/>
                    <a:lstStyle/>
                    <a:p>
                      <a:pPr algn="ctr" fontAlgn="ctr"/>
                      <a:r>
                        <a:rPr lang="tr-TR" sz="1100" b="1" u="none" strike="noStrike" dirty="0">
                          <a:effectLst/>
                        </a:rPr>
                        <a:t>Jeofizik</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tr-TR"/>
                    </a:p>
                  </a:txBody>
                  <a:tcPr/>
                </a:tc>
                <a:tc gridSpan="2">
                  <a:txBody>
                    <a:bodyPr/>
                    <a:lstStyle/>
                    <a:p>
                      <a:pPr algn="ctr" fontAlgn="ctr"/>
                      <a:r>
                        <a:rPr lang="tr-TR" sz="1100" b="1" u="none" strike="noStrike" dirty="0">
                          <a:effectLst/>
                        </a:rPr>
                        <a:t>Jeoloji</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hMerge="1">
                  <a:txBody>
                    <a:bodyPr/>
                    <a:lstStyle/>
                    <a:p>
                      <a:endParaRPr lang="tr-TR"/>
                    </a:p>
                  </a:txBody>
                  <a:tcPr/>
                </a:tc>
                <a:tc gridSpan="2">
                  <a:txBody>
                    <a:bodyPr/>
                    <a:lstStyle/>
                    <a:p>
                      <a:pPr algn="ctr" fontAlgn="ctr"/>
                      <a:r>
                        <a:rPr lang="tr-TR" sz="1100" b="1" u="none" strike="noStrike" dirty="0">
                          <a:effectLst/>
                        </a:rPr>
                        <a:t>Kimya</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tr-TR"/>
                    </a:p>
                  </a:txBody>
                  <a:tcPr/>
                </a:tc>
                <a:tc gridSpan="2">
                  <a:txBody>
                    <a:bodyPr/>
                    <a:lstStyle/>
                    <a:p>
                      <a:pPr algn="ctr" fontAlgn="ctr"/>
                      <a:r>
                        <a:rPr lang="tr-TR" sz="1100" b="1" u="none" strike="noStrike" dirty="0">
                          <a:effectLst/>
                        </a:rPr>
                        <a:t>Makine</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hMerge="1">
                  <a:txBody>
                    <a:bodyPr/>
                    <a:lstStyle/>
                    <a:p>
                      <a:endParaRPr lang="tr-TR"/>
                    </a:p>
                  </a:txBody>
                  <a:tcPr/>
                </a:tc>
                <a:tc gridSpan="2">
                  <a:txBody>
                    <a:bodyPr/>
                    <a:lstStyle/>
                    <a:p>
                      <a:pPr algn="ctr" fontAlgn="ctr"/>
                      <a:r>
                        <a:rPr lang="tr-TR" sz="1100" b="1" u="none" strike="noStrike" dirty="0">
                          <a:effectLst/>
                        </a:rPr>
                        <a:t>Tekstil</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tr-TR"/>
                    </a:p>
                  </a:txBody>
                  <a:tcPr/>
                </a:tc>
                <a:tc gridSpan="2">
                  <a:txBody>
                    <a:bodyPr/>
                    <a:lstStyle/>
                    <a:p>
                      <a:pPr algn="ctr" fontAlgn="ctr"/>
                      <a:r>
                        <a:rPr lang="tr-TR" sz="1100" b="1" u="none" strike="noStrike" dirty="0">
                          <a:effectLst/>
                        </a:rPr>
                        <a:t>Dekanlık</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hMerge="1">
                  <a:txBody>
                    <a:bodyPr/>
                    <a:lstStyle/>
                    <a:p>
                      <a:endParaRPr lang="tr-TR"/>
                    </a:p>
                  </a:txBody>
                  <a:tcPr/>
                </a:tc>
                <a:tc gridSpan="2">
                  <a:txBody>
                    <a:bodyPr/>
                    <a:lstStyle/>
                    <a:p>
                      <a:pPr algn="ctr" fontAlgn="ctr"/>
                      <a:r>
                        <a:rPr lang="tr-TR" sz="1100" b="1" u="none" strike="noStrike" dirty="0" smtClean="0">
                          <a:effectLst/>
                        </a:rPr>
                        <a:t>Toplam</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hMerge="1">
                  <a:txBody>
                    <a:bodyPr/>
                    <a:lstStyle/>
                    <a:p>
                      <a:endParaRPr lang="tr-TR"/>
                    </a:p>
                  </a:txBody>
                  <a:tcPr/>
                </a:tc>
                <a:extLst>
                  <a:ext uri="{0D108BD9-81ED-4DB2-BD59-A6C34878D82A}">
                    <a16:rowId xmlns:a16="http://schemas.microsoft.com/office/drawing/2014/main" val="3889616030"/>
                  </a:ext>
                </a:extLst>
              </a:tr>
              <a:tr h="383568">
                <a:tc>
                  <a:txBody>
                    <a:bodyPr/>
                    <a:lstStyle/>
                    <a:p>
                      <a:pPr algn="ctr" fontAlgn="ctr"/>
                      <a:r>
                        <a:rPr lang="tr-TR" sz="900" u="none" strike="noStrike" dirty="0">
                          <a:effectLst/>
                        </a:rPr>
                        <a:t> </a:t>
                      </a:r>
                      <a:endParaRPr lang="tr-TR" sz="9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m</a:t>
                      </a:r>
                      <a:r>
                        <a:rPr lang="tr-TR" sz="1100" u="none" strike="noStrike" baseline="30000"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m</a:t>
                      </a:r>
                      <a:r>
                        <a:rPr lang="tr-TR" sz="1100" u="none" strike="noStrike" baseline="30000"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Adet</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m</a:t>
                      </a:r>
                      <a:r>
                        <a:rPr lang="tr-TR" sz="1100" u="none" strike="noStrike" baseline="30000">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Adet</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m</a:t>
                      </a:r>
                      <a:r>
                        <a:rPr lang="tr-TR" sz="1100" u="none" strike="noStrike" baseline="30000"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m</a:t>
                      </a:r>
                      <a:r>
                        <a:rPr lang="tr-TR" sz="1100" u="none" strike="noStrike" baseline="30000"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m</a:t>
                      </a:r>
                      <a:r>
                        <a:rPr lang="tr-TR" sz="1100" u="none" strike="noStrike" baseline="30000">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m</a:t>
                      </a:r>
                      <a:r>
                        <a:rPr lang="tr-TR" sz="1100" u="none" strike="noStrike" baseline="30000">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m</a:t>
                      </a:r>
                      <a:r>
                        <a:rPr lang="tr-TR" sz="1100" u="none" strike="noStrike" baseline="30000">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m</a:t>
                      </a:r>
                      <a:r>
                        <a:rPr lang="tr-TR" sz="1100" u="none" strike="noStrike" baseline="30000"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m</a:t>
                      </a:r>
                      <a:r>
                        <a:rPr lang="tr-TR" sz="1100" u="none" strike="noStrike" baseline="30000"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Adet</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m</a:t>
                      </a:r>
                      <a:r>
                        <a:rPr lang="tr-TR" sz="1100" u="none" strike="noStrike" baseline="30000"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Adet</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m</a:t>
                      </a:r>
                      <a:r>
                        <a:rPr lang="tr-TR" sz="1100" u="none" strike="noStrike" baseline="30000">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a:effectLst/>
                        </a:rPr>
                        <a:t>Adet</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m</a:t>
                      </a:r>
                      <a:r>
                        <a:rPr lang="tr-TR" sz="1100" b="1" u="none" strike="noStrike" baseline="30000" dirty="0">
                          <a:effectLst/>
                        </a:rPr>
                        <a:t>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2594896184"/>
                  </a:ext>
                </a:extLst>
              </a:tr>
              <a:tr h="383568">
                <a:tc>
                  <a:txBody>
                    <a:bodyPr/>
                    <a:lstStyle/>
                    <a:p>
                      <a:pPr algn="r" fontAlgn="ctr"/>
                      <a:r>
                        <a:rPr lang="tr-TR" sz="900" b="1" u="none" strike="noStrike" dirty="0">
                          <a:effectLst/>
                        </a:rPr>
                        <a:t>Ofis</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a:effectLst/>
                        </a:rPr>
                        <a:t>10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150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13</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203</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25</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395</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14</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218</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20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310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244</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30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27</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400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9</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140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34</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590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18</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280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17</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410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205</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a:effectLst/>
                        </a:rPr>
                        <a:t>3370</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604456482"/>
                  </a:ext>
                </a:extLst>
              </a:tr>
              <a:tr h="383568">
                <a:tc>
                  <a:txBody>
                    <a:bodyPr/>
                    <a:lstStyle/>
                    <a:p>
                      <a:pPr algn="r" fontAlgn="ctr"/>
                      <a:r>
                        <a:rPr lang="tr-TR" sz="900" b="1" u="none" strike="noStrike" dirty="0" err="1">
                          <a:effectLst/>
                        </a:rPr>
                        <a:t>Lab</a:t>
                      </a:r>
                      <a:r>
                        <a:rPr lang="tr-TR" sz="900" b="1" u="none" strike="noStrike" dirty="0">
                          <a:effectLst/>
                        </a:rPr>
                        <a:t>.</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80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380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13</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690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3</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113</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9</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500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5</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156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260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1060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320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4</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316</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a:effectLst/>
                        </a:rPr>
                        <a:t>65</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a:effectLst/>
                        </a:rPr>
                        <a:t>3875</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612585085"/>
                  </a:ext>
                </a:extLst>
              </a:tr>
              <a:tr h="383568">
                <a:tc>
                  <a:txBody>
                    <a:bodyPr/>
                    <a:lstStyle/>
                    <a:p>
                      <a:pPr algn="r" fontAlgn="ctr"/>
                      <a:r>
                        <a:rPr lang="tr-TR" sz="900" b="1" u="none" strike="noStrike" dirty="0">
                          <a:effectLst/>
                        </a:rPr>
                        <a:t>Se. Salonu</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dirty="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33</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33</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33</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33</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33</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33</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33</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196</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a:effectLst/>
                        </a:rPr>
                        <a:t>11</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427</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45115008"/>
                  </a:ext>
                </a:extLst>
              </a:tr>
              <a:tr h="383568">
                <a:tc>
                  <a:txBody>
                    <a:bodyPr/>
                    <a:lstStyle/>
                    <a:p>
                      <a:pPr algn="r" fontAlgn="ctr"/>
                      <a:r>
                        <a:rPr lang="tr-TR" sz="900" b="1" u="none" strike="noStrike" dirty="0">
                          <a:effectLst/>
                        </a:rPr>
                        <a:t>Yönetim</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50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50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50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50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50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35</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50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50</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15</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385</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520386858"/>
                  </a:ext>
                </a:extLst>
              </a:tr>
              <a:tr h="383568">
                <a:tc>
                  <a:txBody>
                    <a:bodyPr/>
                    <a:lstStyle/>
                    <a:p>
                      <a:pPr algn="r" fontAlgn="ctr"/>
                      <a:r>
                        <a:rPr lang="tr-TR" sz="900" b="1" u="none" strike="noStrike" dirty="0">
                          <a:effectLst/>
                        </a:rPr>
                        <a:t>Arşiv</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16</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16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16</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16</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a:effectLst/>
                        </a:rPr>
                        <a:t>7</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112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3620121213"/>
                  </a:ext>
                </a:extLst>
              </a:tr>
              <a:tr h="383568">
                <a:tc>
                  <a:txBody>
                    <a:bodyPr/>
                    <a:lstStyle/>
                    <a:p>
                      <a:pPr algn="r" fontAlgn="ctr"/>
                      <a:r>
                        <a:rPr lang="tr-TR" sz="900" b="1" u="none" strike="noStrike" dirty="0" err="1">
                          <a:effectLst/>
                        </a:rPr>
                        <a:t>Çalış.Alanı</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r>
                        <a:rPr lang="tr-TR" sz="1100" u="none" strike="noStrike" dirty="0" smtClean="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smtClean="0">
                          <a:effectLst/>
                        </a:rPr>
                        <a:t>22</a:t>
                      </a: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r>
                        <a:rPr lang="tr-TR" sz="1100" u="none" strike="noStrike" dirty="0" smtClean="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r>
                        <a:rPr lang="tr-TR" sz="1100" u="none" strike="noStrike" dirty="0" smtClean="0">
                          <a:effectLst/>
                        </a:rPr>
                        <a:t>12</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smtClean="0">
                          <a:effectLst/>
                        </a:rPr>
                        <a:t>6</a:t>
                      </a: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r>
                        <a:rPr lang="tr-TR" sz="1100" u="none" strike="noStrike" dirty="0" smtClean="0">
                          <a:effectLst/>
                        </a:rPr>
                        <a:t>16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smtClean="0">
                          <a:effectLst/>
                        </a:rPr>
                        <a:t>8</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smtClean="0">
                          <a:effectLst/>
                        </a:rPr>
                        <a:t>128</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2732743507"/>
                  </a:ext>
                </a:extLst>
              </a:tr>
              <a:tr h="383568">
                <a:tc>
                  <a:txBody>
                    <a:bodyPr/>
                    <a:lstStyle/>
                    <a:p>
                      <a:pPr algn="r" fontAlgn="ctr"/>
                      <a:r>
                        <a:rPr lang="tr-TR" sz="900" b="1" u="none" strike="noStrike" dirty="0" err="1">
                          <a:effectLst/>
                        </a:rPr>
                        <a:t>Kütüph</a:t>
                      </a:r>
                      <a:r>
                        <a:rPr lang="tr-TR" sz="900" b="1" u="none" strike="noStrike" dirty="0">
                          <a:effectLst/>
                        </a:rPr>
                        <a:t>.</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1</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12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1</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12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3906143551"/>
                  </a:ext>
                </a:extLst>
              </a:tr>
              <a:tr h="383568">
                <a:tc>
                  <a:txBody>
                    <a:bodyPr/>
                    <a:lstStyle/>
                    <a:p>
                      <a:pPr algn="r" fontAlgn="ctr"/>
                      <a:r>
                        <a:rPr lang="tr-TR" sz="900" b="1" u="none" strike="noStrike" dirty="0">
                          <a:effectLst/>
                        </a:rPr>
                        <a:t>Sınıf</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11</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886</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37</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2846</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48</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3732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144477610"/>
                  </a:ext>
                </a:extLst>
              </a:tr>
              <a:tr h="383568">
                <a:tc>
                  <a:txBody>
                    <a:bodyPr/>
                    <a:lstStyle/>
                    <a:p>
                      <a:pPr algn="r" fontAlgn="ctr"/>
                      <a:r>
                        <a:rPr lang="tr-TR" sz="900" b="1" u="none" strike="noStrike" dirty="0">
                          <a:effectLst/>
                        </a:rPr>
                        <a:t>Atölye</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u="none" strike="noStrike">
                          <a:effectLst/>
                        </a:rPr>
                        <a:t>2</a:t>
                      </a:r>
                      <a:endParaRPr lang="tr-TR" sz="1100" b="0"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u="none" strike="noStrike" dirty="0">
                          <a:effectLst/>
                        </a:rPr>
                        <a:t>280</a:t>
                      </a:r>
                      <a:endParaRPr lang="tr-TR" sz="1100" b="0"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280</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3160301136"/>
                  </a:ext>
                </a:extLst>
              </a:tr>
              <a:tr h="657547">
                <a:tc>
                  <a:txBody>
                    <a:bodyPr/>
                    <a:lstStyle/>
                    <a:p>
                      <a:pPr algn="ctr" fontAlgn="ctr"/>
                      <a:r>
                        <a:rPr lang="tr-TR" sz="900" b="1" u="none" strike="noStrike" dirty="0">
                          <a:effectLst/>
                        </a:rPr>
                        <a:t>Bölüm/ Birim Toplam</a:t>
                      </a:r>
                      <a:endParaRPr lang="tr-TR" sz="900" b="1"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tr-TR" sz="1100" b="1" u="none" strike="noStrike" dirty="0">
                          <a:effectLst/>
                        </a:rPr>
                        <a:t>15</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329</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24</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694</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42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1184</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21</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430</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33</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909</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28</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1130</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a:effectLst/>
                        </a:rPr>
                        <a:t>2</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30</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33</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556</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12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435</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a:effectLst/>
                        </a:rPr>
                        <a:t>54</a:t>
                      </a:r>
                      <a:endParaRPr lang="tr-TR" sz="1100" b="1" i="0" u="none" strike="noStrike">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1749</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28</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699</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62</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4048</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75000"/>
                      </a:schemeClr>
                    </a:solidFill>
                  </a:tcPr>
                </a:tc>
                <a:tc>
                  <a:txBody>
                    <a:bodyPr/>
                    <a:lstStyle/>
                    <a:p>
                      <a:pPr algn="ctr" fontAlgn="ctr"/>
                      <a:r>
                        <a:rPr lang="tr-TR" sz="1100" b="1" u="none" strike="noStrike" dirty="0">
                          <a:effectLst/>
                        </a:rPr>
                        <a:t>354</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tc>
                  <a:txBody>
                    <a:bodyPr/>
                    <a:lstStyle/>
                    <a:p>
                      <a:pPr algn="ctr" fontAlgn="ctr"/>
                      <a:r>
                        <a:rPr lang="tr-TR" sz="1100" b="1" u="none" strike="noStrike" dirty="0">
                          <a:effectLst/>
                        </a:rPr>
                        <a:t>12193</a:t>
                      </a:r>
                      <a:endParaRPr lang="tr-TR" sz="1100" b="1" i="0" u="none" strike="noStrike" dirty="0">
                        <a:solidFill>
                          <a:srgbClr val="000000"/>
                        </a:solidFill>
                        <a:effectLst/>
                        <a:latin typeface="Cambria" panose="02040503050406030204" pitchFamily="18" charset="0"/>
                      </a:endParaRPr>
                    </a:p>
                  </a:txBody>
                  <a:tcPr marL="0" marR="0" marT="0" marB="0" anchor="ctr">
                    <a:solidFill>
                      <a:schemeClr val="bg1">
                        <a:lumMod val="95000"/>
                      </a:schemeClr>
                    </a:solidFill>
                  </a:tcPr>
                </a:tc>
                <a:extLst>
                  <a:ext uri="{0D108BD9-81ED-4DB2-BD59-A6C34878D82A}">
                    <a16:rowId xmlns:a16="http://schemas.microsoft.com/office/drawing/2014/main" val="1868689367"/>
                  </a:ext>
                </a:extLst>
              </a:tr>
            </a:tbl>
          </a:graphicData>
        </a:graphic>
      </p:graphicFrame>
    </p:spTree>
    <p:extLst>
      <p:ext uri="{BB962C8B-B14F-4D97-AF65-F5344CB8AC3E}">
        <p14:creationId xmlns:p14="http://schemas.microsoft.com/office/powerpoint/2010/main" val="793299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
        <p:nvSpPr>
          <p:cNvPr id="2" name="Unvan 1"/>
          <p:cNvSpPr>
            <a:spLocks noGrp="1"/>
          </p:cNvSpPr>
          <p:nvPr>
            <p:ph type="title" idx="4294967295"/>
          </p:nvPr>
        </p:nvSpPr>
        <p:spPr>
          <a:xfrm>
            <a:off x="952678" y="442278"/>
            <a:ext cx="10339387" cy="374650"/>
          </a:xfrm>
        </p:spPr>
        <p:txBody>
          <a:bodyPr/>
          <a:lstStyle/>
          <a:p>
            <a:pPr fontAlgn="ctr"/>
            <a:r>
              <a:rPr lang="tr-TR" sz="2400" b="1" dirty="0" smtClean="0"/>
              <a:t>Mühendislik Fakültesi mevcut fiziki durum tablosu</a:t>
            </a:r>
            <a:endParaRPr lang="tr-TR" sz="2400" b="1" dirty="0">
              <a:solidFill>
                <a:srgbClr val="000000"/>
              </a:solidFill>
              <a:latin typeface="Cambria" panose="02040503050406030204" pitchFamily="18" charset="0"/>
            </a:endParaRPr>
          </a:p>
        </p:txBody>
      </p:sp>
      <p:graphicFrame>
        <p:nvGraphicFramePr>
          <p:cNvPr id="6" name="Tablo 5"/>
          <p:cNvGraphicFramePr>
            <a:graphicFrameLocks noGrp="1"/>
          </p:cNvGraphicFramePr>
          <p:nvPr>
            <p:extLst/>
          </p:nvPr>
        </p:nvGraphicFramePr>
        <p:xfrm>
          <a:off x="2862843" y="1098998"/>
          <a:ext cx="6419867" cy="4780374"/>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6419867">
                  <a:extLst>
                    <a:ext uri="{9D8B030D-6E8A-4147-A177-3AD203B41FA5}">
                      <a16:colId xmlns:a16="http://schemas.microsoft.com/office/drawing/2014/main" val="2729102772"/>
                    </a:ext>
                  </a:extLst>
                </a:gridCol>
              </a:tblGrid>
              <a:tr h="796729">
                <a:tc>
                  <a:txBody>
                    <a:bodyPr/>
                    <a:lstStyle/>
                    <a:p>
                      <a:pPr algn="l" fontAlgn="ctr"/>
                      <a:r>
                        <a:rPr lang="tr-TR" sz="2000" u="none" strike="noStrike" dirty="0">
                          <a:effectLst/>
                        </a:rPr>
                        <a:t>A Blok 20.000 m</a:t>
                      </a:r>
                      <a:r>
                        <a:rPr lang="tr-TR" sz="2000" u="none" strike="noStrike" baseline="30000" dirty="0">
                          <a:effectLst/>
                        </a:rPr>
                        <a:t>2</a:t>
                      </a:r>
                      <a:r>
                        <a:rPr lang="tr-TR" sz="2000" u="none" strike="noStrike" dirty="0">
                          <a:effectLst/>
                        </a:rPr>
                        <a:t> kapalı alan (otopark hariç)</a:t>
                      </a:r>
                      <a:endParaRPr lang="tr-TR" sz="2000" b="1" i="0" u="none" strike="noStrike" dirty="0">
                        <a:solidFill>
                          <a:srgbClr val="1F497D"/>
                        </a:solidFill>
                        <a:effectLst/>
                        <a:latin typeface="Calibri" panose="020F0502020204030204" pitchFamily="34" charset="0"/>
                      </a:endParaRPr>
                    </a:p>
                  </a:txBody>
                  <a:tcPr marL="0" marR="0" marT="0" marB="0" anchor="ctr"/>
                </a:tc>
                <a:extLst>
                  <a:ext uri="{0D108BD9-81ED-4DB2-BD59-A6C34878D82A}">
                    <a16:rowId xmlns:a16="http://schemas.microsoft.com/office/drawing/2014/main" val="3219940537"/>
                  </a:ext>
                </a:extLst>
              </a:tr>
              <a:tr h="79672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2000" u="none" strike="noStrike" dirty="0" smtClean="0">
                          <a:effectLst/>
                        </a:rPr>
                        <a:t>B Blok 5300 m</a:t>
                      </a:r>
                      <a:r>
                        <a:rPr lang="tr-TR" sz="2000" u="none" strike="noStrike" baseline="30000" dirty="0" smtClean="0">
                          <a:effectLst/>
                        </a:rPr>
                        <a:t>2</a:t>
                      </a:r>
                      <a:r>
                        <a:rPr lang="tr-TR" sz="2000" u="none" strike="noStrike" dirty="0" smtClean="0">
                          <a:effectLst/>
                        </a:rPr>
                        <a:t> kapalı alan (deprem araştırma hariç)</a:t>
                      </a:r>
                      <a:endParaRPr lang="tr-TR" sz="2000" b="1" i="0" u="none" strike="noStrike" dirty="0" smtClean="0">
                        <a:solidFill>
                          <a:srgbClr val="1F497D"/>
                        </a:solidFill>
                        <a:effectLst/>
                        <a:latin typeface="Calibri" panose="020F0502020204030204" pitchFamily="34" charset="0"/>
                      </a:endParaRPr>
                    </a:p>
                  </a:txBody>
                  <a:tcPr marL="0" marR="0" marT="0" marB="0" anchor="ctr"/>
                </a:tc>
                <a:extLst>
                  <a:ext uri="{0D108BD9-81ED-4DB2-BD59-A6C34878D82A}">
                    <a16:rowId xmlns:a16="http://schemas.microsoft.com/office/drawing/2014/main" val="3873158389"/>
                  </a:ext>
                </a:extLst>
              </a:tr>
              <a:tr h="796729">
                <a:tc>
                  <a:txBody>
                    <a:bodyPr/>
                    <a:lstStyle/>
                    <a:p>
                      <a:pPr algn="l" fontAlgn="ctr"/>
                      <a:r>
                        <a:rPr lang="pl-PL" sz="2000" u="none" strike="noStrike" dirty="0">
                          <a:effectLst/>
                        </a:rPr>
                        <a:t>Deprem araştırma 1320 m</a:t>
                      </a:r>
                      <a:r>
                        <a:rPr lang="pl-PL" sz="2000" u="none" strike="noStrike" baseline="30000" dirty="0">
                          <a:effectLst/>
                        </a:rPr>
                        <a:t>2</a:t>
                      </a:r>
                      <a:r>
                        <a:rPr lang="pl-PL" sz="2000" u="none" strike="noStrike" dirty="0">
                          <a:effectLst/>
                        </a:rPr>
                        <a:t> (Zemin 966 m</a:t>
                      </a:r>
                      <a:r>
                        <a:rPr lang="pl-PL" sz="2000" u="none" strike="noStrike" baseline="30000" dirty="0">
                          <a:effectLst/>
                        </a:rPr>
                        <a:t>2</a:t>
                      </a:r>
                      <a:r>
                        <a:rPr lang="pl-PL" sz="2000" u="none" strike="noStrike" dirty="0">
                          <a:effectLst/>
                        </a:rPr>
                        <a:t>)</a:t>
                      </a:r>
                      <a:endParaRPr lang="pl-PL" sz="2000" b="1" i="0" u="none" strike="noStrike" dirty="0">
                        <a:solidFill>
                          <a:srgbClr val="1F497D"/>
                        </a:solidFill>
                        <a:effectLst/>
                        <a:latin typeface="Calibri" panose="020F0502020204030204" pitchFamily="34" charset="0"/>
                      </a:endParaRPr>
                    </a:p>
                  </a:txBody>
                  <a:tcPr marL="0" marR="0" marT="0" marB="0" anchor="ctr"/>
                </a:tc>
                <a:extLst>
                  <a:ext uri="{0D108BD9-81ED-4DB2-BD59-A6C34878D82A}">
                    <a16:rowId xmlns:a16="http://schemas.microsoft.com/office/drawing/2014/main" val="1017236793"/>
                  </a:ext>
                </a:extLst>
              </a:tr>
              <a:tr h="796729">
                <a:tc>
                  <a:txBody>
                    <a:bodyPr/>
                    <a:lstStyle/>
                    <a:p>
                      <a:pPr algn="l" fontAlgn="ctr"/>
                      <a:r>
                        <a:rPr lang="tr-TR" sz="2000" u="none" strike="noStrike" kern="1200" dirty="0" smtClean="0">
                          <a:effectLst/>
                        </a:rPr>
                        <a:t>Temiz enerji evi</a:t>
                      </a:r>
                      <a:endParaRPr lang="pl-PL"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698910376"/>
                  </a:ext>
                </a:extLst>
              </a:tr>
              <a:tr h="796729">
                <a:tc>
                  <a:txBody>
                    <a:bodyPr/>
                    <a:lstStyle/>
                    <a:p>
                      <a:pPr algn="l" fontAlgn="ctr"/>
                      <a:r>
                        <a:rPr lang="tr-TR" sz="2000" u="none" strike="noStrike" kern="1200" dirty="0" smtClean="0">
                          <a:solidFill>
                            <a:schemeClr val="dk1"/>
                          </a:solidFill>
                          <a:effectLst/>
                          <a:latin typeface="+mn-lt"/>
                          <a:ea typeface="+mn-ea"/>
                          <a:cs typeface="+mn-cs"/>
                        </a:rPr>
                        <a:t>Toprak enerjili ısı evi</a:t>
                      </a:r>
                      <a:endParaRPr lang="pl-PL"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3892387510"/>
                  </a:ext>
                </a:extLst>
              </a:tr>
              <a:tr h="796729">
                <a:tc>
                  <a:txBody>
                    <a:bodyPr/>
                    <a:lstStyle/>
                    <a:p>
                      <a:pPr algn="l" fontAlgn="ctr"/>
                      <a:r>
                        <a:rPr lang="tr-TR" sz="2000" u="none" strike="noStrike" kern="1200" dirty="0" smtClean="0">
                          <a:effectLst/>
                        </a:rPr>
                        <a:t>Unlu mamuller pilot tesisi</a:t>
                      </a:r>
                      <a:endParaRPr lang="pl-PL"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62192915"/>
                  </a:ext>
                </a:extLst>
              </a:tr>
            </a:tbl>
          </a:graphicData>
        </a:graphic>
      </p:graphicFrame>
    </p:spTree>
    <p:extLst>
      <p:ext uri="{BB962C8B-B14F-4D97-AF65-F5344CB8AC3E}">
        <p14:creationId xmlns:p14="http://schemas.microsoft.com/office/powerpoint/2010/main" val="267965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420248271"/>
              </p:ext>
            </p:extLst>
          </p:nvPr>
        </p:nvGraphicFramePr>
        <p:xfrm>
          <a:off x="865051" y="1154997"/>
          <a:ext cx="10415452" cy="4910136"/>
        </p:xfrm>
        <a:graphic>
          <a:graphicData uri="http://schemas.openxmlformats.org/drawingml/2006/table">
            <a:tbl>
              <a:tblPr firstRow="1">
                <a:tableStyleId>{073A0DAA-6AF3-43AB-8588-CEC1D06C72B9}</a:tableStyleId>
              </a:tblPr>
              <a:tblGrid>
                <a:gridCol w="5207726">
                  <a:extLst>
                    <a:ext uri="{9D8B030D-6E8A-4147-A177-3AD203B41FA5}">
                      <a16:colId xmlns:a16="http://schemas.microsoft.com/office/drawing/2014/main" val="3756649180"/>
                    </a:ext>
                  </a:extLst>
                </a:gridCol>
                <a:gridCol w="5207726">
                  <a:extLst>
                    <a:ext uri="{9D8B030D-6E8A-4147-A177-3AD203B41FA5}">
                      <a16:colId xmlns:a16="http://schemas.microsoft.com/office/drawing/2014/main" val="1397474481"/>
                    </a:ext>
                  </a:extLst>
                </a:gridCol>
              </a:tblGrid>
              <a:tr h="446376">
                <a:tc>
                  <a:txBody>
                    <a:bodyPr/>
                    <a:lstStyle/>
                    <a:p>
                      <a:pPr algn="l" fontAlgn="b"/>
                      <a:r>
                        <a:rPr lang="en-US" sz="1300" u="none" strike="noStrike" dirty="0" err="1">
                          <a:effectLst/>
                        </a:rPr>
                        <a:t>Laboratuvar</a:t>
                      </a:r>
                      <a:r>
                        <a:rPr lang="en-US" sz="1300" u="none" strike="noStrike" dirty="0">
                          <a:effectLst/>
                        </a:rPr>
                        <a:t> </a:t>
                      </a:r>
                      <a:r>
                        <a:rPr lang="en-US" sz="1300" u="none" strike="noStrike" dirty="0" err="1">
                          <a:effectLst/>
                        </a:rPr>
                        <a:t>adı</a:t>
                      </a:r>
                      <a:endParaRPr lang="en-US" sz="1300" b="0" i="0" u="none" strike="noStrike" dirty="0">
                        <a:solidFill>
                          <a:srgbClr val="000000"/>
                        </a:solidFill>
                        <a:effectLst/>
                        <a:latin typeface="Cambria" panose="02040503050406030204" pitchFamily="18" charset="0"/>
                      </a:endParaRPr>
                    </a:p>
                  </a:txBody>
                  <a:tcPr marL="9109" marR="9109" marT="9109" marB="0" anchor="b"/>
                </a:tc>
                <a:tc>
                  <a:txBody>
                    <a:bodyPr/>
                    <a:lstStyle/>
                    <a:p>
                      <a:pPr algn="l" fontAlgn="b"/>
                      <a:r>
                        <a:rPr lang="en-US" sz="1300" u="none" strike="noStrike">
                          <a:effectLst/>
                        </a:rPr>
                        <a:t>Laboratuvar adı</a:t>
                      </a:r>
                      <a:endParaRPr lang="en-US" sz="1300" b="0" i="0" u="none" strike="noStrike">
                        <a:solidFill>
                          <a:srgbClr val="000000"/>
                        </a:solidFill>
                        <a:effectLst/>
                        <a:latin typeface="Cambria" panose="02040503050406030204" pitchFamily="18" charset="0"/>
                      </a:endParaRPr>
                    </a:p>
                  </a:txBody>
                  <a:tcPr marL="9109" marR="9109" marT="9109" marB="0" anchor="b"/>
                </a:tc>
                <a:extLst>
                  <a:ext uri="{0D108BD9-81ED-4DB2-BD59-A6C34878D82A}">
                    <a16:rowId xmlns:a16="http://schemas.microsoft.com/office/drawing/2014/main" val="985937023"/>
                  </a:ext>
                </a:extLst>
              </a:tr>
              <a:tr h="446376">
                <a:tc>
                  <a:txBody>
                    <a:bodyPr/>
                    <a:lstStyle/>
                    <a:p>
                      <a:pPr algn="just" fontAlgn="ctr"/>
                      <a:r>
                        <a:rPr lang="tr-TR" sz="1400" u="none" strike="noStrike">
                          <a:effectLst/>
                        </a:rPr>
                        <a:t>Bilgisayar Laboratuvarı (5 Adet)</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Atıksu Araştırma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3902290124"/>
                  </a:ext>
                </a:extLst>
              </a:tr>
              <a:tr h="446376">
                <a:tc>
                  <a:txBody>
                    <a:bodyPr/>
                    <a:lstStyle/>
                    <a:p>
                      <a:pPr algn="just" fontAlgn="ctr"/>
                      <a:r>
                        <a:rPr lang="tr-TR" sz="1400" u="none" strike="noStrike">
                          <a:effectLst/>
                        </a:rPr>
                        <a:t>Robotik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Çevre Biyoteknolojisi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3027666973"/>
                  </a:ext>
                </a:extLst>
              </a:tr>
              <a:tr h="446376">
                <a:tc>
                  <a:txBody>
                    <a:bodyPr/>
                    <a:lstStyle/>
                    <a:p>
                      <a:pPr algn="just" fontAlgn="ctr"/>
                      <a:r>
                        <a:rPr lang="tr-TR" sz="1400" u="none" strike="noStrike">
                          <a:effectLst/>
                        </a:rPr>
                        <a:t>Ağ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dirty="0">
                          <a:effectLst/>
                        </a:rPr>
                        <a:t>Katı Atık Araştırma Laboratuvarı</a:t>
                      </a:r>
                      <a:endParaRPr lang="tr-TR" sz="1400" b="0" i="0" u="none" strike="noStrike" dirty="0">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3616346390"/>
                  </a:ext>
                </a:extLst>
              </a:tr>
              <a:tr h="446376">
                <a:tc>
                  <a:txBody>
                    <a:bodyPr/>
                    <a:lstStyle/>
                    <a:p>
                      <a:pPr algn="just" fontAlgn="ctr"/>
                      <a:r>
                        <a:rPr lang="tr-TR" sz="1400" u="none" strike="noStrike" dirty="0">
                          <a:effectLst/>
                        </a:rPr>
                        <a:t>Alternatif Enerji sistemleri Laboratuvarı (Temiz Enerji Evi)</a:t>
                      </a:r>
                      <a:endParaRPr lang="tr-TR" sz="1400" b="0" i="0" u="none" strike="noStrike" dirty="0">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Çevre Kimyası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3509063898"/>
                  </a:ext>
                </a:extLst>
              </a:tr>
              <a:tr h="446376">
                <a:tc>
                  <a:txBody>
                    <a:bodyPr/>
                    <a:lstStyle/>
                    <a:p>
                      <a:pPr algn="just" fontAlgn="ctr"/>
                      <a:r>
                        <a:rPr lang="tr-TR" sz="1400" u="none" strike="noStrike">
                          <a:effectLst/>
                        </a:rPr>
                        <a:t>Baskı Devre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Çevre Mikrobiyolojisi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2462502309"/>
                  </a:ext>
                </a:extLst>
              </a:tr>
              <a:tr h="446376">
                <a:tc>
                  <a:txBody>
                    <a:bodyPr/>
                    <a:lstStyle/>
                    <a:p>
                      <a:pPr algn="just" fontAlgn="ctr"/>
                      <a:r>
                        <a:rPr lang="tr-TR" sz="1400" u="none" strike="noStrike">
                          <a:effectLst/>
                        </a:rPr>
                        <a:t>Elektromekanik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Gıda Kimyası ve Süt Ürünleri Araştırma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3497450270"/>
                  </a:ext>
                </a:extLst>
              </a:tr>
              <a:tr h="446376">
                <a:tc>
                  <a:txBody>
                    <a:bodyPr/>
                    <a:lstStyle/>
                    <a:p>
                      <a:pPr algn="just" fontAlgn="ctr"/>
                      <a:r>
                        <a:rPr lang="tr-TR" sz="1400" u="none" strike="noStrike">
                          <a:effectLst/>
                        </a:rPr>
                        <a:t>Kontrol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Enstrümental Analiz Araştırma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2876298830"/>
                  </a:ext>
                </a:extLst>
              </a:tr>
              <a:tr h="446376">
                <a:tc>
                  <a:txBody>
                    <a:bodyPr/>
                    <a:lstStyle/>
                    <a:p>
                      <a:pPr algn="just" fontAlgn="ctr"/>
                      <a:r>
                        <a:rPr lang="tr-TR" sz="1400" u="none" strike="noStrike">
                          <a:effectLst/>
                        </a:rPr>
                        <a:t>PLC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Et ve Et Ürünleri Araştırma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2483297331"/>
                  </a:ext>
                </a:extLst>
              </a:tr>
              <a:tr h="446376">
                <a:tc>
                  <a:txBody>
                    <a:bodyPr/>
                    <a:lstStyle/>
                    <a:p>
                      <a:pPr algn="just" fontAlgn="ctr"/>
                      <a:r>
                        <a:rPr lang="tr-TR" sz="1400" u="none" strike="noStrike">
                          <a:effectLst/>
                        </a:rPr>
                        <a:t>Modelleme ve Uygulama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a:effectLst/>
                        </a:rPr>
                        <a:t>Temel İşlemler, Meyve-Sebze ve Yağ Teknolojisi Araştırma Laboratuvarı</a:t>
                      </a:r>
                      <a:endParaRPr lang="tr-TR" sz="1400" b="0" i="0" u="none" strike="noStrike">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1786910536"/>
                  </a:ext>
                </a:extLst>
              </a:tr>
              <a:tr h="446376">
                <a:tc>
                  <a:txBody>
                    <a:bodyPr/>
                    <a:lstStyle/>
                    <a:p>
                      <a:pPr algn="just" fontAlgn="ctr"/>
                      <a:r>
                        <a:rPr lang="tr-TR" sz="1400" u="none" strike="noStrike" dirty="0">
                          <a:effectLst/>
                        </a:rPr>
                        <a:t>Ergonomi Laboratuvarı</a:t>
                      </a:r>
                      <a:endParaRPr lang="tr-TR" sz="1400" b="0" i="0" u="none" strike="noStrike" dirty="0">
                        <a:solidFill>
                          <a:srgbClr val="000000"/>
                        </a:solidFill>
                        <a:effectLst/>
                        <a:latin typeface="Times New Roman" panose="02020603050405020304" pitchFamily="18" charset="0"/>
                      </a:endParaRPr>
                    </a:p>
                  </a:txBody>
                  <a:tcPr marL="9109" marR="9109" marT="9109" marB="0" anchor="ctr"/>
                </a:tc>
                <a:tc>
                  <a:txBody>
                    <a:bodyPr/>
                    <a:lstStyle/>
                    <a:p>
                      <a:pPr algn="just" fontAlgn="ctr"/>
                      <a:r>
                        <a:rPr lang="tr-TR" sz="1400" u="none" strike="noStrike" dirty="0" err="1">
                          <a:effectLst/>
                        </a:rPr>
                        <a:t>Biyoteknoloji</a:t>
                      </a:r>
                      <a:r>
                        <a:rPr lang="tr-TR" sz="1400" u="none" strike="noStrike" dirty="0">
                          <a:effectLst/>
                        </a:rPr>
                        <a:t> ve Gıda Mikrobiyolojisi Laboratuvarı</a:t>
                      </a:r>
                      <a:endParaRPr lang="tr-TR" sz="1400" b="0" i="0" u="none" strike="noStrike" dirty="0">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245197027"/>
                  </a:ext>
                </a:extLst>
              </a:tr>
            </a:tbl>
          </a:graphicData>
        </a:graphic>
      </p:graphicFrame>
      <p:sp>
        <p:nvSpPr>
          <p:cNvPr id="8" name="Unvan 1"/>
          <p:cNvSpPr txBox="1">
            <a:spLocks/>
          </p:cNvSpPr>
          <p:nvPr/>
        </p:nvSpPr>
        <p:spPr>
          <a:xfrm>
            <a:off x="952678" y="442278"/>
            <a:ext cx="10339387" cy="374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ctr"/>
            <a:r>
              <a:rPr lang="tr-TR" sz="2400" b="1" dirty="0" smtClean="0"/>
              <a:t>Mühendislik Fakültesi Laboratuvar Listesi</a:t>
            </a:r>
            <a:endParaRPr lang="tr-TR" sz="2400" b="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24622924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61548082"/>
              </p:ext>
            </p:extLst>
          </p:nvPr>
        </p:nvGraphicFramePr>
        <p:xfrm>
          <a:off x="865051" y="1154997"/>
          <a:ext cx="10415452" cy="4910136"/>
        </p:xfrm>
        <a:graphic>
          <a:graphicData uri="http://schemas.openxmlformats.org/drawingml/2006/table">
            <a:tbl>
              <a:tblPr firstRow="1">
                <a:tableStyleId>{073A0DAA-6AF3-43AB-8588-CEC1D06C72B9}</a:tableStyleId>
              </a:tblPr>
              <a:tblGrid>
                <a:gridCol w="5207726">
                  <a:extLst>
                    <a:ext uri="{9D8B030D-6E8A-4147-A177-3AD203B41FA5}">
                      <a16:colId xmlns:a16="http://schemas.microsoft.com/office/drawing/2014/main" val="3756649180"/>
                    </a:ext>
                  </a:extLst>
                </a:gridCol>
                <a:gridCol w="5207726">
                  <a:extLst>
                    <a:ext uri="{9D8B030D-6E8A-4147-A177-3AD203B41FA5}">
                      <a16:colId xmlns:a16="http://schemas.microsoft.com/office/drawing/2014/main" val="1397474481"/>
                    </a:ext>
                  </a:extLst>
                </a:gridCol>
              </a:tblGrid>
              <a:tr h="446376">
                <a:tc>
                  <a:txBody>
                    <a:bodyPr/>
                    <a:lstStyle/>
                    <a:p>
                      <a:pPr algn="l" fontAlgn="b"/>
                      <a:r>
                        <a:rPr lang="en-US" sz="1300" u="none" strike="noStrike" dirty="0" err="1">
                          <a:effectLst/>
                          <a:latin typeface="+mj-lt"/>
                        </a:rPr>
                        <a:t>Laboratuvar</a:t>
                      </a:r>
                      <a:r>
                        <a:rPr lang="en-US" sz="1300" u="none" strike="noStrike" dirty="0">
                          <a:effectLst/>
                          <a:latin typeface="+mj-lt"/>
                        </a:rPr>
                        <a:t> </a:t>
                      </a:r>
                      <a:r>
                        <a:rPr lang="en-US" sz="1300" u="none" strike="noStrike" dirty="0" err="1">
                          <a:effectLst/>
                          <a:latin typeface="+mj-lt"/>
                        </a:rPr>
                        <a:t>adı</a:t>
                      </a:r>
                      <a:endParaRPr lang="en-US" sz="1300" b="0" i="0" u="none" strike="noStrike" dirty="0">
                        <a:solidFill>
                          <a:srgbClr val="000000"/>
                        </a:solidFill>
                        <a:effectLst/>
                        <a:latin typeface="+mj-lt"/>
                      </a:endParaRPr>
                    </a:p>
                  </a:txBody>
                  <a:tcPr marL="9109" marR="9109" marT="9109" marB="0" anchor="b"/>
                </a:tc>
                <a:tc>
                  <a:txBody>
                    <a:bodyPr/>
                    <a:lstStyle/>
                    <a:p>
                      <a:pPr algn="l" fontAlgn="b"/>
                      <a:r>
                        <a:rPr lang="en-US" sz="1300" u="none" strike="noStrike">
                          <a:effectLst/>
                          <a:latin typeface="+mj-lt"/>
                        </a:rPr>
                        <a:t>Laboratuvar adı</a:t>
                      </a:r>
                      <a:endParaRPr lang="en-US" sz="1300" b="0" i="0" u="none" strike="noStrike">
                        <a:solidFill>
                          <a:srgbClr val="000000"/>
                        </a:solidFill>
                        <a:effectLst/>
                        <a:latin typeface="+mj-lt"/>
                      </a:endParaRPr>
                    </a:p>
                  </a:txBody>
                  <a:tcPr marL="9109" marR="9109" marT="9109" marB="0" anchor="b"/>
                </a:tc>
                <a:extLst>
                  <a:ext uri="{0D108BD9-81ED-4DB2-BD59-A6C34878D82A}">
                    <a16:rowId xmlns:a16="http://schemas.microsoft.com/office/drawing/2014/main" val="985937023"/>
                  </a:ext>
                </a:extLst>
              </a:tr>
              <a:tr h="446376">
                <a:tc>
                  <a:txBody>
                    <a:bodyPr/>
                    <a:lstStyle/>
                    <a:p>
                      <a:pPr algn="just" fontAlgn="ctr"/>
                      <a:r>
                        <a:rPr lang="tr-TR" sz="1400" b="0" i="0" u="none" strike="noStrike" dirty="0">
                          <a:solidFill>
                            <a:srgbClr val="000000"/>
                          </a:solidFill>
                          <a:effectLst/>
                          <a:latin typeface="+mj-lt"/>
                        </a:rPr>
                        <a:t>Tahıl Ürünleri Araştırma Laboratuvarı</a:t>
                      </a:r>
                    </a:p>
                  </a:txBody>
                  <a:tcPr marL="7620" marR="7620" marT="7620" marB="0" anchor="ctr"/>
                </a:tc>
                <a:tc>
                  <a:txBody>
                    <a:bodyPr/>
                    <a:lstStyle/>
                    <a:p>
                      <a:pPr algn="just" fontAlgn="ctr"/>
                      <a:r>
                        <a:rPr lang="tr-TR" sz="1400" b="0" i="0" u="none" strike="noStrike">
                          <a:solidFill>
                            <a:srgbClr val="000000"/>
                          </a:solidFill>
                          <a:effectLst/>
                          <a:latin typeface="+mj-lt"/>
                        </a:rPr>
                        <a:t>Zemin ve Kaya Mekaniği Laboratuvarı</a:t>
                      </a:r>
                    </a:p>
                  </a:txBody>
                  <a:tcPr marL="7620" marR="7620" marT="7620" marB="0" anchor="ctr"/>
                </a:tc>
                <a:extLst>
                  <a:ext uri="{0D108BD9-81ED-4DB2-BD59-A6C34878D82A}">
                    <a16:rowId xmlns:a16="http://schemas.microsoft.com/office/drawing/2014/main" val="3902290124"/>
                  </a:ext>
                </a:extLst>
              </a:tr>
              <a:tr h="446376">
                <a:tc>
                  <a:txBody>
                    <a:bodyPr/>
                    <a:lstStyle/>
                    <a:p>
                      <a:pPr algn="just" fontAlgn="ctr"/>
                      <a:r>
                        <a:rPr lang="tr-TR" sz="1400" b="0" i="0" u="none" strike="noStrike" dirty="0">
                          <a:solidFill>
                            <a:srgbClr val="000000"/>
                          </a:solidFill>
                          <a:effectLst/>
                          <a:latin typeface="+mj-lt"/>
                        </a:rPr>
                        <a:t>Mikrobiyolojik Analizler Uygulama Laboratuvarı</a:t>
                      </a:r>
                    </a:p>
                  </a:txBody>
                  <a:tcPr marL="7620" marR="7620" marT="7620" marB="0" anchor="ctr"/>
                </a:tc>
                <a:tc>
                  <a:txBody>
                    <a:bodyPr/>
                    <a:lstStyle/>
                    <a:p>
                      <a:pPr algn="just" fontAlgn="ctr"/>
                      <a:r>
                        <a:rPr lang="tr-TR" sz="1400" b="0" i="0" u="none" strike="noStrike">
                          <a:solidFill>
                            <a:srgbClr val="000000"/>
                          </a:solidFill>
                          <a:effectLst/>
                          <a:latin typeface="+mj-lt"/>
                        </a:rPr>
                        <a:t>Uygulamalı Jeofizik Laboratuvarı</a:t>
                      </a:r>
                    </a:p>
                  </a:txBody>
                  <a:tcPr marL="7620" marR="7620" marT="7620" marB="0" anchor="ctr"/>
                </a:tc>
                <a:extLst>
                  <a:ext uri="{0D108BD9-81ED-4DB2-BD59-A6C34878D82A}">
                    <a16:rowId xmlns:a16="http://schemas.microsoft.com/office/drawing/2014/main" val="3027666973"/>
                  </a:ext>
                </a:extLst>
              </a:tr>
              <a:tr h="446376">
                <a:tc>
                  <a:txBody>
                    <a:bodyPr/>
                    <a:lstStyle/>
                    <a:p>
                      <a:pPr algn="just" fontAlgn="ctr"/>
                      <a:r>
                        <a:rPr lang="tr-TR" sz="1400" b="0" i="0" u="none" strike="noStrike" dirty="0">
                          <a:solidFill>
                            <a:srgbClr val="000000"/>
                          </a:solidFill>
                          <a:effectLst/>
                          <a:latin typeface="+mj-lt"/>
                        </a:rPr>
                        <a:t>Kimyasal Analizler Uygulama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Kimyasal İşlemler Laboratuvarı</a:t>
                      </a:r>
                    </a:p>
                  </a:txBody>
                  <a:tcPr marL="7620" marR="7620" marT="7620" marB="0" anchor="ctr"/>
                </a:tc>
                <a:extLst>
                  <a:ext uri="{0D108BD9-81ED-4DB2-BD59-A6C34878D82A}">
                    <a16:rowId xmlns:a16="http://schemas.microsoft.com/office/drawing/2014/main" val="3616346390"/>
                  </a:ext>
                </a:extLst>
              </a:tr>
              <a:tr h="446376">
                <a:tc>
                  <a:txBody>
                    <a:bodyPr/>
                    <a:lstStyle/>
                    <a:p>
                      <a:pPr algn="just" fontAlgn="ctr"/>
                      <a:r>
                        <a:rPr lang="tr-TR" sz="1400" b="0" i="0" u="none" strike="noStrike" dirty="0">
                          <a:solidFill>
                            <a:srgbClr val="000000"/>
                          </a:solidFill>
                          <a:effectLst/>
                          <a:latin typeface="+mj-lt"/>
                        </a:rPr>
                        <a:t>Hidrolik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Mekanik Laboratuvarı</a:t>
                      </a:r>
                    </a:p>
                  </a:txBody>
                  <a:tcPr marL="7620" marR="7620" marT="7620" marB="0" anchor="ctr"/>
                </a:tc>
                <a:extLst>
                  <a:ext uri="{0D108BD9-81ED-4DB2-BD59-A6C34878D82A}">
                    <a16:rowId xmlns:a16="http://schemas.microsoft.com/office/drawing/2014/main" val="3509063898"/>
                  </a:ext>
                </a:extLst>
              </a:tr>
              <a:tr h="446376">
                <a:tc>
                  <a:txBody>
                    <a:bodyPr/>
                    <a:lstStyle/>
                    <a:p>
                      <a:pPr algn="just" fontAlgn="ctr"/>
                      <a:r>
                        <a:rPr lang="tr-TR" sz="1400" b="0" i="0" u="none" strike="noStrike">
                          <a:solidFill>
                            <a:srgbClr val="000000"/>
                          </a:solidFill>
                          <a:effectLst/>
                          <a:latin typeface="+mj-lt"/>
                        </a:rPr>
                        <a:t>Yapı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Mekanik Araştırma Laboratuvarı</a:t>
                      </a:r>
                    </a:p>
                  </a:txBody>
                  <a:tcPr marL="7620" marR="7620" marT="7620" marB="0" anchor="ctr"/>
                </a:tc>
                <a:extLst>
                  <a:ext uri="{0D108BD9-81ED-4DB2-BD59-A6C34878D82A}">
                    <a16:rowId xmlns:a16="http://schemas.microsoft.com/office/drawing/2014/main" val="2462502309"/>
                  </a:ext>
                </a:extLst>
              </a:tr>
              <a:tr h="446376">
                <a:tc>
                  <a:txBody>
                    <a:bodyPr/>
                    <a:lstStyle/>
                    <a:p>
                      <a:pPr algn="just" fontAlgn="ctr"/>
                      <a:r>
                        <a:rPr lang="tr-TR" sz="1400" b="0" i="0" u="none" strike="noStrike">
                          <a:solidFill>
                            <a:srgbClr val="000000"/>
                          </a:solidFill>
                          <a:effectLst/>
                          <a:latin typeface="+mj-lt"/>
                        </a:rPr>
                        <a:t>Geoteknik Laboratuvarı</a:t>
                      </a:r>
                    </a:p>
                  </a:txBody>
                  <a:tcPr marL="7620" marR="7620" marT="7620" marB="0" anchor="ctr"/>
                </a:tc>
                <a:tc>
                  <a:txBody>
                    <a:bodyPr/>
                    <a:lstStyle/>
                    <a:p>
                      <a:pPr algn="just" fontAlgn="ctr"/>
                      <a:r>
                        <a:rPr lang="tr-TR" sz="1400" b="0" i="0" u="none" strike="noStrike" dirty="0" err="1">
                          <a:solidFill>
                            <a:srgbClr val="000000"/>
                          </a:solidFill>
                          <a:effectLst/>
                          <a:latin typeface="+mj-lt"/>
                        </a:rPr>
                        <a:t>Kompozit</a:t>
                      </a:r>
                      <a:r>
                        <a:rPr lang="tr-TR" sz="1400" b="0" i="0" u="none" strike="noStrike" dirty="0">
                          <a:solidFill>
                            <a:srgbClr val="000000"/>
                          </a:solidFill>
                          <a:effectLst/>
                          <a:latin typeface="+mj-lt"/>
                        </a:rPr>
                        <a:t> Malzeme Üretim Laboratuvarı</a:t>
                      </a:r>
                    </a:p>
                  </a:txBody>
                  <a:tcPr marL="7620" marR="7620" marT="7620" marB="0" anchor="ctr"/>
                </a:tc>
                <a:extLst>
                  <a:ext uri="{0D108BD9-81ED-4DB2-BD59-A6C34878D82A}">
                    <a16:rowId xmlns:a16="http://schemas.microsoft.com/office/drawing/2014/main" val="3497450270"/>
                  </a:ext>
                </a:extLst>
              </a:tr>
              <a:tr h="446376">
                <a:tc>
                  <a:txBody>
                    <a:bodyPr/>
                    <a:lstStyle/>
                    <a:p>
                      <a:pPr algn="just" fontAlgn="ctr"/>
                      <a:r>
                        <a:rPr lang="tr-TR" sz="1400" b="0" i="0" u="none" strike="noStrike">
                          <a:solidFill>
                            <a:srgbClr val="000000"/>
                          </a:solidFill>
                          <a:effectLst/>
                          <a:latin typeface="+mj-lt"/>
                        </a:rPr>
                        <a:t>Yapı Malzemesi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Metalografi Laboratuvarı</a:t>
                      </a:r>
                    </a:p>
                  </a:txBody>
                  <a:tcPr marL="7620" marR="7620" marT="7620" marB="0" anchor="ctr"/>
                </a:tc>
                <a:extLst>
                  <a:ext uri="{0D108BD9-81ED-4DB2-BD59-A6C34878D82A}">
                    <a16:rowId xmlns:a16="http://schemas.microsoft.com/office/drawing/2014/main" val="2876298830"/>
                  </a:ext>
                </a:extLst>
              </a:tr>
              <a:tr h="446376">
                <a:tc>
                  <a:txBody>
                    <a:bodyPr/>
                    <a:lstStyle/>
                    <a:p>
                      <a:pPr algn="just" fontAlgn="ctr"/>
                      <a:r>
                        <a:rPr lang="tr-TR" sz="1400" b="0" i="0" u="none" strike="noStrike">
                          <a:solidFill>
                            <a:srgbClr val="000000"/>
                          </a:solidFill>
                          <a:effectLst/>
                          <a:latin typeface="+mj-lt"/>
                        </a:rPr>
                        <a:t>Ulaştırma Laboratuvarı</a:t>
                      </a:r>
                    </a:p>
                  </a:txBody>
                  <a:tcPr marL="7620" marR="7620" marT="7620" marB="0" anchor="ctr"/>
                </a:tc>
                <a:tc>
                  <a:txBody>
                    <a:bodyPr/>
                    <a:lstStyle/>
                    <a:p>
                      <a:pPr algn="just" fontAlgn="ctr"/>
                      <a:r>
                        <a:rPr lang="tr-TR" sz="1400" b="0" i="0" u="none" strike="noStrike" dirty="0" err="1">
                          <a:solidFill>
                            <a:srgbClr val="000000"/>
                          </a:solidFill>
                          <a:effectLst/>
                          <a:latin typeface="+mj-lt"/>
                        </a:rPr>
                        <a:t>Tahribatlı</a:t>
                      </a:r>
                      <a:r>
                        <a:rPr lang="tr-TR" sz="1400" b="0" i="0" u="none" strike="noStrike" dirty="0">
                          <a:solidFill>
                            <a:srgbClr val="000000"/>
                          </a:solidFill>
                          <a:effectLst/>
                          <a:latin typeface="+mj-lt"/>
                        </a:rPr>
                        <a:t> Malzeme Muayene Laboratuvarı</a:t>
                      </a:r>
                    </a:p>
                  </a:txBody>
                  <a:tcPr marL="7620" marR="7620" marT="7620" marB="0" anchor="ctr"/>
                </a:tc>
                <a:extLst>
                  <a:ext uri="{0D108BD9-81ED-4DB2-BD59-A6C34878D82A}">
                    <a16:rowId xmlns:a16="http://schemas.microsoft.com/office/drawing/2014/main" val="2483297331"/>
                  </a:ext>
                </a:extLst>
              </a:tr>
              <a:tr h="446376">
                <a:tc>
                  <a:txBody>
                    <a:bodyPr/>
                    <a:lstStyle/>
                    <a:p>
                      <a:pPr algn="just" fontAlgn="ctr"/>
                      <a:r>
                        <a:rPr lang="tr-TR" sz="1400" b="0" i="0" u="none" strike="noStrike">
                          <a:solidFill>
                            <a:srgbClr val="000000"/>
                          </a:solidFill>
                          <a:effectLst/>
                          <a:latin typeface="+mj-lt"/>
                        </a:rPr>
                        <a:t>ICP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Kaynaklı İmalat Laboratuvarı</a:t>
                      </a:r>
                    </a:p>
                  </a:txBody>
                  <a:tcPr marL="7620" marR="7620" marT="7620" marB="0" anchor="ctr"/>
                </a:tc>
                <a:extLst>
                  <a:ext uri="{0D108BD9-81ED-4DB2-BD59-A6C34878D82A}">
                    <a16:rowId xmlns:a16="http://schemas.microsoft.com/office/drawing/2014/main" val="1786910536"/>
                  </a:ext>
                </a:extLst>
              </a:tr>
              <a:tr h="446376">
                <a:tc>
                  <a:txBody>
                    <a:bodyPr/>
                    <a:lstStyle/>
                    <a:p>
                      <a:pPr algn="just" fontAlgn="ctr"/>
                      <a:r>
                        <a:rPr lang="tr-TR" sz="1400" b="0" i="0" u="none" strike="noStrike">
                          <a:solidFill>
                            <a:srgbClr val="000000"/>
                          </a:solidFill>
                          <a:effectLst/>
                          <a:latin typeface="+mj-lt"/>
                        </a:rPr>
                        <a:t>XRF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SKK Araştırma Laboratuvarı</a:t>
                      </a:r>
                    </a:p>
                  </a:txBody>
                  <a:tcPr marL="7620" marR="7620" marT="7620" marB="0" anchor="ctr"/>
                </a:tc>
                <a:extLst>
                  <a:ext uri="{0D108BD9-81ED-4DB2-BD59-A6C34878D82A}">
                    <a16:rowId xmlns:a16="http://schemas.microsoft.com/office/drawing/2014/main" val="245197027"/>
                  </a:ext>
                </a:extLst>
              </a:tr>
            </a:tbl>
          </a:graphicData>
        </a:graphic>
      </p:graphicFrame>
      <p:sp>
        <p:nvSpPr>
          <p:cNvPr id="8" name="Unvan 1"/>
          <p:cNvSpPr txBox="1">
            <a:spLocks/>
          </p:cNvSpPr>
          <p:nvPr/>
        </p:nvSpPr>
        <p:spPr>
          <a:xfrm>
            <a:off x="952678" y="442278"/>
            <a:ext cx="10339387" cy="374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ctr"/>
            <a:r>
              <a:rPr lang="tr-TR" sz="2400" b="1" dirty="0" smtClean="0"/>
              <a:t>Mühendislik Fakültesi Laboratuvar Listesi</a:t>
            </a:r>
            <a:endParaRPr lang="tr-TR" sz="2400" b="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36020308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985068328"/>
              </p:ext>
            </p:extLst>
          </p:nvPr>
        </p:nvGraphicFramePr>
        <p:xfrm>
          <a:off x="865051" y="1154997"/>
          <a:ext cx="10415452" cy="3124632"/>
        </p:xfrm>
        <a:graphic>
          <a:graphicData uri="http://schemas.openxmlformats.org/drawingml/2006/table">
            <a:tbl>
              <a:tblPr firstRow="1">
                <a:tableStyleId>{073A0DAA-6AF3-43AB-8588-CEC1D06C72B9}</a:tableStyleId>
              </a:tblPr>
              <a:tblGrid>
                <a:gridCol w="5207726">
                  <a:extLst>
                    <a:ext uri="{9D8B030D-6E8A-4147-A177-3AD203B41FA5}">
                      <a16:colId xmlns:a16="http://schemas.microsoft.com/office/drawing/2014/main" val="3756649180"/>
                    </a:ext>
                  </a:extLst>
                </a:gridCol>
                <a:gridCol w="5207726">
                  <a:extLst>
                    <a:ext uri="{9D8B030D-6E8A-4147-A177-3AD203B41FA5}">
                      <a16:colId xmlns:a16="http://schemas.microsoft.com/office/drawing/2014/main" val="1397474481"/>
                    </a:ext>
                  </a:extLst>
                </a:gridCol>
              </a:tblGrid>
              <a:tr h="446376">
                <a:tc>
                  <a:txBody>
                    <a:bodyPr/>
                    <a:lstStyle/>
                    <a:p>
                      <a:pPr algn="l" fontAlgn="b"/>
                      <a:r>
                        <a:rPr lang="tr-TR" sz="1300" u="none" strike="noStrike" noProof="0" dirty="0" smtClean="0">
                          <a:effectLst/>
                        </a:rPr>
                        <a:t>Laboratuvar adı</a:t>
                      </a:r>
                      <a:endParaRPr lang="tr-TR" sz="1300" b="0" i="0" u="none" strike="noStrike" noProof="0" dirty="0">
                        <a:solidFill>
                          <a:srgbClr val="000000"/>
                        </a:solidFill>
                        <a:effectLst/>
                        <a:latin typeface="Cambria" panose="02040503050406030204" pitchFamily="18" charset="0"/>
                      </a:endParaRPr>
                    </a:p>
                  </a:txBody>
                  <a:tcPr marL="9109" marR="9109" marT="9109" marB="0" anchor="b"/>
                </a:tc>
                <a:tc>
                  <a:txBody>
                    <a:bodyPr/>
                    <a:lstStyle/>
                    <a:p>
                      <a:pPr algn="l" fontAlgn="b"/>
                      <a:r>
                        <a:rPr lang="tr-TR" sz="1300" u="none" strike="noStrike" noProof="0" dirty="0" smtClean="0">
                          <a:effectLst/>
                        </a:rPr>
                        <a:t>Laboratuvar adı</a:t>
                      </a:r>
                      <a:endParaRPr lang="tr-TR" sz="1300" b="0" i="0" u="none" strike="noStrike" noProof="0" dirty="0">
                        <a:solidFill>
                          <a:srgbClr val="000000"/>
                        </a:solidFill>
                        <a:effectLst/>
                        <a:latin typeface="Cambria" panose="02040503050406030204" pitchFamily="18" charset="0"/>
                      </a:endParaRPr>
                    </a:p>
                  </a:txBody>
                  <a:tcPr marL="9109" marR="9109" marT="9109" marB="0" anchor="b"/>
                </a:tc>
                <a:extLst>
                  <a:ext uri="{0D108BD9-81ED-4DB2-BD59-A6C34878D82A}">
                    <a16:rowId xmlns:a16="http://schemas.microsoft.com/office/drawing/2014/main" val="985937023"/>
                  </a:ext>
                </a:extLst>
              </a:tr>
              <a:tr h="446376">
                <a:tc>
                  <a:txBody>
                    <a:bodyPr/>
                    <a:lstStyle/>
                    <a:p>
                      <a:pPr algn="just" fontAlgn="ctr"/>
                      <a:r>
                        <a:rPr lang="it-IT" sz="1400" b="0" i="0" u="none" strike="noStrike" dirty="0">
                          <a:solidFill>
                            <a:srgbClr val="000000"/>
                          </a:solidFill>
                          <a:effectLst/>
                          <a:latin typeface="+mj-lt"/>
                        </a:rPr>
                        <a:t>Makine Teorisi ve Dinamiği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Temiz Enerji Evi</a:t>
                      </a:r>
                    </a:p>
                  </a:txBody>
                  <a:tcPr marL="7620" marR="7620" marT="7620" marB="0" anchor="ctr"/>
                </a:tc>
                <a:extLst>
                  <a:ext uri="{0D108BD9-81ED-4DB2-BD59-A6C34878D82A}">
                    <a16:rowId xmlns:a16="http://schemas.microsoft.com/office/drawing/2014/main" val="3902290124"/>
                  </a:ext>
                </a:extLst>
              </a:tr>
              <a:tr h="446376">
                <a:tc>
                  <a:txBody>
                    <a:bodyPr/>
                    <a:lstStyle/>
                    <a:p>
                      <a:pPr algn="just" fontAlgn="ctr"/>
                      <a:r>
                        <a:rPr lang="tr-TR" sz="1400" b="0" i="0" u="none" strike="noStrike" dirty="0">
                          <a:solidFill>
                            <a:srgbClr val="000000"/>
                          </a:solidFill>
                          <a:effectLst/>
                          <a:latin typeface="+mj-lt"/>
                        </a:rPr>
                        <a:t>Termodinamik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Fiziksel Test Laboratuvarı</a:t>
                      </a:r>
                    </a:p>
                  </a:txBody>
                  <a:tcPr marL="7620" marR="7620" marT="7620" marB="0" anchor="ctr"/>
                </a:tc>
                <a:extLst>
                  <a:ext uri="{0D108BD9-81ED-4DB2-BD59-A6C34878D82A}">
                    <a16:rowId xmlns:a16="http://schemas.microsoft.com/office/drawing/2014/main" val="3027666973"/>
                  </a:ext>
                </a:extLst>
              </a:tr>
              <a:tr h="446376">
                <a:tc>
                  <a:txBody>
                    <a:bodyPr/>
                    <a:lstStyle/>
                    <a:p>
                      <a:pPr algn="just" fontAlgn="ctr"/>
                      <a:r>
                        <a:rPr lang="tr-TR" sz="1400" b="0" i="0" u="none" strike="noStrike" dirty="0">
                          <a:solidFill>
                            <a:srgbClr val="000000"/>
                          </a:solidFill>
                          <a:effectLst/>
                          <a:latin typeface="+mj-lt"/>
                        </a:rPr>
                        <a:t>Toprak Enerjili Isı Evi Laboratuvarı</a:t>
                      </a:r>
                    </a:p>
                  </a:txBody>
                  <a:tcPr marL="7620" marR="7620" marT="7620" marB="0" anchor="ctr"/>
                </a:tc>
                <a:tc>
                  <a:txBody>
                    <a:bodyPr/>
                    <a:lstStyle/>
                    <a:p>
                      <a:pPr algn="just" fontAlgn="ctr"/>
                      <a:r>
                        <a:rPr lang="tr-TR" sz="1400" b="0" i="0" u="none" strike="noStrike" dirty="0">
                          <a:solidFill>
                            <a:srgbClr val="000000"/>
                          </a:solidFill>
                          <a:effectLst/>
                          <a:latin typeface="+mj-lt"/>
                        </a:rPr>
                        <a:t>Kimyasal Test Laboratuvarı</a:t>
                      </a:r>
                    </a:p>
                  </a:txBody>
                  <a:tcPr marL="7620" marR="7620" marT="7620" marB="0" anchor="ctr"/>
                </a:tc>
                <a:extLst>
                  <a:ext uri="{0D108BD9-81ED-4DB2-BD59-A6C34878D82A}">
                    <a16:rowId xmlns:a16="http://schemas.microsoft.com/office/drawing/2014/main" val="3616346390"/>
                  </a:ext>
                </a:extLst>
              </a:tr>
              <a:tr h="446376">
                <a:tc>
                  <a:txBody>
                    <a:bodyPr/>
                    <a:lstStyle/>
                    <a:p>
                      <a:pPr algn="just" fontAlgn="ctr"/>
                      <a:r>
                        <a:rPr lang="tr-TR" sz="1400" b="0" i="0" u="none" strike="noStrike">
                          <a:solidFill>
                            <a:srgbClr val="000000"/>
                          </a:solidFill>
                          <a:effectLst/>
                          <a:latin typeface="+mj-lt"/>
                        </a:rPr>
                        <a:t>Akışkanlar Mekaniği ve Isı Laboratuvarı</a:t>
                      </a:r>
                    </a:p>
                  </a:txBody>
                  <a:tcPr marL="7620" marR="7620" marT="7620" marB="0" anchor="ctr"/>
                </a:tc>
                <a:tc>
                  <a:txBody>
                    <a:bodyPr/>
                    <a:lstStyle/>
                    <a:p>
                      <a:r>
                        <a:rPr lang="tr-TR" sz="1400" dirty="0" smtClean="0">
                          <a:latin typeface="+mj-lt"/>
                        </a:rPr>
                        <a:t>Kimyasal </a:t>
                      </a:r>
                      <a:r>
                        <a:rPr lang="en-US" sz="1400" dirty="0" smtClean="0">
                          <a:latin typeface="+mj-lt"/>
                        </a:rPr>
                        <a:t>Tekstil </a:t>
                      </a:r>
                      <a:r>
                        <a:rPr lang="tr-TR" sz="1400" noProof="0" dirty="0" smtClean="0">
                          <a:latin typeface="+mj-lt"/>
                        </a:rPr>
                        <a:t>Muayeneleri Laboratuvarı</a:t>
                      </a:r>
                    </a:p>
                  </a:txBody>
                  <a:tcPr marL="7620" marR="7620" marT="7620" marB="0" anchor="ctr"/>
                </a:tc>
                <a:extLst>
                  <a:ext uri="{0D108BD9-81ED-4DB2-BD59-A6C34878D82A}">
                    <a16:rowId xmlns:a16="http://schemas.microsoft.com/office/drawing/2014/main" val="3509063898"/>
                  </a:ext>
                </a:extLst>
              </a:tr>
              <a:tr h="446376">
                <a:tc>
                  <a:txBody>
                    <a:bodyPr/>
                    <a:lstStyle/>
                    <a:p>
                      <a:pPr algn="just" fontAlgn="ctr"/>
                      <a:r>
                        <a:rPr lang="tr-TR" sz="1400" b="0" i="0" u="none" strike="noStrike" dirty="0">
                          <a:solidFill>
                            <a:srgbClr val="000000"/>
                          </a:solidFill>
                          <a:effectLst/>
                          <a:latin typeface="+mj-lt"/>
                        </a:rPr>
                        <a:t>İçten Yanmalı Motorlar Laboratuvarı</a:t>
                      </a:r>
                    </a:p>
                  </a:txBody>
                  <a:tcPr marL="7620" marR="7620" marT="7620" marB="0" anchor="ctr"/>
                </a:tc>
                <a:tc>
                  <a:txBody>
                    <a:bodyPr/>
                    <a:lstStyle/>
                    <a:p>
                      <a:pPr algn="just" fontAlgn="ctr"/>
                      <a:r>
                        <a:rPr lang="tr-TR" sz="1400" b="0" i="0" u="none" strike="noStrike" dirty="0" smtClean="0">
                          <a:solidFill>
                            <a:srgbClr val="000000"/>
                          </a:solidFill>
                          <a:effectLst/>
                          <a:latin typeface="+mj-lt"/>
                        </a:rPr>
                        <a:t>Fiziksel Tekstil Muayeneleri </a:t>
                      </a:r>
                      <a:r>
                        <a:rPr lang="tr-TR" sz="1400" b="0" i="0" u="none" strike="noStrike" dirty="0">
                          <a:solidFill>
                            <a:srgbClr val="000000"/>
                          </a:solidFill>
                          <a:effectLst/>
                          <a:latin typeface="+mj-lt"/>
                        </a:rPr>
                        <a:t>Laboratuvarı</a:t>
                      </a:r>
                    </a:p>
                  </a:txBody>
                  <a:tcPr marL="7620" marR="7620" marT="7620" marB="0" anchor="ctr"/>
                </a:tc>
                <a:extLst>
                  <a:ext uri="{0D108BD9-81ED-4DB2-BD59-A6C34878D82A}">
                    <a16:rowId xmlns:a16="http://schemas.microsoft.com/office/drawing/2014/main" val="2462502309"/>
                  </a:ext>
                </a:extLst>
              </a:tr>
              <a:tr h="446376">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tr-TR" sz="1400" b="0" i="0" u="none" strike="noStrike" kern="1200" dirty="0" smtClean="0">
                          <a:solidFill>
                            <a:srgbClr val="000000"/>
                          </a:solidFill>
                          <a:effectLst/>
                          <a:latin typeface="+mn-lt"/>
                          <a:ea typeface="+mn-ea"/>
                          <a:cs typeface="+mn-cs"/>
                        </a:rPr>
                        <a:t>Yanma Laboratuvarı</a:t>
                      </a:r>
                    </a:p>
                    <a:p>
                      <a:pPr algn="just" fontAlgn="ctr"/>
                      <a:endParaRPr lang="tr-TR" sz="1400" b="0" i="0" u="none" strike="noStrike" dirty="0">
                        <a:solidFill>
                          <a:srgbClr val="000000"/>
                        </a:solidFill>
                        <a:effectLst/>
                        <a:latin typeface="Times New Roman" panose="02020603050405020304" pitchFamily="18" charset="0"/>
                      </a:endParaRPr>
                    </a:p>
                  </a:txBody>
                  <a:tcPr marL="9109" marR="9109" marT="9109" marB="0" anchor="ctr"/>
                </a:tc>
                <a:tc>
                  <a:txBody>
                    <a:bodyPr/>
                    <a:lstStyle/>
                    <a:p>
                      <a:pPr algn="just" fontAlgn="ctr"/>
                      <a:endParaRPr lang="tr-TR" sz="1400" b="0" i="0" u="none" strike="noStrike" dirty="0">
                        <a:solidFill>
                          <a:srgbClr val="000000"/>
                        </a:solidFill>
                        <a:effectLst/>
                        <a:latin typeface="Times New Roman" panose="02020603050405020304" pitchFamily="18" charset="0"/>
                      </a:endParaRPr>
                    </a:p>
                  </a:txBody>
                  <a:tcPr marL="9109" marR="9109" marT="9109" marB="0" anchor="ctr"/>
                </a:tc>
                <a:extLst>
                  <a:ext uri="{0D108BD9-81ED-4DB2-BD59-A6C34878D82A}">
                    <a16:rowId xmlns:a16="http://schemas.microsoft.com/office/drawing/2014/main" val="3497450270"/>
                  </a:ext>
                </a:extLst>
              </a:tr>
            </a:tbl>
          </a:graphicData>
        </a:graphic>
      </p:graphicFrame>
      <p:sp>
        <p:nvSpPr>
          <p:cNvPr id="8" name="Unvan 1"/>
          <p:cNvSpPr txBox="1">
            <a:spLocks/>
          </p:cNvSpPr>
          <p:nvPr/>
        </p:nvSpPr>
        <p:spPr>
          <a:xfrm>
            <a:off x="952678" y="442278"/>
            <a:ext cx="10339387" cy="374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ctr"/>
            <a:r>
              <a:rPr lang="tr-TR" sz="2400" b="1" dirty="0" smtClean="0"/>
              <a:t>Mühendislik Fakültesi Laboratuvar Listesi</a:t>
            </a:r>
            <a:endParaRPr lang="tr-TR" sz="2400" b="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8920291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
        <p:nvSpPr>
          <p:cNvPr id="5" name="Unvan 4"/>
          <p:cNvSpPr>
            <a:spLocks noGrp="1"/>
          </p:cNvSpPr>
          <p:nvPr>
            <p:ph type="title"/>
          </p:nvPr>
        </p:nvSpPr>
        <p:spPr/>
        <p:txBody>
          <a:bodyPr/>
          <a:lstStyle/>
          <a:p>
            <a:r>
              <a:rPr lang="tr-TR" sz="2800" b="1" dirty="0" smtClean="0"/>
              <a:t>Bölümlerimiz tarafından gerçekleştirilen bilimsel faaliyet çıktıları (2017-2018)</a:t>
            </a:r>
            <a:endParaRPr lang="tr-TR" sz="2800" b="1" dirty="0"/>
          </a:p>
        </p:txBody>
      </p:sp>
      <p:graphicFrame>
        <p:nvGraphicFramePr>
          <p:cNvPr id="8" name="Tablo 7"/>
          <p:cNvGraphicFramePr>
            <a:graphicFrameLocks noGrp="1"/>
          </p:cNvGraphicFramePr>
          <p:nvPr>
            <p:extLst/>
          </p:nvPr>
        </p:nvGraphicFramePr>
        <p:xfrm>
          <a:off x="917987" y="1888777"/>
          <a:ext cx="10612512" cy="4333039"/>
        </p:xfrm>
        <a:graphic>
          <a:graphicData uri="http://schemas.openxmlformats.org/drawingml/2006/table">
            <a:tbl>
              <a:tblPr firstRow="1" lastRow="1">
                <a:effectLst>
                  <a:outerShdw blurRad="50800" dist="38100" dir="2700000" algn="tl" rotWithShape="0">
                    <a:prstClr val="black">
                      <a:alpha val="40000"/>
                    </a:prstClr>
                  </a:outerShdw>
                </a:effectLst>
                <a:tableStyleId>{073A0DAA-6AF3-43AB-8588-CEC1D06C72B9}</a:tableStyleId>
              </a:tblPr>
              <a:tblGrid>
                <a:gridCol w="2109051">
                  <a:extLst>
                    <a:ext uri="{9D8B030D-6E8A-4147-A177-3AD203B41FA5}">
                      <a16:colId xmlns:a16="http://schemas.microsoft.com/office/drawing/2014/main" val="770465851"/>
                    </a:ext>
                  </a:extLst>
                </a:gridCol>
                <a:gridCol w="453230">
                  <a:extLst>
                    <a:ext uri="{9D8B030D-6E8A-4147-A177-3AD203B41FA5}">
                      <a16:colId xmlns:a16="http://schemas.microsoft.com/office/drawing/2014/main" val="3561895527"/>
                    </a:ext>
                  </a:extLst>
                </a:gridCol>
                <a:gridCol w="1319363">
                  <a:extLst>
                    <a:ext uri="{9D8B030D-6E8A-4147-A177-3AD203B41FA5}">
                      <a16:colId xmlns:a16="http://schemas.microsoft.com/office/drawing/2014/main" val="521700512"/>
                    </a:ext>
                  </a:extLst>
                </a:gridCol>
                <a:gridCol w="1216362">
                  <a:extLst>
                    <a:ext uri="{9D8B030D-6E8A-4147-A177-3AD203B41FA5}">
                      <a16:colId xmlns:a16="http://schemas.microsoft.com/office/drawing/2014/main" val="718131464"/>
                    </a:ext>
                  </a:extLst>
                </a:gridCol>
                <a:gridCol w="1693155">
                  <a:extLst>
                    <a:ext uri="{9D8B030D-6E8A-4147-A177-3AD203B41FA5}">
                      <a16:colId xmlns:a16="http://schemas.microsoft.com/office/drawing/2014/main" val="1642522533"/>
                    </a:ext>
                  </a:extLst>
                </a:gridCol>
                <a:gridCol w="1256296">
                  <a:extLst>
                    <a:ext uri="{9D8B030D-6E8A-4147-A177-3AD203B41FA5}">
                      <a16:colId xmlns:a16="http://schemas.microsoft.com/office/drawing/2014/main" val="3355276953"/>
                    </a:ext>
                  </a:extLst>
                </a:gridCol>
                <a:gridCol w="1776218">
                  <a:extLst>
                    <a:ext uri="{9D8B030D-6E8A-4147-A177-3AD203B41FA5}">
                      <a16:colId xmlns:a16="http://schemas.microsoft.com/office/drawing/2014/main" val="411511011"/>
                    </a:ext>
                  </a:extLst>
                </a:gridCol>
                <a:gridCol w="788837">
                  <a:extLst>
                    <a:ext uri="{9D8B030D-6E8A-4147-A177-3AD203B41FA5}">
                      <a16:colId xmlns:a16="http://schemas.microsoft.com/office/drawing/2014/main" val="2367810210"/>
                    </a:ext>
                  </a:extLst>
                </a:gridCol>
              </a:tblGrid>
              <a:tr h="326388">
                <a:tc>
                  <a:txBody>
                    <a:bodyPr/>
                    <a:lstStyle/>
                    <a:p>
                      <a:pPr algn="l" fontAlgn="t">
                        <a:lnSpc>
                          <a:spcPct val="150000"/>
                        </a:lnSpc>
                      </a:pPr>
                      <a:r>
                        <a:rPr lang="en-US" sz="1400" u="none" strike="noStrike" dirty="0" err="1">
                          <a:effectLst/>
                        </a:rPr>
                        <a:t>Bölüm</a:t>
                      </a:r>
                      <a:endParaRPr lang="en-US" sz="1400" b="1" i="0" u="none" strike="noStrike" dirty="0">
                        <a:solidFill>
                          <a:srgbClr val="000000"/>
                        </a:solidFill>
                        <a:effectLst/>
                        <a:latin typeface="Cambria" panose="02040503050406030204" pitchFamily="18" charset="0"/>
                      </a:endParaRPr>
                    </a:p>
                  </a:txBody>
                  <a:tcPr marL="4903" marR="4903" marT="4903" marB="0" anchor="ctr"/>
                </a:tc>
                <a:tc>
                  <a:txBody>
                    <a:bodyPr/>
                    <a:lstStyle/>
                    <a:p>
                      <a:pPr algn="ctr" rtl="0" fontAlgn="ctr">
                        <a:lnSpc>
                          <a:spcPct val="150000"/>
                        </a:lnSpc>
                      </a:pPr>
                      <a:r>
                        <a:rPr lang="en-US" sz="1400" u="none" strike="noStrike" dirty="0">
                          <a:effectLst/>
                        </a:rPr>
                        <a:t>BAP</a:t>
                      </a:r>
                      <a:endParaRPr lang="en-US" sz="14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TÜBİTAK+AB</a:t>
                      </a:r>
                      <a:endParaRPr lang="en-US" sz="14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err="1">
                          <a:effectLst/>
                        </a:rPr>
                        <a:t>Ulusal</a:t>
                      </a:r>
                      <a:r>
                        <a:rPr lang="en-US" sz="1400" u="none" strike="noStrike" dirty="0">
                          <a:effectLst/>
                        </a:rPr>
                        <a:t> </a:t>
                      </a:r>
                      <a:r>
                        <a:rPr lang="en-US" sz="1400" u="none" strike="noStrike" dirty="0" err="1">
                          <a:effectLst/>
                        </a:rPr>
                        <a:t>Bildiri</a:t>
                      </a:r>
                      <a:endParaRPr lang="en-US" sz="14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err="1">
                          <a:effectLst/>
                        </a:rPr>
                        <a:t>Uluslararası</a:t>
                      </a:r>
                      <a:r>
                        <a:rPr lang="en-US" sz="1400" u="none" strike="noStrike" dirty="0">
                          <a:effectLst/>
                        </a:rPr>
                        <a:t> </a:t>
                      </a:r>
                      <a:r>
                        <a:rPr lang="en-US" sz="1400" u="none" strike="noStrike" dirty="0" err="1">
                          <a:effectLst/>
                        </a:rPr>
                        <a:t>Bildiri</a:t>
                      </a:r>
                      <a:endParaRPr lang="en-US" sz="14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err="1">
                          <a:effectLst/>
                        </a:rPr>
                        <a:t>Ulusal</a:t>
                      </a:r>
                      <a:r>
                        <a:rPr lang="en-US" sz="1400" u="none" strike="noStrike" dirty="0">
                          <a:effectLst/>
                        </a:rPr>
                        <a:t> </a:t>
                      </a:r>
                      <a:r>
                        <a:rPr lang="en-US" sz="1400" u="none" strike="noStrike" dirty="0" err="1">
                          <a:effectLst/>
                        </a:rPr>
                        <a:t>Makale</a:t>
                      </a:r>
                      <a:endParaRPr lang="en-US" sz="14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err="1">
                          <a:effectLst/>
                        </a:rPr>
                        <a:t>Uluslararası</a:t>
                      </a:r>
                      <a:r>
                        <a:rPr lang="en-US" sz="1400" u="none" strike="noStrike" dirty="0">
                          <a:effectLst/>
                        </a:rPr>
                        <a:t> </a:t>
                      </a:r>
                      <a:r>
                        <a:rPr lang="en-US" sz="1400" u="none" strike="noStrike" dirty="0" err="1">
                          <a:effectLst/>
                        </a:rPr>
                        <a:t>Makale</a:t>
                      </a:r>
                      <a:endParaRPr lang="en-US" sz="14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err="1">
                          <a:effectLst/>
                        </a:rPr>
                        <a:t>Kitap</a:t>
                      </a:r>
                      <a:endParaRPr lang="en-US" sz="1400" b="1" i="0" u="none" strike="noStrike" dirty="0">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2893880468"/>
                  </a:ext>
                </a:extLst>
              </a:tr>
              <a:tr h="326388">
                <a:tc>
                  <a:txBody>
                    <a:bodyPr/>
                    <a:lstStyle/>
                    <a:p>
                      <a:pPr algn="l" rtl="0" fontAlgn="ctr">
                        <a:lnSpc>
                          <a:spcPct val="150000"/>
                        </a:lnSpc>
                      </a:pPr>
                      <a:r>
                        <a:rPr lang="en-US" sz="1400" u="none" strike="noStrike" dirty="0" err="1">
                          <a:effectLst/>
                        </a:rPr>
                        <a:t>Bilgisayar</a:t>
                      </a:r>
                      <a:r>
                        <a:rPr lang="en-US" sz="1400" u="none" strike="noStrike" dirty="0">
                          <a:effectLst/>
                        </a:rPr>
                        <a:t> Müh. </a:t>
                      </a:r>
                      <a:r>
                        <a:rPr lang="en-US" sz="1400" u="none" strike="noStrike" dirty="0" err="1">
                          <a:effectLst/>
                        </a:rPr>
                        <a:t>Bölümü</a:t>
                      </a:r>
                      <a:endParaRPr lang="en-US" sz="1400" b="1" i="0" u="none" strike="noStrike" dirty="0">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3</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6</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1</a:t>
                      </a:r>
                      <a:endParaRPr lang="en-US" sz="1400" b="0" i="0" u="none" strike="noStrike" dirty="0">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930664915"/>
                  </a:ext>
                </a:extLst>
              </a:tr>
              <a:tr h="326388">
                <a:tc>
                  <a:txBody>
                    <a:bodyPr/>
                    <a:lstStyle/>
                    <a:p>
                      <a:pPr algn="l" rtl="0" fontAlgn="ctr">
                        <a:lnSpc>
                          <a:spcPct val="150000"/>
                        </a:lnSpc>
                      </a:pPr>
                      <a:r>
                        <a:rPr lang="en-US" sz="1400" u="none" strike="noStrike">
                          <a:effectLst/>
                        </a:rPr>
                        <a:t>Çevre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1</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34</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6</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5</a:t>
                      </a:r>
                      <a:endParaRPr lang="en-US" sz="1400" b="0" i="0" u="none" strike="noStrike" dirty="0">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1300611825"/>
                  </a:ext>
                </a:extLst>
              </a:tr>
              <a:tr h="326388">
                <a:tc>
                  <a:txBody>
                    <a:bodyPr/>
                    <a:lstStyle/>
                    <a:p>
                      <a:pPr algn="l" rtl="0" fontAlgn="ctr">
                        <a:lnSpc>
                          <a:spcPct val="150000"/>
                        </a:lnSpc>
                      </a:pPr>
                      <a:r>
                        <a:rPr lang="en-US" sz="1400" u="none" strike="noStrike">
                          <a:effectLst/>
                        </a:rPr>
                        <a:t>Elk.-Elekt.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6</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 -</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9</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2</a:t>
                      </a:r>
                      <a:endParaRPr lang="en-US" sz="1400" b="0" i="0" u="none" strike="noStrike" dirty="0">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3070904770"/>
                  </a:ext>
                </a:extLst>
              </a:tr>
              <a:tr h="326388">
                <a:tc>
                  <a:txBody>
                    <a:bodyPr/>
                    <a:lstStyle/>
                    <a:p>
                      <a:pPr algn="l" rtl="0" fontAlgn="ctr">
                        <a:lnSpc>
                          <a:spcPct val="150000"/>
                        </a:lnSpc>
                      </a:pPr>
                      <a:r>
                        <a:rPr lang="en-US" sz="1400" u="none" strike="noStrike" dirty="0" err="1">
                          <a:effectLst/>
                        </a:rPr>
                        <a:t>Endüstri</a:t>
                      </a:r>
                      <a:r>
                        <a:rPr lang="en-US" sz="1400" u="none" strike="noStrike" dirty="0">
                          <a:effectLst/>
                        </a:rPr>
                        <a:t> Müh. </a:t>
                      </a:r>
                      <a:r>
                        <a:rPr lang="en-US" sz="1400" u="none" strike="noStrike" dirty="0" err="1">
                          <a:effectLst/>
                        </a:rPr>
                        <a:t>Bölümü</a:t>
                      </a:r>
                      <a:endParaRPr lang="en-US" sz="1400" b="1" i="0" u="none" strike="noStrike" dirty="0">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 -</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6</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43</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a:t>
                      </a:r>
                      <a:endParaRPr lang="en-US" sz="1400" b="0" i="0" u="none" strike="noStrike">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3508670412"/>
                  </a:ext>
                </a:extLst>
              </a:tr>
              <a:tr h="326388">
                <a:tc>
                  <a:txBody>
                    <a:bodyPr/>
                    <a:lstStyle/>
                    <a:p>
                      <a:pPr algn="l" rtl="0" fontAlgn="ctr">
                        <a:lnSpc>
                          <a:spcPct val="150000"/>
                        </a:lnSpc>
                      </a:pPr>
                      <a:r>
                        <a:rPr lang="en-US" sz="1400" u="none" strike="noStrike">
                          <a:effectLst/>
                        </a:rPr>
                        <a:t>Gıda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10</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77</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6</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a:t>
                      </a:r>
                      <a:endParaRPr lang="en-US" sz="1400" b="0" i="0" u="none" strike="noStrike">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3240642626"/>
                  </a:ext>
                </a:extLst>
              </a:tr>
              <a:tr h="326388">
                <a:tc>
                  <a:txBody>
                    <a:bodyPr/>
                    <a:lstStyle/>
                    <a:p>
                      <a:pPr algn="l" rtl="0" fontAlgn="ctr">
                        <a:lnSpc>
                          <a:spcPct val="150000"/>
                        </a:lnSpc>
                      </a:pPr>
                      <a:r>
                        <a:rPr lang="en-US" sz="1400" u="none" strike="noStrike">
                          <a:effectLst/>
                        </a:rPr>
                        <a:t>İnşaat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6</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 -</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5</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29</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5</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15</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4153306760"/>
                  </a:ext>
                </a:extLst>
              </a:tr>
              <a:tr h="326388">
                <a:tc>
                  <a:txBody>
                    <a:bodyPr/>
                    <a:lstStyle/>
                    <a:p>
                      <a:pPr algn="l" rtl="0" fontAlgn="ctr">
                        <a:lnSpc>
                          <a:spcPct val="150000"/>
                        </a:lnSpc>
                      </a:pPr>
                      <a:r>
                        <a:rPr lang="en-US" sz="1400" u="none" strike="noStrike">
                          <a:effectLst/>
                        </a:rPr>
                        <a:t>Jeofizik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 -</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1</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a:t>
                      </a:r>
                      <a:endParaRPr lang="en-US" sz="1400" b="0" i="0" u="none" strike="noStrike">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1574974312"/>
                  </a:ext>
                </a:extLst>
              </a:tr>
              <a:tr h="326388">
                <a:tc>
                  <a:txBody>
                    <a:bodyPr/>
                    <a:lstStyle/>
                    <a:p>
                      <a:pPr algn="l" rtl="0" fontAlgn="ctr">
                        <a:lnSpc>
                          <a:spcPct val="150000"/>
                        </a:lnSpc>
                      </a:pPr>
                      <a:r>
                        <a:rPr lang="en-US" sz="1400" u="none" strike="noStrike">
                          <a:effectLst/>
                        </a:rPr>
                        <a:t>Jeoloji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6</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17</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81</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10</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40</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5</a:t>
                      </a:r>
                      <a:endParaRPr lang="en-US" sz="1400" b="0" i="0" u="none" strike="noStrike">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212993618"/>
                  </a:ext>
                </a:extLst>
              </a:tr>
              <a:tr h="326388">
                <a:tc>
                  <a:txBody>
                    <a:bodyPr/>
                    <a:lstStyle/>
                    <a:p>
                      <a:pPr algn="l" rtl="0" fontAlgn="ctr">
                        <a:lnSpc>
                          <a:spcPct val="150000"/>
                        </a:lnSpc>
                      </a:pPr>
                      <a:r>
                        <a:rPr lang="en-US" sz="1400" u="none" strike="noStrike">
                          <a:effectLst/>
                        </a:rPr>
                        <a:t>Kimya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 -</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37</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18</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a:t>
                      </a:r>
                      <a:endParaRPr lang="en-US" sz="1400" b="0" i="0" u="none" strike="noStrike">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4149968826"/>
                  </a:ext>
                </a:extLst>
              </a:tr>
              <a:tr h="326388">
                <a:tc>
                  <a:txBody>
                    <a:bodyPr/>
                    <a:lstStyle/>
                    <a:p>
                      <a:pPr algn="l" rtl="0" fontAlgn="ctr">
                        <a:lnSpc>
                          <a:spcPct val="150000"/>
                        </a:lnSpc>
                      </a:pPr>
                      <a:r>
                        <a:rPr lang="en-US" sz="1400" u="none" strike="noStrike">
                          <a:effectLst/>
                        </a:rPr>
                        <a:t>Makine Müh. Bölümü</a:t>
                      </a:r>
                      <a:endParaRPr lang="en-US" sz="1400" b="1" i="0" u="none" strike="noStrike">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8</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 -</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5</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24</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11</a:t>
                      </a:r>
                      <a:endParaRPr lang="en-US" sz="1400" b="0"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3</a:t>
                      </a:r>
                      <a:endParaRPr lang="en-US" sz="1400" b="0" i="0" u="none" strike="noStrike" dirty="0">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3210923104"/>
                  </a:ext>
                </a:extLst>
              </a:tr>
              <a:tr h="326388">
                <a:tc>
                  <a:txBody>
                    <a:bodyPr/>
                    <a:lstStyle/>
                    <a:p>
                      <a:pPr algn="l" rtl="0" fontAlgn="ctr">
                        <a:lnSpc>
                          <a:spcPct val="150000"/>
                        </a:lnSpc>
                      </a:pPr>
                      <a:r>
                        <a:rPr lang="en-US" sz="1400" u="none" strike="noStrike" dirty="0">
                          <a:effectLst/>
                        </a:rPr>
                        <a:t>Tekstil Müh. </a:t>
                      </a:r>
                      <a:r>
                        <a:rPr lang="en-US" sz="1400" u="none" strike="noStrike" dirty="0" err="1">
                          <a:effectLst/>
                        </a:rPr>
                        <a:t>Bölümü</a:t>
                      </a:r>
                      <a:endParaRPr lang="en-US" sz="1400" b="1" i="0" u="none" strike="noStrike" dirty="0">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marL="0" marR="0" lvl="0" indent="0" algn="ctr" defTabSz="914400" rtl="0" eaLnBrk="1" fontAlgn="ctr" latinLnBrk="0" hangingPunct="1">
                        <a:lnSpc>
                          <a:spcPct val="150000"/>
                        </a:lnSpc>
                        <a:spcBef>
                          <a:spcPts val="0"/>
                        </a:spcBef>
                        <a:spcAft>
                          <a:spcPts val="0"/>
                        </a:spcAft>
                        <a:buClrTx/>
                        <a:buSzTx/>
                        <a:buFontTx/>
                        <a:buNone/>
                        <a:tabLst/>
                        <a:defRPr/>
                      </a:pPr>
                      <a:r>
                        <a:rPr lang="en-US" sz="1400" u="none" strike="noStrike" dirty="0">
                          <a:effectLst/>
                        </a:rPr>
                        <a:t> </a:t>
                      </a:r>
                      <a:r>
                        <a:rPr lang="en-US" sz="1400" u="none" strike="noStrike" dirty="0" smtClean="0">
                          <a:effectLst/>
                        </a:rPr>
                        <a:t> -</a:t>
                      </a:r>
                      <a:endParaRPr lang="en-US" sz="1400" b="0" i="0" u="none" strike="noStrike" dirty="0" smtClean="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28</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3</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a:effectLst/>
                        </a:rPr>
                        <a:t>14</a:t>
                      </a:r>
                      <a:endParaRPr lang="en-US" sz="1400" b="0" i="0" u="none" strike="noStrike">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400" u="none" strike="noStrike" dirty="0">
                          <a:effectLst/>
                        </a:rPr>
                        <a:t>3</a:t>
                      </a:r>
                      <a:endParaRPr lang="en-US" sz="1400" b="0" i="0" u="none" strike="noStrike" dirty="0">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470789573"/>
                  </a:ext>
                </a:extLst>
              </a:tr>
              <a:tr h="326388">
                <a:tc>
                  <a:txBody>
                    <a:bodyPr/>
                    <a:lstStyle/>
                    <a:p>
                      <a:pPr algn="l" rtl="0" fontAlgn="ctr">
                        <a:lnSpc>
                          <a:spcPct val="150000"/>
                        </a:lnSpc>
                      </a:pPr>
                      <a:r>
                        <a:rPr lang="en-US" sz="1800" u="none" strike="noStrike" dirty="0" err="1">
                          <a:effectLst/>
                        </a:rPr>
                        <a:t>Toplam</a:t>
                      </a:r>
                      <a:endParaRPr lang="en-US" sz="1800" b="1" i="0" u="none" strike="noStrike" dirty="0">
                        <a:solidFill>
                          <a:srgbClr val="FFFFFF"/>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800" u="none" strike="noStrike" dirty="0">
                          <a:effectLst/>
                        </a:rPr>
                        <a:t>68</a:t>
                      </a:r>
                      <a:endParaRPr lang="en-US" sz="18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800" u="none" strike="noStrike" dirty="0">
                          <a:effectLst/>
                        </a:rPr>
                        <a:t> 20</a:t>
                      </a:r>
                      <a:endParaRPr lang="en-US" sz="18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800" u="none" strike="noStrike" dirty="0">
                          <a:effectLst/>
                        </a:rPr>
                        <a:t>58</a:t>
                      </a:r>
                      <a:endParaRPr lang="en-US" sz="18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800" u="none" strike="noStrike" dirty="0">
                          <a:effectLst/>
                        </a:rPr>
                        <a:t>415</a:t>
                      </a:r>
                      <a:endParaRPr lang="en-US" sz="18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800" u="none" strike="noStrike" dirty="0">
                          <a:effectLst/>
                        </a:rPr>
                        <a:t>38</a:t>
                      </a:r>
                      <a:endParaRPr lang="en-US" sz="18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800" u="none" strike="noStrike" dirty="0">
                          <a:effectLst/>
                        </a:rPr>
                        <a:t>143</a:t>
                      </a:r>
                      <a:endParaRPr lang="en-US" sz="1800" b="1" i="0" u="none" strike="noStrike" dirty="0">
                        <a:solidFill>
                          <a:srgbClr val="000000"/>
                        </a:solidFill>
                        <a:effectLst/>
                        <a:latin typeface="Book Antiqua" panose="02040602050305030304" pitchFamily="18" charset="0"/>
                      </a:endParaRPr>
                    </a:p>
                  </a:txBody>
                  <a:tcPr marL="4903" marR="4903" marT="4903" marB="0" anchor="ctr"/>
                </a:tc>
                <a:tc>
                  <a:txBody>
                    <a:bodyPr/>
                    <a:lstStyle/>
                    <a:p>
                      <a:pPr algn="ctr" rtl="0" fontAlgn="ctr">
                        <a:lnSpc>
                          <a:spcPct val="150000"/>
                        </a:lnSpc>
                      </a:pPr>
                      <a:r>
                        <a:rPr lang="en-US" sz="1800" u="none" strike="noStrike" dirty="0">
                          <a:effectLst/>
                        </a:rPr>
                        <a:t>23</a:t>
                      </a:r>
                      <a:endParaRPr lang="en-US" sz="1800" b="1" i="0" u="none" strike="noStrike" dirty="0">
                        <a:solidFill>
                          <a:srgbClr val="000000"/>
                        </a:solidFill>
                        <a:effectLst/>
                        <a:latin typeface="Book Antiqua" panose="02040602050305030304" pitchFamily="18" charset="0"/>
                      </a:endParaRPr>
                    </a:p>
                  </a:txBody>
                  <a:tcPr marL="4903" marR="4903" marT="4903" marB="0" anchor="ctr"/>
                </a:tc>
                <a:extLst>
                  <a:ext uri="{0D108BD9-81ED-4DB2-BD59-A6C34878D82A}">
                    <a16:rowId xmlns:a16="http://schemas.microsoft.com/office/drawing/2014/main" val="324523157"/>
                  </a:ext>
                </a:extLst>
              </a:tr>
            </a:tbl>
          </a:graphicData>
        </a:graphic>
      </p:graphicFrame>
    </p:spTree>
    <p:extLst>
      <p:ext uri="{BB962C8B-B14F-4D97-AF65-F5344CB8AC3E}">
        <p14:creationId xmlns:p14="http://schemas.microsoft.com/office/powerpoint/2010/main" val="9049029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PAÜ Araştırma ve Geliştirme Süreci Tanımlama Bilgi Paylaşımı Toplantısı - 12 Aralık 2018</a:t>
            </a:r>
            <a:endParaRPr lang="tr-TR"/>
          </a:p>
        </p:txBody>
      </p:sp>
      <p:sp>
        <p:nvSpPr>
          <p:cNvPr id="5" name="Unvan 4"/>
          <p:cNvSpPr>
            <a:spLocks noGrp="1"/>
          </p:cNvSpPr>
          <p:nvPr>
            <p:ph type="title"/>
          </p:nvPr>
        </p:nvSpPr>
        <p:spPr/>
        <p:txBody>
          <a:bodyPr/>
          <a:lstStyle/>
          <a:p>
            <a:r>
              <a:rPr lang="tr-TR" sz="4000" b="1" dirty="0" smtClean="0"/>
              <a:t>Öğrenci-öğretim elemanı değişim hareketi (2017-2018)</a:t>
            </a:r>
            <a:endParaRPr lang="tr-TR" sz="4000" b="1" dirty="0"/>
          </a:p>
        </p:txBody>
      </p:sp>
      <p:graphicFrame>
        <p:nvGraphicFramePr>
          <p:cNvPr id="8" name="İçerik Yer Tutucusu 7"/>
          <p:cNvGraphicFramePr>
            <a:graphicFrameLocks noGrp="1"/>
          </p:cNvGraphicFramePr>
          <p:nvPr>
            <p:ph idx="1"/>
            <p:extLst/>
          </p:nvPr>
        </p:nvGraphicFramePr>
        <p:xfrm>
          <a:off x="1527859" y="1349642"/>
          <a:ext cx="9121940" cy="4968465"/>
        </p:xfrm>
        <a:graphic>
          <a:graphicData uri="http://schemas.openxmlformats.org/drawingml/2006/table">
            <a:tbl>
              <a:tblPr firstRow="1" lastRow="1">
                <a:tableStyleId>{073A0DAA-6AF3-43AB-8588-CEC1D06C72B9}</a:tableStyleId>
              </a:tblPr>
              <a:tblGrid>
                <a:gridCol w="2055824">
                  <a:extLst>
                    <a:ext uri="{9D8B030D-6E8A-4147-A177-3AD203B41FA5}">
                      <a16:colId xmlns:a16="http://schemas.microsoft.com/office/drawing/2014/main" val="3369760859"/>
                    </a:ext>
                  </a:extLst>
                </a:gridCol>
                <a:gridCol w="1177686">
                  <a:extLst>
                    <a:ext uri="{9D8B030D-6E8A-4147-A177-3AD203B41FA5}">
                      <a16:colId xmlns:a16="http://schemas.microsoft.com/office/drawing/2014/main" val="3134209593"/>
                    </a:ext>
                  </a:extLst>
                </a:gridCol>
                <a:gridCol w="1177686">
                  <a:extLst>
                    <a:ext uri="{9D8B030D-6E8A-4147-A177-3AD203B41FA5}">
                      <a16:colId xmlns:a16="http://schemas.microsoft.com/office/drawing/2014/main" val="1747143294"/>
                    </a:ext>
                  </a:extLst>
                </a:gridCol>
                <a:gridCol w="1177686">
                  <a:extLst>
                    <a:ext uri="{9D8B030D-6E8A-4147-A177-3AD203B41FA5}">
                      <a16:colId xmlns:a16="http://schemas.microsoft.com/office/drawing/2014/main" val="1211782216"/>
                    </a:ext>
                  </a:extLst>
                </a:gridCol>
                <a:gridCol w="1177686">
                  <a:extLst>
                    <a:ext uri="{9D8B030D-6E8A-4147-A177-3AD203B41FA5}">
                      <a16:colId xmlns:a16="http://schemas.microsoft.com/office/drawing/2014/main" val="2677508626"/>
                    </a:ext>
                  </a:extLst>
                </a:gridCol>
                <a:gridCol w="1177686">
                  <a:extLst>
                    <a:ext uri="{9D8B030D-6E8A-4147-A177-3AD203B41FA5}">
                      <a16:colId xmlns:a16="http://schemas.microsoft.com/office/drawing/2014/main" val="2672149734"/>
                    </a:ext>
                  </a:extLst>
                </a:gridCol>
                <a:gridCol w="1177686">
                  <a:extLst>
                    <a:ext uri="{9D8B030D-6E8A-4147-A177-3AD203B41FA5}">
                      <a16:colId xmlns:a16="http://schemas.microsoft.com/office/drawing/2014/main" val="2819877237"/>
                    </a:ext>
                  </a:extLst>
                </a:gridCol>
              </a:tblGrid>
              <a:tr h="332597">
                <a:tc>
                  <a:txBody>
                    <a:bodyPr/>
                    <a:lstStyle/>
                    <a:p>
                      <a:pPr algn="l" fontAlgn="b">
                        <a:lnSpc>
                          <a:spcPct val="150000"/>
                        </a:lnSpc>
                      </a:pPr>
                      <a:endParaRPr lang="en-US" sz="1400" b="0" i="0" u="none" strike="noStrike" dirty="0">
                        <a:solidFill>
                          <a:srgbClr val="000000"/>
                        </a:solidFill>
                        <a:effectLst/>
                        <a:latin typeface="+mj-lt"/>
                      </a:endParaRPr>
                    </a:p>
                  </a:txBody>
                  <a:tcPr marL="4624" marR="4624" marT="4624" marB="0" anchor="b"/>
                </a:tc>
                <a:tc gridSpan="2">
                  <a:txBody>
                    <a:bodyPr/>
                    <a:lstStyle/>
                    <a:p>
                      <a:pPr algn="ctr" fontAlgn="b">
                        <a:lnSpc>
                          <a:spcPct val="150000"/>
                        </a:lnSpc>
                      </a:pPr>
                      <a:r>
                        <a:rPr lang="en-US" sz="1400" u="none" strike="noStrike" dirty="0">
                          <a:effectLst/>
                          <a:latin typeface="+mj-lt"/>
                        </a:rPr>
                        <a:t>Erasmus</a:t>
                      </a:r>
                      <a:endParaRPr lang="en-US" sz="1400" b="0" i="0" u="none" strike="noStrike" dirty="0">
                        <a:solidFill>
                          <a:srgbClr val="000000"/>
                        </a:solidFill>
                        <a:effectLst/>
                        <a:latin typeface="+mj-lt"/>
                      </a:endParaRPr>
                    </a:p>
                  </a:txBody>
                  <a:tcPr marL="4624" marR="4624" marT="4624" marB="0" anchor="b"/>
                </a:tc>
                <a:tc hMerge="1">
                  <a:txBody>
                    <a:bodyPr/>
                    <a:lstStyle/>
                    <a:p>
                      <a:endParaRPr lang="en-US"/>
                    </a:p>
                  </a:txBody>
                  <a:tcPr/>
                </a:tc>
                <a:tc gridSpan="2">
                  <a:txBody>
                    <a:bodyPr/>
                    <a:lstStyle/>
                    <a:p>
                      <a:pPr algn="ctr" fontAlgn="b">
                        <a:lnSpc>
                          <a:spcPct val="150000"/>
                        </a:lnSpc>
                      </a:pPr>
                      <a:r>
                        <a:rPr lang="en-US" sz="1400" u="none" strike="noStrike">
                          <a:effectLst/>
                          <a:latin typeface="+mj-lt"/>
                        </a:rPr>
                        <a:t>Farabi</a:t>
                      </a:r>
                      <a:endParaRPr lang="en-US" sz="1400" b="0" i="0" u="none" strike="noStrike">
                        <a:solidFill>
                          <a:srgbClr val="000000"/>
                        </a:solidFill>
                        <a:effectLst/>
                        <a:latin typeface="+mj-lt"/>
                      </a:endParaRPr>
                    </a:p>
                  </a:txBody>
                  <a:tcPr marL="4624" marR="4624" marT="4624" marB="0" anchor="b"/>
                </a:tc>
                <a:tc hMerge="1">
                  <a:txBody>
                    <a:bodyPr/>
                    <a:lstStyle/>
                    <a:p>
                      <a:endParaRPr lang="en-US"/>
                    </a:p>
                  </a:txBody>
                  <a:tcPr/>
                </a:tc>
                <a:tc gridSpan="2">
                  <a:txBody>
                    <a:bodyPr/>
                    <a:lstStyle/>
                    <a:p>
                      <a:pPr algn="ctr" fontAlgn="b">
                        <a:lnSpc>
                          <a:spcPct val="150000"/>
                        </a:lnSpc>
                      </a:pPr>
                      <a:r>
                        <a:rPr lang="en-US" sz="1400" u="none" strike="noStrike">
                          <a:effectLst/>
                          <a:latin typeface="+mj-lt"/>
                        </a:rPr>
                        <a:t>Erasmus</a:t>
                      </a:r>
                      <a:endParaRPr lang="en-US" sz="1400" b="0" i="0" u="none" strike="noStrike">
                        <a:solidFill>
                          <a:srgbClr val="000000"/>
                        </a:solidFill>
                        <a:effectLst/>
                        <a:latin typeface="+mj-lt"/>
                      </a:endParaRPr>
                    </a:p>
                  </a:txBody>
                  <a:tcPr marL="4624" marR="4624" marT="4624" marB="0" anchor="b"/>
                </a:tc>
                <a:tc hMerge="1">
                  <a:txBody>
                    <a:bodyPr/>
                    <a:lstStyle/>
                    <a:p>
                      <a:endParaRPr lang="en-US"/>
                    </a:p>
                  </a:txBody>
                  <a:tcPr/>
                </a:tc>
                <a:extLst>
                  <a:ext uri="{0D108BD9-81ED-4DB2-BD59-A6C34878D82A}">
                    <a16:rowId xmlns:a16="http://schemas.microsoft.com/office/drawing/2014/main" val="3466479876"/>
                  </a:ext>
                </a:extLst>
              </a:tr>
              <a:tr h="603110">
                <a:tc>
                  <a:txBody>
                    <a:bodyPr/>
                    <a:lstStyle/>
                    <a:p>
                      <a:pPr marL="0" algn="ctr" defTabSz="914400" rtl="0" eaLnBrk="1" fontAlgn="b" latinLnBrk="0" hangingPunct="1">
                        <a:lnSpc>
                          <a:spcPct val="150000"/>
                        </a:lnSpc>
                      </a:pPr>
                      <a:r>
                        <a:rPr lang="en-US" sz="1400" b="1" u="none" strike="noStrike" kern="1200" dirty="0" err="1">
                          <a:solidFill>
                            <a:schemeClr val="lt1"/>
                          </a:solidFill>
                          <a:effectLst/>
                          <a:latin typeface="+mj-lt"/>
                          <a:ea typeface="+mn-ea"/>
                          <a:cs typeface="+mn-cs"/>
                        </a:rPr>
                        <a:t>Bölüm</a:t>
                      </a:r>
                      <a:endParaRPr lang="en-US" sz="1400" b="1" u="none" strike="noStrike" kern="1200" dirty="0">
                        <a:solidFill>
                          <a:schemeClr val="lt1"/>
                        </a:solidFill>
                        <a:effectLst/>
                        <a:latin typeface="+mj-lt"/>
                        <a:ea typeface="+mn-ea"/>
                        <a:cs typeface="+mn-cs"/>
                      </a:endParaRPr>
                    </a:p>
                  </a:txBody>
                  <a:tcPr marL="4624" marR="4624" marT="4624" marB="0" anchor="ctr">
                    <a:solidFill>
                      <a:schemeClr val="tx1"/>
                    </a:solidFill>
                  </a:tcPr>
                </a:tc>
                <a:tc>
                  <a:txBody>
                    <a:bodyPr/>
                    <a:lstStyle/>
                    <a:p>
                      <a:pPr marL="0" algn="ctr" defTabSz="914400" rtl="0" eaLnBrk="1" fontAlgn="b" latinLnBrk="0" hangingPunct="1">
                        <a:lnSpc>
                          <a:spcPct val="150000"/>
                        </a:lnSpc>
                      </a:pPr>
                      <a:r>
                        <a:rPr lang="en-US" sz="1400" b="1" u="none" strike="noStrike" kern="1200" dirty="0" err="1">
                          <a:solidFill>
                            <a:schemeClr val="lt1"/>
                          </a:solidFill>
                          <a:effectLst/>
                          <a:latin typeface="+mj-lt"/>
                          <a:ea typeface="+mn-ea"/>
                          <a:cs typeface="+mn-cs"/>
                        </a:rPr>
                        <a:t>Gelen</a:t>
                      </a:r>
                      <a:r>
                        <a:rPr lang="en-US" sz="1400" b="1" u="none" strike="noStrike" kern="1200" dirty="0">
                          <a:solidFill>
                            <a:schemeClr val="lt1"/>
                          </a:solidFill>
                          <a:effectLst/>
                          <a:latin typeface="+mj-lt"/>
                          <a:ea typeface="+mn-ea"/>
                          <a:cs typeface="+mn-cs"/>
                        </a:rPr>
                        <a:t> </a:t>
                      </a:r>
                      <a:r>
                        <a:rPr lang="en-US" sz="1400" b="1" u="none" strike="noStrike" kern="1200" dirty="0" err="1">
                          <a:solidFill>
                            <a:schemeClr val="lt1"/>
                          </a:solidFill>
                          <a:effectLst/>
                          <a:latin typeface="+mj-lt"/>
                          <a:ea typeface="+mn-ea"/>
                          <a:cs typeface="+mn-cs"/>
                        </a:rPr>
                        <a:t>Öğrenci</a:t>
                      </a:r>
                      <a:endParaRPr lang="en-US" sz="1400" b="1" u="none" strike="noStrike" kern="1200" dirty="0">
                        <a:solidFill>
                          <a:schemeClr val="lt1"/>
                        </a:solidFill>
                        <a:effectLst/>
                        <a:latin typeface="+mj-lt"/>
                        <a:ea typeface="+mn-ea"/>
                        <a:cs typeface="+mn-cs"/>
                      </a:endParaRPr>
                    </a:p>
                  </a:txBody>
                  <a:tcPr marL="4624" marR="4624" marT="4624" marB="0" anchor="ctr">
                    <a:solidFill>
                      <a:schemeClr val="tx1"/>
                    </a:solidFill>
                  </a:tcPr>
                </a:tc>
                <a:tc>
                  <a:txBody>
                    <a:bodyPr/>
                    <a:lstStyle/>
                    <a:p>
                      <a:pPr marL="0" algn="ctr" defTabSz="914400" rtl="0" eaLnBrk="1" fontAlgn="b" latinLnBrk="0" hangingPunct="1">
                        <a:lnSpc>
                          <a:spcPct val="150000"/>
                        </a:lnSpc>
                      </a:pPr>
                      <a:r>
                        <a:rPr lang="en-US" sz="1400" b="1" u="none" strike="noStrike" kern="1200" dirty="0" err="1">
                          <a:solidFill>
                            <a:schemeClr val="lt1"/>
                          </a:solidFill>
                          <a:effectLst/>
                          <a:latin typeface="+mj-lt"/>
                          <a:ea typeface="+mn-ea"/>
                          <a:cs typeface="+mn-cs"/>
                        </a:rPr>
                        <a:t>Giden</a:t>
                      </a:r>
                      <a:r>
                        <a:rPr lang="en-US" sz="1400" b="1" u="none" strike="noStrike" kern="1200" dirty="0">
                          <a:solidFill>
                            <a:schemeClr val="lt1"/>
                          </a:solidFill>
                          <a:effectLst/>
                          <a:latin typeface="+mj-lt"/>
                          <a:ea typeface="+mn-ea"/>
                          <a:cs typeface="+mn-cs"/>
                        </a:rPr>
                        <a:t> </a:t>
                      </a:r>
                      <a:r>
                        <a:rPr lang="en-US" sz="1400" b="1" u="none" strike="noStrike" kern="1200" dirty="0" err="1">
                          <a:solidFill>
                            <a:schemeClr val="lt1"/>
                          </a:solidFill>
                          <a:effectLst/>
                          <a:latin typeface="+mj-lt"/>
                          <a:ea typeface="+mn-ea"/>
                          <a:cs typeface="+mn-cs"/>
                        </a:rPr>
                        <a:t>Öğrenci</a:t>
                      </a:r>
                      <a:endParaRPr lang="en-US" sz="1400" b="1" u="none" strike="noStrike" kern="1200" dirty="0">
                        <a:solidFill>
                          <a:schemeClr val="lt1"/>
                        </a:solidFill>
                        <a:effectLst/>
                        <a:latin typeface="+mj-lt"/>
                        <a:ea typeface="+mn-ea"/>
                        <a:cs typeface="+mn-cs"/>
                      </a:endParaRPr>
                    </a:p>
                  </a:txBody>
                  <a:tcPr marL="4624" marR="4624" marT="4624" marB="0" anchor="ctr">
                    <a:solidFill>
                      <a:schemeClr val="tx1"/>
                    </a:solidFill>
                  </a:tcPr>
                </a:tc>
                <a:tc>
                  <a:txBody>
                    <a:bodyPr/>
                    <a:lstStyle/>
                    <a:p>
                      <a:pPr marL="0" algn="ctr" defTabSz="914400" rtl="0" eaLnBrk="1" fontAlgn="b" latinLnBrk="0" hangingPunct="1">
                        <a:lnSpc>
                          <a:spcPct val="150000"/>
                        </a:lnSpc>
                      </a:pPr>
                      <a:r>
                        <a:rPr lang="en-US" sz="1400" b="1" u="none" strike="noStrike" kern="1200" dirty="0" err="1">
                          <a:solidFill>
                            <a:schemeClr val="lt1"/>
                          </a:solidFill>
                          <a:effectLst/>
                          <a:latin typeface="+mj-lt"/>
                          <a:ea typeface="+mn-ea"/>
                          <a:cs typeface="+mn-cs"/>
                        </a:rPr>
                        <a:t>Gelen</a:t>
                      </a:r>
                      <a:r>
                        <a:rPr lang="en-US" sz="1400" b="1" u="none" strike="noStrike" kern="1200" dirty="0">
                          <a:solidFill>
                            <a:schemeClr val="lt1"/>
                          </a:solidFill>
                          <a:effectLst/>
                          <a:latin typeface="+mj-lt"/>
                          <a:ea typeface="+mn-ea"/>
                          <a:cs typeface="+mn-cs"/>
                        </a:rPr>
                        <a:t> </a:t>
                      </a:r>
                      <a:r>
                        <a:rPr lang="en-US" sz="1400" b="1" u="none" strike="noStrike" kern="1200" dirty="0" err="1">
                          <a:solidFill>
                            <a:schemeClr val="lt1"/>
                          </a:solidFill>
                          <a:effectLst/>
                          <a:latin typeface="+mj-lt"/>
                          <a:ea typeface="+mn-ea"/>
                          <a:cs typeface="+mn-cs"/>
                        </a:rPr>
                        <a:t>Öğrenci</a:t>
                      </a:r>
                      <a:endParaRPr lang="en-US" sz="1400" b="1" u="none" strike="noStrike" kern="1200" dirty="0">
                        <a:solidFill>
                          <a:schemeClr val="lt1"/>
                        </a:solidFill>
                        <a:effectLst/>
                        <a:latin typeface="+mj-lt"/>
                        <a:ea typeface="+mn-ea"/>
                        <a:cs typeface="+mn-cs"/>
                      </a:endParaRPr>
                    </a:p>
                  </a:txBody>
                  <a:tcPr marL="4624" marR="4624" marT="4624" marB="0" anchor="ctr">
                    <a:solidFill>
                      <a:schemeClr val="tx1"/>
                    </a:solidFill>
                  </a:tcPr>
                </a:tc>
                <a:tc>
                  <a:txBody>
                    <a:bodyPr/>
                    <a:lstStyle/>
                    <a:p>
                      <a:pPr marL="0" algn="ctr" defTabSz="914400" rtl="0" eaLnBrk="1" fontAlgn="b" latinLnBrk="0" hangingPunct="1">
                        <a:lnSpc>
                          <a:spcPct val="150000"/>
                        </a:lnSpc>
                      </a:pPr>
                      <a:r>
                        <a:rPr lang="en-US" sz="1400" b="1" u="none" strike="noStrike" kern="1200" dirty="0" err="1">
                          <a:solidFill>
                            <a:schemeClr val="lt1"/>
                          </a:solidFill>
                          <a:effectLst/>
                          <a:latin typeface="+mj-lt"/>
                          <a:ea typeface="+mn-ea"/>
                          <a:cs typeface="+mn-cs"/>
                        </a:rPr>
                        <a:t>Giden</a:t>
                      </a:r>
                      <a:r>
                        <a:rPr lang="en-US" sz="1400" b="1" u="none" strike="noStrike" kern="1200" dirty="0">
                          <a:solidFill>
                            <a:schemeClr val="lt1"/>
                          </a:solidFill>
                          <a:effectLst/>
                          <a:latin typeface="+mj-lt"/>
                          <a:ea typeface="+mn-ea"/>
                          <a:cs typeface="+mn-cs"/>
                        </a:rPr>
                        <a:t> </a:t>
                      </a:r>
                      <a:r>
                        <a:rPr lang="en-US" sz="1400" b="1" u="none" strike="noStrike" kern="1200" dirty="0" err="1">
                          <a:solidFill>
                            <a:schemeClr val="lt1"/>
                          </a:solidFill>
                          <a:effectLst/>
                          <a:latin typeface="+mj-lt"/>
                          <a:ea typeface="+mn-ea"/>
                          <a:cs typeface="+mn-cs"/>
                        </a:rPr>
                        <a:t>Öğrenci</a:t>
                      </a:r>
                      <a:endParaRPr lang="en-US" sz="1400" b="1" u="none" strike="noStrike" kern="1200" dirty="0">
                        <a:solidFill>
                          <a:schemeClr val="lt1"/>
                        </a:solidFill>
                        <a:effectLst/>
                        <a:latin typeface="+mj-lt"/>
                        <a:ea typeface="+mn-ea"/>
                        <a:cs typeface="+mn-cs"/>
                      </a:endParaRPr>
                    </a:p>
                  </a:txBody>
                  <a:tcPr marL="4624" marR="4624" marT="4624" marB="0" anchor="ctr">
                    <a:solidFill>
                      <a:schemeClr val="tx1"/>
                    </a:solidFill>
                  </a:tcPr>
                </a:tc>
                <a:tc>
                  <a:txBody>
                    <a:bodyPr/>
                    <a:lstStyle/>
                    <a:p>
                      <a:pPr marL="0" algn="ctr" defTabSz="914400" rtl="0" eaLnBrk="1" fontAlgn="b" latinLnBrk="0" hangingPunct="1">
                        <a:lnSpc>
                          <a:spcPct val="150000"/>
                        </a:lnSpc>
                      </a:pPr>
                      <a:r>
                        <a:rPr lang="en-US" sz="1400" b="1" u="none" strike="noStrike" kern="1200" dirty="0" err="1">
                          <a:solidFill>
                            <a:schemeClr val="lt1"/>
                          </a:solidFill>
                          <a:effectLst/>
                          <a:latin typeface="+mj-lt"/>
                          <a:ea typeface="+mn-ea"/>
                          <a:cs typeface="+mn-cs"/>
                        </a:rPr>
                        <a:t>Gelen</a:t>
                      </a:r>
                      <a:r>
                        <a:rPr lang="en-US" sz="1400" b="1" u="none" strike="noStrike" kern="1200" dirty="0">
                          <a:solidFill>
                            <a:schemeClr val="lt1"/>
                          </a:solidFill>
                          <a:effectLst/>
                          <a:latin typeface="+mj-lt"/>
                          <a:ea typeface="+mn-ea"/>
                          <a:cs typeface="+mn-cs"/>
                        </a:rPr>
                        <a:t> </a:t>
                      </a:r>
                      <a:r>
                        <a:rPr lang="en-US" sz="1400" b="1" u="none" strike="noStrike" kern="1200" dirty="0" err="1">
                          <a:solidFill>
                            <a:schemeClr val="lt1"/>
                          </a:solidFill>
                          <a:effectLst/>
                          <a:latin typeface="+mj-lt"/>
                          <a:ea typeface="+mn-ea"/>
                          <a:cs typeface="+mn-cs"/>
                        </a:rPr>
                        <a:t>Personel</a:t>
                      </a:r>
                      <a:endParaRPr lang="en-US" sz="1400" b="1" u="none" strike="noStrike" kern="1200" dirty="0">
                        <a:solidFill>
                          <a:schemeClr val="lt1"/>
                        </a:solidFill>
                        <a:effectLst/>
                        <a:latin typeface="+mj-lt"/>
                        <a:ea typeface="+mn-ea"/>
                        <a:cs typeface="+mn-cs"/>
                      </a:endParaRPr>
                    </a:p>
                  </a:txBody>
                  <a:tcPr marL="4624" marR="4624" marT="4624" marB="0" anchor="ctr">
                    <a:solidFill>
                      <a:schemeClr val="tx1"/>
                    </a:solidFill>
                  </a:tcPr>
                </a:tc>
                <a:tc>
                  <a:txBody>
                    <a:bodyPr/>
                    <a:lstStyle/>
                    <a:p>
                      <a:pPr marL="0" algn="ctr" defTabSz="914400" rtl="0" eaLnBrk="1" fontAlgn="b" latinLnBrk="0" hangingPunct="1">
                        <a:lnSpc>
                          <a:spcPct val="150000"/>
                        </a:lnSpc>
                      </a:pPr>
                      <a:r>
                        <a:rPr lang="en-US" sz="1400" b="1" u="none" strike="noStrike" kern="1200" dirty="0" err="1">
                          <a:solidFill>
                            <a:schemeClr val="lt1"/>
                          </a:solidFill>
                          <a:effectLst/>
                          <a:latin typeface="+mj-lt"/>
                          <a:ea typeface="+mn-ea"/>
                          <a:cs typeface="+mn-cs"/>
                        </a:rPr>
                        <a:t>Giden</a:t>
                      </a:r>
                      <a:r>
                        <a:rPr lang="en-US" sz="1400" b="1" u="none" strike="noStrike" kern="1200" dirty="0">
                          <a:solidFill>
                            <a:schemeClr val="lt1"/>
                          </a:solidFill>
                          <a:effectLst/>
                          <a:latin typeface="+mj-lt"/>
                          <a:ea typeface="+mn-ea"/>
                          <a:cs typeface="+mn-cs"/>
                        </a:rPr>
                        <a:t> </a:t>
                      </a:r>
                      <a:r>
                        <a:rPr lang="en-US" sz="1400" b="1" u="none" strike="noStrike" kern="1200" dirty="0" err="1">
                          <a:solidFill>
                            <a:schemeClr val="lt1"/>
                          </a:solidFill>
                          <a:effectLst/>
                          <a:latin typeface="+mj-lt"/>
                          <a:ea typeface="+mn-ea"/>
                          <a:cs typeface="+mn-cs"/>
                        </a:rPr>
                        <a:t>Personel</a:t>
                      </a:r>
                      <a:endParaRPr lang="en-US" sz="1400" b="1" u="none" strike="noStrike" kern="1200" dirty="0">
                        <a:solidFill>
                          <a:schemeClr val="lt1"/>
                        </a:solidFill>
                        <a:effectLst/>
                        <a:latin typeface="+mj-lt"/>
                        <a:ea typeface="+mn-ea"/>
                        <a:cs typeface="+mn-cs"/>
                      </a:endParaRPr>
                    </a:p>
                  </a:txBody>
                  <a:tcPr marL="4624" marR="4624" marT="4624" marB="0" anchor="ctr">
                    <a:solidFill>
                      <a:schemeClr val="tx1"/>
                    </a:solidFill>
                  </a:tcPr>
                </a:tc>
                <a:extLst>
                  <a:ext uri="{0D108BD9-81ED-4DB2-BD59-A6C34878D82A}">
                    <a16:rowId xmlns:a16="http://schemas.microsoft.com/office/drawing/2014/main" val="1953206104"/>
                  </a:ext>
                </a:extLst>
              </a:tr>
              <a:tr h="332597">
                <a:tc>
                  <a:txBody>
                    <a:bodyPr/>
                    <a:lstStyle/>
                    <a:p>
                      <a:pPr algn="l" rtl="0" fontAlgn="ctr">
                        <a:lnSpc>
                          <a:spcPct val="150000"/>
                        </a:lnSpc>
                      </a:pPr>
                      <a:r>
                        <a:rPr lang="en-US" sz="1400" u="none" strike="noStrike" dirty="0" err="1">
                          <a:effectLst/>
                          <a:latin typeface="+mj-lt"/>
                        </a:rPr>
                        <a:t>Bilgisayar</a:t>
                      </a:r>
                      <a:r>
                        <a:rPr lang="en-US" sz="1400" u="none" strike="noStrike" dirty="0">
                          <a:effectLst/>
                          <a:latin typeface="+mj-lt"/>
                        </a:rPr>
                        <a:t> Müh. </a:t>
                      </a:r>
                      <a:r>
                        <a:rPr lang="en-US" sz="1400" u="none" strike="noStrike" dirty="0" err="1">
                          <a:effectLst/>
                          <a:latin typeface="+mj-lt"/>
                        </a:rPr>
                        <a:t>Bölümü</a:t>
                      </a:r>
                      <a:endParaRPr lang="en-US" sz="1400" b="1" i="0" u="none" strike="noStrike" dirty="0">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9</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1</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 </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 </a:t>
                      </a:r>
                      <a:endParaRPr lang="en-US" sz="1400" b="0" i="0" u="none" strike="noStrike" dirty="0">
                        <a:solidFill>
                          <a:srgbClr val="000000"/>
                        </a:solidFill>
                        <a:effectLst/>
                        <a:latin typeface="+mj-lt"/>
                      </a:endParaRPr>
                    </a:p>
                  </a:txBody>
                  <a:tcPr marL="4624" marR="4624" marT="4624" marB="0" anchor="ctr"/>
                </a:tc>
                <a:extLst>
                  <a:ext uri="{0D108BD9-81ED-4DB2-BD59-A6C34878D82A}">
                    <a16:rowId xmlns:a16="http://schemas.microsoft.com/office/drawing/2014/main" val="3270039552"/>
                  </a:ext>
                </a:extLst>
              </a:tr>
              <a:tr h="332597">
                <a:tc>
                  <a:txBody>
                    <a:bodyPr/>
                    <a:lstStyle/>
                    <a:p>
                      <a:pPr algn="l" rtl="0" fontAlgn="ctr">
                        <a:lnSpc>
                          <a:spcPct val="150000"/>
                        </a:lnSpc>
                      </a:pPr>
                      <a:r>
                        <a:rPr lang="en-US" sz="1400" u="none" strike="noStrike">
                          <a:effectLst/>
                          <a:latin typeface="+mj-lt"/>
                        </a:rPr>
                        <a:t>Çevre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1</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1</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2</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3</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1972704543"/>
                  </a:ext>
                </a:extLst>
              </a:tr>
              <a:tr h="332597">
                <a:tc>
                  <a:txBody>
                    <a:bodyPr/>
                    <a:lstStyle/>
                    <a:p>
                      <a:pPr algn="l" rtl="0" fontAlgn="ctr">
                        <a:lnSpc>
                          <a:spcPct val="150000"/>
                        </a:lnSpc>
                      </a:pPr>
                      <a:r>
                        <a:rPr lang="en-US" sz="1400" u="none" strike="noStrike">
                          <a:effectLst/>
                          <a:latin typeface="+mj-lt"/>
                        </a:rPr>
                        <a:t>Elk.-Elekt.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13</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1</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 </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 </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3615516129"/>
                  </a:ext>
                </a:extLst>
              </a:tr>
              <a:tr h="332597">
                <a:tc>
                  <a:txBody>
                    <a:bodyPr/>
                    <a:lstStyle/>
                    <a:p>
                      <a:pPr algn="l" rtl="0" fontAlgn="ctr">
                        <a:lnSpc>
                          <a:spcPct val="150000"/>
                        </a:lnSpc>
                      </a:pPr>
                      <a:r>
                        <a:rPr lang="en-US" sz="1400" u="none" strike="noStrike">
                          <a:effectLst/>
                          <a:latin typeface="+mj-lt"/>
                        </a:rPr>
                        <a:t>Endüstri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7</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1</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781628411"/>
                  </a:ext>
                </a:extLst>
              </a:tr>
              <a:tr h="332597">
                <a:tc>
                  <a:txBody>
                    <a:bodyPr/>
                    <a:lstStyle/>
                    <a:p>
                      <a:pPr algn="l" rtl="0" fontAlgn="ctr">
                        <a:lnSpc>
                          <a:spcPct val="150000"/>
                        </a:lnSpc>
                      </a:pPr>
                      <a:r>
                        <a:rPr lang="en-US" sz="1400" u="none" strike="noStrike">
                          <a:effectLst/>
                          <a:latin typeface="+mj-lt"/>
                        </a:rPr>
                        <a:t>Gıda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8</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2240440986"/>
                  </a:ext>
                </a:extLst>
              </a:tr>
              <a:tr h="332597">
                <a:tc>
                  <a:txBody>
                    <a:bodyPr/>
                    <a:lstStyle/>
                    <a:p>
                      <a:pPr algn="l" rtl="0" fontAlgn="ctr">
                        <a:lnSpc>
                          <a:spcPct val="150000"/>
                        </a:lnSpc>
                      </a:pPr>
                      <a:r>
                        <a:rPr lang="en-US" sz="1400" u="none" strike="noStrike">
                          <a:effectLst/>
                          <a:latin typeface="+mj-lt"/>
                        </a:rPr>
                        <a:t>İnşaat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5</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2</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2</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335878834"/>
                  </a:ext>
                </a:extLst>
              </a:tr>
              <a:tr h="332597">
                <a:tc>
                  <a:txBody>
                    <a:bodyPr/>
                    <a:lstStyle/>
                    <a:p>
                      <a:pPr algn="l" rtl="0" fontAlgn="ctr">
                        <a:lnSpc>
                          <a:spcPct val="150000"/>
                        </a:lnSpc>
                      </a:pPr>
                      <a:r>
                        <a:rPr lang="en-US" sz="1400" u="none" strike="noStrike">
                          <a:effectLst/>
                          <a:latin typeface="+mj-lt"/>
                        </a:rPr>
                        <a:t>Jeofizik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2980794722"/>
                  </a:ext>
                </a:extLst>
              </a:tr>
              <a:tr h="332597">
                <a:tc>
                  <a:txBody>
                    <a:bodyPr/>
                    <a:lstStyle/>
                    <a:p>
                      <a:pPr algn="l" rtl="0" fontAlgn="ctr">
                        <a:lnSpc>
                          <a:spcPct val="150000"/>
                        </a:lnSpc>
                      </a:pPr>
                      <a:r>
                        <a:rPr lang="en-US" sz="1400" u="none" strike="noStrike">
                          <a:effectLst/>
                          <a:latin typeface="+mj-lt"/>
                        </a:rPr>
                        <a:t>Jeoloji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2</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1</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2200925156"/>
                  </a:ext>
                </a:extLst>
              </a:tr>
              <a:tr h="332597">
                <a:tc>
                  <a:txBody>
                    <a:bodyPr/>
                    <a:lstStyle/>
                    <a:p>
                      <a:pPr algn="l" rtl="0" fontAlgn="ctr">
                        <a:lnSpc>
                          <a:spcPct val="150000"/>
                        </a:lnSpc>
                      </a:pPr>
                      <a:r>
                        <a:rPr lang="en-US" sz="1400" u="none" strike="noStrike">
                          <a:effectLst/>
                          <a:latin typeface="+mj-lt"/>
                        </a:rPr>
                        <a:t>Kimya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1</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3009800023"/>
                  </a:ext>
                </a:extLst>
              </a:tr>
              <a:tr h="332597">
                <a:tc>
                  <a:txBody>
                    <a:bodyPr/>
                    <a:lstStyle/>
                    <a:p>
                      <a:pPr algn="l" rtl="0" fontAlgn="ctr">
                        <a:lnSpc>
                          <a:spcPct val="150000"/>
                        </a:lnSpc>
                      </a:pPr>
                      <a:r>
                        <a:rPr lang="en-US" sz="1400" u="none" strike="noStrike">
                          <a:effectLst/>
                          <a:latin typeface="+mj-lt"/>
                        </a:rPr>
                        <a:t>Makine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9</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2</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2</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3167535346"/>
                  </a:ext>
                </a:extLst>
              </a:tr>
              <a:tr h="332597">
                <a:tc>
                  <a:txBody>
                    <a:bodyPr/>
                    <a:lstStyle/>
                    <a:p>
                      <a:pPr algn="l" rtl="0" fontAlgn="ctr">
                        <a:lnSpc>
                          <a:spcPct val="150000"/>
                        </a:lnSpc>
                      </a:pPr>
                      <a:r>
                        <a:rPr lang="en-US" sz="1400" u="none" strike="noStrike">
                          <a:effectLst/>
                          <a:latin typeface="+mj-lt"/>
                        </a:rPr>
                        <a:t>Tekstil Müh. Bölümü</a:t>
                      </a:r>
                      <a:endParaRPr lang="en-US" sz="1400" b="1" i="0" u="none" strike="noStrike">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8</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a:t>
                      </a:r>
                      <a:endParaRPr lang="en-US" sz="1400" b="0" i="0" u="none" strike="noStrike">
                        <a:solidFill>
                          <a:srgbClr val="000000"/>
                        </a:solidFill>
                        <a:effectLst/>
                        <a:latin typeface="+mj-lt"/>
                      </a:endParaRPr>
                    </a:p>
                  </a:txBody>
                  <a:tcPr marL="4624" marR="4624" marT="4624" marB="0" anchor="ctr"/>
                </a:tc>
                <a:extLst>
                  <a:ext uri="{0D108BD9-81ED-4DB2-BD59-A6C34878D82A}">
                    <a16:rowId xmlns:a16="http://schemas.microsoft.com/office/drawing/2014/main" val="3290742013"/>
                  </a:ext>
                </a:extLst>
              </a:tr>
              <a:tr h="332597">
                <a:tc>
                  <a:txBody>
                    <a:bodyPr/>
                    <a:lstStyle/>
                    <a:p>
                      <a:pPr algn="l" rtl="0" fontAlgn="ctr">
                        <a:lnSpc>
                          <a:spcPct val="150000"/>
                        </a:lnSpc>
                      </a:pPr>
                      <a:r>
                        <a:rPr lang="en-US" sz="1400" u="none" strike="noStrike" dirty="0" err="1">
                          <a:effectLst/>
                          <a:latin typeface="+mj-lt"/>
                        </a:rPr>
                        <a:t>Toplam</a:t>
                      </a:r>
                      <a:endParaRPr lang="en-US" sz="1400" b="1" i="0" u="none" strike="noStrike" dirty="0">
                        <a:solidFill>
                          <a:srgbClr val="FFFFFF"/>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2</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61</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6</a:t>
                      </a:r>
                      <a:endParaRPr lang="en-US" sz="1400" b="0" i="0" u="none" strike="noStrike" dirty="0">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5</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a:effectLst/>
                          <a:latin typeface="+mj-lt"/>
                        </a:rPr>
                        <a:t>3</a:t>
                      </a:r>
                      <a:endParaRPr lang="en-US" sz="1400" b="0" i="0" u="none" strike="noStrike">
                        <a:solidFill>
                          <a:srgbClr val="000000"/>
                        </a:solidFill>
                        <a:effectLst/>
                        <a:latin typeface="+mj-lt"/>
                      </a:endParaRPr>
                    </a:p>
                  </a:txBody>
                  <a:tcPr marL="4624" marR="4624" marT="4624" marB="0" anchor="ctr"/>
                </a:tc>
                <a:tc>
                  <a:txBody>
                    <a:bodyPr/>
                    <a:lstStyle/>
                    <a:p>
                      <a:pPr algn="ctr" rtl="0" fontAlgn="ctr">
                        <a:lnSpc>
                          <a:spcPct val="150000"/>
                        </a:lnSpc>
                      </a:pPr>
                      <a:r>
                        <a:rPr lang="en-US" sz="1400" u="none" strike="noStrike" dirty="0">
                          <a:effectLst/>
                          <a:latin typeface="+mj-lt"/>
                        </a:rPr>
                        <a:t>4</a:t>
                      </a:r>
                      <a:endParaRPr lang="en-US" sz="1400" b="0" i="0" u="none" strike="noStrike" dirty="0">
                        <a:solidFill>
                          <a:srgbClr val="000000"/>
                        </a:solidFill>
                        <a:effectLst/>
                        <a:latin typeface="+mj-lt"/>
                      </a:endParaRPr>
                    </a:p>
                  </a:txBody>
                  <a:tcPr marL="4624" marR="4624" marT="4624" marB="0" anchor="ctr"/>
                </a:tc>
                <a:extLst>
                  <a:ext uri="{0D108BD9-81ED-4DB2-BD59-A6C34878D82A}">
                    <a16:rowId xmlns:a16="http://schemas.microsoft.com/office/drawing/2014/main" val="512841344"/>
                  </a:ext>
                </a:extLst>
              </a:tr>
            </a:tbl>
          </a:graphicData>
        </a:graphic>
      </p:graphicFrame>
    </p:spTree>
    <p:extLst>
      <p:ext uri="{BB962C8B-B14F-4D97-AF65-F5344CB8AC3E}">
        <p14:creationId xmlns:p14="http://schemas.microsoft.com/office/powerpoint/2010/main" val="21922387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idx="4294967295"/>
          </p:nvPr>
        </p:nvSpPr>
        <p:spPr>
          <a:xfrm>
            <a:off x="901494" y="157857"/>
            <a:ext cx="10342563" cy="1054100"/>
          </a:xfrm>
        </p:spPr>
        <p:txBody>
          <a:bodyPr/>
          <a:lstStyle/>
          <a:p>
            <a:r>
              <a:rPr lang="tr-TR" sz="4000" dirty="0"/>
              <a:t>Mühendisli Fakültesi Araştırma ve Geliştirme Süreçleri Mimarisi</a:t>
            </a:r>
          </a:p>
        </p:txBody>
      </p:sp>
      <p:graphicFrame>
        <p:nvGraphicFramePr>
          <p:cNvPr id="5" name="İçerik Yer Tutucusu 4"/>
          <p:cNvGraphicFramePr>
            <a:graphicFrameLocks noGrp="1"/>
          </p:cNvGraphicFramePr>
          <p:nvPr>
            <p:ph idx="4294967295"/>
            <p:extLst>
              <p:ext uri="{D42A27DB-BD31-4B8C-83A1-F6EECF244321}">
                <p14:modId xmlns:p14="http://schemas.microsoft.com/office/powerpoint/2010/main" val="2776995345"/>
              </p:ext>
            </p:extLst>
          </p:nvPr>
        </p:nvGraphicFramePr>
        <p:xfrm>
          <a:off x="704088" y="1432042"/>
          <a:ext cx="10328275" cy="143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11"/>
          <p:cNvSpPr txBox="1"/>
          <p:nvPr/>
        </p:nvSpPr>
        <p:spPr>
          <a:xfrm>
            <a:off x="4829462" y="1363135"/>
            <a:ext cx="1992853" cy="369332"/>
          </a:xfrm>
          <a:prstGeom prst="rect">
            <a:avLst/>
          </a:prstGeom>
          <a:noFill/>
        </p:spPr>
        <p:txBody>
          <a:bodyPr wrap="none" rtlCol="0">
            <a:spAutoFit/>
          </a:bodyPr>
          <a:lstStyle/>
          <a:p>
            <a:r>
              <a:rPr lang="tr-TR" dirty="0" smtClean="0"/>
              <a:t>Yönetim süreçleri</a:t>
            </a:r>
            <a:endParaRPr lang="tr-TR" dirty="0"/>
          </a:p>
        </p:txBody>
      </p:sp>
      <p:graphicFrame>
        <p:nvGraphicFramePr>
          <p:cNvPr id="8" name="İçerik Yer Tutucusu 4"/>
          <p:cNvGraphicFramePr>
            <a:graphicFrameLocks/>
          </p:cNvGraphicFramePr>
          <p:nvPr>
            <p:extLst>
              <p:ext uri="{D42A27DB-BD31-4B8C-83A1-F6EECF244321}">
                <p14:modId xmlns:p14="http://schemas.microsoft.com/office/powerpoint/2010/main" val="3279725235"/>
              </p:ext>
            </p:extLst>
          </p:nvPr>
        </p:nvGraphicFramePr>
        <p:xfrm>
          <a:off x="831279" y="2658454"/>
          <a:ext cx="10328275" cy="14310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İçerik Yer Tutucusu 4"/>
          <p:cNvGraphicFramePr>
            <a:graphicFrameLocks/>
          </p:cNvGraphicFramePr>
          <p:nvPr>
            <p:extLst>
              <p:ext uri="{D42A27DB-BD31-4B8C-83A1-F6EECF244321}">
                <p14:modId xmlns:p14="http://schemas.microsoft.com/office/powerpoint/2010/main" val="3870258289"/>
              </p:ext>
            </p:extLst>
          </p:nvPr>
        </p:nvGraphicFramePr>
        <p:xfrm>
          <a:off x="1197039" y="4088792"/>
          <a:ext cx="9080817" cy="12581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Dikdörtgen 9"/>
          <p:cNvSpPr/>
          <p:nvPr/>
        </p:nvSpPr>
        <p:spPr>
          <a:xfrm>
            <a:off x="3843224" y="2589546"/>
            <a:ext cx="4304383" cy="369332"/>
          </a:xfrm>
          <a:prstGeom prst="rect">
            <a:avLst/>
          </a:prstGeom>
        </p:spPr>
        <p:txBody>
          <a:bodyPr wrap="none">
            <a:spAutoFit/>
          </a:bodyPr>
          <a:lstStyle/>
          <a:p>
            <a:r>
              <a:rPr lang="tr-TR" dirty="0"/>
              <a:t>Araştırma program mezunları için süreç</a:t>
            </a:r>
          </a:p>
        </p:txBody>
      </p:sp>
      <p:sp>
        <p:nvSpPr>
          <p:cNvPr id="11" name="Dikdörtgen 10"/>
          <p:cNvSpPr/>
          <p:nvPr/>
        </p:nvSpPr>
        <p:spPr>
          <a:xfrm>
            <a:off x="4182690" y="3973034"/>
            <a:ext cx="3918060" cy="369332"/>
          </a:xfrm>
          <a:prstGeom prst="rect">
            <a:avLst/>
          </a:prstGeom>
        </p:spPr>
        <p:txBody>
          <a:bodyPr wrap="none">
            <a:spAutoFit/>
          </a:bodyPr>
          <a:lstStyle/>
          <a:p>
            <a:r>
              <a:rPr lang="tr-TR" dirty="0"/>
              <a:t>Fikirlerin üretilmesi ve uygulanması</a:t>
            </a:r>
          </a:p>
        </p:txBody>
      </p:sp>
      <p:sp>
        <p:nvSpPr>
          <p:cNvPr id="13" name="Dikdörtgen 12"/>
          <p:cNvSpPr/>
          <p:nvPr/>
        </p:nvSpPr>
        <p:spPr>
          <a:xfrm>
            <a:off x="4915222" y="5219404"/>
            <a:ext cx="1821332" cy="369332"/>
          </a:xfrm>
          <a:prstGeom prst="rect">
            <a:avLst/>
          </a:prstGeom>
        </p:spPr>
        <p:txBody>
          <a:bodyPr wrap="none">
            <a:spAutoFit/>
          </a:bodyPr>
          <a:lstStyle/>
          <a:p>
            <a:r>
              <a:rPr lang="tr-TR" dirty="0"/>
              <a:t>Destek süreçleri</a:t>
            </a:r>
          </a:p>
        </p:txBody>
      </p:sp>
      <p:graphicFrame>
        <p:nvGraphicFramePr>
          <p:cNvPr id="14" name="İçerik Yer Tutucusu 4"/>
          <p:cNvGraphicFramePr>
            <a:graphicFrameLocks/>
          </p:cNvGraphicFramePr>
          <p:nvPr>
            <p:extLst>
              <p:ext uri="{D42A27DB-BD31-4B8C-83A1-F6EECF244321}">
                <p14:modId xmlns:p14="http://schemas.microsoft.com/office/powerpoint/2010/main" val="2057014743"/>
              </p:ext>
            </p:extLst>
          </p:nvPr>
        </p:nvGraphicFramePr>
        <p:xfrm>
          <a:off x="237744" y="5038344"/>
          <a:ext cx="11617993" cy="160894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Metin kutusu 14"/>
          <p:cNvSpPr txBox="1"/>
          <p:nvPr/>
        </p:nvSpPr>
        <p:spPr>
          <a:xfrm>
            <a:off x="9335518" y="6434898"/>
            <a:ext cx="2787943" cy="276999"/>
          </a:xfrm>
          <a:prstGeom prst="rect">
            <a:avLst/>
          </a:prstGeom>
          <a:noFill/>
        </p:spPr>
        <p:txBody>
          <a:bodyPr wrap="none" rtlCol="0">
            <a:spAutoFit/>
          </a:bodyPr>
          <a:lstStyle/>
          <a:p>
            <a:r>
              <a:rPr lang="tr-TR" sz="1200" dirty="0">
                <a:solidFill>
                  <a:srgbClr val="FF0000"/>
                </a:solidFill>
              </a:rPr>
              <a:t>Kaynak: </a:t>
            </a:r>
            <a:r>
              <a:rPr lang="tr-TR" sz="1200" dirty="0" smtClean="0">
                <a:solidFill>
                  <a:srgbClr val="FF0000"/>
                </a:solidFill>
                <a:hlinkClick r:id="rId22"/>
              </a:rPr>
              <a:t>PETEK-KAVDEM Sunumları</a:t>
            </a:r>
            <a:endParaRPr lang="en-US" sz="1200" dirty="0">
              <a:solidFill>
                <a:srgbClr val="FF0000"/>
              </a:solidFill>
            </a:endParaRPr>
          </a:p>
        </p:txBody>
      </p:sp>
      <p:sp>
        <p:nvSpPr>
          <p:cNvPr id="16" name="Altbilgi Yer Tutucusu 15"/>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Tree>
    <p:extLst>
      <p:ext uri="{BB962C8B-B14F-4D97-AF65-F5344CB8AC3E}">
        <p14:creationId xmlns:p14="http://schemas.microsoft.com/office/powerpoint/2010/main" val="42676805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9387" y="263225"/>
            <a:ext cx="10341684" cy="1054250"/>
          </a:xfrm>
        </p:spPr>
        <p:txBody>
          <a:bodyPr/>
          <a:lstStyle/>
          <a:p>
            <a:r>
              <a:rPr lang="tr-TR" sz="4000" dirty="0" smtClean="0"/>
              <a:t>Araştırma ve Geliştirme Sürecine Yönetimin Katkısı</a:t>
            </a:r>
            <a:endParaRPr lang="tr-TR" sz="4000" dirty="0"/>
          </a:p>
        </p:txBody>
      </p:sp>
      <p:sp>
        <p:nvSpPr>
          <p:cNvPr id="27" name="Metin kutusu 26"/>
          <p:cNvSpPr txBox="1"/>
          <p:nvPr/>
        </p:nvSpPr>
        <p:spPr>
          <a:xfrm>
            <a:off x="689387" y="4674026"/>
            <a:ext cx="2430331" cy="1754326"/>
          </a:xfrm>
          <a:prstGeom prst="rect">
            <a:avLst/>
          </a:prstGeom>
          <a:noFill/>
        </p:spPr>
        <p:txBody>
          <a:bodyPr wrap="square" rtlCol="0">
            <a:spAutoFit/>
          </a:bodyPr>
          <a:lstStyle/>
          <a:p>
            <a:r>
              <a:rPr lang="tr-TR" dirty="0" smtClean="0"/>
              <a:t>Üniversitemizin Misyonu, Vizyonu, Değerleri ve Hedefleri temel alınarak Fakülte ile ilişkilendirilir. </a:t>
            </a:r>
            <a:endParaRPr lang="tr-TR" dirty="0"/>
          </a:p>
        </p:txBody>
      </p:sp>
      <p:sp>
        <p:nvSpPr>
          <p:cNvPr id="30" name="Metin kutusu 29"/>
          <p:cNvSpPr txBox="1"/>
          <p:nvPr/>
        </p:nvSpPr>
        <p:spPr>
          <a:xfrm>
            <a:off x="3119718" y="4729607"/>
            <a:ext cx="2547309" cy="1477328"/>
          </a:xfrm>
          <a:prstGeom prst="rect">
            <a:avLst/>
          </a:prstGeom>
          <a:noFill/>
        </p:spPr>
        <p:txBody>
          <a:bodyPr wrap="square" rtlCol="0">
            <a:spAutoFit/>
          </a:bodyPr>
          <a:lstStyle/>
          <a:p>
            <a:r>
              <a:rPr lang="tr-TR" dirty="0" smtClean="0"/>
              <a:t>Üniversitemiz stratejik planında yer alan eğitim öğretim hedefleri dikkate alınmaktadır. </a:t>
            </a:r>
            <a:endParaRPr lang="tr-TR" dirty="0"/>
          </a:p>
        </p:txBody>
      </p:sp>
      <p:sp>
        <p:nvSpPr>
          <p:cNvPr id="24" name="Altbilgi Yer Tutucusu 1"/>
          <p:cNvSpPr>
            <a:spLocks noGrp="1"/>
          </p:cNvSpPr>
          <p:nvPr>
            <p:ph type="ftr" sz="quarter" idx="11"/>
          </p:nvPr>
        </p:nvSpPr>
        <p:spPr>
          <a:xfrm>
            <a:off x="1404983" y="6385199"/>
            <a:ext cx="9335588" cy="365125"/>
          </a:xfrm>
        </p:spPr>
        <p:txBody>
          <a:body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graphicFrame>
        <p:nvGraphicFramePr>
          <p:cNvPr id="26" name="İçerik Yer Tutucusu 4"/>
          <p:cNvGraphicFramePr>
            <a:graphicFrameLocks noGrp="1"/>
          </p:cNvGraphicFramePr>
          <p:nvPr>
            <p:ph idx="4294967295"/>
            <p:extLst>
              <p:ext uri="{D42A27DB-BD31-4B8C-83A1-F6EECF244321}">
                <p14:modId xmlns:p14="http://schemas.microsoft.com/office/powerpoint/2010/main" val="3538902752"/>
              </p:ext>
            </p:extLst>
          </p:nvPr>
        </p:nvGraphicFramePr>
        <p:xfrm>
          <a:off x="704088" y="1889761"/>
          <a:ext cx="10328275" cy="143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11"/>
          <p:cNvSpPr txBox="1"/>
          <p:nvPr/>
        </p:nvSpPr>
        <p:spPr>
          <a:xfrm>
            <a:off x="4829462" y="1820854"/>
            <a:ext cx="1992853" cy="369332"/>
          </a:xfrm>
          <a:prstGeom prst="rect">
            <a:avLst/>
          </a:prstGeom>
          <a:noFill/>
        </p:spPr>
        <p:txBody>
          <a:bodyPr wrap="none" rtlCol="0">
            <a:spAutoFit/>
          </a:bodyPr>
          <a:lstStyle/>
          <a:p>
            <a:r>
              <a:rPr lang="tr-TR" dirty="0" smtClean="0"/>
              <a:t>Yönetim süreçleri</a:t>
            </a:r>
            <a:endParaRPr lang="tr-TR" dirty="0"/>
          </a:p>
        </p:txBody>
      </p:sp>
      <p:cxnSp>
        <p:nvCxnSpPr>
          <p:cNvPr id="7" name="Dirsek Bağlayıcısı 6"/>
          <p:cNvCxnSpPr/>
          <p:nvPr/>
        </p:nvCxnSpPr>
        <p:spPr>
          <a:xfrm rot="16200000" flipH="1">
            <a:off x="2728946" y="3069598"/>
            <a:ext cx="1664426" cy="166442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1404983" y="3069598"/>
            <a:ext cx="0" cy="15938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7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3"/>
          <p:cNvGraphicFramePr/>
          <p:nvPr>
            <p:extLst>
              <p:ext uri="{D42A27DB-BD31-4B8C-83A1-F6EECF244321}">
                <p14:modId xmlns:p14="http://schemas.microsoft.com/office/powerpoint/2010/main" val="3582856460"/>
              </p:ext>
            </p:extLst>
          </p:nvPr>
        </p:nvGraphicFramePr>
        <p:xfrm>
          <a:off x="2256352" y="1197864"/>
          <a:ext cx="7529139" cy="511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ltbilgi Yer Tutucusu 1"/>
          <p:cNvSpPr>
            <a:spLocks noGrp="1"/>
          </p:cNvSpPr>
          <p:nvPr>
            <p:ph type="ftr" sz="quarter" idx="11"/>
          </p:nvPr>
        </p:nvSpPr>
        <p:spPr>
          <a:xfrm>
            <a:off x="1404983" y="6385199"/>
            <a:ext cx="9335588" cy="365125"/>
          </a:xfrm>
        </p:spPr>
        <p:txBody>
          <a:body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sp>
        <p:nvSpPr>
          <p:cNvPr id="7" name="Unvan 4"/>
          <p:cNvSpPr txBox="1">
            <a:spLocks/>
          </p:cNvSpPr>
          <p:nvPr/>
        </p:nvSpPr>
        <p:spPr>
          <a:xfrm>
            <a:off x="30526" y="263225"/>
            <a:ext cx="11980790" cy="105425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dirty="0" err="1"/>
              <a:t>İş</a:t>
            </a:r>
            <a:r>
              <a:rPr lang="en-US" sz="3500" dirty="0"/>
              <a:t> </a:t>
            </a:r>
            <a:r>
              <a:rPr lang="en-US" sz="3500" dirty="0" err="1"/>
              <a:t>süreci</a:t>
            </a:r>
            <a:r>
              <a:rPr lang="en-US" sz="3500" dirty="0"/>
              <a:t> </a:t>
            </a:r>
            <a:r>
              <a:rPr lang="en-US" sz="3500" dirty="0" err="1"/>
              <a:t>yaşam</a:t>
            </a:r>
            <a:r>
              <a:rPr lang="en-US" sz="3500" dirty="0"/>
              <a:t> </a:t>
            </a:r>
            <a:r>
              <a:rPr lang="en-US" sz="3500" dirty="0" err="1"/>
              <a:t>döngüsü</a:t>
            </a:r>
            <a:r>
              <a:rPr lang="en-US" sz="3500" dirty="0"/>
              <a:t> (</a:t>
            </a:r>
            <a:r>
              <a:rPr lang="en-US" sz="3500" dirty="0" err="1"/>
              <a:t>Sürekli</a:t>
            </a:r>
            <a:r>
              <a:rPr lang="en-US" sz="3500" dirty="0"/>
              <a:t> </a:t>
            </a:r>
            <a:r>
              <a:rPr lang="en-US" sz="3500" dirty="0" err="1"/>
              <a:t>İyileştirme</a:t>
            </a:r>
            <a:r>
              <a:rPr lang="en-US" sz="3500" dirty="0"/>
              <a:t> </a:t>
            </a:r>
            <a:r>
              <a:rPr lang="en-US" sz="3500" dirty="0" err="1"/>
              <a:t>Yaklaşımı</a:t>
            </a:r>
            <a:r>
              <a:rPr lang="en-US" sz="3500" dirty="0"/>
              <a:t>)</a:t>
            </a:r>
            <a:endParaRPr lang="tr-TR" sz="3500" dirty="0"/>
          </a:p>
        </p:txBody>
      </p:sp>
      <p:grpSp>
        <p:nvGrpSpPr>
          <p:cNvPr id="8" name="Group 17"/>
          <p:cNvGrpSpPr/>
          <p:nvPr/>
        </p:nvGrpSpPr>
        <p:grpSpPr>
          <a:xfrm>
            <a:off x="6876487" y="1045761"/>
            <a:ext cx="1807613" cy="985619"/>
            <a:chOff x="-387589" y="561636"/>
            <a:chExt cx="1286858" cy="985619"/>
          </a:xfrm>
        </p:grpSpPr>
        <p:sp>
          <p:nvSpPr>
            <p:cNvPr id="9" name="Rounded Rectangle 18"/>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Tasarlama süreçleri</a:t>
              </a:r>
              <a:endParaRPr lang="en-US" sz="2000" kern="1200" dirty="0">
                <a:solidFill>
                  <a:schemeClr val="accent2"/>
                </a:solidFill>
                <a:latin typeface="+mj-lt"/>
                <a:ea typeface="+mn-ea"/>
                <a:cs typeface="+mn-cs"/>
              </a:endParaRPr>
            </a:p>
          </p:txBody>
        </p:sp>
      </p:grpSp>
      <p:grpSp>
        <p:nvGrpSpPr>
          <p:cNvPr id="11" name="Group 21"/>
          <p:cNvGrpSpPr/>
          <p:nvPr/>
        </p:nvGrpSpPr>
        <p:grpSpPr>
          <a:xfrm>
            <a:off x="8881684" y="2921177"/>
            <a:ext cx="1807613" cy="985619"/>
            <a:chOff x="-387589" y="561636"/>
            <a:chExt cx="1286858" cy="985619"/>
          </a:xfrm>
        </p:grpSpPr>
        <p:sp>
          <p:nvSpPr>
            <p:cNvPr id="12" name="Rounded Rectangle 22"/>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Planlama süreçleri</a:t>
              </a:r>
              <a:endParaRPr lang="en-US" sz="2000" kern="1200" dirty="0">
                <a:solidFill>
                  <a:schemeClr val="accent2"/>
                </a:solidFill>
                <a:latin typeface="+mj-lt"/>
                <a:ea typeface="+mn-ea"/>
                <a:cs typeface="+mn-cs"/>
              </a:endParaRPr>
            </a:p>
          </p:txBody>
        </p:sp>
      </p:grpSp>
      <p:grpSp>
        <p:nvGrpSpPr>
          <p:cNvPr id="14" name="Group 24"/>
          <p:cNvGrpSpPr/>
          <p:nvPr/>
        </p:nvGrpSpPr>
        <p:grpSpPr>
          <a:xfrm>
            <a:off x="8154039" y="5187628"/>
            <a:ext cx="3029073" cy="985619"/>
            <a:chOff x="-387589" y="561636"/>
            <a:chExt cx="1286858" cy="985619"/>
          </a:xfrm>
        </p:grpSpPr>
        <p:sp>
          <p:nvSpPr>
            <p:cNvPr id="15" name="Rounded Rectangle 25"/>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Uygulama süreçleri</a:t>
              </a:r>
            </a:p>
            <a:p>
              <a:pPr lvl="0" algn="ctr" defTabSz="889000">
                <a:lnSpc>
                  <a:spcPct val="90000"/>
                </a:lnSpc>
                <a:spcBef>
                  <a:spcPct val="0"/>
                </a:spcBef>
                <a:spcAft>
                  <a:spcPct val="35000"/>
                </a:spcAft>
              </a:pPr>
              <a:r>
                <a:rPr lang="tr-TR" sz="2000" dirty="0" err="1" smtClean="0">
                  <a:solidFill>
                    <a:schemeClr val="accent2"/>
                  </a:solidFill>
                  <a:latin typeface="+mj-lt"/>
                </a:rPr>
                <a:t>Operasyonel</a:t>
              </a:r>
              <a:r>
                <a:rPr lang="tr-TR" sz="2000" dirty="0" smtClean="0">
                  <a:solidFill>
                    <a:schemeClr val="accent2"/>
                  </a:solidFill>
                  <a:latin typeface="+mj-lt"/>
                </a:rPr>
                <a:t> süreçler</a:t>
              </a:r>
              <a:endParaRPr lang="en-US" sz="2000" kern="1200" dirty="0">
                <a:solidFill>
                  <a:schemeClr val="accent2"/>
                </a:solidFill>
                <a:latin typeface="+mj-lt"/>
                <a:ea typeface="+mn-ea"/>
                <a:cs typeface="+mn-cs"/>
              </a:endParaRPr>
            </a:p>
          </p:txBody>
        </p:sp>
      </p:grpSp>
      <p:grpSp>
        <p:nvGrpSpPr>
          <p:cNvPr id="17" name="Group 27"/>
          <p:cNvGrpSpPr/>
          <p:nvPr/>
        </p:nvGrpSpPr>
        <p:grpSpPr>
          <a:xfrm>
            <a:off x="1680299" y="5140918"/>
            <a:ext cx="2415947" cy="1032329"/>
            <a:chOff x="-387589" y="561636"/>
            <a:chExt cx="1286858" cy="1501360"/>
          </a:xfrm>
        </p:grpSpPr>
        <p:sp>
          <p:nvSpPr>
            <p:cNvPr id="18" name="Rounded Rectangle 28"/>
            <p:cNvSpPr/>
            <p:nvPr/>
          </p:nvSpPr>
          <p:spPr>
            <a:xfrm>
              <a:off x="-387589" y="561636"/>
              <a:ext cx="1286858" cy="1501360"/>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txBox="1"/>
            <p:nvPr/>
          </p:nvSpPr>
          <p:spPr>
            <a:xfrm>
              <a:off x="-374968" y="617180"/>
              <a:ext cx="1190630" cy="1224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İzleme süreçleri</a:t>
              </a:r>
            </a:p>
            <a:p>
              <a:pPr lvl="0" algn="ctr" defTabSz="889000">
                <a:lnSpc>
                  <a:spcPct val="90000"/>
                </a:lnSpc>
                <a:spcBef>
                  <a:spcPct val="0"/>
                </a:spcBef>
                <a:spcAft>
                  <a:spcPct val="35000"/>
                </a:spcAft>
              </a:pPr>
              <a:r>
                <a:rPr lang="tr-TR" sz="1400" kern="1200" dirty="0" smtClean="0">
                  <a:solidFill>
                    <a:schemeClr val="accent2"/>
                  </a:solidFill>
                  <a:latin typeface="+mj-lt"/>
                  <a:ea typeface="+mn-ea"/>
                  <a:cs typeface="+mn-cs"/>
                </a:rPr>
                <a:t>(Kalite kontrol, kalite şartları, </a:t>
              </a:r>
              <a:r>
                <a:rPr lang="tr-TR" sz="1400" kern="1200" dirty="0" err="1" smtClean="0">
                  <a:solidFill>
                    <a:schemeClr val="accent2"/>
                  </a:solidFill>
                  <a:latin typeface="+mj-lt"/>
                  <a:ea typeface="+mn-ea"/>
                  <a:cs typeface="+mn-cs"/>
                </a:rPr>
                <a:t>vb</a:t>
              </a:r>
              <a:r>
                <a:rPr lang="tr-TR" sz="1400" kern="1200" dirty="0" smtClean="0">
                  <a:solidFill>
                    <a:schemeClr val="accent2"/>
                  </a:solidFill>
                  <a:latin typeface="+mj-lt"/>
                  <a:ea typeface="+mn-ea"/>
                  <a:cs typeface="+mn-cs"/>
                </a:rPr>
                <a:t>)</a:t>
              </a:r>
              <a:endParaRPr lang="en-US" sz="1400" kern="1200" dirty="0">
                <a:solidFill>
                  <a:schemeClr val="accent2"/>
                </a:solidFill>
                <a:latin typeface="+mj-lt"/>
                <a:ea typeface="+mn-ea"/>
                <a:cs typeface="+mn-cs"/>
              </a:endParaRPr>
            </a:p>
          </p:txBody>
        </p:sp>
      </p:grpSp>
      <p:grpSp>
        <p:nvGrpSpPr>
          <p:cNvPr id="20" name="Group 30"/>
          <p:cNvGrpSpPr/>
          <p:nvPr/>
        </p:nvGrpSpPr>
        <p:grpSpPr>
          <a:xfrm>
            <a:off x="401395" y="2252114"/>
            <a:ext cx="2736933" cy="1180127"/>
            <a:chOff x="-387589" y="561636"/>
            <a:chExt cx="1286858" cy="985619"/>
          </a:xfrm>
        </p:grpSpPr>
        <p:sp>
          <p:nvSpPr>
            <p:cNvPr id="21" name="Rounded Rectangle 31"/>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İyileştirme süreçleri</a:t>
              </a:r>
            </a:p>
            <a:p>
              <a:pPr lvl="0" algn="ctr" defTabSz="889000">
                <a:lnSpc>
                  <a:spcPct val="90000"/>
                </a:lnSpc>
                <a:spcBef>
                  <a:spcPct val="0"/>
                </a:spcBef>
                <a:spcAft>
                  <a:spcPct val="35000"/>
                </a:spcAft>
              </a:pPr>
              <a:r>
                <a:rPr lang="tr-TR" sz="1400" dirty="0" smtClean="0">
                  <a:solidFill>
                    <a:schemeClr val="accent2"/>
                  </a:solidFill>
                  <a:latin typeface="+mj-lt"/>
                </a:rPr>
                <a:t>(Gözden geçirme, kalite indikatörleri, kalite güvencesi, vb.)</a:t>
              </a:r>
              <a:endParaRPr lang="en-US" sz="1400" kern="1200" dirty="0">
                <a:solidFill>
                  <a:schemeClr val="accent2"/>
                </a:solidFill>
                <a:latin typeface="+mj-lt"/>
              </a:endParaRPr>
            </a:p>
          </p:txBody>
        </p:sp>
      </p:grpSp>
    </p:spTree>
    <p:extLst>
      <p:ext uri="{BB962C8B-B14F-4D97-AF65-F5344CB8AC3E}">
        <p14:creationId xmlns:p14="http://schemas.microsoft.com/office/powerpoint/2010/main" val="21331493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903642" y="5015782"/>
            <a:ext cx="10356028" cy="644729"/>
          </a:xfrm>
        </p:spPr>
        <p:txBody>
          <a:bodyPr/>
          <a:lstStyle/>
          <a:p>
            <a:r>
              <a:rPr lang="tr-TR" sz="3500" dirty="0" smtClean="0"/>
              <a:t>HOŞGELDİNİZ…</a:t>
            </a:r>
            <a:endParaRPr lang="en-US" sz="3500" dirty="0"/>
          </a:p>
        </p:txBody>
      </p:sp>
      <p:sp>
        <p:nvSpPr>
          <p:cNvPr id="3" name="Altbilgi Yer Tutucusu 2"/>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738" y="380238"/>
            <a:ext cx="4134612" cy="4134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608546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a:bodyPr>
          <a:lstStyle/>
          <a:p>
            <a:r>
              <a:rPr lang="tr-TR" dirty="0" smtClean="0"/>
              <a:t>Bilimsel çalışmaların nicelik ve niteliğinin arttırılması.</a:t>
            </a:r>
            <a:endParaRPr lang="tr-TR" dirty="0"/>
          </a:p>
          <a:p>
            <a:r>
              <a:rPr lang="tr-TR" dirty="0" smtClean="0"/>
              <a:t>Ulusal </a:t>
            </a:r>
            <a:r>
              <a:rPr lang="tr-TR" dirty="0"/>
              <a:t>ve uluslararası dergilerdeki yayın sayısını artırmak.</a:t>
            </a:r>
          </a:p>
          <a:p>
            <a:r>
              <a:rPr lang="tr-TR" dirty="0" smtClean="0"/>
              <a:t>Ulusal </a:t>
            </a:r>
            <a:r>
              <a:rPr lang="tr-TR" dirty="0"/>
              <a:t>ve uluslararası çok ortaklı ve disiplinler arası proje sayılarını </a:t>
            </a:r>
            <a:r>
              <a:rPr lang="tr-TR" dirty="0" smtClean="0"/>
              <a:t>artırılması.</a:t>
            </a:r>
            <a:endParaRPr lang="tr-TR" dirty="0"/>
          </a:p>
          <a:p>
            <a:r>
              <a:rPr lang="tr-TR" dirty="0" smtClean="0"/>
              <a:t>Ulusal </a:t>
            </a:r>
            <a:r>
              <a:rPr lang="tr-TR" dirty="0"/>
              <a:t>ve uluslararası patent </a:t>
            </a:r>
            <a:r>
              <a:rPr lang="tr-TR" dirty="0" smtClean="0"/>
              <a:t>sayısının arttırılması.</a:t>
            </a:r>
            <a:endParaRPr lang="tr-TR" dirty="0"/>
          </a:p>
          <a:p>
            <a:r>
              <a:rPr lang="tr-TR" dirty="0" smtClean="0"/>
              <a:t>Öncelikli </a:t>
            </a:r>
            <a:r>
              <a:rPr lang="tr-TR" dirty="0"/>
              <a:t>araştırma alanlarına göre araştırma </a:t>
            </a:r>
            <a:r>
              <a:rPr lang="tr-TR" dirty="0" smtClean="0"/>
              <a:t>merkezlerinin etkinleştirilmesi.</a:t>
            </a:r>
            <a:endParaRPr lang="tr-TR" dirty="0"/>
          </a:p>
          <a:p>
            <a:r>
              <a:rPr lang="tr-TR" dirty="0" smtClean="0"/>
              <a:t>Araştırma </a:t>
            </a:r>
            <a:r>
              <a:rPr lang="tr-TR" dirty="0"/>
              <a:t>projelerinin gerçekleştirme sürecinin </a:t>
            </a:r>
            <a:r>
              <a:rPr lang="tr-TR" dirty="0" smtClean="0"/>
              <a:t>etkinliğinin arttırılması.</a:t>
            </a:r>
            <a:endParaRPr lang="tr-TR" dirty="0"/>
          </a:p>
          <a:p>
            <a:r>
              <a:rPr lang="tr-TR" dirty="0" smtClean="0"/>
              <a:t>Yapılan </a:t>
            </a:r>
            <a:r>
              <a:rPr lang="tr-TR" dirty="0"/>
              <a:t>bilimsel çalışmaların uygulamaya </a:t>
            </a:r>
            <a:r>
              <a:rPr lang="tr-TR" dirty="0" err="1"/>
              <a:t>aktarılabilirliğini</a:t>
            </a:r>
            <a:r>
              <a:rPr lang="tr-TR" dirty="0"/>
              <a:t> </a:t>
            </a:r>
            <a:r>
              <a:rPr lang="tr-TR" dirty="0" smtClean="0"/>
              <a:t>arttırılması.</a:t>
            </a:r>
            <a:endParaRPr lang="tr-TR" dirty="0"/>
          </a:p>
          <a:p>
            <a:endParaRPr lang="tr-TR" dirty="0"/>
          </a:p>
        </p:txBody>
      </p:sp>
      <p:sp>
        <p:nvSpPr>
          <p:cNvPr id="2" name="Altbilgi Yer Tutucusu 1"/>
          <p:cNvSpPr>
            <a:spLocks noGrp="1"/>
          </p:cNvSpPr>
          <p:nvPr>
            <p:ph type="ftr" sz="quarter" idx="11"/>
          </p:nvPr>
        </p:nvSpPr>
        <p:spPr/>
        <p:txBody>
          <a:bodyPr/>
          <a:lstStyle/>
          <a:p>
            <a:r>
              <a:rPr lang="tr-TR" dirty="0" smtClean="0">
                <a:solidFill>
                  <a:srgbClr val="5B6973"/>
                </a:solidFill>
              </a:rPr>
              <a:t>PAÜ Araştırma ve Geliştirme Süreci Tanımlama Bilgi Paylaşımı Toplantısı - 12 Aralık 2018</a:t>
            </a:r>
            <a:endParaRPr lang="tr-TR" dirty="0">
              <a:solidFill>
                <a:srgbClr val="5B6973"/>
              </a:solidFill>
            </a:endParaRPr>
          </a:p>
        </p:txBody>
      </p:sp>
      <p:sp>
        <p:nvSpPr>
          <p:cNvPr id="3" name="Unvan 2"/>
          <p:cNvSpPr>
            <a:spLocks noGrp="1"/>
          </p:cNvSpPr>
          <p:nvPr>
            <p:ph type="title"/>
          </p:nvPr>
        </p:nvSpPr>
        <p:spPr/>
        <p:txBody>
          <a:bodyPr/>
          <a:lstStyle/>
          <a:p>
            <a:r>
              <a:rPr lang="tr-TR" sz="5000" dirty="0" smtClean="0"/>
              <a:t>Fakültemizin araştırma hedefleri*</a:t>
            </a:r>
            <a:endParaRPr lang="tr-TR" sz="5000" dirty="0"/>
          </a:p>
        </p:txBody>
      </p:sp>
      <p:sp>
        <p:nvSpPr>
          <p:cNvPr id="6" name="Metin kutusu 5"/>
          <p:cNvSpPr txBox="1"/>
          <p:nvPr/>
        </p:nvSpPr>
        <p:spPr>
          <a:xfrm>
            <a:off x="917987" y="6062034"/>
            <a:ext cx="3329758" cy="323165"/>
          </a:xfrm>
          <a:prstGeom prst="rect">
            <a:avLst/>
          </a:prstGeom>
          <a:noFill/>
        </p:spPr>
        <p:txBody>
          <a:bodyPr wrap="none" rtlCol="0">
            <a:spAutoFit/>
          </a:bodyPr>
          <a:lstStyle/>
          <a:p>
            <a:r>
              <a:rPr lang="tr-TR" sz="1500" dirty="0" smtClean="0">
                <a:solidFill>
                  <a:schemeClr val="tx1">
                    <a:lumMod val="85000"/>
                    <a:lumOff val="15000"/>
                  </a:schemeClr>
                </a:solidFill>
              </a:rPr>
              <a:t>*Mühendislik </a:t>
            </a:r>
            <a:r>
              <a:rPr lang="tr-TR" sz="1500" dirty="0">
                <a:solidFill>
                  <a:schemeClr val="tx1">
                    <a:lumMod val="85000"/>
                    <a:lumOff val="15000"/>
                  </a:schemeClr>
                </a:solidFill>
              </a:rPr>
              <a:t>Fakültesi KİDR raporu</a:t>
            </a:r>
            <a:endParaRPr lang="en-US" sz="1500" dirty="0">
              <a:solidFill>
                <a:schemeClr val="tx1">
                  <a:lumMod val="85000"/>
                  <a:lumOff val="15000"/>
                </a:schemeClr>
              </a:solidFill>
            </a:endParaRPr>
          </a:p>
        </p:txBody>
      </p:sp>
    </p:spTree>
    <p:extLst>
      <p:ext uri="{BB962C8B-B14F-4D97-AF65-F5344CB8AC3E}">
        <p14:creationId xmlns:p14="http://schemas.microsoft.com/office/powerpoint/2010/main" val="47114649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a:t>Araştırma </a:t>
            </a:r>
            <a:r>
              <a:rPr lang="tr-TR" sz="3700" dirty="0" smtClean="0"/>
              <a:t>ve geliştirme süreci yaşam döngüsü</a:t>
            </a:r>
            <a:endParaRPr lang="en-US" sz="3700" dirty="0"/>
          </a:p>
        </p:txBody>
      </p:sp>
      <p:graphicFrame>
        <p:nvGraphicFramePr>
          <p:cNvPr id="5" name="Diagram 21"/>
          <p:cNvGraphicFramePr/>
          <p:nvPr>
            <p:extLst>
              <p:ext uri="{D42A27DB-BD31-4B8C-83A1-F6EECF244321}">
                <p14:modId xmlns:p14="http://schemas.microsoft.com/office/powerpoint/2010/main" val="2621800247"/>
              </p:ext>
            </p:extLst>
          </p:nvPr>
        </p:nvGraphicFramePr>
        <p:xfrm>
          <a:off x="1039962" y="1993392"/>
          <a:ext cx="10173896" cy="4224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83670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aphicFrame>
        <p:nvGraphicFramePr>
          <p:cNvPr id="6" name="Diagram 5"/>
          <p:cNvGraphicFramePr/>
          <p:nvPr>
            <p:extLst>
              <p:ext uri="{D42A27DB-BD31-4B8C-83A1-F6EECF244321}">
                <p14:modId xmlns:p14="http://schemas.microsoft.com/office/powerpoint/2010/main" val="2529156968"/>
              </p:ext>
            </p:extLst>
          </p:nvPr>
        </p:nvGraphicFramePr>
        <p:xfrm>
          <a:off x="1022040" y="2725845"/>
          <a:ext cx="10147919" cy="365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Tree>
    <p:extLst>
      <p:ext uri="{BB962C8B-B14F-4D97-AF65-F5344CB8AC3E}">
        <p14:creationId xmlns:p14="http://schemas.microsoft.com/office/powerpoint/2010/main" val="42168404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2" name="Grup 1"/>
          <p:cNvGrpSpPr/>
          <p:nvPr/>
        </p:nvGrpSpPr>
        <p:grpSpPr>
          <a:xfrm>
            <a:off x="1022040" y="2937198"/>
            <a:ext cx="3095115" cy="3250766"/>
            <a:chOff x="1022040" y="2937198"/>
            <a:chExt cx="3095115" cy="3250766"/>
          </a:xfrm>
        </p:grpSpPr>
        <p:sp>
          <p:nvSpPr>
            <p:cNvPr id="5" name="Serbest Form 4"/>
            <p:cNvSpPr/>
            <p:nvPr/>
          </p:nvSpPr>
          <p:spPr>
            <a:xfrm>
              <a:off x="1022040" y="2937198"/>
              <a:ext cx="3091944" cy="374400"/>
            </a:xfrm>
            <a:custGeom>
              <a:avLst/>
              <a:gdLst>
                <a:gd name="connsiteX0" fmla="*/ 0 w 3091944"/>
                <a:gd name="connsiteY0" fmla="*/ 0 h 374400"/>
                <a:gd name="connsiteX1" fmla="*/ 3091944 w 3091944"/>
                <a:gd name="connsiteY1" fmla="*/ 0 h 374400"/>
                <a:gd name="connsiteX2" fmla="*/ 3091944 w 3091944"/>
                <a:gd name="connsiteY2" fmla="*/ 374400 h 374400"/>
                <a:gd name="connsiteX3" fmla="*/ 0 w 3091944"/>
                <a:gd name="connsiteY3" fmla="*/ 374400 h 374400"/>
                <a:gd name="connsiteX4" fmla="*/ 0 w 30919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74400">
                  <a:moveTo>
                    <a:pt x="0" y="0"/>
                  </a:moveTo>
                  <a:lnTo>
                    <a:pt x="3091944" y="0"/>
                  </a:lnTo>
                  <a:lnTo>
                    <a:pt x="3091944" y="374400"/>
                  </a:lnTo>
                  <a:lnTo>
                    <a:pt x="0" y="374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Girdiler</a:t>
              </a:r>
              <a:endParaRPr lang="en-US" sz="1300" kern="1200" dirty="0"/>
            </a:p>
          </p:txBody>
        </p:sp>
        <p:sp>
          <p:nvSpPr>
            <p:cNvPr id="22" name="Serbest Form 21"/>
            <p:cNvSpPr/>
            <p:nvPr/>
          </p:nvSpPr>
          <p:spPr>
            <a:xfrm>
              <a:off x="1025211" y="3297479"/>
              <a:ext cx="3091944" cy="2890485"/>
            </a:xfrm>
            <a:custGeom>
              <a:avLst/>
              <a:gdLst>
                <a:gd name="connsiteX0" fmla="*/ 0 w 3091944"/>
                <a:gd name="connsiteY0" fmla="*/ 0 h 2890485"/>
                <a:gd name="connsiteX1" fmla="*/ 3091944 w 3091944"/>
                <a:gd name="connsiteY1" fmla="*/ 0 h 2890485"/>
                <a:gd name="connsiteX2" fmla="*/ 3091944 w 3091944"/>
                <a:gd name="connsiteY2" fmla="*/ 2890485 h 2890485"/>
                <a:gd name="connsiteX3" fmla="*/ 0 w 3091944"/>
                <a:gd name="connsiteY3" fmla="*/ 2890485 h 2890485"/>
                <a:gd name="connsiteX4" fmla="*/ 0 w 3091944"/>
                <a:gd name="connsiteY4" fmla="*/ 0 h 289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2890485">
                  <a:moveTo>
                    <a:pt x="0" y="0"/>
                  </a:moveTo>
                  <a:lnTo>
                    <a:pt x="3091944" y="0"/>
                  </a:lnTo>
                  <a:lnTo>
                    <a:pt x="3091944" y="2890485"/>
                  </a:lnTo>
                  <a:lnTo>
                    <a:pt x="0" y="28904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tr-TR" sz="1300" kern="1200" dirty="0" smtClean="0"/>
                <a:t>Fikir önerisi</a:t>
              </a:r>
              <a:endParaRPr lang="en-US" sz="1300" kern="1200" dirty="0"/>
            </a:p>
            <a:p>
              <a:pPr marL="114300" lvl="1" indent="-114300" algn="l" defTabSz="577850">
                <a:lnSpc>
                  <a:spcPct val="90000"/>
                </a:lnSpc>
                <a:spcBef>
                  <a:spcPct val="0"/>
                </a:spcBef>
                <a:spcAft>
                  <a:spcPct val="15000"/>
                </a:spcAft>
                <a:buChar char="••"/>
              </a:pPr>
              <a:r>
                <a:rPr lang="tr-TR" sz="1300" kern="1200" dirty="0" smtClean="0"/>
                <a:t>Yasal Mevzuat</a:t>
              </a:r>
              <a:endParaRPr lang="en-US" sz="1300" kern="1200" dirty="0"/>
            </a:p>
            <a:p>
              <a:pPr marL="114300" lvl="1" indent="-114300" algn="l" defTabSz="577850">
                <a:lnSpc>
                  <a:spcPct val="90000"/>
                </a:lnSpc>
                <a:spcBef>
                  <a:spcPct val="0"/>
                </a:spcBef>
                <a:spcAft>
                  <a:spcPct val="15000"/>
                </a:spcAft>
                <a:buChar char="••"/>
              </a:pPr>
              <a:r>
                <a:rPr lang="tr-TR" sz="1300" kern="1200" dirty="0" smtClean="0"/>
                <a:t>Üniversite Stratejik Hedefleri </a:t>
              </a:r>
              <a:endParaRPr lang="en-US" sz="1300" kern="1200" dirty="0"/>
            </a:p>
            <a:p>
              <a:pPr marL="114300" lvl="1" indent="-114300" algn="l" defTabSz="577850">
                <a:lnSpc>
                  <a:spcPct val="90000"/>
                </a:lnSpc>
                <a:spcBef>
                  <a:spcPct val="0"/>
                </a:spcBef>
                <a:spcAft>
                  <a:spcPct val="15000"/>
                </a:spcAft>
                <a:buChar char="••"/>
              </a:pPr>
              <a:r>
                <a:rPr lang="tr-TR" sz="1300" kern="1200" dirty="0" smtClean="0"/>
                <a:t>Karar?</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p:txBody>
        </p:sp>
      </p:gr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7" name="Dikdörtgen 26"/>
          <p:cNvSpPr/>
          <p:nvPr/>
        </p:nvSpPr>
        <p:spPr>
          <a:xfrm>
            <a:off x="4328932" y="2755029"/>
            <a:ext cx="7222602" cy="3539430"/>
          </a:xfrm>
          <a:prstGeom prst="rect">
            <a:avLst/>
          </a:prstGeom>
        </p:spPr>
        <p:txBody>
          <a:bodyPr wrap="square">
            <a:spAutoFit/>
          </a:bodyPr>
          <a:lstStyle/>
          <a:p>
            <a:pPr lvl="0"/>
            <a:r>
              <a:rPr lang="tr-TR" sz="1600" b="1" dirty="0" smtClean="0"/>
              <a:t>Fikir önerisi: </a:t>
            </a:r>
            <a:r>
              <a:rPr lang="tr-TR" sz="1600" dirty="0" smtClean="0"/>
              <a:t>Birimler ihtiyaçları ve dış paydaşlarla (</a:t>
            </a:r>
            <a:r>
              <a:rPr lang="tr-TR" sz="1600" dirty="0"/>
              <a:t>sanayi-üniversite iş birliği) </a:t>
            </a:r>
            <a:r>
              <a:rPr lang="tr-TR" sz="1600" dirty="0" smtClean="0"/>
              <a:t> yapılan görüşmeler sonucunda belirledikleri temel alanlarda ortak fikirler sunarlar. Ardından yapılan literatür araştırmaları sonucunda da, ülkenin öncelikli stratejik hedefleri gözetilerek, fikir önerisi olgunlaştırılır.</a:t>
            </a:r>
          </a:p>
          <a:p>
            <a:r>
              <a:rPr lang="tr-TR" sz="1600" b="1" dirty="0" smtClean="0"/>
              <a:t>Yasal Mevzuat: </a:t>
            </a:r>
            <a:r>
              <a:rPr lang="tr-TR" sz="1600" dirty="0" smtClean="0"/>
              <a:t>Fikir önerisinin projelendirilmesinde etik kurul kararı gerekip gerekmediği ilgili </a:t>
            </a:r>
            <a:r>
              <a:rPr lang="tr-TR" sz="1600" dirty="0"/>
              <a:t>tüm yasal mevzuatın gereklilikleri göz önünde </a:t>
            </a:r>
            <a:r>
              <a:rPr lang="tr-TR" sz="1600" dirty="0" smtClean="0"/>
              <a:t>bulundurulmaktadır. </a:t>
            </a:r>
            <a:endParaRPr lang="en-US" sz="1600" dirty="0"/>
          </a:p>
          <a:p>
            <a:pPr lvl="0"/>
            <a:r>
              <a:rPr lang="tr-TR" sz="1600" b="1" dirty="0" smtClean="0"/>
              <a:t>Üniversite </a:t>
            </a:r>
            <a:r>
              <a:rPr lang="tr-TR" sz="1600" b="1" dirty="0"/>
              <a:t>Stratejik </a:t>
            </a:r>
            <a:r>
              <a:rPr lang="tr-TR" sz="1600" b="1" dirty="0" smtClean="0"/>
              <a:t>Hedefleri:</a:t>
            </a:r>
          </a:p>
          <a:p>
            <a:pPr lvl="0"/>
            <a:r>
              <a:rPr lang="tr-TR" sz="1600" dirty="0"/>
              <a:t>2014-2018 Stratejik Plan’da 10. Kalkınma Planında yer alan doğrudan ilişkili olduğu öngörülen politikalar ile </a:t>
            </a:r>
            <a:r>
              <a:rPr lang="tr-TR" sz="1600" dirty="0" smtClean="0"/>
              <a:t>Üniversite </a:t>
            </a:r>
            <a:r>
              <a:rPr lang="tr-TR" sz="1600" dirty="0"/>
              <a:t>Stratejik Planında yer alan bu politikalara yönelik hedefler ilişkilendirilmiştir</a:t>
            </a:r>
            <a:r>
              <a:rPr lang="tr-TR" sz="1600" dirty="0" smtClean="0"/>
              <a:t>.</a:t>
            </a:r>
          </a:p>
          <a:p>
            <a:r>
              <a:rPr lang="tr-TR" sz="1600" b="1" dirty="0"/>
              <a:t>Karar: </a:t>
            </a:r>
            <a:r>
              <a:rPr lang="tr-TR" sz="1600" dirty="0"/>
              <a:t>Üniversite dışı kurumlara başvuru süreçlerinde üst yönetimin bilgi ve onayı gerekmektedir.</a:t>
            </a:r>
            <a:endParaRPr lang="en-US" sz="1600" dirty="0"/>
          </a:p>
          <a:p>
            <a:pPr lvl="0"/>
            <a:endParaRPr lang="en-US" sz="1600" dirty="0"/>
          </a:p>
        </p:txBody>
      </p:sp>
    </p:spTree>
    <p:extLst>
      <p:ext uri="{BB962C8B-B14F-4D97-AF65-F5344CB8AC3E}">
        <p14:creationId xmlns:p14="http://schemas.microsoft.com/office/powerpoint/2010/main" val="123638209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2" name="Grup 1"/>
          <p:cNvGrpSpPr/>
          <p:nvPr/>
        </p:nvGrpSpPr>
        <p:grpSpPr>
          <a:xfrm>
            <a:off x="1022040" y="2883440"/>
            <a:ext cx="3098016" cy="3264885"/>
            <a:chOff x="4550027" y="2923079"/>
            <a:chExt cx="3098016" cy="3264885"/>
          </a:xfrm>
        </p:grpSpPr>
        <p:sp>
          <p:nvSpPr>
            <p:cNvPr id="23" name="Serbest Form 22"/>
            <p:cNvSpPr/>
            <p:nvPr/>
          </p:nvSpPr>
          <p:spPr>
            <a:xfrm>
              <a:off x="4550027" y="2923079"/>
              <a:ext cx="3091944" cy="374400"/>
            </a:xfrm>
            <a:custGeom>
              <a:avLst/>
              <a:gdLst>
                <a:gd name="connsiteX0" fmla="*/ 0 w 3091944"/>
                <a:gd name="connsiteY0" fmla="*/ 0 h 374400"/>
                <a:gd name="connsiteX1" fmla="*/ 3091944 w 3091944"/>
                <a:gd name="connsiteY1" fmla="*/ 0 h 374400"/>
                <a:gd name="connsiteX2" fmla="*/ 3091944 w 3091944"/>
                <a:gd name="connsiteY2" fmla="*/ 374400 h 374400"/>
                <a:gd name="connsiteX3" fmla="*/ 0 w 3091944"/>
                <a:gd name="connsiteY3" fmla="*/ 374400 h 374400"/>
                <a:gd name="connsiteX4" fmla="*/ 0 w 30919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74400">
                  <a:moveTo>
                    <a:pt x="0" y="0"/>
                  </a:moveTo>
                  <a:lnTo>
                    <a:pt x="3091944" y="0"/>
                  </a:lnTo>
                  <a:lnTo>
                    <a:pt x="3091944" y="374400"/>
                  </a:lnTo>
                  <a:lnTo>
                    <a:pt x="0" y="374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Faaliyetler, Araçlar ve teknikler</a:t>
              </a:r>
              <a:endParaRPr lang="en-US" sz="1300" kern="1200" dirty="0"/>
            </a:p>
          </p:txBody>
        </p:sp>
        <p:sp>
          <p:nvSpPr>
            <p:cNvPr id="24" name="Serbest Form 23"/>
            <p:cNvSpPr/>
            <p:nvPr/>
          </p:nvSpPr>
          <p:spPr>
            <a:xfrm>
              <a:off x="4556099" y="3297479"/>
              <a:ext cx="3091944" cy="2890485"/>
            </a:xfrm>
            <a:custGeom>
              <a:avLst/>
              <a:gdLst>
                <a:gd name="connsiteX0" fmla="*/ 0 w 3091944"/>
                <a:gd name="connsiteY0" fmla="*/ 0 h 2890485"/>
                <a:gd name="connsiteX1" fmla="*/ 3091944 w 3091944"/>
                <a:gd name="connsiteY1" fmla="*/ 0 h 2890485"/>
                <a:gd name="connsiteX2" fmla="*/ 3091944 w 3091944"/>
                <a:gd name="connsiteY2" fmla="*/ 2890485 h 2890485"/>
                <a:gd name="connsiteX3" fmla="*/ 0 w 3091944"/>
                <a:gd name="connsiteY3" fmla="*/ 2890485 h 2890485"/>
                <a:gd name="connsiteX4" fmla="*/ 0 w 3091944"/>
                <a:gd name="connsiteY4" fmla="*/ 0 h 289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2890485">
                  <a:moveTo>
                    <a:pt x="0" y="0"/>
                  </a:moveTo>
                  <a:lnTo>
                    <a:pt x="3091944" y="0"/>
                  </a:lnTo>
                  <a:lnTo>
                    <a:pt x="3091944" y="2890485"/>
                  </a:lnTo>
                  <a:lnTo>
                    <a:pt x="0" y="28904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İhtiyaç analizleri</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Ulusal ihtiyaç durumunun saptanması çalışmaları</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Bilime katkı derecesinin saptanması</a:t>
              </a:r>
              <a:endParaRPr lang="en-US" sz="13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300" kern="1200" dirty="0" smtClean="0"/>
                <a:t>Patent </a:t>
              </a:r>
              <a:r>
                <a:rPr lang="tr-TR" sz="1300" kern="1200" dirty="0" err="1" smtClean="0"/>
                <a:t>alınabilirlik</a:t>
              </a:r>
              <a:r>
                <a:rPr lang="tr-TR" sz="1300" kern="1200" dirty="0" smtClean="0"/>
                <a:t> değerlendirilmesi</a:t>
              </a:r>
              <a:endParaRPr lang="en-US" sz="1300" kern="1200" dirty="0"/>
            </a:p>
            <a:p>
              <a:pPr marL="114300" lvl="1" indent="-114300" algn="l" defTabSz="577850">
                <a:lnSpc>
                  <a:spcPct val="90000"/>
                </a:lnSpc>
                <a:spcBef>
                  <a:spcPct val="0"/>
                </a:spcBef>
                <a:spcAft>
                  <a:spcPct val="15000"/>
                </a:spcAft>
                <a:buChar char="••"/>
              </a:pPr>
              <a:r>
                <a:rPr lang="tr-TR" sz="1300" kern="1200" dirty="0" smtClean="0"/>
                <a:t>Yerel katkı durumunun değerlendirilmesi</a:t>
              </a:r>
              <a:endParaRPr lang="en-US" sz="1300" kern="1200" dirty="0"/>
            </a:p>
            <a:p>
              <a:pPr marL="114300" lvl="1" indent="-114300" algn="l" defTabSz="577850">
                <a:lnSpc>
                  <a:spcPct val="90000"/>
                </a:lnSpc>
                <a:spcBef>
                  <a:spcPct val="0"/>
                </a:spcBef>
                <a:spcAft>
                  <a:spcPct val="15000"/>
                </a:spcAft>
                <a:buChar char="••"/>
              </a:pPr>
              <a:r>
                <a:rPr lang="tr-TR" sz="1300" kern="1200" dirty="0" smtClean="0"/>
                <a:t>İlgili araştırıcı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İlgili iş sektörü görüşleri</a:t>
              </a:r>
              <a:endParaRPr lang="en-US" sz="1300" kern="1200" dirty="0"/>
            </a:p>
            <a:p>
              <a:pPr marL="114300" lvl="1" indent="-114300" algn="l" defTabSz="577850">
                <a:lnSpc>
                  <a:spcPct val="90000"/>
                </a:lnSpc>
                <a:spcBef>
                  <a:spcPct val="0"/>
                </a:spcBef>
                <a:spcAft>
                  <a:spcPct val="15000"/>
                </a:spcAft>
                <a:buChar char="••"/>
              </a:pPr>
              <a:r>
                <a:rPr lang="tr-TR" sz="1300" kern="1200" dirty="0" smtClean="0"/>
                <a:t>Araştırmacı kadrosu</a:t>
              </a:r>
              <a:endParaRPr lang="en-US" sz="1300" kern="1200" dirty="0"/>
            </a:p>
            <a:p>
              <a:pPr marL="114300" lvl="1" indent="-114300" algn="l" defTabSz="577850">
                <a:lnSpc>
                  <a:spcPct val="90000"/>
                </a:lnSpc>
                <a:spcBef>
                  <a:spcPct val="0"/>
                </a:spcBef>
                <a:spcAft>
                  <a:spcPct val="15000"/>
                </a:spcAft>
                <a:buChar char="••"/>
              </a:pPr>
              <a:r>
                <a:rPr lang="tr-TR" sz="1300" kern="1200" dirty="0" smtClean="0"/>
                <a:t>Araştırma kaynakları</a:t>
              </a:r>
              <a:endParaRPr lang="en-US" sz="1300" kern="1200" dirty="0"/>
            </a:p>
            <a:p>
              <a:pPr marL="114300" lvl="1" indent="-114300" algn="l" defTabSz="577850">
                <a:lnSpc>
                  <a:spcPct val="90000"/>
                </a:lnSpc>
                <a:spcBef>
                  <a:spcPct val="0"/>
                </a:spcBef>
                <a:spcAft>
                  <a:spcPct val="15000"/>
                </a:spcAft>
                <a:buChar char="••"/>
              </a:pPr>
              <a:r>
                <a:rPr lang="tr-TR" sz="1300" kern="1200" dirty="0" smtClean="0"/>
                <a:t>Karşılaştırma analizi</a:t>
              </a:r>
              <a:endParaRPr lang="en-US" sz="1300" kern="1200" dirty="0"/>
            </a:p>
            <a:p>
              <a:pPr marL="114300" lvl="1" indent="-114300" algn="l" defTabSz="666750">
                <a:lnSpc>
                  <a:spcPct val="90000"/>
                </a:lnSpc>
                <a:spcBef>
                  <a:spcPct val="0"/>
                </a:spcBef>
                <a:spcAft>
                  <a:spcPct val="15000"/>
                </a:spcAft>
                <a:buChar char="••"/>
              </a:pPr>
              <a:r>
                <a:rPr lang="tr-TR" sz="1300" kern="1200" dirty="0" smtClean="0"/>
                <a:t>Maliyet/Bütçe analizi</a:t>
              </a:r>
              <a:endParaRPr lang="en-US" sz="1300" kern="1200" dirty="0"/>
            </a:p>
          </p:txBody>
        </p:sp>
      </p:gr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7" name="Dikdörtgen 26"/>
          <p:cNvSpPr/>
          <p:nvPr/>
        </p:nvSpPr>
        <p:spPr>
          <a:xfrm>
            <a:off x="4328932" y="2755029"/>
            <a:ext cx="7222602" cy="646331"/>
          </a:xfrm>
          <a:prstGeom prst="rect">
            <a:avLst/>
          </a:prstGeom>
        </p:spPr>
        <p:txBody>
          <a:bodyPr wrap="square">
            <a:spAutoFit/>
          </a:bodyPr>
          <a:lstStyle/>
          <a:p>
            <a:pPr lvl="0"/>
            <a:r>
              <a:rPr lang="tr-TR" b="1" dirty="0" smtClean="0"/>
              <a:t>İhtiyaç analizleri: </a:t>
            </a:r>
            <a:r>
              <a:rPr lang="tr-TR" dirty="0" smtClean="0"/>
              <a:t>Birim akademik kurullarında öncelikli ihtiyaçlar </a:t>
            </a:r>
            <a:r>
              <a:rPr lang="tr-TR" dirty="0" err="1" smtClean="0"/>
              <a:t>gözönüne</a:t>
            </a:r>
            <a:r>
              <a:rPr lang="tr-TR" dirty="0" smtClean="0"/>
              <a:t> alınarak taslak oluşturulur.</a:t>
            </a:r>
            <a:endParaRPr lang="en-US" dirty="0"/>
          </a:p>
        </p:txBody>
      </p:sp>
    </p:spTree>
    <p:extLst>
      <p:ext uri="{BB962C8B-B14F-4D97-AF65-F5344CB8AC3E}">
        <p14:creationId xmlns:p14="http://schemas.microsoft.com/office/powerpoint/2010/main" val="51547488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2" name="Grup 1"/>
          <p:cNvGrpSpPr/>
          <p:nvPr/>
        </p:nvGrpSpPr>
        <p:grpSpPr>
          <a:xfrm>
            <a:off x="1029329" y="2923079"/>
            <a:ext cx="3091944" cy="3264885"/>
            <a:chOff x="1029329" y="2923079"/>
            <a:chExt cx="3091944" cy="3264885"/>
          </a:xfrm>
        </p:grpSpPr>
        <p:sp>
          <p:nvSpPr>
            <p:cNvPr id="25" name="Serbest Form 24"/>
            <p:cNvSpPr/>
            <p:nvPr/>
          </p:nvSpPr>
          <p:spPr>
            <a:xfrm>
              <a:off x="1029329" y="2923079"/>
              <a:ext cx="3091944" cy="374400"/>
            </a:xfrm>
            <a:custGeom>
              <a:avLst/>
              <a:gdLst>
                <a:gd name="connsiteX0" fmla="*/ 0 w 3091944"/>
                <a:gd name="connsiteY0" fmla="*/ 0 h 374400"/>
                <a:gd name="connsiteX1" fmla="*/ 3091944 w 3091944"/>
                <a:gd name="connsiteY1" fmla="*/ 0 h 374400"/>
                <a:gd name="connsiteX2" fmla="*/ 3091944 w 3091944"/>
                <a:gd name="connsiteY2" fmla="*/ 374400 h 374400"/>
                <a:gd name="connsiteX3" fmla="*/ 0 w 3091944"/>
                <a:gd name="connsiteY3" fmla="*/ 374400 h 374400"/>
                <a:gd name="connsiteX4" fmla="*/ 0 w 3091944"/>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74400">
                  <a:moveTo>
                    <a:pt x="0" y="0"/>
                  </a:moveTo>
                  <a:lnTo>
                    <a:pt x="3091944" y="0"/>
                  </a:lnTo>
                  <a:lnTo>
                    <a:pt x="3091944" y="374400"/>
                  </a:lnTo>
                  <a:lnTo>
                    <a:pt x="0" y="374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tr-TR" sz="1300" kern="1200" dirty="0" smtClean="0"/>
                <a:t>Çıktılar</a:t>
              </a:r>
              <a:endParaRPr lang="en-US" sz="1300" kern="1200" dirty="0"/>
            </a:p>
          </p:txBody>
        </p:sp>
        <p:sp>
          <p:nvSpPr>
            <p:cNvPr id="26" name="Serbest Form 25"/>
            <p:cNvSpPr/>
            <p:nvPr/>
          </p:nvSpPr>
          <p:spPr>
            <a:xfrm>
              <a:off x="1029329" y="3297479"/>
              <a:ext cx="3091944" cy="2890485"/>
            </a:xfrm>
            <a:custGeom>
              <a:avLst/>
              <a:gdLst>
                <a:gd name="connsiteX0" fmla="*/ 0 w 3091944"/>
                <a:gd name="connsiteY0" fmla="*/ 0 h 2890485"/>
                <a:gd name="connsiteX1" fmla="*/ 3091944 w 3091944"/>
                <a:gd name="connsiteY1" fmla="*/ 0 h 2890485"/>
                <a:gd name="connsiteX2" fmla="*/ 3091944 w 3091944"/>
                <a:gd name="connsiteY2" fmla="*/ 2890485 h 2890485"/>
                <a:gd name="connsiteX3" fmla="*/ 0 w 3091944"/>
                <a:gd name="connsiteY3" fmla="*/ 2890485 h 2890485"/>
                <a:gd name="connsiteX4" fmla="*/ 0 w 3091944"/>
                <a:gd name="connsiteY4" fmla="*/ 0 h 289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2890485">
                  <a:moveTo>
                    <a:pt x="0" y="0"/>
                  </a:moveTo>
                  <a:lnTo>
                    <a:pt x="3091944" y="0"/>
                  </a:lnTo>
                  <a:lnTo>
                    <a:pt x="3091944" y="2890485"/>
                  </a:lnTo>
                  <a:lnTo>
                    <a:pt x="0" y="28904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69863" lvl="1" indent="-169863" algn="l" defTabSz="711200">
                <a:lnSpc>
                  <a:spcPct val="90000"/>
                </a:lnSpc>
                <a:spcBef>
                  <a:spcPct val="0"/>
                </a:spcBef>
                <a:spcAft>
                  <a:spcPct val="15000"/>
                </a:spcAft>
                <a:buChar char="••"/>
              </a:pPr>
              <a:r>
                <a:rPr lang="tr-TR" sz="1300" kern="1200" dirty="0" smtClean="0"/>
                <a:t>Proje önerisi kararı</a:t>
              </a:r>
              <a:endParaRPr lang="en-US" sz="1300" kern="1200" dirty="0"/>
            </a:p>
            <a:p>
              <a:pPr marL="171450" lvl="1" indent="0" algn="l" defTabSz="711200">
                <a:lnSpc>
                  <a:spcPct val="90000"/>
                </a:lnSpc>
                <a:spcBef>
                  <a:spcPct val="0"/>
                </a:spcBef>
                <a:spcAft>
                  <a:spcPct val="15000"/>
                </a:spcAft>
                <a:buChar char="••"/>
              </a:pPr>
              <a:endParaRPr lang="en-US" sz="1300" kern="1200" dirty="0"/>
            </a:p>
          </p:txBody>
        </p:sp>
      </p:gr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7" name="Dikdörtgen 26"/>
          <p:cNvSpPr/>
          <p:nvPr/>
        </p:nvSpPr>
        <p:spPr>
          <a:xfrm>
            <a:off x="4328932" y="2755029"/>
            <a:ext cx="7222602" cy="646331"/>
          </a:xfrm>
          <a:prstGeom prst="rect">
            <a:avLst/>
          </a:prstGeom>
        </p:spPr>
        <p:txBody>
          <a:bodyPr wrap="square">
            <a:spAutoFit/>
          </a:bodyPr>
          <a:lstStyle/>
          <a:p>
            <a:pPr lvl="0"/>
            <a:r>
              <a:rPr lang="tr-TR" b="1" dirty="0" smtClean="0"/>
              <a:t>Proje önerisi kararı: </a:t>
            </a:r>
            <a:r>
              <a:rPr lang="tr-TR" dirty="0" smtClean="0"/>
              <a:t>Bu tasarılar Fakülte Akademik Kurullarında görüşülür.</a:t>
            </a:r>
            <a:endParaRPr lang="en-US" dirty="0"/>
          </a:p>
        </p:txBody>
      </p:sp>
    </p:spTree>
    <p:extLst>
      <p:ext uri="{BB962C8B-B14F-4D97-AF65-F5344CB8AC3E}">
        <p14:creationId xmlns:p14="http://schemas.microsoft.com/office/powerpoint/2010/main" val="156428094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aphicFrame>
        <p:nvGraphicFramePr>
          <p:cNvPr id="22" name="Diagram 5"/>
          <p:cNvGraphicFramePr/>
          <p:nvPr>
            <p:extLst>
              <p:ext uri="{D42A27DB-BD31-4B8C-83A1-F6EECF244321}">
                <p14:modId xmlns:p14="http://schemas.microsoft.com/office/powerpoint/2010/main" val="2689997588"/>
              </p:ext>
            </p:extLst>
          </p:nvPr>
        </p:nvGraphicFramePr>
        <p:xfrm>
          <a:off x="1022040" y="2790315"/>
          <a:ext cx="10147919" cy="367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60374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pSp>
        <p:nvGrpSpPr>
          <p:cNvPr id="2" name="Grup 1"/>
          <p:cNvGrpSpPr/>
          <p:nvPr/>
        </p:nvGrpSpPr>
        <p:grpSpPr>
          <a:xfrm>
            <a:off x="1022040" y="2902492"/>
            <a:ext cx="3095115" cy="3462659"/>
            <a:chOff x="1022040" y="2902492"/>
            <a:chExt cx="3095115" cy="3462659"/>
          </a:xfrm>
        </p:grpSpPr>
        <p:sp>
          <p:nvSpPr>
            <p:cNvPr id="5" name="Serbest Form 4"/>
            <p:cNvSpPr/>
            <p:nvPr/>
          </p:nvSpPr>
          <p:spPr>
            <a:xfrm>
              <a:off x="1022040" y="2902492"/>
              <a:ext cx="3091944" cy="432000"/>
            </a:xfrm>
            <a:custGeom>
              <a:avLst/>
              <a:gdLst>
                <a:gd name="connsiteX0" fmla="*/ 0 w 3091944"/>
                <a:gd name="connsiteY0" fmla="*/ 0 h 432000"/>
                <a:gd name="connsiteX1" fmla="*/ 3091944 w 3091944"/>
                <a:gd name="connsiteY1" fmla="*/ 0 h 432000"/>
                <a:gd name="connsiteX2" fmla="*/ 3091944 w 3091944"/>
                <a:gd name="connsiteY2" fmla="*/ 432000 h 432000"/>
                <a:gd name="connsiteX3" fmla="*/ 0 w 3091944"/>
                <a:gd name="connsiteY3" fmla="*/ 432000 h 432000"/>
                <a:gd name="connsiteX4" fmla="*/ 0 w 3091944"/>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432000">
                  <a:moveTo>
                    <a:pt x="0" y="0"/>
                  </a:moveTo>
                  <a:lnTo>
                    <a:pt x="3091944" y="0"/>
                  </a:lnTo>
                  <a:lnTo>
                    <a:pt x="3091944" y="432000"/>
                  </a:lnTo>
                  <a:lnTo>
                    <a:pt x="0" y="4320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p:txBody>
        </p:sp>
        <p:sp>
          <p:nvSpPr>
            <p:cNvPr id="6" name="Serbest Form 5"/>
            <p:cNvSpPr/>
            <p:nvPr/>
          </p:nvSpPr>
          <p:spPr>
            <a:xfrm>
              <a:off x="1025211" y="3318201"/>
              <a:ext cx="3091944" cy="3046950"/>
            </a:xfrm>
            <a:custGeom>
              <a:avLst/>
              <a:gdLst>
                <a:gd name="connsiteX0" fmla="*/ 0 w 3091944"/>
                <a:gd name="connsiteY0" fmla="*/ 0 h 3046950"/>
                <a:gd name="connsiteX1" fmla="*/ 3091944 w 3091944"/>
                <a:gd name="connsiteY1" fmla="*/ 0 h 3046950"/>
                <a:gd name="connsiteX2" fmla="*/ 3091944 w 3091944"/>
                <a:gd name="connsiteY2" fmla="*/ 3046950 h 3046950"/>
                <a:gd name="connsiteX3" fmla="*/ 0 w 3091944"/>
                <a:gd name="connsiteY3" fmla="*/ 3046950 h 3046950"/>
                <a:gd name="connsiteX4" fmla="*/ 0 w 3091944"/>
                <a:gd name="connsiteY4" fmla="*/ 0 h 30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046950">
                  <a:moveTo>
                    <a:pt x="0" y="0"/>
                  </a:moveTo>
                  <a:lnTo>
                    <a:pt x="3091944" y="0"/>
                  </a:lnTo>
                  <a:lnTo>
                    <a:pt x="3091944" y="3046950"/>
                  </a:lnTo>
                  <a:lnTo>
                    <a:pt x="0" y="304695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Proje önerisi kararı</a:t>
              </a:r>
              <a:endParaRPr lang="en-US" sz="1500" kern="1200" dirty="0"/>
            </a:p>
          </p:txBody>
        </p:sp>
      </p:grpSp>
      <p:sp>
        <p:nvSpPr>
          <p:cNvPr id="27" name="Dikdörtgen 26"/>
          <p:cNvSpPr/>
          <p:nvPr/>
        </p:nvSpPr>
        <p:spPr>
          <a:xfrm>
            <a:off x="4328932" y="2755029"/>
            <a:ext cx="7222602" cy="646331"/>
          </a:xfrm>
          <a:prstGeom prst="rect">
            <a:avLst/>
          </a:prstGeom>
        </p:spPr>
        <p:txBody>
          <a:bodyPr wrap="square">
            <a:spAutoFit/>
          </a:bodyPr>
          <a:lstStyle/>
          <a:p>
            <a:pPr lvl="0"/>
            <a:r>
              <a:rPr lang="tr-TR" b="1" dirty="0" smtClean="0"/>
              <a:t>Proje önerisi kararı: </a:t>
            </a:r>
            <a:r>
              <a:rPr lang="tr-TR" dirty="0" smtClean="0"/>
              <a:t>Taslak önerisi kabul edilen proje planlama sürecine dahil edilir.</a:t>
            </a:r>
            <a:endParaRPr lang="en-US" dirty="0"/>
          </a:p>
        </p:txBody>
      </p:sp>
    </p:spTree>
    <p:extLst>
      <p:ext uri="{BB962C8B-B14F-4D97-AF65-F5344CB8AC3E}">
        <p14:creationId xmlns:p14="http://schemas.microsoft.com/office/powerpoint/2010/main" val="41639841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pSp>
        <p:nvGrpSpPr>
          <p:cNvPr id="2" name="Grup 1"/>
          <p:cNvGrpSpPr/>
          <p:nvPr/>
        </p:nvGrpSpPr>
        <p:grpSpPr>
          <a:xfrm>
            <a:off x="1034791" y="2886201"/>
            <a:ext cx="3091944" cy="3478950"/>
            <a:chOff x="1034791" y="2886201"/>
            <a:chExt cx="3091944" cy="3478950"/>
          </a:xfrm>
        </p:grpSpPr>
        <p:sp>
          <p:nvSpPr>
            <p:cNvPr id="23" name="Serbest Form 22"/>
            <p:cNvSpPr/>
            <p:nvPr/>
          </p:nvSpPr>
          <p:spPr>
            <a:xfrm>
              <a:off x="1034791" y="2886201"/>
              <a:ext cx="3091944" cy="432000"/>
            </a:xfrm>
            <a:custGeom>
              <a:avLst/>
              <a:gdLst>
                <a:gd name="connsiteX0" fmla="*/ 0 w 3091944"/>
                <a:gd name="connsiteY0" fmla="*/ 0 h 432000"/>
                <a:gd name="connsiteX1" fmla="*/ 3091944 w 3091944"/>
                <a:gd name="connsiteY1" fmla="*/ 0 h 432000"/>
                <a:gd name="connsiteX2" fmla="*/ 3091944 w 3091944"/>
                <a:gd name="connsiteY2" fmla="*/ 432000 h 432000"/>
                <a:gd name="connsiteX3" fmla="*/ 0 w 3091944"/>
                <a:gd name="connsiteY3" fmla="*/ 432000 h 432000"/>
                <a:gd name="connsiteX4" fmla="*/ 0 w 3091944"/>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432000">
                  <a:moveTo>
                    <a:pt x="0" y="0"/>
                  </a:moveTo>
                  <a:lnTo>
                    <a:pt x="3091944" y="0"/>
                  </a:lnTo>
                  <a:lnTo>
                    <a:pt x="3091944" y="432000"/>
                  </a:lnTo>
                  <a:lnTo>
                    <a:pt x="0" y="4320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p:txBody>
        </p:sp>
        <p:sp>
          <p:nvSpPr>
            <p:cNvPr id="24" name="Serbest Form 23"/>
            <p:cNvSpPr/>
            <p:nvPr/>
          </p:nvSpPr>
          <p:spPr>
            <a:xfrm>
              <a:off x="1034791" y="3318201"/>
              <a:ext cx="3091944" cy="3046950"/>
            </a:xfrm>
            <a:custGeom>
              <a:avLst/>
              <a:gdLst>
                <a:gd name="connsiteX0" fmla="*/ 0 w 3091944"/>
                <a:gd name="connsiteY0" fmla="*/ 0 h 3046950"/>
                <a:gd name="connsiteX1" fmla="*/ 3091944 w 3091944"/>
                <a:gd name="connsiteY1" fmla="*/ 0 h 3046950"/>
                <a:gd name="connsiteX2" fmla="*/ 3091944 w 3091944"/>
                <a:gd name="connsiteY2" fmla="*/ 3046950 h 3046950"/>
                <a:gd name="connsiteX3" fmla="*/ 0 w 3091944"/>
                <a:gd name="connsiteY3" fmla="*/ 3046950 h 3046950"/>
                <a:gd name="connsiteX4" fmla="*/ 0 w 3091944"/>
                <a:gd name="connsiteY4" fmla="*/ 0 h 30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046950">
                  <a:moveTo>
                    <a:pt x="0" y="0"/>
                  </a:moveTo>
                  <a:lnTo>
                    <a:pt x="3091944" y="0"/>
                  </a:lnTo>
                  <a:lnTo>
                    <a:pt x="3091944" y="3046950"/>
                  </a:lnTo>
                  <a:lnTo>
                    <a:pt x="0" y="304695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Proje bütçesinin sağlanmasında hibeye başvurma kararı</a:t>
              </a:r>
              <a:endParaRPr lang="en-US" sz="1500" kern="1200" dirty="0"/>
            </a:p>
            <a:p>
              <a:pPr marL="114300" lvl="1" indent="-114300" algn="l" defTabSz="666750">
                <a:lnSpc>
                  <a:spcPct val="90000"/>
                </a:lnSpc>
                <a:spcBef>
                  <a:spcPct val="0"/>
                </a:spcBef>
                <a:spcAft>
                  <a:spcPct val="15000"/>
                </a:spcAft>
                <a:buChar char="••"/>
              </a:pPr>
              <a:r>
                <a:rPr lang="tr-TR" sz="1500" kern="1200" dirty="0" smtClean="0"/>
                <a:t>Hibe sağlayıcıların değerlendirilmesi</a:t>
              </a:r>
              <a:endParaRPr lang="en-US" sz="1500" kern="1200" dirty="0"/>
            </a:p>
            <a:p>
              <a:pPr marL="114300" lvl="1" indent="-114300" algn="l" defTabSz="666750">
                <a:lnSpc>
                  <a:spcPct val="90000"/>
                </a:lnSpc>
                <a:spcBef>
                  <a:spcPct val="0"/>
                </a:spcBef>
                <a:spcAft>
                  <a:spcPct val="15000"/>
                </a:spcAft>
                <a:buChar char="••"/>
              </a:pPr>
              <a:r>
                <a:rPr lang="tr-TR" sz="1500" kern="1200" dirty="0" smtClean="0"/>
                <a:t>Hibe için başvurulacak kurum  ya da kuruluşun seçilmesi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hazırlanması</a:t>
              </a:r>
              <a:endParaRPr lang="en-US" sz="1500" kern="1200" dirty="0" smtClean="0"/>
            </a:p>
            <a:p>
              <a:pPr marL="114300" lvl="1" indent="-114300" algn="l" defTabSz="666750">
                <a:lnSpc>
                  <a:spcPct val="90000"/>
                </a:lnSpc>
                <a:spcBef>
                  <a:spcPct val="0"/>
                </a:spcBef>
                <a:spcAft>
                  <a:spcPct val="15000"/>
                </a:spcAft>
                <a:buChar char="••"/>
              </a:pPr>
              <a:r>
                <a:rPr lang="tr-TR" sz="1500" kern="1200" dirty="0" smtClean="0"/>
                <a:t>Yasal mevzuata göre gerekliliklerin yerine getirilmesi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yazılması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Karar verildiyse hibe sağlayıcıya başvurulması</a:t>
              </a:r>
              <a:endParaRPr lang="en-US" sz="1500" kern="1200" dirty="0"/>
            </a:p>
          </p:txBody>
        </p:sp>
      </p:grpSp>
    </p:spTree>
    <p:extLst>
      <p:ext uri="{BB962C8B-B14F-4D97-AF65-F5344CB8AC3E}">
        <p14:creationId xmlns:p14="http://schemas.microsoft.com/office/powerpoint/2010/main" val="19996269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pSp>
        <p:nvGrpSpPr>
          <p:cNvPr id="2" name="Grup 1"/>
          <p:cNvGrpSpPr/>
          <p:nvPr/>
        </p:nvGrpSpPr>
        <p:grpSpPr>
          <a:xfrm>
            <a:off x="917987" y="2886201"/>
            <a:ext cx="3095469" cy="3472734"/>
            <a:chOff x="917987" y="2886201"/>
            <a:chExt cx="3095469" cy="3472734"/>
          </a:xfrm>
        </p:grpSpPr>
        <p:sp>
          <p:nvSpPr>
            <p:cNvPr id="25" name="Serbest Form 24"/>
            <p:cNvSpPr/>
            <p:nvPr/>
          </p:nvSpPr>
          <p:spPr>
            <a:xfrm>
              <a:off x="921512" y="2886201"/>
              <a:ext cx="3091944" cy="432000"/>
            </a:xfrm>
            <a:custGeom>
              <a:avLst/>
              <a:gdLst>
                <a:gd name="connsiteX0" fmla="*/ 0 w 3091944"/>
                <a:gd name="connsiteY0" fmla="*/ 0 h 432000"/>
                <a:gd name="connsiteX1" fmla="*/ 3091944 w 3091944"/>
                <a:gd name="connsiteY1" fmla="*/ 0 h 432000"/>
                <a:gd name="connsiteX2" fmla="*/ 3091944 w 3091944"/>
                <a:gd name="connsiteY2" fmla="*/ 432000 h 432000"/>
                <a:gd name="connsiteX3" fmla="*/ 0 w 3091944"/>
                <a:gd name="connsiteY3" fmla="*/ 432000 h 432000"/>
                <a:gd name="connsiteX4" fmla="*/ 0 w 3091944"/>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432000">
                  <a:moveTo>
                    <a:pt x="0" y="0"/>
                  </a:moveTo>
                  <a:lnTo>
                    <a:pt x="3091944" y="0"/>
                  </a:lnTo>
                  <a:lnTo>
                    <a:pt x="3091944" y="432000"/>
                  </a:lnTo>
                  <a:lnTo>
                    <a:pt x="0" y="4320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p:txBody>
        </p:sp>
        <p:sp>
          <p:nvSpPr>
            <p:cNvPr id="26" name="Serbest Form 25"/>
            <p:cNvSpPr/>
            <p:nvPr/>
          </p:nvSpPr>
          <p:spPr>
            <a:xfrm>
              <a:off x="917987" y="3311985"/>
              <a:ext cx="3091944" cy="3046950"/>
            </a:xfrm>
            <a:custGeom>
              <a:avLst/>
              <a:gdLst>
                <a:gd name="connsiteX0" fmla="*/ 0 w 3091944"/>
                <a:gd name="connsiteY0" fmla="*/ 0 h 3046950"/>
                <a:gd name="connsiteX1" fmla="*/ 3091944 w 3091944"/>
                <a:gd name="connsiteY1" fmla="*/ 0 h 3046950"/>
                <a:gd name="connsiteX2" fmla="*/ 3091944 w 3091944"/>
                <a:gd name="connsiteY2" fmla="*/ 3046950 h 3046950"/>
                <a:gd name="connsiteX3" fmla="*/ 0 w 3091944"/>
                <a:gd name="connsiteY3" fmla="*/ 3046950 h 3046950"/>
                <a:gd name="connsiteX4" fmla="*/ 0 w 3091944"/>
                <a:gd name="connsiteY4" fmla="*/ 0 h 304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944" h="3046950">
                  <a:moveTo>
                    <a:pt x="0" y="0"/>
                  </a:moveTo>
                  <a:lnTo>
                    <a:pt x="3091944" y="0"/>
                  </a:lnTo>
                  <a:lnTo>
                    <a:pt x="3091944" y="3046950"/>
                  </a:lnTo>
                  <a:lnTo>
                    <a:pt x="0" y="304695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Proje önerisi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hibe kuruluşu tarafından kabul yazısı</a:t>
              </a:r>
              <a:endParaRPr lang="en-US" sz="1500" kern="1200" dirty="0"/>
            </a:p>
          </p:txBody>
        </p:sp>
      </p:grpSp>
    </p:spTree>
    <p:extLst>
      <p:ext uri="{BB962C8B-B14F-4D97-AF65-F5344CB8AC3E}">
        <p14:creationId xmlns:p14="http://schemas.microsoft.com/office/powerpoint/2010/main" val="28553102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0237" y="1894115"/>
            <a:ext cx="5328592" cy="4271189"/>
          </a:xfrm>
        </p:spPr>
        <p:txBody>
          <a:bodyPr>
            <a:normAutofit/>
          </a:bodyPr>
          <a:lstStyle/>
          <a:p>
            <a:pPr marL="0" indent="0">
              <a:buNone/>
            </a:pPr>
            <a:r>
              <a:rPr lang="tr-TR" b="1" dirty="0" smtClean="0"/>
              <a:t>Genel Bilgiler</a:t>
            </a:r>
            <a:r>
              <a:rPr lang="tr-TR" b="1" baseline="30000" dirty="0" smtClean="0"/>
              <a:t>*</a:t>
            </a:r>
          </a:p>
          <a:p>
            <a:pPr marL="0" indent="0">
              <a:buNone/>
            </a:pPr>
            <a:r>
              <a:rPr lang="tr-TR" dirty="0" smtClean="0"/>
              <a:t>Kuruluş Tarihi: 1976</a:t>
            </a:r>
          </a:p>
          <a:p>
            <a:pPr marL="0" indent="0">
              <a:buNone/>
            </a:pPr>
            <a:r>
              <a:rPr lang="tr-TR" dirty="0" smtClean="0"/>
              <a:t>Dekan: Prof. Dr. Yahya TÜLEK</a:t>
            </a:r>
          </a:p>
          <a:p>
            <a:pPr marL="0" indent="0">
              <a:buNone/>
            </a:pPr>
            <a:r>
              <a:rPr lang="tr-TR" dirty="0" smtClean="0"/>
              <a:t>İnternet adresi: </a:t>
            </a:r>
            <a:r>
              <a:rPr lang="tr-TR" dirty="0" smtClean="0">
                <a:solidFill>
                  <a:srgbClr val="FF0000"/>
                </a:solidFill>
              </a:rPr>
              <a:t>www.pau.edu.tr/mf/</a:t>
            </a:r>
          </a:p>
          <a:p>
            <a:pPr marL="0" indent="0">
              <a:buNone/>
            </a:pPr>
            <a:r>
              <a:rPr lang="tr-TR" dirty="0" smtClean="0"/>
              <a:t>6185 </a:t>
            </a:r>
            <a:r>
              <a:rPr lang="tr-TR" dirty="0"/>
              <a:t>Öğrenci</a:t>
            </a:r>
          </a:p>
          <a:p>
            <a:pPr marL="0" indent="0">
              <a:buNone/>
            </a:pPr>
            <a:r>
              <a:rPr lang="tr-TR" dirty="0" smtClean="0"/>
              <a:t>133 Öğretim Üyesi</a:t>
            </a:r>
          </a:p>
          <a:p>
            <a:pPr marL="0" indent="0">
              <a:buNone/>
            </a:pPr>
            <a:r>
              <a:rPr lang="tr-TR" dirty="0" smtClean="0"/>
              <a:t>67 Öğretim Elemanı</a:t>
            </a:r>
            <a:endParaRPr lang="tr-TR" dirty="0"/>
          </a:p>
          <a:p>
            <a:pPr marL="0" indent="0">
              <a:buNone/>
            </a:pPr>
            <a:r>
              <a:rPr lang="tr-TR" dirty="0" smtClean="0"/>
              <a:t>63 </a:t>
            </a:r>
            <a:r>
              <a:rPr lang="tr-TR" dirty="0"/>
              <a:t>İdari Personel</a:t>
            </a:r>
          </a:p>
          <a:p>
            <a:pPr marL="0" indent="0">
              <a:buNone/>
            </a:pPr>
            <a:r>
              <a:rPr lang="tr-TR" dirty="0"/>
              <a:t>11 </a:t>
            </a:r>
            <a:r>
              <a:rPr lang="tr-TR" dirty="0" smtClean="0"/>
              <a:t>Bölüm</a:t>
            </a:r>
          </a:p>
          <a:p>
            <a:pPr marL="0" indent="0">
              <a:buNone/>
            </a:pPr>
            <a:endParaRPr lang="tr-TR" dirty="0"/>
          </a:p>
        </p:txBody>
      </p:sp>
      <p:sp>
        <p:nvSpPr>
          <p:cNvPr id="2" name="Başlık 1"/>
          <p:cNvSpPr>
            <a:spLocks noGrp="1"/>
          </p:cNvSpPr>
          <p:nvPr>
            <p:ph type="title"/>
          </p:nvPr>
        </p:nvSpPr>
        <p:spPr/>
        <p:txBody>
          <a:bodyPr/>
          <a:lstStyle/>
          <a:p>
            <a:r>
              <a:rPr lang="tr-TR" dirty="0" smtClean="0"/>
              <a:t>Fakültemiz</a:t>
            </a:r>
            <a:endParaRPr lang="tr-TR" dirty="0"/>
          </a:p>
        </p:txBody>
      </p:sp>
      <p:sp>
        <p:nvSpPr>
          <p:cNvPr id="4" name="Metin kutusu 3"/>
          <p:cNvSpPr txBox="1"/>
          <p:nvPr/>
        </p:nvSpPr>
        <p:spPr>
          <a:xfrm>
            <a:off x="760236" y="6062194"/>
            <a:ext cx="8429483" cy="338554"/>
          </a:xfrm>
          <a:prstGeom prst="rect">
            <a:avLst/>
          </a:prstGeom>
          <a:noFill/>
        </p:spPr>
        <p:txBody>
          <a:bodyPr wrap="square" rtlCol="0">
            <a:spAutoFit/>
          </a:bodyPr>
          <a:lstStyle/>
          <a:p>
            <a:r>
              <a:rPr lang="tr-TR" sz="1600" dirty="0" smtClean="0"/>
              <a:t>*10.12.2018 </a:t>
            </a:r>
            <a:r>
              <a:rPr lang="tr-TR" sz="1600" dirty="0"/>
              <a:t>itibari ile </a:t>
            </a:r>
            <a:r>
              <a:rPr lang="tr-TR" sz="1600" dirty="0" smtClean="0"/>
              <a:t>güncel verilerden </a:t>
            </a:r>
            <a:r>
              <a:rPr lang="tr-TR" sz="1600" dirty="0"/>
              <a:t>elde edilmiştir.</a:t>
            </a:r>
          </a:p>
        </p:txBody>
      </p:sp>
      <p:pic>
        <p:nvPicPr>
          <p:cNvPr id="6" name="Resim 5">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240" y="2026920"/>
            <a:ext cx="2804160" cy="2804160"/>
          </a:xfrm>
          <a:prstGeom prst="rect">
            <a:avLst/>
          </a:prstGeom>
        </p:spPr>
      </p:pic>
      <p:sp>
        <p:nvSpPr>
          <p:cNvPr id="7" name="Altbilgi Yer Tutucusu 6"/>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Tree>
    <p:extLst>
      <p:ext uri="{BB962C8B-B14F-4D97-AF65-F5344CB8AC3E}">
        <p14:creationId xmlns:p14="http://schemas.microsoft.com/office/powerpoint/2010/main" val="2154969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schemeClr val="bg1"/>
                </a:solidFill>
              </a:rPr>
              <a:t>Uygulama Süreci: Araştırma süresine göre alt süreçlerden oluşabilir</a:t>
            </a:r>
            <a:r>
              <a:rPr lang="tr-TR" sz="1400" dirty="0" smtClean="0">
                <a:solidFill>
                  <a:schemeClr val="bg1"/>
                </a:solidFill>
              </a:rPr>
              <a:t>.</a:t>
            </a:r>
            <a:endParaRPr lang="tr-TR" sz="1400" dirty="0">
              <a:solidFill>
                <a:schemeClr val="bg1"/>
              </a:solidFill>
            </a:endParaRPr>
          </a:p>
        </p:txBody>
      </p:sp>
      <p:graphicFrame>
        <p:nvGraphicFramePr>
          <p:cNvPr id="30" name="Diagram 5"/>
          <p:cNvGraphicFramePr/>
          <p:nvPr>
            <p:extLst>
              <p:ext uri="{D42A27DB-BD31-4B8C-83A1-F6EECF244321}">
                <p14:modId xmlns:p14="http://schemas.microsoft.com/office/powerpoint/2010/main" val="3946742481"/>
              </p:ext>
            </p:extLst>
          </p:nvPr>
        </p:nvGraphicFramePr>
        <p:xfrm>
          <a:off x="1022040" y="3389487"/>
          <a:ext cx="10168617" cy="284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4464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schemeClr val="bg1"/>
                </a:solidFill>
              </a:rPr>
              <a:t>Uygulama Süreci: Araştırma süresine göre alt süreçlerden oluşabilir</a:t>
            </a:r>
            <a:r>
              <a:rPr lang="tr-TR" sz="1400" dirty="0" smtClean="0">
                <a:solidFill>
                  <a:schemeClr val="bg1"/>
                </a:solidFill>
              </a:rPr>
              <a:t>.</a:t>
            </a:r>
            <a:endParaRPr lang="tr-TR" sz="1400" dirty="0">
              <a:solidFill>
                <a:schemeClr val="bg1"/>
              </a:solidFill>
            </a:endParaRPr>
          </a:p>
        </p:txBody>
      </p:sp>
      <p:grpSp>
        <p:nvGrpSpPr>
          <p:cNvPr id="5" name="Grup 4"/>
          <p:cNvGrpSpPr/>
          <p:nvPr/>
        </p:nvGrpSpPr>
        <p:grpSpPr>
          <a:xfrm>
            <a:off x="1022040" y="3558683"/>
            <a:ext cx="3101427" cy="2552054"/>
            <a:chOff x="1022040" y="3558683"/>
            <a:chExt cx="3101427" cy="2552054"/>
          </a:xfrm>
        </p:grpSpPr>
        <p:sp>
          <p:nvSpPr>
            <p:cNvPr id="6" name="Serbest Form 5"/>
            <p:cNvSpPr/>
            <p:nvPr/>
          </p:nvSpPr>
          <p:spPr>
            <a:xfrm>
              <a:off x="1022040" y="3558683"/>
              <a:ext cx="3098250" cy="943130"/>
            </a:xfrm>
            <a:custGeom>
              <a:avLst/>
              <a:gdLst>
                <a:gd name="connsiteX0" fmla="*/ 0 w 3098250"/>
                <a:gd name="connsiteY0" fmla="*/ 0 h 943130"/>
                <a:gd name="connsiteX1" fmla="*/ 3098250 w 3098250"/>
                <a:gd name="connsiteY1" fmla="*/ 0 h 943130"/>
                <a:gd name="connsiteX2" fmla="*/ 3098250 w 3098250"/>
                <a:gd name="connsiteY2" fmla="*/ 943130 h 943130"/>
                <a:gd name="connsiteX3" fmla="*/ 0 w 3098250"/>
                <a:gd name="connsiteY3" fmla="*/ 943130 h 943130"/>
                <a:gd name="connsiteX4" fmla="*/ 0 w 3098250"/>
                <a:gd name="connsiteY4" fmla="*/ 0 h 94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943130">
                  <a:moveTo>
                    <a:pt x="0" y="0"/>
                  </a:moveTo>
                  <a:lnTo>
                    <a:pt x="3098250" y="0"/>
                  </a:lnTo>
                  <a:lnTo>
                    <a:pt x="3098250" y="943130"/>
                  </a:lnTo>
                  <a:lnTo>
                    <a:pt x="0" y="94313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p:txBody>
        </p:sp>
        <p:sp>
          <p:nvSpPr>
            <p:cNvPr id="22" name="Serbest Form 21"/>
            <p:cNvSpPr/>
            <p:nvPr/>
          </p:nvSpPr>
          <p:spPr>
            <a:xfrm>
              <a:off x="1025217" y="4353937"/>
              <a:ext cx="3098250" cy="1756800"/>
            </a:xfrm>
            <a:custGeom>
              <a:avLst/>
              <a:gdLst>
                <a:gd name="connsiteX0" fmla="*/ 0 w 3098250"/>
                <a:gd name="connsiteY0" fmla="*/ 0 h 1756800"/>
                <a:gd name="connsiteX1" fmla="*/ 3098250 w 3098250"/>
                <a:gd name="connsiteY1" fmla="*/ 0 h 1756800"/>
                <a:gd name="connsiteX2" fmla="*/ 3098250 w 3098250"/>
                <a:gd name="connsiteY2" fmla="*/ 1756800 h 1756800"/>
                <a:gd name="connsiteX3" fmla="*/ 0 w 3098250"/>
                <a:gd name="connsiteY3" fmla="*/ 1756800 h 1756800"/>
                <a:gd name="connsiteX4" fmla="*/ 0 w 3098250"/>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1756800">
                  <a:moveTo>
                    <a:pt x="0" y="0"/>
                  </a:moveTo>
                  <a:lnTo>
                    <a:pt x="3098250" y="0"/>
                  </a:lnTo>
                  <a:lnTo>
                    <a:pt x="3098250" y="1756800"/>
                  </a:lnTo>
                  <a:lnTo>
                    <a:pt x="0" y="1756800"/>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smtClean="0"/>
                <a:t>Proje önerisi</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önerisinin hibe kuruluşu tarafından kabul yazısı</a:t>
              </a:r>
              <a:endParaRPr lang="en-US" sz="1500" kern="1200" dirty="0"/>
            </a:p>
            <a:p>
              <a:pPr marL="114300" lvl="1" indent="-114300" algn="l" defTabSz="666750">
                <a:lnSpc>
                  <a:spcPct val="90000"/>
                </a:lnSpc>
                <a:spcBef>
                  <a:spcPct val="0"/>
                </a:spcBef>
                <a:spcAft>
                  <a:spcPct val="15000"/>
                </a:spcAft>
                <a:buChar char="••"/>
              </a:pPr>
              <a:r>
                <a:rPr lang="tr-TR" sz="1500" kern="1200" dirty="0" smtClean="0"/>
                <a:t>Proje Kalite Yönetimi planı</a:t>
              </a:r>
              <a:endParaRPr lang="en-US" sz="1500" kern="1200" dirty="0"/>
            </a:p>
          </p:txBody>
        </p:sp>
      </p:grpSp>
      <p:sp>
        <p:nvSpPr>
          <p:cNvPr id="29" name="Dikdörtgen 28"/>
          <p:cNvSpPr/>
          <p:nvPr/>
        </p:nvSpPr>
        <p:spPr>
          <a:xfrm>
            <a:off x="4274068" y="3531509"/>
            <a:ext cx="7222602" cy="1200329"/>
          </a:xfrm>
          <a:prstGeom prst="rect">
            <a:avLst/>
          </a:prstGeom>
        </p:spPr>
        <p:txBody>
          <a:bodyPr wrap="square">
            <a:spAutoFit/>
          </a:bodyPr>
          <a:lstStyle/>
          <a:p>
            <a:pPr lvl="0"/>
            <a:r>
              <a:rPr lang="tr-TR" dirty="0"/>
              <a:t>Proje ile ilgili mali işlemler Üniversite Strateji Geliştirme Daire </a:t>
            </a:r>
            <a:r>
              <a:rPr lang="tr-TR" dirty="0" smtClean="0"/>
              <a:t>Başkanlığı tarafından yürütülür. Bu aşamada (varsa) projenin kurum hisselerinin  dağılımı için (birim, fakülte ve üniversite) harcama yetkilisi ve gerçekleştirme görevlisi atanır. </a:t>
            </a:r>
            <a:endParaRPr lang="en-US" dirty="0"/>
          </a:p>
        </p:txBody>
      </p:sp>
    </p:spTree>
    <p:extLst>
      <p:ext uri="{BB962C8B-B14F-4D97-AF65-F5344CB8AC3E}">
        <p14:creationId xmlns:p14="http://schemas.microsoft.com/office/powerpoint/2010/main" val="353393294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schemeClr val="bg1"/>
                </a:solidFill>
              </a:rPr>
              <a:t>Uygulama Süreci: Araştırma süresine göre alt süreçlerden oluşabilir</a:t>
            </a:r>
            <a:r>
              <a:rPr lang="tr-TR" sz="1400" dirty="0" smtClean="0">
                <a:solidFill>
                  <a:schemeClr val="bg1"/>
                </a:solidFill>
              </a:rPr>
              <a:t>.</a:t>
            </a:r>
            <a:endParaRPr lang="tr-TR" sz="1400" dirty="0">
              <a:solidFill>
                <a:schemeClr val="bg1"/>
              </a:solidFill>
            </a:endParaRPr>
          </a:p>
        </p:txBody>
      </p:sp>
      <p:grpSp>
        <p:nvGrpSpPr>
          <p:cNvPr id="5" name="Grup 4"/>
          <p:cNvGrpSpPr/>
          <p:nvPr/>
        </p:nvGrpSpPr>
        <p:grpSpPr>
          <a:xfrm>
            <a:off x="917987" y="3515241"/>
            <a:ext cx="3098250" cy="2595496"/>
            <a:chOff x="4557223" y="3515241"/>
            <a:chExt cx="3098250" cy="2595496"/>
          </a:xfrm>
        </p:grpSpPr>
        <p:sp>
          <p:nvSpPr>
            <p:cNvPr id="23" name="Serbest Form 22"/>
            <p:cNvSpPr/>
            <p:nvPr/>
          </p:nvSpPr>
          <p:spPr>
            <a:xfrm>
              <a:off x="4557223" y="3515241"/>
              <a:ext cx="3098250" cy="943130"/>
            </a:xfrm>
            <a:custGeom>
              <a:avLst/>
              <a:gdLst>
                <a:gd name="connsiteX0" fmla="*/ 0 w 3098250"/>
                <a:gd name="connsiteY0" fmla="*/ 0 h 943130"/>
                <a:gd name="connsiteX1" fmla="*/ 3098250 w 3098250"/>
                <a:gd name="connsiteY1" fmla="*/ 0 h 943130"/>
                <a:gd name="connsiteX2" fmla="*/ 3098250 w 3098250"/>
                <a:gd name="connsiteY2" fmla="*/ 943130 h 943130"/>
                <a:gd name="connsiteX3" fmla="*/ 0 w 3098250"/>
                <a:gd name="connsiteY3" fmla="*/ 943130 h 943130"/>
                <a:gd name="connsiteX4" fmla="*/ 0 w 3098250"/>
                <a:gd name="connsiteY4" fmla="*/ 0 h 94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943130">
                  <a:moveTo>
                    <a:pt x="0" y="0"/>
                  </a:moveTo>
                  <a:lnTo>
                    <a:pt x="3098250" y="0"/>
                  </a:lnTo>
                  <a:lnTo>
                    <a:pt x="3098250" y="943130"/>
                  </a:lnTo>
                  <a:lnTo>
                    <a:pt x="0" y="94313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p:txBody>
        </p:sp>
        <p:sp>
          <p:nvSpPr>
            <p:cNvPr id="25" name="Serbest Form 24"/>
            <p:cNvSpPr/>
            <p:nvPr/>
          </p:nvSpPr>
          <p:spPr>
            <a:xfrm>
              <a:off x="4557223" y="4353937"/>
              <a:ext cx="3098250" cy="1756800"/>
            </a:xfrm>
            <a:custGeom>
              <a:avLst/>
              <a:gdLst>
                <a:gd name="connsiteX0" fmla="*/ 0 w 3098250"/>
                <a:gd name="connsiteY0" fmla="*/ 0 h 1756800"/>
                <a:gd name="connsiteX1" fmla="*/ 3098250 w 3098250"/>
                <a:gd name="connsiteY1" fmla="*/ 0 h 1756800"/>
                <a:gd name="connsiteX2" fmla="*/ 3098250 w 3098250"/>
                <a:gd name="connsiteY2" fmla="*/ 1756800 h 1756800"/>
                <a:gd name="connsiteX3" fmla="*/ 0 w 3098250"/>
                <a:gd name="connsiteY3" fmla="*/ 1756800 h 1756800"/>
                <a:gd name="connsiteX4" fmla="*/ 0 w 3098250"/>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1756800">
                  <a:moveTo>
                    <a:pt x="0" y="0"/>
                  </a:moveTo>
                  <a:lnTo>
                    <a:pt x="3098250" y="0"/>
                  </a:lnTo>
                  <a:lnTo>
                    <a:pt x="3098250" y="1756800"/>
                  </a:lnTo>
                  <a:lnTo>
                    <a:pt x="0" y="1756800"/>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Kaynakların sağlanması</a:t>
              </a:r>
              <a:endParaRPr lang="en-US" sz="1500" kern="1200" dirty="0"/>
            </a:p>
            <a:p>
              <a:pPr marL="114300" lvl="1" indent="-114300" algn="l" defTabSz="666750">
                <a:lnSpc>
                  <a:spcPct val="90000"/>
                </a:lnSpc>
                <a:spcBef>
                  <a:spcPct val="0"/>
                </a:spcBef>
                <a:spcAft>
                  <a:spcPct val="15000"/>
                </a:spcAft>
                <a:buChar char="••"/>
              </a:pPr>
              <a:r>
                <a:rPr lang="tr-TR" sz="1500" kern="1200" dirty="0" smtClean="0"/>
                <a:t>Araştırma yönteminin kurulması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Araştırmanın yapılması</a:t>
              </a:r>
              <a:endParaRPr lang="en-US" sz="1500" kern="1200" dirty="0"/>
            </a:p>
            <a:p>
              <a:pPr marL="114300" lvl="1" indent="-114300" algn="l" defTabSz="666750">
                <a:lnSpc>
                  <a:spcPct val="90000"/>
                </a:lnSpc>
                <a:spcBef>
                  <a:spcPct val="0"/>
                </a:spcBef>
                <a:spcAft>
                  <a:spcPct val="15000"/>
                </a:spcAft>
                <a:buChar char="••"/>
              </a:pPr>
              <a:r>
                <a:rPr lang="tr-TR" sz="1500" kern="1200" dirty="0" smtClean="0"/>
                <a:t>Araştırmadan hedeflenen sonuçların elde edilmesi</a:t>
              </a:r>
              <a:endParaRPr lang="en-US" sz="1500" kern="1200" dirty="0"/>
            </a:p>
            <a:p>
              <a:pPr marL="114300" lvl="1" indent="-114300" algn="l" defTabSz="666750">
                <a:lnSpc>
                  <a:spcPct val="90000"/>
                </a:lnSpc>
                <a:spcBef>
                  <a:spcPct val="0"/>
                </a:spcBef>
                <a:spcAft>
                  <a:spcPct val="15000"/>
                </a:spcAft>
                <a:buChar char="••"/>
              </a:pPr>
              <a:endParaRPr lang="en-US" sz="1500" kern="1200" dirty="0"/>
            </a:p>
          </p:txBody>
        </p:sp>
      </p:grpSp>
    </p:spTree>
    <p:extLst>
      <p:ext uri="{BB962C8B-B14F-4D97-AF65-F5344CB8AC3E}">
        <p14:creationId xmlns:p14="http://schemas.microsoft.com/office/powerpoint/2010/main" val="282934326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4"/>
          </a:solidFill>
          <a:ln>
            <a:solidFill>
              <a:schemeClr val="accent4">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5626861" cy="307777"/>
          </a:xfrm>
          <a:prstGeom prst="rect">
            <a:avLst/>
          </a:prstGeom>
          <a:noFill/>
        </p:spPr>
        <p:txBody>
          <a:bodyPr wrap="none" rtlCol="0">
            <a:spAutoFit/>
          </a:bodyPr>
          <a:lstStyle/>
          <a:p>
            <a:r>
              <a:rPr lang="tr-TR" sz="1400" dirty="0">
                <a:solidFill>
                  <a:schemeClr val="bg1"/>
                </a:solidFill>
              </a:rPr>
              <a:t>Uygulama Süreci: Araştırma süresine göre alt süreçlerden oluşabilir</a:t>
            </a:r>
            <a:r>
              <a:rPr lang="tr-TR" sz="1400" dirty="0" smtClean="0">
                <a:solidFill>
                  <a:schemeClr val="bg1"/>
                </a:solidFill>
              </a:rPr>
              <a:t>.</a:t>
            </a:r>
            <a:endParaRPr lang="tr-TR" sz="1400" dirty="0">
              <a:solidFill>
                <a:schemeClr val="bg1"/>
              </a:solidFill>
            </a:endParaRPr>
          </a:p>
        </p:txBody>
      </p:sp>
      <p:grpSp>
        <p:nvGrpSpPr>
          <p:cNvPr id="5" name="Grup 4"/>
          <p:cNvGrpSpPr/>
          <p:nvPr/>
        </p:nvGrpSpPr>
        <p:grpSpPr>
          <a:xfrm>
            <a:off x="1022040" y="3653520"/>
            <a:ext cx="3098250" cy="2318938"/>
            <a:chOff x="8089228" y="3653520"/>
            <a:chExt cx="3098250" cy="2318938"/>
          </a:xfrm>
        </p:grpSpPr>
        <p:sp>
          <p:nvSpPr>
            <p:cNvPr id="26" name="Serbest Form 25"/>
            <p:cNvSpPr/>
            <p:nvPr/>
          </p:nvSpPr>
          <p:spPr>
            <a:xfrm>
              <a:off x="8089228" y="3653520"/>
              <a:ext cx="3098250" cy="632136"/>
            </a:xfrm>
            <a:custGeom>
              <a:avLst/>
              <a:gdLst>
                <a:gd name="connsiteX0" fmla="*/ 0 w 3098250"/>
                <a:gd name="connsiteY0" fmla="*/ 0 h 632136"/>
                <a:gd name="connsiteX1" fmla="*/ 3098250 w 3098250"/>
                <a:gd name="connsiteY1" fmla="*/ 0 h 632136"/>
                <a:gd name="connsiteX2" fmla="*/ 3098250 w 3098250"/>
                <a:gd name="connsiteY2" fmla="*/ 632136 h 632136"/>
                <a:gd name="connsiteX3" fmla="*/ 0 w 3098250"/>
                <a:gd name="connsiteY3" fmla="*/ 632136 h 632136"/>
                <a:gd name="connsiteX4" fmla="*/ 0 w 3098250"/>
                <a:gd name="connsiteY4" fmla="*/ 0 h 63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632136">
                  <a:moveTo>
                    <a:pt x="0" y="0"/>
                  </a:moveTo>
                  <a:lnTo>
                    <a:pt x="3098250" y="0"/>
                  </a:lnTo>
                  <a:lnTo>
                    <a:pt x="3098250" y="632136"/>
                  </a:lnTo>
                  <a:lnTo>
                    <a:pt x="0" y="632136"/>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p:txBody>
        </p:sp>
        <p:sp>
          <p:nvSpPr>
            <p:cNvPr id="27" name="Serbest Form 26"/>
            <p:cNvSpPr/>
            <p:nvPr/>
          </p:nvSpPr>
          <p:spPr>
            <a:xfrm>
              <a:off x="8089228" y="4215658"/>
              <a:ext cx="3098250" cy="1756800"/>
            </a:xfrm>
            <a:custGeom>
              <a:avLst/>
              <a:gdLst>
                <a:gd name="connsiteX0" fmla="*/ 0 w 3098250"/>
                <a:gd name="connsiteY0" fmla="*/ 0 h 1756800"/>
                <a:gd name="connsiteX1" fmla="*/ 3098250 w 3098250"/>
                <a:gd name="connsiteY1" fmla="*/ 0 h 1756800"/>
                <a:gd name="connsiteX2" fmla="*/ 3098250 w 3098250"/>
                <a:gd name="connsiteY2" fmla="*/ 1756800 h 1756800"/>
                <a:gd name="connsiteX3" fmla="*/ 0 w 3098250"/>
                <a:gd name="connsiteY3" fmla="*/ 1756800 h 1756800"/>
                <a:gd name="connsiteX4" fmla="*/ 0 w 3098250"/>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50" h="1756800">
                  <a:moveTo>
                    <a:pt x="0" y="0"/>
                  </a:moveTo>
                  <a:lnTo>
                    <a:pt x="3098250" y="0"/>
                  </a:lnTo>
                  <a:lnTo>
                    <a:pt x="3098250" y="1756800"/>
                  </a:lnTo>
                  <a:lnTo>
                    <a:pt x="0" y="1756800"/>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Araştırma raporu</a:t>
              </a:r>
              <a:endParaRPr lang="en-US" sz="1500" kern="1200" dirty="0"/>
            </a:p>
            <a:p>
              <a:pPr marL="114300" lvl="1" indent="-114300" algn="l" defTabSz="666750">
                <a:lnSpc>
                  <a:spcPct val="90000"/>
                </a:lnSpc>
                <a:spcBef>
                  <a:spcPct val="0"/>
                </a:spcBef>
                <a:spcAft>
                  <a:spcPct val="15000"/>
                </a:spcAft>
                <a:buChar char="••"/>
              </a:pPr>
              <a:r>
                <a:rPr lang="tr-TR" sz="1500" kern="1200" dirty="0" smtClean="0"/>
                <a:t>Yayın</a:t>
              </a:r>
              <a:endParaRPr lang="en-US" sz="1500" kern="1200" dirty="0"/>
            </a:p>
            <a:p>
              <a:pPr marL="114300" lvl="1" indent="-114300" algn="l" defTabSz="666750">
                <a:lnSpc>
                  <a:spcPct val="90000"/>
                </a:lnSpc>
                <a:spcBef>
                  <a:spcPct val="0"/>
                </a:spcBef>
                <a:spcAft>
                  <a:spcPct val="15000"/>
                </a:spcAft>
                <a:buChar char="••"/>
              </a:pPr>
              <a:r>
                <a:rPr lang="tr-TR" sz="1500" kern="1200" dirty="0" smtClean="0"/>
                <a:t>Patent</a:t>
              </a:r>
              <a:endParaRPr lang="en-US" sz="1500" kern="1200" dirty="0"/>
            </a:p>
            <a:p>
              <a:pPr marL="114300" lvl="1" indent="-114300" algn="l" defTabSz="666750">
                <a:lnSpc>
                  <a:spcPct val="90000"/>
                </a:lnSpc>
                <a:spcBef>
                  <a:spcPct val="0"/>
                </a:spcBef>
                <a:spcAft>
                  <a:spcPct val="15000"/>
                </a:spcAft>
                <a:buChar char="••"/>
              </a:pPr>
              <a:r>
                <a:rPr lang="tr-TR" sz="1500" kern="1200" dirty="0" smtClean="0"/>
                <a:t>Faydalı Model</a:t>
              </a:r>
              <a:endParaRPr lang="en-US" sz="1500" kern="1200" dirty="0"/>
            </a:p>
            <a:p>
              <a:pPr marL="114300" lvl="1" indent="-114300" algn="l" defTabSz="666750">
                <a:lnSpc>
                  <a:spcPct val="90000"/>
                </a:lnSpc>
                <a:spcBef>
                  <a:spcPct val="0"/>
                </a:spcBef>
                <a:spcAft>
                  <a:spcPct val="15000"/>
                </a:spcAft>
                <a:buChar char="••"/>
              </a:pPr>
              <a:endParaRPr lang="en-US" sz="1500" kern="1200" dirty="0"/>
            </a:p>
          </p:txBody>
        </p:sp>
      </p:grpSp>
      <p:sp>
        <p:nvSpPr>
          <p:cNvPr id="29" name="Dikdörtgen 28"/>
          <p:cNvSpPr/>
          <p:nvPr/>
        </p:nvSpPr>
        <p:spPr>
          <a:xfrm>
            <a:off x="4274068" y="3531509"/>
            <a:ext cx="7222602" cy="646331"/>
          </a:xfrm>
          <a:prstGeom prst="rect">
            <a:avLst/>
          </a:prstGeom>
        </p:spPr>
        <p:txBody>
          <a:bodyPr wrap="square">
            <a:spAutoFit/>
          </a:bodyPr>
          <a:lstStyle/>
          <a:p>
            <a:pPr lvl="0"/>
            <a:r>
              <a:rPr lang="tr-TR" dirty="0" smtClean="0"/>
              <a:t>İlgili araştırmaya ait tüm sonuçlar gerek ara rapor gerekse sonuç raporu olarak dönem içi ve proje bitiminde hazırlanır.</a:t>
            </a:r>
            <a:endParaRPr lang="en-US" dirty="0"/>
          </a:p>
        </p:txBody>
      </p:sp>
    </p:spTree>
    <p:extLst>
      <p:ext uri="{BB962C8B-B14F-4D97-AF65-F5344CB8AC3E}">
        <p14:creationId xmlns:p14="http://schemas.microsoft.com/office/powerpoint/2010/main" val="271467749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aphicFrame>
        <p:nvGraphicFramePr>
          <p:cNvPr id="23" name="Diagram 5"/>
          <p:cNvGraphicFramePr/>
          <p:nvPr>
            <p:extLst>
              <p:ext uri="{D42A27DB-BD31-4B8C-83A1-F6EECF244321}">
                <p14:modId xmlns:p14="http://schemas.microsoft.com/office/powerpoint/2010/main" val="2482137480"/>
              </p:ext>
            </p:extLst>
          </p:nvPr>
        </p:nvGraphicFramePr>
        <p:xfrm>
          <a:off x="1022039" y="2556870"/>
          <a:ext cx="10237631"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74666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pSp>
        <p:nvGrpSpPr>
          <p:cNvPr id="2" name="Grup 1"/>
          <p:cNvGrpSpPr/>
          <p:nvPr/>
        </p:nvGrpSpPr>
        <p:grpSpPr>
          <a:xfrm>
            <a:off x="1022039" y="2780052"/>
            <a:ext cx="3122477" cy="3387435"/>
            <a:chOff x="1022039" y="2780052"/>
            <a:chExt cx="3122477" cy="3387435"/>
          </a:xfrm>
        </p:grpSpPr>
        <p:sp>
          <p:nvSpPr>
            <p:cNvPr id="5" name="Serbest Form 4"/>
            <p:cNvSpPr/>
            <p:nvPr/>
          </p:nvSpPr>
          <p:spPr>
            <a:xfrm>
              <a:off x="1022039" y="2780052"/>
              <a:ext cx="3119278" cy="460800"/>
            </a:xfrm>
            <a:custGeom>
              <a:avLst/>
              <a:gdLst>
                <a:gd name="connsiteX0" fmla="*/ 0 w 3119278"/>
                <a:gd name="connsiteY0" fmla="*/ 0 h 460800"/>
                <a:gd name="connsiteX1" fmla="*/ 3119278 w 3119278"/>
                <a:gd name="connsiteY1" fmla="*/ 0 h 460800"/>
                <a:gd name="connsiteX2" fmla="*/ 3119278 w 3119278"/>
                <a:gd name="connsiteY2" fmla="*/ 460800 h 460800"/>
                <a:gd name="connsiteX3" fmla="*/ 0 w 3119278"/>
                <a:gd name="connsiteY3" fmla="*/ 460800 h 460800"/>
                <a:gd name="connsiteX4" fmla="*/ 0 w 3119278"/>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78" h="460800">
                  <a:moveTo>
                    <a:pt x="0" y="0"/>
                  </a:moveTo>
                  <a:lnTo>
                    <a:pt x="3119278" y="0"/>
                  </a:lnTo>
                  <a:lnTo>
                    <a:pt x="3119278" y="460800"/>
                  </a:lnTo>
                  <a:lnTo>
                    <a:pt x="0" y="4608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Girdiler</a:t>
              </a:r>
              <a:endParaRPr lang="en-US" sz="1600" kern="1200" dirty="0"/>
            </a:p>
          </p:txBody>
        </p:sp>
        <p:sp>
          <p:nvSpPr>
            <p:cNvPr id="6" name="Serbest Form 5"/>
            <p:cNvSpPr/>
            <p:nvPr/>
          </p:nvSpPr>
          <p:spPr>
            <a:xfrm>
              <a:off x="1025238" y="3223475"/>
              <a:ext cx="3119278" cy="2944012"/>
            </a:xfrm>
            <a:custGeom>
              <a:avLst/>
              <a:gdLst>
                <a:gd name="connsiteX0" fmla="*/ 0 w 3119278"/>
                <a:gd name="connsiteY0" fmla="*/ 0 h 2944012"/>
                <a:gd name="connsiteX1" fmla="*/ 3119278 w 3119278"/>
                <a:gd name="connsiteY1" fmla="*/ 0 h 2944012"/>
                <a:gd name="connsiteX2" fmla="*/ 3119278 w 3119278"/>
                <a:gd name="connsiteY2" fmla="*/ 2944012 h 2944012"/>
                <a:gd name="connsiteX3" fmla="*/ 0 w 3119278"/>
                <a:gd name="connsiteY3" fmla="*/ 2944012 h 2944012"/>
                <a:gd name="connsiteX4" fmla="*/ 0 w 3119278"/>
                <a:gd name="connsiteY4" fmla="*/ 0 h 294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78" h="2944012">
                  <a:moveTo>
                    <a:pt x="0" y="0"/>
                  </a:moveTo>
                  <a:lnTo>
                    <a:pt x="3119278" y="0"/>
                  </a:lnTo>
                  <a:lnTo>
                    <a:pt x="3119278" y="2944012"/>
                  </a:lnTo>
                  <a:lnTo>
                    <a:pt x="0" y="2944012"/>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Süreç hedefleri</a:t>
              </a:r>
              <a:endParaRPr lang="en-US" sz="1600" kern="1200" dirty="0"/>
            </a:p>
            <a:p>
              <a:pPr marL="171450" lvl="1" indent="-171450" algn="l" defTabSz="711200">
                <a:lnSpc>
                  <a:spcPct val="90000"/>
                </a:lnSpc>
                <a:spcBef>
                  <a:spcPct val="0"/>
                </a:spcBef>
                <a:spcAft>
                  <a:spcPct val="15000"/>
                </a:spcAft>
                <a:buChar char="••"/>
              </a:pPr>
              <a:r>
                <a:rPr lang="tr-TR" sz="1600" kern="1200" dirty="0" smtClean="0"/>
                <a:t>Kalite politikası</a:t>
              </a:r>
              <a:endParaRPr lang="en-US" sz="1600" kern="1200" dirty="0"/>
            </a:p>
            <a:p>
              <a:pPr marL="171450" lvl="1" indent="-171450" algn="l" defTabSz="711200">
                <a:lnSpc>
                  <a:spcPct val="90000"/>
                </a:lnSpc>
                <a:spcBef>
                  <a:spcPct val="0"/>
                </a:spcBef>
                <a:spcAft>
                  <a:spcPct val="15000"/>
                </a:spcAft>
                <a:buChar char="••"/>
              </a:pPr>
              <a:r>
                <a:rPr lang="tr-TR" sz="1600" kern="1200" dirty="0" smtClean="0"/>
                <a:t>Kalite hedefleri</a:t>
              </a:r>
              <a:endParaRPr lang="en-US" sz="1600" kern="1200" dirty="0"/>
            </a:p>
            <a:p>
              <a:pPr marL="171450" lvl="1" indent="-171450" algn="l" defTabSz="711200">
                <a:lnSpc>
                  <a:spcPct val="90000"/>
                </a:lnSpc>
                <a:spcBef>
                  <a:spcPct val="0"/>
                </a:spcBef>
                <a:spcAft>
                  <a:spcPct val="15000"/>
                </a:spcAft>
                <a:buChar char="••"/>
              </a:pPr>
              <a:r>
                <a:rPr lang="tr-TR" sz="1600" kern="1200" dirty="0" smtClean="0"/>
                <a:t>Dokümanlar (Formlar)</a:t>
              </a:r>
              <a:endParaRPr lang="en-US" sz="1600" kern="1200" dirty="0"/>
            </a:p>
            <a:p>
              <a:pPr marL="171450" lvl="1" indent="-171450" algn="l" defTabSz="711200">
                <a:lnSpc>
                  <a:spcPct val="90000"/>
                </a:lnSpc>
                <a:spcBef>
                  <a:spcPct val="0"/>
                </a:spcBef>
                <a:spcAft>
                  <a:spcPct val="15000"/>
                </a:spcAft>
                <a:buChar char="••"/>
              </a:pPr>
              <a:r>
                <a:rPr lang="tr-TR" sz="1600" kern="1200" dirty="0" smtClean="0"/>
                <a:t>Ölçülmesine karar verilmiş olan kalite göstergeleri</a:t>
              </a:r>
              <a:endParaRPr lang="en-US" sz="1600" kern="1200" dirty="0"/>
            </a:p>
          </p:txBody>
        </p:sp>
      </p:grpSp>
      <p:sp>
        <p:nvSpPr>
          <p:cNvPr id="27" name="Dikdörtgen 26"/>
          <p:cNvSpPr/>
          <p:nvPr/>
        </p:nvSpPr>
        <p:spPr>
          <a:xfrm>
            <a:off x="4274068" y="2849966"/>
            <a:ext cx="7222602" cy="646331"/>
          </a:xfrm>
          <a:prstGeom prst="rect">
            <a:avLst/>
          </a:prstGeom>
        </p:spPr>
        <p:txBody>
          <a:bodyPr wrap="square">
            <a:spAutoFit/>
          </a:bodyPr>
          <a:lstStyle/>
          <a:p>
            <a:pPr lvl="0"/>
            <a:r>
              <a:rPr lang="tr-TR" dirty="0" smtClean="0"/>
              <a:t>Devam eden bir birim projesi için Mühendislik Fakültesi tüm destek süreçlerini çevrime dahil eder (Ör: </a:t>
            </a:r>
            <a:r>
              <a:rPr lang="tr-TR" dirty="0" err="1" smtClean="0"/>
              <a:t>Alatay</a:t>
            </a:r>
            <a:r>
              <a:rPr lang="tr-TR" dirty="0" smtClean="0"/>
              <a:t> Projesi)</a:t>
            </a:r>
            <a:endParaRPr lang="en-US" dirty="0"/>
          </a:p>
        </p:txBody>
      </p:sp>
    </p:spTree>
    <p:extLst>
      <p:ext uri="{BB962C8B-B14F-4D97-AF65-F5344CB8AC3E}">
        <p14:creationId xmlns:p14="http://schemas.microsoft.com/office/powerpoint/2010/main" val="257408767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pSp>
        <p:nvGrpSpPr>
          <p:cNvPr id="2" name="Grup 1"/>
          <p:cNvGrpSpPr/>
          <p:nvPr/>
        </p:nvGrpSpPr>
        <p:grpSpPr>
          <a:xfrm>
            <a:off x="1022040" y="2762675"/>
            <a:ext cx="3119278" cy="3404812"/>
            <a:chOff x="4581215" y="2762675"/>
            <a:chExt cx="3119278" cy="3404812"/>
          </a:xfrm>
        </p:grpSpPr>
        <p:sp>
          <p:nvSpPr>
            <p:cNvPr id="22" name="Serbest Form 21"/>
            <p:cNvSpPr/>
            <p:nvPr/>
          </p:nvSpPr>
          <p:spPr>
            <a:xfrm>
              <a:off x="4581215" y="2762675"/>
              <a:ext cx="3119278" cy="460800"/>
            </a:xfrm>
            <a:custGeom>
              <a:avLst/>
              <a:gdLst>
                <a:gd name="connsiteX0" fmla="*/ 0 w 3119278"/>
                <a:gd name="connsiteY0" fmla="*/ 0 h 460800"/>
                <a:gd name="connsiteX1" fmla="*/ 3119278 w 3119278"/>
                <a:gd name="connsiteY1" fmla="*/ 0 h 460800"/>
                <a:gd name="connsiteX2" fmla="*/ 3119278 w 3119278"/>
                <a:gd name="connsiteY2" fmla="*/ 460800 h 460800"/>
                <a:gd name="connsiteX3" fmla="*/ 0 w 3119278"/>
                <a:gd name="connsiteY3" fmla="*/ 460800 h 460800"/>
                <a:gd name="connsiteX4" fmla="*/ 0 w 3119278"/>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78" h="460800">
                  <a:moveTo>
                    <a:pt x="0" y="0"/>
                  </a:moveTo>
                  <a:lnTo>
                    <a:pt x="3119278" y="0"/>
                  </a:lnTo>
                  <a:lnTo>
                    <a:pt x="3119278" y="460800"/>
                  </a:lnTo>
                  <a:lnTo>
                    <a:pt x="0" y="4608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Faaliyetler, Araçlar ve teknikler</a:t>
              </a:r>
              <a:endParaRPr lang="en-US" sz="1600" kern="1200" dirty="0"/>
            </a:p>
          </p:txBody>
        </p:sp>
        <p:sp>
          <p:nvSpPr>
            <p:cNvPr id="24" name="Serbest Form 23"/>
            <p:cNvSpPr/>
            <p:nvPr/>
          </p:nvSpPr>
          <p:spPr>
            <a:xfrm>
              <a:off x="4581215" y="3223475"/>
              <a:ext cx="3119278" cy="2944012"/>
            </a:xfrm>
            <a:custGeom>
              <a:avLst/>
              <a:gdLst>
                <a:gd name="connsiteX0" fmla="*/ 0 w 3119278"/>
                <a:gd name="connsiteY0" fmla="*/ 0 h 2944012"/>
                <a:gd name="connsiteX1" fmla="*/ 3119278 w 3119278"/>
                <a:gd name="connsiteY1" fmla="*/ 0 h 2944012"/>
                <a:gd name="connsiteX2" fmla="*/ 3119278 w 3119278"/>
                <a:gd name="connsiteY2" fmla="*/ 2944012 h 2944012"/>
                <a:gd name="connsiteX3" fmla="*/ 0 w 3119278"/>
                <a:gd name="connsiteY3" fmla="*/ 2944012 h 2944012"/>
                <a:gd name="connsiteX4" fmla="*/ 0 w 3119278"/>
                <a:gd name="connsiteY4" fmla="*/ 0 h 294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78" h="2944012">
                  <a:moveTo>
                    <a:pt x="0" y="0"/>
                  </a:moveTo>
                  <a:lnTo>
                    <a:pt x="3119278" y="0"/>
                  </a:lnTo>
                  <a:lnTo>
                    <a:pt x="3119278" y="2944012"/>
                  </a:lnTo>
                  <a:lnTo>
                    <a:pt x="0" y="2944012"/>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Periyodik değerlendirmeler</a:t>
              </a:r>
              <a:endParaRPr lang="en-US" sz="1600" kern="1200" dirty="0"/>
            </a:p>
            <a:p>
              <a:pPr marL="171450" lvl="1" indent="-171450" algn="l" defTabSz="711200">
                <a:lnSpc>
                  <a:spcPct val="90000"/>
                </a:lnSpc>
                <a:spcBef>
                  <a:spcPct val="0"/>
                </a:spcBef>
                <a:spcAft>
                  <a:spcPct val="15000"/>
                </a:spcAft>
                <a:buChar char="••"/>
              </a:pPr>
              <a:r>
                <a:rPr lang="tr-TR" sz="1600" kern="1200" dirty="0" smtClean="0"/>
                <a:t>Gözlem/gözetim</a:t>
              </a:r>
              <a:endParaRPr lang="en-US" sz="1600" kern="1200" dirty="0"/>
            </a:p>
            <a:p>
              <a:pPr marL="171450" lvl="1" indent="-171450" algn="l" defTabSz="711200">
                <a:lnSpc>
                  <a:spcPct val="90000"/>
                </a:lnSpc>
                <a:spcBef>
                  <a:spcPct val="0"/>
                </a:spcBef>
                <a:spcAft>
                  <a:spcPct val="15000"/>
                </a:spcAft>
                <a:buChar char="••"/>
              </a:pPr>
              <a:r>
                <a:rPr lang="tr-TR" sz="1600" kern="1200" dirty="0" smtClean="0"/>
                <a:t>Anketler</a:t>
              </a:r>
              <a:endParaRPr lang="en-US" sz="1600" kern="1200" dirty="0"/>
            </a:p>
            <a:p>
              <a:pPr marL="171450" lvl="1" indent="-171450" algn="l" defTabSz="711200">
                <a:lnSpc>
                  <a:spcPct val="90000"/>
                </a:lnSpc>
                <a:spcBef>
                  <a:spcPct val="0"/>
                </a:spcBef>
                <a:spcAft>
                  <a:spcPct val="15000"/>
                </a:spcAft>
                <a:buChar char="••"/>
              </a:pPr>
              <a:r>
                <a:rPr lang="tr-TR" sz="1600" kern="1200" dirty="0" smtClean="0"/>
                <a:t>Şikayetler</a:t>
              </a:r>
              <a:endParaRPr lang="en-US" sz="1600" kern="1200" dirty="0"/>
            </a:p>
            <a:p>
              <a:pPr marL="171450" lvl="1" indent="-171450" algn="l" defTabSz="711200">
                <a:lnSpc>
                  <a:spcPct val="90000"/>
                </a:lnSpc>
                <a:spcBef>
                  <a:spcPct val="0"/>
                </a:spcBef>
                <a:spcAft>
                  <a:spcPct val="15000"/>
                </a:spcAft>
                <a:buChar char="••"/>
              </a:pPr>
              <a:r>
                <a:rPr lang="tr-TR" sz="1600" kern="1200" dirty="0" smtClean="0"/>
                <a:t>Öneriler</a:t>
              </a:r>
              <a:endParaRPr lang="en-US" sz="1600" kern="1200" dirty="0"/>
            </a:p>
            <a:p>
              <a:pPr marL="171450" lvl="1" indent="-171450" algn="l" defTabSz="711200">
                <a:lnSpc>
                  <a:spcPct val="90000"/>
                </a:lnSpc>
                <a:spcBef>
                  <a:spcPct val="0"/>
                </a:spcBef>
                <a:spcAft>
                  <a:spcPct val="15000"/>
                </a:spcAft>
                <a:buChar char="••"/>
              </a:pPr>
              <a:r>
                <a:rPr lang="tr-TR" sz="1600" kern="1200" dirty="0" smtClean="0"/>
                <a:t>Uygunsuzluklar</a:t>
              </a:r>
              <a:endParaRPr lang="en-US" sz="1600" kern="1200" dirty="0"/>
            </a:p>
          </p:txBody>
        </p:sp>
      </p:grpSp>
      <p:sp>
        <p:nvSpPr>
          <p:cNvPr id="28" name="Dikdörtgen 27"/>
          <p:cNvSpPr/>
          <p:nvPr/>
        </p:nvSpPr>
        <p:spPr>
          <a:xfrm>
            <a:off x="4392168" y="2751167"/>
            <a:ext cx="7193280" cy="2585323"/>
          </a:xfrm>
          <a:prstGeom prst="rect">
            <a:avLst/>
          </a:prstGeom>
        </p:spPr>
        <p:txBody>
          <a:bodyPr wrap="square">
            <a:spAutoFit/>
          </a:bodyPr>
          <a:lstStyle/>
          <a:p>
            <a:r>
              <a:rPr lang="tr-TR" dirty="0"/>
              <a:t>Kurum içi kaynakların araştırma faaliyetlerine tahsisine yönelik kriterler, Bilimsel Araştırma Projeleri Yönergesi ile belirlenmektedir. </a:t>
            </a:r>
            <a:endParaRPr lang="en-US" dirty="0"/>
          </a:p>
          <a:p>
            <a:r>
              <a:rPr lang="tr-TR" dirty="0"/>
              <a:t>Bu yönerge ile araştırma projelerinin TÜBİTAK’a yönlendirilmesi, bilimsel araştırma projeleri bütçesinin tez projeleri, destek projeleri ve kurum projeleri için kullanılması gerçekleştirilmektedir. </a:t>
            </a:r>
            <a:endParaRPr lang="en-US" dirty="0"/>
          </a:p>
          <a:p>
            <a:r>
              <a:rPr lang="tr-TR" dirty="0"/>
              <a:t>Yüksek Lisans, Doktora Tez Projeleri, Araştırma Projeleri, Kurumsal Altyapı Projeleri, Hızlı Destek Projeleri kapsamında sağlanan destekler her yıl gözden geçirilerek gerekli güncellemeler yapılır ve yönerge değişiklikleri gerçekleştirilir. </a:t>
            </a:r>
            <a:endParaRPr lang="en-US" dirty="0"/>
          </a:p>
        </p:txBody>
      </p:sp>
    </p:spTree>
    <p:extLst>
      <p:ext uri="{BB962C8B-B14F-4D97-AF65-F5344CB8AC3E}">
        <p14:creationId xmlns:p14="http://schemas.microsoft.com/office/powerpoint/2010/main" val="281091679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grpSp>
        <p:nvGrpSpPr>
          <p:cNvPr id="2" name="Grup 1"/>
          <p:cNvGrpSpPr/>
          <p:nvPr/>
        </p:nvGrpSpPr>
        <p:grpSpPr>
          <a:xfrm>
            <a:off x="1022040" y="2762675"/>
            <a:ext cx="3119278" cy="3404812"/>
            <a:chOff x="8137192" y="2762675"/>
            <a:chExt cx="3119278" cy="3404812"/>
          </a:xfrm>
        </p:grpSpPr>
        <p:sp>
          <p:nvSpPr>
            <p:cNvPr id="25" name="Serbest Form 24"/>
            <p:cNvSpPr/>
            <p:nvPr/>
          </p:nvSpPr>
          <p:spPr>
            <a:xfrm>
              <a:off x="8137192" y="2762675"/>
              <a:ext cx="3119278" cy="460800"/>
            </a:xfrm>
            <a:custGeom>
              <a:avLst/>
              <a:gdLst>
                <a:gd name="connsiteX0" fmla="*/ 0 w 3119278"/>
                <a:gd name="connsiteY0" fmla="*/ 0 h 460800"/>
                <a:gd name="connsiteX1" fmla="*/ 3119278 w 3119278"/>
                <a:gd name="connsiteY1" fmla="*/ 0 h 460800"/>
                <a:gd name="connsiteX2" fmla="*/ 3119278 w 3119278"/>
                <a:gd name="connsiteY2" fmla="*/ 460800 h 460800"/>
                <a:gd name="connsiteX3" fmla="*/ 0 w 3119278"/>
                <a:gd name="connsiteY3" fmla="*/ 460800 h 460800"/>
                <a:gd name="connsiteX4" fmla="*/ 0 w 3119278"/>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78" h="460800">
                  <a:moveTo>
                    <a:pt x="0" y="0"/>
                  </a:moveTo>
                  <a:lnTo>
                    <a:pt x="3119278" y="0"/>
                  </a:lnTo>
                  <a:lnTo>
                    <a:pt x="3119278" y="460800"/>
                  </a:lnTo>
                  <a:lnTo>
                    <a:pt x="0" y="4608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Çıktılar</a:t>
              </a:r>
              <a:endParaRPr lang="en-US" sz="1600" kern="1200" dirty="0"/>
            </a:p>
          </p:txBody>
        </p:sp>
        <p:sp>
          <p:nvSpPr>
            <p:cNvPr id="26" name="Serbest Form 25"/>
            <p:cNvSpPr/>
            <p:nvPr/>
          </p:nvSpPr>
          <p:spPr>
            <a:xfrm>
              <a:off x="8137192" y="3223475"/>
              <a:ext cx="3119278" cy="2944012"/>
            </a:xfrm>
            <a:custGeom>
              <a:avLst/>
              <a:gdLst>
                <a:gd name="connsiteX0" fmla="*/ 0 w 3119278"/>
                <a:gd name="connsiteY0" fmla="*/ 0 h 2944012"/>
                <a:gd name="connsiteX1" fmla="*/ 3119278 w 3119278"/>
                <a:gd name="connsiteY1" fmla="*/ 0 h 2944012"/>
                <a:gd name="connsiteX2" fmla="*/ 3119278 w 3119278"/>
                <a:gd name="connsiteY2" fmla="*/ 2944012 h 2944012"/>
                <a:gd name="connsiteX3" fmla="*/ 0 w 3119278"/>
                <a:gd name="connsiteY3" fmla="*/ 2944012 h 2944012"/>
                <a:gd name="connsiteX4" fmla="*/ 0 w 3119278"/>
                <a:gd name="connsiteY4" fmla="*/ 0 h 2944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78" h="2944012">
                  <a:moveTo>
                    <a:pt x="0" y="0"/>
                  </a:moveTo>
                  <a:lnTo>
                    <a:pt x="3119278" y="0"/>
                  </a:lnTo>
                  <a:lnTo>
                    <a:pt x="3119278" y="2944012"/>
                  </a:lnTo>
                  <a:lnTo>
                    <a:pt x="0" y="2944012"/>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Periyodik değerlendirmelerin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Gözlem/gözetim kayıtları</a:t>
              </a:r>
              <a:endParaRPr lang="en-US" sz="1600" kern="1200" dirty="0"/>
            </a:p>
            <a:p>
              <a:pPr marL="171450" lvl="1" indent="-171450" algn="l" defTabSz="711200">
                <a:lnSpc>
                  <a:spcPct val="90000"/>
                </a:lnSpc>
                <a:spcBef>
                  <a:spcPct val="0"/>
                </a:spcBef>
                <a:spcAft>
                  <a:spcPct val="15000"/>
                </a:spcAft>
                <a:buChar char="••"/>
              </a:pPr>
              <a:r>
                <a:rPr lang="tr-TR" sz="1600" kern="1200" dirty="0" smtClean="0"/>
                <a:t>Anketlerin değerlendirme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Şikayetlerin değerlendirme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Önerilerin değerlendirilmesi sonuçları</a:t>
              </a:r>
              <a:endParaRPr lang="en-US" sz="1600" kern="1200" dirty="0"/>
            </a:p>
            <a:p>
              <a:pPr marL="171450" lvl="1" indent="-171450" algn="l" defTabSz="711200">
                <a:lnSpc>
                  <a:spcPct val="90000"/>
                </a:lnSpc>
                <a:spcBef>
                  <a:spcPct val="0"/>
                </a:spcBef>
                <a:spcAft>
                  <a:spcPct val="15000"/>
                </a:spcAft>
                <a:buChar char="••"/>
              </a:pPr>
              <a:r>
                <a:rPr lang="tr-TR" sz="1600" kern="1200" dirty="0" smtClean="0"/>
                <a:t>Uygunsuzlukların değerlendirilmesi sonuçları</a:t>
              </a:r>
              <a:endParaRPr lang="en-US" sz="1600" kern="1200" dirty="0"/>
            </a:p>
          </p:txBody>
        </p:sp>
      </p:grpSp>
      <p:sp>
        <p:nvSpPr>
          <p:cNvPr id="27" name="Dikdörtgen 26"/>
          <p:cNvSpPr/>
          <p:nvPr/>
        </p:nvSpPr>
        <p:spPr>
          <a:xfrm>
            <a:off x="4392168" y="2751167"/>
            <a:ext cx="7193280" cy="2862322"/>
          </a:xfrm>
          <a:prstGeom prst="rect">
            <a:avLst/>
          </a:prstGeom>
        </p:spPr>
        <p:txBody>
          <a:bodyPr wrap="square">
            <a:spAutoFit/>
          </a:bodyPr>
          <a:lstStyle/>
          <a:p>
            <a:r>
              <a:rPr lang="tr-TR" dirty="0"/>
              <a:t>Öğretim elemanlarının ihtiyaç duyduğu fiziksel (laboratuvar, oda, bilgisayar vb.) imkanların sağlanması başta olmak üzere Uluslararası ve Ulusal kongre ve sempozyum gibi bilimsel etkinliklere katılımın teşvik edilmesi, Üniversite Değişim Programları kapsamında yurt içi ve yurt dışı görevlendirme olanaklarının sağlanması, ÖYP kapsamında lisansüstü eğitim (yüksek lisans + doktora) için yurt içinde ve yurt dışındaki üniversitelerde görevlendirme yapılması ve üniversite özel sektör etkileşimine imkan sağlanması, Araştırma kadrosunun yetkinliğinin geliştirilmesi ve iyileştirmesi için sunulan imkanları göstermektedir.</a:t>
            </a:r>
          </a:p>
        </p:txBody>
      </p:sp>
    </p:spTree>
    <p:extLst>
      <p:ext uri="{BB962C8B-B14F-4D97-AF65-F5344CB8AC3E}">
        <p14:creationId xmlns:p14="http://schemas.microsoft.com/office/powerpoint/2010/main" val="386307314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117042" y="1943742"/>
            <a:ext cx="5955735" cy="4182421"/>
          </a:xfrm>
        </p:spPr>
        <p:txBody>
          <a:bodyPr>
            <a:normAutofit fontScale="92500" lnSpcReduction="10000"/>
          </a:bodyPr>
          <a:lstStyle/>
          <a:p>
            <a:pPr algn="just"/>
            <a:r>
              <a:rPr lang="tr-TR" dirty="0" smtClean="0"/>
              <a:t>Fakültemiz Elektrik Elektronik Mühendisliği Bölümü öğretim üyesi </a:t>
            </a:r>
            <a:br>
              <a:rPr lang="tr-TR" dirty="0" smtClean="0"/>
            </a:br>
            <a:r>
              <a:rPr lang="tr-TR" dirty="0" smtClean="0"/>
              <a:t>Doç. Dr. Selim </a:t>
            </a:r>
            <a:r>
              <a:rPr lang="tr-TR" dirty="0" err="1" smtClean="0"/>
              <a:t>KÖROĞLU’nun</a:t>
            </a:r>
            <a:r>
              <a:rPr lang="tr-TR" dirty="0" smtClean="0"/>
              <a:t> başkanlığını yaptığı ve TÜBİTAK </a:t>
            </a:r>
            <a:r>
              <a:rPr lang="tr-TR" dirty="0"/>
              <a:t>Alternatif Enerjili Araç </a:t>
            </a:r>
            <a:r>
              <a:rPr lang="tr-TR" dirty="0" smtClean="0"/>
              <a:t>Yarışlarında iki yıl üst üste Yerli Otomobil kategorisinde birincilik kazanan ALATAY ekibine 2018KRM004 [D26] no.lu ‘</a:t>
            </a:r>
            <a:r>
              <a:rPr lang="tr-TR" dirty="0" err="1" smtClean="0"/>
              <a:t>Hibrid</a:t>
            </a:r>
            <a:r>
              <a:rPr lang="tr-TR" dirty="0" smtClean="0"/>
              <a:t>, Elektrikli, Otonom Taşıtlar İçin Prototip Geliştirme ve Laboratuvar Altyapısının Oluşturulması’ </a:t>
            </a:r>
            <a:r>
              <a:rPr lang="tr-TR" smtClean="0"/>
              <a:t>başlıklı </a:t>
            </a:r>
            <a:r>
              <a:rPr lang="tr-TR" smtClean="0"/>
              <a:t>projeleri </a:t>
            </a:r>
            <a:r>
              <a:rPr lang="tr-TR" dirty="0" smtClean="0"/>
              <a:t>için Rektörlüğümüz tarafından 477.517 TL alt yapı desteği sağlanmıştır.</a:t>
            </a:r>
            <a:endParaRPr lang="tr-TR" dirty="0"/>
          </a:p>
        </p:txBody>
      </p:sp>
      <p:sp>
        <p:nvSpPr>
          <p:cNvPr id="4" name="Altbilgi Yer Tutucusu 3"/>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
        <p:nvSpPr>
          <p:cNvPr id="6" name="Unvan 5"/>
          <p:cNvSpPr>
            <a:spLocks noGrp="1"/>
          </p:cNvSpPr>
          <p:nvPr>
            <p:ph type="title"/>
          </p:nvPr>
        </p:nvSpPr>
        <p:spPr/>
        <p:txBody>
          <a:bodyPr/>
          <a:lstStyle/>
          <a:p>
            <a:pPr algn="l"/>
            <a:r>
              <a:rPr lang="tr-TR" sz="4500" b="1" dirty="0" smtClean="0"/>
              <a:t>Kurum desteği ve parasal kaynaklar</a:t>
            </a:r>
            <a:endParaRPr lang="tr-TR" sz="4500" b="1"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3098" y="2017627"/>
            <a:ext cx="5512706" cy="3674094"/>
          </a:xfrm>
          <a:prstGeom prst="rect">
            <a:avLst/>
          </a:prstGeom>
        </p:spPr>
      </p:pic>
    </p:spTree>
    <p:extLst>
      <p:ext uri="{BB962C8B-B14F-4D97-AF65-F5344CB8AC3E}">
        <p14:creationId xmlns:p14="http://schemas.microsoft.com/office/powerpoint/2010/main" val="211669633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schemeClr val="bg1"/>
                </a:solidFill>
              </a:rPr>
              <a:t>Kalite Güvencesi süreci</a:t>
            </a:r>
          </a:p>
        </p:txBody>
      </p:sp>
      <p:graphicFrame>
        <p:nvGraphicFramePr>
          <p:cNvPr id="22" name="Diagram 5"/>
          <p:cNvGraphicFramePr/>
          <p:nvPr>
            <p:extLst>
              <p:ext uri="{D42A27DB-BD31-4B8C-83A1-F6EECF244321}">
                <p14:modId xmlns:p14="http://schemas.microsoft.com/office/powerpoint/2010/main" val="3157404017"/>
              </p:ext>
            </p:extLst>
          </p:nvPr>
        </p:nvGraphicFramePr>
        <p:xfrm>
          <a:off x="885333" y="3389487"/>
          <a:ext cx="10284625" cy="260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673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Yönetim</a:t>
            </a:r>
            <a:endParaRPr lang="tr-TR" dirty="0"/>
          </a:p>
        </p:txBody>
      </p:sp>
      <p:graphicFrame>
        <p:nvGraphicFramePr>
          <p:cNvPr id="6" name="İçerik Yer Tutucusu 9"/>
          <p:cNvGraphicFramePr>
            <a:graphicFrameLocks noGrp="1"/>
          </p:cNvGraphicFramePr>
          <p:nvPr>
            <p:ph idx="1"/>
            <p:extLst>
              <p:ext uri="{D42A27DB-BD31-4B8C-83A1-F6EECF244321}">
                <p14:modId xmlns:p14="http://schemas.microsoft.com/office/powerpoint/2010/main" val="2498742227"/>
              </p:ext>
            </p:extLst>
          </p:nvPr>
        </p:nvGraphicFramePr>
        <p:xfrm>
          <a:off x="917987" y="2005433"/>
          <a:ext cx="10754435"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nvPr>
        </p:nvGraphicFramePr>
        <p:xfrm>
          <a:off x="4022201" y="4972274"/>
          <a:ext cx="5384882" cy="12953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Altbilgi Yer Tutucusu 1"/>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spTree>
    <p:extLst>
      <p:ext uri="{BB962C8B-B14F-4D97-AF65-F5344CB8AC3E}">
        <p14:creationId xmlns:p14="http://schemas.microsoft.com/office/powerpoint/2010/main" val="13316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schemeClr val="bg1"/>
                </a:solidFill>
              </a:rPr>
              <a:t>Kalite Güvencesi süreci</a:t>
            </a:r>
          </a:p>
        </p:txBody>
      </p:sp>
      <p:grpSp>
        <p:nvGrpSpPr>
          <p:cNvPr id="5" name="Grup 4"/>
          <p:cNvGrpSpPr/>
          <p:nvPr/>
        </p:nvGrpSpPr>
        <p:grpSpPr>
          <a:xfrm>
            <a:off x="885333" y="3464788"/>
            <a:ext cx="3136809" cy="2471886"/>
            <a:chOff x="885333" y="3464788"/>
            <a:chExt cx="3136809" cy="2471886"/>
          </a:xfrm>
        </p:grpSpPr>
        <p:sp>
          <p:nvSpPr>
            <p:cNvPr id="6" name="Serbest Form 5"/>
            <p:cNvSpPr/>
            <p:nvPr/>
          </p:nvSpPr>
          <p:spPr>
            <a:xfrm>
              <a:off x="885333" y="3464788"/>
              <a:ext cx="3133596" cy="432000"/>
            </a:xfrm>
            <a:custGeom>
              <a:avLst/>
              <a:gdLst>
                <a:gd name="connsiteX0" fmla="*/ 0 w 3133596"/>
                <a:gd name="connsiteY0" fmla="*/ 0 h 432000"/>
                <a:gd name="connsiteX1" fmla="*/ 3133596 w 3133596"/>
                <a:gd name="connsiteY1" fmla="*/ 0 h 432000"/>
                <a:gd name="connsiteX2" fmla="*/ 3133596 w 3133596"/>
                <a:gd name="connsiteY2" fmla="*/ 432000 h 432000"/>
                <a:gd name="connsiteX3" fmla="*/ 0 w 3133596"/>
                <a:gd name="connsiteY3" fmla="*/ 432000 h 432000"/>
                <a:gd name="connsiteX4" fmla="*/ 0 w 313359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432000">
                  <a:moveTo>
                    <a:pt x="0" y="0"/>
                  </a:moveTo>
                  <a:lnTo>
                    <a:pt x="3133596" y="0"/>
                  </a:lnTo>
                  <a:lnTo>
                    <a:pt x="3133596" y="432000"/>
                  </a:lnTo>
                  <a:lnTo>
                    <a:pt x="0" y="4320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p:txBody>
        </p:sp>
        <p:sp>
          <p:nvSpPr>
            <p:cNvPr id="23" name="Serbest Form 22"/>
            <p:cNvSpPr/>
            <p:nvPr/>
          </p:nvSpPr>
          <p:spPr>
            <a:xfrm>
              <a:off x="888546" y="3880498"/>
              <a:ext cx="3133596" cy="2056176"/>
            </a:xfrm>
            <a:custGeom>
              <a:avLst/>
              <a:gdLst>
                <a:gd name="connsiteX0" fmla="*/ 0 w 3133596"/>
                <a:gd name="connsiteY0" fmla="*/ 0 h 2056176"/>
                <a:gd name="connsiteX1" fmla="*/ 3133596 w 3133596"/>
                <a:gd name="connsiteY1" fmla="*/ 0 h 2056176"/>
                <a:gd name="connsiteX2" fmla="*/ 3133596 w 3133596"/>
                <a:gd name="connsiteY2" fmla="*/ 2056176 h 2056176"/>
                <a:gd name="connsiteX3" fmla="*/ 0 w 3133596"/>
                <a:gd name="connsiteY3" fmla="*/ 2056176 h 2056176"/>
                <a:gd name="connsiteX4" fmla="*/ 0 w 3133596"/>
                <a:gd name="connsiteY4" fmla="*/ 0 h 205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2056176">
                  <a:moveTo>
                    <a:pt x="0" y="0"/>
                  </a:moveTo>
                  <a:lnTo>
                    <a:pt x="3133596" y="0"/>
                  </a:lnTo>
                  <a:lnTo>
                    <a:pt x="3133596" y="2056176"/>
                  </a:lnTo>
                  <a:lnTo>
                    <a:pt x="0" y="2056176"/>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smtClean="0"/>
                <a:t>Kalite yönetim planı</a:t>
              </a:r>
              <a:endParaRPr lang="en-US" sz="1500" kern="1200" dirty="0"/>
            </a:p>
            <a:p>
              <a:pPr marL="114300" lvl="1" indent="-114300" algn="l" defTabSz="666750">
                <a:lnSpc>
                  <a:spcPct val="90000"/>
                </a:lnSpc>
                <a:spcBef>
                  <a:spcPct val="0"/>
                </a:spcBef>
                <a:spcAft>
                  <a:spcPct val="15000"/>
                </a:spcAft>
                <a:buChar char="••"/>
              </a:pPr>
              <a:r>
                <a:rPr lang="tr-TR" sz="1500" kern="1200" smtClean="0"/>
                <a:t>Süreç iyileştirme planı</a:t>
              </a:r>
              <a:endParaRPr lang="en-US" sz="1500" kern="1200" dirty="0"/>
            </a:p>
            <a:p>
              <a:pPr marL="114300" lvl="1" indent="-114300" algn="l" defTabSz="666750">
                <a:lnSpc>
                  <a:spcPct val="90000"/>
                </a:lnSpc>
                <a:spcBef>
                  <a:spcPct val="0"/>
                </a:spcBef>
                <a:spcAft>
                  <a:spcPct val="15000"/>
                </a:spcAft>
                <a:buChar char="••"/>
              </a:pPr>
              <a:r>
                <a:rPr lang="tr-TR" sz="1500" kern="1200" smtClean="0"/>
                <a:t>Kalite ölçüleri</a:t>
              </a:r>
              <a:endParaRPr lang="en-US" sz="1500" kern="1200" dirty="0"/>
            </a:p>
            <a:p>
              <a:pPr marL="114300" lvl="1" indent="-114300" algn="l" defTabSz="666750">
                <a:lnSpc>
                  <a:spcPct val="90000"/>
                </a:lnSpc>
                <a:spcBef>
                  <a:spcPct val="0"/>
                </a:spcBef>
                <a:spcAft>
                  <a:spcPct val="15000"/>
                </a:spcAft>
                <a:buChar char="••"/>
              </a:pPr>
              <a:r>
                <a:rPr lang="tr-TR" sz="1500" kern="1200" smtClean="0"/>
                <a:t>Dokümantasyon</a:t>
              </a:r>
              <a:endParaRPr lang="en-US" sz="1500" kern="1200" dirty="0"/>
            </a:p>
            <a:p>
              <a:pPr marL="114300" lvl="1" indent="-114300" algn="l" defTabSz="666750">
                <a:lnSpc>
                  <a:spcPct val="90000"/>
                </a:lnSpc>
                <a:spcBef>
                  <a:spcPct val="0"/>
                </a:spcBef>
                <a:spcAft>
                  <a:spcPct val="15000"/>
                </a:spcAft>
                <a:buChar char="••"/>
              </a:pPr>
              <a:r>
                <a:rPr lang="tr-TR" sz="1500" kern="1200" dirty="0" smtClean="0"/>
                <a:t>Kalite kontrol sürecinin çıktıları</a:t>
              </a:r>
              <a:endParaRPr lang="en-US" sz="1500" kern="1200" dirty="0"/>
            </a:p>
            <a:p>
              <a:pPr marL="114300" lvl="1" indent="-114300" algn="l" defTabSz="666750">
                <a:lnSpc>
                  <a:spcPct val="90000"/>
                </a:lnSpc>
                <a:spcBef>
                  <a:spcPct val="0"/>
                </a:spcBef>
                <a:spcAft>
                  <a:spcPct val="15000"/>
                </a:spcAft>
                <a:buChar char="••"/>
              </a:pPr>
              <a:r>
                <a:rPr lang="tr-TR" sz="1500" kern="1200" dirty="0" smtClean="0"/>
                <a:t>Yerleşim ve çevre koşulları</a:t>
              </a:r>
              <a:endParaRPr lang="en-US" sz="1500" kern="1200" dirty="0"/>
            </a:p>
            <a:p>
              <a:pPr marL="114300" lvl="1" indent="-114300" algn="l" defTabSz="666750">
                <a:lnSpc>
                  <a:spcPct val="90000"/>
                </a:lnSpc>
                <a:spcBef>
                  <a:spcPct val="0"/>
                </a:spcBef>
                <a:spcAft>
                  <a:spcPct val="15000"/>
                </a:spcAft>
                <a:buChar char="••"/>
              </a:pPr>
              <a:r>
                <a:rPr lang="tr-TR" sz="1500" kern="1200" dirty="0" err="1" smtClean="0"/>
                <a:t>Operasyonel</a:t>
              </a:r>
              <a:r>
                <a:rPr lang="tr-TR" sz="1500" kern="1200" dirty="0" smtClean="0"/>
                <a:t> süreç dokümanları</a:t>
              </a:r>
              <a:endParaRPr lang="en-US" sz="1500" kern="1200" dirty="0"/>
            </a:p>
          </p:txBody>
        </p:sp>
      </p:grpSp>
      <p:sp>
        <p:nvSpPr>
          <p:cNvPr id="29" name="Dikdörtgen 28"/>
          <p:cNvSpPr/>
          <p:nvPr/>
        </p:nvSpPr>
        <p:spPr>
          <a:xfrm>
            <a:off x="4392168" y="3464788"/>
            <a:ext cx="7193280" cy="646331"/>
          </a:xfrm>
          <a:prstGeom prst="rect">
            <a:avLst/>
          </a:prstGeom>
        </p:spPr>
        <p:txBody>
          <a:bodyPr wrap="square">
            <a:spAutoFit/>
          </a:bodyPr>
          <a:lstStyle/>
          <a:p>
            <a:r>
              <a:rPr lang="tr-TR" dirty="0"/>
              <a:t>Projelerin mali işleyişi Strateji Geliştirme Daire </a:t>
            </a:r>
            <a:r>
              <a:rPr lang="tr-TR" dirty="0" smtClean="0"/>
              <a:t>Başkanlığı tarafından idari işleyişi ise BAP birimi tarafından titizlikle yürütülmektedir.</a:t>
            </a:r>
            <a:endParaRPr lang="en-US" dirty="0"/>
          </a:p>
        </p:txBody>
      </p:sp>
    </p:spTree>
    <p:extLst>
      <p:ext uri="{BB962C8B-B14F-4D97-AF65-F5344CB8AC3E}">
        <p14:creationId xmlns:p14="http://schemas.microsoft.com/office/powerpoint/2010/main" val="192782900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schemeClr val="bg1"/>
                </a:solidFill>
              </a:rPr>
              <a:t>Kalite Güvencesi süreci</a:t>
            </a:r>
          </a:p>
        </p:txBody>
      </p:sp>
      <p:grpSp>
        <p:nvGrpSpPr>
          <p:cNvPr id="5" name="Grup 4"/>
          <p:cNvGrpSpPr/>
          <p:nvPr/>
        </p:nvGrpSpPr>
        <p:grpSpPr>
          <a:xfrm>
            <a:off x="1022040" y="3448498"/>
            <a:ext cx="3133596" cy="2488176"/>
            <a:chOff x="4460847" y="3448498"/>
            <a:chExt cx="3133596" cy="2488176"/>
          </a:xfrm>
        </p:grpSpPr>
        <p:sp>
          <p:nvSpPr>
            <p:cNvPr id="25" name="Serbest Form 24"/>
            <p:cNvSpPr/>
            <p:nvPr/>
          </p:nvSpPr>
          <p:spPr>
            <a:xfrm>
              <a:off x="4460847" y="3448498"/>
              <a:ext cx="3133596" cy="432000"/>
            </a:xfrm>
            <a:custGeom>
              <a:avLst/>
              <a:gdLst>
                <a:gd name="connsiteX0" fmla="*/ 0 w 3133596"/>
                <a:gd name="connsiteY0" fmla="*/ 0 h 432000"/>
                <a:gd name="connsiteX1" fmla="*/ 3133596 w 3133596"/>
                <a:gd name="connsiteY1" fmla="*/ 0 h 432000"/>
                <a:gd name="connsiteX2" fmla="*/ 3133596 w 3133596"/>
                <a:gd name="connsiteY2" fmla="*/ 432000 h 432000"/>
                <a:gd name="connsiteX3" fmla="*/ 0 w 3133596"/>
                <a:gd name="connsiteY3" fmla="*/ 432000 h 432000"/>
                <a:gd name="connsiteX4" fmla="*/ 0 w 313359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432000">
                  <a:moveTo>
                    <a:pt x="0" y="0"/>
                  </a:moveTo>
                  <a:lnTo>
                    <a:pt x="3133596" y="0"/>
                  </a:lnTo>
                  <a:lnTo>
                    <a:pt x="3133596" y="432000"/>
                  </a:lnTo>
                  <a:lnTo>
                    <a:pt x="0" y="4320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p:txBody>
        </p:sp>
        <p:sp>
          <p:nvSpPr>
            <p:cNvPr id="26" name="Serbest Form 25"/>
            <p:cNvSpPr/>
            <p:nvPr/>
          </p:nvSpPr>
          <p:spPr>
            <a:xfrm>
              <a:off x="4460847" y="3880498"/>
              <a:ext cx="3133596" cy="2056176"/>
            </a:xfrm>
            <a:custGeom>
              <a:avLst/>
              <a:gdLst>
                <a:gd name="connsiteX0" fmla="*/ 0 w 3133596"/>
                <a:gd name="connsiteY0" fmla="*/ 0 h 2056176"/>
                <a:gd name="connsiteX1" fmla="*/ 3133596 w 3133596"/>
                <a:gd name="connsiteY1" fmla="*/ 0 h 2056176"/>
                <a:gd name="connsiteX2" fmla="*/ 3133596 w 3133596"/>
                <a:gd name="connsiteY2" fmla="*/ 2056176 h 2056176"/>
                <a:gd name="connsiteX3" fmla="*/ 0 w 3133596"/>
                <a:gd name="connsiteY3" fmla="*/ 2056176 h 2056176"/>
                <a:gd name="connsiteX4" fmla="*/ 0 w 3133596"/>
                <a:gd name="connsiteY4" fmla="*/ 0 h 205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2056176">
                  <a:moveTo>
                    <a:pt x="0" y="0"/>
                  </a:moveTo>
                  <a:lnTo>
                    <a:pt x="3133596" y="0"/>
                  </a:lnTo>
                  <a:lnTo>
                    <a:pt x="3133596" y="2056176"/>
                  </a:lnTo>
                  <a:lnTo>
                    <a:pt x="0" y="2056176"/>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Kalite planı ve kalite kontrol araçları ve teknikleri (Sebep-Etki Analizi)</a:t>
              </a:r>
              <a:endParaRPr lang="en-US" sz="1500" kern="1200" dirty="0"/>
            </a:p>
            <a:p>
              <a:pPr marL="114300" lvl="1" indent="-114300" algn="l" defTabSz="666750">
                <a:lnSpc>
                  <a:spcPct val="90000"/>
                </a:lnSpc>
                <a:spcBef>
                  <a:spcPct val="0"/>
                </a:spcBef>
                <a:spcAft>
                  <a:spcPct val="15000"/>
                </a:spcAft>
                <a:buChar char="••"/>
              </a:pPr>
              <a:r>
                <a:rPr lang="tr-TR" sz="1500" kern="1200" dirty="0" smtClean="0"/>
                <a:t>Kalite değerlendirmeleri veya denetimleri</a:t>
              </a:r>
              <a:endParaRPr lang="en-US" sz="1500" kern="1200" dirty="0"/>
            </a:p>
            <a:p>
              <a:pPr marL="114300" lvl="1" indent="-114300" algn="l" defTabSz="666750">
                <a:lnSpc>
                  <a:spcPct val="90000"/>
                </a:lnSpc>
                <a:spcBef>
                  <a:spcPct val="0"/>
                </a:spcBef>
                <a:spcAft>
                  <a:spcPct val="15000"/>
                </a:spcAft>
                <a:buChar char="••"/>
              </a:pPr>
              <a:r>
                <a:rPr lang="tr-TR" sz="1500" kern="1200" dirty="0" smtClean="0"/>
                <a:t>Kurumun Süreç analizleri</a:t>
              </a:r>
              <a:endParaRPr lang="en-US" sz="1500" kern="1200" dirty="0"/>
            </a:p>
          </p:txBody>
        </p:sp>
      </p:grpSp>
    </p:spTree>
    <p:extLst>
      <p:ext uri="{BB962C8B-B14F-4D97-AF65-F5344CB8AC3E}">
        <p14:creationId xmlns:p14="http://schemas.microsoft.com/office/powerpoint/2010/main" val="409570349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3700" dirty="0" smtClean="0"/>
              <a:t>Araştırma ve geliştirme süreci yaşam döngüsü</a:t>
            </a:r>
            <a:endParaRPr lang="tr-TR" sz="3700" dirty="0"/>
          </a:p>
        </p:txBody>
      </p:sp>
      <p:grpSp>
        <p:nvGrpSpPr>
          <p:cNvPr id="7" name="Grup 6"/>
          <p:cNvGrpSpPr/>
          <p:nvPr/>
        </p:nvGrpSpPr>
        <p:grpSpPr>
          <a:xfrm>
            <a:off x="1022040" y="1889101"/>
            <a:ext cx="1828121" cy="731248"/>
            <a:chOff x="0" y="292790"/>
            <a:chExt cx="1828121" cy="731248"/>
          </a:xfrm>
        </p:grpSpPr>
        <p:sp>
          <p:nvSpPr>
            <p:cNvPr id="20" name="Beşgen 19"/>
            <p:cNvSpPr/>
            <p:nvPr/>
          </p:nvSpPr>
          <p:spPr>
            <a:xfrm>
              <a:off x="0" y="292790"/>
              <a:ext cx="1828121" cy="731248"/>
            </a:xfrm>
            <a:prstGeom prst="homePlat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Beşgen 4"/>
            <p:cNvSpPr txBox="1"/>
            <p:nvPr/>
          </p:nvSpPr>
          <p:spPr>
            <a:xfrm>
              <a:off x="0" y="292790"/>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p:txBody>
        </p:sp>
      </p:grpSp>
      <p:grpSp>
        <p:nvGrpSpPr>
          <p:cNvPr id="8" name="Grup 7"/>
          <p:cNvGrpSpPr/>
          <p:nvPr/>
        </p:nvGrpSpPr>
        <p:grpSpPr>
          <a:xfrm>
            <a:off x="3089661" y="1901006"/>
            <a:ext cx="1828121" cy="731248"/>
            <a:chOff x="2067621" y="304695"/>
            <a:chExt cx="1828121" cy="731248"/>
          </a:xfrm>
        </p:grpSpPr>
        <p:sp>
          <p:nvSpPr>
            <p:cNvPr id="18" name="Beşgen 17"/>
            <p:cNvSpPr/>
            <p:nvPr/>
          </p:nvSpPr>
          <p:spPr>
            <a:xfrm>
              <a:off x="2067621" y="304695"/>
              <a:ext cx="1828121" cy="731248"/>
            </a:xfrm>
            <a:prstGeom prst="homePlat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Beşgen 6"/>
            <p:cNvSpPr txBox="1"/>
            <p:nvPr/>
          </p:nvSpPr>
          <p:spPr>
            <a:xfrm>
              <a:off x="2067621"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p:txBody>
        </p:sp>
      </p:grpSp>
      <p:grpSp>
        <p:nvGrpSpPr>
          <p:cNvPr id="9" name="Grup 8"/>
          <p:cNvGrpSpPr/>
          <p:nvPr/>
        </p:nvGrpSpPr>
        <p:grpSpPr>
          <a:xfrm>
            <a:off x="5173720" y="1901006"/>
            <a:ext cx="1828121" cy="731248"/>
            <a:chOff x="4151680" y="304695"/>
            <a:chExt cx="1828121" cy="731248"/>
          </a:xfrm>
        </p:grpSpPr>
        <p:sp>
          <p:nvSpPr>
            <p:cNvPr id="16" name="Beşgen 15"/>
            <p:cNvSpPr/>
            <p:nvPr/>
          </p:nvSpPr>
          <p:spPr>
            <a:xfrm>
              <a:off x="4151680" y="304695"/>
              <a:ext cx="1828121" cy="731248"/>
            </a:xfrm>
            <a:prstGeom prst="homePlat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Beşgen 8"/>
            <p:cNvSpPr txBox="1"/>
            <p:nvPr/>
          </p:nvSpPr>
          <p:spPr>
            <a:xfrm>
              <a:off x="4151680"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p:txBody>
        </p:sp>
      </p:grpSp>
      <p:grpSp>
        <p:nvGrpSpPr>
          <p:cNvPr id="10" name="Grup 9"/>
          <p:cNvGrpSpPr/>
          <p:nvPr/>
        </p:nvGrpSpPr>
        <p:grpSpPr>
          <a:xfrm>
            <a:off x="7257779" y="1901006"/>
            <a:ext cx="1828121" cy="731248"/>
            <a:chOff x="6235739" y="304695"/>
            <a:chExt cx="1828121" cy="731248"/>
          </a:xfrm>
        </p:grpSpPr>
        <p:sp>
          <p:nvSpPr>
            <p:cNvPr id="14" name="Beşgen 13"/>
            <p:cNvSpPr/>
            <p:nvPr/>
          </p:nvSpPr>
          <p:spPr>
            <a:xfrm>
              <a:off x="6235739" y="304695"/>
              <a:ext cx="1828121" cy="731248"/>
            </a:xfrm>
            <a:prstGeom prst="homePlat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Beşgen 10"/>
            <p:cNvSpPr txBox="1"/>
            <p:nvPr/>
          </p:nvSpPr>
          <p:spPr>
            <a:xfrm>
              <a:off x="6235739"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p:txBody>
        </p:sp>
      </p:grpSp>
      <p:grpSp>
        <p:nvGrpSpPr>
          <p:cNvPr id="11" name="Grup 10"/>
          <p:cNvGrpSpPr/>
          <p:nvPr/>
        </p:nvGrpSpPr>
        <p:grpSpPr>
          <a:xfrm>
            <a:off x="9341838" y="1901006"/>
            <a:ext cx="1828121" cy="731248"/>
            <a:chOff x="8319798" y="304695"/>
            <a:chExt cx="1828121" cy="731248"/>
          </a:xfrm>
        </p:grpSpPr>
        <p:sp>
          <p:nvSpPr>
            <p:cNvPr id="12" name="Beşgen 11"/>
            <p:cNvSpPr/>
            <p:nvPr/>
          </p:nvSpPr>
          <p:spPr>
            <a:xfrm>
              <a:off x="8319798" y="304695"/>
              <a:ext cx="1828121" cy="731248"/>
            </a:xfrm>
            <a:prstGeom prst="homePlat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Beşgen 12"/>
            <p:cNvSpPr txBox="1"/>
            <p:nvPr/>
          </p:nvSpPr>
          <p:spPr>
            <a:xfrm>
              <a:off x="8319798" y="304695"/>
              <a:ext cx="1645309" cy="731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p:txBody>
        </p:sp>
      </p:grpSp>
      <p:sp>
        <p:nvSpPr>
          <p:cNvPr id="24" name="Pentagon 8"/>
          <p:cNvSpPr/>
          <p:nvPr/>
        </p:nvSpPr>
        <p:spPr>
          <a:xfrm>
            <a:off x="3089661" y="2860812"/>
            <a:ext cx="5813427" cy="446598"/>
          </a:xfrm>
          <a:prstGeom prst="homePlate">
            <a:avLst/>
          </a:prstGeom>
          <a:solidFill>
            <a:schemeClr val="accent6"/>
          </a:solidFill>
          <a:ln>
            <a:solidFill>
              <a:schemeClr val="accent6">
                <a:lumMod val="75000"/>
              </a:schemeClr>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Metin kutusu 1"/>
          <p:cNvSpPr txBox="1"/>
          <p:nvPr/>
        </p:nvSpPr>
        <p:spPr>
          <a:xfrm>
            <a:off x="3089661" y="2942889"/>
            <a:ext cx="2052165" cy="307777"/>
          </a:xfrm>
          <a:prstGeom prst="rect">
            <a:avLst/>
          </a:prstGeom>
          <a:noFill/>
        </p:spPr>
        <p:txBody>
          <a:bodyPr wrap="none" rtlCol="0">
            <a:spAutoFit/>
          </a:bodyPr>
          <a:lstStyle/>
          <a:p>
            <a:pPr algn="ctr"/>
            <a:r>
              <a:rPr lang="tr-TR" sz="1400" dirty="0">
                <a:solidFill>
                  <a:schemeClr val="bg1"/>
                </a:solidFill>
              </a:rPr>
              <a:t>Kalite Güvencesi süreci</a:t>
            </a:r>
          </a:p>
        </p:txBody>
      </p:sp>
      <p:grpSp>
        <p:nvGrpSpPr>
          <p:cNvPr id="5" name="Grup 4"/>
          <p:cNvGrpSpPr/>
          <p:nvPr/>
        </p:nvGrpSpPr>
        <p:grpSpPr>
          <a:xfrm>
            <a:off x="1022040" y="3448498"/>
            <a:ext cx="3133596" cy="2488176"/>
            <a:chOff x="8033147" y="3448498"/>
            <a:chExt cx="3133596" cy="2488176"/>
          </a:xfrm>
        </p:grpSpPr>
        <p:sp>
          <p:nvSpPr>
            <p:cNvPr id="27" name="Serbest Form 26"/>
            <p:cNvSpPr/>
            <p:nvPr/>
          </p:nvSpPr>
          <p:spPr>
            <a:xfrm>
              <a:off x="8033147" y="3448498"/>
              <a:ext cx="3133596" cy="432000"/>
            </a:xfrm>
            <a:custGeom>
              <a:avLst/>
              <a:gdLst>
                <a:gd name="connsiteX0" fmla="*/ 0 w 3133596"/>
                <a:gd name="connsiteY0" fmla="*/ 0 h 432000"/>
                <a:gd name="connsiteX1" fmla="*/ 3133596 w 3133596"/>
                <a:gd name="connsiteY1" fmla="*/ 0 h 432000"/>
                <a:gd name="connsiteX2" fmla="*/ 3133596 w 3133596"/>
                <a:gd name="connsiteY2" fmla="*/ 432000 h 432000"/>
                <a:gd name="connsiteX3" fmla="*/ 0 w 3133596"/>
                <a:gd name="connsiteY3" fmla="*/ 432000 h 432000"/>
                <a:gd name="connsiteX4" fmla="*/ 0 w 313359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432000">
                  <a:moveTo>
                    <a:pt x="0" y="0"/>
                  </a:moveTo>
                  <a:lnTo>
                    <a:pt x="3133596" y="0"/>
                  </a:lnTo>
                  <a:lnTo>
                    <a:pt x="3133596" y="432000"/>
                  </a:lnTo>
                  <a:lnTo>
                    <a:pt x="0" y="4320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p:txBody>
        </p:sp>
        <p:sp>
          <p:nvSpPr>
            <p:cNvPr id="28" name="Serbest Form 27"/>
            <p:cNvSpPr/>
            <p:nvPr/>
          </p:nvSpPr>
          <p:spPr>
            <a:xfrm>
              <a:off x="8033147" y="3880498"/>
              <a:ext cx="3133596" cy="2056176"/>
            </a:xfrm>
            <a:custGeom>
              <a:avLst/>
              <a:gdLst>
                <a:gd name="connsiteX0" fmla="*/ 0 w 3133596"/>
                <a:gd name="connsiteY0" fmla="*/ 0 h 2056176"/>
                <a:gd name="connsiteX1" fmla="*/ 3133596 w 3133596"/>
                <a:gd name="connsiteY1" fmla="*/ 0 h 2056176"/>
                <a:gd name="connsiteX2" fmla="*/ 3133596 w 3133596"/>
                <a:gd name="connsiteY2" fmla="*/ 2056176 h 2056176"/>
                <a:gd name="connsiteX3" fmla="*/ 0 w 3133596"/>
                <a:gd name="connsiteY3" fmla="*/ 2056176 h 2056176"/>
                <a:gd name="connsiteX4" fmla="*/ 0 w 3133596"/>
                <a:gd name="connsiteY4" fmla="*/ 0 h 2056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596" h="2056176">
                  <a:moveTo>
                    <a:pt x="0" y="0"/>
                  </a:moveTo>
                  <a:lnTo>
                    <a:pt x="3133596" y="0"/>
                  </a:lnTo>
                  <a:lnTo>
                    <a:pt x="3133596" y="2056176"/>
                  </a:lnTo>
                  <a:lnTo>
                    <a:pt x="0" y="2056176"/>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smtClean="0"/>
                <a:t>Değişiklik kararları</a:t>
              </a:r>
              <a:endParaRPr lang="en-US" sz="1500" kern="1200" dirty="0"/>
            </a:p>
            <a:p>
              <a:pPr marL="114300" lvl="1" indent="-114300" algn="l" defTabSz="666750">
                <a:lnSpc>
                  <a:spcPct val="90000"/>
                </a:lnSpc>
                <a:spcBef>
                  <a:spcPct val="0"/>
                </a:spcBef>
                <a:spcAft>
                  <a:spcPct val="15000"/>
                </a:spcAft>
                <a:buChar char="••"/>
              </a:pPr>
              <a:r>
                <a:rPr lang="tr-TR" sz="1500" kern="1200" smtClean="0"/>
                <a:t>Süreç yönetimi planlarındaki güncellemeler</a:t>
              </a:r>
              <a:endParaRPr lang="en-US" sz="1500" kern="1200" dirty="0"/>
            </a:p>
            <a:p>
              <a:pPr marL="114300" lvl="1" indent="-114300" algn="l" defTabSz="666750">
                <a:lnSpc>
                  <a:spcPct val="90000"/>
                </a:lnSpc>
                <a:spcBef>
                  <a:spcPct val="0"/>
                </a:spcBef>
                <a:spcAft>
                  <a:spcPct val="15000"/>
                </a:spcAft>
                <a:buChar char="••"/>
              </a:pPr>
              <a:r>
                <a:rPr lang="tr-TR" sz="1500" kern="1200" dirty="0" smtClean="0"/>
                <a:t>Süreç dokümanlarındaki güncellemeler </a:t>
              </a:r>
              <a:endParaRPr lang="en-US" sz="1500" kern="1200" dirty="0"/>
            </a:p>
            <a:p>
              <a:pPr marL="114300" lvl="1" indent="-114300" algn="l" defTabSz="666750">
                <a:lnSpc>
                  <a:spcPct val="90000"/>
                </a:lnSpc>
                <a:spcBef>
                  <a:spcPct val="0"/>
                </a:spcBef>
                <a:spcAft>
                  <a:spcPct val="15000"/>
                </a:spcAft>
                <a:buChar char="••"/>
              </a:pPr>
              <a:r>
                <a:rPr lang="tr-TR" sz="1500" kern="1200" dirty="0" smtClean="0"/>
                <a:t>Organizasyonun süreç varlıklarındaki güncellemeler</a:t>
              </a:r>
              <a:endParaRPr lang="en-US" sz="1500" kern="1200" dirty="0"/>
            </a:p>
            <a:p>
              <a:pPr marL="114300" lvl="1" indent="-114300" algn="l" defTabSz="666750">
                <a:lnSpc>
                  <a:spcPct val="90000"/>
                </a:lnSpc>
                <a:spcBef>
                  <a:spcPct val="0"/>
                </a:spcBef>
                <a:spcAft>
                  <a:spcPct val="15000"/>
                </a:spcAft>
                <a:buChar char="••"/>
              </a:pPr>
              <a:endParaRPr lang="en-US" sz="1500" kern="1200" dirty="0"/>
            </a:p>
          </p:txBody>
        </p:sp>
      </p:grpSp>
    </p:spTree>
    <p:extLst>
      <p:ext uri="{BB962C8B-B14F-4D97-AF65-F5344CB8AC3E}">
        <p14:creationId xmlns:p14="http://schemas.microsoft.com/office/powerpoint/2010/main" val="296007186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228827" y="3889037"/>
            <a:ext cx="5722070" cy="1540802"/>
          </a:xfrm>
          <a:prstGeom prst="rect">
            <a:avLst/>
          </a:prstGeom>
          <a:solidFill>
            <a:srgbClr val="00B0F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nvan 5"/>
          <p:cNvSpPr>
            <a:spLocks noGrp="1"/>
          </p:cNvSpPr>
          <p:nvPr>
            <p:ph type="title"/>
          </p:nvPr>
        </p:nvSpPr>
        <p:spPr/>
        <p:txBody>
          <a:bodyPr/>
          <a:lstStyle/>
          <a:p>
            <a:r>
              <a:rPr lang="tr-TR" b="1" dirty="0" smtClean="0"/>
              <a:t>Pamukkale Üniversitesi Mühendislik Bilimleri Dergisi</a:t>
            </a:r>
            <a:endParaRPr lang="en-US" b="1" dirty="0"/>
          </a:p>
        </p:txBody>
      </p:sp>
      <p:sp>
        <p:nvSpPr>
          <p:cNvPr id="3" name="Altbilgi Yer Tutucusu 2"/>
          <p:cNvSpPr>
            <a:spLocks noGrp="1"/>
          </p:cNvSpPr>
          <p:nvPr>
            <p:ph type="ftr" sz="quarter" idx="11"/>
          </p:nvPr>
        </p:nvSpPr>
        <p:spPr/>
        <p:txBody>
          <a:bodyPr/>
          <a:lstStyle/>
          <a:p>
            <a:r>
              <a:rPr lang="tr-TR" smtClean="0"/>
              <a:t>PAÜ Araştırma ve Geliştirme Süreci Tanımlama Bilgi Paylaşımı Toplantısı - 12 Aralık 2018</a:t>
            </a:r>
            <a:endParaRPr lang="tr-T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33625"/>
          <a:stretch/>
        </p:blipFill>
        <p:spPr>
          <a:xfrm>
            <a:off x="4919241" y="3875923"/>
            <a:ext cx="3735148" cy="1498941"/>
          </a:xfrm>
          <a:prstGeom prst="rect">
            <a:avLst/>
          </a:prstGeom>
        </p:spPr>
      </p:pic>
      <p:pic>
        <p:nvPicPr>
          <p:cNvPr id="9" name="Resim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128" y="3916900"/>
            <a:ext cx="1425812" cy="1485076"/>
          </a:xfrm>
          <a:prstGeom prst="rect">
            <a:avLst/>
          </a:prstGeom>
          <a:noFill/>
          <a:ln>
            <a:noFill/>
          </a:ln>
        </p:spPr>
      </p:pic>
    </p:spTree>
    <p:extLst>
      <p:ext uri="{BB962C8B-B14F-4D97-AF65-F5344CB8AC3E}">
        <p14:creationId xmlns:p14="http://schemas.microsoft.com/office/powerpoint/2010/main" val="96818747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32330" y="1943742"/>
            <a:ext cx="7609786" cy="4182421"/>
          </a:xfrm>
        </p:spPr>
        <p:txBody>
          <a:bodyPr>
            <a:normAutofit fontScale="92500"/>
          </a:bodyPr>
          <a:lstStyle/>
          <a:p>
            <a:pPr algn="just">
              <a:lnSpc>
                <a:spcPct val="150000"/>
              </a:lnSpc>
              <a:spcBef>
                <a:spcPts val="0"/>
              </a:spcBef>
            </a:pPr>
            <a:r>
              <a:rPr lang="tr-TR" dirty="0" smtClean="0"/>
              <a:t>İlk </a:t>
            </a:r>
            <a:r>
              <a:rPr lang="tr-TR" dirty="0"/>
              <a:t>olarak 1995 yılında ‘Mühendislik Bilimler Dergisi’ (ISSN: 1300-7009) adıyla yayımlanmaya başlayan Pamukkale Üniversitesi Mühendislik Bilimleri Dergisi, 2012 yılı sonuna kadar yılda 3 sayı olarak yayımlanmış olup 2013 yılından itibaren çıkan sayılarında konu bütünlüğü sağlanacak şekilde 4 Grupta ve yılda 7 sayı olacak şekilde E-Dergi (ISSN: 2147-5881) olarak yayımlanmaktadır</a:t>
            </a:r>
            <a:r>
              <a:rPr lang="tr-TR" dirty="0" smtClean="0"/>
              <a:t>.</a:t>
            </a:r>
          </a:p>
        </p:txBody>
      </p:sp>
      <p:sp>
        <p:nvSpPr>
          <p:cNvPr id="3" name="Altbilgi Yer Tutucusu 2"/>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
        <p:nvSpPr>
          <p:cNvPr id="5" name="Unvan 4"/>
          <p:cNvSpPr>
            <a:spLocks noGrp="1"/>
          </p:cNvSpPr>
          <p:nvPr>
            <p:ph type="title"/>
          </p:nvPr>
        </p:nvSpPr>
        <p:spPr>
          <a:xfrm>
            <a:off x="917987" y="84705"/>
            <a:ext cx="10341684" cy="1054250"/>
          </a:xfrm>
        </p:spPr>
        <p:txBody>
          <a:bodyPr/>
          <a:lstStyle/>
          <a:p>
            <a:r>
              <a:rPr lang="tr-TR" sz="3600" b="1" dirty="0" smtClean="0"/>
              <a:t/>
            </a:r>
            <a:br>
              <a:rPr lang="tr-TR" sz="3600" b="1" dirty="0" smtClean="0"/>
            </a:br>
            <a:r>
              <a:rPr lang="tr-TR" sz="3600" b="1" dirty="0" smtClean="0"/>
              <a:t>PAÜ Mühendislik Bilimleri Dergisi </a:t>
            </a:r>
            <a:r>
              <a:rPr lang="tr-TR" sz="3600" b="1" dirty="0" err="1" smtClean="0"/>
              <a:t>ESCI’de</a:t>
            </a:r>
            <a:r>
              <a:rPr lang="tr-TR" sz="3600" b="1" dirty="0" smtClean="0"/>
              <a:t> taranmaya başladı</a:t>
            </a:r>
            <a:endParaRPr lang="tr-TR" b="1" dirty="0"/>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25219" t="5082" r="25845" b="7798"/>
          <a:stretch/>
        </p:blipFill>
        <p:spPr>
          <a:xfrm>
            <a:off x="8692588" y="2170546"/>
            <a:ext cx="2870521" cy="2882119"/>
          </a:xfrm>
          <a:prstGeom prst="rect">
            <a:avLst/>
          </a:prstGeom>
        </p:spPr>
      </p:pic>
    </p:spTree>
    <p:extLst>
      <p:ext uri="{BB962C8B-B14F-4D97-AF65-F5344CB8AC3E}">
        <p14:creationId xmlns:p14="http://schemas.microsoft.com/office/powerpoint/2010/main" val="157213904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algn="just">
              <a:lnSpc>
                <a:spcPct val="150000"/>
              </a:lnSpc>
              <a:spcBef>
                <a:spcPts val="0"/>
              </a:spcBef>
            </a:pPr>
            <a:r>
              <a:rPr lang="tr-TR" i="1" dirty="0"/>
              <a:t>Pamukkale Üniversitesi Mühendislik Bilimleri Dergisi, </a:t>
            </a:r>
            <a:r>
              <a:rPr lang="tr-TR" i="1" dirty="0" err="1"/>
              <a:t>Clarivate</a:t>
            </a:r>
            <a:r>
              <a:rPr lang="tr-TR" i="1" dirty="0"/>
              <a:t> </a:t>
            </a:r>
            <a:r>
              <a:rPr lang="tr-TR" i="1" dirty="0" err="1"/>
              <a:t>Analytics</a:t>
            </a:r>
            <a:r>
              <a:rPr lang="tr-TR" i="1" dirty="0"/>
              <a:t> tarafından yayımlanan “Web of </a:t>
            </a:r>
            <a:r>
              <a:rPr lang="tr-TR" i="1" dirty="0" err="1"/>
              <a:t>Science</a:t>
            </a:r>
            <a:r>
              <a:rPr lang="tr-TR" i="1" dirty="0"/>
              <a:t> (WOS)” kapsamındaki bir bilimsel atıf indeksi olan </a:t>
            </a:r>
            <a:r>
              <a:rPr lang="tr-TR" i="1" dirty="0" err="1"/>
              <a:t>Emerging</a:t>
            </a:r>
            <a:r>
              <a:rPr lang="tr-TR" i="1" dirty="0"/>
              <a:t> </a:t>
            </a:r>
            <a:r>
              <a:rPr lang="tr-TR" i="1" dirty="0" err="1"/>
              <a:t>Sources</a:t>
            </a:r>
            <a:r>
              <a:rPr lang="tr-TR" i="1" dirty="0"/>
              <a:t> </a:t>
            </a:r>
            <a:r>
              <a:rPr lang="tr-TR" i="1" dirty="0" err="1"/>
              <a:t>Citation</a:t>
            </a:r>
            <a:r>
              <a:rPr lang="tr-TR" i="1" dirty="0"/>
              <a:t> Index (ESCI)’de yer almaya hak kazanarak PAÜ Eğitim Fakültesi Dergisi’nden sonra </a:t>
            </a:r>
            <a:r>
              <a:rPr lang="tr-TR" i="1" dirty="0" err="1"/>
              <a:t>ESCI’de</a:t>
            </a:r>
            <a:r>
              <a:rPr lang="tr-TR" i="1" dirty="0"/>
              <a:t> yer alan ikinci PAÜ akademik yayını oldu.</a:t>
            </a:r>
          </a:p>
          <a:p>
            <a:pPr algn="just">
              <a:lnSpc>
                <a:spcPct val="150000"/>
              </a:lnSpc>
              <a:spcBef>
                <a:spcPts val="0"/>
              </a:spcBef>
            </a:pPr>
            <a:r>
              <a:rPr lang="tr-TR" b="1" dirty="0" smtClean="0"/>
              <a:t>ESCI (</a:t>
            </a:r>
            <a:r>
              <a:rPr lang="tr-TR" b="1" dirty="0" err="1" smtClean="0"/>
              <a:t>Emerging</a:t>
            </a:r>
            <a:r>
              <a:rPr lang="tr-TR" b="1" dirty="0" smtClean="0"/>
              <a:t> </a:t>
            </a:r>
            <a:r>
              <a:rPr lang="tr-TR" b="1" dirty="0" err="1" smtClean="0"/>
              <a:t>Sources</a:t>
            </a:r>
            <a:r>
              <a:rPr lang="tr-TR" b="1" dirty="0" smtClean="0"/>
              <a:t> </a:t>
            </a:r>
            <a:r>
              <a:rPr lang="tr-TR" b="1" dirty="0" err="1" smtClean="0"/>
              <a:t>Citation</a:t>
            </a:r>
            <a:r>
              <a:rPr lang="tr-TR" b="1" dirty="0" smtClean="0"/>
              <a:t> Index); </a:t>
            </a:r>
            <a:r>
              <a:rPr lang="tr-TR" b="1" dirty="0" err="1"/>
              <a:t>Clarivate</a:t>
            </a:r>
            <a:r>
              <a:rPr lang="tr-TR" b="1" dirty="0"/>
              <a:t> </a:t>
            </a:r>
            <a:r>
              <a:rPr lang="tr-TR" b="1" dirty="0" err="1"/>
              <a:t>Analytics</a:t>
            </a:r>
            <a:r>
              <a:rPr lang="tr-TR" b="1" dirty="0"/>
              <a:t> (önceden </a:t>
            </a:r>
            <a:r>
              <a:rPr lang="tr-TR" b="1" dirty="0" err="1"/>
              <a:t>Thomson</a:t>
            </a:r>
            <a:r>
              <a:rPr lang="tr-TR" b="1" dirty="0"/>
              <a:t> Reuters) tarafından yayımlanan Web of </a:t>
            </a:r>
            <a:r>
              <a:rPr lang="tr-TR" b="1" dirty="0" err="1"/>
              <a:t>Science</a:t>
            </a:r>
            <a:r>
              <a:rPr lang="tr-TR" b="1" dirty="0"/>
              <a:t> (önceden Web of Knowledge) kapsamındaki bir bilimsel atıf indeksidir.</a:t>
            </a:r>
            <a:endParaRPr lang="tr-TR" dirty="0"/>
          </a:p>
        </p:txBody>
      </p:sp>
      <p:sp>
        <p:nvSpPr>
          <p:cNvPr id="3" name="Altbilgi Yer Tutucusu 2"/>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
        <p:nvSpPr>
          <p:cNvPr id="10" name="Unvan 4"/>
          <p:cNvSpPr>
            <a:spLocks noGrp="1"/>
          </p:cNvSpPr>
          <p:nvPr>
            <p:ph type="title"/>
          </p:nvPr>
        </p:nvSpPr>
        <p:spPr>
          <a:xfrm>
            <a:off x="917987" y="84705"/>
            <a:ext cx="10341684" cy="1054250"/>
          </a:xfrm>
        </p:spPr>
        <p:txBody>
          <a:bodyPr/>
          <a:lstStyle/>
          <a:p>
            <a:r>
              <a:rPr lang="tr-TR" sz="3600" b="1" dirty="0" smtClean="0"/>
              <a:t/>
            </a:r>
            <a:br>
              <a:rPr lang="tr-TR" sz="3600" b="1" dirty="0" smtClean="0"/>
            </a:br>
            <a:r>
              <a:rPr lang="tr-TR" sz="3600" b="1" dirty="0" smtClean="0"/>
              <a:t>PAÜ Mühendislik Bilimleri Dergisi </a:t>
            </a:r>
            <a:r>
              <a:rPr lang="tr-TR" sz="3600" b="1" dirty="0" err="1" smtClean="0"/>
              <a:t>ESCI’de</a:t>
            </a:r>
            <a:r>
              <a:rPr lang="tr-TR" sz="3600" b="1" dirty="0" smtClean="0"/>
              <a:t> taranmaya başladı</a:t>
            </a:r>
            <a:endParaRPr lang="tr-TR" b="1" dirty="0"/>
          </a:p>
        </p:txBody>
      </p:sp>
    </p:spTree>
    <p:extLst>
      <p:ext uri="{BB962C8B-B14F-4D97-AF65-F5344CB8AC3E}">
        <p14:creationId xmlns:p14="http://schemas.microsoft.com/office/powerpoint/2010/main" val="203290591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lstStyle/>
          <a:p>
            <a:r>
              <a:rPr lang="en-US" dirty="0"/>
              <a:t>2017KRM004-PAÜ </a:t>
            </a:r>
            <a:r>
              <a:rPr lang="en-US" dirty="0" err="1"/>
              <a:t>KalSİS</a:t>
            </a:r>
            <a:r>
              <a:rPr lang="en-US" dirty="0"/>
              <a:t> </a:t>
            </a:r>
            <a:r>
              <a:rPr lang="en-US" dirty="0" err="1"/>
              <a:t>Projesi</a:t>
            </a:r>
            <a:r>
              <a:rPr lang="en-US" dirty="0"/>
              <a:t> </a:t>
            </a:r>
            <a:r>
              <a:rPr lang="en-US" dirty="0" err="1"/>
              <a:t>Eğitimleri</a:t>
            </a:r>
            <a:r>
              <a:rPr lang="en-US" dirty="0"/>
              <a:t>, </a:t>
            </a:r>
            <a:r>
              <a:rPr lang="tr-TR" dirty="0"/>
              <a:t>H</a:t>
            </a:r>
            <a:r>
              <a:rPr lang="en-US" dirty="0" err="1"/>
              <a:t>aziran</a:t>
            </a:r>
            <a:r>
              <a:rPr lang="en-US" dirty="0"/>
              <a:t> 20</a:t>
            </a:r>
            <a:r>
              <a:rPr lang="tr-TR" dirty="0" smtClean="0"/>
              <a:t>18</a:t>
            </a:r>
          </a:p>
          <a:p>
            <a:r>
              <a:rPr lang="tr-TR" dirty="0" smtClean="0"/>
              <a:t>PAÜ Mühendislik Fakültesi </a:t>
            </a:r>
            <a:r>
              <a:rPr lang="en-US" dirty="0" err="1" smtClean="0"/>
              <a:t>Kurum</a:t>
            </a:r>
            <a:r>
              <a:rPr lang="en-US" dirty="0" smtClean="0"/>
              <a:t> </a:t>
            </a:r>
            <a:r>
              <a:rPr lang="tr-TR" dirty="0" smtClean="0"/>
              <a:t>İ</a:t>
            </a:r>
            <a:r>
              <a:rPr lang="en-US" dirty="0" smtClean="0"/>
              <a:t>ç </a:t>
            </a:r>
            <a:r>
              <a:rPr lang="en-US" dirty="0" err="1" smtClean="0"/>
              <a:t>Değerlendirme</a:t>
            </a:r>
            <a:r>
              <a:rPr lang="en-US" dirty="0" smtClean="0"/>
              <a:t> </a:t>
            </a:r>
            <a:r>
              <a:rPr lang="en-US" dirty="0" err="1" smtClean="0"/>
              <a:t>Raporu</a:t>
            </a:r>
            <a:r>
              <a:rPr lang="tr-TR" dirty="0" smtClean="0"/>
              <a:t>, 15.12.2017.</a:t>
            </a:r>
            <a:endParaRPr lang="en-US" dirty="0"/>
          </a:p>
        </p:txBody>
      </p:sp>
      <p:sp>
        <p:nvSpPr>
          <p:cNvPr id="2" name="Altbilgi Yer Tutucusu 1"/>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3" name="Unvan 2"/>
          <p:cNvSpPr>
            <a:spLocks noGrp="1"/>
          </p:cNvSpPr>
          <p:nvPr>
            <p:ph type="title"/>
          </p:nvPr>
        </p:nvSpPr>
        <p:spPr/>
        <p:txBody>
          <a:bodyPr/>
          <a:lstStyle/>
          <a:p>
            <a:r>
              <a:rPr lang="tr-TR" dirty="0" smtClean="0"/>
              <a:t>Kaynak</a:t>
            </a:r>
            <a:endParaRPr lang="en-US" dirty="0"/>
          </a:p>
        </p:txBody>
      </p:sp>
    </p:spTree>
    <p:extLst>
      <p:ext uri="{BB962C8B-B14F-4D97-AF65-F5344CB8AC3E}">
        <p14:creationId xmlns:p14="http://schemas.microsoft.com/office/powerpoint/2010/main" val="163826485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49548" y="2906715"/>
            <a:ext cx="8646458" cy="1015663"/>
          </a:xfrm>
          <a:prstGeom prst="rect">
            <a:avLst/>
          </a:prstGeom>
          <a:noFill/>
        </p:spPr>
        <p:txBody>
          <a:bodyPr wrap="square" rtlCol="0">
            <a:spAutoFit/>
          </a:bodyPr>
          <a:lstStyle/>
          <a:p>
            <a:pPr algn="ctr"/>
            <a:r>
              <a:rPr lang="tr-TR" sz="6000" dirty="0" smtClean="0">
                <a:solidFill>
                  <a:srgbClr val="FF0000"/>
                </a:solidFill>
              </a:rPr>
              <a:t>TEŞEKKÜRLER</a:t>
            </a:r>
            <a:endParaRPr lang="tr-TR" sz="6000" dirty="0">
              <a:solidFill>
                <a:srgbClr val="FF0000"/>
              </a:solidFill>
            </a:endParaRPr>
          </a:p>
        </p:txBody>
      </p:sp>
      <p:sp>
        <p:nvSpPr>
          <p:cNvPr id="5" name="Altbilgi Yer Tutucusu 1"/>
          <p:cNvSpPr>
            <a:spLocks noGrp="1"/>
          </p:cNvSpPr>
          <p:nvPr>
            <p:ph type="ftr" sz="quarter" idx="11"/>
          </p:nvPr>
        </p:nvSpPr>
        <p:spPr>
          <a:xfrm>
            <a:off x="1404983" y="6385199"/>
            <a:ext cx="9335588" cy="365125"/>
          </a:xfrm>
        </p:spPr>
        <p:txBody>
          <a:body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spTree>
    <p:extLst>
      <p:ext uri="{BB962C8B-B14F-4D97-AF65-F5344CB8AC3E}">
        <p14:creationId xmlns:p14="http://schemas.microsoft.com/office/powerpoint/2010/main" val="21987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749867415"/>
              </p:ext>
            </p:extLst>
          </p:nvPr>
        </p:nvGraphicFramePr>
        <p:xfrm>
          <a:off x="423080" y="204717"/>
          <a:ext cx="11559653" cy="561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bilgi Yer Tutucusu 1"/>
          <p:cNvSpPr>
            <a:spLocks noGrp="1"/>
          </p:cNvSpPr>
          <p:nvPr>
            <p:ph type="ftr" sz="quarter" idx="11"/>
          </p:nvPr>
        </p:nvSpPr>
        <p:spPr>
          <a:xfrm>
            <a:off x="1404983" y="6385199"/>
            <a:ext cx="9335588" cy="365125"/>
          </a:xfrm>
        </p:spPr>
        <p:txBody>
          <a:bodyPr/>
          <a:lstStyle/>
          <a:p>
            <a:r>
              <a:rPr lang="tr-TR" smtClean="0">
                <a:solidFill>
                  <a:srgbClr val="5B6973"/>
                </a:solidFill>
              </a:rPr>
              <a:t>PAÜ Araştırma ve Geliştirme Süreci Tanımlama Bilgi Paylaşımı Toplantısı - 12 Aralık 2018</a:t>
            </a:r>
            <a:endParaRPr lang="tr-TR" dirty="0">
              <a:solidFill>
                <a:srgbClr val="5B6973"/>
              </a:solidFill>
            </a:endParaRPr>
          </a:p>
        </p:txBody>
      </p:sp>
    </p:spTree>
    <p:extLst>
      <p:ext uri="{BB962C8B-B14F-4D97-AF65-F5344CB8AC3E}">
        <p14:creationId xmlns:p14="http://schemas.microsoft.com/office/powerpoint/2010/main" val="7585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a:t>“Evrensel değerler ışığında, güncel bilgi ve teknolojiyi kullanarak, ulusal ve uluslararası standartlarda eğitim-öğretim, </a:t>
            </a:r>
            <a:r>
              <a:rPr lang="tr-TR" b="1" dirty="0"/>
              <a:t>araştırma- geliştirme ve uygulamalarla</a:t>
            </a:r>
            <a:r>
              <a:rPr lang="tr-TR" dirty="0"/>
              <a:t> insanlığa hizmet etmek; temel insanlık değerlerine saygılı, yetkin, yenilikçi, girişimci bireyler </a:t>
            </a:r>
            <a:r>
              <a:rPr lang="tr-TR" dirty="0" err="1"/>
              <a:t>yetiştirmek.”tir</a:t>
            </a:r>
            <a:r>
              <a:rPr lang="tr-TR" dirty="0"/>
              <a:t>.</a:t>
            </a:r>
          </a:p>
        </p:txBody>
      </p:sp>
      <p:sp>
        <p:nvSpPr>
          <p:cNvPr id="3" name="Altbilgi Yer Tutucusu 2"/>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sp>
        <p:nvSpPr>
          <p:cNvPr id="4" name="Unvan 3"/>
          <p:cNvSpPr>
            <a:spLocks noGrp="1"/>
          </p:cNvSpPr>
          <p:nvPr>
            <p:ph type="title"/>
          </p:nvPr>
        </p:nvSpPr>
        <p:spPr/>
        <p:txBody>
          <a:bodyPr/>
          <a:lstStyle/>
          <a:p>
            <a:r>
              <a:rPr lang="tr-TR" sz="4500" dirty="0" smtClean="0"/>
              <a:t>Pamukkale </a:t>
            </a:r>
            <a:r>
              <a:rPr lang="tr-TR" sz="4500" dirty="0"/>
              <a:t>Üniversitesinin </a:t>
            </a:r>
            <a:r>
              <a:rPr lang="tr-TR" sz="4500" dirty="0" smtClean="0"/>
              <a:t>Misyonu</a:t>
            </a:r>
            <a:endParaRPr lang="tr-TR" sz="4500" dirty="0"/>
          </a:p>
        </p:txBody>
      </p:sp>
    </p:spTree>
    <p:extLst>
      <p:ext uri="{BB962C8B-B14F-4D97-AF65-F5344CB8AC3E}">
        <p14:creationId xmlns:p14="http://schemas.microsoft.com/office/powerpoint/2010/main" val="34628347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Akademik </a:t>
            </a:r>
            <a:r>
              <a:rPr lang="tr-TR" dirty="0" smtClean="0"/>
              <a:t>personel dağılımı</a:t>
            </a:r>
            <a:endParaRPr lang="en-US" dirty="0"/>
          </a:p>
        </p:txBody>
      </p:sp>
      <p:sp>
        <p:nvSpPr>
          <p:cNvPr id="2" name="Altbilgi Yer Tutucusu 1"/>
          <p:cNvSpPr>
            <a:spLocks noGrp="1"/>
          </p:cNvSpPr>
          <p:nvPr>
            <p:ph type="ftr" sz="quarter" idx="11"/>
          </p:nvPr>
        </p:nvSpPr>
        <p:spPr/>
        <p:txBody>
          <a:bodyPr/>
          <a:lstStyle/>
          <a:p>
            <a:r>
              <a:rPr lang="tr-TR" smtClean="0">
                <a:solidFill>
                  <a:srgbClr val="5B6973"/>
                </a:solidFill>
              </a:rPr>
              <a:t>PAÜ Araştırma ve Geliştirme Süreci Tanımlama Bilgi Paylaşımı Toplantısı - 12 Aralık 2018</a:t>
            </a:r>
            <a:endParaRPr lang="tr-TR">
              <a:solidFill>
                <a:srgbClr val="5B6973"/>
              </a:solidFill>
            </a:endParaRPr>
          </a:p>
        </p:txBody>
      </p:sp>
      <p:graphicFrame>
        <p:nvGraphicFramePr>
          <p:cNvPr id="3" name="Grafik 2"/>
          <p:cNvGraphicFramePr>
            <a:graphicFrameLocks/>
          </p:cNvGraphicFramePr>
          <p:nvPr>
            <p:extLst>
              <p:ext uri="{D42A27DB-BD31-4B8C-83A1-F6EECF244321}">
                <p14:modId xmlns:p14="http://schemas.microsoft.com/office/powerpoint/2010/main" val="71255186"/>
              </p:ext>
            </p:extLst>
          </p:nvPr>
        </p:nvGraphicFramePr>
        <p:xfrm>
          <a:off x="1683927" y="2013803"/>
          <a:ext cx="9485641" cy="4330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42085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fontAlgn="b"/>
            <a:r>
              <a:rPr lang="tr-TR" sz="3000" b="1" dirty="0" smtClean="0"/>
              <a:t>Son 5 yıldaki akademik personel sayıları</a:t>
            </a:r>
            <a:endParaRPr lang="tr-TR" sz="3000" b="1" dirty="0"/>
          </a:p>
        </p:txBody>
      </p:sp>
      <p:sp>
        <p:nvSpPr>
          <p:cNvPr id="5" name="Altbilgi Yer Tutucusu 4"/>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
        <p:nvSpPr>
          <p:cNvPr id="2" name="Dikdörtgen 1"/>
          <p:cNvSpPr/>
          <p:nvPr/>
        </p:nvSpPr>
        <p:spPr>
          <a:xfrm>
            <a:off x="1131217" y="5369748"/>
            <a:ext cx="2103461" cy="261610"/>
          </a:xfrm>
          <a:prstGeom prst="rect">
            <a:avLst/>
          </a:prstGeom>
        </p:spPr>
        <p:txBody>
          <a:bodyPr wrap="none">
            <a:spAutoFit/>
          </a:bodyPr>
          <a:lstStyle/>
          <a:p>
            <a:r>
              <a:rPr lang="tr-TR" sz="1100" dirty="0" smtClean="0"/>
              <a:t>*12 Aralık 2018 tarihi itibarıyla</a:t>
            </a:r>
            <a:endParaRPr lang="en-US" sz="1100"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594474979"/>
              </p:ext>
            </p:extLst>
          </p:nvPr>
        </p:nvGraphicFramePr>
        <p:xfrm>
          <a:off x="1215224" y="2271147"/>
          <a:ext cx="9747210" cy="2999956"/>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1206753">
                  <a:extLst>
                    <a:ext uri="{9D8B030D-6E8A-4147-A177-3AD203B41FA5}">
                      <a16:colId xmlns:a16="http://schemas.microsoft.com/office/drawing/2014/main" val="694514674"/>
                    </a:ext>
                  </a:extLst>
                </a:gridCol>
                <a:gridCol w="1313197">
                  <a:extLst>
                    <a:ext uri="{9D8B030D-6E8A-4147-A177-3AD203B41FA5}">
                      <a16:colId xmlns:a16="http://schemas.microsoft.com/office/drawing/2014/main" val="2665944159"/>
                    </a:ext>
                  </a:extLst>
                </a:gridCol>
                <a:gridCol w="1276685">
                  <a:extLst>
                    <a:ext uri="{9D8B030D-6E8A-4147-A177-3AD203B41FA5}">
                      <a16:colId xmlns:a16="http://schemas.microsoft.com/office/drawing/2014/main" val="3249311773"/>
                    </a:ext>
                  </a:extLst>
                </a:gridCol>
                <a:gridCol w="1991059">
                  <a:extLst>
                    <a:ext uri="{9D8B030D-6E8A-4147-A177-3AD203B41FA5}">
                      <a16:colId xmlns:a16="http://schemas.microsoft.com/office/drawing/2014/main" val="428018526"/>
                    </a:ext>
                  </a:extLst>
                </a:gridCol>
                <a:gridCol w="1359305">
                  <a:extLst>
                    <a:ext uri="{9D8B030D-6E8A-4147-A177-3AD203B41FA5}">
                      <a16:colId xmlns:a16="http://schemas.microsoft.com/office/drawing/2014/main" val="1028719956"/>
                    </a:ext>
                  </a:extLst>
                </a:gridCol>
                <a:gridCol w="1393458">
                  <a:extLst>
                    <a:ext uri="{9D8B030D-6E8A-4147-A177-3AD203B41FA5}">
                      <a16:colId xmlns:a16="http://schemas.microsoft.com/office/drawing/2014/main" val="1376011559"/>
                    </a:ext>
                  </a:extLst>
                </a:gridCol>
                <a:gridCol w="1206753">
                  <a:extLst>
                    <a:ext uri="{9D8B030D-6E8A-4147-A177-3AD203B41FA5}">
                      <a16:colId xmlns:a16="http://schemas.microsoft.com/office/drawing/2014/main" val="2874530077"/>
                    </a:ext>
                  </a:extLst>
                </a:gridCol>
              </a:tblGrid>
              <a:tr h="622882">
                <a:tc>
                  <a:txBody>
                    <a:bodyPr/>
                    <a:lstStyle/>
                    <a:p>
                      <a:pPr algn="ctr" rtl="0" fontAlgn="b"/>
                      <a:r>
                        <a:rPr lang="en-US" sz="2500" u="none" strike="noStrike" dirty="0">
                          <a:effectLst/>
                        </a:rPr>
                        <a:t> YIL </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500" u="none" strike="noStrike" dirty="0">
                          <a:effectLst/>
                        </a:rPr>
                        <a:t>Prof</a:t>
                      </a:r>
                      <a:r>
                        <a:rPr lang="en-US" sz="2500" u="none" strike="noStrike" dirty="0" smtClean="0">
                          <a:effectLst/>
                        </a:rPr>
                        <a:t>.</a:t>
                      </a:r>
                      <a:r>
                        <a:rPr lang="tr-TR" sz="2500" u="none" strike="noStrike" dirty="0" smtClean="0">
                          <a:effectLst/>
                        </a:rPr>
                        <a:t> </a:t>
                      </a:r>
                      <a:r>
                        <a:rPr lang="en-US" sz="2500" u="none" strike="noStrike" dirty="0" smtClean="0">
                          <a:effectLst/>
                        </a:rPr>
                        <a:t>Dr</a:t>
                      </a:r>
                      <a:r>
                        <a:rPr lang="en-US" sz="2500" u="none" strike="noStrike" dirty="0">
                          <a:effectLst/>
                        </a:rPr>
                        <a:t>.</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500" u="none" strike="noStrike" dirty="0" err="1">
                          <a:effectLst/>
                        </a:rPr>
                        <a:t>Doç</a:t>
                      </a:r>
                      <a:r>
                        <a:rPr lang="en-US" sz="2500" u="none" strike="noStrike" dirty="0" smtClean="0">
                          <a:effectLst/>
                        </a:rPr>
                        <a:t>.</a:t>
                      </a:r>
                      <a:r>
                        <a:rPr lang="tr-TR" sz="2500" u="none" strike="noStrike" dirty="0" smtClean="0">
                          <a:effectLst/>
                        </a:rPr>
                        <a:t> </a:t>
                      </a:r>
                      <a:r>
                        <a:rPr lang="en-US" sz="2500" u="none" strike="noStrike" dirty="0" smtClean="0">
                          <a:effectLst/>
                        </a:rPr>
                        <a:t>Dr</a:t>
                      </a:r>
                      <a:r>
                        <a:rPr lang="en-US" sz="2500" u="none" strike="noStrike" dirty="0">
                          <a:effectLst/>
                        </a:rPr>
                        <a:t>.</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500" u="none" strike="noStrike" dirty="0" err="1" smtClean="0">
                          <a:effectLst/>
                        </a:rPr>
                        <a:t>Dr.Öğr.Ü</a:t>
                      </a:r>
                      <a:r>
                        <a:rPr lang="tr-TR" sz="2500" u="none" strike="noStrike" dirty="0" err="1" smtClean="0">
                          <a:effectLst/>
                        </a:rPr>
                        <a:t>yesi</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500" u="none" strike="noStrike" dirty="0" err="1">
                          <a:effectLst/>
                        </a:rPr>
                        <a:t>Öğr.Gör</a:t>
                      </a:r>
                      <a:r>
                        <a:rPr lang="en-US" sz="2500" u="none" strike="noStrike" dirty="0">
                          <a:effectLst/>
                        </a:rPr>
                        <a:t>.</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500" u="none" strike="noStrike" dirty="0" err="1">
                          <a:effectLst/>
                        </a:rPr>
                        <a:t>Arş</a:t>
                      </a:r>
                      <a:r>
                        <a:rPr lang="en-US" sz="2500" u="none" strike="noStrike" dirty="0">
                          <a:effectLst/>
                        </a:rPr>
                        <a:t>. </a:t>
                      </a:r>
                      <a:r>
                        <a:rPr lang="en-US" sz="2500" u="none" strike="noStrike" dirty="0" err="1">
                          <a:effectLst/>
                        </a:rPr>
                        <a:t>Gör</a:t>
                      </a:r>
                      <a:r>
                        <a:rPr lang="en-US" sz="2500" u="none" strike="noStrike" dirty="0">
                          <a:effectLst/>
                        </a:rPr>
                        <a:t>.</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2500" u="none" strike="noStrike" dirty="0" err="1">
                          <a:effectLst/>
                        </a:rPr>
                        <a:t>Toplam</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365452"/>
                  </a:ext>
                </a:extLst>
              </a:tr>
              <a:tr h="396179">
                <a:tc>
                  <a:txBody>
                    <a:bodyPr/>
                    <a:lstStyle/>
                    <a:p>
                      <a:pPr algn="ctr" rtl="0" fontAlgn="b"/>
                      <a:r>
                        <a:rPr lang="en-US" sz="2500" u="none" strike="noStrike">
                          <a:effectLst/>
                        </a:rPr>
                        <a:t>2013</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2500" u="none" strike="noStrike" dirty="0">
                          <a:effectLst/>
                        </a:rPr>
                        <a:t>29</a:t>
                      </a:r>
                      <a:endParaRPr lang="en-US" sz="2500" b="0"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35</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68</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17</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65</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214</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5439421"/>
                  </a:ext>
                </a:extLst>
              </a:tr>
              <a:tr h="396179">
                <a:tc>
                  <a:txBody>
                    <a:bodyPr/>
                    <a:lstStyle/>
                    <a:p>
                      <a:pPr algn="ctr" rtl="0" fontAlgn="b"/>
                      <a:r>
                        <a:rPr lang="en-US" sz="2500" u="none" strike="noStrike">
                          <a:effectLst/>
                        </a:rPr>
                        <a:t>2014</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35</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40</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62</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15</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68</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220</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8402494"/>
                  </a:ext>
                </a:extLst>
              </a:tr>
              <a:tr h="396179">
                <a:tc>
                  <a:txBody>
                    <a:bodyPr/>
                    <a:lstStyle/>
                    <a:p>
                      <a:pPr algn="ctr" rtl="0" fontAlgn="b"/>
                      <a:r>
                        <a:rPr lang="en-US" sz="2500" u="none" strike="noStrike">
                          <a:effectLst/>
                        </a:rPr>
                        <a:t>2015</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37</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46</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59</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14</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76</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232</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6085230"/>
                  </a:ext>
                </a:extLst>
              </a:tr>
              <a:tr h="396179">
                <a:tc>
                  <a:txBody>
                    <a:bodyPr/>
                    <a:lstStyle/>
                    <a:p>
                      <a:pPr algn="ctr" rtl="0" fontAlgn="b"/>
                      <a:r>
                        <a:rPr lang="en-US" sz="2500" u="none" strike="noStrike">
                          <a:effectLst/>
                        </a:rPr>
                        <a:t>2016</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37</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dirty="0">
                          <a:effectLst/>
                        </a:rPr>
                        <a:t>45</a:t>
                      </a:r>
                      <a:endParaRPr lang="en-US" sz="2500" b="0"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63</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13</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80</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238</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8968256"/>
                  </a:ext>
                </a:extLst>
              </a:tr>
              <a:tr h="396179">
                <a:tc>
                  <a:txBody>
                    <a:bodyPr/>
                    <a:lstStyle/>
                    <a:p>
                      <a:pPr algn="ctr" rtl="0" fontAlgn="b"/>
                      <a:r>
                        <a:rPr lang="en-US" sz="2500" u="none" strike="noStrike">
                          <a:effectLst/>
                        </a:rPr>
                        <a:t>2017</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44</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33</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52</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11</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68</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u="none" strike="noStrike">
                          <a:effectLst/>
                        </a:rPr>
                        <a:t>208</a:t>
                      </a:r>
                      <a:endParaRPr lang="en-US" sz="2500" b="0" i="0" u="none" strike="noStrike">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5492702"/>
                  </a:ext>
                </a:extLst>
              </a:tr>
              <a:tr h="396179">
                <a:tc>
                  <a:txBody>
                    <a:bodyPr/>
                    <a:lstStyle/>
                    <a:p>
                      <a:pPr algn="ctr" rtl="0" fontAlgn="b"/>
                      <a:r>
                        <a:rPr lang="en-US" sz="2500" b="1" u="none" strike="noStrike" dirty="0">
                          <a:effectLst/>
                        </a:rPr>
                        <a:t>2018</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tr-TR" sz="2500" b="1" u="none" strike="noStrike" dirty="0" smtClean="0">
                          <a:effectLst/>
                        </a:rPr>
                        <a:t>53</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tr-TR" sz="2500" b="1" u="none" strike="noStrike" dirty="0" smtClean="0">
                          <a:effectLst/>
                        </a:rPr>
                        <a:t>37</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b="1" u="none" strike="noStrike" dirty="0">
                          <a:effectLst/>
                        </a:rPr>
                        <a:t>43</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b="1" u="none" strike="noStrike" dirty="0">
                          <a:effectLst/>
                        </a:rPr>
                        <a:t>9</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b="1" u="none" strike="noStrike" dirty="0" smtClean="0">
                          <a:effectLst/>
                        </a:rPr>
                        <a:t>6</a:t>
                      </a:r>
                      <a:r>
                        <a:rPr lang="tr-TR" sz="2500" b="1" u="none" strike="noStrike" dirty="0" smtClean="0">
                          <a:effectLst/>
                        </a:rPr>
                        <a:t>8</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500" b="1" u="none" strike="noStrike" dirty="0" smtClean="0">
                          <a:effectLst/>
                        </a:rPr>
                        <a:t>20</a:t>
                      </a:r>
                      <a:r>
                        <a:rPr lang="tr-TR" sz="2500" b="1" u="none" strike="noStrike" dirty="0" smtClean="0">
                          <a:effectLst/>
                        </a:rPr>
                        <a:t>0</a:t>
                      </a:r>
                      <a:endParaRPr lang="en-US" sz="2500" b="1" i="0" u="none" strike="noStrike" dirty="0">
                        <a:solidFill>
                          <a:srgbClr val="000000"/>
                        </a:solidFill>
                        <a:effectLst/>
                        <a:latin typeface="Book Antiqua" panose="02040602050305030304" pitchFamily="18" charset="0"/>
                      </a:endParaRPr>
                    </a:p>
                  </a:txBody>
                  <a:tcPr marL="13661" marR="13661" marT="13661"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4946520"/>
                  </a:ext>
                </a:extLst>
              </a:tr>
            </a:tbl>
          </a:graphicData>
        </a:graphic>
      </p:graphicFrame>
    </p:spTree>
    <p:extLst>
      <p:ext uri="{BB962C8B-B14F-4D97-AF65-F5344CB8AC3E}">
        <p14:creationId xmlns:p14="http://schemas.microsoft.com/office/powerpoint/2010/main" val="138023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b="1" dirty="0"/>
              <a:t>Fiziki </a:t>
            </a:r>
            <a:r>
              <a:rPr lang="tr-TR" b="1" dirty="0" smtClean="0"/>
              <a:t>Olanaklar</a:t>
            </a:r>
            <a:endParaRPr lang="tr-TR" b="1" dirty="0"/>
          </a:p>
        </p:txBody>
      </p:sp>
      <p:sp>
        <p:nvSpPr>
          <p:cNvPr id="7" name="Metin Yer Tutucusu 6"/>
          <p:cNvSpPr>
            <a:spLocks noGrp="1"/>
          </p:cNvSpPr>
          <p:nvPr>
            <p:ph type="body" idx="1"/>
          </p:nvPr>
        </p:nvSpPr>
        <p:spPr/>
        <p:txBody>
          <a:bodyPr/>
          <a:lstStyle/>
          <a:p>
            <a:endParaRPr lang="tr-TR" dirty="0"/>
          </a:p>
        </p:txBody>
      </p:sp>
      <p:sp>
        <p:nvSpPr>
          <p:cNvPr id="3" name="Altbilgi Yer Tutucusu 2"/>
          <p:cNvSpPr>
            <a:spLocks noGrp="1"/>
          </p:cNvSpPr>
          <p:nvPr>
            <p:ph type="ftr" sz="quarter" idx="11"/>
          </p:nvPr>
        </p:nvSpPr>
        <p:spPr/>
        <p:txBody>
          <a:bodyPr/>
          <a:lstStyle/>
          <a:p>
            <a:r>
              <a:rPr lang="tr-TR" smtClean="0"/>
              <a:t>PAÜ Araştırma ve Geliştirme Süreci Tanımlama Bilgi Paylaşımı Toplantısı - 12 Aralık 2018</a:t>
            </a:r>
            <a:endParaRPr lang="tr-TR" dirty="0"/>
          </a:p>
        </p:txBody>
      </p:sp>
    </p:spTree>
    <p:extLst>
      <p:ext uri="{BB962C8B-B14F-4D97-AF65-F5344CB8AC3E}">
        <p14:creationId xmlns:p14="http://schemas.microsoft.com/office/powerpoint/2010/main" val="2926215682"/>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Cilt">
  <a:themeElements>
    <a:clrScheme name="Özel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FF0000"/>
      </a:hlink>
      <a:folHlink>
        <a:srgbClr val="598C8C"/>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4901</TotalTime>
  <Words>3383</Words>
  <Application>Microsoft Office PowerPoint</Application>
  <PresentationFormat>Geniş ekran</PresentationFormat>
  <Paragraphs>1141</Paragraphs>
  <Slides>47</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47</vt:i4>
      </vt:variant>
    </vt:vector>
  </HeadingPairs>
  <TitlesOfParts>
    <vt:vector size="54" baseType="lpstr">
      <vt:lpstr>Book Antiqua</vt:lpstr>
      <vt:lpstr>Calibri</vt:lpstr>
      <vt:lpstr>Cambria</vt:lpstr>
      <vt:lpstr>Times New Roman</vt:lpstr>
      <vt:lpstr>Wingdings</vt:lpstr>
      <vt:lpstr>Cilt</vt:lpstr>
      <vt:lpstr>1_Cilt</vt:lpstr>
      <vt:lpstr>Mühendislik Fakültesi Araştırma ve Geliştirme Süreci  Tanımlama Toplantısı Dr. Öğr. Üyesi Ali Serkan Soydan (Dekan Yrd.) 12.12.2018 </vt:lpstr>
      <vt:lpstr>HOŞGELDİNİZ…</vt:lpstr>
      <vt:lpstr>Fakültemiz</vt:lpstr>
      <vt:lpstr>Yönetim</vt:lpstr>
      <vt:lpstr>PowerPoint Sunusu</vt:lpstr>
      <vt:lpstr>Pamukkale Üniversitesinin Misyonu</vt:lpstr>
      <vt:lpstr>Akademik personel dağılımı</vt:lpstr>
      <vt:lpstr>Son 5 yıldaki akademik personel sayıları</vt:lpstr>
      <vt:lpstr>Fiziki Olanaklar</vt:lpstr>
      <vt:lpstr>Mühendislik Fakültesi mevcut fiziki durum tablosu</vt:lpstr>
      <vt:lpstr>Mühendislik Fakültesi mevcut fiziki durum tablosu</vt:lpstr>
      <vt:lpstr>PowerPoint Sunusu</vt:lpstr>
      <vt:lpstr>PowerPoint Sunusu</vt:lpstr>
      <vt:lpstr>PowerPoint Sunusu</vt:lpstr>
      <vt:lpstr>Bölümlerimiz tarafından gerçekleştirilen bilimsel faaliyet çıktıları (2017-2018)</vt:lpstr>
      <vt:lpstr>Öğrenci-öğretim elemanı değişim hareketi (2017-2018)</vt:lpstr>
      <vt:lpstr>Mühendisli Fakültesi Araştırma ve Geliştirme Süreçleri Mimarisi</vt:lpstr>
      <vt:lpstr>Araştırma ve Geliştirme Sürecine Yönetimin Katkısı</vt:lpstr>
      <vt:lpstr>PowerPoint Sunusu</vt:lpstr>
      <vt:lpstr>Fakültemizin araştırma hedefleri*</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Kurum desteği ve parasal kaynaklar</vt:lpstr>
      <vt:lpstr>Araştırma ve geliştirme süreci yaşam döngüsü</vt:lpstr>
      <vt:lpstr>Araştırma ve geliştirme süreci yaşam döngüsü</vt:lpstr>
      <vt:lpstr>Araştırma ve geliştirme süreci yaşam döngüsü</vt:lpstr>
      <vt:lpstr>Araştırma ve geliştirme süreci yaşam döngüsü</vt:lpstr>
      <vt:lpstr>Pamukkale Üniversitesi Mühendislik Bilimleri Dergisi</vt:lpstr>
      <vt:lpstr> PAÜ Mühendislik Bilimleri Dergisi ESCI’de taranmaya başladı</vt:lpstr>
      <vt:lpstr> PAÜ Mühendislik Bilimleri Dergisi ESCI’de taranmaya başladı</vt:lpstr>
      <vt:lpstr>Kaynak</vt:lpstr>
      <vt:lpstr>PowerPoint Sunusu</vt:lpstr>
    </vt:vector>
  </TitlesOfParts>
  <Company>Pamukkale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ve Geliştirme Süreci Tanımlama Toplantısı</dc:title>
  <dc:subject>KAVDEM</dc:subject>
  <dc:creator>Ali Serkan Soydan</dc:creator>
  <cp:lastModifiedBy>Ali Serkan Soydan</cp:lastModifiedBy>
  <cp:revision>112</cp:revision>
  <dcterms:created xsi:type="dcterms:W3CDTF">2018-12-03T12:35:08Z</dcterms:created>
  <dcterms:modified xsi:type="dcterms:W3CDTF">2018-12-12T12:08:54Z</dcterms:modified>
</cp:coreProperties>
</file>