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864" r:id="rId3"/>
    <p:sldId id="892" r:id="rId4"/>
    <p:sldId id="893" r:id="rId5"/>
    <p:sldId id="866" r:id="rId6"/>
    <p:sldId id="906" r:id="rId7"/>
    <p:sldId id="907" r:id="rId8"/>
    <p:sldId id="908" r:id="rId9"/>
    <p:sldId id="909" r:id="rId10"/>
    <p:sldId id="910" r:id="rId11"/>
    <p:sldId id="911" r:id="rId12"/>
    <p:sldId id="912" r:id="rId13"/>
    <p:sldId id="913" r:id="rId14"/>
    <p:sldId id="865" r:id="rId15"/>
    <p:sldId id="894" r:id="rId16"/>
    <p:sldId id="895" r:id="rId17"/>
    <p:sldId id="896" r:id="rId18"/>
    <p:sldId id="897" r:id="rId19"/>
    <p:sldId id="898" r:id="rId20"/>
    <p:sldId id="789" r:id="rId21"/>
    <p:sldId id="868" r:id="rId22"/>
    <p:sldId id="856" r:id="rId23"/>
    <p:sldId id="766" r:id="rId24"/>
    <p:sldId id="779" r:id="rId25"/>
    <p:sldId id="857" r:id="rId26"/>
    <p:sldId id="855" r:id="rId27"/>
    <p:sldId id="875" r:id="rId28"/>
    <p:sldId id="874" r:id="rId29"/>
    <p:sldId id="871" r:id="rId30"/>
    <p:sldId id="914" r:id="rId31"/>
    <p:sldId id="900" r:id="rId32"/>
    <p:sldId id="877" r:id="rId33"/>
    <p:sldId id="899" r:id="rId34"/>
    <p:sldId id="905" r:id="rId35"/>
    <p:sldId id="901" r:id="rId36"/>
    <p:sldId id="902" r:id="rId37"/>
    <p:sldId id="903" r:id="rId38"/>
    <p:sldId id="904" r:id="rId39"/>
    <p:sldId id="876" r:id="rId40"/>
    <p:sldId id="879" r:id="rId41"/>
    <p:sldId id="880" r:id="rId42"/>
    <p:sldId id="881" r:id="rId43"/>
    <p:sldId id="882" r:id="rId44"/>
    <p:sldId id="883" r:id="rId45"/>
    <p:sldId id="884" r:id="rId46"/>
    <p:sldId id="885" r:id="rId47"/>
    <p:sldId id="886" r:id="rId48"/>
    <p:sldId id="887" r:id="rId49"/>
    <p:sldId id="888" r:id="rId50"/>
    <p:sldId id="890" r:id="rId51"/>
    <p:sldId id="889" r:id="rId52"/>
    <p:sldId id="891" r:id="rId53"/>
    <p:sldId id="435" r:id="rId5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181A72"/>
    <a:srgbClr val="DCF0C6"/>
    <a:srgbClr val="333399"/>
    <a:srgbClr val="1216AE"/>
    <a:srgbClr val="FFCCFF"/>
    <a:srgbClr val="0066FF"/>
    <a:srgbClr val="A3FBFB"/>
    <a:srgbClr val="00FF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0493" autoAdjust="0"/>
  </p:normalViewPr>
  <p:slideViewPr>
    <p:cSldViewPr>
      <p:cViewPr varScale="1">
        <p:scale>
          <a:sx n="103" d="100"/>
          <a:sy n="103" d="100"/>
        </p:scale>
        <p:origin x="1748"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600" dirty="0" smtClean="0"/>
            <a:t>Tasarlama Süreci</a:t>
          </a:r>
          <a:endParaRPr lang="en-US" sz="1600" dirty="0"/>
        </a:p>
      </dgm:t>
    </dgm:pt>
    <dgm:pt modelId="{5EAD1C3C-930D-4E23-B4ED-7EDC5382A2DC}" type="parTrans" cxnId="{AD4BE382-4C22-45F1-B3B8-459144FE91FA}">
      <dgm:prSet/>
      <dgm:spPr/>
      <dgm:t>
        <a:bodyPr/>
        <a:lstStyle/>
        <a:p>
          <a:endParaRPr lang="en-US" sz="2400"/>
        </a:p>
      </dgm:t>
    </dgm:pt>
    <dgm:pt modelId="{F716E2E4-98F7-4529-861C-4A5C8C269396}" type="sibTrans" cxnId="{AD4BE382-4C22-45F1-B3B8-459144FE91FA}">
      <dgm:prSet/>
      <dgm:spPr/>
      <dgm:t>
        <a:bodyPr/>
        <a:lstStyle/>
        <a:p>
          <a:endParaRPr lang="en-US" sz="2400"/>
        </a:p>
      </dgm:t>
    </dgm:pt>
    <dgm:pt modelId="{21B91B4A-F974-4B8B-B5CA-9E8C1D9848F5}">
      <dgm:prSet phldrT="[Text]" custT="1"/>
      <dgm:spPr>
        <a:solidFill>
          <a:srgbClr val="333399"/>
        </a:solidFill>
      </dgm:spPr>
      <dgm:t>
        <a:bodyPr/>
        <a:lstStyle/>
        <a:p>
          <a:pPr rtl="0"/>
          <a:r>
            <a:rPr lang="tr-TR" sz="1600" dirty="0" smtClean="0"/>
            <a:t>Planlama Süreci</a:t>
          </a:r>
          <a:endParaRPr lang="en-US" sz="1600" dirty="0"/>
        </a:p>
      </dgm:t>
    </dgm:pt>
    <dgm:pt modelId="{813E9FB3-E70F-453C-BC60-930F5003FD0F}" type="parTrans" cxnId="{E40F17D8-B921-4115-A886-1E73E7880EC7}">
      <dgm:prSet/>
      <dgm:spPr/>
      <dgm:t>
        <a:bodyPr/>
        <a:lstStyle/>
        <a:p>
          <a:endParaRPr lang="en-US" sz="2400"/>
        </a:p>
      </dgm:t>
    </dgm:pt>
    <dgm:pt modelId="{AD20ED42-91C9-4DD3-86B7-E6BC69CB51C7}" type="sibTrans" cxnId="{E40F17D8-B921-4115-A886-1E73E7880EC7}">
      <dgm:prSet/>
      <dgm:spPr/>
      <dgm:t>
        <a:bodyPr/>
        <a:lstStyle/>
        <a:p>
          <a:endParaRPr lang="en-US" sz="2400"/>
        </a:p>
      </dgm:t>
    </dgm:pt>
    <dgm:pt modelId="{359D9B1C-187C-4412-B642-6C1D34251DA2}">
      <dgm:prSet phldrT="[Text]" custT="1"/>
      <dgm:spPr/>
      <dgm:t>
        <a:bodyPr/>
        <a:lstStyle/>
        <a:p>
          <a:r>
            <a:rPr lang="tr-TR" sz="1600" dirty="0" smtClean="0"/>
            <a:t>Yasal mevzuatın oluşturulması</a:t>
          </a:r>
          <a:endParaRPr lang="en-US" sz="1600" dirty="0"/>
        </a:p>
      </dgm:t>
    </dgm:pt>
    <dgm:pt modelId="{314AD88C-20D4-471E-98B9-EBC0287E75A4}" type="parTrans" cxnId="{7ECFFA9B-01BD-44C6-9907-44D6AE37AE62}">
      <dgm:prSet/>
      <dgm:spPr/>
      <dgm:t>
        <a:bodyPr/>
        <a:lstStyle/>
        <a:p>
          <a:endParaRPr lang="en-US" sz="2400"/>
        </a:p>
      </dgm:t>
    </dgm:pt>
    <dgm:pt modelId="{F03C8CD2-A173-418A-9915-6870DB75BABF}" type="sibTrans" cxnId="{7ECFFA9B-01BD-44C6-9907-44D6AE37AE62}">
      <dgm:prSet/>
      <dgm:spPr/>
      <dgm:t>
        <a:bodyPr/>
        <a:lstStyle/>
        <a:p>
          <a:endParaRPr lang="en-US" sz="2400"/>
        </a:p>
      </dgm:t>
    </dgm:pt>
    <dgm:pt modelId="{C6FAB30E-B497-49C7-8A80-757F0027FA32}">
      <dgm:prSet phldrT="[Text]" custT="1"/>
      <dgm:spPr>
        <a:solidFill>
          <a:schemeClr val="accent2"/>
        </a:solidFill>
      </dgm:spPr>
      <dgm:t>
        <a:bodyPr/>
        <a:lstStyle/>
        <a:p>
          <a:r>
            <a:rPr lang="tr-TR" sz="1600" dirty="0" smtClean="0"/>
            <a:t>Uygulama Süreci</a:t>
          </a:r>
          <a:endParaRPr lang="en-US" sz="1600" dirty="0"/>
        </a:p>
      </dgm:t>
    </dgm:pt>
    <dgm:pt modelId="{2FA39670-9F99-403F-80FC-6417536B4622}" type="parTrans" cxnId="{F5C76485-C11E-4E95-AAD0-941300DADC7E}">
      <dgm:prSet/>
      <dgm:spPr/>
      <dgm:t>
        <a:bodyPr/>
        <a:lstStyle/>
        <a:p>
          <a:endParaRPr lang="en-US" sz="2400"/>
        </a:p>
      </dgm:t>
    </dgm:pt>
    <dgm:pt modelId="{7A5BDB45-5566-46F0-8251-91496219A034}" type="sibTrans" cxnId="{F5C76485-C11E-4E95-AAD0-941300DADC7E}">
      <dgm:prSet/>
      <dgm:spPr/>
      <dgm:t>
        <a:bodyPr/>
        <a:lstStyle/>
        <a:p>
          <a:endParaRPr lang="en-US" sz="2400"/>
        </a:p>
      </dgm:t>
    </dgm:pt>
    <dgm:pt modelId="{C76085C6-281F-4631-966B-2540E68C37D8}">
      <dgm:prSet phldrT="[Text]" custT="1"/>
      <dgm:spPr/>
      <dgm:t>
        <a:bodyPr/>
        <a:lstStyle/>
        <a:p>
          <a:r>
            <a:rPr lang="tr-TR" sz="1600" dirty="0" smtClean="0"/>
            <a:t>Başvuruların toplanması</a:t>
          </a:r>
          <a:endParaRPr lang="en-US" sz="1600" dirty="0"/>
        </a:p>
      </dgm:t>
    </dgm:pt>
    <dgm:pt modelId="{DD1193C8-1AA8-47D7-AB3A-CD19F0635922}" type="parTrans" cxnId="{E7E0BFF7-101C-453C-88F0-451E61AF3367}">
      <dgm:prSet/>
      <dgm:spPr/>
      <dgm:t>
        <a:bodyPr/>
        <a:lstStyle/>
        <a:p>
          <a:endParaRPr lang="en-US" sz="2400"/>
        </a:p>
      </dgm:t>
    </dgm:pt>
    <dgm:pt modelId="{05A1F2DF-CA1A-4535-9E5C-BDF261BC9917}" type="sibTrans" cxnId="{E7E0BFF7-101C-453C-88F0-451E61AF3367}">
      <dgm:prSet/>
      <dgm:spPr/>
      <dgm:t>
        <a:bodyPr/>
        <a:lstStyle/>
        <a:p>
          <a:endParaRPr lang="en-US" sz="2400"/>
        </a:p>
      </dgm:t>
    </dgm:pt>
    <dgm:pt modelId="{C38D5133-04FB-484E-9C2F-11FE3D75E8AB}">
      <dgm:prSet phldrT="[Text]" custT="1"/>
      <dgm:spPr>
        <a:solidFill>
          <a:schemeClr val="accent2"/>
        </a:solidFill>
      </dgm:spPr>
      <dgm:t>
        <a:bodyPr/>
        <a:lstStyle/>
        <a:p>
          <a:r>
            <a:rPr lang="tr-TR" sz="1600" dirty="0" smtClean="0"/>
            <a:t>İzleme Süreci</a:t>
          </a:r>
          <a:endParaRPr lang="en-US" sz="1600" dirty="0"/>
        </a:p>
      </dgm:t>
    </dgm:pt>
    <dgm:pt modelId="{DBF37E55-2CBC-41FB-A877-4A63EFDB565D}" type="parTrans" cxnId="{5FD8B86C-4151-4996-A26A-CD8F0CD2EFE1}">
      <dgm:prSet/>
      <dgm:spPr/>
      <dgm:t>
        <a:bodyPr/>
        <a:lstStyle/>
        <a:p>
          <a:endParaRPr lang="en-US" sz="2400"/>
        </a:p>
      </dgm:t>
    </dgm:pt>
    <dgm:pt modelId="{83829501-EBAD-485B-8BC3-6DD3722F9390}" type="sibTrans" cxnId="{5FD8B86C-4151-4996-A26A-CD8F0CD2EFE1}">
      <dgm:prSet/>
      <dgm:spPr/>
      <dgm:t>
        <a:bodyPr/>
        <a:lstStyle/>
        <a:p>
          <a:endParaRPr lang="en-US" sz="2400"/>
        </a:p>
      </dgm:t>
    </dgm:pt>
    <dgm:pt modelId="{78CC2C55-B216-435A-BB65-899A86335007}">
      <dgm:prSet phldrT="[Text]" custT="1"/>
      <dgm:spPr>
        <a:solidFill>
          <a:schemeClr val="accent2"/>
        </a:solidFill>
      </dgm:spPr>
      <dgm:t>
        <a:bodyPr/>
        <a:lstStyle/>
        <a:p>
          <a:r>
            <a:rPr lang="tr-TR" sz="1600" dirty="0" smtClean="0"/>
            <a:t>İyileştirme Süreci</a:t>
          </a:r>
          <a:endParaRPr lang="en-US" sz="1600" dirty="0"/>
        </a:p>
      </dgm:t>
    </dgm:pt>
    <dgm:pt modelId="{02336076-431A-4A38-B60B-0A62DC1D8961}" type="parTrans" cxnId="{CA44C590-524B-4C6D-972F-8FD03246D101}">
      <dgm:prSet/>
      <dgm:spPr/>
      <dgm:t>
        <a:bodyPr/>
        <a:lstStyle/>
        <a:p>
          <a:endParaRPr lang="en-US" sz="2400"/>
        </a:p>
      </dgm:t>
    </dgm:pt>
    <dgm:pt modelId="{FF89BCAD-6B74-4332-815D-A5C2D1DA111C}" type="sibTrans" cxnId="{CA44C590-524B-4C6D-972F-8FD03246D101}">
      <dgm:prSet/>
      <dgm:spPr/>
      <dgm:t>
        <a:bodyPr/>
        <a:lstStyle/>
        <a:p>
          <a:endParaRPr lang="en-US" sz="2400"/>
        </a:p>
      </dgm:t>
    </dgm:pt>
    <dgm:pt modelId="{A4AB1355-71FD-4A30-8045-7B2105ED0836}">
      <dgm:prSet phldrT="[Text]" custT="1"/>
      <dgm:spPr/>
      <dgm:t>
        <a:bodyPr/>
        <a:lstStyle/>
        <a:p>
          <a:r>
            <a:rPr lang="tr-TR" sz="1600" dirty="0" smtClean="0"/>
            <a:t>Üniversite içinde araştırma projelerinin desteklenmesi yapısının oluşturulması</a:t>
          </a:r>
          <a:endParaRPr lang="en-US" sz="1600" dirty="0"/>
        </a:p>
      </dgm:t>
    </dgm:pt>
    <dgm:pt modelId="{632320D3-0A72-4EAF-946A-1FE135074A37}" type="sibTrans" cxnId="{0E15D2B4-E746-4A60-974A-6F977BB50B84}">
      <dgm:prSet/>
      <dgm:spPr/>
      <dgm:t>
        <a:bodyPr/>
        <a:lstStyle/>
        <a:p>
          <a:endParaRPr lang="en-US" sz="2400"/>
        </a:p>
      </dgm:t>
    </dgm:pt>
    <dgm:pt modelId="{183991B1-F095-4D4F-91DE-9474AA3292EC}" type="parTrans" cxnId="{0E15D2B4-E746-4A60-974A-6F977BB50B84}">
      <dgm:prSet/>
      <dgm:spPr/>
      <dgm:t>
        <a:bodyPr/>
        <a:lstStyle/>
        <a:p>
          <a:endParaRPr lang="en-US" sz="2400"/>
        </a:p>
      </dgm:t>
    </dgm:pt>
    <dgm:pt modelId="{83F13A1A-7955-47DE-BA09-C407DE3C4615}">
      <dgm:prSet custT="1"/>
      <dgm:spPr/>
      <dgm:t>
        <a:bodyPr/>
        <a:lstStyle/>
        <a:p>
          <a:r>
            <a:rPr lang="tr-TR" sz="1600" dirty="0" smtClean="0"/>
            <a:t>Destek sürecinin iş ve zamana uyumunun değerlendirilmesi</a:t>
          </a:r>
          <a:endParaRPr lang="en-US" sz="1600" dirty="0"/>
        </a:p>
      </dgm:t>
    </dgm:pt>
    <dgm:pt modelId="{22FB542E-A99A-4EFD-A0F0-D8FE2FF72D47}" type="parTrans" cxnId="{3E78BD83-403A-42A9-A251-E0654E3FFA35}">
      <dgm:prSet/>
      <dgm:spPr/>
      <dgm:t>
        <a:bodyPr/>
        <a:lstStyle/>
        <a:p>
          <a:endParaRPr lang="en-US" sz="2000"/>
        </a:p>
      </dgm:t>
    </dgm:pt>
    <dgm:pt modelId="{CF3F7A3B-7E7F-4B3B-A8E1-26CFCB9DFF43}" type="sibTrans" cxnId="{3E78BD83-403A-42A9-A251-E0654E3FFA35}">
      <dgm:prSet/>
      <dgm:spPr/>
      <dgm:t>
        <a:bodyPr/>
        <a:lstStyle/>
        <a:p>
          <a:endParaRPr lang="en-US" sz="2000"/>
        </a:p>
      </dgm:t>
    </dgm:pt>
    <dgm:pt modelId="{DF472973-CDD0-4B1B-894E-88D6814AEA5A}">
      <dgm:prSet custT="1"/>
      <dgm:spPr/>
      <dgm:t>
        <a:bodyPr/>
        <a:lstStyle/>
        <a:p>
          <a:r>
            <a:rPr lang="tr-TR" sz="1600" dirty="0" smtClean="0"/>
            <a:t>Kalitenin sağlandığının kanıtlanması (Kalite Güvencesi) </a:t>
          </a:r>
          <a:endParaRPr lang="en-US" sz="1600" dirty="0"/>
        </a:p>
      </dgm:t>
    </dgm:pt>
    <dgm:pt modelId="{295A224D-0CCB-4D36-BA4F-A3DEB3D56598}" type="parTrans" cxnId="{2CB95392-3FE8-4BEE-B442-9DEA75E5DCE4}">
      <dgm:prSet/>
      <dgm:spPr/>
      <dgm:t>
        <a:bodyPr/>
        <a:lstStyle/>
        <a:p>
          <a:endParaRPr lang="en-US" sz="2000"/>
        </a:p>
      </dgm:t>
    </dgm:pt>
    <dgm:pt modelId="{BAAABABB-5ABC-401A-8337-726A14BA1AC5}" type="sibTrans" cxnId="{2CB95392-3FE8-4BEE-B442-9DEA75E5DCE4}">
      <dgm:prSet/>
      <dgm:spPr/>
      <dgm:t>
        <a:bodyPr/>
        <a:lstStyle/>
        <a:p>
          <a:endParaRPr lang="en-US" sz="2000"/>
        </a:p>
      </dgm:t>
    </dgm:pt>
    <dgm:pt modelId="{0CC7F738-A807-49B0-A223-C4DD8B156FE7}">
      <dgm:prSet phldrT="[Text]" custT="1"/>
      <dgm:spPr/>
      <dgm:t>
        <a:bodyPr/>
        <a:lstStyle/>
        <a:p>
          <a:endParaRPr lang="en-US" sz="1600" dirty="0"/>
        </a:p>
      </dgm:t>
    </dgm:pt>
    <dgm:pt modelId="{C09B5F54-0C6E-4729-A0D2-84844A19828A}" type="parTrans" cxnId="{43EC320D-78D1-4289-8D76-3CE81182C274}">
      <dgm:prSet/>
      <dgm:spPr/>
      <dgm:t>
        <a:bodyPr/>
        <a:lstStyle/>
        <a:p>
          <a:endParaRPr lang="en-US" sz="2000"/>
        </a:p>
      </dgm:t>
    </dgm:pt>
    <dgm:pt modelId="{6639B437-0911-45B4-B640-F64E764ED84B}" type="sibTrans" cxnId="{43EC320D-78D1-4289-8D76-3CE81182C274}">
      <dgm:prSet/>
      <dgm:spPr/>
      <dgm:t>
        <a:bodyPr/>
        <a:lstStyle/>
        <a:p>
          <a:endParaRPr lang="en-US" sz="2000"/>
        </a:p>
      </dgm:t>
    </dgm:pt>
    <dgm:pt modelId="{4EC0B260-95C3-4439-AD88-659FAD2EE3F8}">
      <dgm:prSet phldrT="[Text]" custT="1"/>
      <dgm:spPr/>
      <dgm:t>
        <a:bodyPr/>
        <a:lstStyle/>
        <a:p>
          <a:r>
            <a:rPr lang="tr-TR" sz="1600" dirty="0" smtClean="0"/>
            <a:t>Organizasyonun yapılandırılması</a:t>
          </a:r>
          <a:endParaRPr lang="en-US" sz="1600" dirty="0"/>
        </a:p>
      </dgm:t>
    </dgm:pt>
    <dgm:pt modelId="{98E0A5F3-D8BB-4BC2-817E-F6D0B79A0B89}" type="parTrans" cxnId="{55886B76-1F10-4755-8A0D-1094E03FD666}">
      <dgm:prSet/>
      <dgm:spPr/>
      <dgm:t>
        <a:bodyPr/>
        <a:lstStyle/>
        <a:p>
          <a:endParaRPr lang="en-US" sz="2000"/>
        </a:p>
      </dgm:t>
    </dgm:pt>
    <dgm:pt modelId="{52EB76D4-5294-4AF8-846C-1178180A83EB}" type="sibTrans" cxnId="{55886B76-1F10-4755-8A0D-1094E03FD666}">
      <dgm:prSet/>
      <dgm:spPr/>
      <dgm:t>
        <a:bodyPr/>
        <a:lstStyle/>
        <a:p>
          <a:endParaRPr lang="en-US" sz="2000"/>
        </a:p>
      </dgm:t>
    </dgm:pt>
    <dgm:pt modelId="{9BFD5B0B-3416-4B97-9663-1CDA6935F390}">
      <dgm:prSet phldrT="[Text]" custT="1"/>
      <dgm:spPr/>
      <dgm:t>
        <a:bodyPr/>
        <a:lstStyle/>
        <a:p>
          <a:r>
            <a:rPr lang="tr-TR" sz="1600" dirty="0" smtClean="0"/>
            <a:t>Alt süreçlerin </a:t>
          </a:r>
          <a:r>
            <a:rPr lang="tr-TR" sz="1600" dirty="0" err="1" smtClean="0"/>
            <a:t>yapıandırılması</a:t>
          </a:r>
          <a:endParaRPr lang="en-US" sz="1600" dirty="0"/>
        </a:p>
      </dgm:t>
    </dgm:pt>
    <dgm:pt modelId="{070A5934-A432-4EE1-8486-67D5C981C23C}" type="parTrans" cxnId="{779A6F56-6649-4F3E-B084-5B0839987852}">
      <dgm:prSet/>
      <dgm:spPr/>
      <dgm:t>
        <a:bodyPr/>
        <a:lstStyle/>
        <a:p>
          <a:endParaRPr lang="en-US" sz="2000"/>
        </a:p>
      </dgm:t>
    </dgm:pt>
    <dgm:pt modelId="{4FF05818-609F-4796-808E-B57CB195F3E2}" type="sibTrans" cxnId="{779A6F56-6649-4F3E-B084-5B0839987852}">
      <dgm:prSet/>
      <dgm:spPr/>
      <dgm:t>
        <a:bodyPr/>
        <a:lstStyle/>
        <a:p>
          <a:endParaRPr lang="en-US" sz="2000"/>
        </a:p>
      </dgm:t>
    </dgm:pt>
    <dgm:pt modelId="{F4521E65-F933-4584-8A5A-886C7DEBECCB}">
      <dgm:prSet phldrT="[Text]" custT="1"/>
      <dgm:spPr/>
      <dgm:t>
        <a:bodyPr/>
        <a:lstStyle/>
        <a:p>
          <a:r>
            <a:rPr lang="tr-TR" sz="1600" dirty="0" smtClean="0"/>
            <a:t>Başvuruları değerlendirilmesi</a:t>
          </a:r>
          <a:endParaRPr lang="en-US" sz="1600" dirty="0"/>
        </a:p>
      </dgm:t>
    </dgm:pt>
    <dgm:pt modelId="{195D6240-E187-4C26-8696-32981B287AC6}" type="parTrans" cxnId="{D2C4AC99-D7F6-469C-A75B-868819C3C387}">
      <dgm:prSet/>
      <dgm:spPr/>
      <dgm:t>
        <a:bodyPr/>
        <a:lstStyle/>
        <a:p>
          <a:endParaRPr lang="en-US" sz="2000"/>
        </a:p>
      </dgm:t>
    </dgm:pt>
    <dgm:pt modelId="{5665889B-BD08-41F9-AB97-98118F3C8080}" type="sibTrans" cxnId="{D2C4AC99-D7F6-469C-A75B-868819C3C387}">
      <dgm:prSet/>
      <dgm:spPr/>
      <dgm:t>
        <a:bodyPr/>
        <a:lstStyle/>
        <a:p>
          <a:endParaRPr lang="en-US" sz="2000"/>
        </a:p>
      </dgm:t>
    </dgm:pt>
    <dgm:pt modelId="{8FAFFDAC-0247-412D-9BD1-702B16215410}">
      <dgm:prSet phldrT="[Text]" custT="1"/>
      <dgm:spPr/>
      <dgm:t>
        <a:bodyPr/>
        <a:lstStyle/>
        <a:p>
          <a:r>
            <a:rPr lang="tr-TR" sz="1600" dirty="0" smtClean="0"/>
            <a:t>Projelere destek sağlanması</a:t>
          </a:r>
          <a:endParaRPr lang="en-US" sz="1600" dirty="0"/>
        </a:p>
      </dgm:t>
    </dgm:pt>
    <dgm:pt modelId="{021CC5E9-DE1E-40E6-8D09-D024A77558DD}" type="parTrans" cxnId="{609EDF94-C374-4913-BCEC-A5B76BDCB6BA}">
      <dgm:prSet/>
      <dgm:spPr/>
      <dgm:t>
        <a:bodyPr/>
        <a:lstStyle/>
        <a:p>
          <a:endParaRPr lang="en-US" sz="2000"/>
        </a:p>
      </dgm:t>
    </dgm:pt>
    <dgm:pt modelId="{FAB6EC56-3BA9-45E7-8811-C398B0E26A10}" type="sibTrans" cxnId="{609EDF94-C374-4913-BCEC-A5B76BDCB6BA}">
      <dgm:prSet/>
      <dgm:spPr/>
      <dgm:t>
        <a:bodyPr/>
        <a:lstStyle/>
        <a:p>
          <a:endParaRPr lang="en-US" sz="2000"/>
        </a:p>
      </dgm:t>
    </dgm:pt>
    <dgm:pt modelId="{24E95682-07AF-4933-8AB8-69C894E0900A}">
      <dgm:prSet custT="1"/>
      <dgm:spPr/>
      <dgm:t>
        <a:bodyPr/>
        <a:lstStyle/>
        <a:p>
          <a:r>
            <a:rPr lang="tr-TR" sz="1600" dirty="0" smtClean="0"/>
            <a:t>Bütçenin uygun koşullarda sağlandığının </a:t>
          </a:r>
          <a:r>
            <a:rPr lang="tr-TR" sz="1600" dirty="0" err="1" smtClean="0"/>
            <a:t>değerledirilmesi</a:t>
          </a:r>
          <a:endParaRPr lang="en-US" sz="1600" dirty="0"/>
        </a:p>
      </dgm:t>
    </dgm:pt>
    <dgm:pt modelId="{3663A61D-021D-44D0-8A14-9D752E23FAD2}" type="parTrans" cxnId="{2E5BA3B5-C8FD-44FA-97C3-D9C69273B704}">
      <dgm:prSet/>
      <dgm:spPr/>
      <dgm:t>
        <a:bodyPr/>
        <a:lstStyle/>
        <a:p>
          <a:endParaRPr lang="en-US" sz="2000"/>
        </a:p>
      </dgm:t>
    </dgm:pt>
    <dgm:pt modelId="{7FCBA77A-14DF-4D0A-B151-FA007C48DFAD}" type="sibTrans" cxnId="{2E5BA3B5-C8FD-44FA-97C3-D9C69273B704}">
      <dgm:prSet/>
      <dgm:spPr/>
      <dgm:t>
        <a:bodyPr/>
        <a:lstStyle/>
        <a:p>
          <a:endParaRPr lang="en-US" sz="2000"/>
        </a:p>
      </dgm:t>
    </dgm:pt>
    <dgm:pt modelId="{15BA5BA6-5621-40CE-950D-2C7BDD257EF5}">
      <dgm:prSet phldrT="[Text]" custT="1"/>
      <dgm:spPr/>
      <dgm:t>
        <a:bodyPr/>
        <a:lstStyle/>
        <a:p>
          <a:r>
            <a:rPr lang="tr-TR" sz="1600" dirty="0" smtClean="0"/>
            <a:t>Çekirdek yasal mevzuat</a:t>
          </a:r>
          <a:endParaRPr lang="en-US" sz="1600" dirty="0"/>
        </a:p>
      </dgm:t>
    </dgm:pt>
    <dgm:pt modelId="{DEA4E6CE-24CA-4DC5-ADFC-28C9F905078E}" type="parTrans" cxnId="{94732CD3-19CD-4302-800A-AD7349125401}">
      <dgm:prSet/>
      <dgm:spPr/>
      <dgm:t>
        <a:bodyPr/>
        <a:lstStyle/>
        <a:p>
          <a:endParaRPr lang="en-US"/>
        </a:p>
      </dgm:t>
    </dgm:pt>
    <dgm:pt modelId="{95B4440B-77D8-42FF-AE93-5B052B68C338}" type="sibTrans" cxnId="{94732CD3-19CD-4302-800A-AD7349125401}">
      <dgm:prSet/>
      <dgm:spPr/>
      <dgm:t>
        <a:bodyPr/>
        <a:lstStyle/>
        <a:p>
          <a:endParaRPr lang="en-US"/>
        </a:p>
      </dgm:t>
    </dgm:pt>
    <dgm:pt modelId="{69EA7A36-984D-4629-9094-3334E3EA9A2E}">
      <dgm:prSet phldrT="[Text]" custT="1"/>
      <dgm:spPr/>
      <dgm:t>
        <a:bodyPr/>
        <a:lstStyle/>
        <a:p>
          <a:r>
            <a:rPr lang="tr-TR" sz="1600" dirty="0" smtClean="0"/>
            <a:t>Proje önerisi başvuru öncesi</a:t>
          </a:r>
          <a:endParaRPr lang="en-US" sz="1600" dirty="0"/>
        </a:p>
      </dgm:t>
    </dgm:pt>
    <dgm:pt modelId="{2A9AECBE-1011-467A-A123-BCF73E5F0952}" type="parTrans" cxnId="{0AD7DF68-C4C1-474F-8078-CB7FE28C50D2}">
      <dgm:prSet/>
      <dgm:spPr/>
      <dgm:t>
        <a:bodyPr/>
        <a:lstStyle/>
        <a:p>
          <a:endParaRPr lang="en-US"/>
        </a:p>
      </dgm:t>
    </dgm:pt>
    <dgm:pt modelId="{C3916257-16FF-4EAB-9749-9EB64E9A8DD1}" type="sibTrans" cxnId="{0AD7DF68-C4C1-474F-8078-CB7FE28C50D2}">
      <dgm:prSet/>
      <dgm:spPr/>
      <dgm:t>
        <a:bodyPr/>
        <a:lstStyle/>
        <a:p>
          <a:endParaRPr lang="en-US"/>
        </a:p>
      </dgm:t>
    </dgm:pt>
    <dgm:pt modelId="{253C67D3-0862-48AA-ACBF-45538DACDB72}">
      <dgm:prSet phldrT="[Text]" custT="1"/>
      <dgm:spPr/>
      <dgm:t>
        <a:bodyPr/>
        <a:lstStyle/>
        <a:p>
          <a:r>
            <a:rPr lang="tr-TR" sz="1600" dirty="0" smtClean="0"/>
            <a:t>Başvuru sırasında</a:t>
          </a:r>
          <a:endParaRPr lang="en-US" sz="1600" dirty="0"/>
        </a:p>
      </dgm:t>
    </dgm:pt>
    <dgm:pt modelId="{256866E3-275F-43EC-9925-0A3351D0AD31}" type="parTrans" cxnId="{A2462529-F4C3-4B22-9F7D-459371878564}">
      <dgm:prSet/>
      <dgm:spPr/>
      <dgm:t>
        <a:bodyPr/>
        <a:lstStyle/>
        <a:p>
          <a:endParaRPr lang="en-US"/>
        </a:p>
      </dgm:t>
    </dgm:pt>
    <dgm:pt modelId="{AD0823C4-E0B4-4A53-8701-8E9D5FDB1F0F}" type="sibTrans" cxnId="{A2462529-F4C3-4B22-9F7D-459371878564}">
      <dgm:prSet/>
      <dgm:spPr/>
      <dgm:t>
        <a:bodyPr/>
        <a:lstStyle/>
        <a:p>
          <a:endParaRPr lang="en-US"/>
        </a:p>
      </dgm:t>
    </dgm:pt>
    <dgm:pt modelId="{E5E50F9A-A3E2-4E48-84F0-91318E703BD7}">
      <dgm:prSet phldrT="[Text]" custT="1"/>
      <dgm:spPr/>
      <dgm:t>
        <a:bodyPr/>
        <a:lstStyle/>
        <a:p>
          <a:r>
            <a:rPr lang="tr-TR" sz="1600" dirty="0" smtClean="0"/>
            <a:t>Projenin yürütülmesi</a:t>
          </a:r>
          <a:endParaRPr lang="en-US" sz="1600" dirty="0"/>
        </a:p>
      </dgm:t>
    </dgm:pt>
    <dgm:pt modelId="{2279090E-4F50-4334-BCAD-152F011E9087}" type="parTrans" cxnId="{353DE87B-09C6-4312-AE62-199E7771D0A7}">
      <dgm:prSet/>
      <dgm:spPr/>
      <dgm:t>
        <a:bodyPr/>
        <a:lstStyle/>
        <a:p>
          <a:endParaRPr lang="en-US"/>
        </a:p>
      </dgm:t>
    </dgm:pt>
    <dgm:pt modelId="{09EDF957-39AB-447D-9B1A-87F02C21E71A}" type="sibTrans" cxnId="{353DE87B-09C6-4312-AE62-199E7771D0A7}">
      <dgm:prSet/>
      <dgm:spPr/>
      <dgm:t>
        <a:bodyPr/>
        <a:lstStyle/>
        <a:p>
          <a:endParaRPr lang="en-US"/>
        </a:p>
      </dgm:t>
    </dgm:pt>
    <dgm:pt modelId="{B253E2C0-A5EC-40F7-8FA8-E4F48EF7C2EA}">
      <dgm:prSet phldrT="[Text]" custT="1"/>
      <dgm:spPr/>
      <dgm:t>
        <a:bodyPr/>
        <a:lstStyle/>
        <a:p>
          <a:r>
            <a:rPr lang="tr-TR" sz="1600" dirty="0" smtClean="0"/>
            <a:t>Proje sonlanmasından sonrası</a:t>
          </a:r>
          <a:endParaRPr lang="en-US" sz="1600" dirty="0"/>
        </a:p>
      </dgm:t>
    </dgm:pt>
    <dgm:pt modelId="{55029BC0-F6BE-43C9-A93B-45E2B4AB22F4}" type="parTrans" cxnId="{90BEC944-5BB4-42F7-B6E9-40DC63949F50}">
      <dgm:prSet/>
      <dgm:spPr/>
      <dgm:t>
        <a:bodyPr/>
        <a:lstStyle/>
        <a:p>
          <a:endParaRPr lang="en-US"/>
        </a:p>
      </dgm:t>
    </dgm:pt>
    <dgm:pt modelId="{7BDA08E2-1AAE-4A2E-B65C-1D902690A4C7}" type="sibTrans" cxnId="{90BEC944-5BB4-42F7-B6E9-40DC63949F50}">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ScaleX="119938" custLinFactNeighborX="4518" custLinFactNeighborY="-19435">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ScaleX="125441" custScaleY="100000">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ScaleX="113721"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ScaleY="100000">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ScaleX="117721"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ScaleX="121448" custScaleY="100000">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ScaleX="118018"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custScaleX="119404" custScaleY="100000">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ScaleX="136452"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custScaleX="115791" custScaleY="100000" custLinFactNeighborX="81" custLinFactNeighborY="631">
        <dgm:presLayoutVars>
          <dgm:bulletEnabled val="1"/>
        </dgm:presLayoutVars>
      </dgm:prSet>
      <dgm:spPr/>
      <dgm:t>
        <a:bodyPr/>
        <a:lstStyle/>
        <a:p>
          <a:endParaRPr lang="en-US"/>
        </a:p>
      </dgm:t>
    </dgm:pt>
  </dgm:ptLst>
  <dgm:cxnLst>
    <dgm:cxn modelId="{C159134D-678C-41E6-AB47-1B0D318DC58B}" type="presOf" srcId="{9BFD5B0B-3416-4B97-9663-1CDA6935F390}" destId="{863C5C5A-6FED-48E5-ADC0-68CF07368C39}" srcOrd="0" destOrd="2" presId="urn:microsoft.com/office/officeart/2005/8/layout/hList1"/>
    <dgm:cxn modelId="{3E78BD83-403A-42A9-A251-E0654E3FFA35}" srcId="{C38D5133-04FB-484E-9C2F-11FE3D75E8AB}" destId="{83F13A1A-7955-47DE-BA09-C407DE3C4615}" srcOrd="0" destOrd="0" parTransId="{22FB542E-A99A-4EFD-A0F0-D8FE2FF72D47}" sibTransId="{CF3F7A3B-7E7F-4B3B-A8E1-26CFCB9DFF43}"/>
    <dgm:cxn modelId="{5643FDC1-266C-4702-9B9F-BE129D075441}" type="presOf" srcId="{78CC2C55-B216-435A-BB65-899A86335007}" destId="{D65CAA00-D1D4-441B-A126-AEDE377422C2}"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4E9010FE-FC7D-4869-AF1E-F8112096BED4}" type="presOf" srcId="{359D9B1C-187C-4412-B642-6C1D34251DA2}" destId="{863C5C5A-6FED-48E5-ADC0-68CF07368C39}" srcOrd="0" destOrd="0"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353DE87B-09C6-4312-AE62-199E7771D0A7}" srcId="{C6FAB30E-B497-49C7-8A80-757F0027FA32}" destId="{E5E50F9A-A3E2-4E48-84F0-91318E703BD7}" srcOrd="5" destOrd="0" parTransId="{2279090E-4F50-4334-BCAD-152F011E9087}" sibTransId="{09EDF957-39AB-447D-9B1A-87F02C21E71A}"/>
    <dgm:cxn modelId="{2E7069E6-6AF4-42D9-A014-A701C2CA5265}" type="presOf" srcId="{32502A1B-5603-4778-8192-84CDEECB49D2}" destId="{4A59CDC8-6C52-4579-9A13-742555DEDB02}" srcOrd="0" destOrd="0" presId="urn:microsoft.com/office/officeart/2005/8/layout/hList1"/>
    <dgm:cxn modelId="{779A6F56-6649-4F3E-B084-5B0839987852}" srcId="{21B91B4A-F974-4B8B-B5CA-9E8C1D9848F5}" destId="{9BFD5B0B-3416-4B97-9663-1CDA6935F390}" srcOrd="2" destOrd="0" parTransId="{070A5934-A432-4EE1-8486-67D5C981C23C}" sibTransId="{4FF05818-609F-4796-808E-B57CB195F3E2}"/>
    <dgm:cxn modelId="{D2C4AC99-D7F6-469C-A75B-868819C3C387}" srcId="{C6FAB30E-B497-49C7-8A80-757F0027FA32}" destId="{F4521E65-F933-4584-8A5A-886C7DEBECCB}" srcOrd="1" destOrd="0" parTransId="{195D6240-E187-4C26-8696-32981B287AC6}" sibTransId="{5665889B-BD08-41F9-AB97-98118F3C8080}"/>
    <dgm:cxn modelId="{43EC320D-78D1-4289-8D76-3CE81182C274}" srcId="{118A2751-5F97-4D67-8096-2B36AF81136F}" destId="{0CC7F738-A807-49B0-A223-C4DD8B156FE7}" srcOrd="2" destOrd="0" parTransId="{C09B5F54-0C6E-4729-A0D2-84844A19828A}" sibTransId="{6639B437-0911-45B4-B640-F64E764ED84B}"/>
    <dgm:cxn modelId="{C01F3AD0-3E90-4DDB-BD14-2B0D13825B03}" type="presOf" srcId="{24E95682-07AF-4933-8AB8-69C894E0900A}" destId="{CB93CD10-AB49-4273-86BB-B87C9A3A152F}" srcOrd="0" destOrd="1"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609EDF94-C374-4913-BCEC-A5B76BDCB6BA}" srcId="{C6FAB30E-B497-49C7-8A80-757F0027FA32}" destId="{8FAFFDAC-0247-412D-9BD1-702B16215410}" srcOrd="2" destOrd="0" parTransId="{021CC5E9-DE1E-40E6-8D09-D024A77558DD}" sibTransId="{FAB6EC56-3BA9-45E7-8811-C398B0E26A10}"/>
    <dgm:cxn modelId="{48474692-EECF-410F-8D2F-E02B63603058}" type="presOf" srcId="{C38D5133-04FB-484E-9C2F-11FE3D75E8AB}" destId="{790C04BB-BE51-4C10-A22D-2B691A7087C7}" srcOrd="0" destOrd="0"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8A42D228-C622-4255-9569-C3E1EC26CBCB}" type="presOf" srcId="{C6FAB30E-B497-49C7-8A80-757F0027FA32}" destId="{DF89113A-73A9-4FB9-84E9-A3102A4DFD52}" srcOrd="0" destOrd="0" presId="urn:microsoft.com/office/officeart/2005/8/layout/hList1"/>
    <dgm:cxn modelId="{40C04097-EC1D-41EB-82BB-9B1356373891}" type="presOf" srcId="{69EA7A36-984D-4629-9094-3334E3EA9A2E}" destId="{646F145F-F1A7-44D8-BB63-F6CAEBF8BF3E}" srcOrd="0" destOrd="3" presId="urn:microsoft.com/office/officeart/2005/8/layout/hList1"/>
    <dgm:cxn modelId="{A2462529-F4C3-4B22-9F7D-459371878564}" srcId="{C6FAB30E-B497-49C7-8A80-757F0027FA32}" destId="{253C67D3-0862-48AA-ACBF-45538DACDB72}" srcOrd="4" destOrd="0" parTransId="{256866E3-275F-43EC-9925-0A3351D0AD31}" sibTransId="{AD0823C4-E0B4-4A53-8701-8E9D5FDB1F0F}"/>
    <dgm:cxn modelId="{A803B326-8ACC-4BE5-AB05-759033C3AC0D}" type="presOf" srcId="{21B91B4A-F974-4B8B-B5CA-9E8C1D9848F5}" destId="{3335CF31-EC10-45E3-8844-21FBB127EAE7}"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90BEC944-5BB4-42F7-B6E9-40DC63949F50}" srcId="{C6FAB30E-B497-49C7-8A80-757F0027FA32}" destId="{B253E2C0-A5EC-40F7-8FA8-E4F48EF7C2EA}" srcOrd="6" destOrd="0" parTransId="{55029BC0-F6BE-43C9-A93B-45E2B4AB22F4}" sibTransId="{7BDA08E2-1AAE-4A2E-B65C-1D902690A4C7}"/>
    <dgm:cxn modelId="{94732CD3-19CD-4302-800A-AD7349125401}" srcId="{118A2751-5F97-4D67-8096-2B36AF81136F}" destId="{15BA5BA6-5621-40CE-950D-2C7BDD257EF5}" srcOrd="1" destOrd="0" parTransId="{DEA4E6CE-24CA-4DC5-ADFC-28C9F905078E}" sibTransId="{95B4440B-77D8-42FF-AE93-5B052B68C338}"/>
    <dgm:cxn modelId="{D3D0C4FB-3B4D-4468-9C9C-883EFF71303A}" type="presOf" srcId="{C76085C6-281F-4631-966B-2540E68C37D8}" destId="{646F145F-F1A7-44D8-BB63-F6CAEBF8BF3E}" srcOrd="0" destOrd="0" presId="urn:microsoft.com/office/officeart/2005/8/layout/hList1"/>
    <dgm:cxn modelId="{589D150C-1AB8-479D-89AF-00F89D85508E}" type="presOf" srcId="{118A2751-5F97-4D67-8096-2B36AF81136F}" destId="{A6897E93-E33B-478F-BB0E-51835618003A}" srcOrd="0" destOrd="0" presId="urn:microsoft.com/office/officeart/2005/8/layout/hList1"/>
    <dgm:cxn modelId="{2D33B5CD-41DB-40FD-B000-39D2D481D37C}" type="presOf" srcId="{8FAFFDAC-0247-412D-9BD1-702B16215410}" destId="{646F145F-F1A7-44D8-BB63-F6CAEBF8BF3E}" srcOrd="0" destOrd="2" presId="urn:microsoft.com/office/officeart/2005/8/layout/hList1"/>
    <dgm:cxn modelId="{FCA8C1FE-E7E9-4273-A7FD-CB75D9CA3013}" type="presOf" srcId="{253C67D3-0862-48AA-ACBF-45538DACDB72}" destId="{646F145F-F1A7-44D8-BB63-F6CAEBF8BF3E}" srcOrd="0" destOrd="4" presId="urn:microsoft.com/office/officeart/2005/8/layout/hList1"/>
    <dgm:cxn modelId="{75E1A993-29F7-4C5C-980B-987198C9B9E2}" type="presOf" srcId="{DF472973-CDD0-4B1B-894E-88D6814AEA5A}" destId="{7B3CCDF1-2361-4909-B2D0-C8B89B8200FD}" srcOrd="0" destOrd="0" presId="urn:microsoft.com/office/officeart/2005/8/layout/hList1"/>
    <dgm:cxn modelId="{AD17786E-0997-4F80-95FF-9B0806018B4A}" type="presOf" srcId="{15BA5BA6-5621-40CE-950D-2C7BDD257EF5}" destId="{92F1D55A-908E-47A9-A979-97CA3F17799D}" srcOrd="0" destOrd="1" presId="urn:microsoft.com/office/officeart/2005/8/layout/hList1"/>
    <dgm:cxn modelId="{4AB99BF3-1A26-427A-B633-62BDBFCC7B3C}" type="presOf" srcId="{E5E50F9A-A3E2-4E48-84F0-91318E703BD7}" destId="{646F145F-F1A7-44D8-BB63-F6CAEBF8BF3E}" srcOrd="0" destOrd="5" presId="urn:microsoft.com/office/officeart/2005/8/layout/hList1"/>
    <dgm:cxn modelId="{67BA757A-4C7C-4310-AAB1-855D28361BEB}" type="presOf" srcId="{0CC7F738-A807-49B0-A223-C4DD8B156FE7}" destId="{92F1D55A-908E-47A9-A979-97CA3F17799D}" srcOrd="0" destOrd="2" presId="urn:microsoft.com/office/officeart/2005/8/layout/hList1"/>
    <dgm:cxn modelId="{4047A682-A2E3-418E-8BD5-AA4F3098479C}" type="presOf" srcId="{B253E2C0-A5EC-40F7-8FA8-E4F48EF7C2EA}" destId="{646F145F-F1A7-44D8-BB63-F6CAEBF8BF3E}" srcOrd="0" destOrd="6" presId="urn:microsoft.com/office/officeart/2005/8/layout/hList1"/>
    <dgm:cxn modelId="{55886B76-1F10-4755-8A0D-1094E03FD666}" srcId="{21B91B4A-F974-4B8B-B5CA-9E8C1D9848F5}" destId="{4EC0B260-95C3-4439-AD88-659FAD2EE3F8}" srcOrd="1" destOrd="0" parTransId="{98E0A5F3-D8BB-4BC2-817E-F6D0B79A0B89}" sibTransId="{52EB76D4-5294-4AF8-846C-1178180A83EB}"/>
    <dgm:cxn modelId="{5FD8B86C-4151-4996-A26A-CD8F0CD2EFE1}" srcId="{32502A1B-5603-4778-8192-84CDEECB49D2}" destId="{C38D5133-04FB-484E-9C2F-11FE3D75E8AB}" srcOrd="3" destOrd="0" parTransId="{DBF37E55-2CBC-41FB-A877-4A63EFDB565D}" sibTransId="{83829501-EBAD-485B-8BC3-6DD3722F9390}"/>
    <dgm:cxn modelId="{2E5BA3B5-C8FD-44FA-97C3-D9C69273B704}" srcId="{C38D5133-04FB-484E-9C2F-11FE3D75E8AB}" destId="{24E95682-07AF-4933-8AB8-69C894E0900A}" srcOrd="1" destOrd="0" parTransId="{3663A61D-021D-44D0-8A14-9D752E23FAD2}" sibTransId="{7FCBA77A-14DF-4D0A-B151-FA007C48DFAD}"/>
    <dgm:cxn modelId="{5595A92C-FD00-4CCF-8242-618FB2C4A553}" type="presOf" srcId="{F4521E65-F933-4584-8A5A-886C7DEBECCB}" destId="{646F145F-F1A7-44D8-BB63-F6CAEBF8BF3E}" srcOrd="0" destOrd="1" presId="urn:microsoft.com/office/officeart/2005/8/layout/hList1"/>
    <dgm:cxn modelId="{0AD7DF68-C4C1-474F-8078-CB7FE28C50D2}" srcId="{C6FAB30E-B497-49C7-8A80-757F0027FA32}" destId="{69EA7A36-984D-4629-9094-3334E3EA9A2E}" srcOrd="3" destOrd="0" parTransId="{2A9AECBE-1011-467A-A123-BCF73E5F0952}" sibTransId="{C3916257-16FF-4EAB-9749-9EB64E9A8DD1}"/>
    <dgm:cxn modelId="{AD4BE382-4C22-45F1-B3B8-459144FE91FA}" srcId="{32502A1B-5603-4778-8192-84CDEECB49D2}" destId="{118A2751-5F97-4D67-8096-2B36AF81136F}" srcOrd="0" destOrd="0" parTransId="{5EAD1C3C-930D-4E23-B4ED-7EDC5382A2DC}" sibTransId="{F716E2E4-98F7-4529-861C-4A5C8C269396}"/>
    <dgm:cxn modelId="{78D788EE-6834-4421-93B8-0A53C490BA3C}" type="presOf" srcId="{4EC0B260-95C3-4439-AD88-659FAD2EE3F8}" destId="{863C5C5A-6FED-48E5-ADC0-68CF07368C39}" srcOrd="0" destOrd="1"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FAAFFD49-047A-4306-8264-5F845F5272BB}" type="presOf" srcId="{A4AB1355-71FD-4A30-8045-7B2105ED0836}" destId="{92F1D55A-908E-47A9-A979-97CA3F17799D}" srcOrd="0" destOrd="0" presId="urn:microsoft.com/office/officeart/2005/8/layout/hList1"/>
    <dgm:cxn modelId="{16CE0369-5A44-4C37-A05D-8E19E7F2B578}" type="presOf" srcId="{83F13A1A-7955-47DE-BA09-C407DE3C4615}" destId="{CB93CD10-AB49-4273-86BB-B87C9A3A152F}"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BAP koordinasyonun sağlanmasında temel alınacak yasal mevzuat:</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B38949B4-347F-4C90-8D4C-6962660FA765}">
      <dgm:prSet phldrT="[Text]"/>
      <dgm:spPr/>
      <dgm:t>
        <a:bodyPr/>
        <a:lstStyle/>
        <a:p>
          <a:r>
            <a:rPr lang="tr-TR" dirty="0" smtClean="0"/>
            <a:t>Karar? (Üniversite Yönetim Kurulu ve/veya Senato kararları)</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F8583276-0D5A-476F-A935-BF2CBFEFD851}">
      <dgm:prSet phldrT="[Text]"/>
      <dgm:spPr/>
      <dgm:t>
        <a:bodyPr/>
        <a:lstStyle/>
        <a:p>
          <a:r>
            <a:rPr lang="tr-TR" dirty="0" smtClean="0"/>
            <a:t>Yasal Mevzuat</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EC0B80E9-318B-4D59-9640-D5D66F5D1A75}">
      <dgm:prSet phldrT="[Text]"/>
      <dgm:spPr/>
      <dgm:t>
        <a:bodyPr/>
        <a:lstStyle/>
        <a:p>
          <a:r>
            <a:rPr lang="tr-TR" dirty="0" smtClean="0"/>
            <a:t>Yönetmelik/Yönerge yazma ekibi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158D4972-2418-4DF0-AB24-5E24E9AC4040}">
      <dgm:prSet phldrT="[Text]"/>
      <dgm:spPr/>
      <dgm:t>
        <a:bodyPr/>
        <a:lstStyle/>
        <a:p>
          <a:r>
            <a:rPr lang="tr-TR" dirty="0" smtClean="0"/>
            <a:t>Akran kurumlardaki uygulamalar</a:t>
          </a:r>
          <a:endParaRPr lang="en-US" dirty="0"/>
        </a:p>
      </dgm:t>
    </dgm:pt>
    <dgm:pt modelId="{072F2ECA-BE0E-4C94-97F1-80D2F5C9C495}" type="parTrans" cxnId="{E6A52A4F-C33A-4D5D-A7E4-09BFA40136D2}">
      <dgm:prSet/>
      <dgm:spPr/>
      <dgm:t>
        <a:bodyPr/>
        <a:lstStyle/>
        <a:p>
          <a:endParaRPr lang="en-US"/>
        </a:p>
      </dgm:t>
    </dgm:pt>
    <dgm:pt modelId="{050EB4E8-CB71-482C-B083-763C0921926F}" type="sibTrans" cxnId="{E6A52A4F-C33A-4D5D-A7E4-09BFA40136D2}">
      <dgm:prSet/>
      <dgm:spPr/>
      <dgm:t>
        <a:bodyPr/>
        <a:lstStyle/>
        <a:p>
          <a:endParaRPr lang="en-US"/>
        </a:p>
      </dgm:t>
    </dgm:pt>
    <dgm:pt modelId="{4567D62F-8810-40B8-AD49-5B20DE9B1D5B}">
      <dgm:prSet phldrT="[Text]"/>
      <dgm:spPr/>
      <dgm:t>
        <a:bodyPr/>
        <a:lstStyle/>
        <a:p>
          <a:r>
            <a:rPr lang="tr-TR" dirty="0" smtClean="0"/>
            <a:t>Büro yeri</a:t>
          </a:r>
          <a:endParaRPr lang="en-US" dirty="0"/>
        </a:p>
      </dgm:t>
    </dgm:pt>
    <dgm:pt modelId="{74DB04F0-A09C-4D1A-AC8A-19174DE6E05E}" type="parTrans" cxnId="{D471CAB9-0DDE-412F-8CC1-0C1A0FA93D01}">
      <dgm:prSet/>
      <dgm:spPr/>
      <dgm:t>
        <a:bodyPr/>
        <a:lstStyle/>
        <a:p>
          <a:endParaRPr lang="en-US"/>
        </a:p>
      </dgm:t>
    </dgm:pt>
    <dgm:pt modelId="{9D939E65-9B0D-4FA8-A86D-9057C5EB7472}" type="sibTrans" cxnId="{D471CAB9-0DDE-412F-8CC1-0C1A0FA93D01}">
      <dgm:prSet/>
      <dgm:spPr/>
      <dgm:t>
        <a:bodyPr/>
        <a:lstStyle/>
        <a:p>
          <a:endParaRPr lang="en-US"/>
        </a:p>
      </dgm:t>
    </dgm:pt>
    <dgm:pt modelId="{B6434B8C-5583-4EE6-BFA5-5E937C61DF3B}">
      <dgm:prSet phldrT="[Text]"/>
      <dgm:spPr/>
      <dgm:t>
        <a:bodyPr/>
        <a:lstStyle/>
        <a:p>
          <a:r>
            <a:rPr lang="tr-TR" dirty="0" smtClean="0"/>
            <a:t>Büro donanımı</a:t>
          </a:r>
          <a:endParaRPr lang="en-US" dirty="0"/>
        </a:p>
      </dgm:t>
    </dgm:pt>
    <dgm:pt modelId="{E90F1515-3C4A-4AD4-A9C9-6EABDEBBC103}" type="parTrans" cxnId="{B79658EA-77D1-4D1D-B9CD-07D23B2B84DD}">
      <dgm:prSet/>
      <dgm:spPr/>
      <dgm:t>
        <a:bodyPr/>
        <a:lstStyle/>
        <a:p>
          <a:endParaRPr lang="en-US"/>
        </a:p>
      </dgm:t>
    </dgm:pt>
    <dgm:pt modelId="{DBE040EE-0DC0-4D6F-8FC7-5D443A910FB5}" type="sibTrans" cxnId="{B79658EA-77D1-4D1D-B9CD-07D23B2B84DD}">
      <dgm:prSet/>
      <dgm:spPr/>
      <dgm:t>
        <a:bodyPr/>
        <a:lstStyle/>
        <a:p>
          <a:endParaRPr lang="en-US"/>
        </a:p>
      </dgm:t>
    </dgm:pt>
    <dgm:pt modelId="{B05D59A8-A4BB-49A1-874A-23CDA8796529}">
      <dgm:prSet phldrT="[Text]"/>
      <dgm:spPr/>
      <dgm:t>
        <a:bodyPr/>
        <a:lstStyle/>
        <a:p>
          <a:endParaRPr lang="en-US" dirty="0"/>
        </a:p>
      </dgm:t>
    </dgm:pt>
    <dgm:pt modelId="{8861EE25-B8C8-4C5B-B500-097EC81AA5F8}" type="parTrans" cxnId="{BF35D869-AA75-40D2-A287-2E0AF9B8408D}">
      <dgm:prSet/>
      <dgm:spPr/>
      <dgm:t>
        <a:bodyPr/>
        <a:lstStyle/>
        <a:p>
          <a:endParaRPr lang="en-US"/>
        </a:p>
      </dgm:t>
    </dgm:pt>
    <dgm:pt modelId="{C7AC258B-CEA8-43F9-B68C-DA01EC5CE22B}" type="sibTrans" cxnId="{BF35D869-AA75-40D2-A287-2E0AF9B8408D}">
      <dgm:prSet/>
      <dgm:spPr/>
      <dgm:t>
        <a:bodyPr/>
        <a:lstStyle/>
        <a:p>
          <a:endParaRPr lang="en-US"/>
        </a:p>
      </dgm:t>
    </dgm:pt>
    <dgm:pt modelId="{F2D9A8AE-1056-4314-871A-1E01EFDC17A8}">
      <dgm:prSet phldrT="[Text]"/>
      <dgm:spPr/>
      <dgm:t>
        <a:bodyPr/>
        <a:lstStyle/>
        <a:p>
          <a:pPr marL="346075" lvl="1" indent="-169863" defTabSz="711200">
            <a:lnSpc>
              <a:spcPct val="90000"/>
            </a:lnSpc>
            <a:spcBef>
              <a:spcPct val="0"/>
            </a:spcBef>
            <a:spcAft>
              <a:spcPct val="15000"/>
            </a:spcAft>
            <a:buNone/>
          </a:pPr>
          <a:r>
            <a:rPr lang="tr-TR" dirty="0" smtClean="0"/>
            <a:t>Yönetmelik</a:t>
          </a:r>
          <a:endParaRPr lang="en-US" dirty="0"/>
        </a:p>
      </dgm:t>
    </dgm:pt>
    <dgm:pt modelId="{1A135E66-E580-4399-AB61-7AF0039DF1A9}" type="parTrans" cxnId="{09DAA4DA-C30E-4D80-923D-9B36651ADA04}">
      <dgm:prSet/>
      <dgm:spPr/>
      <dgm:t>
        <a:bodyPr/>
        <a:lstStyle/>
        <a:p>
          <a:endParaRPr lang="en-US"/>
        </a:p>
      </dgm:t>
    </dgm:pt>
    <dgm:pt modelId="{568C34C4-5FCD-45B1-89D4-08681EC4C610}" type="sibTrans" cxnId="{09DAA4DA-C30E-4D80-923D-9B36651ADA04}">
      <dgm:prSet/>
      <dgm:spPr/>
      <dgm:t>
        <a:bodyPr/>
        <a:lstStyle/>
        <a:p>
          <a:endParaRPr lang="en-US"/>
        </a:p>
      </dgm:t>
    </dgm:pt>
    <dgm:pt modelId="{6698538E-1A8C-4200-83BC-423EE1FD5FD8}">
      <dgm:prSet phldrT="[Text]"/>
      <dgm:spPr/>
      <dgm:t>
        <a:bodyPr/>
        <a:lstStyle/>
        <a:p>
          <a:pPr marL="346075" lvl="1" indent="-169863" defTabSz="711200">
            <a:lnSpc>
              <a:spcPct val="90000"/>
            </a:lnSpc>
            <a:spcBef>
              <a:spcPct val="0"/>
            </a:spcBef>
            <a:spcAft>
              <a:spcPct val="15000"/>
            </a:spcAft>
            <a:buNone/>
          </a:pPr>
          <a:r>
            <a:rPr lang="tr-TR" dirty="0" smtClean="0"/>
            <a:t>Usul ve esaslar</a:t>
          </a:r>
          <a:endParaRPr lang="en-US" dirty="0"/>
        </a:p>
      </dgm:t>
    </dgm:pt>
    <dgm:pt modelId="{2B4E66CF-614F-45DE-A450-941FF30B0B8A}" type="parTrans" cxnId="{C271B01A-A9E5-406E-8E53-71B69F392CC1}">
      <dgm:prSet/>
      <dgm:spPr/>
      <dgm:t>
        <a:bodyPr/>
        <a:lstStyle/>
        <a:p>
          <a:endParaRPr lang="en-US"/>
        </a:p>
      </dgm:t>
    </dgm:pt>
    <dgm:pt modelId="{7E968204-3DB8-426F-BC52-B109DDB90FE8}" type="sibTrans" cxnId="{C271B01A-A9E5-406E-8E53-71B69F392CC1}">
      <dgm:prSet/>
      <dgm:spPr/>
      <dgm:t>
        <a:bodyPr/>
        <a:lstStyle/>
        <a:p>
          <a:endParaRPr lang="en-US"/>
        </a:p>
      </dgm:t>
    </dgm:pt>
    <dgm:pt modelId="{7F02377D-4DF3-4AC9-A435-EC91CE5B4C6C}">
      <dgm:prSet phldrT="[Text]"/>
      <dgm:spPr/>
      <dgm:t>
        <a:bodyPr/>
        <a:lstStyle/>
        <a:p>
          <a:pPr marL="346075" lvl="1" indent="-169863" defTabSz="711200">
            <a:lnSpc>
              <a:spcPct val="90000"/>
            </a:lnSpc>
            <a:spcBef>
              <a:spcPct val="0"/>
            </a:spcBef>
            <a:spcAft>
              <a:spcPct val="15000"/>
            </a:spcAft>
            <a:buNone/>
          </a:pPr>
          <a:r>
            <a:rPr lang="tr-TR" dirty="0" smtClean="0"/>
            <a:t>Vb.</a:t>
          </a:r>
          <a:endParaRPr lang="en-US" dirty="0"/>
        </a:p>
      </dgm:t>
    </dgm:pt>
    <dgm:pt modelId="{EB5A65A4-BC21-4E55-AAC8-578CB50A258A}" type="parTrans" cxnId="{9315D695-6A81-4D3E-AAD4-78A5CD896118}">
      <dgm:prSet/>
      <dgm:spPr/>
      <dgm:t>
        <a:bodyPr/>
        <a:lstStyle/>
        <a:p>
          <a:endParaRPr lang="en-US"/>
        </a:p>
      </dgm:t>
    </dgm:pt>
    <dgm:pt modelId="{B923B99A-B51C-4046-96CF-71CFBBA39CAA}" type="sibTrans" cxnId="{9315D695-6A81-4D3E-AAD4-78A5CD896118}">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606" custLinFactNeighborY="-907">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3CF3A581-237F-4B7A-8C66-F3A456ADC4E7}" srcId="{C48BD5BD-A8D1-4C2F-A909-FF69C858B70C}" destId="{7824D982-527C-411B-8C40-E8A696B4AEC1}" srcOrd="1" destOrd="0" parTransId="{A8CE9915-28A0-4744-AFCD-3D847734AFAB}" sibTransId="{8975125A-2952-4F8F-92F2-87EB8BB6374F}"/>
    <dgm:cxn modelId="{C271B01A-A9E5-406E-8E53-71B69F392CC1}" srcId="{A2B3F28E-191D-483A-BFCE-61AA68817BBE}" destId="{6698538E-1A8C-4200-83BC-423EE1FD5FD8}" srcOrd="2" destOrd="0" parTransId="{2B4E66CF-614F-45DE-A450-941FF30B0B8A}" sibTransId="{7E968204-3DB8-426F-BC52-B109DDB90FE8}"/>
    <dgm:cxn modelId="{851E80C8-448C-4C16-8A15-FA92D8F44D8A}" type="presOf" srcId="{B38949B4-347F-4C90-8D4C-6962660FA765}" destId="{47F94B1E-8172-4A69-B3A4-FDBCD8F9B436}" srcOrd="0" destOrd="3"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B3DDB85A-CD38-4FEE-AC61-94D0153FE5FF}" type="presOf" srcId="{4567D62F-8810-40B8-AD49-5B20DE9B1D5B}" destId="{A9AFB589-4F47-4C1B-AC2C-B16DD0F91756}" srcOrd="0" destOrd="2"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6BC205C0-A38A-493C-83E7-66E9507F3502}" type="presOf" srcId="{6698538E-1A8C-4200-83BC-423EE1FD5FD8}" destId="{35767259-8857-417F-AA1B-F5BD90F6AD6D}" srcOrd="0" destOrd="2" presId="urn:microsoft.com/office/officeart/2005/8/layout/hList1"/>
    <dgm:cxn modelId="{52C1A55D-68EC-402C-BB70-120964D78A00}" srcId="{A2B3F28E-191D-483A-BFCE-61AA68817BBE}" destId="{9A53CA42-33A6-4ECF-AEC0-25979D40A00A}" srcOrd="4" destOrd="0" parTransId="{5B0FACA6-8A28-4E91-A6AD-04D755F4A166}" sibTransId="{19729E4A-6F14-4265-87FC-91DDF98B199C}"/>
    <dgm:cxn modelId="{30B68808-E167-4769-BA2E-6A9386239F19}" type="presOf" srcId="{7F02377D-4DF3-4AC9-A435-EC91CE5B4C6C}" destId="{35767259-8857-417F-AA1B-F5BD90F6AD6D}" srcOrd="0" destOrd="3" presId="urn:microsoft.com/office/officeart/2005/8/layout/hList1"/>
    <dgm:cxn modelId="{E6A52A4F-C33A-4D5D-A7E4-09BFA40136D2}" srcId="{C48BD5BD-A8D1-4C2F-A909-FF69C858B70C}" destId="{158D4972-2418-4DF0-AB24-5E24E9AC4040}" srcOrd="2" destOrd="0" parTransId="{072F2ECA-BE0E-4C94-97F1-80D2F5C9C495}" sibTransId="{050EB4E8-CB71-482C-B083-763C0921926F}"/>
    <dgm:cxn modelId="{B79658EA-77D1-4D1D-B9CD-07D23B2B84DD}" srcId="{C66FCD37-231A-4C57-867B-B0CD860D1D4E}" destId="{B6434B8C-5583-4EE6-BFA5-5E937C61DF3B}" srcOrd="3" destOrd="0" parTransId="{E90F1515-3C4A-4AD4-A9C9-6EABDEBBC103}" sibTransId="{DBE040EE-0DC0-4D6F-8FC7-5D443A910FB5}"/>
    <dgm:cxn modelId="{7F531377-A2AA-47B5-9860-97D00EA76BC7}" type="presOf" srcId="{7824D982-527C-411B-8C40-E8A696B4AEC1}" destId="{47F94B1E-8172-4A69-B3A4-FDBCD8F9B436}" srcOrd="0" destOrd="1" presId="urn:microsoft.com/office/officeart/2005/8/layout/hList1"/>
    <dgm:cxn modelId="{6574B683-5760-420D-8C4B-3BEF20D71B1B}" type="presOf" srcId="{B6434B8C-5583-4EE6-BFA5-5E937C61DF3B}" destId="{A9AFB589-4F47-4C1B-AC2C-B16DD0F91756}" srcOrd="0" destOrd="3" presId="urn:microsoft.com/office/officeart/2005/8/layout/hList1"/>
    <dgm:cxn modelId="{BF35D869-AA75-40D2-A287-2E0AF9B8408D}" srcId="{C66FCD37-231A-4C57-867B-B0CD860D1D4E}" destId="{B05D59A8-A4BB-49A1-874A-23CDA8796529}" srcOrd="4" destOrd="0" parTransId="{8861EE25-B8C8-4C5B-B500-097EC81AA5F8}" sibTransId="{C7AC258B-CEA8-43F9-B68C-DA01EC5CE22B}"/>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053A2B01-5475-463A-B1A1-30E36DAE7092}" type="presOf" srcId="{158D4972-2418-4DF0-AB24-5E24E9AC4040}" destId="{47F94B1E-8172-4A69-B3A4-FDBCD8F9B436}" srcOrd="0" destOrd="2"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C51A60F6-4244-484A-ACF8-CB092C9DCB59}" type="presOf" srcId="{9A53CA42-33A6-4ECF-AEC0-25979D40A00A}" destId="{35767259-8857-417F-AA1B-F5BD90F6AD6D}" srcOrd="0" destOrd="4" presId="urn:microsoft.com/office/officeart/2005/8/layout/hList1"/>
    <dgm:cxn modelId="{2C309DFE-24ED-428A-B21E-BD05A17E696A}" type="presOf" srcId="{A2B3F28E-191D-483A-BFCE-61AA68817BBE}" destId="{47076811-2338-4705-9665-197897BA2D48}" srcOrd="0" destOrd="0" presId="urn:microsoft.com/office/officeart/2005/8/layout/hList1"/>
    <dgm:cxn modelId="{9807D248-03BA-4BCA-84C3-EBE8D18F40AD}" type="presOf" srcId="{F2D9A8AE-1056-4314-871A-1E01EFDC17A8}" destId="{35767259-8857-417F-AA1B-F5BD90F6AD6D}" srcOrd="0" destOrd="1" presId="urn:microsoft.com/office/officeart/2005/8/layout/hList1"/>
    <dgm:cxn modelId="{9315D695-6A81-4D3E-AAD4-78A5CD896118}" srcId="{A2B3F28E-191D-483A-BFCE-61AA68817BBE}" destId="{7F02377D-4DF3-4AC9-A435-EC91CE5B4C6C}" srcOrd="3" destOrd="0" parTransId="{EB5A65A4-BC21-4E55-AAC8-578CB50A258A}" sibTransId="{B923B99A-B51C-4046-96CF-71CFBBA39CAA}"/>
    <dgm:cxn modelId="{50A7AFEB-8E16-472B-AEEB-340FD551BDB4}" type="presOf" srcId="{6F99C07D-18DF-4A0F-AD9F-5DD9026CCE83}" destId="{A9AFB589-4F47-4C1B-AC2C-B16DD0F91756}" srcOrd="0" destOrd="0" presId="urn:microsoft.com/office/officeart/2005/8/layout/hList1"/>
    <dgm:cxn modelId="{753F3C99-97CF-476A-BDF9-2F96E3F6AA35}" type="presOf" srcId="{B05D59A8-A4BB-49A1-874A-23CDA8796529}" destId="{A9AFB589-4F47-4C1B-AC2C-B16DD0F91756}" srcOrd="0" destOrd="4"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CDE2189D-0017-42C4-A9EB-0E2D526DA8C9}" type="presOf" srcId="{C48BD5BD-A8D1-4C2F-A909-FF69C858B70C}" destId="{15BA5FA9-E392-41C2-BCC8-A3FBB611F904}" srcOrd="0" destOrd="0" presId="urn:microsoft.com/office/officeart/2005/8/layout/hList1"/>
    <dgm:cxn modelId="{C862DD69-980A-4486-A2E6-6B3B6EB81CC9}" srcId="{C66FCD37-231A-4C57-867B-B0CD860D1D4E}" destId="{EC0B80E9-318B-4D59-9640-D5D66F5D1A75}" srcOrd="1" destOrd="0" parTransId="{D1EF32AF-48E7-4AD1-AA00-B42F6A097E7D}" sibTransId="{74832ACB-8772-4C20-8A38-C042A7324C33}"/>
    <dgm:cxn modelId="{07C7D26D-66C5-4495-A199-3A25CF474EEE}" type="presOf" srcId="{9C797897-6C7A-4BEE-B918-D014BA0FEA05}" destId="{35767259-8857-417F-AA1B-F5BD90F6AD6D}" srcOrd="0" destOrd="0" presId="urn:microsoft.com/office/officeart/2005/8/layout/hList1"/>
    <dgm:cxn modelId="{41BF9E49-D663-4718-8D66-1E2DD9E2D12A}" srcId="{C48BD5BD-A8D1-4C2F-A909-FF69C858B70C}" destId="{F8583276-0D5A-476F-A935-BF2CBFEFD851}" srcOrd="0" destOrd="0" parTransId="{62413EA3-48A1-4590-9DC9-209108A2DDF7}" sibTransId="{EEA39A37-6249-4A1D-975E-F07C8C360E80}"/>
    <dgm:cxn modelId="{D471CAB9-0DDE-412F-8CC1-0C1A0FA93D01}" srcId="{C66FCD37-231A-4C57-867B-B0CD860D1D4E}" destId="{4567D62F-8810-40B8-AD49-5B20DE9B1D5B}" srcOrd="2" destOrd="0" parTransId="{74DB04F0-A09C-4D1A-AC8A-19174DE6E05E}" sibTransId="{9D939E65-9B0D-4FA8-A86D-9057C5EB7472}"/>
    <dgm:cxn modelId="{D5EAAE2E-AF34-442A-8F74-5C8920311403}" type="presOf" srcId="{EC0B80E9-318B-4D59-9640-D5D66F5D1A75}" destId="{A9AFB589-4F47-4C1B-AC2C-B16DD0F91756}" srcOrd="0" destOrd="1" presId="urn:microsoft.com/office/officeart/2005/8/layout/hList1"/>
    <dgm:cxn modelId="{601B66B9-65E9-4ADB-A74A-4CAA073DD29E}" type="presOf" srcId="{F8583276-0D5A-476F-A935-BF2CBFEFD851}" destId="{47F94B1E-8172-4A69-B3A4-FDBCD8F9B436}" srcOrd="0" destOrd="0" presId="urn:microsoft.com/office/officeart/2005/8/layout/hList1"/>
    <dgm:cxn modelId="{09DAA4DA-C30E-4D80-923D-9B36651ADA04}" srcId="{A2B3F28E-191D-483A-BFCE-61AA68817BBE}" destId="{F2D9A8AE-1056-4314-871A-1E01EFDC17A8}" srcOrd="1" destOrd="0" parTransId="{1A135E66-E580-4399-AB61-7AF0039DF1A9}" sibTransId="{568C34C4-5FCD-45B1-89D4-08681EC4C610}"/>
    <dgm:cxn modelId="{40A60412-DCA6-4490-B3F6-95B8667F93B8}" srcId="{C48BD5BD-A8D1-4C2F-A909-FF69C858B70C}" destId="{B38949B4-347F-4C90-8D4C-6962660FA765}" srcOrd="3" destOrd="0" parTransId="{6B6B5E87-DBC4-49D3-B756-0F54AAE5DA92}" sibTransId="{4763ACA9-3A16-49CF-A4A1-2668FC3301D6}"/>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BAP Yönetmeliği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Görev tanımları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Yönetmeliğe göre şartların sağlanması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EC4B7A9C-4C0A-4DFA-95F8-192EDE6E81BC}">
      <dgm:prSet phldrT="[Text]"/>
      <dgm:spPr/>
      <dgm:t>
        <a:bodyPr/>
        <a:lstStyle/>
        <a:p>
          <a:r>
            <a:rPr lang="tr-TR" dirty="0" smtClean="0"/>
            <a:t>İnsan kaynakları</a:t>
          </a:r>
          <a:endParaRPr lang="en-US" dirty="0"/>
        </a:p>
      </dgm:t>
    </dgm:pt>
    <dgm:pt modelId="{3DD07A5F-0AE1-4E9D-A263-FF146B448DF4}" type="parTrans" cxnId="{2244EAC2-3DF7-46F0-819C-E0F4C1FEFAC7}">
      <dgm:prSet/>
      <dgm:spPr/>
    </dgm:pt>
    <dgm:pt modelId="{4BE65604-611F-41B7-A875-55CC07855685}" type="sibTrans" cxnId="{2244EAC2-3DF7-46F0-819C-E0F4C1FEFAC7}">
      <dgm:prSet/>
      <dgm:spPr/>
    </dgm:pt>
    <dgm:pt modelId="{947BDF65-2BBE-4345-A7C6-9CCD20FCC499}">
      <dgm:prSet phldrT="[Text]"/>
      <dgm:spPr/>
      <dgm:t>
        <a:bodyPr/>
        <a:lstStyle/>
        <a:p>
          <a:r>
            <a:rPr lang="tr-TR" dirty="0" smtClean="0"/>
            <a:t>Ofis yeri</a:t>
          </a:r>
          <a:endParaRPr lang="en-US" dirty="0"/>
        </a:p>
      </dgm:t>
    </dgm:pt>
    <dgm:pt modelId="{42F5F3CD-267D-4742-9F2F-DE3718EA48DB}" type="parTrans" cxnId="{74DC8F09-705F-459A-A797-70CE9BA5F5DB}">
      <dgm:prSet/>
      <dgm:spPr/>
    </dgm:pt>
    <dgm:pt modelId="{1AB08255-C12A-47A9-8D26-323F76C47674}" type="sibTrans" cxnId="{74DC8F09-705F-459A-A797-70CE9BA5F5DB}">
      <dgm:prSet/>
      <dgm:spPr/>
    </dgm:pt>
    <dgm:pt modelId="{5ACC753B-E899-4C7C-B5D0-A2154F7B0814}">
      <dgm:prSet phldrT="[Text]"/>
      <dgm:spPr/>
      <dgm:t>
        <a:bodyPr/>
        <a:lstStyle/>
        <a:p>
          <a:endParaRPr lang="en-US" dirty="0"/>
        </a:p>
      </dgm:t>
    </dgm:pt>
    <dgm:pt modelId="{D5AE918C-E9C0-4ECF-AD9F-0069F285A26B}" type="parTrans" cxnId="{1CD26811-71BE-4B5C-B0DC-1307000A753A}">
      <dgm:prSet/>
      <dgm:spPr/>
    </dgm:pt>
    <dgm:pt modelId="{CB5B04C2-4018-4192-BC96-BF52A8EF72DA}" type="sibTrans" cxnId="{1CD26811-71BE-4B5C-B0DC-1307000A753A}">
      <dgm:prSet/>
      <dgm:spPr/>
    </dgm:pt>
    <dgm:pt modelId="{35167184-CEE4-4DF4-BDDD-9212C3A59796}">
      <dgm:prSet phldrT="[Text]"/>
      <dgm:spPr/>
      <dgm:t>
        <a:bodyPr/>
        <a:lstStyle/>
        <a:p>
          <a:r>
            <a:rPr lang="tr-TR" dirty="0" smtClean="0"/>
            <a:t>Donanımın saptanması</a:t>
          </a:r>
          <a:endParaRPr lang="en-US" dirty="0"/>
        </a:p>
      </dgm:t>
    </dgm:pt>
    <dgm:pt modelId="{40D7A008-AB9F-4FA8-80CB-DC52D29E7957}" type="sibTrans" cxnId="{C51495BA-CCA9-42AD-B3F5-7D0059566556}">
      <dgm:prSet/>
      <dgm:spPr/>
    </dgm:pt>
    <dgm:pt modelId="{A7141398-3008-4B72-83BB-A26F4E0D4885}" type="parTrans" cxnId="{C51495BA-CCA9-42AD-B3F5-7D0059566556}">
      <dgm:prSet/>
      <dgm:spPr/>
    </dgm:pt>
    <dgm:pt modelId="{8698AA27-8824-488E-93EC-9DE68B9D838E}">
      <dgm:prSet phldrT="[Text]"/>
      <dgm:spPr/>
      <dgm:t>
        <a:bodyPr/>
        <a:lstStyle/>
        <a:p>
          <a:r>
            <a:rPr lang="tr-TR" dirty="0" smtClean="0"/>
            <a:t>Görev tanımlarının yapılması</a:t>
          </a:r>
          <a:endParaRPr lang="en-US" dirty="0"/>
        </a:p>
      </dgm:t>
    </dgm:pt>
    <dgm:pt modelId="{50DE9690-4FD5-4A0E-9572-3BE79174D32F}" type="parTrans" cxnId="{3E2DFB03-1BDE-46C5-90A8-AE3033049CBB}">
      <dgm:prSet/>
      <dgm:spPr/>
    </dgm:pt>
    <dgm:pt modelId="{952164BE-9470-49CA-A8C2-9469AE3BA758}" type="sibTrans" cxnId="{3E2DFB03-1BDE-46C5-90A8-AE3033049CBB}">
      <dgm:prSet/>
      <dgm:spPr/>
    </dgm:pt>
    <dgm:pt modelId="{992443A8-66A0-41CD-9C5C-BD480C5B66B3}">
      <dgm:prSet phldrT="[Text]"/>
      <dgm:spPr/>
      <dgm:t>
        <a:bodyPr/>
        <a:lstStyle/>
        <a:p>
          <a:r>
            <a:rPr lang="tr-TR" dirty="0" smtClean="0"/>
            <a:t>İş analizinin yapılması</a:t>
          </a:r>
          <a:endParaRPr lang="en-US" dirty="0"/>
        </a:p>
      </dgm:t>
    </dgm:pt>
    <dgm:pt modelId="{D53CC47B-5944-4C78-988D-34ADF94651C6}" type="parTrans" cxnId="{67A04430-2A24-4DD1-B91D-4C7990D26E18}">
      <dgm:prSet/>
      <dgm:spPr/>
    </dgm:pt>
    <dgm:pt modelId="{24955E6E-44D2-4A43-AC22-F04D034206E4}" type="sibTrans" cxnId="{67A04430-2A24-4DD1-B91D-4C7990D26E18}">
      <dgm:prSet/>
      <dgm:spPr/>
    </dgm:pt>
    <dgm:pt modelId="{93D493BC-4FDA-463E-B7FF-8170454AA3FF}">
      <dgm:prSet phldrT="[Text]"/>
      <dgm:spPr/>
      <dgm:t>
        <a:bodyPr/>
        <a:lstStyle/>
        <a:p>
          <a:r>
            <a:rPr lang="tr-TR" dirty="0" smtClean="0"/>
            <a:t>Süreç planı</a:t>
          </a:r>
          <a:endParaRPr lang="en-US" dirty="0"/>
        </a:p>
      </dgm:t>
    </dgm:pt>
    <dgm:pt modelId="{058AED54-0322-42F7-94DE-3C3458CE6E98}" type="parTrans" cxnId="{702757DF-5FF1-474F-B44F-46CDE2036304}">
      <dgm:prSet/>
      <dgm:spPr/>
    </dgm:pt>
    <dgm:pt modelId="{00040C65-5941-4DCB-830B-8AF3591AEA9B}" type="sibTrans" cxnId="{702757DF-5FF1-474F-B44F-46CDE2036304}">
      <dgm:prSet/>
      <dgm:spPr/>
    </dgm:pt>
    <dgm:pt modelId="{530589D8-51E0-46F6-836A-FCFAEAC24456}">
      <dgm:prSet phldrT="[Text]"/>
      <dgm:spPr/>
      <dgm:t>
        <a:bodyPr/>
        <a:lstStyle/>
        <a:p>
          <a:r>
            <a:rPr lang="tr-TR" dirty="0" smtClean="0"/>
            <a:t>Süreç yönetimi uygulamaları</a:t>
          </a:r>
          <a:endParaRPr lang="en-US" dirty="0"/>
        </a:p>
      </dgm:t>
    </dgm:pt>
    <dgm:pt modelId="{CA5EA3CA-FBC4-4092-A030-BEB68B8191BF}" type="parTrans" cxnId="{61E8A608-9743-4186-B40B-EDD7A8ADFB48}">
      <dgm:prSet/>
      <dgm:spPr/>
    </dgm:pt>
    <dgm:pt modelId="{6C27979D-2113-4EF8-AEBA-E2EE237C6CFE}" type="sibTrans" cxnId="{61E8A608-9743-4186-B40B-EDD7A8ADFB48}">
      <dgm:prSet/>
      <dgm:spPr/>
    </dgm:pt>
    <dgm:pt modelId="{92586A49-DD00-40D5-9870-C6EDEFD3B039}">
      <dgm:prSet phldrT="[Text]"/>
      <dgm:spPr/>
      <dgm:t>
        <a:bodyPr/>
        <a:lstStyle/>
        <a:p>
          <a:r>
            <a:rPr lang="tr-TR" dirty="0" smtClean="0"/>
            <a:t>Süreç dokümanları</a:t>
          </a:r>
          <a:endParaRPr lang="en-US" dirty="0"/>
        </a:p>
      </dgm:t>
    </dgm:pt>
    <dgm:pt modelId="{130AA421-5320-4F91-B303-4EC340AD78C9}" type="parTrans" cxnId="{11FA90AE-F489-4E95-9805-F3804CB260AA}">
      <dgm:prSet/>
      <dgm:spPr/>
    </dgm:pt>
    <dgm:pt modelId="{960D372B-2598-4B7E-B94E-D6D5EC5D75F2}" type="sibTrans" cxnId="{11FA90AE-F489-4E95-9805-F3804CB260AA}">
      <dgm:prSet/>
      <dgm:spPr/>
    </dgm:pt>
    <dgm:pt modelId="{3B0BBA93-7126-472C-883C-A75A38C6C0B1}">
      <dgm:prSet phldrT="[Text]"/>
      <dgm:spPr/>
      <dgm:t>
        <a:bodyPr/>
        <a:lstStyle/>
        <a:p>
          <a:endParaRPr lang="en-US" dirty="0"/>
        </a:p>
      </dgm:t>
    </dgm:pt>
    <dgm:pt modelId="{9DFF64A7-51C9-4FF1-B30A-36B3BA93E4E7}" type="parTrans" cxnId="{26EF3401-5C9F-43B2-B040-AFFE718ED54B}">
      <dgm:prSet/>
      <dgm:spPr/>
    </dgm:pt>
    <dgm:pt modelId="{7D358DB4-38B4-450F-A9E1-235FE752ACD8}" type="sibTrans" cxnId="{26EF3401-5C9F-43B2-B040-AFFE718ED54B}">
      <dgm:prSet/>
      <dgm:spPr/>
    </dgm:pt>
    <dgm:pt modelId="{203C362E-9469-4400-80F9-A9989A0A08F8}">
      <dgm:prSet phldrT="[Text]"/>
      <dgm:spPr/>
      <dgm:t>
        <a:bodyPr/>
        <a:lstStyle/>
        <a:p>
          <a:r>
            <a:rPr lang="tr-TR" dirty="0" smtClean="0"/>
            <a:t>Elektronik ortam için yazılımlar</a:t>
          </a:r>
          <a:endParaRPr lang="en-US" dirty="0"/>
        </a:p>
      </dgm:t>
    </dgm:pt>
    <dgm:pt modelId="{5A5352B5-3303-4E2B-9C6F-9E3962907323}" type="parTrans" cxnId="{AC50149B-43C7-4602-9A21-D997B80B1241}">
      <dgm:prSet/>
      <dgm:spPr/>
    </dgm:pt>
    <dgm:pt modelId="{24039695-76A2-4166-BEE1-D4D4E75F079D}" type="sibTrans" cxnId="{AC50149B-43C7-4602-9A21-D997B80B1241}">
      <dgm:prSet/>
      <dgm:spPr/>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custLinFactNeighborX="-114" custLinFactNeighborY="-204">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2244EAC2-3DF7-46F0-819C-E0F4C1FEFAC7}" srcId="{C48BD5BD-A8D1-4C2F-A909-FF69C858B70C}" destId="{EC4B7A9C-4C0A-4DFA-95F8-192EDE6E81BC}" srcOrd="1" destOrd="0" parTransId="{3DD07A5F-0AE1-4E9D-A263-FF146B448DF4}" sibTransId="{4BE65604-611F-41B7-A875-55CC07855685}"/>
    <dgm:cxn modelId="{6FE42C51-3CEC-4A60-AB73-0C18F17514C0}" type="presOf" srcId="{EC4B7A9C-4C0A-4DFA-95F8-192EDE6E81BC}" destId="{47F94B1E-8172-4A69-B3A4-FDBCD8F9B436}" srcOrd="0" destOrd="1" presId="urn:microsoft.com/office/officeart/2005/8/layout/hList1"/>
    <dgm:cxn modelId="{11FA90AE-F489-4E95-9805-F3804CB260AA}" srcId="{A2B3F28E-191D-483A-BFCE-61AA68817BBE}" destId="{92586A49-DD00-40D5-9870-C6EDEFD3B039}" srcOrd="1" destOrd="0" parTransId="{130AA421-5320-4F91-B303-4EC340AD78C9}" sibTransId="{960D372B-2598-4B7E-B94E-D6D5EC5D75F2}"/>
    <dgm:cxn modelId="{200BD7ED-B731-474D-AA5C-79C8C1B5DD98}" type="presOf" srcId="{8698AA27-8824-488E-93EC-9DE68B9D838E}" destId="{A9AFB589-4F47-4C1B-AC2C-B16DD0F91756}" srcOrd="0" destOrd="1" presId="urn:microsoft.com/office/officeart/2005/8/layout/hList1"/>
    <dgm:cxn modelId="{AC50149B-43C7-4602-9A21-D997B80B1241}" srcId="{A2B3F28E-191D-483A-BFCE-61AA68817BBE}" destId="{203C362E-9469-4400-80F9-A9989A0A08F8}" srcOrd="2" destOrd="0" parTransId="{5A5352B5-3303-4E2B-9C6F-9E3962907323}" sibTransId="{24039695-76A2-4166-BEE1-D4D4E75F079D}"/>
    <dgm:cxn modelId="{56C6E046-89FE-4B57-A9C6-89D0E53FC205}" srcId="{A2B3F28E-191D-483A-BFCE-61AA68817BBE}" destId="{9C797897-6C7A-4BEE-B918-D014BA0FEA05}" srcOrd="0" destOrd="0" parTransId="{60124E73-DF3E-4594-852B-556F0CF8DFCB}" sibTransId="{114A9D09-81FA-4B53-AD19-92E85CE71DF2}"/>
    <dgm:cxn modelId="{97D916AF-FA52-4C7A-A51E-646FCEE89FD1}" type="presOf" srcId="{3B0BBA93-7126-472C-883C-A75A38C6C0B1}" destId="{35767259-8857-417F-AA1B-F5BD90F6AD6D}" srcOrd="0" destOrd="3" presId="urn:microsoft.com/office/officeart/2005/8/layout/hList1"/>
    <dgm:cxn modelId="{ED9A1029-FCC9-4B72-B510-25F774BD5D22}" type="presOf" srcId="{214BE353-BAED-443C-B492-1830DC97BF37}" destId="{47F94B1E-8172-4A69-B3A4-FDBCD8F9B436}" srcOrd="0" destOrd="0" presId="urn:microsoft.com/office/officeart/2005/8/layout/hList1"/>
    <dgm:cxn modelId="{A6FA3C90-9860-4305-A1A5-731AD97403F5}" type="presOf" srcId="{93D493BC-4FDA-463E-B7FF-8170454AA3FF}" destId="{A9AFB589-4F47-4C1B-AC2C-B16DD0F91756}" srcOrd="0" destOrd="3" presId="urn:microsoft.com/office/officeart/2005/8/layout/hList1"/>
    <dgm:cxn modelId="{663F6B7E-E8E4-40AB-A3D3-AC3FFE7B46CE}" type="presOf" srcId="{D304BD74-4BCE-4AEA-B5F9-8B203F5AFF2D}" destId="{A9AFB589-4F47-4C1B-AC2C-B16DD0F91756}" srcOrd="0" destOrd="0"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34726243-6EB0-4F62-8666-E1DD3015171E}" type="presOf" srcId="{92586A49-DD00-40D5-9870-C6EDEFD3B039}" destId="{35767259-8857-417F-AA1B-F5BD90F6AD6D}" srcOrd="0" destOrd="1" presId="urn:microsoft.com/office/officeart/2005/8/layout/hList1"/>
    <dgm:cxn modelId="{3E2DFB03-1BDE-46C5-90A8-AE3033049CBB}" srcId="{C66FCD37-231A-4C57-867B-B0CD860D1D4E}" destId="{8698AA27-8824-488E-93EC-9DE68B9D838E}" srcOrd="1" destOrd="0" parTransId="{50DE9690-4FD5-4A0E-9572-3BE79174D32F}" sibTransId="{952164BE-9470-49CA-A8C2-9469AE3BA758}"/>
    <dgm:cxn modelId="{F601E0D1-7FA6-4B9F-A196-422DEBFB4563}" srcId="{F3A2FFC7-F09C-4FB9-9C40-4BE9775CBF7F}" destId="{A2B3F28E-191D-483A-BFCE-61AA68817BBE}" srcOrd="2" destOrd="0" parTransId="{103E05EA-6869-40B0-8F57-2E5A26856D82}" sibTransId="{CD5C623E-5A58-4E82-B0F7-F8796BAAB738}"/>
    <dgm:cxn modelId="{C51495BA-CCA9-42AD-B3F5-7D0059566556}" srcId="{C48BD5BD-A8D1-4C2F-A909-FF69C858B70C}" destId="{35167184-CEE4-4DF4-BDDD-9212C3A59796}" srcOrd="3" destOrd="0" parTransId="{A7141398-3008-4B72-83BB-A26F4E0D4885}" sibTransId="{40D7A008-AB9F-4FA8-80CB-DC52D29E7957}"/>
    <dgm:cxn modelId="{2C309DFE-24ED-428A-B21E-BD05A17E696A}" type="presOf" srcId="{A2B3F28E-191D-483A-BFCE-61AA68817BBE}" destId="{47076811-2338-4705-9665-197897BA2D48}" srcOrd="0" destOrd="0" presId="urn:microsoft.com/office/officeart/2005/8/layout/hList1"/>
    <dgm:cxn modelId="{21EFFAE1-6BF5-4AE5-9D2F-C2818155D075}" type="presOf" srcId="{947BDF65-2BBE-4345-A7C6-9CCD20FCC499}" destId="{47F94B1E-8172-4A69-B3A4-FDBCD8F9B436}" srcOrd="0" destOrd="2" presId="urn:microsoft.com/office/officeart/2005/8/layout/hList1"/>
    <dgm:cxn modelId="{259BF495-9952-47DA-89C5-9EDC568D6551}" type="presOf" srcId="{530589D8-51E0-46F6-836A-FCFAEAC24456}" destId="{A9AFB589-4F47-4C1B-AC2C-B16DD0F91756}" srcOrd="0" destOrd="4" presId="urn:microsoft.com/office/officeart/2005/8/layout/hList1"/>
    <dgm:cxn modelId="{26EF3401-5C9F-43B2-B040-AFFE718ED54B}" srcId="{A2B3F28E-191D-483A-BFCE-61AA68817BBE}" destId="{3B0BBA93-7126-472C-883C-A75A38C6C0B1}" srcOrd="3" destOrd="0" parTransId="{9DFF64A7-51C9-4FF1-B30A-36B3BA93E4E7}" sibTransId="{7D358DB4-38B4-450F-A9E1-235FE752ACD8}"/>
    <dgm:cxn modelId="{0BDD4E4E-4ABC-42F9-809F-CC41D4DC7747}" type="presOf" srcId="{35167184-CEE4-4DF4-BDDD-9212C3A59796}" destId="{47F94B1E-8172-4A69-B3A4-FDBCD8F9B436}" srcOrd="0" destOrd="3" presId="urn:microsoft.com/office/officeart/2005/8/layout/hList1"/>
    <dgm:cxn modelId="{61E8A608-9743-4186-B40B-EDD7A8ADFB48}" srcId="{C66FCD37-231A-4C57-867B-B0CD860D1D4E}" destId="{530589D8-51E0-46F6-836A-FCFAEAC24456}" srcOrd="4" destOrd="0" parTransId="{CA5EA3CA-FBC4-4092-A030-BEB68B8191BF}" sibTransId="{6C27979D-2113-4EF8-AEBA-E2EE237C6CFE}"/>
    <dgm:cxn modelId="{CD0FD457-BA66-4D28-81BB-6521E5DD32FA}" srcId="{C48BD5BD-A8D1-4C2F-A909-FF69C858B70C}" destId="{214BE353-BAED-443C-B492-1830DC97BF37}" srcOrd="0" destOrd="0" parTransId="{AEBC97CD-DD48-4F15-96EE-03C13AB8ED53}" sibTransId="{C3DDECA6-8C6D-42FB-BC94-CA642DA936D5}"/>
    <dgm:cxn modelId="{22F59446-539C-416A-A90E-A24E9C8E0883}" type="presOf" srcId="{203C362E-9469-4400-80F9-A9989A0A08F8}" destId="{35767259-8857-417F-AA1B-F5BD90F6AD6D}" srcOrd="0" destOrd="2"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CDE2189D-0017-42C4-A9EB-0E2D526DA8C9}" type="presOf" srcId="{C48BD5BD-A8D1-4C2F-A909-FF69C858B70C}" destId="{15BA5FA9-E392-41C2-BCC8-A3FBB611F904}" srcOrd="0" destOrd="0" presId="urn:microsoft.com/office/officeart/2005/8/layout/hList1"/>
    <dgm:cxn modelId="{A98FA26E-465B-46DE-B706-F562D05D00F2}" type="presOf" srcId="{992443A8-66A0-41CD-9C5C-BD480C5B66B3}" destId="{A9AFB589-4F47-4C1B-AC2C-B16DD0F91756}" srcOrd="0" destOrd="2" presId="urn:microsoft.com/office/officeart/2005/8/layout/hList1"/>
    <dgm:cxn modelId="{67A04430-2A24-4DD1-B91D-4C7990D26E18}" srcId="{C66FCD37-231A-4C57-867B-B0CD860D1D4E}" destId="{992443A8-66A0-41CD-9C5C-BD480C5B66B3}" srcOrd="2" destOrd="0" parTransId="{D53CC47B-5944-4C78-988D-34ADF94651C6}" sibTransId="{24955E6E-44D2-4A43-AC22-F04D034206E4}"/>
    <dgm:cxn modelId="{833A9A03-B346-4F54-AA71-928A99B4692A}" type="presOf" srcId="{5ACC753B-E899-4C7C-B5D0-A2154F7B0814}" destId="{47F94B1E-8172-4A69-B3A4-FDBCD8F9B436}" srcOrd="0" destOrd="4" presId="urn:microsoft.com/office/officeart/2005/8/layout/hList1"/>
    <dgm:cxn modelId="{74DC8F09-705F-459A-A797-70CE9BA5F5DB}" srcId="{C48BD5BD-A8D1-4C2F-A909-FF69C858B70C}" destId="{947BDF65-2BBE-4345-A7C6-9CCD20FCC499}" srcOrd="2" destOrd="0" parTransId="{42F5F3CD-267D-4742-9F2F-DE3718EA48DB}" sibTransId="{1AB08255-C12A-47A9-8D26-323F76C47674}"/>
    <dgm:cxn modelId="{07C7D26D-66C5-4495-A199-3A25CF474EEE}" type="presOf" srcId="{9C797897-6C7A-4BEE-B918-D014BA0FEA05}" destId="{35767259-8857-417F-AA1B-F5BD90F6AD6D}" srcOrd="0" destOrd="0" presId="urn:microsoft.com/office/officeart/2005/8/layout/hList1"/>
    <dgm:cxn modelId="{0BD45C5C-5428-4CF8-A98D-7545645BE2A3}" srcId="{C66FCD37-231A-4C57-867B-B0CD860D1D4E}" destId="{D304BD74-4BCE-4AEA-B5F9-8B203F5AFF2D}" srcOrd="0" destOrd="0" parTransId="{3A6978B5-9A4C-4353-9F9B-D9EC63E82E69}" sibTransId="{6F4CB198-4D54-4CAA-BBA3-F4B14C8E8697}"/>
    <dgm:cxn modelId="{1CD26811-71BE-4B5C-B0DC-1307000A753A}" srcId="{C48BD5BD-A8D1-4C2F-A909-FF69C858B70C}" destId="{5ACC753B-E899-4C7C-B5D0-A2154F7B0814}" srcOrd="4" destOrd="0" parTransId="{D5AE918C-E9C0-4ECF-AD9F-0069F285A26B}" sibTransId="{CB5B04C2-4018-4192-BC96-BF52A8EF72DA}"/>
    <dgm:cxn modelId="{702757DF-5FF1-474F-B44F-46CDE2036304}" srcId="{C66FCD37-231A-4C57-867B-B0CD860D1D4E}" destId="{93D493BC-4FDA-463E-B7FF-8170454AA3FF}" srcOrd="3" destOrd="0" parTransId="{058AED54-0322-42F7-94DE-3C3458CE6E98}" sibTransId="{00040C65-5941-4DCB-830B-8AF3591AEA9B}"/>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Kapsamı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3F02DA5A-6783-410A-A993-78E98C207873}">
      <dgm:prSet phldrT="[Text]"/>
      <dgm:spPr/>
      <dgm:t>
        <a:bodyPr/>
        <a:lstStyle/>
        <a:p>
          <a:r>
            <a:rPr lang="tr-TR" dirty="0" smtClean="0"/>
            <a:t>Yerleşim ve çevre koşulları</a:t>
          </a:r>
          <a:endParaRPr lang="en-US" dirty="0"/>
        </a:p>
      </dgm:t>
    </dgm:pt>
    <dgm:pt modelId="{1B76117C-33DD-4BD9-BBD5-A1CD8567E30C}" type="parTrans" cxnId="{D4E06741-2991-4002-86C8-8688AD3AEA0C}">
      <dgm:prSet/>
      <dgm:spPr/>
      <dgm:t>
        <a:bodyPr/>
        <a:lstStyle/>
        <a:p>
          <a:endParaRPr lang="en-US"/>
        </a:p>
      </dgm:t>
    </dgm:pt>
    <dgm:pt modelId="{0FA8BFEC-EEFE-4372-9B29-393104DCDD58}" type="sibTrans" cxnId="{D4E06741-2991-4002-86C8-8688AD3AEA0C}">
      <dgm:prSet/>
      <dgm:spPr/>
      <dgm:t>
        <a:bodyPr/>
        <a:lstStyle/>
        <a:p>
          <a:endParaRPr lang="en-US"/>
        </a:p>
      </dgm:t>
    </dgm:pt>
    <dgm:pt modelId="{C66FCD37-231A-4C57-867B-B0CD860D1D4E}">
      <dgm:prSet phldrT="[Text]"/>
      <dgm:spPr>
        <a:solidFill>
          <a:srgbClr val="333399"/>
        </a:solidFill>
      </dgm:spPr>
      <dgm:t>
        <a:bodyPr/>
        <a:lstStyle/>
        <a:p>
          <a:r>
            <a:rPr lang="tr-TR" dirty="0" smtClean="0"/>
            <a:t>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98FF8A77-7E37-4BBF-B922-CA083894DA02}">
      <dgm:prSet phldrT="[Text]"/>
      <dgm:spPr/>
      <dgm:t>
        <a:bodyPr/>
        <a:lstStyle/>
        <a:p>
          <a:r>
            <a:rPr lang="tr-TR" dirty="0" smtClean="0"/>
            <a:t>Deneylerin tasarımı</a:t>
          </a:r>
          <a:endParaRPr lang="en-US" dirty="0"/>
        </a:p>
      </dgm:t>
    </dgm:pt>
    <dgm:pt modelId="{73A56698-65E0-4999-9A5B-53BB34D5921D}" type="parTrans" cxnId="{767C3090-BD58-4CAD-B41E-2EF0ADC9B010}">
      <dgm:prSet/>
      <dgm:spPr/>
      <dgm:t>
        <a:bodyPr/>
        <a:lstStyle/>
        <a:p>
          <a:endParaRPr lang="en-US"/>
        </a:p>
      </dgm:t>
    </dgm:pt>
    <dgm:pt modelId="{696173A0-FBFD-4CC9-99B5-7B401DE61195}" type="sibTrans" cxnId="{767C3090-BD58-4CAD-B41E-2EF0ADC9B010}">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B45FEED9-8DB3-4A25-AA57-D35F6563E902}">
      <dgm:prSet phldrT="[Text]"/>
      <dgm:spPr/>
      <dgm:t>
        <a:bodyPr/>
        <a:lstStyle/>
        <a:p>
          <a:r>
            <a:rPr lang="tr-TR" dirty="0" smtClean="0"/>
            <a:t>Kalite Yönetim Planı</a:t>
          </a:r>
          <a:endParaRPr lang="en-US" dirty="0"/>
        </a:p>
      </dgm:t>
    </dgm:pt>
    <dgm:pt modelId="{2C0CE3E0-4D44-4E34-861A-F4FCF1BBF3B3}" type="parTrans" cxnId="{305A2D69-9299-4C40-8325-16F01AF6947B}">
      <dgm:prSet/>
      <dgm:spPr/>
      <dgm:t>
        <a:bodyPr/>
        <a:lstStyle/>
        <a:p>
          <a:endParaRPr lang="en-US"/>
        </a:p>
      </dgm:t>
    </dgm:pt>
    <dgm:pt modelId="{00844D60-FF13-4785-BFD6-AF77E9B2B49D}" type="sibTrans" cxnId="{305A2D69-9299-4C40-8325-16F01AF6947B}">
      <dgm:prSet/>
      <dgm:spPr/>
      <dgm:t>
        <a:bodyPr/>
        <a:lstStyle/>
        <a:p>
          <a:endParaRPr lang="en-US"/>
        </a:p>
      </dgm:t>
    </dgm:pt>
    <dgm:pt modelId="{E9B6FB84-CC72-44BD-BFE9-9919F0099F32}">
      <dgm:prSet phldrT="[Text]"/>
      <dgm:spPr/>
      <dgm:t>
        <a:bodyPr/>
        <a:lstStyle/>
        <a:p>
          <a:r>
            <a:rPr lang="tr-TR" dirty="0" smtClean="0"/>
            <a:t>Güncelleşmiş süreç dokümanları</a:t>
          </a:r>
          <a:endParaRPr lang="en-US" dirty="0"/>
        </a:p>
      </dgm:t>
    </dgm:pt>
    <dgm:pt modelId="{8D0D252E-8748-4869-B782-1B3AC89DD6BE}" type="parTrans" cxnId="{B914E4B8-9484-4E54-8087-AB9710BA863D}">
      <dgm:prSet/>
      <dgm:spPr/>
      <dgm:t>
        <a:bodyPr/>
        <a:lstStyle/>
        <a:p>
          <a:endParaRPr lang="en-US"/>
        </a:p>
      </dgm:t>
    </dgm:pt>
    <dgm:pt modelId="{69C1077B-8AC9-4000-AAD4-8E27EA566657}" type="sibTrans" cxnId="{B914E4B8-9484-4E54-8087-AB9710BA863D}">
      <dgm:prSet/>
      <dgm:spPr/>
      <dgm:t>
        <a:bodyPr/>
        <a:lstStyle/>
        <a:p>
          <a:endParaRPr lang="en-US"/>
        </a:p>
      </dgm:t>
    </dgm:pt>
    <dgm:pt modelId="{7C5A2895-6BB3-4A2E-87E5-F8C6FB9C1AD2}">
      <dgm:prSet phldrT="[Text]"/>
      <dgm:spPr/>
      <dgm:t>
        <a:bodyPr/>
        <a:lstStyle/>
        <a:p>
          <a:r>
            <a:rPr lang="tr-TR" dirty="0" smtClean="0"/>
            <a:t>Tanımlanan paydaşlar</a:t>
          </a:r>
          <a:endParaRPr lang="en-US" dirty="0"/>
        </a:p>
      </dgm:t>
    </dgm:pt>
    <dgm:pt modelId="{3B739001-6644-4B49-B5C9-61442F827A07}" type="parTrans" cxnId="{90034970-A017-476C-8C23-C9872269259C}">
      <dgm:prSet/>
      <dgm:spPr/>
      <dgm:t>
        <a:bodyPr/>
        <a:lstStyle/>
        <a:p>
          <a:endParaRPr lang="en-US"/>
        </a:p>
      </dgm:t>
    </dgm:pt>
    <dgm:pt modelId="{D877071E-D9DB-4150-899B-8C66F7167F59}" type="sibTrans" cxnId="{90034970-A017-476C-8C23-C9872269259C}">
      <dgm:prSet/>
      <dgm:spPr/>
      <dgm:t>
        <a:bodyPr/>
        <a:lstStyle/>
        <a:p>
          <a:endParaRPr lang="en-US"/>
        </a:p>
      </dgm:t>
    </dgm:pt>
    <dgm:pt modelId="{8929A2E2-717E-458A-A43B-3D122E60760A}">
      <dgm:prSet phldrT="[Text]"/>
      <dgm:spPr/>
      <dgm:t>
        <a:bodyPr/>
        <a:lstStyle/>
        <a:p>
          <a:r>
            <a:rPr lang="tr-TR" dirty="0" smtClean="0"/>
            <a:t>Şartlar</a:t>
          </a:r>
          <a:endParaRPr lang="en-US" dirty="0"/>
        </a:p>
      </dgm:t>
    </dgm:pt>
    <dgm:pt modelId="{8327F132-83B3-4BAE-BDE2-F413663ADFAB}" type="parTrans" cxnId="{60D5F77C-BE32-45FD-93A8-2FD287559548}">
      <dgm:prSet/>
      <dgm:spPr/>
      <dgm:t>
        <a:bodyPr/>
        <a:lstStyle/>
        <a:p>
          <a:endParaRPr lang="en-US"/>
        </a:p>
      </dgm:t>
    </dgm:pt>
    <dgm:pt modelId="{212F37D6-EF71-4B64-AF66-E6EF9B1EEC3A}" type="sibTrans" cxnId="{60D5F77C-BE32-45FD-93A8-2FD287559548}">
      <dgm:prSet/>
      <dgm:spPr/>
      <dgm:t>
        <a:bodyPr/>
        <a:lstStyle/>
        <a:p>
          <a:endParaRPr lang="en-US"/>
        </a:p>
      </dgm:t>
    </dgm:pt>
    <dgm:pt modelId="{137746BB-428E-4C9A-B53B-A4C269BCD7BB}">
      <dgm:prSet phldrT="[Text]"/>
      <dgm:spPr/>
      <dgm:t>
        <a:bodyPr/>
        <a:lstStyle/>
        <a:p>
          <a:r>
            <a:rPr lang="tr-TR" dirty="0" smtClean="0"/>
            <a:t>Dokümantasyon</a:t>
          </a:r>
          <a:endParaRPr lang="en-US" dirty="0"/>
        </a:p>
      </dgm:t>
    </dgm:pt>
    <dgm:pt modelId="{3B525608-1E46-46E3-8952-5A8E84FAD59B}" type="parTrans" cxnId="{7889F60E-404D-459D-94F9-8E4312E11782}">
      <dgm:prSet/>
      <dgm:spPr/>
      <dgm:t>
        <a:bodyPr/>
        <a:lstStyle/>
        <a:p>
          <a:endParaRPr lang="en-US"/>
        </a:p>
      </dgm:t>
    </dgm:pt>
    <dgm:pt modelId="{91021167-E85B-417D-BD54-A893E6C21C9C}" type="sibTrans" cxnId="{7889F60E-404D-459D-94F9-8E4312E11782}">
      <dgm:prSet/>
      <dgm:spPr/>
      <dgm:t>
        <a:bodyPr/>
        <a:lstStyle/>
        <a:p>
          <a:endParaRPr lang="en-US"/>
        </a:p>
      </dgm:t>
    </dgm:pt>
    <dgm:pt modelId="{C31D3604-7B1B-4D58-A6CB-75B396C4FF99}">
      <dgm:prSet phldrT="[Text]"/>
      <dgm:spPr/>
      <dgm:t>
        <a:bodyPr/>
        <a:lstStyle/>
        <a:p>
          <a:r>
            <a:rPr lang="tr-TR" dirty="0" smtClean="0"/>
            <a:t>Belirlenen riskler </a:t>
          </a:r>
          <a:endParaRPr lang="en-US" dirty="0"/>
        </a:p>
      </dgm:t>
    </dgm:pt>
    <dgm:pt modelId="{8E54AB62-F3F7-4BC1-B399-2BCF7FEFF42A}" type="parTrans" cxnId="{F20FA908-B2FC-4082-BFE8-DACEAA9B9DD8}">
      <dgm:prSet/>
      <dgm:spPr/>
      <dgm:t>
        <a:bodyPr/>
        <a:lstStyle/>
        <a:p>
          <a:endParaRPr lang="en-US"/>
        </a:p>
      </dgm:t>
    </dgm:pt>
    <dgm:pt modelId="{F1B1BA8E-5C92-470C-87AA-6F120BD693FC}" type="sibTrans" cxnId="{F20FA908-B2FC-4082-BFE8-DACEAA9B9DD8}">
      <dgm:prSet/>
      <dgm:spPr/>
      <dgm:t>
        <a:bodyPr/>
        <a:lstStyle/>
        <a:p>
          <a:endParaRPr lang="en-US"/>
        </a:p>
      </dgm:t>
    </dgm:pt>
    <dgm:pt modelId="{994898DA-43CF-47BA-8B1E-28E9740615CD}">
      <dgm:prSet phldrT="[Text]"/>
      <dgm:spPr/>
      <dgm:t>
        <a:bodyPr/>
        <a:lstStyle/>
        <a:p>
          <a:endParaRPr lang="en-US" dirty="0"/>
        </a:p>
      </dgm:t>
    </dgm:pt>
    <dgm:pt modelId="{0F5C7645-B6DC-451F-A69D-04718F4E51C5}" type="parTrans" cxnId="{44957295-43D0-44CB-8BBB-ADCDB8F5A378}">
      <dgm:prSet/>
      <dgm:spPr/>
      <dgm:t>
        <a:bodyPr/>
        <a:lstStyle/>
        <a:p>
          <a:endParaRPr lang="en-US"/>
        </a:p>
      </dgm:t>
    </dgm:pt>
    <dgm:pt modelId="{C48BFD49-EF66-49C4-A776-9890EAFD22A8}" type="sibTrans" cxnId="{44957295-43D0-44CB-8BBB-ADCDB8F5A378}">
      <dgm:prSet/>
      <dgm:spPr/>
      <dgm:t>
        <a:bodyPr/>
        <a:lstStyle/>
        <a:p>
          <a:endParaRPr lang="en-US"/>
        </a:p>
      </dgm:t>
    </dgm:pt>
    <dgm:pt modelId="{F8CD2ABA-C193-4193-872D-88F273135572}">
      <dgm:prSet phldrT="[Text]"/>
      <dgm:spPr/>
      <dgm:t>
        <a:bodyPr/>
        <a:lstStyle/>
        <a:p>
          <a:r>
            <a:rPr lang="tr-TR" dirty="0" err="1" smtClean="0"/>
            <a:t>Organizasyonel</a:t>
          </a:r>
          <a:r>
            <a:rPr lang="tr-TR" dirty="0" smtClean="0"/>
            <a:t> süreç varlıkları</a:t>
          </a:r>
          <a:endParaRPr lang="en-US" dirty="0"/>
        </a:p>
      </dgm:t>
    </dgm:pt>
    <dgm:pt modelId="{B73F9C55-5AF4-488C-A8F0-1BA9FE37DF23}" type="parTrans" cxnId="{C046ADBD-419C-466D-BFE1-BFFEAE66FA7C}">
      <dgm:prSet/>
      <dgm:spPr/>
      <dgm:t>
        <a:bodyPr/>
        <a:lstStyle/>
        <a:p>
          <a:endParaRPr lang="en-US"/>
        </a:p>
      </dgm:t>
    </dgm:pt>
    <dgm:pt modelId="{A7CF641F-09FF-475F-9757-9D9DFC8883E6}" type="sibTrans" cxnId="{C046ADBD-419C-466D-BFE1-BFFEAE66FA7C}">
      <dgm:prSet/>
      <dgm:spPr/>
      <dgm:t>
        <a:bodyPr/>
        <a:lstStyle/>
        <a:p>
          <a:endParaRPr lang="en-US"/>
        </a:p>
      </dgm:t>
    </dgm:pt>
    <dgm:pt modelId="{8BA8783D-426F-414B-AE9D-659DBFBF2153}">
      <dgm:prSet phldrT="[Text]"/>
      <dgm:spPr/>
      <dgm:t>
        <a:bodyPr/>
        <a:lstStyle/>
        <a:p>
          <a:r>
            <a:rPr lang="tr-TR" dirty="0" smtClean="0"/>
            <a:t>Kalite maliyeti</a:t>
          </a:r>
          <a:endParaRPr lang="en-US" dirty="0"/>
        </a:p>
      </dgm:t>
    </dgm:pt>
    <dgm:pt modelId="{04880560-5B97-4C45-BF37-868FE3E829C9}" type="parTrans" cxnId="{2F1C7DAF-644E-42D4-8D05-EBCD510D243C}">
      <dgm:prSet/>
      <dgm:spPr/>
      <dgm:t>
        <a:bodyPr/>
        <a:lstStyle/>
        <a:p>
          <a:endParaRPr lang="en-US"/>
        </a:p>
      </dgm:t>
    </dgm:pt>
    <dgm:pt modelId="{6821AD2C-BA7F-4AC3-83B0-E33171396B66}" type="sibTrans" cxnId="{2F1C7DAF-644E-42D4-8D05-EBCD510D243C}">
      <dgm:prSet/>
      <dgm:spPr/>
      <dgm:t>
        <a:bodyPr/>
        <a:lstStyle/>
        <a:p>
          <a:endParaRPr lang="en-US"/>
        </a:p>
      </dgm:t>
    </dgm:pt>
    <dgm:pt modelId="{6F99C07D-18DF-4A0F-AD9F-5DD9026CCE83}">
      <dgm:prSet phldrT="[Text]"/>
      <dgm:spPr/>
      <dgm:t>
        <a:bodyPr/>
        <a:lstStyle/>
        <a:p>
          <a:r>
            <a:rPr lang="tr-TR" dirty="0" smtClean="0"/>
            <a:t>Kalite araçları (en az yedi kalite aracı)</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9095A8FA-E597-472C-AAB9-FF800CB8E658}">
      <dgm:prSet phldrT="[Text]"/>
      <dgm:spPr/>
      <dgm:t>
        <a:bodyPr/>
        <a:lstStyle/>
        <a:p>
          <a:r>
            <a:rPr lang="tr-TR" dirty="0" smtClean="0"/>
            <a:t>İstatistiksel örnekleme</a:t>
          </a:r>
          <a:endParaRPr lang="en-US" dirty="0"/>
        </a:p>
      </dgm:t>
    </dgm:pt>
    <dgm:pt modelId="{2A4F9BCF-4565-419F-8CCA-ED4C334B7A76}" type="parTrans" cxnId="{6FF67F16-C589-49AC-9FE7-65BEFF6100B5}">
      <dgm:prSet/>
      <dgm:spPr/>
      <dgm:t>
        <a:bodyPr/>
        <a:lstStyle/>
        <a:p>
          <a:endParaRPr lang="en-US"/>
        </a:p>
      </dgm:t>
    </dgm:pt>
    <dgm:pt modelId="{8F916A18-2CC5-422B-851B-58954FF09163}" type="sibTrans" cxnId="{6FF67F16-C589-49AC-9FE7-65BEFF6100B5}">
      <dgm:prSet/>
      <dgm:spPr/>
      <dgm:t>
        <a:bodyPr/>
        <a:lstStyle/>
        <a:p>
          <a:endParaRPr lang="en-US"/>
        </a:p>
      </dgm:t>
    </dgm:pt>
    <dgm:pt modelId="{1F2D4890-1B56-4771-AFBE-3BBD25430249}">
      <dgm:prSet phldrT="[Text]"/>
      <dgm:spPr/>
      <dgm:t>
        <a:bodyPr/>
        <a:lstStyle/>
        <a:p>
          <a:r>
            <a:rPr lang="tr-TR" dirty="0" smtClean="0"/>
            <a:t>Maliyet-fayda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Karşılaştırma</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C04195B0-D06D-4BE2-B656-19C944CDAD87}">
      <dgm:prSet phldrT="[Text]"/>
      <dgm:spPr/>
      <dgm:t>
        <a:bodyPr/>
        <a:lstStyle/>
        <a:p>
          <a:r>
            <a:rPr lang="tr-TR" dirty="0" smtClean="0"/>
            <a:t>Kalite ölçüleri</a:t>
          </a:r>
          <a:endParaRPr lang="en-US" dirty="0"/>
        </a:p>
      </dgm:t>
    </dgm:pt>
    <dgm:pt modelId="{35973B4B-D06A-4639-882D-269D642E0613}" type="parTrans" cxnId="{0284CAC0-AC4D-46B2-A9FE-F5434CED6ECA}">
      <dgm:prSet/>
      <dgm:spPr/>
      <dgm:t>
        <a:bodyPr/>
        <a:lstStyle/>
        <a:p>
          <a:endParaRPr lang="en-US"/>
        </a:p>
      </dgm:t>
    </dgm:pt>
    <dgm:pt modelId="{09A7FED2-7E08-4CF9-85CA-1A4074C83263}" type="sibTrans" cxnId="{0284CAC0-AC4D-46B2-A9FE-F5434CED6ECA}">
      <dgm:prSet/>
      <dgm:spPr/>
      <dgm:t>
        <a:bodyPr/>
        <a:lstStyle/>
        <a:p>
          <a:endParaRPr lang="en-US"/>
        </a:p>
      </dgm:t>
    </dgm:pt>
    <dgm:pt modelId="{83636CF7-D39C-427B-AA96-25FBF64CEE07}">
      <dgm:prSet phldrT="[Text]"/>
      <dgm:spPr/>
      <dgm:t>
        <a:bodyPr/>
        <a:lstStyle/>
        <a:p>
          <a:r>
            <a:rPr lang="tr-TR" dirty="0" smtClean="0"/>
            <a:t>Kalite kontrol listesi</a:t>
          </a:r>
          <a:endParaRPr lang="en-US" dirty="0"/>
        </a:p>
      </dgm:t>
    </dgm:pt>
    <dgm:pt modelId="{AF9E15AF-4AF5-422B-80C3-3AAA5FF03361}" type="parTrans" cxnId="{6BC3CE77-6F09-4444-8988-7BA78E1A424B}">
      <dgm:prSet/>
      <dgm:spPr/>
      <dgm:t>
        <a:bodyPr/>
        <a:lstStyle/>
        <a:p>
          <a:endParaRPr lang="en-US"/>
        </a:p>
      </dgm:t>
    </dgm:pt>
    <dgm:pt modelId="{B9431FFC-005E-4764-A11E-1D94FC317D22}" type="sibTrans" cxnId="{6BC3CE77-6F09-4444-8988-7BA78E1A424B}">
      <dgm:prSet/>
      <dgm:spPr/>
      <dgm:t>
        <a:bodyPr/>
        <a:lstStyle/>
        <a:p>
          <a:endParaRPr lang="en-US"/>
        </a:p>
      </dgm:t>
    </dgm:pt>
    <dgm:pt modelId="{557DE045-2A08-4DD1-AFDB-3804159049FF}">
      <dgm:prSet phldrT="[Text]"/>
      <dgm:spPr/>
      <dgm:t>
        <a:bodyPr/>
        <a:lstStyle/>
        <a:p>
          <a:r>
            <a:rPr lang="tr-TR" dirty="0" smtClean="0"/>
            <a:t>Süreç iyileştirme planı</a:t>
          </a:r>
          <a:endParaRPr lang="en-US" dirty="0"/>
        </a:p>
      </dgm:t>
    </dgm:pt>
    <dgm:pt modelId="{92F37795-1C36-4EE4-8AEC-9A2DF257F4AB}" type="parTrans" cxnId="{B0AC0984-03C7-4536-8C68-D82C39D9F533}">
      <dgm:prSet/>
      <dgm:spPr/>
      <dgm:t>
        <a:bodyPr/>
        <a:lstStyle/>
        <a:p>
          <a:endParaRPr lang="en-US"/>
        </a:p>
      </dgm:t>
    </dgm:pt>
    <dgm:pt modelId="{F134D198-F816-4BCB-97D9-CE18EE907A77}" type="sibTrans" cxnId="{B0AC0984-03C7-4536-8C68-D82C39D9F533}">
      <dgm:prSet/>
      <dgm:spPr/>
      <dgm:t>
        <a:bodyPr/>
        <a:lstStyle/>
        <a:p>
          <a:endParaRPr lang="en-US"/>
        </a:p>
      </dgm:t>
    </dgm:pt>
    <dgm:pt modelId="{9DE1F093-D912-4811-9554-363900200A70}">
      <dgm:prSet phldrT="[Text]"/>
      <dgm:spPr/>
      <dgm:t>
        <a:bodyPr/>
        <a:lstStyle/>
        <a:p>
          <a:r>
            <a:rPr lang="tr-TR" dirty="0" smtClean="0"/>
            <a:t>BAP Süreci performans indikatörleri</a:t>
          </a:r>
          <a:endParaRPr lang="en-US" dirty="0"/>
        </a:p>
      </dgm:t>
    </dgm:pt>
    <dgm:pt modelId="{A4834679-D194-4854-96B3-5D6245D68B71}" type="parTrans" cxnId="{18169690-5804-4215-A87E-755548410681}">
      <dgm:prSet/>
      <dgm:spPr/>
      <dgm:t>
        <a:bodyPr/>
        <a:lstStyle/>
        <a:p>
          <a:endParaRPr lang="en-US"/>
        </a:p>
      </dgm:t>
    </dgm:pt>
    <dgm:pt modelId="{7D59A63E-DBB1-4C64-8729-3ADA74E48C6E}" type="sibTrans" cxnId="{18169690-5804-4215-A87E-755548410681}">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custLinFactNeighborX="1641" custLinFactNeighborY="3245">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7889F60E-404D-459D-94F9-8E4312E11782}" srcId="{C48BD5BD-A8D1-4C2F-A909-FF69C858B70C}" destId="{137746BB-428E-4C9A-B53B-A4C269BCD7BB}" srcOrd="3" destOrd="0" parTransId="{3B525608-1E46-46E3-8952-5A8E84FAD59B}" sibTransId="{91021167-E85B-417D-BD54-A893E6C21C9C}"/>
    <dgm:cxn modelId="{E264C585-4E03-47CA-A01D-302FE278C856}" type="presOf" srcId="{F3A2FFC7-F09C-4FB9-9C40-4BE9775CBF7F}" destId="{07431256-3DFC-4047-A18D-A0991635CCAA}" srcOrd="0" destOrd="0" presId="urn:microsoft.com/office/officeart/2005/8/layout/hList1"/>
    <dgm:cxn modelId="{7A081516-B331-4323-AE0A-690DC6B90A26}" type="presOf" srcId="{C31D3604-7B1B-4D58-A6CB-75B396C4FF99}" destId="{47F94B1E-8172-4A69-B3A4-FDBCD8F9B436}" srcOrd="0" destOrd="4" presId="urn:microsoft.com/office/officeart/2005/8/layout/hList1"/>
    <dgm:cxn modelId="{6BC3CE77-6F09-4444-8988-7BA78E1A424B}" srcId="{A2B3F28E-191D-483A-BFCE-61AA68817BBE}" destId="{83636CF7-D39C-427B-AA96-25FBF64CEE07}" srcOrd="2" destOrd="0" parTransId="{AF9E15AF-4AF5-422B-80C3-3AAA5FF03361}" sibTransId="{B9431FFC-005E-4764-A11E-1D94FC317D22}"/>
    <dgm:cxn modelId="{7FB7AB03-094C-4F90-9EE2-185EE97A31B4}" srcId="{C66FCD37-231A-4C57-867B-B0CD860D1D4E}" destId="{331F6FAD-515A-4662-A62F-C40829A383C3}" srcOrd="3" destOrd="0" parTransId="{5F4A9689-12F9-45B9-B759-1BC99D015479}" sibTransId="{F7BEF58E-502B-4995-BABE-21276ECC618D}"/>
    <dgm:cxn modelId="{C2128DAF-645A-42DD-8541-F8E3F68030C2}" type="presOf" srcId="{8BA8783D-426F-414B-AE9D-659DBFBF2153}" destId="{A9AFB589-4F47-4C1B-AC2C-B16DD0F91756}" srcOrd="0" destOrd="5" presId="urn:microsoft.com/office/officeart/2005/8/layout/hList1"/>
    <dgm:cxn modelId="{AFF031A6-E2D6-4A7A-8F00-27BA96D8F9A7}" type="presOf" srcId="{331F6FAD-515A-4662-A62F-C40829A383C3}" destId="{A9AFB589-4F47-4C1B-AC2C-B16DD0F91756}" srcOrd="0" destOrd="3" presId="urn:microsoft.com/office/officeart/2005/8/layout/hList1"/>
    <dgm:cxn modelId="{0E621083-CFA5-4E36-A863-631076B3D66D}" srcId="{C66FCD37-231A-4C57-867B-B0CD860D1D4E}" destId="{1F2D4890-1B56-4771-AFBE-3BBD25430249}" srcOrd="4" destOrd="0" parTransId="{1005F683-D661-41D0-B705-87940C2147C8}" sibTransId="{645E97E0-99B3-4E89-8420-C926CEF53869}"/>
    <dgm:cxn modelId="{8B1A5596-644B-4B2A-8928-06CBCAB6B834}" type="presOf" srcId="{98FF8A77-7E37-4BBF-B922-CA083894DA02}" destId="{A9AFB589-4F47-4C1B-AC2C-B16DD0F91756}" srcOrd="0" destOrd="1" presId="urn:microsoft.com/office/officeart/2005/8/layout/hList1"/>
    <dgm:cxn modelId="{C046ADBD-419C-466D-BFE1-BFFEAE66FA7C}" srcId="{C48BD5BD-A8D1-4C2F-A909-FF69C858B70C}" destId="{F8CD2ABA-C193-4193-872D-88F273135572}" srcOrd="6" destOrd="0" parTransId="{B73F9C55-5AF4-488C-A8F0-1BA9FE37DF23}" sibTransId="{A7CF641F-09FF-475F-9757-9D9DFC8883E6}"/>
    <dgm:cxn modelId="{0284CAC0-AC4D-46B2-A9FE-F5434CED6ECA}" srcId="{A2B3F28E-191D-483A-BFCE-61AA68817BBE}" destId="{C04195B0-D06D-4BE2-B656-19C944CDAD87}" srcOrd="1" destOrd="0" parTransId="{35973B4B-D06A-4639-882D-269D642E0613}" sibTransId="{09A7FED2-7E08-4CF9-85CA-1A4074C83263}"/>
    <dgm:cxn modelId="{FEA37DE3-F35E-49D1-A7F9-403ED624DB5A}" type="presOf" srcId="{9DE1F093-D912-4811-9554-363900200A70}" destId="{35767259-8857-417F-AA1B-F5BD90F6AD6D}" srcOrd="0" destOrd="5"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2DA27B55-9313-4053-BD08-24BED4B45FC3}" type="presOf" srcId="{7C5A2895-6BB3-4A2E-87E5-F8C6FB9C1AD2}" destId="{47F94B1E-8172-4A69-B3A4-FDBCD8F9B436}" srcOrd="0" destOrd="1" presId="urn:microsoft.com/office/officeart/2005/8/layout/hList1"/>
    <dgm:cxn modelId="{6FF67F16-C589-49AC-9FE7-65BEFF6100B5}" srcId="{C66FCD37-231A-4C57-867B-B0CD860D1D4E}" destId="{9095A8FA-E597-472C-AAB9-FF800CB8E658}" srcOrd="2" destOrd="0" parTransId="{2A4F9BCF-4565-419F-8CCA-ED4C334B7A76}" sibTransId="{8F916A18-2CC5-422B-851B-58954FF09163}"/>
    <dgm:cxn modelId="{7EE378E0-CC1E-41BA-9974-E9F8D29EEAA4}" type="presOf" srcId="{F8CD2ABA-C193-4193-872D-88F273135572}" destId="{47F94B1E-8172-4A69-B3A4-FDBCD8F9B436}" srcOrd="0" destOrd="6" presId="urn:microsoft.com/office/officeart/2005/8/layout/hList1"/>
    <dgm:cxn modelId="{B0AC0984-03C7-4536-8C68-D82C39D9F533}" srcId="{A2B3F28E-191D-483A-BFCE-61AA68817BBE}" destId="{557DE045-2A08-4DD1-AFDB-3804159049FF}" srcOrd="3" destOrd="0" parTransId="{92F37795-1C36-4EE4-8AEC-9A2DF257F4AB}" sibTransId="{F134D198-F816-4BCB-97D9-CE18EE907A77}"/>
    <dgm:cxn modelId="{ED9A1029-FCC9-4B72-B510-25F774BD5D22}" type="presOf" srcId="{214BE353-BAED-443C-B492-1830DC97BF37}" destId="{47F94B1E-8172-4A69-B3A4-FDBCD8F9B436}" srcOrd="0" destOrd="0" presId="urn:microsoft.com/office/officeart/2005/8/layout/hList1"/>
    <dgm:cxn modelId="{18169690-5804-4215-A87E-755548410681}" srcId="{A2B3F28E-191D-483A-BFCE-61AA68817BBE}" destId="{9DE1F093-D912-4811-9554-363900200A70}" srcOrd="5" destOrd="0" parTransId="{A4834679-D194-4854-96B3-5D6245D68B71}" sibTransId="{7D59A63E-DBB1-4C64-8729-3ADA74E48C6E}"/>
    <dgm:cxn modelId="{2C432014-A172-46C7-B14B-FA78C2D7FF2F}" type="presOf" srcId="{557DE045-2A08-4DD1-AFDB-3804159049FF}" destId="{35767259-8857-417F-AA1B-F5BD90F6AD6D}" srcOrd="0" destOrd="3" presId="urn:microsoft.com/office/officeart/2005/8/layout/hList1"/>
    <dgm:cxn modelId="{35742C2C-233E-429C-AE5F-74151892FADD}" type="presOf" srcId="{C04195B0-D06D-4BE2-B656-19C944CDAD87}" destId="{35767259-8857-417F-AA1B-F5BD90F6AD6D}" srcOrd="0" destOrd="1" presId="urn:microsoft.com/office/officeart/2005/8/layout/hList1"/>
    <dgm:cxn modelId="{F9B9055B-F36E-461B-BB58-FE8B41CBF248}" type="presOf" srcId="{1F2D4890-1B56-4771-AFBE-3BBD25430249}" destId="{A9AFB589-4F47-4C1B-AC2C-B16DD0F91756}" srcOrd="0" destOrd="4" presId="urn:microsoft.com/office/officeart/2005/8/layout/hList1"/>
    <dgm:cxn modelId="{11526781-720C-4699-A3A2-DD787B8BB83D}" type="presOf" srcId="{3F02DA5A-6783-410A-A993-78E98C207873}" destId="{47F94B1E-8172-4A69-B3A4-FDBCD8F9B436}" srcOrd="0" destOrd="5" presId="urn:microsoft.com/office/officeart/2005/8/layout/hList1"/>
    <dgm:cxn modelId="{90034970-A017-476C-8C23-C9872269259C}" srcId="{C48BD5BD-A8D1-4C2F-A909-FF69C858B70C}" destId="{7C5A2895-6BB3-4A2E-87E5-F8C6FB9C1AD2}" srcOrd="1" destOrd="0" parTransId="{3B739001-6644-4B49-B5C9-61442F827A07}" sibTransId="{D877071E-D9DB-4150-899B-8C66F7167F59}"/>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8A32F51B-0AD5-4400-B764-D61C2044596A}" type="presOf" srcId="{B45FEED9-8DB3-4A25-AA57-D35F6563E902}" destId="{35767259-8857-417F-AA1B-F5BD90F6AD6D}"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2C309DFE-24ED-428A-B21E-BD05A17E696A}" type="presOf" srcId="{A2B3F28E-191D-483A-BFCE-61AA68817BBE}" destId="{47076811-2338-4705-9665-197897BA2D48}" srcOrd="0" destOrd="0" presId="urn:microsoft.com/office/officeart/2005/8/layout/hList1"/>
    <dgm:cxn modelId="{B914E4B8-9484-4E54-8087-AB9710BA863D}" srcId="{A2B3F28E-191D-483A-BFCE-61AA68817BBE}" destId="{E9B6FB84-CC72-44BD-BFE9-9919F0099F32}" srcOrd="4" destOrd="0" parTransId="{8D0D252E-8748-4869-B782-1B3AC89DD6BE}" sibTransId="{69C1077B-8AC9-4000-AAD4-8E27EA566657}"/>
    <dgm:cxn modelId="{50A7AFEB-8E16-472B-AEEB-340FD551BDB4}" type="presOf" srcId="{6F99C07D-18DF-4A0F-AD9F-5DD9026CCE83}" destId="{A9AFB589-4F47-4C1B-AC2C-B16DD0F91756}"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C140B4C-FE86-4925-A169-D699102E9684}" type="presOf" srcId="{994898DA-43CF-47BA-8B1E-28E9740615CD}" destId="{47F94B1E-8172-4A69-B3A4-FDBCD8F9B436}" srcOrd="0" destOrd="7" presId="urn:microsoft.com/office/officeart/2005/8/layout/hList1"/>
    <dgm:cxn modelId="{CF88D777-66BB-4B87-AA40-5D12A8196F72}" type="presOf" srcId="{E9B6FB84-CC72-44BD-BFE9-9919F0099F32}" destId="{35767259-8857-417F-AA1B-F5BD90F6AD6D}" srcOrd="0" destOrd="4" presId="urn:microsoft.com/office/officeart/2005/8/layout/hList1"/>
    <dgm:cxn modelId="{767C3090-BD58-4CAD-B41E-2EF0ADC9B010}" srcId="{C66FCD37-231A-4C57-867B-B0CD860D1D4E}" destId="{98FF8A77-7E37-4BBF-B922-CA083894DA02}" srcOrd="1" destOrd="0" parTransId="{73A56698-65E0-4999-9A5B-53BB34D5921D}" sibTransId="{696173A0-FBFD-4CC9-99B5-7B401DE61195}"/>
    <dgm:cxn modelId="{2F1C7DAF-644E-42D4-8D05-EBCD510D243C}" srcId="{C66FCD37-231A-4C57-867B-B0CD860D1D4E}" destId="{8BA8783D-426F-414B-AE9D-659DBFBF2153}" srcOrd="5" destOrd="0" parTransId="{04880560-5B97-4C45-BF37-868FE3E829C9}" sibTransId="{6821AD2C-BA7F-4AC3-83B0-E33171396B66}"/>
    <dgm:cxn modelId="{305A2D69-9299-4C40-8325-16F01AF6947B}" srcId="{A2B3F28E-191D-483A-BFCE-61AA68817BBE}" destId="{B45FEED9-8DB3-4A25-AA57-D35F6563E902}" srcOrd="0" destOrd="0" parTransId="{2C0CE3E0-4D44-4E34-861A-F4FCF1BBF3B3}" sibTransId="{00844D60-FF13-4785-BFD6-AF77E9B2B49D}"/>
    <dgm:cxn modelId="{5F509143-FC0B-4842-A537-A713B7E01BE3}" srcId="{F3A2FFC7-F09C-4FB9-9C40-4BE9775CBF7F}" destId="{C48BD5BD-A8D1-4C2F-A909-FF69C858B70C}" srcOrd="0" destOrd="0" parTransId="{5A8A1A64-26D7-4B8D-B802-76C8D871929B}" sibTransId="{3C8372E1-98C3-4608-AAE1-73CCE257EF84}"/>
    <dgm:cxn modelId="{60D5F77C-BE32-45FD-93A8-2FD287559548}" srcId="{C48BD5BD-A8D1-4C2F-A909-FF69C858B70C}" destId="{8929A2E2-717E-458A-A43B-3D122E60760A}" srcOrd="2" destOrd="0" parTransId="{8327F132-83B3-4BAE-BDE2-F413663ADFAB}" sibTransId="{212F37D6-EF71-4B64-AF66-E6EF9B1EEC3A}"/>
    <dgm:cxn modelId="{CDE2189D-0017-42C4-A9EB-0E2D526DA8C9}" type="presOf" srcId="{C48BD5BD-A8D1-4C2F-A909-FF69C858B70C}" destId="{15BA5FA9-E392-41C2-BCC8-A3FBB611F904}" srcOrd="0" destOrd="0" presId="urn:microsoft.com/office/officeart/2005/8/layout/hList1"/>
    <dgm:cxn modelId="{2915F04A-2CE2-436C-A9C4-7849A650966E}" type="presOf" srcId="{9095A8FA-E597-472C-AAB9-FF800CB8E658}" destId="{A9AFB589-4F47-4C1B-AC2C-B16DD0F91756}" srcOrd="0" destOrd="2" presId="urn:microsoft.com/office/officeart/2005/8/layout/hList1"/>
    <dgm:cxn modelId="{089F1158-AD13-4323-942C-C06E3C0364D0}" type="presOf" srcId="{8929A2E2-717E-458A-A43B-3D122E60760A}" destId="{47F94B1E-8172-4A69-B3A4-FDBCD8F9B436}" srcOrd="0" destOrd="2" presId="urn:microsoft.com/office/officeart/2005/8/layout/hList1"/>
    <dgm:cxn modelId="{F20FA908-B2FC-4082-BFE8-DACEAA9B9DD8}" srcId="{C48BD5BD-A8D1-4C2F-A909-FF69C858B70C}" destId="{C31D3604-7B1B-4D58-A6CB-75B396C4FF99}" srcOrd="4" destOrd="0" parTransId="{8E54AB62-F3F7-4BC1-B399-2BCF7FEFF42A}" sibTransId="{F1B1BA8E-5C92-470C-87AA-6F120BD693FC}"/>
    <dgm:cxn modelId="{D17C4C39-AAB7-4BEE-BF84-10CA08948009}" type="presOf" srcId="{83636CF7-D39C-427B-AA96-25FBF64CEE07}" destId="{35767259-8857-417F-AA1B-F5BD90F6AD6D}" srcOrd="0" destOrd="2" presId="urn:microsoft.com/office/officeart/2005/8/layout/hList1"/>
    <dgm:cxn modelId="{F5DAE393-7567-4E47-84E5-220888E691C8}" type="presOf" srcId="{137746BB-428E-4C9A-B53B-A4C269BCD7BB}" destId="{47F94B1E-8172-4A69-B3A4-FDBCD8F9B436}" srcOrd="0" destOrd="3" presId="urn:microsoft.com/office/officeart/2005/8/layout/hList1"/>
    <dgm:cxn modelId="{D4E06741-2991-4002-86C8-8688AD3AEA0C}" srcId="{C48BD5BD-A8D1-4C2F-A909-FF69C858B70C}" destId="{3F02DA5A-6783-410A-A993-78E98C207873}" srcOrd="5" destOrd="0" parTransId="{1B76117C-33DD-4BD9-BBD5-A1CD8567E30C}" sibTransId="{0FA8BFEC-EEFE-4372-9B29-393104DCDD58}"/>
    <dgm:cxn modelId="{44957295-43D0-44CB-8BBB-ADCDB8F5A378}" srcId="{C48BD5BD-A8D1-4C2F-A909-FF69C858B70C}" destId="{994898DA-43CF-47BA-8B1E-28E9740615CD}" srcOrd="7" destOrd="0" parTransId="{0F5C7645-B6DC-451F-A69D-04718F4E51C5}" sibTransId="{C48BFD49-EF66-49C4-A776-9890EAFD22A8}"/>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333399"/>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custT="1"/>
      <dgm:spPr/>
      <dgm:t>
        <a:bodyPr/>
        <a:lstStyle/>
        <a:p>
          <a:r>
            <a:rPr lang="tr-TR" sz="2000" dirty="0" smtClean="0"/>
            <a:t>Proje başvurusu</a:t>
          </a:r>
          <a:endParaRPr lang="en-US" sz="2000"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custT="1"/>
      <dgm:spPr/>
      <dgm:t>
        <a:bodyPr/>
        <a:lstStyle/>
        <a:p>
          <a:r>
            <a:rPr lang="tr-TR" sz="2000" dirty="0" smtClean="0"/>
            <a:t>Proje destek onayı</a:t>
          </a:r>
          <a:endParaRPr lang="en-US" sz="2000"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custT="1"/>
      <dgm:spPr/>
      <dgm:t>
        <a:bodyPr/>
        <a:lstStyle/>
        <a:p>
          <a:r>
            <a:rPr lang="tr-TR" sz="2000" dirty="0" smtClean="0"/>
            <a:t>Projenin değerlendirilmesi</a:t>
          </a:r>
          <a:endParaRPr lang="en-US" sz="2000"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5ECCD44E-983F-4652-A0DE-893128240626}">
      <dgm:prSet phldrT="[Text]" custT="1"/>
      <dgm:spPr/>
      <dgm:t>
        <a:bodyPr/>
        <a:lstStyle/>
        <a:p>
          <a:endParaRPr lang="en-US" sz="2000" dirty="0"/>
        </a:p>
      </dgm:t>
    </dgm:pt>
    <dgm:pt modelId="{2D8BCFCB-377C-408E-B5F3-A7CA278AD2EF}" type="parTrans" cxnId="{DF03C0C8-9484-4163-B666-CAA74001B49B}">
      <dgm:prSet/>
      <dgm:spPr/>
      <dgm:t>
        <a:bodyPr/>
        <a:lstStyle/>
        <a:p>
          <a:endParaRPr lang="en-US"/>
        </a:p>
      </dgm:t>
    </dgm:pt>
    <dgm:pt modelId="{04FCD8E6-B11C-499C-802F-F4C337C68145}" type="sibTrans" cxnId="{DF03C0C8-9484-4163-B666-CAA74001B49B}">
      <dgm:prSet/>
      <dgm:spPr/>
      <dgm:t>
        <a:bodyPr/>
        <a:lstStyle/>
        <a:p>
          <a:endParaRPr lang="en-US"/>
        </a:p>
      </dgm:t>
    </dgm:pt>
    <dgm:pt modelId="{FF07ABDB-35D3-46B0-9B60-672F5741DD3C}">
      <dgm:prSet phldrT="[Text]" custT="1"/>
      <dgm:spPr/>
      <dgm:t>
        <a:bodyPr/>
        <a:lstStyle/>
        <a:p>
          <a:endParaRPr lang="en-US" sz="2000" dirty="0"/>
        </a:p>
      </dgm:t>
    </dgm:pt>
    <dgm:pt modelId="{BABCABB5-3B73-4F68-B9CF-A30B3E02BF20}" type="parTrans" cxnId="{01FE769F-4DF4-4BD1-96A8-241ADBC232D3}">
      <dgm:prSet/>
      <dgm:spPr/>
      <dgm:t>
        <a:bodyPr/>
        <a:lstStyle/>
        <a:p>
          <a:endParaRPr lang="en-US"/>
        </a:p>
      </dgm:t>
    </dgm:pt>
    <dgm:pt modelId="{36DC8C90-921D-4943-8AB6-23A40369CEDE}" type="sibTrans" cxnId="{01FE769F-4DF4-4BD1-96A8-241ADBC232D3}">
      <dgm:prSet/>
      <dgm:spPr/>
      <dgm:t>
        <a:bodyPr/>
        <a:lstStyle/>
        <a:p>
          <a:endParaRPr lang="en-US"/>
        </a:p>
      </dgm:t>
    </dgm:pt>
    <dgm:pt modelId="{27F636E7-A386-40ED-8B4F-61DD34CD5211}">
      <dgm:prSet phldrT="[Text]" custT="1"/>
      <dgm:spPr/>
      <dgm:t>
        <a:bodyPr/>
        <a:lstStyle/>
        <a:p>
          <a:r>
            <a:rPr lang="tr-TR" sz="2000" dirty="0" smtClean="0"/>
            <a:t>Değerlendirme sürecinin tanımlanması</a:t>
          </a:r>
          <a:endParaRPr lang="en-US" sz="2000" dirty="0"/>
        </a:p>
      </dgm:t>
    </dgm:pt>
    <dgm:pt modelId="{96AECEB7-847C-4DD6-BE37-22093DCE1B26}" type="parTrans" cxnId="{199104FE-BD1B-4357-93CC-220D534C7E8C}">
      <dgm:prSet/>
      <dgm:spPr/>
    </dgm:pt>
    <dgm:pt modelId="{30B9A9DB-E1F7-4C3A-9356-D1C622BFB9C7}" type="sibTrans" cxnId="{199104FE-BD1B-4357-93CC-220D534C7E8C}">
      <dgm:prSet/>
      <dgm:spPr/>
    </dgm:pt>
    <dgm:pt modelId="{A111D4A0-36E9-4901-90DD-F259CA389A85}">
      <dgm:prSet phldrT="[Text]" custT="1"/>
      <dgm:spPr/>
      <dgm:t>
        <a:bodyPr/>
        <a:lstStyle/>
        <a:p>
          <a:r>
            <a:rPr lang="tr-TR" sz="2000" dirty="0" smtClean="0"/>
            <a:t>Süreç dokümanlarının hazırlanması</a:t>
          </a:r>
          <a:endParaRPr lang="en-US" sz="2000" dirty="0"/>
        </a:p>
      </dgm:t>
    </dgm:pt>
    <dgm:pt modelId="{5FCFB041-9C83-4406-BB97-54A839502336}" type="parTrans" cxnId="{79EDDDC7-A929-47A0-A14A-F26701F46C21}">
      <dgm:prSet/>
      <dgm:spPr/>
    </dgm:pt>
    <dgm:pt modelId="{51967F12-7C49-4928-96A3-5EF37C5C687F}" type="sibTrans" cxnId="{79EDDDC7-A929-47A0-A14A-F26701F46C21}">
      <dgm:prSet/>
      <dgm:spPr/>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15CC3C21-A2B1-4E06-998F-346FBAAFFCA1}" srcId="{F3A2FFC7-F09C-4FB9-9C40-4BE9775CBF7F}" destId="{C66FCD37-231A-4C57-867B-B0CD860D1D4E}" srcOrd="1" destOrd="0" parTransId="{F9683286-ACB5-4E46-A387-EC698A407E87}" sibTransId="{647FAE1D-8CB7-47CB-9B87-AE2E2DA5007C}"/>
    <dgm:cxn modelId="{E264C585-4E03-47CA-A01D-302FE278C856}" type="presOf" srcId="{F3A2FFC7-F09C-4FB9-9C40-4BE9775CBF7F}" destId="{07431256-3DFC-4047-A18D-A0991635CCAA}" srcOrd="0" destOrd="0" presId="urn:microsoft.com/office/officeart/2005/8/layout/hList1"/>
    <dgm:cxn modelId="{CDE2189D-0017-42C4-A9EB-0E2D526DA8C9}" type="presOf" srcId="{C48BD5BD-A8D1-4C2F-A909-FF69C858B70C}" destId="{15BA5FA9-E392-41C2-BCC8-A3FBB611F904}"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ED9A1029-FCC9-4B72-B510-25F774BD5D22}" type="presOf" srcId="{214BE353-BAED-443C-B492-1830DC97BF37}" destId="{47F94B1E-8172-4A69-B3A4-FDBCD8F9B436}" srcOrd="0" destOrd="0" presId="urn:microsoft.com/office/officeart/2005/8/layout/hList1"/>
    <dgm:cxn modelId="{DF03C0C8-9484-4163-B666-CAA74001B49B}" srcId="{C66FCD37-231A-4C57-867B-B0CD860D1D4E}" destId="{5ECCD44E-983F-4652-A0DE-893128240626}" srcOrd="3" destOrd="0" parTransId="{2D8BCFCB-377C-408E-B5F3-A7CA278AD2EF}" sibTransId="{04FCD8E6-B11C-499C-802F-F4C337C68145}"/>
    <dgm:cxn modelId="{EB57C02E-3F8C-4C72-8431-1D70C34A05BC}" type="presOf" srcId="{C66FCD37-231A-4C57-867B-B0CD860D1D4E}" destId="{7B8ECE76-F053-4347-8D51-BC786470DFE4}" srcOrd="0" destOrd="0" presId="urn:microsoft.com/office/officeart/2005/8/layout/hList1"/>
    <dgm:cxn modelId="{0BD45C5C-5428-4CF8-A98D-7545645BE2A3}" srcId="{C66FCD37-231A-4C57-867B-B0CD860D1D4E}" destId="{D304BD74-4BCE-4AEA-B5F9-8B203F5AFF2D}" srcOrd="0" destOrd="0" parTransId="{3A6978B5-9A4C-4353-9F9B-D9EC63E82E69}" sibTransId="{6F4CB198-4D54-4CAA-BBA3-F4B14C8E8697}"/>
    <dgm:cxn modelId="{199104FE-BD1B-4357-93CC-220D534C7E8C}" srcId="{C66FCD37-231A-4C57-867B-B0CD860D1D4E}" destId="{27F636E7-A386-40ED-8B4F-61DD34CD5211}" srcOrd="1" destOrd="0" parTransId="{96AECEB7-847C-4DD6-BE37-22093DCE1B26}" sibTransId="{30B9A9DB-E1F7-4C3A-9356-D1C622BFB9C7}"/>
    <dgm:cxn modelId="{A6DF951B-D97A-4339-B9DB-F26E01D21798}" type="presOf" srcId="{A111D4A0-36E9-4901-90DD-F259CA389A85}" destId="{A9AFB589-4F47-4C1B-AC2C-B16DD0F91756}" srcOrd="0" destOrd="2"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D6794107-45D1-4EC2-8EA3-F007AEF61931}" type="presOf" srcId="{FF07ABDB-35D3-46B0-9B60-672F5741DD3C}" destId="{35767259-8857-417F-AA1B-F5BD90F6AD6D}" srcOrd="0" destOrd="1"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01FE769F-4DF4-4BD1-96A8-241ADBC232D3}" srcId="{A2B3F28E-191D-483A-BFCE-61AA68817BBE}" destId="{FF07ABDB-35D3-46B0-9B60-672F5741DD3C}" srcOrd="1" destOrd="0" parTransId="{BABCABB5-3B73-4F68-B9CF-A30B3E02BF20}" sibTransId="{36DC8C90-921D-4943-8AB6-23A40369CEDE}"/>
    <dgm:cxn modelId="{F601E0D1-7FA6-4B9F-A196-422DEBFB4563}" srcId="{F3A2FFC7-F09C-4FB9-9C40-4BE9775CBF7F}" destId="{A2B3F28E-191D-483A-BFCE-61AA68817BBE}" srcOrd="2" destOrd="0" parTransId="{103E05EA-6869-40B0-8F57-2E5A26856D82}" sibTransId="{CD5C623E-5A58-4E82-B0F7-F8796BAAB738}"/>
    <dgm:cxn modelId="{663F6B7E-E8E4-40AB-A3D3-AC3FFE7B46CE}" type="presOf" srcId="{D304BD74-4BCE-4AEA-B5F9-8B203F5AFF2D}" destId="{A9AFB589-4F47-4C1B-AC2C-B16DD0F91756}" srcOrd="0" destOrd="0" presId="urn:microsoft.com/office/officeart/2005/8/layout/hList1"/>
    <dgm:cxn modelId="{2C309DFE-24ED-428A-B21E-BD05A17E696A}" type="presOf" srcId="{A2B3F28E-191D-483A-BFCE-61AA68817BBE}" destId="{47076811-2338-4705-9665-197897BA2D48}" srcOrd="0" destOrd="0" presId="urn:microsoft.com/office/officeart/2005/8/layout/hList1"/>
    <dgm:cxn modelId="{79EDDDC7-A929-47A0-A14A-F26701F46C21}" srcId="{C66FCD37-231A-4C57-867B-B0CD860D1D4E}" destId="{A111D4A0-36E9-4901-90DD-F259CA389A85}" srcOrd="2" destOrd="0" parTransId="{5FCFB041-9C83-4406-BB97-54A839502336}" sibTransId="{51967F12-7C49-4928-96A3-5EF37C5C687F}"/>
    <dgm:cxn modelId="{43774F7F-4C6F-49B1-93A2-55A48A4EAA3C}" type="presOf" srcId="{5ECCD44E-983F-4652-A0DE-893128240626}" destId="{A9AFB589-4F47-4C1B-AC2C-B16DD0F91756}" srcOrd="0" destOrd="3" presId="urn:microsoft.com/office/officeart/2005/8/layout/hList1"/>
    <dgm:cxn modelId="{DD298E51-0E7B-41F5-AB6C-5952BCC98076}" type="presOf" srcId="{27F636E7-A386-40ED-8B4F-61DD34CD5211}" destId="{A9AFB589-4F47-4C1B-AC2C-B16DD0F91756}" srcOrd="0" destOrd="1" presId="urn:microsoft.com/office/officeart/2005/8/layout/hList1"/>
    <dgm:cxn modelId="{07C7D26D-66C5-4495-A199-3A25CF474EEE}" type="presOf" srcId="{9C797897-6C7A-4BEE-B918-D014BA0FEA05}" destId="{35767259-8857-417F-AA1B-F5BD90F6AD6D}" srcOrd="0" destOrd="0"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333399"/>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Kalite politikası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pt>
    <dgm:pt modelId="{BFA871AA-FF96-4E35-86A4-03849E9C085B}" type="sibTrans" cxnId="{FA887BA3-FBA0-40CB-ABBA-51A8C41FA4AB}">
      <dgm:prSet/>
      <dgm:spPr/>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C2CCA9B8-8B03-44A3-8074-268B62F6F04E}" type="presOf" srcId="{5920C7CF-BDE3-44B7-9591-DC91765B9D66}" destId="{A9AFB589-4F47-4C1B-AC2C-B16DD0F91756}" srcOrd="0" destOrd="0" presId="urn:microsoft.com/office/officeart/2005/8/layout/hList1"/>
    <dgm:cxn modelId="{09EBBFDD-D7F1-44FE-9B40-BCA632D96543}" type="presOf" srcId="{294B8EB3-4FE5-489F-9E1F-9346C7562536}" destId="{47F94B1E-8172-4A69-B3A4-FDBCD8F9B436}" srcOrd="0" destOrd="1" presId="urn:microsoft.com/office/officeart/2005/8/layout/hList1"/>
    <dgm:cxn modelId="{86A5146E-DAD6-440D-AE53-7729DF79F8C7}" srcId="{A2B3F28E-191D-483A-BFCE-61AA68817BBE}" destId="{B31DBA39-0DE2-4B31-80B6-6C646060948E}" srcOrd="2" destOrd="0" parTransId="{EB721FA7-BF52-4F51-8B02-D9D2EA1C7AC3}" sibTransId="{70AC15F5-ECAA-4B80-B231-8B7D92F6E94B}"/>
    <dgm:cxn modelId="{0F8615B3-842A-4A28-A30A-7858EE7A9BD9}" type="presOf" srcId="{1C63B31C-15F2-4453-9D5D-D0BEE6C2E008}" destId="{35767259-8857-417F-AA1B-F5BD90F6AD6D}" srcOrd="0" destOrd="4" presId="urn:microsoft.com/office/officeart/2005/8/layout/hList1"/>
    <dgm:cxn modelId="{97FBC15E-83F8-45F5-9746-BEA1D9E94A11}" srcId="{C66FCD37-231A-4C57-867B-B0CD860D1D4E}" destId="{0F896DB9-D329-4020-AF15-3216852D2D45}" srcOrd="4" destOrd="0" parTransId="{B4600A2B-4BD9-4FEC-AE8A-ED8EEA34F294}" sibTransId="{7F9355D9-750A-47F2-92F8-0FC0ED953A59}"/>
    <dgm:cxn modelId="{E1117BE1-23F5-47BB-A280-AB1BB3F82139}" srcId="{A2B3F28E-191D-483A-BFCE-61AA68817BBE}" destId="{8FCB97F1-7B0F-4AA4-935C-7E6CE2929129}" srcOrd="5" destOrd="0" parTransId="{B5AEF482-1961-47C3-9F47-6E509B86E232}" sibTransId="{7C3146E5-5015-46A9-A7FE-92BB17265EFC}"/>
    <dgm:cxn modelId="{91D5411E-30FD-4CD1-B7E6-DAF6A2BA7F73}" type="presOf" srcId="{8C0F85BF-B261-43DA-9CD0-9864EB8DDDFA}" destId="{35767259-8857-417F-AA1B-F5BD90F6AD6D}" srcOrd="0" destOrd="3" presId="urn:microsoft.com/office/officeart/2005/8/layout/hList1"/>
    <dgm:cxn modelId="{70A2CBD3-3751-4A40-95EE-DD14C60BD19D}" srcId="{C66FCD37-231A-4C57-867B-B0CD860D1D4E}" destId="{09B33E15-0987-4DD0-B0D3-8C5BABB980B6}" srcOrd="5" destOrd="0" parTransId="{5A4AC1F1-9D37-4256-AE71-601309CF620C}" sibTransId="{85D3BB2A-4F2B-4DA2-ADBE-1CA928FE81AF}"/>
    <dgm:cxn modelId="{56C6E046-89FE-4B57-A9C6-89D0E53FC205}" srcId="{A2B3F28E-191D-483A-BFCE-61AA68817BBE}" destId="{9C797897-6C7A-4BEE-B918-D014BA0FEA05}" srcOrd="0" destOrd="0" parTransId="{60124E73-DF3E-4594-852B-556F0CF8DFCB}" sibTransId="{114A9D09-81FA-4B53-AD19-92E85CE71DF2}"/>
    <dgm:cxn modelId="{ED9A1029-FCC9-4B72-B510-25F774BD5D22}" type="presOf" srcId="{214BE353-BAED-443C-B492-1830DC97BF37}" destId="{47F94B1E-8172-4A69-B3A4-FDBCD8F9B436}" srcOrd="0" destOrd="0" presId="urn:microsoft.com/office/officeart/2005/8/layout/hList1"/>
    <dgm:cxn modelId="{5FA0F195-D734-42B0-8AE8-2E892B7B8F98}" srcId="{A2B3F28E-191D-483A-BFCE-61AA68817BBE}" destId="{BCADEB8C-5872-47C0-B7B9-F800E6BBC002}" srcOrd="1" destOrd="0" parTransId="{09AA9739-A092-44C1-9260-B01FDB66376D}" sibTransId="{991466FB-6D93-424D-99B6-A252B707371E}"/>
    <dgm:cxn modelId="{3F08531B-575A-4C13-8447-6122AFD7E689}" srcId="{A2B3F28E-191D-483A-BFCE-61AA68817BBE}" destId="{1C63B31C-15F2-4453-9D5D-D0BEE6C2E008}" srcOrd="4" destOrd="0" parTransId="{D4B34E8E-3461-4EE2-846C-EBF8A03DBA26}" sibTransId="{7B59CE9A-9CB6-4E70-A1F5-231D8F1F62FF}"/>
    <dgm:cxn modelId="{DAA6DDFF-34F1-49ED-9570-0E7FED0F788E}" type="presOf" srcId="{02025595-C1E9-40CB-887A-BC8FFAF92DDC}" destId="{A9AFB589-4F47-4C1B-AC2C-B16DD0F91756}" srcOrd="0" destOrd="3" presId="urn:microsoft.com/office/officeart/2005/8/layout/hList1"/>
    <dgm:cxn modelId="{13CCB0C7-3F59-4DEF-B1DB-D15CC6435A28}" type="presOf" srcId="{719AF4AA-3306-4C58-ADBA-A27B5CB1D54D}" destId="{47F94B1E-8172-4A69-B3A4-FDBCD8F9B436}" srcOrd="0" destOrd="4" presId="urn:microsoft.com/office/officeart/2005/8/layout/hList1"/>
    <dgm:cxn modelId="{663F6B7E-E8E4-40AB-A3D3-AC3FFE7B46CE}" type="presOf" srcId="{D304BD74-4BCE-4AEA-B5F9-8B203F5AFF2D}" destId="{A9AFB589-4F47-4C1B-AC2C-B16DD0F91756}" srcOrd="0" destOrd="1"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00B4EEC9-B5FB-4E6A-8D79-64BB04C90B78}" srcId="{C48BD5BD-A8D1-4C2F-A909-FF69C858B70C}" destId="{719AF4AA-3306-4C58-ADBA-A27B5CB1D54D}" srcOrd="4" destOrd="0" parTransId="{E8A233C6-12BE-41CB-B42A-FA5E5AD8AF0D}" sibTransId="{91455A7C-01FA-45DB-AA45-7DA2FB701A57}"/>
    <dgm:cxn modelId="{F601E0D1-7FA6-4B9F-A196-422DEBFB4563}" srcId="{F3A2FFC7-F09C-4FB9-9C40-4BE9775CBF7F}" destId="{A2B3F28E-191D-483A-BFCE-61AA68817BBE}" srcOrd="2" destOrd="0" parTransId="{103E05EA-6869-40B0-8F57-2E5A26856D82}" sibTransId="{CD5C623E-5A58-4E82-B0F7-F8796BAAB738}"/>
    <dgm:cxn modelId="{0E291697-0B18-4FD4-8282-151121E3109C}" srcId="{C48BD5BD-A8D1-4C2F-A909-FF69C858B70C}" destId="{B60C2616-CDF4-445F-A247-2D488BCF6815}" srcOrd="3" destOrd="0" parTransId="{FB03FF4C-6902-4490-8D0D-919CD0FFA82E}" sibTransId="{4091AAC1-5FAF-40FE-B2B6-7E0D4234D5C2}"/>
    <dgm:cxn modelId="{2C309DFE-24ED-428A-B21E-BD05A17E696A}" type="presOf" srcId="{A2B3F28E-191D-483A-BFCE-61AA68817BBE}" destId="{47076811-2338-4705-9665-197897BA2D48}" srcOrd="0" destOrd="0" presId="urn:microsoft.com/office/officeart/2005/8/layout/hList1"/>
    <dgm:cxn modelId="{E2F2E1B4-00BD-4E15-BBFC-B44525C0A313}" srcId="{C48BD5BD-A8D1-4C2F-A909-FF69C858B70C}" destId="{374C0AC1-2424-4935-8C12-384A1A9A434A}" srcOrd="2" destOrd="0" parTransId="{7172D070-55D0-4BF8-A5A9-7B322652A95D}" sibTransId="{94F7B915-62CA-4B74-9DBD-CE3285708732}"/>
    <dgm:cxn modelId="{36D1A60C-E31D-4288-9DE8-FB52769516D3}" type="presOf" srcId="{B31DBA39-0DE2-4B31-80B6-6C646060948E}" destId="{35767259-8857-417F-AA1B-F5BD90F6AD6D}" srcOrd="0" destOrd="2" presId="urn:microsoft.com/office/officeart/2005/8/layout/hList1"/>
    <dgm:cxn modelId="{DF902F89-A32C-4B3D-8F4B-D497830E5FC3}" type="presOf" srcId="{09B33E15-0987-4DD0-B0D3-8C5BABB980B6}" destId="{A9AFB589-4F47-4C1B-AC2C-B16DD0F91756}" srcOrd="0" destOrd="5" presId="urn:microsoft.com/office/officeart/2005/8/layout/hList1"/>
    <dgm:cxn modelId="{4151ADA8-7590-4441-86CB-69D3FFE7CEF8}" srcId="{C66FCD37-231A-4C57-867B-B0CD860D1D4E}" destId="{EAE7DF3D-D0E1-41C5-AC64-51EE59B382BD}" srcOrd="2" destOrd="0" parTransId="{A4188B4B-EFA6-4B2E-B239-4A2B5A62617A}" sibTransId="{E13157A0-0A9A-4FEA-BCFE-556472D54DA3}"/>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CDE2189D-0017-42C4-A9EB-0E2D526DA8C9}" type="presOf" srcId="{C48BD5BD-A8D1-4C2F-A909-FF69C858B70C}" destId="{15BA5FA9-E392-41C2-BCC8-A3FBB611F904}" srcOrd="0" destOrd="0" presId="urn:microsoft.com/office/officeart/2005/8/layout/hList1"/>
    <dgm:cxn modelId="{B349896A-E06C-40AA-B0DE-2BAFA5D31C5D}" type="presOf" srcId="{0F896DB9-D329-4020-AF15-3216852D2D45}" destId="{A9AFB589-4F47-4C1B-AC2C-B16DD0F91756}" srcOrd="0" destOrd="4" presId="urn:microsoft.com/office/officeart/2005/8/layout/hList1"/>
    <dgm:cxn modelId="{D7BDF274-197B-468E-AE98-1F56DFE6A67C}" srcId="{A2B3F28E-191D-483A-BFCE-61AA68817BBE}" destId="{8C0F85BF-B261-43DA-9CD0-9864EB8DDDFA}" srcOrd="3" destOrd="0" parTransId="{64EFF1B1-C01B-4D8A-B566-7DE51EF5466C}" sibTransId="{14170AB1-988F-417D-AF32-A2D58795B5A2}"/>
    <dgm:cxn modelId="{22237C68-C98D-4AF7-AA74-6A188FC57242}" srcId="{C66FCD37-231A-4C57-867B-B0CD860D1D4E}" destId="{02025595-C1E9-40CB-887A-BC8FFAF92DDC}" srcOrd="3" destOrd="0" parTransId="{C727A93E-21F5-4448-8B6F-0FBA9777FB7C}" sibTransId="{E7FF572C-3070-4946-A9EB-E74B5162638C}"/>
    <dgm:cxn modelId="{49C7EFD9-7AD5-4F8C-9478-5E8FF81E2434}" type="presOf" srcId="{B60C2616-CDF4-445F-A247-2D488BCF6815}" destId="{47F94B1E-8172-4A69-B3A4-FDBCD8F9B436}" srcOrd="0" destOrd="3" presId="urn:microsoft.com/office/officeart/2005/8/layout/hList1"/>
    <dgm:cxn modelId="{07C7D26D-66C5-4495-A199-3A25CF474EEE}" type="presOf" srcId="{9C797897-6C7A-4BEE-B918-D014BA0FEA05}" destId="{35767259-8857-417F-AA1B-F5BD90F6AD6D}" srcOrd="0" destOrd="0" presId="urn:microsoft.com/office/officeart/2005/8/layout/hList1"/>
    <dgm:cxn modelId="{32030F81-B266-4325-BB4E-FBF0C8B72224}" type="presOf" srcId="{EAE7DF3D-D0E1-41C5-AC64-51EE59B382BD}" destId="{A9AFB589-4F47-4C1B-AC2C-B16DD0F91756}" srcOrd="0" destOrd="2" presId="urn:microsoft.com/office/officeart/2005/8/layout/hList1"/>
    <dgm:cxn modelId="{3BE05A33-9633-4BF7-90D2-0148A8AFA696}" type="presOf" srcId="{BCADEB8C-5872-47C0-B7B9-F800E6BBC002}" destId="{35767259-8857-417F-AA1B-F5BD90F6AD6D}" srcOrd="0" destOrd="1"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2E03732A-A8BC-4095-A3F9-3C5859F65596}" type="presOf" srcId="{8FCB97F1-7B0F-4AA4-935C-7E6CE2929129}" destId="{35767259-8857-417F-AA1B-F5BD90F6AD6D}" srcOrd="0" destOrd="5" presId="urn:microsoft.com/office/officeart/2005/8/layout/hList1"/>
    <dgm:cxn modelId="{0BD45C5C-5428-4CF8-A98D-7545645BE2A3}" srcId="{C66FCD37-231A-4C57-867B-B0CD860D1D4E}" destId="{D304BD74-4BCE-4AEA-B5F9-8B203F5AFF2D}" srcOrd="1" destOrd="0" parTransId="{3A6978B5-9A4C-4353-9F9B-D9EC63E82E69}" sibTransId="{6F4CB198-4D54-4CAA-BBA3-F4B14C8E8697}"/>
    <dgm:cxn modelId="{3954A1A7-7240-4022-9D02-A8266F7201AF}" type="presOf" srcId="{374C0AC1-2424-4935-8C12-384A1A9A434A}" destId="{47F94B1E-8172-4A69-B3A4-FDBCD8F9B436}" srcOrd="0" destOrd="2"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333399"/>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Kalite politikası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pt>
    <dgm:pt modelId="{BFA871AA-FF96-4E35-86A4-03849E9C085B}" type="sibTrans" cxnId="{FA887BA3-FBA0-40CB-ABBA-51A8C41FA4AB}">
      <dgm:prSet/>
      <dgm:spPr/>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C2CCA9B8-8B03-44A3-8074-268B62F6F04E}" type="presOf" srcId="{5920C7CF-BDE3-44B7-9591-DC91765B9D66}" destId="{A9AFB589-4F47-4C1B-AC2C-B16DD0F91756}" srcOrd="0" destOrd="0" presId="urn:microsoft.com/office/officeart/2005/8/layout/hList1"/>
    <dgm:cxn modelId="{09EBBFDD-D7F1-44FE-9B40-BCA632D96543}" type="presOf" srcId="{294B8EB3-4FE5-489F-9E1F-9346C7562536}" destId="{47F94B1E-8172-4A69-B3A4-FDBCD8F9B436}" srcOrd="0" destOrd="1" presId="urn:microsoft.com/office/officeart/2005/8/layout/hList1"/>
    <dgm:cxn modelId="{86A5146E-DAD6-440D-AE53-7729DF79F8C7}" srcId="{A2B3F28E-191D-483A-BFCE-61AA68817BBE}" destId="{B31DBA39-0DE2-4B31-80B6-6C646060948E}" srcOrd="2" destOrd="0" parTransId="{EB721FA7-BF52-4F51-8B02-D9D2EA1C7AC3}" sibTransId="{70AC15F5-ECAA-4B80-B231-8B7D92F6E94B}"/>
    <dgm:cxn modelId="{0F8615B3-842A-4A28-A30A-7858EE7A9BD9}" type="presOf" srcId="{1C63B31C-15F2-4453-9D5D-D0BEE6C2E008}" destId="{35767259-8857-417F-AA1B-F5BD90F6AD6D}" srcOrd="0" destOrd="4" presId="urn:microsoft.com/office/officeart/2005/8/layout/hList1"/>
    <dgm:cxn modelId="{97FBC15E-83F8-45F5-9746-BEA1D9E94A11}" srcId="{C66FCD37-231A-4C57-867B-B0CD860D1D4E}" destId="{0F896DB9-D329-4020-AF15-3216852D2D45}" srcOrd="4" destOrd="0" parTransId="{B4600A2B-4BD9-4FEC-AE8A-ED8EEA34F294}" sibTransId="{7F9355D9-750A-47F2-92F8-0FC0ED953A59}"/>
    <dgm:cxn modelId="{E1117BE1-23F5-47BB-A280-AB1BB3F82139}" srcId="{A2B3F28E-191D-483A-BFCE-61AA68817BBE}" destId="{8FCB97F1-7B0F-4AA4-935C-7E6CE2929129}" srcOrd="5" destOrd="0" parTransId="{B5AEF482-1961-47C3-9F47-6E509B86E232}" sibTransId="{7C3146E5-5015-46A9-A7FE-92BB17265EFC}"/>
    <dgm:cxn modelId="{91D5411E-30FD-4CD1-B7E6-DAF6A2BA7F73}" type="presOf" srcId="{8C0F85BF-B261-43DA-9CD0-9864EB8DDDFA}" destId="{35767259-8857-417F-AA1B-F5BD90F6AD6D}" srcOrd="0" destOrd="3" presId="urn:microsoft.com/office/officeart/2005/8/layout/hList1"/>
    <dgm:cxn modelId="{70A2CBD3-3751-4A40-95EE-DD14C60BD19D}" srcId="{C66FCD37-231A-4C57-867B-B0CD860D1D4E}" destId="{09B33E15-0987-4DD0-B0D3-8C5BABB980B6}" srcOrd="5" destOrd="0" parTransId="{5A4AC1F1-9D37-4256-AE71-601309CF620C}" sibTransId="{85D3BB2A-4F2B-4DA2-ADBE-1CA928FE81AF}"/>
    <dgm:cxn modelId="{56C6E046-89FE-4B57-A9C6-89D0E53FC205}" srcId="{A2B3F28E-191D-483A-BFCE-61AA68817BBE}" destId="{9C797897-6C7A-4BEE-B918-D014BA0FEA05}" srcOrd="0" destOrd="0" parTransId="{60124E73-DF3E-4594-852B-556F0CF8DFCB}" sibTransId="{114A9D09-81FA-4B53-AD19-92E85CE71DF2}"/>
    <dgm:cxn modelId="{ED9A1029-FCC9-4B72-B510-25F774BD5D22}" type="presOf" srcId="{214BE353-BAED-443C-B492-1830DC97BF37}" destId="{47F94B1E-8172-4A69-B3A4-FDBCD8F9B436}" srcOrd="0" destOrd="0" presId="urn:microsoft.com/office/officeart/2005/8/layout/hList1"/>
    <dgm:cxn modelId="{5FA0F195-D734-42B0-8AE8-2E892B7B8F98}" srcId="{A2B3F28E-191D-483A-BFCE-61AA68817BBE}" destId="{BCADEB8C-5872-47C0-B7B9-F800E6BBC002}" srcOrd="1" destOrd="0" parTransId="{09AA9739-A092-44C1-9260-B01FDB66376D}" sibTransId="{991466FB-6D93-424D-99B6-A252B707371E}"/>
    <dgm:cxn modelId="{3F08531B-575A-4C13-8447-6122AFD7E689}" srcId="{A2B3F28E-191D-483A-BFCE-61AA68817BBE}" destId="{1C63B31C-15F2-4453-9D5D-D0BEE6C2E008}" srcOrd="4" destOrd="0" parTransId="{D4B34E8E-3461-4EE2-846C-EBF8A03DBA26}" sibTransId="{7B59CE9A-9CB6-4E70-A1F5-231D8F1F62FF}"/>
    <dgm:cxn modelId="{DAA6DDFF-34F1-49ED-9570-0E7FED0F788E}" type="presOf" srcId="{02025595-C1E9-40CB-887A-BC8FFAF92DDC}" destId="{A9AFB589-4F47-4C1B-AC2C-B16DD0F91756}" srcOrd="0" destOrd="3" presId="urn:microsoft.com/office/officeart/2005/8/layout/hList1"/>
    <dgm:cxn modelId="{13CCB0C7-3F59-4DEF-B1DB-D15CC6435A28}" type="presOf" srcId="{719AF4AA-3306-4C58-ADBA-A27B5CB1D54D}" destId="{47F94B1E-8172-4A69-B3A4-FDBCD8F9B436}" srcOrd="0" destOrd="4" presId="urn:microsoft.com/office/officeart/2005/8/layout/hList1"/>
    <dgm:cxn modelId="{663F6B7E-E8E4-40AB-A3D3-AC3FFE7B46CE}" type="presOf" srcId="{D304BD74-4BCE-4AEA-B5F9-8B203F5AFF2D}" destId="{A9AFB589-4F47-4C1B-AC2C-B16DD0F91756}" srcOrd="0" destOrd="1"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00B4EEC9-B5FB-4E6A-8D79-64BB04C90B78}" srcId="{C48BD5BD-A8D1-4C2F-A909-FF69C858B70C}" destId="{719AF4AA-3306-4C58-ADBA-A27B5CB1D54D}" srcOrd="4" destOrd="0" parTransId="{E8A233C6-12BE-41CB-B42A-FA5E5AD8AF0D}" sibTransId="{91455A7C-01FA-45DB-AA45-7DA2FB701A57}"/>
    <dgm:cxn modelId="{F601E0D1-7FA6-4B9F-A196-422DEBFB4563}" srcId="{F3A2FFC7-F09C-4FB9-9C40-4BE9775CBF7F}" destId="{A2B3F28E-191D-483A-BFCE-61AA68817BBE}" srcOrd="2" destOrd="0" parTransId="{103E05EA-6869-40B0-8F57-2E5A26856D82}" sibTransId="{CD5C623E-5A58-4E82-B0F7-F8796BAAB738}"/>
    <dgm:cxn modelId="{0E291697-0B18-4FD4-8282-151121E3109C}" srcId="{C48BD5BD-A8D1-4C2F-A909-FF69C858B70C}" destId="{B60C2616-CDF4-445F-A247-2D488BCF6815}" srcOrd="3" destOrd="0" parTransId="{FB03FF4C-6902-4490-8D0D-919CD0FFA82E}" sibTransId="{4091AAC1-5FAF-40FE-B2B6-7E0D4234D5C2}"/>
    <dgm:cxn modelId="{2C309DFE-24ED-428A-B21E-BD05A17E696A}" type="presOf" srcId="{A2B3F28E-191D-483A-BFCE-61AA68817BBE}" destId="{47076811-2338-4705-9665-197897BA2D48}" srcOrd="0" destOrd="0" presId="urn:microsoft.com/office/officeart/2005/8/layout/hList1"/>
    <dgm:cxn modelId="{E2F2E1B4-00BD-4E15-BBFC-B44525C0A313}" srcId="{C48BD5BD-A8D1-4C2F-A909-FF69C858B70C}" destId="{374C0AC1-2424-4935-8C12-384A1A9A434A}" srcOrd="2" destOrd="0" parTransId="{7172D070-55D0-4BF8-A5A9-7B322652A95D}" sibTransId="{94F7B915-62CA-4B74-9DBD-CE3285708732}"/>
    <dgm:cxn modelId="{36D1A60C-E31D-4288-9DE8-FB52769516D3}" type="presOf" srcId="{B31DBA39-0DE2-4B31-80B6-6C646060948E}" destId="{35767259-8857-417F-AA1B-F5BD90F6AD6D}" srcOrd="0" destOrd="2" presId="urn:microsoft.com/office/officeart/2005/8/layout/hList1"/>
    <dgm:cxn modelId="{DF902F89-A32C-4B3D-8F4B-D497830E5FC3}" type="presOf" srcId="{09B33E15-0987-4DD0-B0D3-8C5BABB980B6}" destId="{A9AFB589-4F47-4C1B-AC2C-B16DD0F91756}" srcOrd="0" destOrd="5" presId="urn:microsoft.com/office/officeart/2005/8/layout/hList1"/>
    <dgm:cxn modelId="{4151ADA8-7590-4441-86CB-69D3FFE7CEF8}" srcId="{C66FCD37-231A-4C57-867B-B0CD860D1D4E}" destId="{EAE7DF3D-D0E1-41C5-AC64-51EE59B382BD}" srcOrd="2" destOrd="0" parTransId="{A4188B4B-EFA6-4B2E-B239-4A2B5A62617A}" sibTransId="{E13157A0-0A9A-4FEA-BCFE-556472D54DA3}"/>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CDE2189D-0017-42C4-A9EB-0E2D526DA8C9}" type="presOf" srcId="{C48BD5BD-A8D1-4C2F-A909-FF69C858B70C}" destId="{15BA5FA9-E392-41C2-BCC8-A3FBB611F904}" srcOrd="0" destOrd="0" presId="urn:microsoft.com/office/officeart/2005/8/layout/hList1"/>
    <dgm:cxn modelId="{B349896A-E06C-40AA-B0DE-2BAFA5D31C5D}" type="presOf" srcId="{0F896DB9-D329-4020-AF15-3216852D2D45}" destId="{A9AFB589-4F47-4C1B-AC2C-B16DD0F91756}" srcOrd="0" destOrd="4" presId="urn:microsoft.com/office/officeart/2005/8/layout/hList1"/>
    <dgm:cxn modelId="{D7BDF274-197B-468E-AE98-1F56DFE6A67C}" srcId="{A2B3F28E-191D-483A-BFCE-61AA68817BBE}" destId="{8C0F85BF-B261-43DA-9CD0-9864EB8DDDFA}" srcOrd="3" destOrd="0" parTransId="{64EFF1B1-C01B-4D8A-B566-7DE51EF5466C}" sibTransId="{14170AB1-988F-417D-AF32-A2D58795B5A2}"/>
    <dgm:cxn modelId="{22237C68-C98D-4AF7-AA74-6A188FC57242}" srcId="{C66FCD37-231A-4C57-867B-B0CD860D1D4E}" destId="{02025595-C1E9-40CB-887A-BC8FFAF92DDC}" srcOrd="3" destOrd="0" parTransId="{C727A93E-21F5-4448-8B6F-0FBA9777FB7C}" sibTransId="{E7FF572C-3070-4946-A9EB-E74B5162638C}"/>
    <dgm:cxn modelId="{49C7EFD9-7AD5-4F8C-9478-5E8FF81E2434}" type="presOf" srcId="{B60C2616-CDF4-445F-A247-2D488BCF6815}" destId="{47F94B1E-8172-4A69-B3A4-FDBCD8F9B436}" srcOrd="0" destOrd="3" presId="urn:microsoft.com/office/officeart/2005/8/layout/hList1"/>
    <dgm:cxn modelId="{07C7D26D-66C5-4495-A199-3A25CF474EEE}" type="presOf" srcId="{9C797897-6C7A-4BEE-B918-D014BA0FEA05}" destId="{35767259-8857-417F-AA1B-F5BD90F6AD6D}" srcOrd="0" destOrd="0" presId="urn:microsoft.com/office/officeart/2005/8/layout/hList1"/>
    <dgm:cxn modelId="{32030F81-B266-4325-BB4E-FBF0C8B72224}" type="presOf" srcId="{EAE7DF3D-D0E1-41C5-AC64-51EE59B382BD}" destId="{A9AFB589-4F47-4C1B-AC2C-B16DD0F91756}" srcOrd="0" destOrd="2" presId="urn:microsoft.com/office/officeart/2005/8/layout/hList1"/>
    <dgm:cxn modelId="{3BE05A33-9633-4BF7-90D2-0148A8AFA696}" type="presOf" srcId="{BCADEB8C-5872-47C0-B7B9-F800E6BBC002}" destId="{35767259-8857-417F-AA1B-F5BD90F6AD6D}" srcOrd="0" destOrd="1"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2E03732A-A8BC-4095-A3F9-3C5859F65596}" type="presOf" srcId="{8FCB97F1-7B0F-4AA4-935C-7E6CE2929129}" destId="{35767259-8857-417F-AA1B-F5BD90F6AD6D}" srcOrd="0" destOrd="5" presId="urn:microsoft.com/office/officeart/2005/8/layout/hList1"/>
    <dgm:cxn modelId="{0BD45C5C-5428-4CF8-A98D-7545645BE2A3}" srcId="{C66FCD37-231A-4C57-867B-B0CD860D1D4E}" destId="{D304BD74-4BCE-4AEA-B5F9-8B203F5AFF2D}" srcOrd="1" destOrd="0" parTransId="{3A6978B5-9A4C-4353-9F9B-D9EC63E82E69}" sibTransId="{6F4CB198-4D54-4CAA-BBA3-F4B14C8E8697}"/>
    <dgm:cxn modelId="{3954A1A7-7240-4022-9D02-A8266F7201AF}" type="presOf" srcId="{374C0AC1-2424-4935-8C12-384A1A9A434A}" destId="{47F94B1E-8172-4A69-B3A4-FDBCD8F9B436}" srcOrd="0" destOrd="2"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Yasal mevzuatın oluşturulması</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chemeClr val="accent2"/>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Proje önerilerinin başvuru süreci</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chemeClr val="accent2"/>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2"/>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Üniversite-Sanayi İşbirliği sisteminin oluşturulması</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Projelerin izlenmesi</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custT="1"/>
      <dgm:spPr/>
      <dgm:t>
        <a:bodyPr/>
        <a:lstStyle/>
        <a:p>
          <a:r>
            <a:rPr lang="tr-TR" sz="1400" dirty="0" smtClean="0"/>
            <a:t>Kalitenin sağlandığının kanıtlanması (Kalite Güvencesi) </a:t>
          </a:r>
          <a:endParaRPr lang="en-US" sz="1400"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0CC7F738-A807-49B0-A223-C4DD8B156FE7}">
      <dgm:prSet phldrT="[Text]" custT="1"/>
      <dgm:spPr/>
      <dgm:t>
        <a:bodyPr/>
        <a:lstStyle/>
        <a:p>
          <a:endParaRPr lang="en-US" sz="1400" dirty="0"/>
        </a:p>
      </dgm:t>
    </dgm:pt>
    <dgm:pt modelId="{C09B5F54-0C6E-4729-A0D2-84844A19828A}" type="parTrans" cxnId="{43EC320D-78D1-4289-8D76-3CE81182C274}">
      <dgm:prSet/>
      <dgm:spPr/>
      <dgm:t>
        <a:bodyPr/>
        <a:lstStyle/>
        <a:p>
          <a:endParaRPr lang="en-US"/>
        </a:p>
      </dgm:t>
    </dgm:pt>
    <dgm:pt modelId="{6639B437-0911-45B4-B640-F64E764ED84B}" type="sibTrans" cxnId="{43EC320D-78D1-4289-8D76-3CE81182C274}">
      <dgm:prSet/>
      <dgm:spPr/>
      <dgm:t>
        <a:bodyPr/>
        <a:lstStyle/>
        <a:p>
          <a:endParaRPr lang="en-US"/>
        </a:p>
      </dgm:t>
    </dgm:pt>
    <dgm:pt modelId="{3784BA29-190C-4375-88D2-1BE49F516CA8}">
      <dgm:prSet custT="1"/>
      <dgm:spPr/>
      <dgm:t>
        <a:bodyPr/>
        <a:lstStyle/>
        <a:p>
          <a:r>
            <a:rPr lang="tr-TR" sz="1400" dirty="0" smtClean="0"/>
            <a:t>Çekirdek yasal mevzuat</a:t>
          </a:r>
          <a:endParaRPr lang="en-US" sz="1400" dirty="0"/>
        </a:p>
      </dgm:t>
    </dgm:pt>
    <dgm:pt modelId="{D5DD5BCC-B177-4AA9-BEC4-D6DBDDA06B40}" type="parTrans" cxnId="{AE669AC6-24B1-403E-B4F9-6EDF6227C390}">
      <dgm:prSet/>
      <dgm:spPr/>
      <dgm:t>
        <a:bodyPr/>
        <a:lstStyle/>
        <a:p>
          <a:endParaRPr lang="en-US"/>
        </a:p>
      </dgm:t>
    </dgm:pt>
    <dgm:pt modelId="{4B8691E2-D2DB-4AC7-8A22-36BF59814A11}" type="sibTrans" cxnId="{AE669AC6-24B1-403E-B4F9-6EDF6227C390}">
      <dgm:prSet/>
      <dgm:spPr/>
      <dgm:t>
        <a:bodyPr/>
        <a:lstStyle/>
        <a:p>
          <a:endParaRPr lang="en-US"/>
        </a:p>
      </dgm:t>
    </dgm:pt>
    <dgm:pt modelId="{1CC4EBB1-79C7-4772-86FF-058EDB61BEE0}">
      <dgm:prSet custT="1"/>
      <dgm:spPr/>
      <dgm:t>
        <a:bodyPr/>
        <a:lstStyle/>
        <a:p>
          <a:r>
            <a:rPr lang="tr-TR" sz="1400" dirty="0" smtClean="0"/>
            <a:t>Organizasyonun yapılandırılması</a:t>
          </a:r>
          <a:endParaRPr lang="en-US" sz="1400" dirty="0"/>
        </a:p>
      </dgm:t>
    </dgm:pt>
    <dgm:pt modelId="{9C580E22-14AF-4469-BD66-632D6E3E0610}" type="parTrans" cxnId="{E0217671-8567-4BC2-A61E-4501657B3786}">
      <dgm:prSet/>
      <dgm:spPr/>
      <dgm:t>
        <a:bodyPr/>
        <a:lstStyle/>
        <a:p>
          <a:endParaRPr lang="en-US"/>
        </a:p>
      </dgm:t>
    </dgm:pt>
    <dgm:pt modelId="{73ACFE63-ED9D-41E0-A840-600945311950}" type="sibTrans" cxnId="{E0217671-8567-4BC2-A61E-4501657B3786}">
      <dgm:prSet/>
      <dgm:spPr/>
      <dgm:t>
        <a:bodyPr/>
        <a:lstStyle/>
        <a:p>
          <a:endParaRPr lang="en-US"/>
        </a:p>
      </dgm:t>
    </dgm:pt>
    <dgm:pt modelId="{968EE909-C6CD-43E8-8250-08E3F80283B1}">
      <dgm:prSet custT="1"/>
      <dgm:spPr/>
      <dgm:t>
        <a:bodyPr/>
        <a:lstStyle/>
        <a:p>
          <a:r>
            <a:rPr lang="tr-TR" sz="1400" dirty="0" smtClean="0"/>
            <a:t>Alt süreçlerin yapılandırılması</a:t>
          </a:r>
          <a:endParaRPr lang="en-US" sz="1400" dirty="0"/>
        </a:p>
      </dgm:t>
    </dgm:pt>
    <dgm:pt modelId="{ACF33EDB-E59F-4F26-9D96-43632CE2EF86}" type="parTrans" cxnId="{27DD3F8E-581C-4E8A-ABB3-EBA8646C93CF}">
      <dgm:prSet/>
      <dgm:spPr/>
      <dgm:t>
        <a:bodyPr/>
        <a:lstStyle/>
        <a:p>
          <a:endParaRPr lang="en-US"/>
        </a:p>
      </dgm:t>
    </dgm:pt>
    <dgm:pt modelId="{0BB6F03B-987F-469F-A410-C49592C866F4}" type="sibTrans" cxnId="{27DD3F8E-581C-4E8A-ABB3-EBA8646C93CF}">
      <dgm:prSet/>
      <dgm:spPr/>
      <dgm:t>
        <a:bodyPr/>
        <a:lstStyle/>
        <a:p>
          <a:endParaRPr lang="en-US"/>
        </a:p>
      </dgm:t>
    </dgm:pt>
    <dgm:pt modelId="{C8EE73A6-E790-43F0-A7E5-27E9DABC5E46}">
      <dgm:prSet custT="1"/>
      <dgm:spPr/>
      <dgm:t>
        <a:bodyPr/>
        <a:lstStyle/>
        <a:p>
          <a:endParaRPr lang="en-US" sz="1400" dirty="0" smtClean="0"/>
        </a:p>
      </dgm:t>
    </dgm:pt>
    <dgm:pt modelId="{7E1B7A31-8190-41E4-9E2D-91A6B0F45B76}" type="parTrans" cxnId="{690D157E-4E10-4985-BD27-A9B50D17C91A}">
      <dgm:prSet/>
      <dgm:spPr/>
      <dgm:t>
        <a:bodyPr/>
        <a:lstStyle/>
        <a:p>
          <a:endParaRPr lang="en-US"/>
        </a:p>
      </dgm:t>
    </dgm:pt>
    <dgm:pt modelId="{BA788C4D-FFBA-4AE6-8691-2D0D8C910763}" type="sibTrans" cxnId="{690D157E-4E10-4985-BD27-A9B50D17C91A}">
      <dgm:prSet/>
      <dgm:spPr/>
      <dgm:t>
        <a:bodyPr/>
        <a:lstStyle/>
        <a:p>
          <a:endParaRPr lang="en-US"/>
        </a:p>
      </dgm:t>
    </dgm:pt>
    <dgm:pt modelId="{0B1737D8-BEA0-49DB-B87D-EEB1AE9F0AFB}">
      <dgm:prSet custT="1"/>
      <dgm:spPr/>
      <dgm:t>
        <a:bodyPr/>
        <a:lstStyle/>
        <a:p>
          <a:endParaRPr lang="en-US" sz="1400" dirty="0"/>
        </a:p>
      </dgm:t>
    </dgm:pt>
    <dgm:pt modelId="{06EC9588-861A-4B64-B4DE-4994C7F6580E}" type="parTrans" cxnId="{F1F814FC-B3FC-468D-8564-AF23B1E64B19}">
      <dgm:prSet/>
      <dgm:spPr/>
      <dgm:t>
        <a:bodyPr/>
        <a:lstStyle/>
        <a:p>
          <a:endParaRPr lang="en-US"/>
        </a:p>
      </dgm:t>
    </dgm:pt>
    <dgm:pt modelId="{AA5B05AD-17D9-48BE-9B26-F4ACA6528BCC}" type="sibTrans" cxnId="{F1F814FC-B3FC-468D-8564-AF23B1E64B19}">
      <dgm:prSet/>
      <dgm:spPr/>
      <dgm:t>
        <a:bodyPr/>
        <a:lstStyle/>
        <a:p>
          <a:endParaRPr lang="en-US"/>
        </a:p>
      </dgm:t>
    </dgm:pt>
    <dgm:pt modelId="{12319C07-0DBF-4236-9015-18793D88BD5F}">
      <dgm:prSet custT="1"/>
      <dgm:spPr/>
      <dgm:t>
        <a:bodyPr/>
        <a:lstStyle/>
        <a:p>
          <a:r>
            <a:rPr lang="tr-TR" sz="1400" dirty="0" smtClean="0"/>
            <a:t>Şirketlerin izlenmesi</a:t>
          </a:r>
          <a:endParaRPr lang="en-US" sz="1400" dirty="0"/>
        </a:p>
      </dgm:t>
    </dgm:pt>
    <dgm:pt modelId="{67D24167-3476-4C22-A50A-4C427CADB961}" type="parTrans" cxnId="{47F69A16-6BA9-4D00-907F-2C77F791C121}">
      <dgm:prSet/>
      <dgm:spPr/>
      <dgm:t>
        <a:bodyPr/>
        <a:lstStyle/>
        <a:p>
          <a:endParaRPr lang="en-US"/>
        </a:p>
      </dgm:t>
    </dgm:pt>
    <dgm:pt modelId="{C5157EF9-8252-45D1-A10D-08FAE2ED3C82}" type="sibTrans" cxnId="{47F69A16-6BA9-4D00-907F-2C77F791C121}">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ScaleY="100000">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ScaleX="116699" custScaleY="100000">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ScaleY="100000">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custScaleY="100000">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custScaleY="100000">
        <dgm:presLayoutVars>
          <dgm:bulletEnabled val="1"/>
        </dgm:presLayoutVars>
      </dgm:prSet>
      <dgm:spPr/>
      <dgm:t>
        <a:bodyPr/>
        <a:lstStyle/>
        <a:p>
          <a:endParaRPr lang="en-US"/>
        </a:p>
      </dgm:t>
    </dgm:pt>
  </dgm:ptLst>
  <dgm:cxnLst>
    <dgm:cxn modelId="{F1F814FC-B3FC-468D-8564-AF23B1E64B19}" srcId="{C6FAB30E-B497-49C7-8A80-757F0027FA32}" destId="{0B1737D8-BEA0-49DB-B87D-EEB1AE9F0AFB}" srcOrd="1" destOrd="0" parTransId="{06EC9588-861A-4B64-B4DE-4994C7F6580E}" sibTransId="{AA5B05AD-17D9-48BE-9B26-F4ACA6528BCC}"/>
    <dgm:cxn modelId="{3E78BD83-403A-42A9-A251-E0654E3FFA35}" srcId="{C38D5133-04FB-484E-9C2F-11FE3D75E8AB}" destId="{83F13A1A-7955-47DE-BA09-C407DE3C4615}" srcOrd="0" destOrd="0" parTransId="{22FB542E-A99A-4EFD-A0F0-D8FE2FF72D47}" sibTransId="{CF3F7A3B-7E7F-4B3B-A8E1-26CFCB9DFF43}"/>
    <dgm:cxn modelId="{5643FDC1-266C-4702-9B9F-BE129D075441}" type="presOf" srcId="{78CC2C55-B216-435A-BB65-899A86335007}" destId="{D65CAA00-D1D4-441B-A126-AEDE377422C2}"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4E9010FE-FC7D-4869-AF1E-F8112096BED4}" type="presOf" srcId="{359D9B1C-187C-4412-B642-6C1D34251DA2}" destId="{863C5C5A-6FED-48E5-ADC0-68CF07368C39}" srcOrd="0" destOrd="0"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2E7069E6-6AF4-42D9-A014-A701C2CA5265}" type="presOf" srcId="{32502A1B-5603-4778-8192-84CDEECB49D2}" destId="{4A59CDC8-6C52-4579-9A13-742555DEDB02}" srcOrd="0" destOrd="0" presId="urn:microsoft.com/office/officeart/2005/8/layout/hList1"/>
    <dgm:cxn modelId="{43EC320D-78D1-4289-8D76-3CE81182C274}" srcId="{118A2751-5F97-4D67-8096-2B36AF81136F}" destId="{0CC7F738-A807-49B0-A223-C4DD8B156FE7}" srcOrd="2" destOrd="0" parTransId="{C09B5F54-0C6E-4729-A0D2-84844A19828A}" sibTransId="{6639B437-0911-45B4-B640-F64E764ED84B}"/>
    <dgm:cxn modelId="{CA44C590-524B-4C6D-972F-8FD03246D101}" srcId="{32502A1B-5603-4778-8192-84CDEECB49D2}" destId="{78CC2C55-B216-435A-BB65-899A86335007}" srcOrd="4" destOrd="0" parTransId="{02336076-431A-4A38-B60B-0A62DC1D8961}" sibTransId="{FF89BCAD-6B74-4332-815D-A5C2D1DA111C}"/>
    <dgm:cxn modelId="{1525D3C2-2327-41E5-A1A7-2BDFF7EE890A}" type="presOf" srcId="{0B1737D8-BEA0-49DB-B87D-EEB1AE9F0AFB}" destId="{646F145F-F1A7-44D8-BB63-F6CAEBF8BF3E}" srcOrd="0" destOrd="1" presId="urn:microsoft.com/office/officeart/2005/8/layout/hList1"/>
    <dgm:cxn modelId="{48474692-EECF-410F-8D2F-E02B63603058}" type="presOf" srcId="{C38D5133-04FB-484E-9C2F-11FE3D75E8AB}" destId="{790C04BB-BE51-4C10-A22D-2B691A7087C7}" srcOrd="0" destOrd="0"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8A42D228-C622-4255-9569-C3E1EC26CBCB}" type="presOf" srcId="{C6FAB30E-B497-49C7-8A80-757F0027FA32}" destId="{DF89113A-73A9-4FB9-84E9-A3102A4DFD52}"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27DD3F8E-581C-4E8A-ABB3-EBA8646C93CF}" srcId="{21B91B4A-F974-4B8B-B5CA-9E8C1D9848F5}" destId="{968EE909-C6CD-43E8-8250-08E3F80283B1}" srcOrd="2" destOrd="0" parTransId="{ACF33EDB-E59F-4F26-9D96-43632CE2EF86}" sibTransId="{0BB6F03B-987F-469F-A410-C49592C866F4}"/>
    <dgm:cxn modelId="{D3D0C4FB-3B4D-4468-9C9C-883EFF71303A}" type="presOf" srcId="{C76085C6-281F-4631-966B-2540E68C37D8}" destId="{646F145F-F1A7-44D8-BB63-F6CAEBF8BF3E}" srcOrd="0" destOrd="0" presId="urn:microsoft.com/office/officeart/2005/8/layout/hList1"/>
    <dgm:cxn modelId="{589D150C-1AB8-479D-89AF-00F89D85508E}" type="presOf" srcId="{118A2751-5F97-4D67-8096-2B36AF81136F}" destId="{A6897E93-E33B-478F-BB0E-51835618003A}" srcOrd="0" destOrd="0" presId="urn:microsoft.com/office/officeart/2005/8/layout/hList1"/>
    <dgm:cxn modelId="{E0217671-8567-4BC2-A61E-4501657B3786}" srcId="{21B91B4A-F974-4B8B-B5CA-9E8C1D9848F5}" destId="{1CC4EBB1-79C7-4772-86FF-058EDB61BEE0}" srcOrd="1" destOrd="0" parTransId="{9C580E22-14AF-4469-BD66-632D6E3E0610}" sibTransId="{73ACFE63-ED9D-41E0-A840-600945311950}"/>
    <dgm:cxn modelId="{4BCC12BD-1993-4CE1-B1B3-87CA9CC9EC4B}" type="presOf" srcId="{1CC4EBB1-79C7-4772-86FF-058EDB61BEE0}" destId="{863C5C5A-6FED-48E5-ADC0-68CF07368C39}" srcOrd="0" destOrd="1" presId="urn:microsoft.com/office/officeart/2005/8/layout/hList1"/>
    <dgm:cxn modelId="{AE669AC6-24B1-403E-B4F9-6EDF6227C390}" srcId="{118A2751-5F97-4D67-8096-2B36AF81136F}" destId="{3784BA29-190C-4375-88D2-1BE49F516CA8}" srcOrd="1" destOrd="0" parTransId="{D5DD5BCC-B177-4AA9-BEC4-D6DBDDA06B40}" sibTransId="{4B8691E2-D2DB-4AC7-8A22-36BF59814A11}"/>
    <dgm:cxn modelId="{75E1A993-29F7-4C5C-980B-987198C9B9E2}" type="presOf" srcId="{DF472973-CDD0-4B1B-894E-88D6814AEA5A}" destId="{7B3CCDF1-2361-4909-B2D0-C8B89B8200FD}" srcOrd="0" destOrd="0" presId="urn:microsoft.com/office/officeart/2005/8/layout/hList1"/>
    <dgm:cxn modelId="{EBA703C0-8B96-4512-86CC-55063EBACC7B}" type="presOf" srcId="{968EE909-C6CD-43E8-8250-08E3F80283B1}" destId="{863C5C5A-6FED-48E5-ADC0-68CF07368C39}" srcOrd="0" destOrd="2" presId="urn:microsoft.com/office/officeart/2005/8/layout/hList1"/>
    <dgm:cxn modelId="{67BA757A-4C7C-4310-AAB1-855D28361BEB}" type="presOf" srcId="{0CC7F738-A807-49B0-A223-C4DD8B156FE7}" destId="{92F1D55A-908E-47A9-A979-97CA3F17799D}" srcOrd="0" destOrd="2" presId="urn:microsoft.com/office/officeart/2005/8/layout/hList1"/>
    <dgm:cxn modelId="{A0AEA600-9B43-48F9-9753-D3F961F1B6C5}" type="presOf" srcId="{3784BA29-190C-4375-88D2-1BE49F516CA8}" destId="{92F1D55A-908E-47A9-A979-97CA3F17799D}" srcOrd="0" destOrd="1"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7E8850BD-3292-4126-A8F2-B317FBC70F83}" type="presOf" srcId="{12319C07-0DBF-4236-9015-18793D88BD5F}" destId="{CB93CD10-AB49-4273-86BB-B87C9A3A152F}" srcOrd="0" destOrd="1"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690D157E-4E10-4985-BD27-A9B50D17C91A}" srcId="{C38D5133-04FB-484E-9C2F-11FE3D75E8AB}" destId="{C8EE73A6-E790-43F0-A7E5-27E9DABC5E46}" srcOrd="2" destOrd="0" parTransId="{7E1B7A31-8190-41E4-9E2D-91A6B0F45B76}" sibTransId="{BA788C4D-FFBA-4AE6-8691-2D0D8C910763}"/>
    <dgm:cxn modelId="{E40F17D8-B921-4115-A886-1E73E7880EC7}" srcId="{32502A1B-5603-4778-8192-84CDEECB49D2}" destId="{21B91B4A-F974-4B8B-B5CA-9E8C1D9848F5}" srcOrd="1" destOrd="0" parTransId="{813E9FB3-E70F-453C-BC60-930F5003FD0F}" sibTransId="{AD20ED42-91C9-4DD3-86B7-E6BC69CB51C7}"/>
    <dgm:cxn modelId="{FAAFFD49-047A-4306-8264-5F845F5272BB}" type="presOf" srcId="{A4AB1355-71FD-4A30-8045-7B2105ED0836}" destId="{92F1D55A-908E-47A9-A979-97CA3F17799D}" srcOrd="0" destOrd="0" presId="urn:microsoft.com/office/officeart/2005/8/layout/hList1"/>
    <dgm:cxn modelId="{5602EFCC-DC82-4D1C-826C-A8C4D584BA3D}" type="presOf" srcId="{C8EE73A6-E790-43F0-A7E5-27E9DABC5E46}" destId="{CB93CD10-AB49-4273-86BB-B87C9A3A152F}" srcOrd="0" destOrd="2" presId="urn:microsoft.com/office/officeart/2005/8/layout/hList1"/>
    <dgm:cxn modelId="{47F69A16-6BA9-4D00-907F-2C77F791C121}" srcId="{C38D5133-04FB-484E-9C2F-11FE3D75E8AB}" destId="{12319C07-0DBF-4236-9015-18793D88BD5F}" srcOrd="1" destOrd="0" parTransId="{67D24167-3476-4C22-A50A-4C427CADB961}" sibTransId="{C5157EF9-8252-45D1-A10D-08FAE2ED3C82}"/>
    <dgm:cxn modelId="{16CE0369-5A44-4C37-A05D-8E19E7F2B578}" type="presOf" srcId="{83F13A1A-7955-47DE-BA09-C407DE3C4615}" destId="{CB93CD10-AB49-4273-86BB-B87C9A3A152F}"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Araştırma fonu sağlanır </a:t>
          </a:r>
          <a:endParaRPr lang="en-US" sz="14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4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400" dirty="0" smtClean="0">
              <a:solidFill>
                <a:schemeClr val="tx1"/>
              </a:solidFill>
            </a:rPr>
            <a:t>Araştırma yapılır</a:t>
          </a:r>
          <a:endParaRPr lang="en-US" sz="14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400" dirty="0" smtClean="0">
              <a:solidFill>
                <a:schemeClr val="tx1"/>
              </a:solidFill>
            </a:rPr>
            <a:t>Araştırma planı  yaratılır</a:t>
          </a:r>
          <a:endParaRPr lang="en-US" sz="14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400" dirty="0" smtClean="0">
              <a:solidFill>
                <a:schemeClr val="tx1"/>
              </a:solidFill>
            </a:rPr>
            <a:t>Sonuçları yayılır</a:t>
          </a:r>
          <a:endParaRPr lang="en-US" sz="14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LinFactNeighborX="24871" custLinFactNeighborY="-4786">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LinFactNeighborX="24871">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LinFactNeighborX="24871">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LinFactNeighborX="5837" custLinFactNeighborY="3364">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Ortak ilgi alanları saptanır</a:t>
          </a:r>
          <a:endParaRPr lang="en-US" sz="1400" dirty="0">
            <a:solidFill>
              <a:schemeClr val="tx1"/>
            </a:solidFill>
          </a:endParaRPr>
        </a:p>
      </dgm:t>
    </dgm:pt>
    <dgm:pt modelId="{24C7563D-55AA-4328-9EA4-BF5B00B95B3C}" type="parTrans" cxnId="{6FEF9654-6150-4524-AA49-1BD397EB2DBA}">
      <dgm:prSet/>
      <dgm:spPr/>
      <dgm:t>
        <a:bodyPr/>
        <a:lstStyle/>
        <a:p>
          <a:endParaRPr lang="en-US" sz="2800"/>
        </a:p>
      </dgm:t>
    </dgm:pt>
    <dgm:pt modelId="{B681BC5E-FBF3-4319-A355-2C9C9F1ECD42}" type="sibTrans" cxnId="{6FEF9654-6150-4524-AA49-1BD397EB2DBA}">
      <dgm:prSet/>
      <dgm:spPr/>
      <dgm:t>
        <a:bodyPr/>
        <a:lstStyle/>
        <a:p>
          <a:endParaRPr lang="en-US" sz="2800"/>
        </a:p>
      </dgm:t>
    </dgm:pt>
    <dgm:pt modelId="{A340430A-4193-4C8F-84D1-DBB688540576}">
      <dgm:prSet phldrT="[Text]" custT="1"/>
      <dgm:spPr>
        <a:solidFill>
          <a:srgbClr val="92D050"/>
        </a:solidFill>
      </dgm:spPr>
      <dgm:t>
        <a:bodyPr/>
        <a:lstStyle/>
        <a:p>
          <a:r>
            <a:rPr lang="tr-TR" sz="1400" dirty="0" smtClean="0">
              <a:solidFill>
                <a:schemeClr val="tx1"/>
              </a:solidFill>
            </a:rPr>
            <a:t>İşbirliği modeli tanımlanır</a:t>
          </a:r>
        </a:p>
      </dgm:t>
    </dgm:pt>
    <dgm:pt modelId="{7D77772D-2897-42CD-9508-9F24FFECA3BA}" type="parTrans" cxnId="{B336AF32-9D18-4E8E-9F6E-07C1763540E5}">
      <dgm:prSet/>
      <dgm:spPr/>
      <dgm:t>
        <a:bodyPr/>
        <a:lstStyle/>
        <a:p>
          <a:endParaRPr lang="en-US" sz="2800"/>
        </a:p>
      </dgm:t>
    </dgm:pt>
    <dgm:pt modelId="{58EE6ADE-B344-45C9-AE3F-B9572196A01A}" type="sibTrans" cxnId="{B336AF32-9D18-4E8E-9F6E-07C1763540E5}">
      <dgm:prSet/>
      <dgm:spPr/>
      <dgm:t>
        <a:bodyPr/>
        <a:lstStyle/>
        <a:p>
          <a:endParaRPr lang="en-US" sz="2800"/>
        </a:p>
      </dgm:t>
    </dgm:pt>
    <dgm:pt modelId="{50C89AC5-65BE-4B5B-9A3E-E696A623C1F5}">
      <dgm:prSet phldrT="[Text]" custT="1"/>
      <dgm:spPr>
        <a:solidFill>
          <a:srgbClr val="92D050"/>
        </a:solidFill>
      </dgm:spPr>
      <dgm:t>
        <a:bodyPr/>
        <a:lstStyle/>
        <a:p>
          <a:r>
            <a:rPr lang="tr-TR" sz="1400" dirty="0" smtClean="0">
              <a:solidFill>
                <a:schemeClr val="tx1"/>
              </a:solidFill>
            </a:rPr>
            <a:t>Fırsatlar yapılandırılır</a:t>
          </a:r>
          <a:endParaRPr lang="en-US" sz="1400" dirty="0">
            <a:solidFill>
              <a:schemeClr val="tx1"/>
            </a:solidFill>
          </a:endParaRPr>
        </a:p>
      </dgm:t>
    </dgm:pt>
    <dgm:pt modelId="{509F6809-A663-4B68-9E7C-344435368EF4}" type="parTrans" cxnId="{76901FA0-605C-492B-B2CB-5537E04836D9}">
      <dgm:prSet/>
      <dgm:spPr/>
      <dgm:t>
        <a:bodyPr/>
        <a:lstStyle/>
        <a:p>
          <a:endParaRPr lang="en-US" sz="2800"/>
        </a:p>
      </dgm:t>
    </dgm:pt>
    <dgm:pt modelId="{9280A4DB-C296-45F1-8FD8-CAB6D9F28853}" type="sibTrans" cxnId="{76901FA0-605C-492B-B2CB-5537E04836D9}">
      <dgm:prSet/>
      <dgm:spPr/>
      <dgm:t>
        <a:bodyPr/>
        <a:lstStyle/>
        <a:p>
          <a:endParaRPr lang="en-US" sz="2800"/>
        </a:p>
      </dgm:t>
    </dgm:pt>
    <dgm:pt modelId="{1D250294-71E6-4B71-9AD5-5E66C3F96013}">
      <dgm:prSet custT="1"/>
      <dgm:spPr>
        <a:solidFill>
          <a:srgbClr val="92D050"/>
        </a:solidFill>
      </dgm:spPr>
      <dgm:t>
        <a:bodyPr/>
        <a:lstStyle/>
        <a:p>
          <a:r>
            <a:rPr lang="tr-TR" sz="1400" dirty="0" smtClean="0">
              <a:solidFill>
                <a:schemeClr val="tx1"/>
              </a:solidFill>
            </a:rPr>
            <a:t>Fırsatlar belirlenir</a:t>
          </a:r>
          <a:endParaRPr lang="en-US" sz="1400" dirty="0">
            <a:solidFill>
              <a:schemeClr val="tx1"/>
            </a:solidFill>
          </a:endParaRPr>
        </a:p>
      </dgm:t>
    </dgm:pt>
    <dgm:pt modelId="{4F94F646-F9E0-486B-8C1E-4E4F1F2AE4AC}" type="parTrans" cxnId="{3DEC2E82-44D8-40FB-8F46-3F681276D67E}">
      <dgm:prSet/>
      <dgm:spPr/>
      <dgm:t>
        <a:bodyPr/>
        <a:lstStyle/>
        <a:p>
          <a:endParaRPr lang="en-US" sz="2800"/>
        </a:p>
      </dgm:t>
    </dgm:pt>
    <dgm:pt modelId="{C4E5D67F-5305-4CAF-9DD7-A7CE8688DFAF}" type="sibTrans" cxnId="{3DEC2E82-44D8-40FB-8F46-3F681276D67E}">
      <dgm:prSet/>
      <dgm:spPr/>
      <dgm:t>
        <a:bodyPr/>
        <a:lstStyle/>
        <a:p>
          <a:endParaRPr lang="en-US" sz="2800"/>
        </a:p>
      </dgm:t>
    </dgm:pt>
    <dgm:pt modelId="{516C261C-B3D8-45BC-A9D8-ECE4087819F0}">
      <dgm:prSet custT="1"/>
      <dgm:spPr>
        <a:solidFill>
          <a:srgbClr val="92D050"/>
        </a:solidFill>
      </dgm:spPr>
      <dgm:t>
        <a:bodyPr/>
        <a:lstStyle/>
        <a:p>
          <a:r>
            <a:rPr lang="tr-TR" sz="1200" dirty="0" smtClean="0">
              <a:solidFill>
                <a:schemeClr val="tx1"/>
              </a:solidFill>
            </a:rPr>
            <a:t>Paylaşılan yararlar garantilenir</a:t>
          </a:r>
          <a:endParaRPr lang="en-US" sz="1200" dirty="0">
            <a:solidFill>
              <a:schemeClr val="tx1"/>
            </a:solidFill>
          </a:endParaRPr>
        </a:p>
      </dgm:t>
    </dgm:pt>
    <dgm:pt modelId="{4CFE6EC5-5895-4D7A-B61A-76EF72AF3549}" type="parTrans" cxnId="{F7F0B162-4C53-42EE-B6F7-9406D7EC65F5}">
      <dgm:prSet/>
      <dgm:spPr/>
      <dgm:t>
        <a:bodyPr/>
        <a:lstStyle/>
        <a:p>
          <a:endParaRPr lang="en-US" sz="2800"/>
        </a:p>
      </dgm:t>
    </dgm:pt>
    <dgm:pt modelId="{460D0C44-8C6E-40B2-822E-05A3115E6679}" type="sibTrans" cxnId="{F7F0B162-4C53-42EE-B6F7-9406D7EC65F5}">
      <dgm:prSet/>
      <dgm:spPr/>
      <dgm:t>
        <a:bodyPr/>
        <a:lstStyle/>
        <a:p>
          <a:endParaRPr lang="en-US" sz="2800"/>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110995" custLinFactNeighborX="-1273" custLinFactNeighborY="-8240">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110995" custLinFactNeighborX="9051" custLinFactNeighborY="-5824">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110995" custLinFactNeighborX="-11525" custLinFactNeighborY="-5824">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X="123502" custScaleY="110995" custLinFactNeighborX="9051" custLinFactNeighborY="-5824">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110995" custLinFactNeighborX="-15820" custLinFactNeighborY="-5824">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3E5BB12-C44F-4C61-B20D-2B80B2EC2ED0}">
      <dgm:prSet phldrT="[Text]" custT="1"/>
      <dgm:spPr>
        <a:solidFill>
          <a:srgbClr val="92D050"/>
        </a:solidFill>
      </dgm:spPr>
      <dgm:t>
        <a:bodyPr/>
        <a:lstStyle/>
        <a:p>
          <a:r>
            <a:rPr lang="tr-TR" sz="1100" dirty="0" smtClean="0">
              <a:solidFill>
                <a:schemeClr val="tx1"/>
              </a:solidFill>
            </a:rPr>
            <a:t>Proje önerisi değerlendirilir</a:t>
          </a:r>
          <a:endParaRPr lang="en-US" sz="11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100" dirty="0" smtClean="0">
              <a:solidFill>
                <a:schemeClr val="tx1"/>
              </a:solidFill>
            </a:rPr>
            <a:t>Proje önerisinin onay kararı verilir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200" dirty="0" smtClean="0">
              <a:solidFill>
                <a:schemeClr val="tx1"/>
              </a:solidFill>
            </a:rPr>
            <a:t>Destek sağlanır</a:t>
          </a:r>
          <a:endParaRPr lang="en-US" sz="12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200" dirty="0" smtClean="0">
              <a:solidFill>
                <a:schemeClr val="tx1"/>
              </a:solidFill>
            </a:rPr>
            <a:t>Araştırma projesi başvurusu</a:t>
          </a:r>
          <a:endParaRPr lang="en-US" sz="12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400" dirty="0" smtClean="0">
              <a:solidFill>
                <a:schemeClr val="tx1"/>
              </a:solidFill>
            </a:rPr>
            <a:t>İzlenir</a:t>
          </a:r>
          <a:endParaRPr lang="en-US" sz="14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5C9062B8-F0B6-4F0A-923C-969F8D3386BE}">
      <dgm:prSet custT="1"/>
      <dgm:spPr>
        <a:solidFill>
          <a:srgbClr val="92D050"/>
        </a:solidFill>
      </dgm:spPr>
      <dgm:t>
        <a:bodyPr/>
        <a:lstStyle/>
        <a:p>
          <a:r>
            <a:rPr lang="tr-TR" sz="1200" dirty="0" smtClean="0">
              <a:solidFill>
                <a:schemeClr val="tx1"/>
              </a:solidFill>
            </a:rPr>
            <a:t>Sonuçlandırılır</a:t>
          </a:r>
          <a:endParaRPr lang="en-US" sz="1200" dirty="0">
            <a:solidFill>
              <a:schemeClr val="tx1"/>
            </a:solidFill>
          </a:endParaRPr>
        </a:p>
      </dgm:t>
    </dgm:pt>
    <dgm:pt modelId="{011FCDD5-F6A4-4F70-8FCB-E59B9CD99415}" type="parTrans" cxnId="{BC5E6DBE-77DD-4B9F-8119-D45135662EDC}">
      <dgm:prSet/>
      <dgm:spPr/>
      <dgm:t>
        <a:bodyPr/>
        <a:lstStyle/>
        <a:p>
          <a:endParaRPr lang="en-US"/>
        </a:p>
      </dgm:t>
    </dgm:pt>
    <dgm:pt modelId="{3AC8E31A-E384-4350-AA3F-4B0457451848}" type="sibTrans" cxnId="{BC5E6DBE-77DD-4B9F-8119-D45135662EDC}">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t>
        <a:bodyPr/>
        <a:lstStyle/>
        <a:p>
          <a:endParaRPr lang="en-US"/>
        </a:p>
      </dgm:t>
    </dgm:pt>
    <dgm:pt modelId="{5EA9F7A3-A808-421A-B075-5D1773DF8B0E}" type="pres">
      <dgm:prSet presAssocID="{1D250294-71E6-4B71-9AD5-5E66C3F96013}" presName="parTxOnly" presStyleLbl="node1" presStyleIdx="0" presStyleCnt="6" custScaleX="2000000" custScaleY="1985587" custLinFactX="365360" custLinFactNeighborX="400000" custLinFactNeighborY="82737">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6" custScaleX="2000000" custScaleY="2000000" custLinFactX="-54425" custLinFactNeighborX="-100000" custLinFactNeighborY="57670">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6" custScaleX="2000000" custScaleY="2000000" custLinFactX="-37058" custLinFactNeighborX="-100000" custLinFactNeighborY="9542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6" custScaleX="2000000" custScaleY="1905205" custLinFactX="-249716" custLinFactY="18160" custLinFactNeighborX="-300000" custLinFactNeighborY="100000">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6" custScaleX="2000000" custScaleY="1723311" custLinFactX="-413895" custLinFactNeighborX="-500000" custLinFactNeighborY="88507">
        <dgm:presLayoutVars>
          <dgm:chMax val="0"/>
          <dgm:chPref val="0"/>
          <dgm:bulletEnabled val="1"/>
        </dgm:presLayoutVars>
      </dgm:prSet>
      <dgm:spPr/>
      <dgm:t>
        <a:bodyPr/>
        <a:lstStyle/>
        <a:p>
          <a:endParaRPr lang="en-US"/>
        </a:p>
      </dgm:t>
    </dgm:pt>
    <dgm:pt modelId="{CE7B5E6B-2CD1-4B04-8623-D58BE7FFE052}" type="pres">
      <dgm:prSet presAssocID="{460D0C44-8C6E-40B2-822E-05A3115E6679}" presName="parTxOnlySpace" presStyleCnt="0"/>
      <dgm:spPr/>
    </dgm:pt>
    <dgm:pt modelId="{7D206C5B-CABC-40C1-99CD-A3BC5064D184}" type="pres">
      <dgm:prSet presAssocID="{5C9062B8-F0B6-4F0A-923C-969F8D3386BE}" presName="parTxOnly" presStyleLbl="node1" presStyleIdx="5" presStyleCnt="6" custScaleX="2000000" custScaleY="1723311" custLinFactX="-551819" custLinFactNeighborX="-600000" custLinFactNeighborY="77973">
        <dgm:presLayoutVars>
          <dgm:chMax val="0"/>
          <dgm:chPref val="0"/>
          <dgm:bulletEnabled val="1"/>
        </dgm:presLayoutVars>
      </dgm:prSet>
      <dgm:spPr/>
      <dgm:t>
        <a:bodyPr/>
        <a:lstStyle/>
        <a:p>
          <a:endParaRPr lang="en-US"/>
        </a:p>
      </dgm:t>
    </dgm:pt>
  </dgm:ptLst>
  <dgm:cxnLst>
    <dgm:cxn modelId="{27F568BC-E931-4F99-A715-3CC12E96DF78}" type="presOf" srcId="{5C9062B8-F0B6-4F0A-923C-969F8D3386BE}" destId="{7D206C5B-CABC-40C1-99CD-A3BC5064D184}" srcOrd="0" destOrd="0" presId="urn:microsoft.com/office/officeart/2005/8/layout/chevron1"/>
    <dgm:cxn modelId="{BC5E6DBE-77DD-4B9F-8119-D45135662EDC}" srcId="{AD3C1A60-1D27-4AD6-A1A7-6D948168F1B3}" destId="{5C9062B8-F0B6-4F0A-923C-969F8D3386BE}" srcOrd="5" destOrd="0" parTransId="{011FCDD5-F6A4-4F70-8FCB-E59B9CD99415}" sibTransId="{3AC8E31A-E384-4350-AA3F-4B0457451848}"/>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D32DD4F3-08C8-4123-AFE4-AAE566E296F0}" type="presOf" srcId="{516C261C-B3D8-45BC-A9D8-ECE4087819F0}" destId="{37C08375-7917-4746-97FB-4B6E13D2E4C0}"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 modelId="{7B11F350-8171-482F-80E5-FFAEE59595D7}" type="presParOf" srcId="{7135398E-C829-4BBE-91C4-A6956859C04F}" destId="{CE7B5E6B-2CD1-4B04-8623-D58BE7FFE052}" srcOrd="9" destOrd="0" presId="urn:microsoft.com/office/officeart/2005/8/layout/chevron1"/>
    <dgm:cxn modelId="{A6A28983-B0AF-41BE-8210-C91B44F3FF08}" type="presParOf" srcId="{7135398E-C829-4BBE-91C4-A6956859C04F}" destId="{7D206C5B-CABC-40C1-99CD-A3BC5064D184}" srcOrd="10" destOrd="0" presId="urn:microsoft.com/office/officeart/2005/8/layout/chevron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Proje önerisinin hazırlanması</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chemeClr val="accent2"/>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Araştırmanın yapılması</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chemeClr val="accent2"/>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2"/>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Fikrin oluşturulması</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Projenin iş planına ve zamana uygun yürümesinin kontrolü</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custT="1"/>
      <dgm:spPr/>
      <dgm:t>
        <a:bodyPr/>
        <a:lstStyle/>
        <a:p>
          <a:r>
            <a:rPr lang="tr-TR" sz="1400" dirty="0" smtClean="0"/>
            <a:t>Kalitenin sağlandığının kanıtlanması (Kalite Güvencesi) </a:t>
          </a:r>
          <a:endParaRPr lang="en-US" sz="1400"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14ACD6D-B0E4-445F-B2F9-3634A88BF9EC}">
      <dgm:prSet phldrT="[Text]" custT="1"/>
      <dgm:spPr/>
      <dgm:t>
        <a:bodyPr/>
        <a:lstStyle/>
        <a:p>
          <a:r>
            <a:rPr lang="tr-TR" sz="1400" dirty="0" smtClean="0"/>
            <a:t>Literatür taranması</a:t>
          </a:r>
          <a:endParaRPr lang="en-US" sz="1400" dirty="0"/>
        </a:p>
      </dgm:t>
    </dgm:pt>
    <dgm:pt modelId="{F3C584F2-A6BF-4CDB-B885-EBB204B11A4C}" type="parTrans" cxnId="{A86E517B-894A-49CA-85D0-4D5C34BC0DE7}">
      <dgm:prSet/>
      <dgm:spPr/>
      <dgm:t>
        <a:bodyPr/>
        <a:lstStyle/>
        <a:p>
          <a:endParaRPr lang="en-US"/>
        </a:p>
      </dgm:t>
    </dgm:pt>
    <dgm:pt modelId="{1F6B8392-63E9-408E-A500-E589FE15F368}" type="sibTrans" cxnId="{A86E517B-894A-49CA-85D0-4D5C34BC0DE7}">
      <dgm:prSet/>
      <dgm:spPr/>
      <dgm:t>
        <a:bodyPr/>
        <a:lstStyle/>
        <a:p>
          <a:endParaRPr lang="en-US"/>
        </a:p>
      </dgm:t>
    </dgm:pt>
    <dgm:pt modelId="{0CC7F738-A807-49B0-A223-C4DD8B156FE7}">
      <dgm:prSet phldrT="[Text]" custT="1"/>
      <dgm:spPr/>
      <dgm:t>
        <a:bodyPr/>
        <a:lstStyle/>
        <a:p>
          <a:endParaRPr lang="en-US" sz="1400" dirty="0"/>
        </a:p>
      </dgm:t>
    </dgm:pt>
    <dgm:pt modelId="{C09B5F54-0C6E-4729-A0D2-84844A19828A}" type="parTrans" cxnId="{43EC320D-78D1-4289-8D76-3CE81182C274}">
      <dgm:prSet/>
      <dgm:spPr/>
      <dgm:t>
        <a:bodyPr/>
        <a:lstStyle/>
        <a:p>
          <a:endParaRPr lang="en-US"/>
        </a:p>
      </dgm:t>
    </dgm:pt>
    <dgm:pt modelId="{6639B437-0911-45B4-B640-F64E764ED84B}" type="sibTrans" cxnId="{43EC320D-78D1-4289-8D76-3CE81182C274}">
      <dgm:prSet/>
      <dgm:spPr/>
      <dgm:t>
        <a:bodyPr/>
        <a:lstStyle/>
        <a:p>
          <a:endParaRPr lang="en-US"/>
        </a:p>
      </dgm:t>
    </dgm:pt>
    <dgm:pt modelId="{BF344C9E-4C34-4F5E-9A4E-B7AC2C63B54B}">
      <dgm:prSet phldrT="[Text]" custT="1"/>
      <dgm:spPr/>
      <dgm:t>
        <a:bodyPr/>
        <a:lstStyle/>
        <a:p>
          <a:r>
            <a:rPr lang="tr-TR" sz="1400" dirty="0" smtClean="0"/>
            <a:t>Proje önerisi kararı</a:t>
          </a:r>
          <a:endParaRPr lang="en-US" sz="1400" dirty="0"/>
        </a:p>
      </dgm:t>
    </dgm:pt>
    <dgm:pt modelId="{D2C7086E-3B0D-4927-BBFB-56CA1410D21F}" type="parTrans" cxnId="{FCBCE79B-75CF-4E33-90DA-F56A664DF9BD}">
      <dgm:prSet/>
      <dgm:spPr/>
      <dgm:t>
        <a:bodyPr/>
        <a:lstStyle/>
        <a:p>
          <a:endParaRPr lang="en-US"/>
        </a:p>
      </dgm:t>
    </dgm:pt>
    <dgm:pt modelId="{F58EAF87-EB4B-48AB-8F81-84099DECF2D0}" type="sibTrans" cxnId="{FCBCE79B-75CF-4E33-90DA-F56A664DF9BD}">
      <dgm:prSet/>
      <dgm:spPr/>
      <dgm:t>
        <a:bodyPr/>
        <a:lstStyle/>
        <a:p>
          <a:endParaRPr lang="en-US"/>
        </a:p>
      </dgm:t>
    </dgm:pt>
    <dgm:pt modelId="{23A6658D-64EA-4B3E-A0D4-9734207BFDBB}">
      <dgm:prSet phldrT="[Text]" custT="1"/>
      <dgm:spPr/>
      <dgm:t>
        <a:bodyPr/>
        <a:lstStyle/>
        <a:p>
          <a:r>
            <a:rPr lang="tr-TR" sz="1400" dirty="0" smtClean="0"/>
            <a:t>Hibe için uygun birime başvurulması</a:t>
          </a:r>
          <a:endParaRPr lang="en-US" sz="1400" dirty="0"/>
        </a:p>
      </dgm:t>
    </dgm:pt>
    <dgm:pt modelId="{C3C0D65A-255F-44C7-81BB-1C6BED0A4322}" type="parTrans" cxnId="{D3BCD4FF-35D5-4D3F-9CDA-DA75797D5511}">
      <dgm:prSet/>
      <dgm:spPr/>
      <dgm:t>
        <a:bodyPr/>
        <a:lstStyle/>
        <a:p>
          <a:endParaRPr lang="en-US"/>
        </a:p>
      </dgm:t>
    </dgm:pt>
    <dgm:pt modelId="{87DE32A0-56C4-49D8-B82E-8F1F2795E6CE}" type="sibTrans" cxnId="{D3BCD4FF-35D5-4D3F-9CDA-DA75797D5511}">
      <dgm:prSet/>
      <dgm:spPr/>
      <dgm:t>
        <a:bodyPr/>
        <a:lstStyle/>
        <a:p>
          <a:endParaRPr lang="en-US"/>
        </a:p>
      </dgm:t>
    </dgm:pt>
    <dgm:pt modelId="{326338B5-E695-495F-9526-5A3A3A7C2761}">
      <dgm:prSet phldrT="[Text]" custT="1"/>
      <dgm:spPr/>
      <dgm:t>
        <a:bodyPr/>
        <a:lstStyle/>
        <a:p>
          <a:r>
            <a:rPr lang="tr-TR" sz="1400" dirty="0" smtClean="0"/>
            <a:t>Bütçe için hibe gerekliliğinin saptanması</a:t>
          </a:r>
          <a:endParaRPr lang="en-US" sz="1400" dirty="0"/>
        </a:p>
      </dgm:t>
    </dgm:pt>
    <dgm:pt modelId="{7BBAB6B4-CB76-436B-BF79-A0E342992FDF}" type="parTrans" cxnId="{086B8CBA-5F54-41E9-AFD9-BB76E59E27F5}">
      <dgm:prSet/>
      <dgm:spPr/>
      <dgm:t>
        <a:bodyPr/>
        <a:lstStyle/>
        <a:p>
          <a:endParaRPr lang="en-US"/>
        </a:p>
      </dgm:t>
    </dgm:pt>
    <dgm:pt modelId="{017B98CF-BF07-4F84-BC13-C55506CD56E2}" type="sibTrans" cxnId="{086B8CBA-5F54-41E9-AFD9-BB76E59E27F5}">
      <dgm:prSet/>
      <dgm:spPr/>
      <dgm:t>
        <a:bodyPr/>
        <a:lstStyle/>
        <a:p>
          <a:endParaRPr lang="en-US"/>
        </a:p>
      </dgm:t>
    </dgm:pt>
    <dgm:pt modelId="{6C4F36B1-0D08-4DE3-9D4D-C2C5734CE0D0}">
      <dgm:prSet phldrT="[Text]" custT="1"/>
      <dgm:spPr/>
      <dgm:t>
        <a:bodyPr/>
        <a:lstStyle/>
        <a:p>
          <a:r>
            <a:rPr lang="tr-TR" sz="1400" dirty="0" smtClean="0"/>
            <a:t>Proje kalite yönetim sisteminin planlanması</a:t>
          </a:r>
          <a:endParaRPr lang="en-US" sz="1400" dirty="0"/>
        </a:p>
      </dgm:t>
    </dgm:pt>
    <dgm:pt modelId="{C5532604-5DDC-4388-AB2E-A74828559D07}" type="parTrans" cxnId="{6ACEF9B6-E434-4368-9E58-3E65C50DFCD0}">
      <dgm:prSet/>
      <dgm:spPr/>
      <dgm:t>
        <a:bodyPr/>
        <a:lstStyle/>
        <a:p>
          <a:endParaRPr lang="en-US"/>
        </a:p>
      </dgm:t>
    </dgm:pt>
    <dgm:pt modelId="{1A3C25E0-D387-4393-957A-12A65B5BB54B}" type="sibTrans" cxnId="{6ACEF9B6-E434-4368-9E58-3E65C50DFCD0}">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ScaleY="100000">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ScaleY="100000">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ScaleY="100000">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custScaleY="100000">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custScaleY="100000">
        <dgm:presLayoutVars>
          <dgm:bulletEnabled val="1"/>
        </dgm:presLayoutVars>
      </dgm:prSet>
      <dgm:spPr/>
      <dgm:t>
        <a:bodyPr/>
        <a:lstStyle/>
        <a:p>
          <a:endParaRPr lang="en-US"/>
        </a:p>
      </dgm:t>
    </dgm:pt>
  </dgm:ptLst>
  <dgm:cxnLst>
    <dgm:cxn modelId="{3E78BD83-403A-42A9-A251-E0654E3FFA35}" srcId="{C38D5133-04FB-484E-9C2F-11FE3D75E8AB}" destId="{83F13A1A-7955-47DE-BA09-C407DE3C4615}" srcOrd="0" destOrd="0" parTransId="{22FB542E-A99A-4EFD-A0F0-D8FE2FF72D47}" sibTransId="{CF3F7A3B-7E7F-4B3B-A8E1-26CFCB9DFF43}"/>
    <dgm:cxn modelId="{5643FDC1-266C-4702-9B9F-BE129D075441}" type="presOf" srcId="{78CC2C55-B216-435A-BB65-899A86335007}" destId="{D65CAA00-D1D4-441B-A126-AEDE377422C2}"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4E9010FE-FC7D-4869-AF1E-F8112096BED4}" type="presOf" srcId="{359D9B1C-187C-4412-B642-6C1D34251DA2}" destId="{863C5C5A-6FED-48E5-ADC0-68CF07368C39}" srcOrd="0" destOrd="0"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2E7069E6-6AF4-42D9-A014-A701C2CA5265}" type="presOf" srcId="{32502A1B-5603-4778-8192-84CDEECB49D2}" destId="{4A59CDC8-6C52-4579-9A13-742555DEDB02}" srcOrd="0" destOrd="0" presId="urn:microsoft.com/office/officeart/2005/8/layout/hList1"/>
    <dgm:cxn modelId="{43EC320D-78D1-4289-8D76-3CE81182C274}" srcId="{118A2751-5F97-4D67-8096-2B36AF81136F}" destId="{0CC7F738-A807-49B0-A223-C4DD8B156FE7}" srcOrd="3" destOrd="0" parTransId="{C09B5F54-0C6E-4729-A0D2-84844A19828A}" sibTransId="{6639B437-0911-45B4-B640-F64E764ED84B}"/>
    <dgm:cxn modelId="{A623ED70-63FF-4A51-BD60-29D609B3B9A4}" type="presOf" srcId="{BF344C9E-4C34-4F5E-9A4E-B7AC2C63B54B}" destId="{92F1D55A-908E-47A9-A979-97CA3F17799D}" srcOrd="0" destOrd="2"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48474692-EECF-410F-8D2F-E02B63603058}" type="presOf" srcId="{C38D5133-04FB-484E-9C2F-11FE3D75E8AB}" destId="{790C04BB-BE51-4C10-A22D-2B691A7087C7}" srcOrd="0" destOrd="0"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8A42D228-C622-4255-9569-C3E1EC26CBCB}" type="presOf" srcId="{C6FAB30E-B497-49C7-8A80-757F0027FA32}" destId="{DF89113A-73A9-4FB9-84E9-A3102A4DFD52}" srcOrd="0" destOrd="0" presId="urn:microsoft.com/office/officeart/2005/8/layout/hList1"/>
    <dgm:cxn modelId="{D3BCD4FF-35D5-4D3F-9CDA-DA75797D5511}" srcId="{21B91B4A-F974-4B8B-B5CA-9E8C1D9848F5}" destId="{23A6658D-64EA-4B3E-A0D4-9734207BFDBB}" srcOrd="3" destOrd="0" parTransId="{C3C0D65A-255F-44C7-81BB-1C6BED0A4322}" sibTransId="{87DE32A0-56C4-49D8-B82E-8F1F2795E6CE}"/>
    <dgm:cxn modelId="{A803B326-8ACC-4BE5-AB05-759033C3AC0D}" type="presOf" srcId="{21B91B4A-F974-4B8B-B5CA-9E8C1D9848F5}" destId="{3335CF31-EC10-45E3-8844-21FBB127EAE7}"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D3D0C4FB-3B4D-4468-9C9C-883EFF71303A}" type="presOf" srcId="{C76085C6-281F-4631-966B-2540E68C37D8}" destId="{646F145F-F1A7-44D8-BB63-F6CAEBF8BF3E}" srcOrd="0" destOrd="0" presId="urn:microsoft.com/office/officeart/2005/8/layout/hList1"/>
    <dgm:cxn modelId="{589D150C-1AB8-479D-89AF-00F89D85508E}" type="presOf" srcId="{118A2751-5F97-4D67-8096-2B36AF81136F}" destId="{A6897E93-E33B-478F-BB0E-51835618003A}" srcOrd="0" destOrd="0" presId="urn:microsoft.com/office/officeart/2005/8/layout/hList1"/>
    <dgm:cxn modelId="{086B8CBA-5F54-41E9-AFD9-BB76E59E27F5}" srcId="{21B91B4A-F974-4B8B-B5CA-9E8C1D9848F5}" destId="{326338B5-E695-495F-9526-5A3A3A7C2761}" srcOrd="2" destOrd="0" parTransId="{7BBAB6B4-CB76-436B-BF79-A0E342992FDF}" sibTransId="{017B98CF-BF07-4F84-BC13-C55506CD56E2}"/>
    <dgm:cxn modelId="{15C8C2F0-CF13-49CC-94C2-A4DB70BBA441}" type="presOf" srcId="{326338B5-E695-495F-9526-5A3A3A7C2761}" destId="{863C5C5A-6FED-48E5-ADC0-68CF07368C39}" srcOrd="0" destOrd="2" presId="urn:microsoft.com/office/officeart/2005/8/layout/hList1"/>
    <dgm:cxn modelId="{75E1A993-29F7-4C5C-980B-987198C9B9E2}" type="presOf" srcId="{DF472973-CDD0-4B1B-894E-88D6814AEA5A}" destId="{7B3CCDF1-2361-4909-B2D0-C8B89B8200FD}" srcOrd="0" destOrd="0" presId="urn:microsoft.com/office/officeart/2005/8/layout/hList1"/>
    <dgm:cxn modelId="{67BA757A-4C7C-4310-AAB1-855D28361BEB}" type="presOf" srcId="{0CC7F738-A807-49B0-A223-C4DD8B156FE7}" destId="{92F1D55A-908E-47A9-A979-97CA3F17799D}" srcOrd="0" destOrd="3" presId="urn:microsoft.com/office/officeart/2005/8/layout/hList1"/>
    <dgm:cxn modelId="{6ACEF9B6-E434-4368-9E58-3E65C50DFCD0}" srcId="{21B91B4A-F974-4B8B-B5CA-9E8C1D9848F5}" destId="{6C4F36B1-0D08-4DE3-9D4D-C2C5734CE0D0}" srcOrd="1" destOrd="0" parTransId="{C5532604-5DDC-4388-AB2E-A74828559D07}" sibTransId="{1A3C25E0-D387-4393-957A-12A65B5BB54B}"/>
    <dgm:cxn modelId="{A86E517B-894A-49CA-85D0-4D5C34BC0DE7}" srcId="{118A2751-5F97-4D67-8096-2B36AF81136F}" destId="{414ACD6D-B0E4-445F-B2F9-3634A88BF9EC}" srcOrd="1" destOrd="0" parTransId="{F3C584F2-A6BF-4CDB-B885-EBB204B11A4C}" sibTransId="{1F6B8392-63E9-408E-A500-E589FE15F368}"/>
    <dgm:cxn modelId="{D9566382-1110-488E-AC7A-A03BEE745995}" type="presOf" srcId="{414ACD6D-B0E4-445F-B2F9-3634A88BF9EC}" destId="{92F1D55A-908E-47A9-A979-97CA3F17799D}" srcOrd="0" destOrd="1"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BE15A0C0-0DA4-4D8C-B973-1EBABE68A099}" type="presOf" srcId="{6C4F36B1-0D08-4DE3-9D4D-C2C5734CE0D0}" destId="{863C5C5A-6FED-48E5-ADC0-68CF07368C39}" srcOrd="0" destOrd="1"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E40F17D8-B921-4115-A886-1E73E7880EC7}" srcId="{32502A1B-5603-4778-8192-84CDEECB49D2}" destId="{21B91B4A-F974-4B8B-B5CA-9E8C1D9848F5}" srcOrd="1" destOrd="0" parTransId="{813E9FB3-E70F-453C-BC60-930F5003FD0F}" sibTransId="{AD20ED42-91C9-4DD3-86B7-E6BC69CB51C7}"/>
    <dgm:cxn modelId="{FAAFFD49-047A-4306-8264-5F845F5272BB}" type="presOf" srcId="{A4AB1355-71FD-4A30-8045-7B2105ED0836}" destId="{92F1D55A-908E-47A9-A979-97CA3F17799D}" srcOrd="0" destOrd="0" presId="urn:microsoft.com/office/officeart/2005/8/layout/hList1"/>
    <dgm:cxn modelId="{FCBCE79B-75CF-4E33-90DA-F56A664DF9BD}" srcId="{118A2751-5F97-4D67-8096-2B36AF81136F}" destId="{BF344C9E-4C34-4F5E-9A4E-B7AC2C63B54B}" srcOrd="2" destOrd="0" parTransId="{D2C7086E-3B0D-4927-BBFB-56CA1410D21F}" sibTransId="{F58EAF87-EB4B-48AB-8F81-84099DECF2D0}"/>
    <dgm:cxn modelId="{6B5FC291-ACEF-42F7-8436-C4C875B189AB}" type="presOf" srcId="{23A6658D-64EA-4B3E-A0D4-9734207BFDBB}" destId="{863C5C5A-6FED-48E5-ADC0-68CF07368C39}" srcOrd="0" destOrd="3" presId="urn:microsoft.com/office/officeart/2005/8/layout/hList1"/>
    <dgm:cxn modelId="{16CE0369-5A44-4C37-A05D-8E19E7F2B578}" type="presOf" srcId="{83F13A1A-7955-47DE-BA09-C407DE3C4615}" destId="{CB93CD10-AB49-4273-86BB-B87C9A3A152F}"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99414" y="-161903"/>
          <a:ext cx="1552229" cy="517677"/>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tr-TR" sz="1600" kern="1200" dirty="0" smtClean="0"/>
            <a:t>Tasarlama Süreci</a:t>
          </a:r>
          <a:endParaRPr lang="en-US" sz="1600" kern="1200" dirty="0"/>
        </a:p>
      </dsp:txBody>
      <dsp:txXfrm>
        <a:off x="99414" y="-161903"/>
        <a:ext cx="1422810" cy="517677"/>
      </dsp:txXfrm>
    </dsp:sp>
    <dsp:sp modelId="{92F1D55A-908E-47A9-A979-97CA3F17799D}">
      <dsp:nvSpPr>
        <dsp:cNvPr id="0" name=""/>
        <dsp:cNvSpPr/>
      </dsp:nvSpPr>
      <dsp:spPr>
        <a:xfrm>
          <a:off x="5332" y="355774"/>
          <a:ext cx="1623448" cy="4565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Üniversite içinde araştırma projelerinin desteklenmesi yapısının oluşturulması</a:t>
          </a:r>
          <a:endParaRPr lang="en-US" sz="1600" kern="1200" dirty="0"/>
        </a:p>
        <a:p>
          <a:pPr marL="171450" lvl="1" indent="-171450" algn="l" defTabSz="711200">
            <a:lnSpc>
              <a:spcPct val="90000"/>
            </a:lnSpc>
            <a:spcBef>
              <a:spcPct val="0"/>
            </a:spcBef>
            <a:spcAft>
              <a:spcPct val="15000"/>
            </a:spcAft>
            <a:buChar char="••"/>
          </a:pPr>
          <a:r>
            <a:rPr lang="tr-TR" sz="1600" kern="1200" dirty="0" smtClean="0"/>
            <a:t>Çekirdek yasal mevzuat</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5332" y="355774"/>
        <a:ext cx="1623448" cy="4565900"/>
      </dsp:txXfrm>
    </dsp:sp>
    <dsp:sp modelId="{3335CF31-EC10-45E3-8844-21FBB127EAE7}">
      <dsp:nvSpPr>
        <dsp:cNvPr id="0" name=""/>
        <dsp:cNvSpPr/>
      </dsp:nvSpPr>
      <dsp:spPr>
        <a:xfrm>
          <a:off x="1794779" y="-161903"/>
          <a:ext cx="1471769" cy="517677"/>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tr-TR" sz="1600" kern="1200" dirty="0" smtClean="0"/>
            <a:t>Planlama Süreci</a:t>
          </a:r>
          <a:endParaRPr lang="en-US" sz="1600" kern="1200" dirty="0"/>
        </a:p>
      </dsp:txBody>
      <dsp:txXfrm>
        <a:off x="1794779" y="-161903"/>
        <a:ext cx="1342350" cy="517677"/>
      </dsp:txXfrm>
    </dsp:sp>
    <dsp:sp modelId="{863C5C5A-6FED-48E5-ADC0-68CF07368C39}">
      <dsp:nvSpPr>
        <dsp:cNvPr id="0" name=""/>
        <dsp:cNvSpPr/>
      </dsp:nvSpPr>
      <dsp:spPr>
        <a:xfrm>
          <a:off x="1898580" y="355774"/>
          <a:ext cx="1294193" cy="4565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Yasal mevzuatın oluşturulması</a:t>
          </a:r>
          <a:endParaRPr lang="en-US" sz="1600" kern="1200" dirty="0"/>
        </a:p>
        <a:p>
          <a:pPr marL="171450" lvl="1" indent="-171450" algn="l" defTabSz="711200">
            <a:lnSpc>
              <a:spcPct val="90000"/>
            </a:lnSpc>
            <a:spcBef>
              <a:spcPct val="0"/>
            </a:spcBef>
            <a:spcAft>
              <a:spcPct val="15000"/>
            </a:spcAft>
            <a:buChar char="••"/>
          </a:pPr>
          <a:r>
            <a:rPr lang="tr-TR" sz="1600" kern="1200" dirty="0" smtClean="0"/>
            <a:t>Organizasyonun yapılandırılması</a:t>
          </a:r>
          <a:endParaRPr lang="en-US" sz="1600" kern="1200" dirty="0"/>
        </a:p>
        <a:p>
          <a:pPr marL="171450" lvl="1" indent="-171450" algn="l" defTabSz="711200">
            <a:lnSpc>
              <a:spcPct val="90000"/>
            </a:lnSpc>
            <a:spcBef>
              <a:spcPct val="0"/>
            </a:spcBef>
            <a:spcAft>
              <a:spcPct val="15000"/>
            </a:spcAft>
            <a:buChar char="••"/>
          </a:pPr>
          <a:r>
            <a:rPr lang="tr-TR" sz="1600" kern="1200" dirty="0" smtClean="0"/>
            <a:t>Alt süreçlerin </a:t>
          </a:r>
          <a:r>
            <a:rPr lang="tr-TR" sz="1600" kern="1200" dirty="0" err="1" smtClean="0"/>
            <a:t>yapıandırılması</a:t>
          </a:r>
          <a:endParaRPr lang="en-US" sz="1600" kern="1200" dirty="0"/>
        </a:p>
      </dsp:txBody>
      <dsp:txXfrm>
        <a:off x="1898580" y="355774"/>
        <a:ext cx="1294193" cy="4565900"/>
      </dsp:txXfrm>
    </dsp:sp>
    <dsp:sp modelId="{DF89113A-73A9-4FB9-84E9-A3102A4DFD52}">
      <dsp:nvSpPr>
        <dsp:cNvPr id="0" name=""/>
        <dsp:cNvSpPr/>
      </dsp:nvSpPr>
      <dsp:spPr>
        <a:xfrm>
          <a:off x="3471676" y="-161903"/>
          <a:ext cx="1523537" cy="517677"/>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Uygulama Süreci</a:t>
          </a:r>
          <a:endParaRPr lang="en-US" sz="1600" kern="1200" dirty="0"/>
        </a:p>
      </dsp:txBody>
      <dsp:txXfrm>
        <a:off x="3471676" y="-161903"/>
        <a:ext cx="1394118" cy="517677"/>
      </dsp:txXfrm>
    </dsp:sp>
    <dsp:sp modelId="{646F145F-F1A7-44D8-BB63-F6CAEBF8BF3E}">
      <dsp:nvSpPr>
        <dsp:cNvPr id="0" name=""/>
        <dsp:cNvSpPr/>
      </dsp:nvSpPr>
      <dsp:spPr>
        <a:xfrm>
          <a:off x="3462571" y="355774"/>
          <a:ext cx="1571771" cy="4565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Başvuruların toplanması</a:t>
          </a:r>
          <a:endParaRPr lang="en-US" sz="1600" kern="1200" dirty="0"/>
        </a:p>
        <a:p>
          <a:pPr marL="171450" lvl="1" indent="-171450" algn="l" defTabSz="711200">
            <a:lnSpc>
              <a:spcPct val="90000"/>
            </a:lnSpc>
            <a:spcBef>
              <a:spcPct val="0"/>
            </a:spcBef>
            <a:spcAft>
              <a:spcPct val="15000"/>
            </a:spcAft>
            <a:buChar char="••"/>
          </a:pPr>
          <a:r>
            <a:rPr lang="tr-TR" sz="1600" kern="1200" dirty="0" smtClean="0"/>
            <a:t>Başvuruları değerlendirilmesi</a:t>
          </a:r>
          <a:endParaRPr lang="en-US" sz="1600" kern="1200" dirty="0"/>
        </a:p>
        <a:p>
          <a:pPr marL="171450" lvl="1" indent="-171450" algn="l" defTabSz="711200">
            <a:lnSpc>
              <a:spcPct val="90000"/>
            </a:lnSpc>
            <a:spcBef>
              <a:spcPct val="0"/>
            </a:spcBef>
            <a:spcAft>
              <a:spcPct val="15000"/>
            </a:spcAft>
            <a:buChar char="••"/>
          </a:pPr>
          <a:r>
            <a:rPr lang="tr-TR" sz="1600" kern="1200" dirty="0" smtClean="0"/>
            <a:t>Projelere destek sağlanması</a:t>
          </a:r>
          <a:endParaRPr lang="en-US" sz="1600" kern="1200" dirty="0"/>
        </a:p>
        <a:p>
          <a:pPr marL="171450" lvl="1" indent="-171450" algn="l" defTabSz="711200">
            <a:lnSpc>
              <a:spcPct val="90000"/>
            </a:lnSpc>
            <a:spcBef>
              <a:spcPct val="0"/>
            </a:spcBef>
            <a:spcAft>
              <a:spcPct val="15000"/>
            </a:spcAft>
            <a:buChar char="••"/>
          </a:pPr>
          <a:r>
            <a:rPr lang="tr-TR" sz="1600" kern="1200" dirty="0" smtClean="0"/>
            <a:t>Proje önerisi başvuru öncesi</a:t>
          </a:r>
          <a:endParaRPr lang="en-US" sz="1600" kern="1200" dirty="0"/>
        </a:p>
        <a:p>
          <a:pPr marL="171450" lvl="1" indent="-171450" algn="l" defTabSz="711200">
            <a:lnSpc>
              <a:spcPct val="90000"/>
            </a:lnSpc>
            <a:spcBef>
              <a:spcPct val="0"/>
            </a:spcBef>
            <a:spcAft>
              <a:spcPct val="15000"/>
            </a:spcAft>
            <a:buChar char="••"/>
          </a:pPr>
          <a:r>
            <a:rPr lang="tr-TR" sz="1600" kern="1200" dirty="0" smtClean="0"/>
            <a:t>Başvuru sırasında</a:t>
          </a:r>
          <a:endParaRPr lang="en-US" sz="1600" kern="1200" dirty="0"/>
        </a:p>
        <a:p>
          <a:pPr marL="171450" lvl="1" indent="-171450" algn="l" defTabSz="711200">
            <a:lnSpc>
              <a:spcPct val="90000"/>
            </a:lnSpc>
            <a:spcBef>
              <a:spcPct val="0"/>
            </a:spcBef>
            <a:spcAft>
              <a:spcPct val="15000"/>
            </a:spcAft>
            <a:buChar char="••"/>
          </a:pPr>
          <a:r>
            <a:rPr lang="tr-TR" sz="1600" kern="1200" dirty="0" smtClean="0"/>
            <a:t>Projenin yürütülmesi</a:t>
          </a:r>
          <a:endParaRPr lang="en-US" sz="1600" kern="1200" dirty="0"/>
        </a:p>
        <a:p>
          <a:pPr marL="171450" lvl="1" indent="-171450" algn="l" defTabSz="711200">
            <a:lnSpc>
              <a:spcPct val="90000"/>
            </a:lnSpc>
            <a:spcBef>
              <a:spcPct val="0"/>
            </a:spcBef>
            <a:spcAft>
              <a:spcPct val="15000"/>
            </a:spcAft>
            <a:buChar char="••"/>
          </a:pPr>
          <a:r>
            <a:rPr lang="tr-TR" sz="1600" kern="1200" dirty="0" smtClean="0"/>
            <a:t>Proje sonlanmasından sonrası</a:t>
          </a:r>
          <a:endParaRPr lang="en-US" sz="1600" kern="1200" dirty="0"/>
        </a:p>
      </dsp:txBody>
      <dsp:txXfrm>
        <a:off x="3462571" y="355774"/>
        <a:ext cx="1571771" cy="4565900"/>
      </dsp:txXfrm>
    </dsp:sp>
    <dsp:sp modelId="{790C04BB-BE51-4C10-A22D-2B691A7087C7}">
      <dsp:nvSpPr>
        <dsp:cNvPr id="0" name=""/>
        <dsp:cNvSpPr/>
      </dsp:nvSpPr>
      <dsp:spPr>
        <a:xfrm>
          <a:off x="5209309" y="-161903"/>
          <a:ext cx="1527381" cy="517677"/>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İzleme Süreci</a:t>
          </a:r>
          <a:endParaRPr lang="en-US" sz="1600" kern="1200" dirty="0"/>
        </a:p>
      </dsp:txBody>
      <dsp:txXfrm>
        <a:off x="5209309" y="-161903"/>
        <a:ext cx="1397962" cy="517677"/>
      </dsp:txXfrm>
    </dsp:sp>
    <dsp:sp modelId="{CB93CD10-AB49-4273-86BB-B87C9A3A152F}">
      <dsp:nvSpPr>
        <dsp:cNvPr id="0" name=""/>
        <dsp:cNvSpPr/>
      </dsp:nvSpPr>
      <dsp:spPr>
        <a:xfrm>
          <a:off x="5215353" y="355774"/>
          <a:ext cx="1545318" cy="4565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Destek sürecinin iş ve zamana uyumunun değerlendirilmesi</a:t>
          </a:r>
          <a:endParaRPr lang="en-US" sz="1600" kern="1200" dirty="0"/>
        </a:p>
        <a:p>
          <a:pPr marL="171450" lvl="1" indent="-171450" algn="l" defTabSz="711200">
            <a:lnSpc>
              <a:spcPct val="90000"/>
            </a:lnSpc>
            <a:spcBef>
              <a:spcPct val="0"/>
            </a:spcBef>
            <a:spcAft>
              <a:spcPct val="15000"/>
            </a:spcAft>
            <a:buChar char="••"/>
          </a:pPr>
          <a:r>
            <a:rPr lang="tr-TR" sz="1600" kern="1200" dirty="0" smtClean="0"/>
            <a:t>Bütçenin uygun koşullarda sağlandığının </a:t>
          </a:r>
          <a:r>
            <a:rPr lang="tr-TR" sz="1600" kern="1200" dirty="0" err="1" smtClean="0"/>
            <a:t>değerledirilmesi</a:t>
          </a:r>
          <a:endParaRPr lang="en-US" sz="1600" kern="1200" dirty="0"/>
        </a:p>
      </dsp:txBody>
      <dsp:txXfrm>
        <a:off x="5215353" y="355774"/>
        <a:ext cx="1545318" cy="4565900"/>
      </dsp:txXfrm>
    </dsp:sp>
    <dsp:sp modelId="{D65CAA00-D1D4-441B-A126-AEDE377422C2}">
      <dsp:nvSpPr>
        <dsp:cNvPr id="0" name=""/>
        <dsp:cNvSpPr/>
      </dsp:nvSpPr>
      <dsp:spPr>
        <a:xfrm>
          <a:off x="6926669" y="-161903"/>
          <a:ext cx="1765952" cy="517677"/>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İyileştirme Süreci</a:t>
          </a:r>
          <a:endParaRPr lang="en-US" sz="1600" kern="1200" dirty="0"/>
        </a:p>
      </dsp:txBody>
      <dsp:txXfrm>
        <a:off x="6926669" y="-161903"/>
        <a:ext cx="1636533" cy="517677"/>
      </dsp:txXfrm>
    </dsp:sp>
    <dsp:sp modelId="{7B3CCDF1-2361-4909-B2D0-C8B89B8200FD}">
      <dsp:nvSpPr>
        <dsp:cNvPr id="0" name=""/>
        <dsp:cNvSpPr/>
      </dsp:nvSpPr>
      <dsp:spPr>
        <a:xfrm>
          <a:off x="7076427" y="355774"/>
          <a:ext cx="1498559" cy="4565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Kalitenin sağlandığının kanıtlanması (Kalite Güvencesi) </a:t>
          </a:r>
          <a:endParaRPr lang="en-US" sz="1600" kern="1200" dirty="0"/>
        </a:p>
      </dsp:txBody>
      <dsp:txXfrm>
        <a:off x="7076427" y="355774"/>
        <a:ext cx="1498559" cy="45659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34804"/>
          <a:ext cx="2457273" cy="649043"/>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Girdiler</a:t>
          </a:r>
          <a:endParaRPr lang="en-US" sz="1800" kern="1200" dirty="0"/>
        </a:p>
      </dsp:txBody>
      <dsp:txXfrm>
        <a:off x="0" y="334804"/>
        <a:ext cx="2457273" cy="649043"/>
      </dsp:txXfrm>
    </dsp:sp>
    <dsp:sp modelId="{47F94B1E-8172-4A69-B3A4-FDBCD8F9B436}">
      <dsp:nvSpPr>
        <dsp:cNvPr id="0" name=""/>
        <dsp:cNvSpPr/>
      </dsp:nvSpPr>
      <dsp:spPr>
        <a:xfrm>
          <a:off x="2520" y="959372"/>
          <a:ext cx="2457273" cy="26187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Yasal Mevzuat</a:t>
          </a:r>
          <a:endParaRPr lang="en-US" sz="1800" kern="1200" dirty="0"/>
        </a:p>
        <a:p>
          <a:pPr marL="171450" lvl="1" indent="-171450" algn="l" defTabSz="800100">
            <a:lnSpc>
              <a:spcPct val="90000"/>
            </a:lnSpc>
            <a:spcBef>
              <a:spcPct val="0"/>
            </a:spcBef>
            <a:spcAft>
              <a:spcPct val="15000"/>
            </a:spcAft>
            <a:buChar char="••"/>
          </a:pPr>
          <a:r>
            <a:rPr lang="tr-TR" sz="1800" kern="1200" dirty="0" smtClean="0"/>
            <a:t>Üniversite Stratejik Hedefleri </a:t>
          </a:r>
          <a:endParaRPr lang="en-US" sz="1800" kern="1200" dirty="0"/>
        </a:p>
        <a:p>
          <a:pPr marL="171450" lvl="1" indent="-171450" algn="l" defTabSz="800100">
            <a:lnSpc>
              <a:spcPct val="90000"/>
            </a:lnSpc>
            <a:spcBef>
              <a:spcPct val="0"/>
            </a:spcBef>
            <a:spcAft>
              <a:spcPct val="15000"/>
            </a:spcAft>
            <a:buChar char="••"/>
          </a:pPr>
          <a:r>
            <a:rPr lang="tr-TR" sz="1800" kern="1200" dirty="0" smtClean="0"/>
            <a:t>Akran kurumlardaki uygulamalar</a:t>
          </a:r>
          <a:endParaRPr lang="en-US" sz="1800" kern="1200" dirty="0"/>
        </a:p>
        <a:p>
          <a:pPr marL="171450" lvl="1" indent="-171450" algn="l" defTabSz="800100">
            <a:lnSpc>
              <a:spcPct val="90000"/>
            </a:lnSpc>
            <a:spcBef>
              <a:spcPct val="0"/>
            </a:spcBef>
            <a:spcAft>
              <a:spcPct val="15000"/>
            </a:spcAft>
            <a:buChar char="••"/>
          </a:pPr>
          <a:r>
            <a:rPr lang="tr-TR" sz="1800" kern="1200" dirty="0" smtClean="0"/>
            <a:t>Karar? (Üniversite Yönetim Kurulu ve/veya Senato kararları)</a:t>
          </a:r>
          <a:endParaRPr lang="en-US" sz="1800" kern="1200" dirty="0"/>
        </a:p>
      </dsp:txBody>
      <dsp:txXfrm>
        <a:off x="2520" y="959372"/>
        <a:ext cx="2457273" cy="2618730"/>
      </dsp:txXfrm>
    </dsp:sp>
    <dsp:sp modelId="{7B8ECE76-F053-4347-8D51-BC786470DFE4}">
      <dsp:nvSpPr>
        <dsp:cNvPr id="0" name=""/>
        <dsp:cNvSpPr/>
      </dsp:nvSpPr>
      <dsp:spPr>
        <a:xfrm>
          <a:off x="2803811" y="310328"/>
          <a:ext cx="2457273" cy="649043"/>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Faaliyetler, Araçlar ve teknikler</a:t>
          </a:r>
          <a:endParaRPr lang="en-US" sz="1800" kern="1200" dirty="0"/>
        </a:p>
      </dsp:txBody>
      <dsp:txXfrm>
        <a:off x="2803811" y="310328"/>
        <a:ext cx="2457273" cy="649043"/>
      </dsp:txXfrm>
    </dsp:sp>
    <dsp:sp modelId="{A9AFB589-4F47-4C1B-AC2C-B16DD0F91756}">
      <dsp:nvSpPr>
        <dsp:cNvPr id="0" name=""/>
        <dsp:cNvSpPr/>
      </dsp:nvSpPr>
      <dsp:spPr>
        <a:xfrm>
          <a:off x="2867848" y="935620"/>
          <a:ext cx="2457273" cy="26187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800" kern="1200" dirty="0" smtClean="0"/>
            <a:t>İhtiyaç analizleri</a:t>
          </a:r>
          <a:endParaRPr lang="en-US" sz="1800" kern="1200" dirty="0"/>
        </a:p>
        <a:p>
          <a:pPr marL="171450" lvl="1" indent="-171450" algn="l" defTabSz="800100">
            <a:lnSpc>
              <a:spcPct val="90000"/>
            </a:lnSpc>
            <a:spcBef>
              <a:spcPct val="0"/>
            </a:spcBef>
            <a:spcAft>
              <a:spcPct val="15000"/>
            </a:spcAft>
            <a:buChar char="••"/>
          </a:pPr>
          <a:r>
            <a:rPr lang="tr-TR" sz="1800" kern="1200" dirty="0" smtClean="0"/>
            <a:t>Yönetmelik/Yönerge yazma ekibi</a:t>
          </a:r>
          <a:endParaRPr lang="en-US" sz="1800" kern="1200" dirty="0"/>
        </a:p>
        <a:p>
          <a:pPr marL="171450" lvl="1" indent="-171450" algn="l" defTabSz="800100">
            <a:lnSpc>
              <a:spcPct val="90000"/>
            </a:lnSpc>
            <a:spcBef>
              <a:spcPct val="0"/>
            </a:spcBef>
            <a:spcAft>
              <a:spcPct val="15000"/>
            </a:spcAft>
            <a:buChar char="••"/>
          </a:pPr>
          <a:r>
            <a:rPr lang="tr-TR" sz="1800" kern="1200" dirty="0" smtClean="0"/>
            <a:t>Büro yeri</a:t>
          </a:r>
          <a:endParaRPr lang="en-US" sz="1800" kern="1200" dirty="0"/>
        </a:p>
        <a:p>
          <a:pPr marL="171450" lvl="1" indent="-171450" algn="l" defTabSz="800100">
            <a:lnSpc>
              <a:spcPct val="90000"/>
            </a:lnSpc>
            <a:spcBef>
              <a:spcPct val="0"/>
            </a:spcBef>
            <a:spcAft>
              <a:spcPct val="15000"/>
            </a:spcAft>
            <a:buChar char="••"/>
          </a:pPr>
          <a:r>
            <a:rPr lang="tr-TR" sz="1800" kern="1200" dirty="0" smtClean="0"/>
            <a:t>Büro donanımı</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2867848" y="935620"/>
        <a:ext cx="2457273" cy="2618730"/>
      </dsp:txXfrm>
    </dsp:sp>
    <dsp:sp modelId="{47076811-2338-4705-9665-197897BA2D48}">
      <dsp:nvSpPr>
        <dsp:cNvPr id="0" name=""/>
        <dsp:cNvSpPr/>
      </dsp:nvSpPr>
      <dsp:spPr>
        <a:xfrm>
          <a:off x="5605102" y="310328"/>
          <a:ext cx="2457273" cy="649043"/>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Çıktılar</a:t>
          </a:r>
          <a:endParaRPr lang="en-US" sz="1800" kern="1200" dirty="0"/>
        </a:p>
      </dsp:txBody>
      <dsp:txXfrm>
        <a:off x="5605102" y="310328"/>
        <a:ext cx="2457273" cy="649043"/>
      </dsp:txXfrm>
    </dsp:sp>
    <dsp:sp modelId="{35767259-8857-417F-AA1B-F5BD90F6AD6D}">
      <dsp:nvSpPr>
        <dsp:cNvPr id="0" name=""/>
        <dsp:cNvSpPr/>
      </dsp:nvSpPr>
      <dsp:spPr>
        <a:xfrm>
          <a:off x="5605102" y="959372"/>
          <a:ext cx="2457273" cy="26187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69863" lvl="1" indent="-169863" algn="l" defTabSz="711200">
            <a:lnSpc>
              <a:spcPct val="90000"/>
            </a:lnSpc>
            <a:spcBef>
              <a:spcPct val="0"/>
            </a:spcBef>
            <a:spcAft>
              <a:spcPct val="15000"/>
            </a:spcAft>
            <a:buChar char="••"/>
          </a:pPr>
          <a:r>
            <a:rPr lang="tr-TR" sz="1800" kern="1200" dirty="0" smtClean="0"/>
            <a:t>BAP koordinasyonun sağlanmasında temel alınacak yasal mevzuat:</a:t>
          </a:r>
          <a:endParaRPr lang="en-US" sz="1800" kern="1200" dirty="0"/>
        </a:p>
        <a:p>
          <a:pPr marL="346075" lvl="1" indent="-169863" algn="l" defTabSz="711200">
            <a:lnSpc>
              <a:spcPct val="90000"/>
            </a:lnSpc>
            <a:spcBef>
              <a:spcPct val="0"/>
            </a:spcBef>
            <a:spcAft>
              <a:spcPct val="15000"/>
            </a:spcAft>
            <a:buChar char="••"/>
          </a:pPr>
          <a:r>
            <a:rPr lang="tr-TR" sz="1800" kern="1200" dirty="0" smtClean="0"/>
            <a:t>Yönetmelik</a:t>
          </a:r>
          <a:endParaRPr lang="en-US" sz="1800" kern="1200" dirty="0"/>
        </a:p>
        <a:p>
          <a:pPr marL="346075" lvl="1" indent="-169863" algn="l" defTabSz="711200">
            <a:lnSpc>
              <a:spcPct val="90000"/>
            </a:lnSpc>
            <a:spcBef>
              <a:spcPct val="0"/>
            </a:spcBef>
            <a:spcAft>
              <a:spcPct val="15000"/>
            </a:spcAft>
            <a:buChar char="••"/>
          </a:pPr>
          <a:r>
            <a:rPr lang="tr-TR" sz="1800" kern="1200" dirty="0" smtClean="0"/>
            <a:t>Usul ve esaslar</a:t>
          </a:r>
          <a:endParaRPr lang="en-US" sz="1800" kern="1200" dirty="0"/>
        </a:p>
        <a:p>
          <a:pPr marL="346075" lvl="1" indent="-169863" algn="l" defTabSz="711200">
            <a:lnSpc>
              <a:spcPct val="90000"/>
            </a:lnSpc>
            <a:spcBef>
              <a:spcPct val="0"/>
            </a:spcBef>
            <a:spcAft>
              <a:spcPct val="15000"/>
            </a:spcAft>
            <a:buChar char="••"/>
          </a:pPr>
          <a:r>
            <a:rPr lang="tr-TR" sz="1800" kern="1200" dirty="0" smtClean="0"/>
            <a:t>Vb.</a:t>
          </a:r>
          <a:endParaRPr lang="en-US" sz="1800" kern="1200" dirty="0"/>
        </a:p>
        <a:p>
          <a:pPr marL="171450" lvl="1" indent="0" algn="l" defTabSz="711200">
            <a:lnSpc>
              <a:spcPct val="90000"/>
            </a:lnSpc>
            <a:spcBef>
              <a:spcPct val="0"/>
            </a:spcBef>
            <a:spcAft>
              <a:spcPct val="15000"/>
            </a:spcAft>
            <a:buChar char="••"/>
          </a:pPr>
          <a:endParaRPr lang="en-US" sz="1800" kern="1200" dirty="0"/>
        </a:p>
      </dsp:txBody>
      <dsp:txXfrm>
        <a:off x="5605102" y="959372"/>
        <a:ext cx="2457273" cy="26187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63077"/>
          <a:ext cx="2457273" cy="71587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Girdiler</a:t>
          </a:r>
          <a:endParaRPr lang="en-US" sz="2000" kern="1200" dirty="0"/>
        </a:p>
      </dsp:txBody>
      <dsp:txXfrm>
        <a:off x="0" y="63077"/>
        <a:ext cx="2457273" cy="715875"/>
      </dsp:txXfrm>
    </dsp:sp>
    <dsp:sp modelId="{47F94B1E-8172-4A69-B3A4-FDBCD8F9B436}">
      <dsp:nvSpPr>
        <dsp:cNvPr id="0" name=""/>
        <dsp:cNvSpPr/>
      </dsp:nvSpPr>
      <dsp:spPr>
        <a:xfrm>
          <a:off x="2520" y="751956"/>
          <a:ext cx="2457273" cy="35461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BAP Yönetmeliği</a:t>
          </a:r>
          <a:endParaRPr lang="en-US" sz="2000" kern="1200" dirty="0"/>
        </a:p>
        <a:p>
          <a:pPr marL="228600" lvl="1" indent="-228600" algn="l" defTabSz="889000">
            <a:lnSpc>
              <a:spcPct val="90000"/>
            </a:lnSpc>
            <a:spcBef>
              <a:spcPct val="0"/>
            </a:spcBef>
            <a:spcAft>
              <a:spcPct val="15000"/>
            </a:spcAft>
            <a:buChar char="••"/>
          </a:pPr>
          <a:r>
            <a:rPr lang="tr-TR" sz="2000" kern="1200" dirty="0" smtClean="0"/>
            <a:t>İnsan kaynakları</a:t>
          </a:r>
          <a:endParaRPr lang="en-US" sz="2000" kern="1200" dirty="0"/>
        </a:p>
        <a:p>
          <a:pPr marL="228600" lvl="1" indent="-228600" algn="l" defTabSz="889000">
            <a:lnSpc>
              <a:spcPct val="90000"/>
            </a:lnSpc>
            <a:spcBef>
              <a:spcPct val="0"/>
            </a:spcBef>
            <a:spcAft>
              <a:spcPct val="15000"/>
            </a:spcAft>
            <a:buChar char="••"/>
          </a:pPr>
          <a:r>
            <a:rPr lang="tr-TR" sz="2000" kern="1200" dirty="0" smtClean="0"/>
            <a:t>Ofis yeri</a:t>
          </a:r>
          <a:endParaRPr lang="en-US" sz="2000" kern="1200" dirty="0"/>
        </a:p>
        <a:p>
          <a:pPr marL="228600" lvl="1" indent="-228600" algn="l" defTabSz="889000">
            <a:lnSpc>
              <a:spcPct val="90000"/>
            </a:lnSpc>
            <a:spcBef>
              <a:spcPct val="0"/>
            </a:spcBef>
            <a:spcAft>
              <a:spcPct val="15000"/>
            </a:spcAft>
            <a:buChar char="••"/>
          </a:pPr>
          <a:r>
            <a:rPr lang="tr-TR" sz="2000" kern="1200" dirty="0" smtClean="0"/>
            <a:t>Donanımın saptanması</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520" y="751956"/>
        <a:ext cx="2457273" cy="3546196"/>
      </dsp:txXfrm>
    </dsp:sp>
    <dsp:sp modelId="{7B8ECE76-F053-4347-8D51-BC786470DFE4}">
      <dsp:nvSpPr>
        <dsp:cNvPr id="0" name=""/>
        <dsp:cNvSpPr/>
      </dsp:nvSpPr>
      <dsp:spPr>
        <a:xfrm>
          <a:off x="2803811" y="36081"/>
          <a:ext cx="2457273" cy="71587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Faaliyetler, Araçlar ve teknikler</a:t>
          </a:r>
          <a:endParaRPr lang="en-US" sz="2000" kern="1200" dirty="0"/>
        </a:p>
      </dsp:txBody>
      <dsp:txXfrm>
        <a:off x="2803811" y="36081"/>
        <a:ext cx="2457273" cy="715875"/>
      </dsp:txXfrm>
    </dsp:sp>
    <dsp:sp modelId="{A9AFB589-4F47-4C1B-AC2C-B16DD0F91756}">
      <dsp:nvSpPr>
        <dsp:cNvPr id="0" name=""/>
        <dsp:cNvSpPr/>
      </dsp:nvSpPr>
      <dsp:spPr>
        <a:xfrm>
          <a:off x="2803811" y="751956"/>
          <a:ext cx="2457273" cy="35461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Yönetmeliğe göre şartların sağlanması</a:t>
          </a:r>
          <a:endParaRPr lang="en-US" sz="2000" kern="1200" dirty="0"/>
        </a:p>
        <a:p>
          <a:pPr marL="228600" lvl="1" indent="-228600" algn="l" defTabSz="889000">
            <a:lnSpc>
              <a:spcPct val="90000"/>
            </a:lnSpc>
            <a:spcBef>
              <a:spcPct val="0"/>
            </a:spcBef>
            <a:spcAft>
              <a:spcPct val="15000"/>
            </a:spcAft>
            <a:buChar char="••"/>
          </a:pPr>
          <a:r>
            <a:rPr lang="tr-TR" sz="2000" kern="1200" dirty="0" smtClean="0"/>
            <a:t>Görev tanımlarının yapılması</a:t>
          </a:r>
          <a:endParaRPr lang="en-US" sz="2000" kern="1200" dirty="0"/>
        </a:p>
        <a:p>
          <a:pPr marL="228600" lvl="1" indent="-228600" algn="l" defTabSz="889000">
            <a:lnSpc>
              <a:spcPct val="90000"/>
            </a:lnSpc>
            <a:spcBef>
              <a:spcPct val="0"/>
            </a:spcBef>
            <a:spcAft>
              <a:spcPct val="15000"/>
            </a:spcAft>
            <a:buChar char="••"/>
          </a:pPr>
          <a:r>
            <a:rPr lang="tr-TR" sz="2000" kern="1200" dirty="0" smtClean="0"/>
            <a:t>İş analizinin yapılması</a:t>
          </a:r>
          <a:endParaRPr lang="en-US" sz="2000" kern="1200" dirty="0"/>
        </a:p>
        <a:p>
          <a:pPr marL="228600" lvl="1" indent="-228600" algn="l" defTabSz="889000">
            <a:lnSpc>
              <a:spcPct val="90000"/>
            </a:lnSpc>
            <a:spcBef>
              <a:spcPct val="0"/>
            </a:spcBef>
            <a:spcAft>
              <a:spcPct val="15000"/>
            </a:spcAft>
            <a:buChar char="••"/>
          </a:pPr>
          <a:r>
            <a:rPr lang="tr-TR" sz="2000" kern="1200" dirty="0" smtClean="0"/>
            <a:t>Süreç planı</a:t>
          </a:r>
          <a:endParaRPr lang="en-US" sz="2000" kern="1200" dirty="0"/>
        </a:p>
        <a:p>
          <a:pPr marL="228600" lvl="1" indent="-228600" algn="l" defTabSz="889000">
            <a:lnSpc>
              <a:spcPct val="90000"/>
            </a:lnSpc>
            <a:spcBef>
              <a:spcPct val="0"/>
            </a:spcBef>
            <a:spcAft>
              <a:spcPct val="15000"/>
            </a:spcAft>
            <a:buChar char="••"/>
          </a:pPr>
          <a:r>
            <a:rPr lang="tr-TR" sz="2000" kern="1200" dirty="0" smtClean="0"/>
            <a:t>Süreç yönetimi uygulamaları</a:t>
          </a:r>
          <a:endParaRPr lang="en-US" sz="2000" kern="1200" dirty="0"/>
        </a:p>
      </dsp:txBody>
      <dsp:txXfrm>
        <a:off x="2803811" y="751956"/>
        <a:ext cx="2457273" cy="3546196"/>
      </dsp:txXfrm>
    </dsp:sp>
    <dsp:sp modelId="{47076811-2338-4705-9665-197897BA2D48}">
      <dsp:nvSpPr>
        <dsp:cNvPr id="0" name=""/>
        <dsp:cNvSpPr/>
      </dsp:nvSpPr>
      <dsp:spPr>
        <a:xfrm>
          <a:off x="5605102" y="36081"/>
          <a:ext cx="2457273" cy="71587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Çıktılar</a:t>
          </a:r>
          <a:endParaRPr lang="en-US" sz="2000" kern="1200" dirty="0"/>
        </a:p>
      </dsp:txBody>
      <dsp:txXfrm>
        <a:off x="5605102" y="36081"/>
        <a:ext cx="2457273" cy="715875"/>
      </dsp:txXfrm>
    </dsp:sp>
    <dsp:sp modelId="{35767259-8857-417F-AA1B-F5BD90F6AD6D}">
      <dsp:nvSpPr>
        <dsp:cNvPr id="0" name=""/>
        <dsp:cNvSpPr/>
      </dsp:nvSpPr>
      <dsp:spPr>
        <a:xfrm>
          <a:off x="5602301" y="744722"/>
          <a:ext cx="2457273" cy="35461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Görev tanımları</a:t>
          </a:r>
          <a:endParaRPr lang="en-US" sz="2000" kern="1200" dirty="0"/>
        </a:p>
        <a:p>
          <a:pPr marL="228600" lvl="1" indent="-228600" algn="l" defTabSz="889000">
            <a:lnSpc>
              <a:spcPct val="90000"/>
            </a:lnSpc>
            <a:spcBef>
              <a:spcPct val="0"/>
            </a:spcBef>
            <a:spcAft>
              <a:spcPct val="15000"/>
            </a:spcAft>
            <a:buChar char="••"/>
          </a:pPr>
          <a:r>
            <a:rPr lang="tr-TR" sz="2000" kern="1200" dirty="0" smtClean="0"/>
            <a:t>Süreç dokümanları</a:t>
          </a:r>
          <a:endParaRPr lang="en-US" sz="2000" kern="1200" dirty="0"/>
        </a:p>
        <a:p>
          <a:pPr marL="228600" lvl="1" indent="-228600" algn="l" defTabSz="889000">
            <a:lnSpc>
              <a:spcPct val="90000"/>
            </a:lnSpc>
            <a:spcBef>
              <a:spcPct val="0"/>
            </a:spcBef>
            <a:spcAft>
              <a:spcPct val="15000"/>
            </a:spcAft>
            <a:buChar char="••"/>
          </a:pPr>
          <a:r>
            <a:rPr lang="tr-TR" sz="2000" kern="1200" dirty="0" smtClean="0"/>
            <a:t>Elektronik ortam için yazılımlar</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5602301" y="744722"/>
        <a:ext cx="2457273" cy="35461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2250" y="151486"/>
          <a:ext cx="2193993" cy="518400"/>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Girdiler</a:t>
          </a:r>
          <a:endParaRPr lang="en-US" sz="1800" kern="1200" dirty="0"/>
        </a:p>
      </dsp:txBody>
      <dsp:txXfrm>
        <a:off x="2250" y="151486"/>
        <a:ext cx="2193993" cy="518400"/>
      </dsp:txXfrm>
    </dsp:sp>
    <dsp:sp modelId="{47F94B1E-8172-4A69-B3A4-FDBCD8F9B436}">
      <dsp:nvSpPr>
        <dsp:cNvPr id="0" name=""/>
        <dsp:cNvSpPr/>
      </dsp:nvSpPr>
      <dsp:spPr>
        <a:xfrm>
          <a:off x="2250" y="669886"/>
          <a:ext cx="2193993"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Kapsamı</a:t>
          </a:r>
          <a:endParaRPr lang="en-US" sz="1800" kern="1200" dirty="0"/>
        </a:p>
        <a:p>
          <a:pPr marL="171450" lvl="1" indent="-171450" algn="l" defTabSz="800100">
            <a:lnSpc>
              <a:spcPct val="90000"/>
            </a:lnSpc>
            <a:spcBef>
              <a:spcPct val="0"/>
            </a:spcBef>
            <a:spcAft>
              <a:spcPct val="15000"/>
            </a:spcAft>
            <a:buChar char="••"/>
          </a:pPr>
          <a:r>
            <a:rPr lang="tr-TR" sz="1800" kern="1200" dirty="0" smtClean="0"/>
            <a:t>Tanımlanan paydaşlar</a:t>
          </a:r>
          <a:endParaRPr lang="en-US" sz="1800" kern="1200" dirty="0"/>
        </a:p>
        <a:p>
          <a:pPr marL="171450" lvl="1" indent="-171450" algn="l" defTabSz="800100">
            <a:lnSpc>
              <a:spcPct val="90000"/>
            </a:lnSpc>
            <a:spcBef>
              <a:spcPct val="0"/>
            </a:spcBef>
            <a:spcAft>
              <a:spcPct val="15000"/>
            </a:spcAft>
            <a:buChar char="••"/>
          </a:pPr>
          <a:r>
            <a:rPr lang="tr-TR" sz="1800" kern="1200" dirty="0" smtClean="0"/>
            <a:t>Şartlar</a:t>
          </a:r>
          <a:endParaRPr lang="en-US" sz="1800" kern="1200" dirty="0"/>
        </a:p>
        <a:p>
          <a:pPr marL="171450" lvl="1" indent="-171450" algn="l" defTabSz="800100">
            <a:lnSpc>
              <a:spcPct val="90000"/>
            </a:lnSpc>
            <a:spcBef>
              <a:spcPct val="0"/>
            </a:spcBef>
            <a:spcAft>
              <a:spcPct val="15000"/>
            </a:spcAft>
            <a:buChar char="••"/>
          </a:pPr>
          <a:r>
            <a:rPr lang="tr-TR" sz="1800" kern="1200" dirty="0" smtClean="0"/>
            <a:t>Dokümantasyon</a:t>
          </a:r>
          <a:endParaRPr lang="en-US" sz="1800" kern="1200" dirty="0"/>
        </a:p>
        <a:p>
          <a:pPr marL="171450" lvl="1" indent="-171450" algn="l" defTabSz="800100">
            <a:lnSpc>
              <a:spcPct val="90000"/>
            </a:lnSpc>
            <a:spcBef>
              <a:spcPct val="0"/>
            </a:spcBef>
            <a:spcAft>
              <a:spcPct val="15000"/>
            </a:spcAft>
            <a:buChar char="••"/>
          </a:pPr>
          <a:r>
            <a:rPr lang="tr-TR" sz="1800" kern="1200" dirty="0" smtClean="0"/>
            <a:t>Belirlenen riskler </a:t>
          </a:r>
          <a:endParaRPr lang="en-US" sz="1800" kern="1200" dirty="0"/>
        </a:p>
        <a:p>
          <a:pPr marL="171450" lvl="1" indent="-171450" algn="l" defTabSz="800100">
            <a:lnSpc>
              <a:spcPct val="90000"/>
            </a:lnSpc>
            <a:spcBef>
              <a:spcPct val="0"/>
            </a:spcBef>
            <a:spcAft>
              <a:spcPct val="15000"/>
            </a:spcAft>
            <a:buChar char="••"/>
          </a:pPr>
          <a:r>
            <a:rPr lang="tr-TR" sz="1800" kern="1200" dirty="0" smtClean="0"/>
            <a:t>Yerleşim ve çevre koşulları</a:t>
          </a:r>
          <a:endParaRPr lang="en-US" sz="1800" kern="1200" dirty="0"/>
        </a:p>
        <a:p>
          <a:pPr marL="171450" lvl="1" indent="-171450" algn="l" defTabSz="800100">
            <a:lnSpc>
              <a:spcPct val="90000"/>
            </a:lnSpc>
            <a:spcBef>
              <a:spcPct val="0"/>
            </a:spcBef>
            <a:spcAft>
              <a:spcPct val="15000"/>
            </a:spcAft>
            <a:buChar char="••"/>
          </a:pPr>
          <a:r>
            <a:rPr lang="tr-TR" sz="1800" kern="1200" dirty="0" err="1" smtClean="0"/>
            <a:t>Organizasyonel</a:t>
          </a:r>
          <a:r>
            <a:rPr lang="tr-TR" sz="1800" kern="1200" dirty="0" smtClean="0"/>
            <a:t> süreç varlıkları</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2250" y="669886"/>
        <a:ext cx="2193993" cy="3779864"/>
      </dsp:txXfrm>
    </dsp:sp>
    <dsp:sp modelId="{7B8ECE76-F053-4347-8D51-BC786470DFE4}">
      <dsp:nvSpPr>
        <dsp:cNvPr id="0" name=""/>
        <dsp:cNvSpPr/>
      </dsp:nvSpPr>
      <dsp:spPr>
        <a:xfrm>
          <a:off x="2503403" y="151486"/>
          <a:ext cx="2193993" cy="518400"/>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Araçlar ve teknikler</a:t>
          </a:r>
          <a:endParaRPr lang="en-US" sz="1800" kern="1200" dirty="0"/>
        </a:p>
      </dsp:txBody>
      <dsp:txXfrm>
        <a:off x="2503403" y="151486"/>
        <a:ext cx="2193993" cy="518400"/>
      </dsp:txXfrm>
    </dsp:sp>
    <dsp:sp modelId="{A9AFB589-4F47-4C1B-AC2C-B16DD0F91756}">
      <dsp:nvSpPr>
        <dsp:cNvPr id="0" name=""/>
        <dsp:cNvSpPr/>
      </dsp:nvSpPr>
      <dsp:spPr>
        <a:xfrm>
          <a:off x="2503403" y="669886"/>
          <a:ext cx="2193993"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Kalite araçları (en az yedi kalite aracı)</a:t>
          </a:r>
          <a:endParaRPr lang="en-US" sz="1800" kern="1200" dirty="0"/>
        </a:p>
        <a:p>
          <a:pPr marL="171450" lvl="1" indent="-171450" algn="l" defTabSz="800100">
            <a:lnSpc>
              <a:spcPct val="90000"/>
            </a:lnSpc>
            <a:spcBef>
              <a:spcPct val="0"/>
            </a:spcBef>
            <a:spcAft>
              <a:spcPct val="15000"/>
            </a:spcAft>
            <a:buChar char="••"/>
          </a:pPr>
          <a:r>
            <a:rPr lang="tr-TR" sz="1800" kern="1200" dirty="0" smtClean="0"/>
            <a:t>Deneylerin tasarımı</a:t>
          </a:r>
          <a:endParaRPr lang="en-US" sz="1800" kern="1200" dirty="0"/>
        </a:p>
        <a:p>
          <a:pPr marL="171450" lvl="1" indent="-171450" algn="l" defTabSz="800100">
            <a:lnSpc>
              <a:spcPct val="90000"/>
            </a:lnSpc>
            <a:spcBef>
              <a:spcPct val="0"/>
            </a:spcBef>
            <a:spcAft>
              <a:spcPct val="15000"/>
            </a:spcAft>
            <a:buChar char="••"/>
          </a:pPr>
          <a:r>
            <a:rPr lang="tr-TR" sz="1800" kern="1200" dirty="0" smtClean="0"/>
            <a:t>İstatistiksel örnekleme</a:t>
          </a:r>
          <a:endParaRPr lang="en-US" sz="1800" kern="1200" dirty="0"/>
        </a:p>
        <a:p>
          <a:pPr marL="171450" lvl="1" indent="-171450" algn="l" defTabSz="800100">
            <a:lnSpc>
              <a:spcPct val="90000"/>
            </a:lnSpc>
            <a:spcBef>
              <a:spcPct val="0"/>
            </a:spcBef>
            <a:spcAft>
              <a:spcPct val="15000"/>
            </a:spcAft>
            <a:buChar char="••"/>
          </a:pPr>
          <a:r>
            <a:rPr lang="tr-TR" sz="1800" kern="1200" dirty="0" smtClean="0"/>
            <a:t>Karşılaştırma</a:t>
          </a:r>
          <a:endParaRPr lang="en-US" sz="1800" kern="1200" dirty="0"/>
        </a:p>
        <a:p>
          <a:pPr marL="171450" lvl="1" indent="-171450" algn="l" defTabSz="800100">
            <a:lnSpc>
              <a:spcPct val="90000"/>
            </a:lnSpc>
            <a:spcBef>
              <a:spcPct val="0"/>
            </a:spcBef>
            <a:spcAft>
              <a:spcPct val="15000"/>
            </a:spcAft>
            <a:buChar char="••"/>
          </a:pPr>
          <a:r>
            <a:rPr lang="tr-TR" sz="1800" kern="1200" dirty="0" smtClean="0"/>
            <a:t>Maliyet-fayda analizi</a:t>
          </a:r>
          <a:endParaRPr lang="en-US" sz="1800" kern="1200" dirty="0"/>
        </a:p>
        <a:p>
          <a:pPr marL="171450" lvl="1" indent="-171450" algn="l" defTabSz="800100">
            <a:lnSpc>
              <a:spcPct val="90000"/>
            </a:lnSpc>
            <a:spcBef>
              <a:spcPct val="0"/>
            </a:spcBef>
            <a:spcAft>
              <a:spcPct val="15000"/>
            </a:spcAft>
            <a:buChar char="••"/>
          </a:pPr>
          <a:r>
            <a:rPr lang="tr-TR" sz="1800" kern="1200" dirty="0" smtClean="0"/>
            <a:t>Kalite maliyeti</a:t>
          </a:r>
          <a:endParaRPr lang="en-US" sz="1800" kern="1200" dirty="0"/>
        </a:p>
      </dsp:txBody>
      <dsp:txXfrm>
        <a:off x="2503403" y="669886"/>
        <a:ext cx="2193993" cy="3779864"/>
      </dsp:txXfrm>
    </dsp:sp>
    <dsp:sp modelId="{47076811-2338-4705-9665-197897BA2D48}">
      <dsp:nvSpPr>
        <dsp:cNvPr id="0" name=""/>
        <dsp:cNvSpPr/>
      </dsp:nvSpPr>
      <dsp:spPr>
        <a:xfrm>
          <a:off x="5006806" y="168308"/>
          <a:ext cx="2193993" cy="518400"/>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Çıktılar</a:t>
          </a:r>
          <a:endParaRPr lang="en-US" sz="1800" kern="1200" dirty="0"/>
        </a:p>
      </dsp:txBody>
      <dsp:txXfrm>
        <a:off x="5006806" y="168308"/>
        <a:ext cx="2193993" cy="518400"/>
      </dsp:txXfrm>
    </dsp:sp>
    <dsp:sp modelId="{35767259-8857-417F-AA1B-F5BD90F6AD6D}">
      <dsp:nvSpPr>
        <dsp:cNvPr id="0" name=""/>
        <dsp:cNvSpPr/>
      </dsp:nvSpPr>
      <dsp:spPr>
        <a:xfrm>
          <a:off x="5004555" y="669886"/>
          <a:ext cx="2193993"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Kalite Yönetim Planı</a:t>
          </a:r>
          <a:endParaRPr lang="en-US" sz="1800" kern="1200" dirty="0"/>
        </a:p>
        <a:p>
          <a:pPr marL="171450" lvl="1" indent="-171450" algn="l" defTabSz="800100">
            <a:lnSpc>
              <a:spcPct val="90000"/>
            </a:lnSpc>
            <a:spcBef>
              <a:spcPct val="0"/>
            </a:spcBef>
            <a:spcAft>
              <a:spcPct val="15000"/>
            </a:spcAft>
            <a:buChar char="••"/>
          </a:pPr>
          <a:r>
            <a:rPr lang="tr-TR" sz="1800" kern="1200" dirty="0" smtClean="0"/>
            <a:t>Kalite ölçüleri</a:t>
          </a:r>
          <a:endParaRPr lang="en-US" sz="1800" kern="1200" dirty="0"/>
        </a:p>
        <a:p>
          <a:pPr marL="171450" lvl="1" indent="-171450" algn="l" defTabSz="800100">
            <a:lnSpc>
              <a:spcPct val="90000"/>
            </a:lnSpc>
            <a:spcBef>
              <a:spcPct val="0"/>
            </a:spcBef>
            <a:spcAft>
              <a:spcPct val="15000"/>
            </a:spcAft>
            <a:buChar char="••"/>
          </a:pPr>
          <a:r>
            <a:rPr lang="tr-TR" sz="1800" kern="1200" dirty="0" smtClean="0"/>
            <a:t>Kalite kontrol listesi</a:t>
          </a:r>
          <a:endParaRPr lang="en-US" sz="1800" kern="1200" dirty="0"/>
        </a:p>
        <a:p>
          <a:pPr marL="171450" lvl="1" indent="-171450" algn="l" defTabSz="800100">
            <a:lnSpc>
              <a:spcPct val="90000"/>
            </a:lnSpc>
            <a:spcBef>
              <a:spcPct val="0"/>
            </a:spcBef>
            <a:spcAft>
              <a:spcPct val="15000"/>
            </a:spcAft>
            <a:buChar char="••"/>
          </a:pPr>
          <a:r>
            <a:rPr lang="tr-TR" sz="1800" kern="1200" dirty="0" smtClean="0"/>
            <a:t>Süreç iyileştirme planı</a:t>
          </a:r>
          <a:endParaRPr lang="en-US" sz="1800" kern="1200" dirty="0"/>
        </a:p>
        <a:p>
          <a:pPr marL="171450" lvl="1" indent="-171450" algn="l" defTabSz="800100">
            <a:lnSpc>
              <a:spcPct val="90000"/>
            </a:lnSpc>
            <a:spcBef>
              <a:spcPct val="0"/>
            </a:spcBef>
            <a:spcAft>
              <a:spcPct val="15000"/>
            </a:spcAft>
            <a:buChar char="••"/>
          </a:pPr>
          <a:r>
            <a:rPr lang="tr-TR" sz="1800" kern="1200" dirty="0" smtClean="0"/>
            <a:t>Güncelleşmiş süreç dokümanları</a:t>
          </a:r>
          <a:endParaRPr lang="en-US" sz="1800" kern="1200" dirty="0"/>
        </a:p>
        <a:p>
          <a:pPr marL="171450" lvl="1" indent="-171450" algn="l" defTabSz="800100">
            <a:lnSpc>
              <a:spcPct val="90000"/>
            </a:lnSpc>
            <a:spcBef>
              <a:spcPct val="0"/>
            </a:spcBef>
            <a:spcAft>
              <a:spcPct val="15000"/>
            </a:spcAft>
            <a:buChar char="••"/>
          </a:pPr>
          <a:r>
            <a:rPr lang="tr-TR" sz="1800" kern="1200" dirty="0" smtClean="0"/>
            <a:t>BAP Süreci performans indikatörleri</a:t>
          </a:r>
          <a:endParaRPr lang="en-US" sz="1800" kern="1200" dirty="0"/>
        </a:p>
      </dsp:txBody>
      <dsp:txXfrm>
        <a:off x="5004555" y="669886"/>
        <a:ext cx="2193993" cy="37798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689782"/>
          <a:ext cx="2457273" cy="758406"/>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Girdiler</a:t>
          </a:r>
          <a:endParaRPr lang="en-US" sz="2100" kern="1200" dirty="0"/>
        </a:p>
      </dsp:txBody>
      <dsp:txXfrm>
        <a:off x="0" y="689782"/>
        <a:ext cx="2457273" cy="758406"/>
      </dsp:txXfrm>
    </dsp:sp>
    <dsp:sp modelId="{47F94B1E-8172-4A69-B3A4-FDBCD8F9B436}">
      <dsp:nvSpPr>
        <dsp:cNvPr id="0" name=""/>
        <dsp:cNvSpPr/>
      </dsp:nvSpPr>
      <dsp:spPr>
        <a:xfrm>
          <a:off x="2520" y="1419589"/>
          <a:ext cx="2457273" cy="29398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Proje başvurusu</a:t>
          </a:r>
          <a:endParaRPr lang="en-US" sz="2000" kern="1200" dirty="0"/>
        </a:p>
      </dsp:txBody>
      <dsp:txXfrm>
        <a:off x="2520" y="1419589"/>
        <a:ext cx="2457273" cy="2939894"/>
      </dsp:txXfrm>
    </dsp:sp>
    <dsp:sp modelId="{7B8ECE76-F053-4347-8D51-BC786470DFE4}">
      <dsp:nvSpPr>
        <dsp:cNvPr id="0" name=""/>
        <dsp:cNvSpPr/>
      </dsp:nvSpPr>
      <dsp:spPr>
        <a:xfrm>
          <a:off x="2803811" y="661182"/>
          <a:ext cx="2457273" cy="758406"/>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Faaliyetler, Araçlar ve teknikler</a:t>
          </a:r>
          <a:endParaRPr lang="en-US" sz="2100" kern="1200" dirty="0"/>
        </a:p>
      </dsp:txBody>
      <dsp:txXfrm>
        <a:off x="2803811" y="661182"/>
        <a:ext cx="2457273" cy="758406"/>
      </dsp:txXfrm>
    </dsp:sp>
    <dsp:sp modelId="{A9AFB589-4F47-4C1B-AC2C-B16DD0F91756}">
      <dsp:nvSpPr>
        <dsp:cNvPr id="0" name=""/>
        <dsp:cNvSpPr/>
      </dsp:nvSpPr>
      <dsp:spPr>
        <a:xfrm>
          <a:off x="2803811" y="1419589"/>
          <a:ext cx="2457273" cy="29398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Projenin değerlendirilmesi</a:t>
          </a:r>
          <a:endParaRPr lang="en-US" sz="2000" kern="1200" dirty="0"/>
        </a:p>
        <a:p>
          <a:pPr marL="228600" lvl="1" indent="-228600" algn="l" defTabSz="889000">
            <a:lnSpc>
              <a:spcPct val="90000"/>
            </a:lnSpc>
            <a:spcBef>
              <a:spcPct val="0"/>
            </a:spcBef>
            <a:spcAft>
              <a:spcPct val="15000"/>
            </a:spcAft>
            <a:buChar char="••"/>
          </a:pPr>
          <a:r>
            <a:rPr lang="tr-TR" sz="2000" kern="1200" dirty="0" smtClean="0"/>
            <a:t>Değerlendirme sürecinin tanımlanması</a:t>
          </a:r>
          <a:endParaRPr lang="en-US" sz="2000" kern="1200" dirty="0"/>
        </a:p>
        <a:p>
          <a:pPr marL="228600" lvl="1" indent="-228600" algn="l" defTabSz="889000">
            <a:lnSpc>
              <a:spcPct val="90000"/>
            </a:lnSpc>
            <a:spcBef>
              <a:spcPct val="0"/>
            </a:spcBef>
            <a:spcAft>
              <a:spcPct val="15000"/>
            </a:spcAft>
            <a:buChar char="••"/>
          </a:pPr>
          <a:r>
            <a:rPr lang="tr-TR" sz="2000" kern="1200" dirty="0" smtClean="0"/>
            <a:t>Süreç dokümanlarının hazırlanması</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803811" y="1419589"/>
        <a:ext cx="2457273" cy="2939894"/>
      </dsp:txXfrm>
    </dsp:sp>
    <dsp:sp modelId="{47076811-2338-4705-9665-197897BA2D48}">
      <dsp:nvSpPr>
        <dsp:cNvPr id="0" name=""/>
        <dsp:cNvSpPr/>
      </dsp:nvSpPr>
      <dsp:spPr>
        <a:xfrm>
          <a:off x="5605102" y="661182"/>
          <a:ext cx="2457273" cy="758406"/>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Çıktılar</a:t>
          </a:r>
          <a:endParaRPr lang="en-US" sz="2100" kern="1200" dirty="0"/>
        </a:p>
      </dsp:txBody>
      <dsp:txXfrm>
        <a:off x="5605102" y="661182"/>
        <a:ext cx="2457273" cy="758406"/>
      </dsp:txXfrm>
    </dsp:sp>
    <dsp:sp modelId="{35767259-8857-417F-AA1B-F5BD90F6AD6D}">
      <dsp:nvSpPr>
        <dsp:cNvPr id="0" name=""/>
        <dsp:cNvSpPr/>
      </dsp:nvSpPr>
      <dsp:spPr>
        <a:xfrm>
          <a:off x="5605102" y="1419589"/>
          <a:ext cx="2457273" cy="29398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Proje destek onayı</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5605102" y="1419589"/>
        <a:ext cx="2457273" cy="293989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19162"/>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Girdiler</a:t>
          </a:r>
          <a:endParaRPr lang="en-US" sz="1400" kern="1200" dirty="0"/>
        </a:p>
      </dsp:txBody>
      <dsp:txXfrm>
        <a:off x="0" y="319162"/>
        <a:ext cx="2457273" cy="511895"/>
      </dsp:txXfrm>
    </dsp:sp>
    <dsp:sp modelId="{47F94B1E-8172-4A69-B3A4-FDBCD8F9B436}">
      <dsp:nvSpPr>
        <dsp:cNvPr id="0" name=""/>
        <dsp:cNvSpPr/>
      </dsp:nvSpPr>
      <dsp:spPr>
        <a:xfrm>
          <a:off x="2520"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Süreç hedefleri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politikası</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hedefleri</a:t>
          </a:r>
          <a:endParaRPr lang="en-US" sz="1400" kern="1200" dirty="0"/>
        </a:p>
        <a:p>
          <a:pPr marL="114300" lvl="1" indent="-114300" algn="l" defTabSz="622300">
            <a:lnSpc>
              <a:spcPct val="90000"/>
            </a:lnSpc>
            <a:spcBef>
              <a:spcPct val="0"/>
            </a:spcBef>
            <a:spcAft>
              <a:spcPct val="15000"/>
            </a:spcAft>
            <a:buChar char="••"/>
          </a:pPr>
          <a:r>
            <a:rPr lang="tr-TR" sz="1400" kern="1200" dirty="0" smtClean="0"/>
            <a:t>Dokümanlar (Formlar)</a:t>
          </a:r>
          <a:endParaRPr lang="en-US" sz="1400" kern="1200" dirty="0"/>
        </a:p>
        <a:p>
          <a:pPr marL="114300" lvl="1" indent="-114300" algn="l" defTabSz="622300">
            <a:lnSpc>
              <a:spcPct val="90000"/>
            </a:lnSpc>
            <a:spcBef>
              <a:spcPct val="0"/>
            </a:spcBef>
            <a:spcAft>
              <a:spcPct val="15000"/>
            </a:spcAft>
            <a:buChar char="••"/>
          </a:pPr>
          <a:r>
            <a:rPr lang="tr-TR" sz="1400" kern="1200" dirty="0" smtClean="0"/>
            <a:t>Ölçülmesine karar verilmiş olan kalite göstergeleri</a:t>
          </a:r>
          <a:endParaRPr lang="en-US" sz="1400" kern="1200" dirty="0"/>
        </a:p>
      </dsp:txBody>
      <dsp:txXfrm>
        <a:off x="2520" y="811753"/>
        <a:ext cx="2457273" cy="2704811"/>
      </dsp:txXfrm>
    </dsp:sp>
    <dsp:sp modelId="{7B8ECE76-F053-4347-8D51-BC786470DFE4}">
      <dsp:nvSpPr>
        <dsp:cNvPr id="0" name=""/>
        <dsp:cNvSpPr/>
      </dsp:nvSpPr>
      <dsp:spPr>
        <a:xfrm>
          <a:off x="2803811" y="299858"/>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Faaliyetler, Araçlar ve teknikler</a:t>
          </a:r>
          <a:endParaRPr lang="en-US" sz="1400" kern="1200" dirty="0"/>
        </a:p>
      </dsp:txBody>
      <dsp:txXfrm>
        <a:off x="2803811" y="299858"/>
        <a:ext cx="2457273" cy="511895"/>
      </dsp:txXfrm>
    </dsp:sp>
    <dsp:sp modelId="{A9AFB589-4F47-4C1B-AC2C-B16DD0F91756}">
      <dsp:nvSpPr>
        <dsp:cNvPr id="0" name=""/>
        <dsp:cNvSpPr/>
      </dsp:nvSpPr>
      <dsp:spPr>
        <a:xfrm>
          <a:off x="2803811"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Periyodik değerlendirmeler</a:t>
          </a:r>
          <a:endParaRPr lang="en-US" sz="1400" kern="1200" dirty="0"/>
        </a:p>
        <a:p>
          <a:pPr marL="114300" lvl="1" indent="-114300" algn="l" defTabSz="622300">
            <a:lnSpc>
              <a:spcPct val="90000"/>
            </a:lnSpc>
            <a:spcBef>
              <a:spcPct val="0"/>
            </a:spcBef>
            <a:spcAft>
              <a:spcPct val="15000"/>
            </a:spcAft>
            <a:buChar char="••"/>
          </a:pPr>
          <a:r>
            <a:rPr lang="tr-TR" sz="1400" kern="1200" dirty="0" smtClean="0"/>
            <a:t>Gözlem/gözetim</a:t>
          </a:r>
          <a:endParaRPr lang="en-US" sz="1400" kern="1200" dirty="0"/>
        </a:p>
        <a:p>
          <a:pPr marL="114300" lvl="1" indent="-114300" algn="l" defTabSz="622300">
            <a:lnSpc>
              <a:spcPct val="90000"/>
            </a:lnSpc>
            <a:spcBef>
              <a:spcPct val="0"/>
            </a:spcBef>
            <a:spcAft>
              <a:spcPct val="15000"/>
            </a:spcAft>
            <a:buChar char="••"/>
          </a:pPr>
          <a:r>
            <a:rPr lang="tr-TR" sz="1400" kern="1200" dirty="0" smtClean="0"/>
            <a:t>Anketler</a:t>
          </a:r>
          <a:endParaRPr lang="en-US" sz="1400" kern="1200" dirty="0"/>
        </a:p>
        <a:p>
          <a:pPr marL="114300" lvl="1" indent="-114300" algn="l" defTabSz="622300">
            <a:lnSpc>
              <a:spcPct val="90000"/>
            </a:lnSpc>
            <a:spcBef>
              <a:spcPct val="0"/>
            </a:spcBef>
            <a:spcAft>
              <a:spcPct val="15000"/>
            </a:spcAft>
            <a:buChar char="••"/>
          </a:pPr>
          <a:r>
            <a:rPr lang="tr-TR" sz="1400" kern="1200" dirty="0" smtClean="0"/>
            <a:t>Şikayetler</a:t>
          </a:r>
          <a:endParaRPr lang="en-US" sz="1400" kern="1200" dirty="0"/>
        </a:p>
        <a:p>
          <a:pPr marL="114300" lvl="1" indent="-114300" algn="l" defTabSz="622300">
            <a:lnSpc>
              <a:spcPct val="90000"/>
            </a:lnSpc>
            <a:spcBef>
              <a:spcPct val="0"/>
            </a:spcBef>
            <a:spcAft>
              <a:spcPct val="15000"/>
            </a:spcAft>
            <a:buChar char="••"/>
          </a:pPr>
          <a:r>
            <a:rPr lang="tr-TR" sz="1400" kern="1200" dirty="0" smtClean="0"/>
            <a:t>Öneriler</a:t>
          </a:r>
          <a:endParaRPr lang="en-US" sz="1400" kern="1200" dirty="0"/>
        </a:p>
        <a:p>
          <a:pPr marL="114300" lvl="1" indent="-114300" algn="l" defTabSz="622300">
            <a:lnSpc>
              <a:spcPct val="90000"/>
            </a:lnSpc>
            <a:spcBef>
              <a:spcPct val="0"/>
            </a:spcBef>
            <a:spcAft>
              <a:spcPct val="15000"/>
            </a:spcAft>
            <a:buChar char="••"/>
          </a:pPr>
          <a:r>
            <a:rPr lang="tr-TR" sz="1400" kern="1200" dirty="0" smtClean="0"/>
            <a:t>Uygunsuzluklar</a:t>
          </a:r>
          <a:endParaRPr lang="en-US" sz="1400" kern="1200" dirty="0"/>
        </a:p>
      </dsp:txBody>
      <dsp:txXfrm>
        <a:off x="2803811" y="811753"/>
        <a:ext cx="2457273" cy="2704811"/>
      </dsp:txXfrm>
    </dsp:sp>
    <dsp:sp modelId="{47076811-2338-4705-9665-197897BA2D48}">
      <dsp:nvSpPr>
        <dsp:cNvPr id="0" name=""/>
        <dsp:cNvSpPr/>
      </dsp:nvSpPr>
      <dsp:spPr>
        <a:xfrm>
          <a:off x="5605102" y="299858"/>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Çıktılar</a:t>
          </a:r>
          <a:endParaRPr lang="en-US" sz="1400" kern="1200" dirty="0"/>
        </a:p>
      </dsp:txBody>
      <dsp:txXfrm>
        <a:off x="5605102" y="299858"/>
        <a:ext cx="2457273" cy="511895"/>
      </dsp:txXfrm>
    </dsp:sp>
    <dsp:sp modelId="{35767259-8857-417F-AA1B-F5BD90F6AD6D}">
      <dsp:nvSpPr>
        <dsp:cNvPr id="0" name=""/>
        <dsp:cNvSpPr/>
      </dsp:nvSpPr>
      <dsp:spPr>
        <a:xfrm>
          <a:off x="5605102"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Periyodik değerlendirmelerin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Gözlem/gözetim kayıtları</a:t>
          </a:r>
          <a:endParaRPr lang="en-US" sz="1400" kern="1200" dirty="0"/>
        </a:p>
        <a:p>
          <a:pPr marL="114300" lvl="1" indent="-114300" algn="l" defTabSz="622300">
            <a:lnSpc>
              <a:spcPct val="90000"/>
            </a:lnSpc>
            <a:spcBef>
              <a:spcPct val="0"/>
            </a:spcBef>
            <a:spcAft>
              <a:spcPct val="15000"/>
            </a:spcAft>
            <a:buChar char="••"/>
          </a:pPr>
          <a:r>
            <a:rPr lang="tr-TR" sz="1400" kern="1200" dirty="0" smtClean="0"/>
            <a:t>Anketlerin değerlendirme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Şikayetlerin değerlendirme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Önerilerin değerlendirilmesi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Uygunsuzlukların değerlendirilmesi sonuçları</a:t>
          </a:r>
          <a:endParaRPr lang="en-US" sz="1400" kern="1200" dirty="0"/>
        </a:p>
      </dsp:txBody>
      <dsp:txXfrm>
        <a:off x="5605102" y="811753"/>
        <a:ext cx="2457273" cy="270481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19162"/>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Girdiler</a:t>
          </a:r>
          <a:endParaRPr lang="en-US" sz="1400" kern="1200" dirty="0"/>
        </a:p>
      </dsp:txBody>
      <dsp:txXfrm>
        <a:off x="0" y="319162"/>
        <a:ext cx="2457273" cy="511895"/>
      </dsp:txXfrm>
    </dsp:sp>
    <dsp:sp modelId="{47F94B1E-8172-4A69-B3A4-FDBCD8F9B436}">
      <dsp:nvSpPr>
        <dsp:cNvPr id="0" name=""/>
        <dsp:cNvSpPr/>
      </dsp:nvSpPr>
      <dsp:spPr>
        <a:xfrm>
          <a:off x="2520"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Süreç hedefleri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politikası</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hedefleri</a:t>
          </a:r>
          <a:endParaRPr lang="en-US" sz="1400" kern="1200" dirty="0"/>
        </a:p>
        <a:p>
          <a:pPr marL="114300" lvl="1" indent="-114300" algn="l" defTabSz="622300">
            <a:lnSpc>
              <a:spcPct val="90000"/>
            </a:lnSpc>
            <a:spcBef>
              <a:spcPct val="0"/>
            </a:spcBef>
            <a:spcAft>
              <a:spcPct val="15000"/>
            </a:spcAft>
            <a:buChar char="••"/>
          </a:pPr>
          <a:r>
            <a:rPr lang="tr-TR" sz="1400" kern="1200" dirty="0" smtClean="0"/>
            <a:t>Dokümanlar (Formlar)</a:t>
          </a:r>
          <a:endParaRPr lang="en-US" sz="1400" kern="1200" dirty="0"/>
        </a:p>
        <a:p>
          <a:pPr marL="114300" lvl="1" indent="-114300" algn="l" defTabSz="622300">
            <a:lnSpc>
              <a:spcPct val="90000"/>
            </a:lnSpc>
            <a:spcBef>
              <a:spcPct val="0"/>
            </a:spcBef>
            <a:spcAft>
              <a:spcPct val="15000"/>
            </a:spcAft>
            <a:buChar char="••"/>
          </a:pPr>
          <a:r>
            <a:rPr lang="tr-TR" sz="1400" kern="1200" dirty="0" smtClean="0"/>
            <a:t>Ölçülmesine karar verilmiş olan kalite göstergeleri</a:t>
          </a:r>
          <a:endParaRPr lang="en-US" sz="1400" kern="1200" dirty="0"/>
        </a:p>
      </dsp:txBody>
      <dsp:txXfrm>
        <a:off x="2520" y="811753"/>
        <a:ext cx="2457273" cy="2704811"/>
      </dsp:txXfrm>
    </dsp:sp>
    <dsp:sp modelId="{7B8ECE76-F053-4347-8D51-BC786470DFE4}">
      <dsp:nvSpPr>
        <dsp:cNvPr id="0" name=""/>
        <dsp:cNvSpPr/>
      </dsp:nvSpPr>
      <dsp:spPr>
        <a:xfrm>
          <a:off x="2803811" y="299858"/>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Faaliyetler, Araçlar ve teknikler</a:t>
          </a:r>
          <a:endParaRPr lang="en-US" sz="1400" kern="1200" dirty="0"/>
        </a:p>
      </dsp:txBody>
      <dsp:txXfrm>
        <a:off x="2803811" y="299858"/>
        <a:ext cx="2457273" cy="511895"/>
      </dsp:txXfrm>
    </dsp:sp>
    <dsp:sp modelId="{A9AFB589-4F47-4C1B-AC2C-B16DD0F91756}">
      <dsp:nvSpPr>
        <dsp:cNvPr id="0" name=""/>
        <dsp:cNvSpPr/>
      </dsp:nvSpPr>
      <dsp:spPr>
        <a:xfrm>
          <a:off x="2803811"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Periyodik değerlendirmeler</a:t>
          </a:r>
          <a:endParaRPr lang="en-US" sz="1400" kern="1200" dirty="0"/>
        </a:p>
        <a:p>
          <a:pPr marL="114300" lvl="1" indent="-114300" algn="l" defTabSz="622300">
            <a:lnSpc>
              <a:spcPct val="90000"/>
            </a:lnSpc>
            <a:spcBef>
              <a:spcPct val="0"/>
            </a:spcBef>
            <a:spcAft>
              <a:spcPct val="15000"/>
            </a:spcAft>
            <a:buChar char="••"/>
          </a:pPr>
          <a:r>
            <a:rPr lang="tr-TR" sz="1400" kern="1200" dirty="0" smtClean="0"/>
            <a:t>Gözlem/gözetim</a:t>
          </a:r>
          <a:endParaRPr lang="en-US" sz="1400" kern="1200" dirty="0"/>
        </a:p>
        <a:p>
          <a:pPr marL="114300" lvl="1" indent="-114300" algn="l" defTabSz="622300">
            <a:lnSpc>
              <a:spcPct val="90000"/>
            </a:lnSpc>
            <a:spcBef>
              <a:spcPct val="0"/>
            </a:spcBef>
            <a:spcAft>
              <a:spcPct val="15000"/>
            </a:spcAft>
            <a:buChar char="••"/>
          </a:pPr>
          <a:r>
            <a:rPr lang="tr-TR" sz="1400" kern="1200" dirty="0" smtClean="0"/>
            <a:t>Anketler</a:t>
          </a:r>
          <a:endParaRPr lang="en-US" sz="1400" kern="1200" dirty="0"/>
        </a:p>
        <a:p>
          <a:pPr marL="114300" lvl="1" indent="-114300" algn="l" defTabSz="622300">
            <a:lnSpc>
              <a:spcPct val="90000"/>
            </a:lnSpc>
            <a:spcBef>
              <a:spcPct val="0"/>
            </a:spcBef>
            <a:spcAft>
              <a:spcPct val="15000"/>
            </a:spcAft>
            <a:buChar char="••"/>
          </a:pPr>
          <a:r>
            <a:rPr lang="tr-TR" sz="1400" kern="1200" dirty="0" smtClean="0"/>
            <a:t>Şikayetler</a:t>
          </a:r>
          <a:endParaRPr lang="en-US" sz="1400" kern="1200" dirty="0"/>
        </a:p>
        <a:p>
          <a:pPr marL="114300" lvl="1" indent="-114300" algn="l" defTabSz="622300">
            <a:lnSpc>
              <a:spcPct val="90000"/>
            </a:lnSpc>
            <a:spcBef>
              <a:spcPct val="0"/>
            </a:spcBef>
            <a:spcAft>
              <a:spcPct val="15000"/>
            </a:spcAft>
            <a:buChar char="••"/>
          </a:pPr>
          <a:r>
            <a:rPr lang="tr-TR" sz="1400" kern="1200" dirty="0" smtClean="0"/>
            <a:t>Öneriler</a:t>
          </a:r>
          <a:endParaRPr lang="en-US" sz="1400" kern="1200" dirty="0"/>
        </a:p>
        <a:p>
          <a:pPr marL="114300" lvl="1" indent="-114300" algn="l" defTabSz="622300">
            <a:lnSpc>
              <a:spcPct val="90000"/>
            </a:lnSpc>
            <a:spcBef>
              <a:spcPct val="0"/>
            </a:spcBef>
            <a:spcAft>
              <a:spcPct val="15000"/>
            </a:spcAft>
            <a:buChar char="••"/>
          </a:pPr>
          <a:r>
            <a:rPr lang="tr-TR" sz="1400" kern="1200" dirty="0" smtClean="0"/>
            <a:t>Uygunsuzluklar</a:t>
          </a:r>
          <a:endParaRPr lang="en-US" sz="1400" kern="1200" dirty="0"/>
        </a:p>
      </dsp:txBody>
      <dsp:txXfrm>
        <a:off x="2803811" y="811753"/>
        <a:ext cx="2457273" cy="2704811"/>
      </dsp:txXfrm>
    </dsp:sp>
    <dsp:sp modelId="{47076811-2338-4705-9665-197897BA2D48}">
      <dsp:nvSpPr>
        <dsp:cNvPr id="0" name=""/>
        <dsp:cNvSpPr/>
      </dsp:nvSpPr>
      <dsp:spPr>
        <a:xfrm>
          <a:off x="5605102" y="299858"/>
          <a:ext cx="2457273" cy="511895"/>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Çıktılar</a:t>
          </a:r>
          <a:endParaRPr lang="en-US" sz="1400" kern="1200" dirty="0"/>
        </a:p>
      </dsp:txBody>
      <dsp:txXfrm>
        <a:off x="5605102" y="299858"/>
        <a:ext cx="2457273" cy="511895"/>
      </dsp:txXfrm>
    </dsp:sp>
    <dsp:sp modelId="{35767259-8857-417F-AA1B-F5BD90F6AD6D}">
      <dsp:nvSpPr>
        <dsp:cNvPr id="0" name=""/>
        <dsp:cNvSpPr/>
      </dsp:nvSpPr>
      <dsp:spPr>
        <a:xfrm>
          <a:off x="5605102" y="811753"/>
          <a:ext cx="2457273" cy="27048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Periyodik değerlendirmelerin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Gözlem/gözetim kayıtları</a:t>
          </a:r>
          <a:endParaRPr lang="en-US" sz="1400" kern="1200" dirty="0"/>
        </a:p>
        <a:p>
          <a:pPr marL="114300" lvl="1" indent="-114300" algn="l" defTabSz="622300">
            <a:lnSpc>
              <a:spcPct val="90000"/>
            </a:lnSpc>
            <a:spcBef>
              <a:spcPct val="0"/>
            </a:spcBef>
            <a:spcAft>
              <a:spcPct val="15000"/>
            </a:spcAft>
            <a:buChar char="••"/>
          </a:pPr>
          <a:r>
            <a:rPr lang="tr-TR" sz="1400" kern="1200" dirty="0" smtClean="0"/>
            <a:t>Anketlerin değerlendirme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Şikayetlerin değerlendirme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Önerilerin değerlendirilmesi sonuçları</a:t>
          </a:r>
          <a:endParaRPr lang="en-US" sz="1400" kern="1200" dirty="0"/>
        </a:p>
        <a:p>
          <a:pPr marL="114300" lvl="1" indent="-114300" algn="l" defTabSz="622300">
            <a:lnSpc>
              <a:spcPct val="90000"/>
            </a:lnSpc>
            <a:spcBef>
              <a:spcPct val="0"/>
            </a:spcBef>
            <a:spcAft>
              <a:spcPct val="15000"/>
            </a:spcAft>
            <a:buChar char="••"/>
          </a:pPr>
          <a:r>
            <a:rPr lang="tr-TR" sz="1400" kern="1200" dirty="0" smtClean="0"/>
            <a:t>Uygunsuzlukların değerlendirilmesi sonuçları</a:t>
          </a:r>
          <a:endParaRPr lang="en-US" sz="1400" kern="1200" dirty="0"/>
        </a:p>
      </dsp:txBody>
      <dsp:txXfrm>
        <a:off x="5605102" y="811753"/>
        <a:ext cx="2457273" cy="270481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237310"/>
          <a:ext cx="1360893" cy="507306"/>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237310"/>
        <a:ext cx="1234067" cy="507306"/>
      </dsp:txXfrm>
    </dsp:sp>
    <dsp:sp modelId="{92F1D55A-908E-47A9-A979-97CA3F17799D}">
      <dsp:nvSpPr>
        <dsp:cNvPr id="0" name=""/>
        <dsp:cNvSpPr/>
      </dsp:nvSpPr>
      <dsp:spPr>
        <a:xfrm>
          <a:off x="4954" y="762965"/>
          <a:ext cx="1360893" cy="22217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Üniversite-Sanayi İşbirliği sisteminin oluşturulması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Çekirdek yasal mevzuat</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4954" y="762965"/>
        <a:ext cx="1360893" cy="2221734"/>
      </dsp:txXfrm>
    </dsp:sp>
    <dsp:sp modelId="{3335CF31-EC10-45E3-8844-21FBB127EAE7}">
      <dsp:nvSpPr>
        <dsp:cNvPr id="0" name=""/>
        <dsp:cNvSpPr/>
      </dsp:nvSpPr>
      <dsp:spPr>
        <a:xfrm>
          <a:off x="1654214" y="245569"/>
          <a:ext cx="1360893" cy="507306"/>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654214" y="245569"/>
        <a:ext cx="1234067" cy="507306"/>
      </dsp:txXfrm>
    </dsp:sp>
    <dsp:sp modelId="{863C5C5A-6FED-48E5-ADC0-68CF07368C39}">
      <dsp:nvSpPr>
        <dsp:cNvPr id="0" name=""/>
        <dsp:cNvSpPr/>
      </dsp:nvSpPr>
      <dsp:spPr>
        <a:xfrm>
          <a:off x="1556372" y="762965"/>
          <a:ext cx="1588149" cy="22217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Yasal mevzuatın oluşturulması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Organizasyonun yapılandırılması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Alt süreçlerin yapılandırılması</a:t>
          </a:r>
          <a:endParaRPr lang="en-US" sz="1400" kern="1200" dirty="0"/>
        </a:p>
      </dsp:txBody>
      <dsp:txXfrm>
        <a:off x="1556372" y="762965"/>
        <a:ext cx="1588149" cy="2221734"/>
      </dsp:txXfrm>
    </dsp:sp>
    <dsp:sp modelId="{DF89113A-73A9-4FB9-84E9-A3102A4DFD52}">
      <dsp:nvSpPr>
        <dsp:cNvPr id="0" name=""/>
        <dsp:cNvSpPr/>
      </dsp:nvSpPr>
      <dsp:spPr>
        <a:xfrm>
          <a:off x="3319260" y="245569"/>
          <a:ext cx="1360893" cy="507306"/>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319260" y="245569"/>
        <a:ext cx="1234067" cy="507306"/>
      </dsp:txXfrm>
    </dsp:sp>
    <dsp:sp modelId="{646F145F-F1A7-44D8-BB63-F6CAEBF8BF3E}">
      <dsp:nvSpPr>
        <dsp:cNvPr id="0" name=""/>
        <dsp:cNvSpPr/>
      </dsp:nvSpPr>
      <dsp:spPr>
        <a:xfrm>
          <a:off x="3335047" y="762965"/>
          <a:ext cx="1360893" cy="22217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 önerilerinin başvuru süreci</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335047" y="762965"/>
        <a:ext cx="1360893" cy="2221734"/>
      </dsp:txXfrm>
    </dsp:sp>
    <dsp:sp modelId="{790C04BB-BE51-4C10-A22D-2B691A7087C7}">
      <dsp:nvSpPr>
        <dsp:cNvPr id="0" name=""/>
        <dsp:cNvSpPr/>
      </dsp:nvSpPr>
      <dsp:spPr>
        <a:xfrm>
          <a:off x="4870679" y="245569"/>
          <a:ext cx="1360893" cy="507306"/>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870679" y="245569"/>
        <a:ext cx="1234067" cy="507306"/>
      </dsp:txXfrm>
    </dsp:sp>
    <dsp:sp modelId="{CB93CD10-AB49-4273-86BB-B87C9A3A152F}">
      <dsp:nvSpPr>
        <dsp:cNvPr id="0" name=""/>
        <dsp:cNvSpPr/>
      </dsp:nvSpPr>
      <dsp:spPr>
        <a:xfrm>
          <a:off x="4886465" y="762965"/>
          <a:ext cx="1360893" cy="22217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Projelerin izlenmesi</a:t>
          </a:r>
          <a:endParaRPr lang="en-US" sz="1400" kern="1200" dirty="0"/>
        </a:p>
        <a:p>
          <a:pPr marL="114300" lvl="1" indent="-114300" algn="l" defTabSz="622300">
            <a:lnSpc>
              <a:spcPct val="90000"/>
            </a:lnSpc>
            <a:spcBef>
              <a:spcPct val="0"/>
            </a:spcBef>
            <a:spcAft>
              <a:spcPct val="15000"/>
            </a:spcAft>
            <a:buChar char="••"/>
          </a:pPr>
          <a:r>
            <a:rPr lang="tr-TR" sz="1400" kern="1200" dirty="0" smtClean="0"/>
            <a:t>Şirketlerin izlenmesi</a:t>
          </a:r>
          <a:endParaRPr lang="en-US" sz="1400" kern="1200" dirty="0"/>
        </a:p>
        <a:p>
          <a:pPr marL="114300" lvl="1" indent="-114300" algn="l" defTabSz="622300">
            <a:lnSpc>
              <a:spcPct val="90000"/>
            </a:lnSpc>
            <a:spcBef>
              <a:spcPct val="0"/>
            </a:spcBef>
            <a:spcAft>
              <a:spcPct val="15000"/>
            </a:spcAft>
            <a:buChar char="••"/>
          </a:pPr>
          <a:endParaRPr lang="en-US" sz="1400" kern="1200" dirty="0" smtClean="0"/>
        </a:p>
      </dsp:txBody>
      <dsp:txXfrm>
        <a:off x="4886465" y="762965"/>
        <a:ext cx="1360893" cy="2221734"/>
      </dsp:txXfrm>
    </dsp:sp>
    <dsp:sp modelId="{D65CAA00-D1D4-441B-A126-AEDE377422C2}">
      <dsp:nvSpPr>
        <dsp:cNvPr id="0" name=""/>
        <dsp:cNvSpPr/>
      </dsp:nvSpPr>
      <dsp:spPr>
        <a:xfrm>
          <a:off x="6422097" y="245569"/>
          <a:ext cx="1360893" cy="507306"/>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422097" y="245569"/>
        <a:ext cx="1234067" cy="507306"/>
      </dsp:txXfrm>
    </dsp:sp>
    <dsp:sp modelId="{7B3CCDF1-2361-4909-B2D0-C8B89B8200FD}">
      <dsp:nvSpPr>
        <dsp:cNvPr id="0" name=""/>
        <dsp:cNvSpPr/>
      </dsp:nvSpPr>
      <dsp:spPr>
        <a:xfrm>
          <a:off x="6437884" y="762965"/>
          <a:ext cx="1360893" cy="22217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Kalitenin sağlandığının kanıtlanması (Kalite Güvencesi) </a:t>
          </a:r>
          <a:endParaRPr lang="en-US" sz="1400" kern="1200" dirty="0"/>
        </a:p>
      </dsp:txBody>
      <dsp:txXfrm>
        <a:off x="6437884" y="762965"/>
        <a:ext cx="1360893" cy="2221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487112"/>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planı  yaratılır</a:t>
          </a:r>
          <a:endParaRPr lang="en-US" sz="1400" kern="1200" dirty="0">
            <a:solidFill>
              <a:schemeClr val="tx1"/>
            </a:solidFill>
          </a:endParaRPr>
        </a:p>
      </dsp:txBody>
      <dsp:txXfrm>
        <a:off x="371277" y="487112"/>
        <a:ext cx="985715" cy="657143"/>
      </dsp:txXfrm>
    </dsp:sp>
    <dsp:sp modelId="{0A392B87-AE7F-4BBB-8426-F182698D0DED}">
      <dsp:nvSpPr>
        <dsp:cNvPr id="0" name=""/>
        <dsp:cNvSpPr/>
      </dsp:nvSpPr>
      <dsp:spPr>
        <a:xfrm>
          <a:off x="1521277"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fonu sağlanır </a:t>
          </a:r>
          <a:endParaRPr lang="en-US" sz="1400" kern="1200" dirty="0">
            <a:solidFill>
              <a:schemeClr val="tx1"/>
            </a:solidFill>
          </a:endParaRPr>
        </a:p>
      </dsp:txBody>
      <dsp:txXfrm>
        <a:off x="1849849" y="518563"/>
        <a:ext cx="985715" cy="657143"/>
      </dsp:txXfrm>
    </dsp:sp>
    <dsp:sp modelId="{B54F4E42-830B-4E29-A922-8E2E829F2255}">
      <dsp:nvSpPr>
        <dsp:cNvPr id="0" name=""/>
        <dsp:cNvSpPr/>
      </dsp:nvSpPr>
      <dsp:spPr>
        <a:xfrm>
          <a:off x="2999850"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veya proje tasarlanır</a:t>
          </a:r>
        </a:p>
      </dsp:txBody>
      <dsp:txXfrm>
        <a:off x="3328422" y="518563"/>
        <a:ext cx="985715" cy="657143"/>
      </dsp:txXfrm>
    </dsp:sp>
    <dsp:sp modelId="{A050CB54-2AA3-4C69-93CC-31F729B157B0}">
      <dsp:nvSpPr>
        <dsp:cNvPr id="0" name=""/>
        <dsp:cNvSpPr/>
      </dsp:nvSpPr>
      <dsp:spPr>
        <a:xfrm>
          <a:off x="4478422"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yapılır</a:t>
          </a:r>
          <a:endParaRPr lang="en-US" sz="1400" kern="1200" dirty="0">
            <a:solidFill>
              <a:schemeClr val="tx1"/>
            </a:solidFill>
          </a:endParaRPr>
        </a:p>
      </dsp:txBody>
      <dsp:txXfrm>
        <a:off x="4806994" y="518563"/>
        <a:ext cx="985715" cy="657143"/>
      </dsp:txXfrm>
    </dsp:sp>
    <dsp:sp modelId="{37C08375-7917-4746-97FB-4B6E13D2E4C0}">
      <dsp:nvSpPr>
        <dsp:cNvPr id="0" name=""/>
        <dsp:cNvSpPr/>
      </dsp:nvSpPr>
      <dsp:spPr>
        <a:xfrm>
          <a:off x="5917981" y="540669"/>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Sonuçları yayılır</a:t>
          </a:r>
          <a:endParaRPr lang="en-US" sz="1400" kern="1200" dirty="0">
            <a:solidFill>
              <a:schemeClr val="tx1"/>
            </a:solidFill>
          </a:endParaRPr>
        </a:p>
      </dsp:txBody>
      <dsp:txXfrm>
        <a:off x="6246553" y="540669"/>
        <a:ext cx="985715" cy="657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622172"/>
          <a:ext cx="1563484" cy="694155"/>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Fırsatlar belirlenir</a:t>
          </a:r>
          <a:endParaRPr lang="en-US" sz="1400" kern="1200" dirty="0">
            <a:solidFill>
              <a:schemeClr val="tx1"/>
            </a:solidFill>
          </a:endParaRPr>
        </a:p>
      </dsp:txBody>
      <dsp:txXfrm>
        <a:off x="347078" y="622172"/>
        <a:ext cx="869329" cy="694155"/>
      </dsp:txXfrm>
    </dsp:sp>
    <dsp:sp modelId="{0A392B87-AE7F-4BBB-8426-F182698D0DED}">
      <dsp:nvSpPr>
        <dsp:cNvPr id="0" name=""/>
        <dsp:cNvSpPr/>
      </dsp:nvSpPr>
      <dsp:spPr>
        <a:xfrm>
          <a:off x="1421968" y="637282"/>
          <a:ext cx="1563484" cy="694155"/>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Ortak ilgi alanları saptanır</a:t>
          </a:r>
          <a:endParaRPr lang="en-US" sz="1400" kern="1200" dirty="0">
            <a:solidFill>
              <a:schemeClr val="tx1"/>
            </a:solidFill>
          </a:endParaRPr>
        </a:p>
      </dsp:txBody>
      <dsp:txXfrm>
        <a:off x="1769046" y="637282"/>
        <a:ext cx="869329" cy="694155"/>
      </dsp:txXfrm>
    </dsp:sp>
    <dsp:sp modelId="{B54F4E42-830B-4E29-A922-8E2E829F2255}">
      <dsp:nvSpPr>
        <dsp:cNvPr id="0" name=""/>
        <dsp:cNvSpPr/>
      </dsp:nvSpPr>
      <dsp:spPr>
        <a:xfrm>
          <a:off x="2796933" y="637282"/>
          <a:ext cx="1563484" cy="694155"/>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İşbirliği modeli tanımlanır</a:t>
          </a:r>
        </a:p>
      </dsp:txBody>
      <dsp:txXfrm>
        <a:off x="3144011" y="637282"/>
        <a:ext cx="869329" cy="694155"/>
      </dsp:txXfrm>
    </dsp:sp>
    <dsp:sp modelId="{A050CB54-2AA3-4C69-93CC-31F729B157B0}">
      <dsp:nvSpPr>
        <dsp:cNvPr id="0" name=""/>
        <dsp:cNvSpPr/>
      </dsp:nvSpPr>
      <dsp:spPr>
        <a:xfrm>
          <a:off x="4236239" y="637282"/>
          <a:ext cx="1930934" cy="694155"/>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Fırsatlar yapılandırılır</a:t>
          </a:r>
          <a:endParaRPr lang="en-US" sz="1400" kern="1200" dirty="0">
            <a:solidFill>
              <a:schemeClr val="tx1"/>
            </a:solidFill>
          </a:endParaRPr>
        </a:p>
      </dsp:txBody>
      <dsp:txXfrm>
        <a:off x="4583317" y="637282"/>
        <a:ext cx="1236779" cy="694155"/>
      </dsp:txXfrm>
    </dsp:sp>
    <dsp:sp modelId="{37C08375-7917-4746-97FB-4B6E13D2E4C0}">
      <dsp:nvSpPr>
        <dsp:cNvPr id="0" name=""/>
        <dsp:cNvSpPr/>
      </dsp:nvSpPr>
      <dsp:spPr>
        <a:xfrm>
          <a:off x="5971940" y="637282"/>
          <a:ext cx="1563484" cy="694155"/>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Paylaşılan yararlar garantilenir</a:t>
          </a:r>
          <a:endParaRPr lang="en-US" sz="1200" kern="1200" dirty="0">
            <a:solidFill>
              <a:schemeClr val="tx1"/>
            </a:solidFill>
          </a:endParaRPr>
        </a:p>
      </dsp:txBody>
      <dsp:txXfrm>
        <a:off x="6319018" y="637282"/>
        <a:ext cx="869329" cy="6941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287330" y="589604"/>
          <a:ext cx="1401880" cy="556711"/>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Araştırma projesi başvurusu</a:t>
          </a:r>
          <a:endParaRPr lang="en-US" sz="1200" kern="1200" dirty="0">
            <a:solidFill>
              <a:schemeClr val="tx1"/>
            </a:solidFill>
          </a:endParaRPr>
        </a:p>
      </dsp:txBody>
      <dsp:txXfrm>
        <a:off x="565686" y="589604"/>
        <a:ext cx="845169" cy="556711"/>
      </dsp:txXfrm>
    </dsp:sp>
    <dsp:sp modelId="{0A392B87-AE7F-4BBB-8426-F182698D0DED}">
      <dsp:nvSpPr>
        <dsp:cNvPr id="0" name=""/>
        <dsp:cNvSpPr/>
      </dsp:nvSpPr>
      <dsp:spPr>
        <a:xfrm>
          <a:off x="1352910" y="580556"/>
          <a:ext cx="1401880" cy="56075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Proje önerisi değerlendirilir</a:t>
          </a:r>
          <a:endParaRPr lang="en-US" sz="1100" kern="1200" dirty="0">
            <a:solidFill>
              <a:schemeClr val="tx1"/>
            </a:solidFill>
          </a:endParaRPr>
        </a:p>
      </dsp:txBody>
      <dsp:txXfrm>
        <a:off x="1633286" y="580556"/>
        <a:ext cx="841128" cy="560752"/>
      </dsp:txXfrm>
    </dsp:sp>
    <dsp:sp modelId="{B54F4E42-830B-4E29-A922-8E2E829F2255}">
      <dsp:nvSpPr>
        <dsp:cNvPr id="0" name=""/>
        <dsp:cNvSpPr/>
      </dsp:nvSpPr>
      <dsp:spPr>
        <a:xfrm>
          <a:off x="2759955" y="591142"/>
          <a:ext cx="1401880" cy="56075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Proje önerisinin onay kararı verilir</a:t>
          </a:r>
        </a:p>
      </dsp:txBody>
      <dsp:txXfrm>
        <a:off x="3040331" y="591142"/>
        <a:ext cx="841128" cy="560752"/>
      </dsp:txXfrm>
    </dsp:sp>
    <dsp:sp modelId="{A050CB54-2AA3-4C69-93CC-31F729B157B0}">
      <dsp:nvSpPr>
        <dsp:cNvPr id="0" name=""/>
        <dsp:cNvSpPr/>
      </dsp:nvSpPr>
      <dsp:spPr>
        <a:xfrm>
          <a:off x="3991747" y="610805"/>
          <a:ext cx="1401880" cy="534174"/>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Destek sağlanır</a:t>
          </a:r>
          <a:endParaRPr lang="en-US" sz="1200" kern="1200" dirty="0">
            <a:solidFill>
              <a:schemeClr val="tx1"/>
            </a:solidFill>
          </a:endParaRPr>
        </a:p>
      </dsp:txBody>
      <dsp:txXfrm>
        <a:off x="4258834" y="610805"/>
        <a:ext cx="867706" cy="534174"/>
      </dsp:txXfrm>
    </dsp:sp>
    <dsp:sp modelId="{37C08375-7917-4746-97FB-4B6E13D2E4C0}">
      <dsp:nvSpPr>
        <dsp:cNvPr id="0" name=""/>
        <dsp:cNvSpPr/>
      </dsp:nvSpPr>
      <dsp:spPr>
        <a:xfrm>
          <a:off x="5257520" y="627990"/>
          <a:ext cx="1401880" cy="483175"/>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İzlenir</a:t>
          </a:r>
          <a:endParaRPr lang="en-US" sz="1400" kern="1200" dirty="0">
            <a:solidFill>
              <a:schemeClr val="tx1"/>
            </a:solidFill>
          </a:endParaRPr>
        </a:p>
      </dsp:txBody>
      <dsp:txXfrm>
        <a:off x="5499108" y="627990"/>
        <a:ext cx="918705" cy="483175"/>
      </dsp:txXfrm>
    </dsp:sp>
    <dsp:sp modelId="{7D206C5B-CABC-40C1-99CD-A3BC5064D184}">
      <dsp:nvSpPr>
        <dsp:cNvPr id="0" name=""/>
        <dsp:cNvSpPr/>
      </dsp:nvSpPr>
      <dsp:spPr>
        <a:xfrm>
          <a:off x="6548705" y="625037"/>
          <a:ext cx="1401880" cy="483175"/>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Sonuçlandırılır</a:t>
          </a:r>
          <a:endParaRPr lang="en-US" sz="1200" kern="1200" dirty="0">
            <a:solidFill>
              <a:schemeClr val="tx1"/>
            </a:solidFill>
          </a:endParaRPr>
        </a:p>
      </dsp:txBody>
      <dsp:txXfrm>
        <a:off x="6790293" y="625037"/>
        <a:ext cx="918705" cy="4831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152538"/>
          <a:ext cx="1400863" cy="50878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152538"/>
        <a:ext cx="1273668" cy="508781"/>
      </dsp:txXfrm>
    </dsp:sp>
    <dsp:sp modelId="{92F1D55A-908E-47A9-A979-97CA3F17799D}">
      <dsp:nvSpPr>
        <dsp:cNvPr id="0" name=""/>
        <dsp:cNvSpPr/>
      </dsp:nvSpPr>
      <dsp:spPr>
        <a:xfrm>
          <a:off x="7847"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Fikrin oluşturulması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Literatür taranması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önerisi kararı</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7847" y="356242"/>
        <a:ext cx="1400863" cy="3036656"/>
      </dsp:txXfrm>
    </dsp:sp>
    <dsp:sp modelId="{3335CF31-EC10-45E3-8844-21FBB127EAE7}">
      <dsp:nvSpPr>
        <dsp:cNvPr id="0" name=""/>
        <dsp:cNvSpPr/>
      </dsp:nvSpPr>
      <dsp:spPr>
        <a:xfrm>
          <a:off x="1588390" y="-152538"/>
          <a:ext cx="1400863" cy="50878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8390" y="-152538"/>
        <a:ext cx="1273668" cy="508781"/>
      </dsp:txXfrm>
    </dsp:sp>
    <dsp:sp modelId="{863C5C5A-6FED-48E5-ADC0-68CF07368C39}">
      <dsp:nvSpPr>
        <dsp:cNvPr id="0" name=""/>
        <dsp:cNvSpPr/>
      </dsp:nvSpPr>
      <dsp:spPr>
        <a:xfrm>
          <a:off x="1604641"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 önerisinin hazırlanması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kalite yönetim sisteminin planlanması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Bütçe için hibe gerekliliğinin saptanması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Hibe için uygun birime başvurulması</a:t>
          </a:r>
          <a:endParaRPr lang="en-US" sz="1400" kern="1200" dirty="0"/>
        </a:p>
      </dsp:txBody>
      <dsp:txXfrm>
        <a:off x="1604641" y="356242"/>
        <a:ext cx="1400863" cy="3036656"/>
      </dsp:txXfrm>
    </dsp:sp>
    <dsp:sp modelId="{DF89113A-73A9-4FB9-84E9-A3102A4DFD52}">
      <dsp:nvSpPr>
        <dsp:cNvPr id="0" name=""/>
        <dsp:cNvSpPr/>
      </dsp:nvSpPr>
      <dsp:spPr>
        <a:xfrm>
          <a:off x="3185184" y="-152538"/>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152538"/>
        <a:ext cx="1273668" cy="508781"/>
      </dsp:txXfrm>
    </dsp:sp>
    <dsp:sp modelId="{646F145F-F1A7-44D8-BB63-F6CAEBF8BF3E}">
      <dsp:nvSpPr>
        <dsp:cNvPr id="0" name=""/>
        <dsp:cNvSpPr/>
      </dsp:nvSpPr>
      <dsp:spPr>
        <a:xfrm>
          <a:off x="3201434"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Araştırmanın yapılması</a:t>
          </a:r>
          <a:endParaRPr lang="en-US" sz="1400" kern="1200" dirty="0"/>
        </a:p>
      </dsp:txBody>
      <dsp:txXfrm>
        <a:off x="3201434" y="356242"/>
        <a:ext cx="1400863" cy="3036656"/>
      </dsp:txXfrm>
    </dsp:sp>
    <dsp:sp modelId="{790C04BB-BE51-4C10-A22D-2B691A7087C7}">
      <dsp:nvSpPr>
        <dsp:cNvPr id="0" name=""/>
        <dsp:cNvSpPr/>
      </dsp:nvSpPr>
      <dsp:spPr>
        <a:xfrm>
          <a:off x="4781977" y="-152538"/>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1977" y="-152538"/>
        <a:ext cx="1273668" cy="508781"/>
      </dsp:txXfrm>
    </dsp:sp>
    <dsp:sp modelId="{CB93CD10-AB49-4273-86BB-B87C9A3A152F}">
      <dsp:nvSpPr>
        <dsp:cNvPr id="0" name=""/>
        <dsp:cNvSpPr/>
      </dsp:nvSpPr>
      <dsp:spPr>
        <a:xfrm>
          <a:off x="4798227"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Projenin iş planına ve zamana uygun yürümesinin kontrolü</a:t>
          </a:r>
          <a:endParaRPr lang="en-US" sz="1400" kern="1200" dirty="0"/>
        </a:p>
      </dsp:txBody>
      <dsp:txXfrm>
        <a:off x="4798227" y="356242"/>
        <a:ext cx="1400863" cy="3036656"/>
      </dsp:txXfrm>
    </dsp:sp>
    <dsp:sp modelId="{D65CAA00-D1D4-441B-A126-AEDE377422C2}">
      <dsp:nvSpPr>
        <dsp:cNvPr id="0" name=""/>
        <dsp:cNvSpPr/>
      </dsp:nvSpPr>
      <dsp:spPr>
        <a:xfrm>
          <a:off x="6378770" y="-152538"/>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8770" y="-152538"/>
        <a:ext cx="1273668" cy="508781"/>
      </dsp:txXfrm>
    </dsp:sp>
    <dsp:sp modelId="{7B3CCDF1-2361-4909-B2D0-C8B89B8200FD}">
      <dsp:nvSpPr>
        <dsp:cNvPr id="0" name=""/>
        <dsp:cNvSpPr/>
      </dsp:nvSpPr>
      <dsp:spPr>
        <a:xfrm>
          <a:off x="6395020"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Kalitenin sağlandığının kanıtlanması (Kalite Güvencesi) </a:t>
          </a:r>
          <a:endParaRPr lang="en-US" sz="1400" kern="1200" dirty="0"/>
        </a:p>
      </dsp:txBody>
      <dsp:txXfrm>
        <a:off x="6395020" y="356242"/>
        <a:ext cx="1400863" cy="30366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921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26E407F4-A499-458F-AC3F-EF894E189E7E}" type="slidenum">
              <a:rPr lang="en-US"/>
              <a:pPr>
                <a:defRPr/>
              </a:pPr>
              <a:t>‹#›</a:t>
            </a:fld>
            <a:endParaRPr lang="en-US"/>
          </a:p>
        </p:txBody>
      </p:sp>
    </p:spTree>
    <p:extLst>
      <p:ext uri="{BB962C8B-B14F-4D97-AF65-F5344CB8AC3E}">
        <p14:creationId xmlns:p14="http://schemas.microsoft.com/office/powerpoint/2010/main" val="2220775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22214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10</a:t>
            </a:fld>
            <a:endParaRPr lang="en-US"/>
          </a:p>
        </p:txBody>
      </p:sp>
    </p:spTree>
    <p:extLst>
      <p:ext uri="{BB962C8B-B14F-4D97-AF65-F5344CB8AC3E}">
        <p14:creationId xmlns:p14="http://schemas.microsoft.com/office/powerpoint/2010/main" val="146780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11</a:t>
            </a:fld>
            <a:endParaRPr lang="en-US"/>
          </a:p>
        </p:txBody>
      </p:sp>
    </p:spTree>
    <p:extLst>
      <p:ext uri="{BB962C8B-B14F-4D97-AF65-F5344CB8AC3E}">
        <p14:creationId xmlns:p14="http://schemas.microsoft.com/office/powerpoint/2010/main" val="199522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12</a:t>
            </a:fld>
            <a:endParaRPr lang="en-US"/>
          </a:p>
        </p:txBody>
      </p:sp>
    </p:spTree>
    <p:extLst>
      <p:ext uri="{BB962C8B-B14F-4D97-AF65-F5344CB8AC3E}">
        <p14:creationId xmlns:p14="http://schemas.microsoft.com/office/powerpoint/2010/main" val="126779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13</a:t>
            </a:fld>
            <a:endParaRPr lang="en-US"/>
          </a:p>
        </p:txBody>
      </p:sp>
    </p:spTree>
    <p:extLst>
      <p:ext uri="{BB962C8B-B14F-4D97-AF65-F5344CB8AC3E}">
        <p14:creationId xmlns:p14="http://schemas.microsoft.com/office/powerpoint/2010/main" val="41176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19</a:t>
            </a:fld>
            <a:endParaRPr lang="en-US"/>
          </a:p>
        </p:txBody>
      </p:sp>
    </p:spTree>
    <p:extLst>
      <p:ext uri="{BB962C8B-B14F-4D97-AF65-F5344CB8AC3E}">
        <p14:creationId xmlns:p14="http://schemas.microsoft.com/office/powerpoint/2010/main" val="61846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20</a:t>
            </a:fld>
            <a:endParaRPr lang="en-US"/>
          </a:p>
        </p:txBody>
      </p:sp>
    </p:spTree>
    <p:extLst>
      <p:ext uri="{BB962C8B-B14F-4D97-AF65-F5344CB8AC3E}">
        <p14:creationId xmlns:p14="http://schemas.microsoft.com/office/powerpoint/2010/main" val="17128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21</a:t>
            </a:fld>
            <a:endParaRPr lang="en-US"/>
          </a:p>
        </p:txBody>
      </p:sp>
    </p:spTree>
    <p:extLst>
      <p:ext uri="{BB962C8B-B14F-4D97-AF65-F5344CB8AC3E}">
        <p14:creationId xmlns:p14="http://schemas.microsoft.com/office/powerpoint/2010/main" val="166325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 tanımlanmasında yararlanılan diyagramlardan</a:t>
            </a:r>
            <a:r>
              <a:rPr lang="tr-TR" baseline="0" dirty="0" smtClean="0"/>
              <a:t> birisi kaplumbağa diyagramıdır. Neyin, ne ile, nasıl, kiminle hangi değer katan faaliyetlerle neye çevrildiği açıklanır bunun yanında </a:t>
            </a:r>
            <a:r>
              <a:rPr lang="tr-TR" baseline="0" dirty="0" err="1" smtClean="0"/>
              <a:t>yarrlananların</a:t>
            </a:r>
            <a:r>
              <a:rPr lang="tr-TR" baseline="0" dirty="0" smtClean="0"/>
              <a:t> memnuniyet derecelerinin de nasıl değerlendirildiğinin açıklanması beklenir.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22</a:t>
            </a:fld>
            <a:endParaRPr lang="en-US"/>
          </a:p>
        </p:txBody>
      </p:sp>
    </p:spTree>
    <p:extLst>
      <p:ext uri="{BB962C8B-B14F-4D97-AF65-F5344CB8AC3E}">
        <p14:creationId xmlns:p14="http://schemas.microsoft.com/office/powerpoint/2010/main" val="56499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23</a:t>
            </a:fld>
            <a:endParaRPr lang="en-US"/>
          </a:p>
        </p:txBody>
      </p:sp>
    </p:spTree>
    <p:extLst>
      <p:ext uri="{BB962C8B-B14F-4D97-AF65-F5344CB8AC3E}">
        <p14:creationId xmlns:p14="http://schemas.microsoft.com/office/powerpoint/2010/main" val="143508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Eğitim</a:t>
            </a:r>
            <a:r>
              <a:rPr lang="tr-TR" baseline="0" dirty="0" smtClean="0"/>
              <a:t> öğretim sürecine yaklaşım örneklendirilmektedir. </a:t>
            </a:r>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24</a:t>
            </a:fld>
            <a:endParaRPr lang="en-US"/>
          </a:p>
        </p:txBody>
      </p:sp>
    </p:spTree>
    <p:extLst>
      <p:ext uri="{BB962C8B-B14F-4D97-AF65-F5344CB8AC3E}">
        <p14:creationId xmlns:p14="http://schemas.microsoft.com/office/powerpoint/2010/main" val="93751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a:t>
            </a:fld>
            <a:endParaRPr lang="en-US"/>
          </a:p>
        </p:txBody>
      </p:sp>
    </p:spTree>
    <p:extLst>
      <p:ext uri="{BB962C8B-B14F-4D97-AF65-F5344CB8AC3E}">
        <p14:creationId xmlns:p14="http://schemas.microsoft.com/office/powerpoint/2010/main" val="2446148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25</a:t>
            </a:fld>
            <a:endParaRPr lang="en-US"/>
          </a:p>
        </p:txBody>
      </p:sp>
    </p:spTree>
    <p:extLst>
      <p:ext uri="{BB962C8B-B14F-4D97-AF65-F5344CB8AC3E}">
        <p14:creationId xmlns:p14="http://schemas.microsoft.com/office/powerpoint/2010/main" val="165084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26</a:t>
            </a:fld>
            <a:endParaRPr lang="en-US"/>
          </a:p>
        </p:txBody>
      </p:sp>
    </p:spTree>
    <p:extLst>
      <p:ext uri="{BB962C8B-B14F-4D97-AF65-F5344CB8AC3E}">
        <p14:creationId xmlns:p14="http://schemas.microsoft.com/office/powerpoint/2010/main" val="3857176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27</a:t>
            </a:fld>
            <a:endParaRPr lang="en-US"/>
          </a:p>
        </p:txBody>
      </p:sp>
    </p:spTree>
    <p:extLst>
      <p:ext uri="{BB962C8B-B14F-4D97-AF65-F5344CB8AC3E}">
        <p14:creationId xmlns:p14="http://schemas.microsoft.com/office/powerpoint/2010/main" val="72723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28</a:t>
            </a:fld>
            <a:endParaRPr lang="en-US"/>
          </a:p>
        </p:txBody>
      </p:sp>
    </p:spTree>
    <p:extLst>
      <p:ext uri="{BB962C8B-B14F-4D97-AF65-F5344CB8AC3E}">
        <p14:creationId xmlns:p14="http://schemas.microsoft.com/office/powerpoint/2010/main" val="407919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29</a:t>
            </a:fld>
            <a:endParaRPr lang="en-US"/>
          </a:p>
        </p:txBody>
      </p:sp>
    </p:spTree>
    <p:extLst>
      <p:ext uri="{BB962C8B-B14F-4D97-AF65-F5344CB8AC3E}">
        <p14:creationId xmlns:p14="http://schemas.microsoft.com/office/powerpoint/2010/main" val="2225041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30</a:t>
            </a:fld>
            <a:endParaRPr lang="en-US"/>
          </a:p>
        </p:txBody>
      </p:sp>
    </p:spTree>
    <p:extLst>
      <p:ext uri="{BB962C8B-B14F-4D97-AF65-F5344CB8AC3E}">
        <p14:creationId xmlns:p14="http://schemas.microsoft.com/office/powerpoint/2010/main" val="228027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31</a:t>
            </a:fld>
            <a:endParaRPr lang="en-US"/>
          </a:p>
        </p:txBody>
      </p:sp>
    </p:spTree>
    <p:extLst>
      <p:ext uri="{BB962C8B-B14F-4D97-AF65-F5344CB8AC3E}">
        <p14:creationId xmlns:p14="http://schemas.microsoft.com/office/powerpoint/2010/main" val="409989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32</a:t>
            </a:fld>
            <a:endParaRPr lang="en-US"/>
          </a:p>
        </p:txBody>
      </p:sp>
    </p:spTree>
    <p:extLst>
      <p:ext uri="{BB962C8B-B14F-4D97-AF65-F5344CB8AC3E}">
        <p14:creationId xmlns:p14="http://schemas.microsoft.com/office/powerpoint/2010/main" val="3575517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33</a:t>
            </a:fld>
            <a:endParaRPr lang="en-US"/>
          </a:p>
        </p:txBody>
      </p:sp>
    </p:spTree>
    <p:extLst>
      <p:ext uri="{BB962C8B-B14F-4D97-AF65-F5344CB8AC3E}">
        <p14:creationId xmlns:p14="http://schemas.microsoft.com/office/powerpoint/2010/main" val="3482465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34</a:t>
            </a:fld>
            <a:endParaRPr lang="en-US"/>
          </a:p>
        </p:txBody>
      </p:sp>
    </p:spTree>
    <p:extLst>
      <p:ext uri="{BB962C8B-B14F-4D97-AF65-F5344CB8AC3E}">
        <p14:creationId xmlns:p14="http://schemas.microsoft.com/office/powerpoint/2010/main" val="332542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a:t>
            </a:fld>
            <a:endParaRPr lang="en-US"/>
          </a:p>
        </p:txBody>
      </p:sp>
    </p:spTree>
    <p:extLst>
      <p:ext uri="{BB962C8B-B14F-4D97-AF65-F5344CB8AC3E}">
        <p14:creationId xmlns:p14="http://schemas.microsoft.com/office/powerpoint/2010/main" val="35005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35</a:t>
            </a:fld>
            <a:endParaRPr lang="en-US"/>
          </a:p>
        </p:txBody>
      </p:sp>
    </p:spTree>
    <p:extLst>
      <p:ext uri="{BB962C8B-B14F-4D97-AF65-F5344CB8AC3E}">
        <p14:creationId xmlns:p14="http://schemas.microsoft.com/office/powerpoint/2010/main" val="3998723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36</a:t>
            </a:fld>
            <a:endParaRPr lang="en-US"/>
          </a:p>
        </p:txBody>
      </p:sp>
    </p:spTree>
    <p:extLst>
      <p:ext uri="{BB962C8B-B14F-4D97-AF65-F5344CB8AC3E}">
        <p14:creationId xmlns:p14="http://schemas.microsoft.com/office/powerpoint/2010/main" val="2449585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37</a:t>
            </a:fld>
            <a:endParaRPr lang="en-US"/>
          </a:p>
        </p:txBody>
      </p:sp>
    </p:spTree>
    <p:extLst>
      <p:ext uri="{BB962C8B-B14F-4D97-AF65-F5344CB8AC3E}">
        <p14:creationId xmlns:p14="http://schemas.microsoft.com/office/powerpoint/2010/main" val="427367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38</a:t>
            </a:fld>
            <a:endParaRPr lang="en-US"/>
          </a:p>
        </p:txBody>
      </p:sp>
    </p:spTree>
    <p:extLst>
      <p:ext uri="{BB962C8B-B14F-4D97-AF65-F5344CB8AC3E}">
        <p14:creationId xmlns:p14="http://schemas.microsoft.com/office/powerpoint/2010/main" val="4257539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39</a:t>
            </a:fld>
            <a:endParaRPr lang="en-US"/>
          </a:p>
        </p:txBody>
      </p:sp>
    </p:spTree>
    <p:extLst>
      <p:ext uri="{BB962C8B-B14F-4D97-AF65-F5344CB8AC3E}">
        <p14:creationId xmlns:p14="http://schemas.microsoft.com/office/powerpoint/2010/main" val="951801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40</a:t>
            </a:fld>
            <a:endParaRPr lang="en-US"/>
          </a:p>
        </p:txBody>
      </p:sp>
    </p:spTree>
    <p:extLst>
      <p:ext uri="{BB962C8B-B14F-4D97-AF65-F5344CB8AC3E}">
        <p14:creationId xmlns:p14="http://schemas.microsoft.com/office/powerpoint/2010/main" val="4050306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41</a:t>
            </a:fld>
            <a:endParaRPr lang="en-US"/>
          </a:p>
        </p:txBody>
      </p:sp>
    </p:spTree>
    <p:extLst>
      <p:ext uri="{BB962C8B-B14F-4D97-AF65-F5344CB8AC3E}">
        <p14:creationId xmlns:p14="http://schemas.microsoft.com/office/powerpoint/2010/main" val="1023076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42</a:t>
            </a:fld>
            <a:endParaRPr lang="en-US"/>
          </a:p>
        </p:txBody>
      </p:sp>
    </p:spTree>
    <p:extLst>
      <p:ext uri="{BB962C8B-B14F-4D97-AF65-F5344CB8AC3E}">
        <p14:creationId xmlns:p14="http://schemas.microsoft.com/office/powerpoint/2010/main" val="3468299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43</a:t>
            </a:fld>
            <a:endParaRPr lang="en-US"/>
          </a:p>
        </p:txBody>
      </p:sp>
    </p:spTree>
    <p:extLst>
      <p:ext uri="{BB962C8B-B14F-4D97-AF65-F5344CB8AC3E}">
        <p14:creationId xmlns:p14="http://schemas.microsoft.com/office/powerpoint/2010/main" val="432870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44</a:t>
            </a:fld>
            <a:endParaRPr lang="en-US"/>
          </a:p>
        </p:txBody>
      </p:sp>
    </p:spTree>
    <p:extLst>
      <p:ext uri="{BB962C8B-B14F-4D97-AF65-F5344CB8AC3E}">
        <p14:creationId xmlns:p14="http://schemas.microsoft.com/office/powerpoint/2010/main" val="421943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a:t>
            </a:fld>
            <a:endParaRPr lang="en-US"/>
          </a:p>
        </p:txBody>
      </p:sp>
    </p:spTree>
    <p:extLst>
      <p:ext uri="{BB962C8B-B14F-4D97-AF65-F5344CB8AC3E}">
        <p14:creationId xmlns:p14="http://schemas.microsoft.com/office/powerpoint/2010/main" val="1944145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45</a:t>
            </a:fld>
            <a:endParaRPr lang="en-US"/>
          </a:p>
        </p:txBody>
      </p:sp>
    </p:spTree>
    <p:extLst>
      <p:ext uri="{BB962C8B-B14F-4D97-AF65-F5344CB8AC3E}">
        <p14:creationId xmlns:p14="http://schemas.microsoft.com/office/powerpoint/2010/main" val="3176591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46</a:t>
            </a:fld>
            <a:endParaRPr lang="en-US"/>
          </a:p>
        </p:txBody>
      </p:sp>
    </p:spTree>
    <p:extLst>
      <p:ext uri="{BB962C8B-B14F-4D97-AF65-F5344CB8AC3E}">
        <p14:creationId xmlns:p14="http://schemas.microsoft.com/office/powerpoint/2010/main" val="1618746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47</a:t>
            </a:fld>
            <a:endParaRPr lang="en-US"/>
          </a:p>
        </p:txBody>
      </p:sp>
    </p:spTree>
    <p:extLst>
      <p:ext uri="{BB962C8B-B14F-4D97-AF65-F5344CB8AC3E}">
        <p14:creationId xmlns:p14="http://schemas.microsoft.com/office/powerpoint/2010/main" val="3559493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48</a:t>
            </a:fld>
            <a:endParaRPr lang="en-US"/>
          </a:p>
        </p:txBody>
      </p:sp>
    </p:spTree>
    <p:extLst>
      <p:ext uri="{BB962C8B-B14F-4D97-AF65-F5344CB8AC3E}">
        <p14:creationId xmlns:p14="http://schemas.microsoft.com/office/powerpoint/2010/main" val="2015085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49</a:t>
            </a:fld>
            <a:endParaRPr lang="en-US"/>
          </a:p>
        </p:txBody>
      </p:sp>
    </p:spTree>
    <p:extLst>
      <p:ext uri="{BB962C8B-B14F-4D97-AF65-F5344CB8AC3E}">
        <p14:creationId xmlns:p14="http://schemas.microsoft.com/office/powerpoint/2010/main" val="995368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50</a:t>
            </a:fld>
            <a:endParaRPr lang="en-US"/>
          </a:p>
        </p:txBody>
      </p:sp>
    </p:spTree>
    <p:extLst>
      <p:ext uri="{BB962C8B-B14F-4D97-AF65-F5344CB8AC3E}">
        <p14:creationId xmlns:p14="http://schemas.microsoft.com/office/powerpoint/2010/main" val="2343082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51</a:t>
            </a:fld>
            <a:endParaRPr lang="en-US"/>
          </a:p>
        </p:txBody>
      </p:sp>
    </p:spTree>
    <p:extLst>
      <p:ext uri="{BB962C8B-B14F-4D97-AF65-F5344CB8AC3E}">
        <p14:creationId xmlns:p14="http://schemas.microsoft.com/office/powerpoint/2010/main" val="1399502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52</a:t>
            </a:fld>
            <a:endParaRPr lang="en-US"/>
          </a:p>
        </p:txBody>
      </p:sp>
    </p:spTree>
    <p:extLst>
      <p:ext uri="{BB962C8B-B14F-4D97-AF65-F5344CB8AC3E}">
        <p14:creationId xmlns:p14="http://schemas.microsoft.com/office/powerpoint/2010/main" val="25824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a:t>
            </a:fld>
            <a:endParaRPr lang="en-US"/>
          </a:p>
        </p:txBody>
      </p:sp>
    </p:spTree>
    <p:extLst>
      <p:ext uri="{BB962C8B-B14F-4D97-AF65-F5344CB8AC3E}">
        <p14:creationId xmlns:p14="http://schemas.microsoft.com/office/powerpoint/2010/main" val="346736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6</a:t>
            </a:fld>
            <a:endParaRPr lang="en-US"/>
          </a:p>
        </p:txBody>
      </p:sp>
    </p:spTree>
    <p:extLst>
      <p:ext uri="{BB962C8B-B14F-4D97-AF65-F5344CB8AC3E}">
        <p14:creationId xmlns:p14="http://schemas.microsoft.com/office/powerpoint/2010/main" val="329755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7</a:t>
            </a:fld>
            <a:endParaRPr lang="en-US"/>
          </a:p>
        </p:txBody>
      </p:sp>
    </p:spTree>
    <p:extLst>
      <p:ext uri="{BB962C8B-B14F-4D97-AF65-F5344CB8AC3E}">
        <p14:creationId xmlns:p14="http://schemas.microsoft.com/office/powerpoint/2010/main" val="266810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8</a:t>
            </a:fld>
            <a:endParaRPr lang="en-US"/>
          </a:p>
        </p:txBody>
      </p:sp>
    </p:spTree>
    <p:extLst>
      <p:ext uri="{BB962C8B-B14F-4D97-AF65-F5344CB8AC3E}">
        <p14:creationId xmlns:p14="http://schemas.microsoft.com/office/powerpoint/2010/main" val="68932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9</a:t>
            </a:fld>
            <a:endParaRPr lang="en-US"/>
          </a:p>
        </p:txBody>
      </p:sp>
    </p:spTree>
    <p:extLst>
      <p:ext uri="{BB962C8B-B14F-4D97-AF65-F5344CB8AC3E}">
        <p14:creationId xmlns:p14="http://schemas.microsoft.com/office/powerpoint/2010/main" val="316119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pPr>
                <a:defRPr/>
              </a:pPr>
              <a:t>‹#›</a:t>
            </a:fld>
            <a:endParaRPr lang="en-US"/>
          </a:p>
        </p:txBody>
      </p:sp>
    </p:spTree>
    <p:extLst>
      <p:ext uri="{BB962C8B-B14F-4D97-AF65-F5344CB8AC3E}">
        <p14:creationId xmlns:p14="http://schemas.microsoft.com/office/powerpoint/2010/main" val="36656303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pPr>
                <a:defRPr/>
              </a:pPr>
              <a:t>‹#›</a:t>
            </a:fld>
            <a:endParaRPr lang="en-US"/>
          </a:p>
        </p:txBody>
      </p:sp>
    </p:spTree>
    <p:extLst>
      <p:ext uri="{BB962C8B-B14F-4D97-AF65-F5344CB8AC3E}">
        <p14:creationId xmlns:p14="http://schemas.microsoft.com/office/powerpoint/2010/main" val="17656248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pPr>
                <a:defRPr/>
              </a:pPr>
              <a:t>‹#›</a:t>
            </a:fld>
            <a:endParaRPr lang="en-US"/>
          </a:p>
        </p:txBody>
      </p:sp>
    </p:spTree>
    <p:extLst>
      <p:ext uri="{BB962C8B-B14F-4D97-AF65-F5344CB8AC3E}">
        <p14:creationId xmlns:p14="http://schemas.microsoft.com/office/powerpoint/2010/main" val="408521616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19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36264120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19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5607405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19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9631877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19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6455001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2017KRM004-PAÜ KalSİS Projesi Eğitimleri, 19 Aralık 2018</a:t>
            </a:r>
            <a:endParaRPr lang="tr-TR"/>
          </a:p>
        </p:txBody>
      </p:sp>
      <p:sp>
        <p:nvSpPr>
          <p:cNvPr id="9" name="Slide Number Placeholder 8"/>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4882842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2017KRM004-PAÜ KalSİS Projesi Eğitimleri, 19 Aralık 2018</a:t>
            </a:r>
            <a:endParaRPr lang="tr-TR"/>
          </a:p>
        </p:txBody>
      </p:sp>
      <p:sp>
        <p:nvSpPr>
          <p:cNvPr id="5" name="Slide Number Placeholder 4"/>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9360063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smtClean="0"/>
              <a:t>2017KRM004-PAÜ KalSİS Projesi Eğitimleri, 19 Aralık 2018</a:t>
            </a:r>
            <a:endParaRPr lang="tr-TR"/>
          </a:p>
        </p:txBody>
      </p:sp>
      <p:sp>
        <p:nvSpPr>
          <p:cNvPr id="4" name="Slide Number Placeholder 3"/>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763507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19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206002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p>
        </p:txBody>
      </p:sp>
      <p:sp>
        <p:nvSpPr>
          <p:cNvPr id="5" name="Rectangle 5"/>
          <p:cNvSpPr>
            <a:spLocks noGrp="1" noChangeArrowheads="1"/>
          </p:cNvSpPr>
          <p:nvPr>
            <p:ph type="ftr" sz="quarter" idx="11"/>
          </p:nvPr>
        </p:nvSpPr>
        <p:spPr>
          <a:xfrm>
            <a:off x="2623964" y="6511172"/>
            <a:ext cx="3896072" cy="208111"/>
          </a:xfrm>
          <a:ln/>
        </p:spPr>
        <p:txBody>
          <a:bodyPr/>
          <a:lstStyle>
            <a:lvl1pPr>
              <a:defRPr sz="105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tr-TR" dirty="0" smtClean="0"/>
              <a:t>19 Aralık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pPr>
                <a:defRPr/>
              </a:pPr>
              <a:t>‹#›</a:t>
            </a:fld>
            <a:endParaRPr lang="en-US"/>
          </a:p>
        </p:txBody>
      </p:sp>
    </p:spTree>
    <p:extLst>
      <p:ext uri="{BB962C8B-B14F-4D97-AF65-F5344CB8AC3E}">
        <p14:creationId xmlns:p14="http://schemas.microsoft.com/office/powerpoint/2010/main" val="32356348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19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231034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19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155786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19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618365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pPr>
                <a:defRPr/>
              </a:pPr>
              <a:t>‹#›</a:t>
            </a:fld>
            <a:endParaRPr lang="en-US"/>
          </a:p>
        </p:txBody>
      </p:sp>
    </p:spTree>
    <p:extLst>
      <p:ext uri="{BB962C8B-B14F-4D97-AF65-F5344CB8AC3E}">
        <p14:creationId xmlns:p14="http://schemas.microsoft.com/office/powerpoint/2010/main" val="40492040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pPr>
                <a:defRPr/>
              </a:pPr>
              <a:t>‹#›</a:t>
            </a:fld>
            <a:endParaRPr lang="en-US"/>
          </a:p>
        </p:txBody>
      </p:sp>
    </p:spTree>
    <p:extLst>
      <p:ext uri="{BB962C8B-B14F-4D97-AF65-F5344CB8AC3E}">
        <p14:creationId xmlns:p14="http://schemas.microsoft.com/office/powerpoint/2010/main" val="3992462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pPr>
                <a:defRPr/>
              </a:pPr>
              <a:t>‹#›</a:t>
            </a:fld>
            <a:endParaRPr lang="en-US"/>
          </a:p>
        </p:txBody>
      </p:sp>
    </p:spTree>
    <p:extLst>
      <p:ext uri="{BB962C8B-B14F-4D97-AF65-F5344CB8AC3E}">
        <p14:creationId xmlns:p14="http://schemas.microsoft.com/office/powerpoint/2010/main" val="12939284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pPr>
                <a:defRPr/>
              </a:pPr>
              <a:t>‹#›</a:t>
            </a:fld>
            <a:endParaRPr lang="en-US"/>
          </a:p>
        </p:txBody>
      </p:sp>
    </p:spTree>
    <p:extLst>
      <p:ext uri="{BB962C8B-B14F-4D97-AF65-F5344CB8AC3E}">
        <p14:creationId xmlns:p14="http://schemas.microsoft.com/office/powerpoint/2010/main" val="26081746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627784" y="6483350"/>
            <a:ext cx="4040088" cy="280119"/>
          </a:xfrm>
          <a:ln/>
        </p:spPr>
        <p:txBody>
          <a:bodyPr/>
          <a:lstStyle>
            <a:lvl1pPr>
              <a:defRPr sz="1050">
                <a:solidFill>
                  <a:srgbClr val="333399"/>
                </a:solidFill>
                <a:latin typeface="+mj-lt"/>
              </a:defRPr>
            </a:lvl1pPr>
          </a:lstStyle>
          <a:p>
            <a:pPr>
              <a:defRPr/>
            </a:pPr>
            <a:r>
              <a:rPr lang="en-US" smtClean="0"/>
              <a:t>2017KRM004-PAÜ KalSİS Projesi Eğitimleri, 19 Aralık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pPr>
                <a:defRPr/>
              </a:pPr>
              <a:t>‹#›</a:t>
            </a:fld>
            <a:endParaRPr lang="en-US"/>
          </a:p>
        </p:txBody>
      </p:sp>
      <p:pic>
        <p:nvPicPr>
          <p:cNvPr id="6" name="Picture 6" descr="C:\Users\Diler\Pictures\pau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7837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pPr>
                <a:defRPr/>
              </a:pPr>
              <a:t>‹#›</a:t>
            </a:fld>
            <a:endParaRPr lang="en-US"/>
          </a:p>
        </p:txBody>
      </p:sp>
    </p:spTree>
    <p:extLst>
      <p:ext uri="{BB962C8B-B14F-4D97-AF65-F5344CB8AC3E}">
        <p14:creationId xmlns:p14="http://schemas.microsoft.com/office/powerpoint/2010/main" val="20498052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19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pPr>
                <a:defRPr/>
              </a:pPr>
              <a:t>‹#›</a:t>
            </a:fld>
            <a:endParaRPr lang="en-US"/>
          </a:p>
        </p:txBody>
      </p:sp>
    </p:spTree>
    <p:extLst>
      <p:ext uri="{BB962C8B-B14F-4D97-AF65-F5344CB8AC3E}">
        <p14:creationId xmlns:p14="http://schemas.microsoft.com/office/powerpoint/2010/main" val="26403895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t>2017KRM004-PAÜ KalSİS Projesi Eğitimleri, 19 Aralık 2018</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91ECF4C-D575-4644-8564-C859B4C427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2017KRM004-PAÜ KalSİS Projesi Eğitimleri, 19 Aralık 2018</a:t>
            </a: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04246-F30F-42F9-90A1-9A5CEA31CF11}" type="slidenum">
              <a:rPr lang="tr-TR" smtClean="0"/>
              <a:t>‹#›</a:t>
            </a:fld>
            <a:endParaRPr lang="tr-TR"/>
          </a:p>
        </p:txBody>
      </p:sp>
    </p:spTree>
    <p:extLst>
      <p:ext uri="{BB962C8B-B14F-4D97-AF65-F5344CB8AC3E}">
        <p14:creationId xmlns:p14="http://schemas.microsoft.com/office/powerpoint/2010/main" val="404598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petek.pau.edu.tr/moodle/course/index.php?categoryid=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8" Type="http://schemas.openxmlformats.org/officeDocument/2006/relationships/hyperlink" Target="http://cdn.pau.edu.tr/APP/SYBS/182/1/BilimselArastirmaProjeleriKoordinasyonBirimiYonergesi.docx" TargetMode="External"/><Relationship Id="rId13" Type="http://schemas.openxmlformats.org/officeDocument/2006/relationships/hyperlink" Target="http://cdn.pau.edu.tr/APP/SYBS/321/1/PAMUKKALE%20%C3%9CN%C4%B0VERS%C4%B0TES%C4%B0%20DOKTORA%20SONRASI%20ARA%C5%9ETIRMA%20PROGRAMI%20(DOSAP)%20%20FORMLARI.docx" TargetMode="External"/><Relationship Id="rId3" Type="http://schemas.openxmlformats.org/officeDocument/2006/relationships/hyperlink" Target="http://cdn.pau.edu.tr/APP/SYBS/180/1/Akademik%20De%C4%9Ferlendirme%20Y%C3%B6nergesi.docx" TargetMode="External"/><Relationship Id="rId7" Type="http://schemas.openxmlformats.org/officeDocument/2006/relationships/hyperlink" Target="http://cdn.pau.edu.tr/APP/SYBS/186/1/BilimSanatHizmetTesvikBasariOdulleriYonergesi.docx" TargetMode="External"/><Relationship Id="rId12" Type="http://schemas.openxmlformats.org/officeDocument/2006/relationships/hyperlink" Target="http://cdn.pau.edu.tr/APP/SYBS/183/1/BilimselArastirmaVeYayinEtigiYonergesi.docx" TargetMode="External"/><Relationship Id="rId2" Type="http://schemas.openxmlformats.org/officeDocument/2006/relationships/notesSlide" Target="../notesSlides/notesSlide21.xml"/><Relationship Id="rId16" Type="http://schemas.openxmlformats.org/officeDocument/2006/relationships/hyperlink" Target="http://cdn.pau.edu.tr/APP/SYBS/201/1/HADEKYonerge.docx" TargetMode="External"/><Relationship Id="rId1" Type="http://schemas.openxmlformats.org/officeDocument/2006/relationships/slideLayout" Target="../slideLayouts/slideLayout7.xml"/><Relationship Id="rId6" Type="http://schemas.openxmlformats.org/officeDocument/2006/relationships/hyperlink" Target="http://cdn.pau.edu.tr/APP/SYBS/185/1/BilimKuruluYonergesi.docx" TargetMode="External"/><Relationship Id="rId11" Type="http://schemas.openxmlformats.org/officeDocument/2006/relationships/hyperlink" Target="http://cdn.pau.edu.tr/APP/SYBS/325/1/Bilimsel%20Ara%C5%9Ft%C4%B1rma%20ve%20Yay%C4%B1n%20Eti%C4%9Fi%20(Taahh%C3%BCtname).docx" TargetMode="External"/><Relationship Id="rId5" Type="http://schemas.openxmlformats.org/officeDocument/2006/relationships/hyperlink" Target="http://cdn.pau.edu.tr/APP/SYBS/184/1/BilimElcileriYonergesi.doc" TargetMode="External"/><Relationship Id="rId15" Type="http://schemas.openxmlformats.org/officeDocument/2006/relationships/hyperlink" Target="http://cdn.pau.edu.tr/APP/SYBS/200/1/GirisimselOlmayanKlinikArastirmalarEtikKuruluYonergesi.doc" TargetMode="External"/><Relationship Id="rId10" Type="http://schemas.openxmlformats.org/officeDocument/2006/relationships/hyperlink" Target="http://cdn.pau.edu.tr/APP/SYBS/327/1/Bilimsel%20Ara%C5%9Ft%C4%B1rma%20ve%20Yay%C4%B1n%20Eti%C4%9Fi%20(Lisans%C3%BCst%C3%BC%20Tez%20%C3%87al%C4%B1%C5%9Fmas%C4%B1%20Ba%C5%9Fvuru%20Formu).docx" TargetMode="External"/><Relationship Id="rId4" Type="http://schemas.openxmlformats.org/officeDocument/2006/relationships/hyperlink" Target="http://cdn.pau.edu.tr/APP/SYBS/179/1/arasUyguMerkezlerininAcilmasiDenetimi.doc" TargetMode="External"/><Relationship Id="rId9" Type="http://schemas.openxmlformats.org/officeDocument/2006/relationships/hyperlink" Target="http://cdn.pau.edu.tr/APP/SYBS/326/1/Bilimsel%20Ara%C5%9Ft%C4%B1rma%20ve%20Yay%C4%B1n%20Eti%C4%9Fi%20(Ara%C5%9Ft%C4%B1rma%20Projesi%20Ba%C5%9Fvuru%20Formu).docx" TargetMode="External"/><Relationship Id="rId14" Type="http://schemas.openxmlformats.org/officeDocument/2006/relationships/hyperlink" Target="http://cdn.pau.edu.tr/APP/SYBS/320/1/PAMUKKALE%20%C3%9CN%C4%B0VERS%C4%B0TES%C4%B0%20DOKTORA%20SONRASI%20ARA%C5%9ETIRMA%20PROGRAMI%20(DOSAP)%20UYGULAMA%20Y%C3%96NERGES%C4%B0.docx"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cdn.pau.edu.tr/APP/SYBS/229/1/PAU-OYP-ArastirmaGorevlileriKaynakKullanimiYonergesi.docx" TargetMode="External"/><Relationship Id="rId3" Type="http://schemas.openxmlformats.org/officeDocument/2006/relationships/hyperlink" Target="http://cdn.pau.edu.tr/APP/SYBS/206/1/KKKSurekliGelisimGruplariVeKaliteGelistirmeEkipleriCalismaUsulVeEsaslariYonergesi.doc" TargetMode="External"/><Relationship Id="rId7" Type="http://schemas.openxmlformats.org/officeDocument/2006/relationships/hyperlink" Target="http://cdn.pau.edu.tr/APP/SYBS/227/1/PAUBagliArasUygMerkezlerininAcilmasiVeDenetimiYonergesi.doc" TargetMode="External"/><Relationship Id="rId12" Type="http://schemas.openxmlformats.org/officeDocument/2006/relationships/hyperlink" Target="http://cdn.pau.edu.tr/APP/SYBS/255/1/TipFakTiptaUzmTezleriYazimVeBasimYonergesi.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cdn.pau.edu.tr/APP/SYBS/225/1/PAUYayinlariYonergesi.doc" TargetMode="External"/><Relationship Id="rId11" Type="http://schemas.openxmlformats.org/officeDocument/2006/relationships/hyperlink" Target="http://cdn.pau.edu.tr/APP/SYBS/253/1/TipFakultesiKlinikArastirmalarEtikKomisyonuYonergesi.doc" TargetMode="External"/><Relationship Id="rId5" Type="http://schemas.openxmlformats.org/officeDocument/2006/relationships/hyperlink" Target="http://cdn.pau.edu.tr/APP/SYBS/222/2/PAUDanismaKuruluYonergesi.docx" TargetMode="External"/><Relationship Id="rId10" Type="http://schemas.openxmlformats.org/officeDocument/2006/relationships/hyperlink" Target="http://cdn.pau.edu.tr/APP/SYBS/249/1/TeknolojiFakultesiDanismaKuruluYonergesi.docx" TargetMode="External"/><Relationship Id="rId4" Type="http://schemas.openxmlformats.org/officeDocument/2006/relationships/hyperlink" Target="http://cdn.pau.edu.tr/APP/SYBS/294/1/ogrElemanlariTeknoBolgeHaklari.doc" TargetMode="External"/><Relationship Id="rId9" Type="http://schemas.openxmlformats.org/officeDocument/2006/relationships/hyperlink" Target="http://cdn.pau.edu.tr/APP/SYBS/232/1/ProjeDestekOfisiYonergesi.doc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etek.pau.edu.tr/moodle/course/index.php?categoryid=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8" Type="http://schemas.openxmlformats.org/officeDocument/2006/relationships/hyperlink" Target="http://cdn.pau.edu.tr/APP/SYBS/229/1/PAU-OYP-ArastirmaGorevlileriKaynakKullanimiYonergesi.docx" TargetMode="External"/><Relationship Id="rId3" Type="http://schemas.openxmlformats.org/officeDocument/2006/relationships/hyperlink" Target="http://cdn.pau.edu.tr/APP/SYBS/206/1/KKKSurekliGelisimGruplariVeKaliteGelistirmeEkipleriCalismaUsulVeEsaslariYonergesi.doc" TargetMode="External"/><Relationship Id="rId7" Type="http://schemas.openxmlformats.org/officeDocument/2006/relationships/hyperlink" Target="http://cdn.pau.edu.tr/APP/SYBS/227/1/PAUBagliArasUygMerkezlerininAcilmasiVeDenetimiYonergesi.doc" TargetMode="External"/><Relationship Id="rId12" Type="http://schemas.openxmlformats.org/officeDocument/2006/relationships/hyperlink" Target="http://cdn.pau.edu.tr/APP/SYBS/255/1/TipFakTiptaUzmTezleriYazimVeBasimYonergesi.pdf"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cdn.pau.edu.tr/APP/SYBS/225/1/PAUYayinlariYonergesi.doc" TargetMode="External"/><Relationship Id="rId11" Type="http://schemas.openxmlformats.org/officeDocument/2006/relationships/hyperlink" Target="http://cdn.pau.edu.tr/APP/SYBS/253/1/TipFakultesiKlinikArastirmalarEtikKomisyonuYonergesi.doc" TargetMode="External"/><Relationship Id="rId5" Type="http://schemas.openxmlformats.org/officeDocument/2006/relationships/hyperlink" Target="http://cdn.pau.edu.tr/APP/SYBS/222/2/PAUDanismaKuruluYonergesi.docx" TargetMode="External"/><Relationship Id="rId10" Type="http://schemas.openxmlformats.org/officeDocument/2006/relationships/hyperlink" Target="http://cdn.pau.edu.tr/APP/SYBS/249/1/TeknolojiFakultesiDanismaKuruluYonergesi.docx" TargetMode="External"/><Relationship Id="rId4" Type="http://schemas.openxmlformats.org/officeDocument/2006/relationships/hyperlink" Target="http://cdn.pau.edu.tr/APP/SYBS/294/1/ogrElemanlariTeknoBolgeHaklari.doc" TargetMode="External"/><Relationship Id="rId9" Type="http://schemas.openxmlformats.org/officeDocument/2006/relationships/hyperlink" Target="http://cdn.pau.edu.tr/APP/SYBS/232/1/ProjeDestekOfisiYonergesi.docx"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1</a:t>
            </a:fld>
            <a:endParaRPr lang="en-US" altLang="en-US" sz="1400" smtClean="0"/>
          </a:p>
        </p:txBody>
      </p:sp>
      <p:sp>
        <p:nvSpPr>
          <p:cNvPr id="2051" name="Rectangle 4"/>
          <p:cNvSpPr>
            <a:spLocks noGrp="1" noChangeArrowheads="1"/>
          </p:cNvSpPr>
          <p:nvPr>
            <p:ph type="title"/>
          </p:nvPr>
        </p:nvSpPr>
        <p:spPr>
          <a:xfrm>
            <a:off x="234057" y="476672"/>
            <a:ext cx="8604448" cy="2880320"/>
          </a:xfrm>
        </p:spPr>
        <p:txBody>
          <a:bodyPr/>
          <a:lstStyle/>
          <a:p>
            <a:pPr eaLnBrk="1" hangingPunct="1">
              <a:lnSpc>
                <a:spcPct val="120000"/>
              </a:lnSpc>
              <a:spcBef>
                <a:spcPts val="1200"/>
              </a:spcBef>
              <a:spcAft>
                <a:spcPts val="1800"/>
              </a:spcAft>
            </a:pPr>
            <a:r>
              <a:rPr lang="en-US" altLang="en-US" sz="4000" dirty="0" smtClean="0">
                <a:solidFill>
                  <a:srgbClr val="A50021"/>
                </a:solidFill>
                <a:latin typeface="Comic Sans MS" pitchFamily="66" charset="0"/>
              </a:rPr>
              <a:t/>
            </a:r>
            <a:br>
              <a:rPr lang="en-US" altLang="en-US" sz="4000" dirty="0" smtClean="0">
                <a:solidFill>
                  <a:srgbClr val="A50021"/>
                </a:solidFill>
                <a:latin typeface="Comic Sans MS" pitchFamily="66" charset="0"/>
              </a:rPr>
            </a:br>
            <a: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t>Araştırma-Geliştirme Süreci </a:t>
            </a:r>
            <a:b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br>
            <a:r>
              <a:rPr lang="tr-TR" altLang="en-US" sz="3600" dirty="0" smtClean="0">
                <a:solidFill>
                  <a:srgbClr val="A50021"/>
                </a:solidFill>
              </a:rPr>
              <a:t>Yönetsel ve Destek Süreçlerinin Tanımlanması</a:t>
            </a:r>
            <a:br>
              <a:rPr lang="tr-TR" altLang="en-US" sz="3600" dirty="0" smtClean="0">
                <a:solidFill>
                  <a:srgbClr val="A50021"/>
                </a:solidFill>
              </a:rPr>
            </a:br>
            <a:r>
              <a:rPr lang="tr-TR" altLang="en-US" sz="2800" dirty="0" smtClean="0">
                <a:solidFill>
                  <a:srgbClr val="A50021"/>
                </a:solidFill>
              </a:rPr>
              <a:t>Bilimsel Araştırma Projeleri Koordinatörlüğü ve</a:t>
            </a:r>
            <a:br>
              <a:rPr lang="tr-TR" altLang="en-US" sz="2800" dirty="0" smtClean="0">
                <a:solidFill>
                  <a:srgbClr val="A50021"/>
                </a:solidFill>
              </a:rPr>
            </a:br>
            <a:r>
              <a:rPr lang="tr-TR" altLang="en-US" sz="2800" dirty="0" smtClean="0">
                <a:solidFill>
                  <a:srgbClr val="A50021"/>
                </a:solidFill>
              </a:rPr>
              <a:t>TEKNOKENT</a:t>
            </a:r>
            <a: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t/>
            </a:r>
            <a:b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b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2052" name="Rectangle 5"/>
          <p:cNvSpPr>
            <a:spLocks noGrp="1" noChangeArrowheads="1"/>
          </p:cNvSpPr>
          <p:nvPr>
            <p:ph type="body" idx="1"/>
          </p:nvPr>
        </p:nvSpPr>
        <p:spPr>
          <a:xfrm>
            <a:off x="660796" y="3501008"/>
            <a:ext cx="7750969" cy="2816225"/>
          </a:xfrm>
        </p:spPr>
        <p:txBody>
          <a:bodyPr/>
          <a:lstStyle/>
          <a:p>
            <a:pPr algn="ctr" eaLnBrk="1" hangingPunct="1">
              <a:lnSpc>
                <a:spcPct val="150000"/>
              </a:lnSpc>
              <a:buFontTx/>
              <a:buNone/>
            </a:pPr>
            <a:r>
              <a:rPr lang="tr-TR" altLang="en-US" sz="2400" dirty="0">
                <a:solidFill>
                  <a:schemeClr val="accent2"/>
                </a:solidFill>
              </a:rPr>
              <a:t>Diler </a:t>
            </a:r>
            <a:r>
              <a:rPr lang="tr-TR" altLang="en-US" sz="2400" dirty="0" smtClean="0">
                <a:solidFill>
                  <a:schemeClr val="accent2"/>
                </a:solidFill>
              </a:rPr>
              <a:t>Aslan</a:t>
            </a:r>
          </a:p>
          <a:p>
            <a:pPr algn="ctr" eaLnBrk="1" hangingPunct="1">
              <a:buFontTx/>
              <a:buNone/>
            </a:pPr>
            <a:r>
              <a:rPr lang="tr-TR" altLang="en-US" sz="2000" dirty="0" smtClean="0">
                <a:solidFill>
                  <a:schemeClr val="accent2"/>
                </a:solidFill>
              </a:rPr>
              <a:t>PAÜ Kalite Koordinatörü</a:t>
            </a:r>
          </a:p>
          <a:p>
            <a:pPr algn="ctr" eaLnBrk="1" hangingPunct="1">
              <a:buFontTx/>
              <a:buNone/>
            </a:pPr>
            <a:r>
              <a:rPr lang="tr-TR" altLang="en-US" sz="2000" dirty="0" smtClean="0">
                <a:solidFill>
                  <a:schemeClr val="accent2"/>
                </a:solidFill>
              </a:rPr>
              <a:t>Kalite Komisyonu Üyesi</a:t>
            </a:r>
          </a:p>
          <a:p>
            <a:pPr algn="ctr" eaLnBrk="1" hangingPunct="1">
              <a:buFontTx/>
              <a:buNone/>
            </a:pPr>
            <a:r>
              <a:rPr lang="tr-TR" altLang="en-US" sz="2000" dirty="0" smtClean="0">
                <a:solidFill>
                  <a:schemeClr val="accent2"/>
                </a:solidFill>
              </a:rPr>
              <a:t>PAÜ </a:t>
            </a:r>
            <a:r>
              <a:rPr lang="tr-TR" altLang="en-US" sz="2000" dirty="0">
                <a:solidFill>
                  <a:schemeClr val="accent2"/>
                </a:solidFill>
              </a:rPr>
              <a:t>Kalite Yönetimi ve Veri </a:t>
            </a:r>
            <a:r>
              <a:rPr lang="tr-TR" altLang="en-US" sz="2000" dirty="0" smtClean="0">
                <a:solidFill>
                  <a:schemeClr val="accent2"/>
                </a:solidFill>
              </a:rPr>
              <a:t>Değerlendirme (KAVDEM) </a:t>
            </a:r>
            <a:r>
              <a:rPr lang="tr-TR" altLang="en-US" sz="2000" dirty="0">
                <a:solidFill>
                  <a:schemeClr val="accent2"/>
                </a:solidFill>
              </a:rPr>
              <a:t>Uygulama ve Araştırma Merkezi</a:t>
            </a:r>
          </a:p>
          <a:p>
            <a:pPr algn="ctr" eaLnBrk="1" hangingPunct="1">
              <a:buFontTx/>
              <a:buNone/>
            </a:pPr>
            <a:r>
              <a:rPr lang="tr-TR" altLang="en-US" sz="2000" dirty="0" smtClean="0">
                <a:solidFill>
                  <a:schemeClr val="accent2"/>
                </a:solidFill>
              </a:rPr>
              <a:t>Müdürü</a:t>
            </a:r>
          </a:p>
          <a:p>
            <a:pPr algn="ctr" eaLnBrk="1" hangingPunct="1">
              <a:buFontTx/>
              <a:buNone/>
            </a:pPr>
            <a:r>
              <a:rPr lang="tr-TR" altLang="en-US" sz="2000" dirty="0" smtClean="0">
                <a:solidFill>
                  <a:schemeClr val="accent2"/>
                </a:solidFill>
              </a:rPr>
              <a:t>Tıp Fakültesi Öğretim Üyesi</a:t>
            </a:r>
            <a:endParaRPr lang="en-US" altLang="en-US" sz="1800" dirty="0">
              <a:solidFill>
                <a:schemeClr val="accent2"/>
              </a:solidFill>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19 </a:t>
            </a:r>
            <a:r>
              <a:rPr lang="en-US" dirty="0" err="1" smtClean="0"/>
              <a:t>Aralık</a:t>
            </a:r>
            <a:r>
              <a:rPr lang="en-US" dirty="0" smtClean="0"/>
              <a:t> 2018</a:t>
            </a:r>
            <a:endParaRPr lang="en-US" dirty="0"/>
          </a:p>
        </p:txBody>
      </p:sp>
    </p:spTree>
    <p:extLst>
      <p:ext uri="{BB962C8B-B14F-4D97-AF65-F5344CB8AC3E}">
        <p14:creationId xmlns:p14="http://schemas.microsoft.com/office/powerpoint/2010/main" val="38547403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10</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nvPr>
        </p:nvGraphicFramePr>
        <p:xfrm>
          <a:off x="323528" y="1698260"/>
          <a:ext cx="8229600" cy="1950720"/>
        </p:xfrm>
        <a:graphic>
          <a:graphicData uri="http://schemas.openxmlformats.org/drawingml/2006/table">
            <a:tbl>
              <a:tblPr firstRow="1" firstCol="1" bandRow="1">
                <a:tableStyleId>{5C22544A-7EE6-4342-B048-85BDC9FD1C3A}</a:tableStyleId>
              </a:tblPr>
              <a:tblGrid>
                <a:gridCol w="269521">
                  <a:extLst>
                    <a:ext uri="{9D8B030D-6E8A-4147-A177-3AD203B41FA5}">
                      <a16:colId xmlns:a16="http://schemas.microsoft.com/office/drawing/2014/main" val="1718916469"/>
                    </a:ext>
                  </a:extLst>
                </a:gridCol>
                <a:gridCol w="3252637">
                  <a:extLst>
                    <a:ext uri="{9D8B030D-6E8A-4147-A177-3AD203B41FA5}">
                      <a16:colId xmlns:a16="http://schemas.microsoft.com/office/drawing/2014/main" val="1103503"/>
                    </a:ext>
                  </a:extLst>
                </a:gridCol>
                <a:gridCol w="2988220">
                  <a:extLst>
                    <a:ext uri="{9D8B030D-6E8A-4147-A177-3AD203B41FA5}">
                      <a16:colId xmlns:a16="http://schemas.microsoft.com/office/drawing/2014/main" val="1039243006"/>
                    </a:ext>
                  </a:extLst>
                </a:gridCol>
                <a:gridCol w="1719222">
                  <a:extLst>
                    <a:ext uri="{9D8B030D-6E8A-4147-A177-3AD203B41FA5}">
                      <a16:colId xmlns:a16="http://schemas.microsoft.com/office/drawing/2014/main" val="871004533"/>
                    </a:ext>
                  </a:extLst>
                </a:gridCol>
              </a:tblGrid>
              <a:tr h="313190">
                <a:tc>
                  <a:txBody>
                    <a:bodyPr/>
                    <a:lstStyle/>
                    <a:p>
                      <a:pPr>
                        <a:spcAft>
                          <a:spcPts val="0"/>
                        </a:spcAft>
                      </a:pPr>
                      <a:r>
                        <a:rPr lang="tr-TR" sz="1600">
                          <a:effectLst/>
                        </a:rPr>
                        <a:t>45</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400" b="0" kern="1200" dirty="0">
                          <a:solidFill>
                            <a:schemeClr val="dk1"/>
                          </a:solidFill>
                          <a:effectLst/>
                          <a:latin typeface="+mn-lt"/>
                          <a:ea typeface="+mn-ea"/>
                          <a:cs typeface="+mn-cs"/>
                        </a:rPr>
                        <a:t>Sarayköy Meslek Yüksekokulu </a:t>
                      </a:r>
                      <a:endParaRPr lang="en-US" sz="1400" b="0" kern="1200" dirty="0">
                        <a:solidFill>
                          <a:schemeClr val="dk1"/>
                        </a:solidFill>
                        <a:effectLst/>
                        <a:latin typeface="+mn-lt"/>
                        <a:ea typeface="+mn-ea"/>
                        <a:cs typeface="+mn-cs"/>
                      </a:endParaRPr>
                    </a:p>
                    <a:p>
                      <a:pPr marL="0" algn="l" defTabSz="914400" rtl="0" eaLnBrk="1" latinLnBrk="0" hangingPunct="1">
                        <a:spcAft>
                          <a:spcPts val="0"/>
                        </a:spcAft>
                      </a:pPr>
                      <a:r>
                        <a:rPr lang="tr-TR" sz="1400" b="0" kern="1200" dirty="0">
                          <a:solidFill>
                            <a:schemeClr val="dk1"/>
                          </a:solidFill>
                          <a:effectLst/>
                          <a:latin typeface="+mn-lt"/>
                          <a:ea typeface="+mn-ea"/>
                          <a:cs typeface="+mn-cs"/>
                        </a:rPr>
                        <a:t> </a:t>
                      </a:r>
                      <a:endParaRPr lang="en-US" sz="14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400" b="0" kern="1200" dirty="0">
                          <a:solidFill>
                            <a:schemeClr val="dk1"/>
                          </a:solidFill>
                          <a:effectLst/>
                          <a:latin typeface="+mn-lt"/>
                          <a:ea typeface="+mn-ea"/>
                          <a:cs typeface="+mn-cs"/>
                        </a:rPr>
                        <a:t>Atiye KAŞ</a:t>
                      </a:r>
                      <a:endParaRPr lang="en-US" sz="1400" b="0" kern="1200" dirty="0">
                        <a:solidFill>
                          <a:schemeClr val="dk1"/>
                        </a:solidFill>
                        <a:effectLst/>
                        <a:latin typeface="+mn-lt"/>
                        <a:ea typeface="+mn-ea"/>
                        <a:cs typeface="+mn-cs"/>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982398520"/>
                  </a:ext>
                </a:extLst>
              </a:tr>
              <a:tr h="313190">
                <a:tc>
                  <a:txBody>
                    <a:bodyPr/>
                    <a:lstStyle/>
                    <a:p>
                      <a:pPr>
                        <a:spcAft>
                          <a:spcPts val="0"/>
                        </a:spcAft>
                      </a:pPr>
                      <a:r>
                        <a:rPr lang="tr-TR" sz="1600">
                          <a:effectLst/>
                        </a:rPr>
                        <a:t>46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Serinhisar Meslek Yüksekokulu</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137643899"/>
                  </a:ext>
                </a:extLst>
              </a:tr>
              <a:tr h="313190">
                <a:tc>
                  <a:txBody>
                    <a:bodyPr/>
                    <a:lstStyle/>
                    <a:p>
                      <a:pPr>
                        <a:spcAft>
                          <a:spcPts val="0"/>
                        </a:spcAft>
                      </a:pPr>
                      <a:r>
                        <a:rPr lang="tr-TR" sz="1600">
                          <a:effectLst/>
                        </a:rPr>
                        <a:t>47</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Tavas Meslek Yüksekokulu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Naime Nur BOZBEYOĞLU</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Öğretim Görevlisi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607967936"/>
                  </a:ext>
                </a:extLst>
              </a:tr>
              <a:tr h="313190">
                <a:tc>
                  <a:txBody>
                    <a:bodyPr/>
                    <a:lstStyle/>
                    <a:p>
                      <a:pPr>
                        <a:spcAft>
                          <a:spcPts val="0"/>
                        </a:spcAft>
                      </a:pPr>
                      <a:r>
                        <a:rPr lang="tr-TR" sz="1600">
                          <a:effectLst/>
                        </a:rPr>
                        <a:t>48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Tavas Sağlık Hizmetleri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886638971"/>
                  </a:ext>
                </a:extLst>
              </a:tr>
            </a:tbl>
          </a:graphicData>
        </a:graphic>
      </p:graphicFrame>
    </p:spTree>
    <p:extLst>
      <p:ext uri="{BB962C8B-B14F-4D97-AF65-F5344CB8AC3E}">
        <p14:creationId xmlns:p14="http://schemas.microsoft.com/office/powerpoint/2010/main" val="109572324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11</a:t>
            </a:fld>
            <a:endParaRPr lang="en-US"/>
          </a:p>
        </p:txBody>
      </p:sp>
      <p:sp>
        <p:nvSpPr>
          <p:cNvPr id="5" name="Rectangle 4"/>
          <p:cNvSpPr txBox="1">
            <a:spLocks noChangeArrowheads="1"/>
          </p:cNvSpPr>
          <p:nvPr/>
        </p:nvSpPr>
        <p:spPr>
          <a:xfrm>
            <a:off x="82352" y="260648"/>
            <a:ext cx="8604448" cy="165618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Kalite Komisyonu </a:t>
            </a:r>
          </a:p>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Araştırma-Geliştirme Süreci Çalışma Grubu</a:t>
            </a: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graphicFrame>
        <p:nvGraphicFramePr>
          <p:cNvPr id="3" name="Table 2"/>
          <p:cNvGraphicFramePr>
            <a:graphicFrameLocks noGrp="1"/>
          </p:cNvGraphicFramePr>
          <p:nvPr>
            <p:extLst/>
          </p:nvPr>
        </p:nvGraphicFramePr>
        <p:xfrm>
          <a:off x="467544" y="2803096"/>
          <a:ext cx="7985364" cy="32918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761097576"/>
                    </a:ext>
                  </a:extLst>
                </a:gridCol>
                <a:gridCol w="2520280">
                  <a:extLst>
                    <a:ext uri="{9D8B030D-6E8A-4147-A177-3AD203B41FA5}">
                      <a16:colId xmlns:a16="http://schemas.microsoft.com/office/drawing/2014/main" val="2505084745"/>
                    </a:ext>
                  </a:extLst>
                </a:gridCol>
                <a:gridCol w="2520280">
                  <a:extLst>
                    <a:ext uri="{9D8B030D-6E8A-4147-A177-3AD203B41FA5}">
                      <a16:colId xmlns:a16="http://schemas.microsoft.com/office/drawing/2014/main" val="154195051"/>
                    </a:ext>
                  </a:extLst>
                </a:gridCol>
                <a:gridCol w="2296732">
                  <a:extLst>
                    <a:ext uri="{9D8B030D-6E8A-4147-A177-3AD203B41FA5}">
                      <a16:colId xmlns:a16="http://schemas.microsoft.com/office/drawing/2014/main" val="852797391"/>
                    </a:ext>
                  </a:extLst>
                </a:gridCol>
              </a:tblGrid>
              <a:tr h="504056">
                <a:tc rowSpan="2">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rowSpan="2">
                  <a:txBody>
                    <a:bodyPr/>
                    <a:lstStyle/>
                    <a:p>
                      <a:pPr>
                        <a:spcAft>
                          <a:spcPts val="0"/>
                        </a:spcAft>
                      </a:pPr>
                      <a:r>
                        <a:rPr lang="tr-TR" sz="1800" dirty="0">
                          <a:effectLst/>
                        </a:rPr>
                        <a:t> </a:t>
                      </a:r>
                      <a:endParaRPr lang="en-US" sz="1400" dirty="0">
                        <a:effectLst/>
                      </a:endParaRPr>
                    </a:p>
                    <a:p>
                      <a:pPr algn="ctr">
                        <a:spcAft>
                          <a:spcPts val="0"/>
                        </a:spcAft>
                      </a:pPr>
                      <a:r>
                        <a:rPr lang="tr-TR" sz="1800" dirty="0">
                          <a:effectLst/>
                        </a:rPr>
                        <a:t>Birim Adı</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gridSpan="2">
                  <a:txBody>
                    <a:bodyPr/>
                    <a:lstStyle/>
                    <a:p>
                      <a:endParaRPr lang="en-US"/>
                    </a:p>
                  </a:txBody>
                  <a:tcPr marL="57427" marR="57427" marT="0" marB="0" anchor="ctr"/>
                </a:tc>
                <a:tc hMerge="1">
                  <a:txBody>
                    <a:bodyPr/>
                    <a:lstStyle/>
                    <a:p>
                      <a:endParaRPr lang="en-US"/>
                    </a:p>
                  </a:txBody>
                  <a:tcPr/>
                </a:tc>
                <a:extLst>
                  <a:ext uri="{0D108BD9-81ED-4DB2-BD59-A6C34878D82A}">
                    <a16:rowId xmlns:a16="http://schemas.microsoft.com/office/drawing/2014/main" val="3452044215"/>
                  </a:ext>
                </a:extLst>
              </a:tr>
              <a:tr h="306277">
                <a:tc vMerge="1">
                  <a:txBody>
                    <a:bodyPr/>
                    <a:lstStyle/>
                    <a:p>
                      <a:endParaRPr lang="en-US"/>
                    </a:p>
                  </a:txBody>
                  <a:tcPr/>
                </a:tc>
                <a:tc vMerge="1">
                  <a:txBody>
                    <a:bodyPr/>
                    <a:lstStyle/>
                    <a:p>
                      <a:endParaRPr lang="en-US"/>
                    </a:p>
                  </a:txBody>
                  <a:tcPr/>
                </a:tc>
                <a:tc>
                  <a:txBody>
                    <a:bodyPr/>
                    <a:lstStyle/>
                    <a:p>
                      <a:pPr>
                        <a:spcAft>
                          <a:spcPts val="0"/>
                        </a:spcAft>
                      </a:pPr>
                      <a:r>
                        <a:rPr lang="tr-TR" sz="1800">
                          <a:effectLst/>
                        </a:rPr>
                        <a:t>Adı Soyadı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Unvanı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108510195"/>
                  </a:ext>
                </a:extLst>
              </a:tr>
              <a:tr h="313190">
                <a:tc>
                  <a:txBody>
                    <a:bodyPr/>
                    <a:lstStyle/>
                    <a:p>
                      <a:pPr>
                        <a:spcAft>
                          <a:spcPts val="0"/>
                        </a:spcAft>
                      </a:pPr>
                      <a:r>
                        <a:rPr lang="tr-TR" sz="1800">
                          <a:effectLst/>
                        </a:rPr>
                        <a:t> </a:t>
                      </a:r>
                      <a:endParaRPr lang="en-US" sz="1400">
                        <a:effectLst/>
                      </a:endParaRPr>
                    </a:p>
                    <a:p>
                      <a:pPr>
                        <a:spcAft>
                          <a:spcPts val="0"/>
                        </a:spcAft>
                      </a:pPr>
                      <a:r>
                        <a:rPr lang="tr-TR" sz="1800">
                          <a:effectLst/>
                        </a:rPr>
                        <a:t>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Kalite Komisyonu</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a:effectLst/>
                        </a:rPr>
                        <a:t>Nurten SARICA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Prof.</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912932323"/>
                  </a:ext>
                </a:extLst>
              </a:tr>
              <a:tr h="313190">
                <a:tc>
                  <a:txBody>
                    <a:bodyPr/>
                    <a:lstStyle/>
                    <a:p>
                      <a:pPr>
                        <a:spcAft>
                          <a:spcPts val="0"/>
                        </a:spcAft>
                      </a:pPr>
                      <a:r>
                        <a:rPr lang="tr-TR" sz="1800">
                          <a:effectLst/>
                        </a:rPr>
                        <a:t>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Kalite Komisyonu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Kamil YAĞCI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502781968"/>
                  </a:ext>
                </a:extLst>
              </a:tr>
              <a:tr h="313190">
                <a:tc>
                  <a:txBody>
                    <a:bodyPr/>
                    <a:lstStyle/>
                    <a:p>
                      <a:pPr>
                        <a:spcAft>
                          <a:spcPts val="0"/>
                        </a:spcAft>
                      </a:pPr>
                      <a:r>
                        <a:rPr lang="tr-TR" sz="1800">
                          <a:effectLst/>
                        </a:rPr>
                        <a:t>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Abdullah AKDOĞAN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91012087"/>
                  </a:ext>
                </a:extLst>
              </a:tr>
              <a:tr h="459416">
                <a:tc>
                  <a:txBody>
                    <a:bodyPr/>
                    <a:lstStyle/>
                    <a:p>
                      <a:pPr>
                        <a:spcAft>
                          <a:spcPts val="0"/>
                        </a:spcAft>
                      </a:pPr>
                      <a:r>
                        <a:rPr lang="tr-TR" sz="1800">
                          <a:effectLst/>
                        </a:rPr>
                        <a:t>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Mesut ÖNCEL</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Dr. Öğr. Üyesi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108861845"/>
                  </a:ext>
                </a:extLst>
              </a:tr>
            </a:tbl>
          </a:graphicData>
        </a:graphic>
      </p:graphicFrame>
    </p:spTree>
    <p:extLst>
      <p:ext uri="{BB962C8B-B14F-4D97-AF65-F5344CB8AC3E}">
        <p14:creationId xmlns:p14="http://schemas.microsoft.com/office/powerpoint/2010/main" val="32990378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12</a:t>
            </a:fld>
            <a:endParaRPr lang="en-US"/>
          </a:p>
        </p:txBody>
      </p:sp>
      <p:sp>
        <p:nvSpPr>
          <p:cNvPr id="5" name="Rectangle 4"/>
          <p:cNvSpPr txBox="1">
            <a:spLocks noChangeArrowheads="1"/>
          </p:cNvSpPr>
          <p:nvPr/>
        </p:nvSpPr>
        <p:spPr>
          <a:xfrm>
            <a:off x="158002" y="362976"/>
            <a:ext cx="8604448" cy="8640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KAVDEM</a:t>
            </a: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graphicFrame>
        <p:nvGraphicFramePr>
          <p:cNvPr id="3" name="Table 2"/>
          <p:cNvGraphicFramePr>
            <a:graphicFrameLocks noGrp="1"/>
          </p:cNvGraphicFramePr>
          <p:nvPr>
            <p:extLst/>
          </p:nvPr>
        </p:nvGraphicFramePr>
        <p:xfrm>
          <a:off x="467544" y="1772816"/>
          <a:ext cx="7985364" cy="32918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761097576"/>
                    </a:ext>
                  </a:extLst>
                </a:gridCol>
                <a:gridCol w="2520280">
                  <a:extLst>
                    <a:ext uri="{9D8B030D-6E8A-4147-A177-3AD203B41FA5}">
                      <a16:colId xmlns:a16="http://schemas.microsoft.com/office/drawing/2014/main" val="2505084745"/>
                    </a:ext>
                  </a:extLst>
                </a:gridCol>
                <a:gridCol w="2520280">
                  <a:extLst>
                    <a:ext uri="{9D8B030D-6E8A-4147-A177-3AD203B41FA5}">
                      <a16:colId xmlns:a16="http://schemas.microsoft.com/office/drawing/2014/main" val="154195051"/>
                    </a:ext>
                  </a:extLst>
                </a:gridCol>
                <a:gridCol w="2296732">
                  <a:extLst>
                    <a:ext uri="{9D8B030D-6E8A-4147-A177-3AD203B41FA5}">
                      <a16:colId xmlns:a16="http://schemas.microsoft.com/office/drawing/2014/main" val="852797391"/>
                    </a:ext>
                  </a:extLst>
                </a:gridCol>
              </a:tblGrid>
              <a:tr h="504056">
                <a:tc rowSpan="2">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rowSpan="2">
                  <a:txBody>
                    <a:bodyPr/>
                    <a:lstStyle/>
                    <a:p>
                      <a:pPr>
                        <a:spcAft>
                          <a:spcPts val="0"/>
                        </a:spcAft>
                      </a:pPr>
                      <a:r>
                        <a:rPr lang="tr-TR" sz="1800" dirty="0">
                          <a:effectLst/>
                        </a:rPr>
                        <a:t> </a:t>
                      </a:r>
                      <a:endParaRPr lang="en-US" sz="1400" dirty="0">
                        <a:effectLst/>
                      </a:endParaRPr>
                    </a:p>
                    <a:p>
                      <a:pPr algn="ctr">
                        <a:spcAft>
                          <a:spcPts val="0"/>
                        </a:spcAft>
                      </a:pPr>
                      <a:r>
                        <a:rPr lang="tr-TR" sz="1800" dirty="0">
                          <a:effectLst/>
                        </a:rPr>
                        <a:t>Birim Adı</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gridSpan="2">
                  <a:txBody>
                    <a:bodyPr/>
                    <a:lstStyle/>
                    <a:p>
                      <a:endParaRPr lang="en-US"/>
                    </a:p>
                  </a:txBody>
                  <a:tcPr marL="57427" marR="57427" marT="0" marB="0" anchor="ctr"/>
                </a:tc>
                <a:tc hMerge="1">
                  <a:txBody>
                    <a:bodyPr/>
                    <a:lstStyle/>
                    <a:p>
                      <a:endParaRPr lang="en-US"/>
                    </a:p>
                  </a:txBody>
                  <a:tcPr/>
                </a:tc>
                <a:extLst>
                  <a:ext uri="{0D108BD9-81ED-4DB2-BD59-A6C34878D82A}">
                    <a16:rowId xmlns:a16="http://schemas.microsoft.com/office/drawing/2014/main" val="3452044215"/>
                  </a:ext>
                </a:extLst>
              </a:tr>
              <a:tr h="306277">
                <a:tc vMerge="1">
                  <a:txBody>
                    <a:bodyPr/>
                    <a:lstStyle/>
                    <a:p>
                      <a:endParaRPr lang="en-US"/>
                    </a:p>
                  </a:txBody>
                  <a:tcPr/>
                </a:tc>
                <a:tc vMerge="1">
                  <a:txBody>
                    <a:bodyPr/>
                    <a:lstStyle/>
                    <a:p>
                      <a:endParaRPr lang="en-US"/>
                    </a:p>
                  </a:txBody>
                  <a:tcPr/>
                </a:tc>
                <a:tc>
                  <a:txBody>
                    <a:bodyPr/>
                    <a:lstStyle/>
                    <a:p>
                      <a:pPr>
                        <a:spcAft>
                          <a:spcPts val="0"/>
                        </a:spcAft>
                      </a:pPr>
                      <a:r>
                        <a:rPr lang="tr-TR" sz="1800">
                          <a:effectLst/>
                        </a:rPr>
                        <a:t>Adı Soyadı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Unvanı, Görevi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108510195"/>
                  </a:ext>
                </a:extLst>
              </a:tr>
              <a:tr h="313190">
                <a:tc>
                  <a:txBody>
                    <a:bodyPr/>
                    <a:lstStyle/>
                    <a:p>
                      <a:pPr>
                        <a:spcAft>
                          <a:spcPts val="0"/>
                        </a:spcAft>
                      </a:pPr>
                      <a:r>
                        <a:rPr lang="tr-TR" sz="1800">
                          <a:effectLst/>
                        </a:rPr>
                        <a:t> </a:t>
                      </a:r>
                      <a:endParaRPr lang="en-US" sz="1400">
                        <a:effectLst/>
                      </a:endParaRPr>
                    </a:p>
                    <a:p>
                      <a:pPr>
                        <a:spcAft>
                          <a:spcPts val="0"/>
                        </a:spcAft>
                      </a:pPr>
                      <a:r>
                        <a:rPr lang="tr-TR" sz="1800">
                          <a:effectLst/>
                        </a:rPr>
                        <a:t>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KAVDEM (Müdür)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Diler Aslan</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Prof</a:t>
                      </a:r>
                      <a:r>
                        <a:rPr lang="tr-TR" sz="1800" dirty="0" smtClean="0">
                          <a:effectLst/>
                        </a:rPr>
                        <a:t>. Dr.,</a:t>
                      </a:r>
                      <a:r>
                        <a:rPr lang="tr-TR" sz="1800" baseline="0" dirty="0" smtClean="0">
                          <a:effectLst/>
                        </a:rPr>
                        <a:t> Müdür</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912932323"/>
                  </a:ext>
                </a:extLst>
              </a:tr>
              <a:tr h="313190">
                <a:tc>
                  <a:txBody>
                    <a:bodyPr/>
                    <a:lstStyle/>
                    <a:p>
                      <a:pPr>
                        <a:spcAft>
                          <a:spcPts val="0"/>
                        </a:spcAft>
                      </a:pPr>
                      <a:r>
                        <a:rPr lang="tr-TR" sz="1800">
                          <a:effectLst/>
                        </a:rPr>
                        <a:t>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KAVDEM</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Öncü Yanmaz Arpacı</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Öğr. Gör, Uzman</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502781968"/>
                  </a:ext>
                </a:extLst>
              </a:tr>
              <a:tr h="313190">
                <a:tc>
                  <a:txBody>
                    <a:bodyPr/>
                    <a:lstStyle/>
                    <a:p>
                      <a:pPr>
                        <a:spcAft>
                          <a:spcPts val="0"/>
                        </a:spcAft>
                      </a:pPr>
                      <a:r>
                        <a:rPr lang="tr-TR" sz="1800">
                          <a:effectLst/>
                        </a:rPr>
                        <a:t>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KAVDEM</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Mesut Aydınlı</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Öğr. Gör, Uzman</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91012087"/>
                  </a:ext>
                </a:extLst>
              </a:tr>
              <a:tr h="459416">
                <a:tc>
                  <a:txBody>
                    <a:bodyPr/>
                    <a:lstStyle/>
                    <a:p>
                      <a:pPr>
                        <a:spcAft>
                          <a:spcPts val="0"/>
                        </a:spcAft>
                      </a:pPr>
                      <a:r>
                        <a:rPr lang="tr-TR" sz="1800">
                          <a:effectLst/>
                        </a:rPr>
                        <a:t>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KAVDEM</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Gülçin Türkmen</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Lisans</a:t>
                      </a:r>
                      <a:r>
                        <a:rPr lang="tr-TR" sz="1800" baseline="0" dirty="0" smtClean="0">
                          <a:effectLst/>
                        </a:rPr>
                        <a:t> M, </a:t>
                      </a:r>
                      <a:r>
                        <a:rPr lang="tr-TR" sz="1800" dirty="0" err="1" smtClean="0">
                          <a:effectLst/>
                        </a:rPr>
                        <a:t>Sekreterya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108861845"/>
                  </a:ext>
                </a:extLst>
              </a:tr>
            </a:tbl>
          </a:graphicData>
        </a:graphic>
      </p:graphicFrame>
    </p:spTree>
    <p:extLst>
      <p:ext uri="{BB962C8B-B14F-4D97-AF65-F5344CB8AC3E}">
        <p14:creationId xmlns:p14="http://schemas.microsoft.com/office/powerpoint/2010/main" val="21080483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13</a:t>
            </a:fld>
            <a:endParaRPr lang="en-US"/>
          </a:p>
        </p:txBody>
      </p:sp>
      <p:sp>
        <p:nvSpPr>
          <p:cNvPr id="3" name="Rectangle 2"/>
          <p:cNvSpPr/>
          <p:nvPr/>
        </p:nvSpPr>
        <p:spPr>
          <a:xfrm>
            <a:off x="2123728" y="1995325"/>
            <a:ext cx="5760640" cy="2862322"/>
          </a:xfrm>
          <a:prstGeom prst="rect">
            <a:avLst/>
          </a:prstGeom>
        </p:spPr>
        <p:txBody>
          <a:bodyPr wrap="square">
            <a:spAutoFit/>
          </a:bodyPr>
          <a:lstStyle/>
          <a:p>
            <a:pPr marL="400050" indent="-400050">
              <a:lnSpc>
                <a:spcPct val="150000"/>
              </a:lnSpc>
              <a:buFont typeface="+mj-lt"/>
              <a:buAutoNum type="arabicPeriod"/>
            </a:pP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A</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İdari</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Destek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Süreçle</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483768" y="4830895"/>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07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smtClean="0">
                <a:solidFill>
                  <a:srgbClr val="A50021"/>
                </a:solidFill>
                <a:latin typeface="Comic Sans MS" pitchFamily="66" charset="0"/>
              </a:rPr>
              <a:t/>
            </a:r>
            <a:br>
              <a:rPr lang="en-US" altLang="en-US" sz="4000" kern="0" dirty="0" smtClean="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Süreçleri</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dirty="0" smtClean="0">
                <a:solidFill>
                  <a:srgbClr val="333399"/>
                </a:solidFill>
                <a:latin typeface="+mj-lt"/>
              </a:rPr>
              <a:t>2017KRM004-PAÜ </a:t>
            </a:r>
            <a:r>
              <a:rPr lang="en-US" sz="1050" dirty="0" err="1" smtClean="0">
                <a:solidFill>
                  <a:srgbClr val="333399"/>
                </a:solidFill>
                <a:latin typeface="+mj-lt"/>
              </a:rPr>
              <a:t>KalSİS</a:t>
            </a:r>
            <a:r>
              <a:rPr lang="en-US" sz="1050" dirty="0" smtClean="0">
                <a:solidFill>
                  <a:srgbClr val="333399"/>
                </a:solidFill>
                <a:latin typeface="+mj-lt"/>
              </a:rPr>
              <a:t> </a:t>
            </a:r>
            <a:r>
              <a:rPr lang="en-US" sz="1050" dirty="0" err="1" smtClean="0">
                <a:solidFill>
                  <a:srgbClr val="333399"/>
                </a:solidFill>
                <a:latin typeface="+mj-lt"/>
              </a:rPr>
              <a:t>Projesi</a:t>
            </a:r>
            <a:r>
              <a:rPr lang="en-US" sz="1050" dirty="0" smtClean="0">
                <a:solidFill>
                  <a:srgbClr val="333399"/>
                </a:solidFill>
                <a:latin typeface="+mj-lt"/>
              </a:rPr>
              <a:t> </a:t>
            </a:r>
            <a:r>
              <a:rPr lang="en-US" sz="1050" dirty="0" err="1" smtClean="0">
                <a:solidFill>
                  <a:srgbClr val="333399"/>
                </a:solidFill>
                <a:latin typeface="+mj-lt"/>
              </a:rPr>
              <a:t>Eğitimleri</a:t>
            </a:r>
            <a:r>
              <a:rPr lang="en-US" sz="1050" dirty="0" smtClean="0">
                <a:solidFill>
                  <a:srgbClr val="333399"/>
                </a:solidFill>
                <a:latin typeface="+mj-lt"/>
              </a:rPr>
              <a:t>, 19 </a:t>
            </a:r>
            <a:r>
              <a:rPr lang="en-US" sz="1050" dirty="0" err="1" smtClean="0">
                <a:solidFill>
                  <a:srgbClr val="333399"/>
                </a:solidFill>
                <a:latin typeface="+mj-lt"/>
              </a:rPr>
              <a:t>Aralık</a:t>
            </a:r>
            <a:r>
              <a:rPr lang="en-US" sz="1050" dirty="0" smtClean="0">
                <a:solidFill>
                  <a:srgbClr val="333399"/>
                </a:solidFill>
                <a:latin typeface="+mj-lt"/>
              </a:rPr>
              <a:t> 2018</a:t>
            </a:r>
            <a:endParaRPr lang="en-US" sz="1050" dirty="0">
              <a:solidFill>
                <a:srgbClr val="333399"/>
              </a:solidFill>
              <a:latin typeface="+mj-lt"/>
            </a:endParaRPr>
          </a:p>
        </p:txBody>
      </p:sp>
      <p:sp>
        <p:nvSpPr>
          <p:cNvPr id="7" name="Rounded Rectangle 6"/>
          <p:cNvSpPr/>
          <p:nvPr/>
        </p:nvSpPr>
        <p:spPr>
          <a:xfrm>
            <a:off x="1979712" y="2636912"/>
            <a:ext cx="4968552" cy="5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123728" y="3262196"/>
            <a:ext cx="72008" cy="1172402"/>
          </a:xfrm>
          <a:prstGeom prst="straightConnector1">
            <a:avLst/>
          </a:prstGeom>
          <a:ln>
            <a:solidFill>
              <a:srgbClr val="C00000"/>
            </a:solidFill>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flipH="1">
            <a:off x="6012160" y="3262196"/>
            <a:ext cx="756084" cy="1246924"/>
          </a:xfrm>
          <a:prstGeom prst="straightConnector1">
            <a:avLst/>
          </a:prstGeom>
          <a:ln>
            <a:solidFill>
              <a:srgbClr val="C0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775080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14</a:t>
            </a:fld>
            <a:endParaRPr lang="en-US"/>
          </a:p>
        </p:txBody>
      </p:sp>
      <p:sp>
        <p:nvSpPr>
          <p:cNvPr id="5" name="Rectangle 2"/>
          <p:cNvSpPr txBox="1">
            <a:spLocks noChangeArrowheads="1"/>
          </p:cNvSpPr>
          <p:nvPr/>
        </p:nvSpPr>
        <p:spPr bwMode="auto">
          <a:xfrm>
            <a:off x="822412" y="146646"/>
            <a:ext cx="7499176" cy="95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Dış Değerlendirme Ölçütleri </a:t>
            </a:r>
            <a:endParaRPr lang="tr-TR" altLang="tr-TR" sz="2400" kern="0" dirty="0">
              <a:solidFill>
                <a:srgbClr val="A50021"/>
              </a:solidFill>
            </a:endParaRPr>
          </a:p>
          <a:p>
            <a:pPr eaLnBrk="1" hangingPunct="1"/>
            <a:r>
              <a:rPr lang="tr-TR" altLang="tr-TR" sz="2400" kern="0" dirty="0" smtClean="0">
                <a:solidFill>
                  <a:srgbClr val="A50021"/>
                </a:solidFill>
              </a:rPr>
              <a:t>(Genel) </a:t>
            </a:r>
            <a:endParaRPr lang="en-US" altLang="tr-TR" sz="1800" kern="0" dirty="0">
              <a:solidFill>
                <a:srgbClr val="A50021"/>
              </a:solidFill>
            </a:endParaRPr>
          </a:p>
        </p:txBody>
      </p:sp>
      <p:pic>
        <p:nvPicPr>
          <p:cNvPr id="8" name="Picture 7"/>
          <p:cNvPicPr>
            <a:picLocks noChangeAspect="1"/>
          </p:cNvPicPr>
          <p:nvPr/>
        </p:nvPicPr>
        <p:blipFill>
          <a:blip r:embed="rId2"/>
          <a:stretch>
            <a:fillRect/>
          </a:stretch>
        </p:blipFill>
        <p:spPr>
          <a:xfrm>
            <a:off x="1543197" y="1140182"/>
            <a:ext cx="6057606" cy="5717818"/>
          </a:xfrm>
          <a:prstGeom prst="rect">
            <a:avLst/>
          </a:prstGeom>
        </p:spPr>
      </p:pic>
    </p:spTree>
    <p:extLst>
      <p:ext uri="{BB962C8B-B14F-4D97-AF65-F5344CB8AC3E}">
        <p14:creationId xmlns:p14="http://schemas.microsoft.com/office/powerpoint/2010/main" val="132754270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15</a:t>
            </a:fld>
            <a:endParaRPr lang="en-US"/>
          </a:p>
        </p:txBody>
      </p:sp>
      <p:sp>
        <p:nvSpPr>
          <p:cNvPr id="5" name="Rectangle 2"/>
          <p:cNvSpPr txBox="1">
            <a:spLocks noChangeArrowheads="1"/>
          </p:cNvSpPr>
          <p:nvPr/>
        </p:nvSpPr>
        <p:spPr bwMode="auto">
          <a:xfrm>
            <a:off x="1187622" y="109874"/>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Kurum ne yapmaya çalışıyor?</a:t>
            </a:r>
          </a:p>
          <a:p>
            <a:pPr eaLnBrk="1" hangingPunct="1"/>
            <a:r>
              <a:rPr lang="tr-TR" altLang="tr-TR" sz="2800" kern="0" dirty="0" smtClean="0">
                <a:solidFill>
                  <a:srgbClr val="A50021"/>
                </a:solidFill>
              </a:rPr>
              <a:t>Kendisini nerede görmek istiyor?</a:t>
            </a:r>
            <a:endParaRPr lang="en-US" altLang="tr-TR" sz="2000" kern="0" dirty="0">
              <a:solidFill>
                <a:srgbClr val="A50021"/>
              </a:solidFill>
            </a:endParaRPr>
          </a:p>
        </p:txBody>
      </p:sp>
      <p:sp>
        <p:nvSpPr>
          <p:cNvPr id="10" name="Rectangle 9"/>
          <p:cNvSpPr/>
          <p:nvPr/>
        </p:nvSpPr>
        <p:spPr>
          <a:xfrm>
            <a:off x="855252" y="1320859"/>
            <a:ext cx="6192688" cy="461665"/>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Üniversite misyon ve vizyonu </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862028" y="2194450"/>
            <a:ext cx="7590173" cy="1934508"/>
          </a:xfrm>
          <a:prstGeom prst="rect">
            <a:avLst/>
          </a:prstGeom>
        </p:spPr>
      </p:pic>
      <p:pic>
        <p:nvPicPr>
          <p:cNvPr id="7" name="Picture 6"/>
          <p:cNvPicPr>
            <a:picLocks noChangeAspect="1"/>
          </p:cNvPicPr>
          <p:nvPr/>
        </p:nvPicPr>
        <p:blipFill>
          <a:blip r:embed="rId3"/>
          <a:stretch>
            <a:fillRect/>
          </a:stretch>
        </p:blipFill>
        <p:spPr>
          <a:xfrm>
            <a:off x="1043608" y="4771322"/>
            <a:ext cx="7433835" cy="1061977"/>
          </a:xfrm>
          <a:prstGeom prst="rect">
            <a:avLst/>
          </a:prstGeom>
        </p:spPr>
      </p:pic>
      <p:sp>
        <p:nvSpPr>
          <p:cNvPr id="8" name="Rounded Rectangle 7"/>
          <p:cNvSpPr/>
          <p:nvPr/>
        </p:nvSpPr>
        <p:spPr>
          <a:xfrm>
            <a:off x="3779912" y="2852936"/>
            <a:ext cx="3600400" cy="360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544895" y="3212976"/>
            <a:ext cx="2411479" cy="2381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78374" y="3717033"/>
            <a:ext cx="3033586"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18001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16</a:t>
            </a:fld>
            <a:endParaRPr lang="en-US"/>
          </a:p>
        </p:txBody>
      </p:sp>
      <p:sp>
        <p:nvSpPr>
          <p:cNvPr id="5" name="Rectangle 2"/>
          <p:cNvSpPr txBox="1">
            <a:spLocks noChangeArrowheads="1"/>
          </p:cNvSpPr>
          <p:nvPr/>
        </p:nvSpPr>
        <p:spPr bwMode="auto">
          <a:xfrm>
            <a:off x="1171442" y="135652"/>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Dış Değerlendirme Ölçütleri</a:t>
            </a:r>
            <a:endParaRPr lang="en-US" altLang="tr-TR" sz="2000" kern="0" dirty="0">
              <a:solidFill>
                <a:srgbClr val="A50021"/>
              </a:solidFill>
            </a:endParaRPr>
          </a:p>
        </p:txBody>
      </p:sp>
      <p:sp>
        <p:nvSpPr>
          <p:cNvPr id="10" name="Rectangle 9"/>
          <p:cNvSpPr/>
          <p:nvPr/>
        </p:nvSpPr>
        <p:spPr>
          <a:xfrm>
            <a:off x="855252" y="1320859"/>
            <a:ext cx="6192688" cy="461665"/>
          </a:xfrm>
          <a:prstGeom prst="rect">
            <a:avLst/>
          </a:prstGeom>
        </p:spPr>
        <p:txBody>
          <a:bodyPr wrap="square">
            <a:spAutoFit/>
          </a:bodyPr>
          <a:lstStyle/>
          <a:p>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http://</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yokak.gov.tr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971600" y="2306237"/>
            <a:ext cx="7168437" cy="1748926"/>
          </a:xfrm>
          <a:prstGeom prst="rect">
            <a:avLst/>
          </a:prstGeom>
        </p:spPr>
      </p:pic>
    </p:spTree>
    <p:extLst>
      <p:ext uri="{BB962C8B-B14F-4D97-AF65-F5344CB8AC3E}">
        <p14:creationId xmlns:p14="http://schemas.microsoft.com/office/powerpoint/2010/main" val="40269038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17</a:t>
            </a:fld>
            <a:endParaRPr lang="en-US"/>
          </a:p>
        </p:txBody>
      </p:sp>
      <p:sp>
        <p:nvSpPr>
          <p:cNvPr id="5" name="Rectangle 2"/>
          <p:cNvSpPr txBox="1">
            <a:spLocks noChangeArrowheads="1"/>
          </p:cNvSpPr>
          <p:nvPr/>
        </p:nvSpPr>
        <p:spPr bwMode="auto">
          <a:xfrm>
            <a:off x="251520" y="116632"/>
            <a:ext cx="3383554"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Dış Değerlendirme Ölçütleri</a:t>
            </a:r>
            <a:endParaRPr lang="en-US" altLang="tr-TR" sz="2000" kern="0" dirty="0">
              <a:solidFill>
                <a:srgbClr val="A50021"/>
              </a:solidFill>
            </a:endParaRPr>
          </a:p>
        </p:txBody>
      </p:sp>
      <p:sp>
        <p:nvSpPr>
          <p:cNvPr id="10" name="Rectangle 9"/>
          <p:cNvSpPr/>
          <p:nvPr/>
        </p:nvSpPr>
        <p:spPr>
          <a:xfrm>
            <a:off x="360512" y="1226450"/>
            <a:ext cx="3274562" cy="461665"/>
          </a:xfrm>
          <a:prstGeom prst="rect">
            <a:avLst/>
          </a:prstGeom>
        </p:spPr>
        <p:txBody>
          <a:bodyPr wrap="square">
            <a:spAutoFit/>
          </a:bodyPr>
          <a:lstStyle/>
          <a:p>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http://</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yokak.gov.tr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3924750" y="87099"/>
            <a:ext cx="4536504" cy="6770901"/>
          </a:xfrm>
          <a:prstGeom prst="rect">
            <a:avLst/>
          </a:prstGeom>
        </p:spPr>
      </p:pic>
      <p:sp>
        <p:nvSpPr>
          <p:cNvPr id="8" name="Rounded Rectangle 7"/>
          <p:cNvSpPr/>
          <p:nvPr/>
        </p:nvSpPr>
        <p:spPr>
          <a:xfrm>
            <a:off x="3924750" y="2852936"/>
            <a:ext cx="4536504" cy="10801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520" y="2780364"/>
            <a:ext cx="3274562" cy="3477875"/>
          </a:xfrm>
          <a:prstGeom prst="rect">
            <a:avLst/>
          </a:prstGeom>
        </p:spPr>
        <p:txBody>
          <a:bodyPr wrap="square">
            <a:spAutoFit/>
          </a:bodyPr>
          <a:lstStyle/>
          <a:p>
            <a:pPr marL="342900" indent="-342900">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Kurumun araştırma politikaları</a:t>
            </a:r>
          </a:p>
          <a:p>
            <a:pPr marL="342900" indent="-342900">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İç paydaşlarla işbirliği</a:t>
            </a:r>
          </a:p>
          <a:p>
            <a:pPr marL="342900" indent="-342900">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 içi mali kaynakların oluşturulması</a:t>
            </a:r>
          </a:p>
          <a:p>
            <a:pPr marL="342900" indent="-342900">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Dış paydaşlarla işbirliği</a:t>
            </a:r>
          </a:p>
          <a:p>
            <a:pPr marL="342900" indent="-342900">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 dışı fonlardan yararlanma</a:t>
            </a:r>
          </a:p>
          <a:p>
            <a:pPr marL="342900" indent="-342900">
              <a:buFont typeface="Arial" panose="020B0604020202020204" pitchFamily="34" charset="0"/>
              <a:buChar char="•"/>
            </a:pPr>
            <a:endPar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 name="Left Brace 3"/>
          <p:cNvSpPr/>
          <p:nvPr/>
        </p:nvSpPr>
        <p:spPr>
          <a:xfrm>
            <a:off x="3330573" y="2573564"/>
            <a:ext cx="800788" cy="1512168"/>
          </a:xfrm>
          <a:prstGeom prst="leftBrace">
            <a:avLst>
              <a:gd name="adj1" fmla="val 8333"/>
              <a:gd name="adj2" fmla="val 5286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12417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18</a:t>
            </a:fld>
            <a:endParaRPr lang="en-US"/>
          </a:p>
        </p:txBody>
      </p:sp>
      <p:sp>
        <p:nvSpPr>
          <p:cNvPr id="5" name="Rectangle 2"/>
          <p:cNvSpPr txBox="1">
            <a:spLocks noChangeArrowheads="1"/>
          </p:cNvSpPr>
          <p:nvPr/>
        </p:nvSpPr>
        <p:spPr bwMode="auto">
          <a:xfrm>
            <a:off x="1115616" y="1700808"/>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Süreçlerle yönetim</a:t>
            </a:r>
            <a:endParaRPr lang="en-US" altLang="tr-TR" sz="2000" kern="0" dirty="0">
              <a:solidFill>
                <a:srgbClr val="A50021"/>
              </a:solidFill>
            </a:endParaRPr>
          </a:p>
        </p:txBody>
      </p:sp>
      <p:sp>
        <p:nvSpPr>
          <p:cNvPr id="7" name="Rectangle 6"/>
          <p:cNvSpPr/>
          <p:nvPr/>
        </p:nvSpPr>
        <p:spPr>
          <a:xfrm>
            <a:off x="1187624" y="2715338"/>
            <a:ext cx="6984776" cy="1892826"/>
          </a:xfrm>
          <a:prstGeom prst="rect">
            <a:avLst/>
          </a:prstGeom>
        </p:spPr>
        <p:txBody>
          <a:bodyPr wrap="square">
            <a:spAutoFit/>
          </a:bodyPr>
          <a:lstStyle/>
          <a:p>
            <a:pPr>
              <a:lnSpc>
                <a:spcPct val="150000"/>
              </a:lnSpc>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PETEK-KAVDEM UZÖP</a:t>
            </a:r>
            <a:endPar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hlinkClick r:id="rId2"/>
            </a:endParaRP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hlinkClick r:id="rId2"/>
              </a:rPr>
              <a:t>http</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hlinkClick r:id="rId2"/>
              </a:rPr>
              <a:t>://</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hlinkClick r:id="rId2"/>
              </a:rPr>
              <a:t>petek.pau.edu.tr/moodle/course/index.php?categoryid=5</a:t>
            </a:r>
            <a:endPar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PUSULA Sistemine erişimde kullanılan kullanıcı adı ve şifreyle erişilebilir</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66538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5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19</a:t>
            </a:fld>
            <a:endParaRPr lang="en-US"/>
          </a:p>
        </p:txBody>
      </p:sp>
      <p:sp>
        <p:nvSpPr>
          <p:cNvPr id="7" name="Rectangle 2"/>
          <p:cNvSpPr txBox="1">
            <a:spLocks noChangeArrowheads="1"/>
          </p:cNvSpPr>
          <p:nvPr/>
        </p:nvSpPr>
        <p:spPr bwMode="auto">
          <a:xfrm>
            <a:off x="1264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Pamukkale Üniversitesi Süreçleri Mimarisi</a:t>
            </a:r>
            <a:endParaRPr lang="en-US" altLang="tr-TR" sz="1800" kern="0" dirty="0">
              <a:solidFill>
                <a:srgbClr val="A50021"/>
              </a:solidFill>
            </a:endParaRPr>
          </a:p>
        </p:txBody>
      </p:sp>
      <p:grpSp>
        <p:nvGrpSpPr>
          <p:cNvPr id="49" name="Group 48"/>
          <p:cNvGrpSpPr/>
          <p:nvPr/>
        </p:nvGrpSpPr>
        <p:grpSpPr>
          <a:xfrm>
            <a:off x="705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r>
                <a:rPr lang="tr-TR" sz="1600" dirty="0" smtClean="0"/>
                <a:t>Yönetim süreçleri</a:t>
              </a:r>
              <a:endParaRPr lang="tr-TR" sz="1600" dirty="0"/>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r>
                  <a:rPr lang="tr-TR" sz="1600" dirty="0" smtClean="0"/>
                  <a:t>Eğitim ve Öğretim Süreci</a:t>
                </a:r>
                <a:endParaRPr lang="tr-TR" sz="1600" dirty="0"/>
              </a:p>
            </p:txBody>
          </p:sp>
        </p:grpSp>
      </p:grpSp>
      <p:grpSp>
        <p:nvGrpSpPr>
          <p:cNvPr id="46" name="Group 45"/>
          <p:cNvGrpSpPr/>
          <p:nvPr/>
        </p:nvGrpSpPr>
        <p:grpSpPr>
          <a:xfrm>
            <a:off x="774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r>
                <a:rPr lang="tr-TR" sz="1600" dirty="0" smtClean="0"/>
                <a:t>Topluma Hizmet Süreci</a:t>
              </a:r>
              <a:endParaRPr lang="tr-TR" sz="1600" dirty="0"/>
            </a:p>
          </p:txBody>
        </p:sp>
      </p:grpSp>
      <p:grpSp>
        <p:nvGrpSpPr>
          <p:cNvPr id="44" name="Group 43"/>
          <p:cNvGrpSpPr/>
          <p:nvPr/>
        </p:nvGrpSpPr>
        <p:grpSpPr>
          <a:xfrm>
            <a:off x="733145" y="2091869"/>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38554"/>
            </a:xfrm>
            <a:prstGeom prst="rect">
              <a:avLst/>
            </a:prstGeom>
            <a:noFill/>
          </p:spPr>
          <p:txBody>
            <a:bodyPr wrap="none" rtlCol="0">
              <a:spAutoFit/>
            </a:bodyPr>
            <a:lstStyle/>
            <a:p>
              <a:r>
                <a:rPr lang="tr-TR" sz="1600" dirty="0" smtClean="0"/>
                <a:t>Araştırma ve Geliştirme Süreci</a:t>
              </a:r>
              <a:endParaRPr lang="tr-TR" sz="1600" dirty="0"/>
            </a:p>
          </p:txBody>
        </p:sp>
      </p:grpSp>
      <p:grpSp>
        <p:nvGrpSpPr>
          <p:cNvPr id="42" name="Group 41"/>
          <p:cNvGrpSpPr/>
          <p:nvPr/>
        </p:nvGrpSpPr>
        <p:grpSpPr>
          <a:xfrm>
            <a:off x="774958" y="3839923"/>
            <a:ext cx="7776864" cy="1694270"/>
            <a:chOff x="755958" y="4061330"/>
            <a:chExt cx="7776864" cy="1694270"/>
          </a:xfrm>
        </p:grpSpPr>
        <p:sp>
          <p:nvSpPr>
            <p:cNvPr id="41" name="Rectangle 4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r>
                <a:rPr lang="tr-TR" sz="1600" dirty="0" smtClean="0"/>
                <a:t>Sanayi İşbirlikleri Süreci</a:t>
              </a:r>
              <a:endParaRPr lang="tr-TR" sz="1600" dirty="0"/>
            </a:p>
          </p:txBody>
        </p:sp>
      </p:grpSp>
      <p:sp>
        <p:nvSpPr>
          <p:cNvPr id="22" name="TextBox 21"/>
          <p:cNvSpPr txBox="1"/>
          <p:nvPr/>
        </p:nvSpPr>
        <p:spPr>
          <a:xfrm>
            <a:off x="3821717" y="5631930"/>
            <a:ext cx="1654620" cy="338554"/>
          </a:xfrm>
          <a:prstGeom prst="rect">
            <a:avLst/>
          </a:prstGeom>
          <a:noFill/>
        </p:spPr>
        <p:txBody>
          <a:bodyPr wrap="none" rtlCol="0">
            <a:spAutoFit/>
          </a:bodyPr>
          <a:lstStyle/>
          <a:p>
            <a:r>
              <a:rPr lang="tr-TR" sz="1600" dirty="0" smtClean="0"/>
              <a:t>Destek süreçleri</a:t>
            </a:r>
            <a:endParaRPr lang="tr-TR" sz="1600"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Personel yönetimi</a:t>
              </a:r>
              <a:endParaRPr lang="en-US" sz="105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Öğrenci yönetimi</a:t>
              </a:r>
              <a:endParaRPr lang="en-US" sz="105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Kalite yönetimi</a:t>
              </a:r>
              <a:endParaRPr lang="en-US" sz="105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Tesislerin yönetimi</a:t>
              </a:r>
              <a:endParaRPr lang="en-US" sz="105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000" kern="1200" dirty="0" smtClean="0">
                  <a:solidFill>
                    <a:schemeClr val="tx1"/>
                  </a:solidFill>
                </a:rPr>
                <a:t>Bilişim sisteminin yapılandırılması</a:t>
              </a:r>
              <a:endParaRPr lang="en-US" sz="10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Bilgi yönetimi</a:t>
              </a:r>
              <a:endParaRPr lang="en-US" sz="105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Finansal kaynakların yönetimi</a:t>
              </a:r>
              <a:endParaRPr lang="en-US" sz="105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Şikayetlerin yönetimi</a:t>
              </a:r>
              <a:endParaRPr lang="en-US" sz="105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Mezunlarla bağlantıların yönetimi</a:t>
              </a:r>
              <a:endParaRPr lang="en-US" sz="1050" kern="1200" dirty="0">
                <a:solidFill>
                  <a:schemeClr val="tx1"/>
                </a:solidFill>
              </a:endParaRPr>
            </a:p>
          </p:txBody>
        </p:sp>
      </p:grpSp>
      <p:grpSp>
        <p:nvGrpSpPr>
          <p:cNvPr id="50" name="Group 49"/>
          <p:cNvGrpSpPr/>
          <p:nvPr/>
        </p:nvGrpSpPr>
        <p:grpSpPr>
          <a:xfrm>
            <a:off x="755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r>
                <a:rPr lang="tr-TR" sz="1600" dirty="0" err="1" smtClean="0"/>
                <a:t>Uluslararasılaşma</a:t>
              </a:r>
              <a:r>
                <a:rPr lang="tr-TR" sz="1600" dirty="0" smtClean="0"/>
                <a:t> Süreci</a:t>
              </a:r>
              <a:endParaRPr lang="tr-TR" sz="1600" dirty="0"/>
            </a:p>
          </p:txBody>
        </p:sp>
      </p:grpSp>
      <p:sp>
        <p:nvSpPr>
          <p:cNvPr id="11" name="Footer Placeholder 10"/>
          <p:cNvSpPr>
            <a:spLocks noGrp="1"/>
          </p:cNvSpPr>
          <p:nvPr>
            <p:ph type="ftr" sz="quarter" idx="11"/>
          </p:nvPr>
        </p:nvSpPr>
        <p:spPr>
          <a:xfrm>
            <a:off x="2650268" y="6581415"/>
            <a:ext cx="4040088" cy="280119"/>
          </a:xfrm>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19 </a:t>
            </a:r>
            <a:r>
              <a:rPr lang="en-US" dirty="0" err="1" smtClean="0"/>
              <a:t>Aralık</a:t>
            </a:r>
            <a:r>
              <a:rPr lang="en-US" dirty="0" smtClean="0"/>
              <a:t> 2018</a:t>
            </a:r>
            <a:endParaRPr lang="en-US" dirty="0"/>
          </a:p>
        </p:txBody>
      </p:sp>
      <p:sp>
        <p:nvSpPr>
          <p:cNvPr id="54" name="Rounded Rectangle 53"/>
          <p:cNvSpPr/>
          <p:nvPr/>
        </p:nvSpPr>
        <p:spPr>
          <a:xfrm>
            <a:off x="818178" y="2280567"/>
            <a:ext cx="7612676" cy="85277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774958" y="4017127"/>
            <a:ext cx="7776864" cy="8338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0721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a:t>
            </a:fld>
            <a:endParaRPr lang="en-US"/>
          </a:p>
        </p:txBody>
      </p:sp>
      <p:sp>
        <p:nvSpPr>
          <p:cNvPr id="3" name="Rectangle 2"/>
          <p:cNvSpPr/>
          <p:nvPr/>
        </p:nvSpPr>
        <p:spPr>
          <a:xfrm>
            <a:off x="611560" y="1625421"/>
            <a:ext cx="7812360" cy="3831818"/>
          </a:xfrm>
          <a:prstGeom prst="rect">
            <a:avLst/>
          </a:prstGeom>
        </p:spPr>
        <p:txBody>
          <a:bodyPr wrap="square">
            <a:spAutoFit/>
          </a:bodyPr>
          <a:lstStyle/>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Önemli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hususlar:</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tüm üniversitede izlenebilecek şekilde planlanmıştır. Eğitim saatlerinde açılacak olan sanal sınıf adresi genel duyuru olarak tüm üniversite akademik ve idari personel ile öğrencilere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duyurulmaktadır.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Uzaktan katılımcılar soru sorma ve bilgi paylaşımda bulunabileceklerdir</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 eğitimler PETEK-KAVDEM Uzaktan Öğrenme Platformunda yayımlanmakta olan eğitimleri temel almaktadır.</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Katılımcıların ve konuşmacıların o eğitimlere ve videolara önceden erişmiş olmaları başarılı bir yapılanma için şartlardan birisidir. </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 ile ilgili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spTree>
    <p:extLst>
      <p:ext uri="{BB962C8B-B14F-4D97-AF65-F5344CB8AC3E}">
        <p14:creationId xmlns:p14="http://schemas.microsoft.com/office/powerpoint/2010/main" val="27174481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3081" y="5493600"/>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2" name="Slide Number Placeholder 1"/>
          <p:cNvSpPr>
            <a:spLocks noGrp="1"/>
          </p:cNvSpPr>
          <p:nvPr>
            <p:ph type="sldNum" sz="quarter" idx="12"/>
          </p:nvPr>
        </p:nvSpPr>
        <p:spPr/>
        <p:txBody>
          <a:bodyPr/>
          <a:lstStyle/>
          <a:p>
            <a:pPr>
              <a:defRPr/>
            </a:pPr>
            <a:fld id="{9A51AE22-8014-4564-BCD7-FB836EBB2DBF}" type="slidenum">
              <a:rPr lang="en-US" sz="1600" smtClean="0"/>
              <a:pPr>
                <a:defRPr/>
              </a:pPr>
              <a:t>20</a:t>
            </a:fld>
            <a:endParaRPr lang="en-US" sz="1600"/>
          </a:p>
        </p:txBody>
      </p:sp>
      <p:sp>
        <p:nvSpPr>
          <p:cNvPr id="7" name="Rectangle 2"/>
          <p:cNvSpPr txBox="1">
            <a:spLocks noChangeArrowheads="1"/>
          </p:cNvSpPr>
          <p:nvPr/>
        </p:nvSpPr>
        <p:spPr bwMode="auto">
          <a:xfrm>
            <a:off x="1367644" y="48710"/>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Yükseköğretim Kurumu Süreçleri Mimarisi</a:t>
            </a:r>
            <a:endParaRPr lang="en-US" altLang="tr-TR" sz="2000" kern="0" dirty="0">
              <a:solidFill>
                <a:srgbClr val="A50021"/>
              </a:solidFill>
            </a:endParaRPr>
          </a:p>
        </p:txBody>
      </p:sp>
      <p:grpSp>
        <p:nvGrpSpPr>
          <p:cNvPr id="49" name="Group 48"/>
          <p:cNvGrpSpPr/>
          <p:nvPr/>
        </p:nvGrpSpPr>
        <p:grpSpPr>
          <a:xfrm>
            <a:off x="786886" y="467143"/>
            <a:ext cx="8064896" cy="1694270"/>
            <a:chOff x="807488" y="424261"/>
            <a:chExt cx="8064896" cy="1694270"/>
          </a:xfrm>
        </p:grpSpPr>
        <p:sp>
          <p:nvSpPr>
            <p:cNvPr id="3" name="Rectangle 2"/>
            <p:cNvSpPr/>
            <p:nvPr/>
          </p:nvSpPr>
          <p:spPr>
            <a:xfrm>
              <a:off x="807488" y="657034"/>
              <a:ext cx="7704856" cy="1179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40167" y="808303"/>
                <a:ext cx="754967" cy="1029926"/>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1100" kern="1200" dirty="0" smtClean="0">
                    <a:solidFill>
                      <a:schemeClr val="tx1"/>
                    </a:solidFill>
                  </a:rPr>
                  <a:t>Vizyon ve değerler tanımlanır</a:t>
                </a:r>
                <a:endParaRPr lang="en-US" sz="1100" kern="1200" dirty="0">
                  <a:solidFill>
                    <a:schemeClr val="tx1"/>
                  </a:solidFill>
                </a:endParaRPr>
              </a:p>
            </p:txBody>
          </p:sp>
          <p:sp>
            <p:nvSpPr>
              <p:cNvPr id="34" name="Freeform 33"/>
              <p:cNvSpPr/>
              <p:nvPr/>
            </p:nvSpPr>
            <p:spPr>
              <a:xfrm rot="5400000">
                <a:off x="2213440" y="866524"/>
                <a:ext cx="743026"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1100" kern="1200" dirty="0" smtClean="0">
                    <a:solidFill>
                      <a:schemeClr val="tx1"/>
                    </a:solidFill>
                  </a:rPr>
                  <a:t>Strateji ve Hedefler belirlenir</a:t>
                </a:r>
                <a:endParaRPr lang="en-US" sz="1100" kern="1200" dirty="0">
                  <a:solidFill>
                    <a:schemeClr val="tx1"/>
                  </a:solidFill>
                </a:endParaRPr>
              </a:p>
            </p:txBody>
          </p:sp>
          <p:sp>
            <p:nvSpPr>
              <p:cNvPr id="35" name="Freeform 34"/>
              <p:cNvSpPr/>
              <p:nvPr/>
            </p:nvSpPr>
            <p:spPr>
              <a:xfrm rot="5400000">
                <a:off x="3334750" y="809023"/>
                <a:ext cx="717956"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1100" kern="1200" dirty="0" smtClean="0">
                    <a:solidFill>
                      <a:schemeClr val="tx1"/>
                    </a:solidFill>
                  </a:rPr>
                  <a:t>Disiplinlerin profili tanımlanır</a:t>
                </a:r>
              </a:p>
            </p:txBody>
          </p:sp>
          <p:sp>
            <p:nvSpPr>
              <p:cNvPr id="36" name="Freeform 35"/>
              <p:cNvSpPr/>
              <p:nvPr/>
            </p:nvSpPr>
            <p:spPr>
              <a:xfrm rot="5400000">
                <a:off x="4409392" y="885977"/>
                <a:ext cx="728259"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1100" kern="1200" dirty="0" smtClean="0">
                    <a:solidFill>
                      <a:schemeClr val="tx1"/>
                    </a:solidFill>
                  </a:rPr>
                  <a:t>Paydaşlarla takımlar oluşturulur</a:t>
                </a:r>
                <a:endParaRPr lang="en-US" sz="1100" kern="1200" dirty="0">
                  <a:solidFill>
                    <a:schemeClr val="tx1"/>
                  </a:solidFill>
                </a:endParaRPr>
              </a:p>
            </p:txBody>
          </p:sp>
          <p:sp>
            <p:nvSpPr>
              <p:cNvPr id="37" name="Freeform 36"/>
              <p:cNvSpPr/>
              <p:nvPr/>
            </p:nvSpPr>
            <p:spPr>
              <a:xfrm rot="5400000">
                <a:off x="5356174" y="932056"/>
                <a:ext cx="733086" cy="804296"/>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1200" kern="1200" dirty="0" smtClean="0">
                    <a:solidFill>
                      <a:schemeClr val="tx1"/>
                    </a:solidFill>
                  </a:rPr>
                  <a:t>Kaynaklar sağlanır</a:t>
                </a:r>
                <a:endParaRPr lang="en-US" sz="1200" kern="1200" dirty="0">
                  <a:solidFill>
                    <a:schemeClr val="tx1"/>
                  </a:solidFill>
                </a:endParaRPr>
              </a:p>
            </p:txBody>
          </p:sp>
          <p:sp>
            <p:nvSpPr>
              <p:cNvPr id="38" name="Freeform 37"/>
              <p:cNvSpPr/>
              <p:nvPr/>
            </p:nvSpPr>
            <p:spPr>
              <a:xfrm rot="5400000">
                <a:off x="6271049" y="878756"/>
                <a:ext cx="796412" cy="936104"/>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400" kern="1200" dirty="0" smtClean="0">
                    <a:solidFill>
                      <a:schemeClr val="tx1"/>
                    </a:solidFill>
                  </a:rPr>
                  <a:t>Kaynaklar dağıtılır</a:t>
                </a:r>
                <a:endParaRPr lang="en-US" sz="1400" kern="1200" dirty="0">
                  <a:solidFill>
                    <a:schemeClr val="tx1"/>
                  </a:solidFill>
                </a:endParaRPr>
              </a:p>
            </p:txBody>
          </p:sp>
          <p:sp>
            <p:nvSpPr>
              <p:cNvPr id="39" name="Freeform 38"/>
              <p:cNvSpPr/>
              <p:nvPr/>
            </p:nvSpPr>
            <p:spPr>
              <a:xfrm rot="5400000">
                <a:off x="7132842" y="954360"/>
                <a:ext cx="746525" cy="7462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1100" kern="1200" dirty="0" smtClean="0">
                    <a:solidFill>
                      <a:schemeClr val="tx1"/>
                    </a:solidFill>
                  </a:rPr>
                  <a:t>Yönetişim  oluşturulur</a:t>
                </a:r>
                <a:endParaRPr lang="en-US" sz="1100" kern="1200" dirty="0">
                  <a:solidFill>
                    <a:schemeClr val="tx1"/>
                  </a:solidFill>
                </a:endParaRPr>
              </a:p>
            </p:txBody>
          </p:sp>
          <p:sp>
            <p:nvSpPr>
              <p:cNvPr id="40" name="Freeform 39"/>
              <p:cNvSpPr/>
              <p:nvPr/>
            </p:nvSpPr>
            <p:spPr>
              <a:xfrm rot="5400000">
                <a:off x="7885728" y="1002901"/>
                <a:ext cx="669565"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1100" kern="1200" dirty="0" smtClean="0">
                    <a:solidFill>
                      <a:schemeClr val="tx1"/>
                    </a:solidFill>
                  </a:rPr>
                  <a:t>Değişim yönetilir</a:t>
                </a:r>
                <a:endParaRPr lang="en-US" sz="1100" kern="1200" dirty="0">
                  <a:solidFill>
                    <a:schemeClr val="tx1"/>
                  </a:solidFill>
                </a:endParaRPr>
              </a:p>
            </p:txBody>
          </p:sp>
        </p:grpSp>
        <p:sp>
          <p:nvSpPr>
            <p:cNvPr id="12" name="TextBox 11"/>
            <p:cNvSpPr txBox="1"/>
            <p:nvPr/>
          </p:nvSpPr>
          <p:spPr>
            <a:xfrm>
              <a:off x="3722997" y="610496"/>
              <a:ext cx="1967205" cy="369332"/>
            </a:xfrm>
            <a:prstGeom prst="rect">
              <a:avLst/>
            </a:prstGeom>
            <a:noFill/>
          </p:spPr>
          <p:txBody>
            <a:bodyPr wrap="none" rtlCol="0">
              <a:spAutoFit/>
            </a:bodyPr>
            <a:lstStyle/>
            <a:p>
              <a:r>
                <a:rPr lang="tr-TR" dirty="0" smtClean="0"/>
                <a:t>Yönetim süreçleri</a:t>
              </a:r>
              <a:endParaRPr lang="tr-TR" dirty="0"/>
            </a:p>
          </p:txBody>
        </p:sp>
      </p:grpSp>
      <p:grpSp>
        <p:nvGrpSpPr>
          <p:cNvPr id="44" name="Group 43"/>
          <p:cNvGrpSpPr/>
          <p:nvPr/>
        </p:nvGrpSpPr>
        <p:grpSpPr>
          <a:xfrm>
            <a:off x="729772" y="2222193"/>
            <a:ext cx="7704856" cy="1694270"/>
            <a:chOff x="827584" y="3239835"/>
            <a:chExt cx="7704856" cy="1694270"/>
          </a:xfrm>
        </p:grpSpPr>
        <p:sp>
          <p:nvSpPr>
            <p:cNvPr id="43" name="Rectangle 42"/>
            <p:cNvSpPr/>
            <p:nvPr/>
          </p:nvSpPr>
          <p:spPr>
            <a:xfrm>
              <a:off x="827584" y="3501008"/>
              <a:ext cx="7704856" cy="945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173830" y="3436161"/>
              <a:ext cx="3788217" cy="369332"/>
            </a:xfrm>
            <a:prstGeom prst="rect">
              <a:avLst/>
            </a:prstGeom>
            <a:noFill/>
          </p:spPr>
          <p:txBody>
            <a:bodyPr wrap="none" rtlCol="0">
              <a:spAutoFit/>
            </a:bodyPr>
            <a:lstStyle/>
            <a:p>
              <a:r>
                <a:rPr lang="tr-TR" dirty="0" smtClean="0"/>
                <a:t>Fikirlerin üretilmesi ve uygulanması</a:t>
              </a:r>
              <a:endParaRPr lang="tr-TR" dirty="0"/>
            </a:p>
          </p:txBody>
        </p:sp>
      </p:grpSp>
      <p:sp>
        <p:nvSpPr>
          <p:cNvPr id="22" name="TextBox 21"/>
          <p:cNvSpPr txBox="1"/>
          <p:nvPr/>
        </p:nvSpPr>
        <p:spPr>
          <a:xfrm>
            <a:off x="3821717" y="5517232"/>
            <a:ext cx="1838965" cy="369332"/>
          </a:xfrm>
          <a:prstGeom prst="rect">
            <a:avLst/>
          </a:prstGeom>
          <a:noFill/>
        </p:spPr>
        <p:txBody>
          <a:bodyPr wrap="none" rtlCol="0">
            <a:spAutoFit/>
          </a:bodyPr>
          <a:lstStyle/>
          <a:p>
            <a:r>
              <a:rPr lang="tr-TR" dirty="0" smtClean="0"/>
              <a:t>Destek süreçleri</a:t>
            </a:r>
            <a:endParaRPr lang="tr-TR" dirty="0"/>
          </a:p>
        </p:txBody>
      </p:sp>
      <p:grpSp>
        <p:nvGrpSpPr>
          <p:cNvPr id="4" name="Group 3"/>
          <p:cNvGrpSpPr/>
          <p:nvPr/>
        </p:nvGrpSpPr>
        <p:grpSpPr>
          <a:xfrm>
            <a:off x="611560" y="5731430"/>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Personel yönetimi</a:t>
              </a:r>
              <a:endParaRPr lang="en-US" sz="120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Öğrenci yönetimi</a:t>
              </a:r>
              <a:endParaRPr lang="en-US" sz="120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Kalite yönetimi</a:t>
              </a:r>
              <a:endParaRPr lang="en-US" sz="120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Tesislerin yönetimi</a:t>
              </a:r>
              <a:endParaRPr lang="en-US" sz="120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100" kern="1200" dirty="0" smtClean="0">
                  <a:solidFill>
                    <a:schemeClr val="tx1"/>
                  </a:solidFill>
                </a:rPr>
                <a:t>Bilişim sisteminin yapılandırılması</a:t>
              </a:r>
              <a:endParaRPr lang="en-US" sz="11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Bilgi yönetimi</a:t>
              </a:r>
              <a:endParaRPr lang="en-US" sz="120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Finansal kaynakların yönetimi</a:t>
              </a:r>
              <a:endParaRPr lang="en-US" sz="120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Şikayetlerin yönetimi</a:t>
              </a:r>
              <a:endParaRPr lang="en-US" sz="120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Mezunlarla bağlantıların yönetimi</a:t>
              </a:r>
              <a:endParaRPr lang="en-US" sz="1200" kern="1200" dirty="0">
                <a:solidFill>
                  <a:schemeClr val="tx1"/>
                </a:solidFill>
              </a:endParaRPr>
            </a:p>
          </p:txBody>
        </p:sp>
      </p:grpSp>
      <p:sp>
        <p:nvSpPr>
          <p:cNvPr id="11" name="Footer Placeholder 10"/>
          <p:cNvSpPr>
            <a:spLocks noGrp="1"/>
          </p:cNvSpPr>
          <p:nvPr>
            <p:ph type="ftr" sz="quarter" idx="11"/>
          </p:nvPr>
        </p:nvSpPr>
        <p:spPr>
          <a:xfrm>
            <a:off x="2587960" y="6649889"/>
            <a:ext cx="4328120" cy="208111"/>
          </a:xfrm>
        </p:spPr>
        <p:txBody>
          <a:bodyPr/>
          <a:lstStyle/>
          <a:p>
            <a:pPr>
              <a:defRPr/>
            </a:pPr>
            <a:r>
              <a:rPr lang="en-US" smtClean="0"/>
              <a:t>2017KRM004-PAÜ KalSİS Projesi Eğitimleri, 19 Aralık 2018</a:t>
            </a:r>
            <a:endParaRPr lang="en-US" dirty="0"/>
          </a:p>
        </p:txBody>
      </p:sp>
      <p:pic>
        <p:nvPicPr>
          <p:cNvPr id="41" name="Picture 40" descr="C:\Users\Diler\Pictures\pau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921793" y="1827464"/>
            <a:ext cx="7236296" cy="570990"/>
          </a:xfrm>
          <a:prstGeom prst="rect">
            <a:avLst/>
          </a:prstGeom>
        </p:spPr>
        <p:txBody>
          <a:bodyPr wrap="square">
            <a:spAutoFit/>
          </a:bodyPr>
          <a:lstStyle/>
          <a:p>
            <a:pPr algn="ctr">
              <a:lnSpc>
                <a:spcPct val="150000"/>
              </a:lnSpc>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Araştırma ve Geliştirme Süreçleri</a:t>
            </a:r>
          </a:p>
        </p:txBody>
      </p:sp>
      <p:grpSp>
        <p:nvGrpSpPr>
          <p:cNvPr id="47" name="Group 46"/>
          <p:cNvGrpSpPr/>
          <p:nvPr/>
        </p:nvGrpSpPr>
        <p:grpSpPr>
          <a:xfrm>
            <a:off x="750882" y="3717032"/>
            <a:ext cx="7776864" cy="2041566"/>
            <a:chOff x="755958" y="4061330"/>
            <a:chExt cx="7776864" cy="1694270"/>
          </a:xfrm>
        </p:grpSpPr>
        <p:sp>
          <p:nvSpPr>
            <p:cNvPr id="48" name="Rectangle 47"/>
            <p:cNvSpPr/>
            <p:nvPr/>
          </p:nvSpPr>
          <p:spPr>
            <a:xfrm>
              <a:off x="755958" y="4268176"/>
              <a:ext cx="7776864" cy="972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bg1"/>
                </a:solidFill>
              </a:endParaRPr>
            </a:p>
          </p:txBody>
        </p:sp>
        <p:graphicFrame>
          <p:nvGraphicFramePr>
            <p:cNvPr id="50" name="Diagram 49"/>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1" name="TextBox 50"/>
            <p:cNvSpPr txBox="1"/>
            <p:nvPr/>
          </p:nvSpPr>
          <p:spPr>
            <a:xfrm>
              <a:off x="3591019" y="4246098"/>
              <a:ext cx="2909771" cy="364893"/>
            </a:xfrm>
            <a:prstGeom prst="rect">
              <a:avLst/>
            </a:prstGeom>
            <a:noFill/>
          </p:spPr>
          <p:txBody>
            <a:bodyPr wrap="none" rtlCol="0">
              <a:spAutoFit/>
            </a:bodyPr>
            <a:lstStyle/>
            <a:p>
              <a:r>
                <a:rPr lang="tr-TR" sz="2000" dirty="0" smtClean="0"/>
                <a:t>Sanayi İşbirlikleri Süreci</a:t>
              </a:r>
              <a:endParaRPr lang="tr-TR" sz="2000" dirty="0"/>
            </a:p>
          </p:txBody>
        </p:sp>
      </p:grpSp>
      <p:sp>
        <p:nvSpPr>
          <p:cNvPr id="45" name="Rectangle 44"/>
          <p:cNvSpPr/>
          <p:nvPr/>
        </p:nvSpPr>
        <p:spPr>
          <a:xfrm>
            <a:off x="1828672" y="1843580"/>
            <a:ext cx="6751949" cy="3970318"/>
          </a:xfrm>
          <a:prstGeom prst="rect">
            <a:avLst/>
          </a:prstGeom>
          <a:solidFill>
            <a:srgbClr val="92D050"/>
          </a:solidFill>
        </p:spPr>
        <p:txBody>
          <a:bodyPr wrap="square">
            <a:spAutoFi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Araştırma ve Geliştirme Süreçleri</a:t>
            </a:r>
          </a:p>
          <a:p>
            <a:r>
              <a:rPr lang="tr-TR" sz="2400" dirty="0" smtClean="0">
                <a:latin typeface="Tahoma" panose="020B0604030504040204" pitchFamily="34" charset="0"/>
                <a:ea typeface="Tahoma" panose="020B0604030504040204" pitchFamily="34" charset="0"/>
                <a:cs typeface="Tahoma" panose="020B0604030504040204" pitchFamily="34" charset="0"/>
              </a:rPr>
              <a:t>Süreç yaklaşımı</a:t>
            </a:r>
          </a:p>
          <a:p>
            <a:r>
              <a:rPr lang="tr-TR" sz="2400" dirty="0" smtClean="0">
                <a:latin typeface="Tahoma" panose="020B0604030504040204" pitchFamily="34" charset="0"/>
                <a:ea typeface="Tahoma" panose="020B0604030504040204" pitchFamily="34" charset="0"/>
                <a:cs typeface="Tahoma" panose="020B0604030504040204" pitchFamily="34" charset="0"/>
              </a:rPr>
              <a:t>Kaynaklar</a:t>
            </a:r>
          </a:p>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smtClean="0">
                <a:latin typeface="Tahoma" panose="020B0604030504040204" pitchFamily="34" charset="0"/>
                <a:ea typeface="Tahoma" panose="020B0604030504040204" pitchFamily="34" charset="0"/>
                <a:cs typeface="Tahoma" panose="020B0604030504040204" pitchFamily="34" charset="0"/>
              </a:rPr>
              <a:t>Araştırma alanında yetkin birey</a:t>
            </a:r>
          </a:p>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smtClean="0">
                <a:latin typeface="Tahoma" panose="020B0604030504040204" pitchFamily="34" charset="0"/>
                <a:ea typeface="Tahoma" panose="020B0604030504040204" pitchFamily="34" charset="0"/>
                <a:cs typeface="Tahoma" panose="020B0604030504040204" pitchFamily="34" charset="0"/>
              </a:rPr>
              <a:t>Mali kaynak (</a:t>
            </a:r>
            <a:r>
              <a:rPr lang="tr-TR" sz="2400" dirty="0" smtClean="0">
                <a:solidFill>
                  <a:srgbClr val="A50021"/>
                </a:solidFill>
                <a:latin typeface="Tahoma" panose="020B0604030504040204" pitchFamily="34" charset="0"/>
                <a:ea typeface="Tahoma" panose="020B0604030504040204" pitchFamily="34" charset="0"/>
                <a:cs typeface="Tahoma" panose="020B0604030504040204" pitchFamily="34" charset="0"/>
              </a:rPr>
              <a:t>Bütçe sağlanması) </a:t>
            </a:r>
          </a:p>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Y</a:t>
            </a:r>
            <a:r>
              <a:rPr lang="tr-TR" sz="2400" dirty="0" smtClean="0">
                <a:latin typeface="Tahoma" panose="020B0604030504040204" pitchFamily="34" charset="0"/>
                <a:ea typeface="Tahoma" panose="020B0604030504040204" pitchFamily="34" charset="0"/>
                <a:cs typeface="Tahoma" panose="020B0604030504040204" pitchFamily="34" charset="0"/>
              </a:rPr>
              <a:t>erleşim ve donanımın sahiplenilmesi</a:t>
            </a:r>
          </a:p>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smtClean="0">
                <a:latin typeface="Tahoma" panose="020B0604030504040204" pitchFamily="34" charset="0"/>
                <a:ea typeface="Tahoma" panose="020B0604030504040204" pitchFamily="34" charset="0"/>
                <a:cs typeface="Tahoma" panose="020B0604030504040204" pitchFamily="34" charset="0"/>
              </a:rPr>
              <a:t>Donanımın etkin ve verimli kullanılması</a:t>
            </a:r>
          </a:p>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smtClean="0">
                <a:solidFill>
                  <a:srgbClr val="A50021"/>
                </a:solidFill>
                <a:latin typeface="Tahoma" panose="020B0604030504040204" pitchFamily="34" charset="0"/>
                <a:ea typeface="Tahoma" panose="020B0604030504040204" pitchFamily="34" charset="0"/>
                <a:cs typeface="Tahoma" panose="020B0604030504040204" pitchFamily="34" charset="0"/>
              </a:rPr>
              <a:t>Çıktılar ve sonuçlar</a:t>
            </a:r>
          </a:p>
        </p:txBody>
      </p:sp>
      <p:sp>
        <p:nvSpPr>
          <p:cNvPr id="52" name="Oval 51"/>
          <p:cNvSpPr/>
          <p:nvPr/>
        </p:nvSpPr>
        <p:spPr>
          <a:xfrm>
            <a:off x="6256124" y="5923706"/>
            <a:ext cx="1052180" cy="6293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207860" y="1080035"/>
            <a:ext cx="1812411" cy="5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3528" y="2112959"/>
            <a:ext cx="184731" cy="369332"/>
          </a:xfrm>
          <a:prstGeom prst="rect">
            <a:avLst/>
          </a:prstGeom>
          <a:noFill/>
        </p:spPr>
        <p:txBody>
          <a:bodyPr wrap="none" rtlCol="0">
            <a:spAutoFit/>
          </a:bodyPr>
          <a:lstStyle/>
          <a:p>
            <a:endParaRPr lang="en-US" dirty="0"/>
          </a:p>
        </p:txBody>
      </p:sp>
      <p:sp>
        <p:nvSpPr>
          <p:cNvPr id="13" name="TextBox 12"/>
          <p:cNvSpPr txBox="1"/>
          <p:nvPr/>
        </p:nvSpPr>
        <p:spPr>
          <a:xfrm>
            <a:off x="7098954" y="3591237"/>
            <a:ext cx="1005403" cy="461665"/>
          </a:xfrm>
          <a:prstGeom prst="rect">
            <a:avLst/>
          </a:prstGeom>
          <a:noFill/>
        </p:spPr>
        <p:txBody>
          <a:bodyPr wrap="none" rtlCol="0">
            <a:spAutoFit/>
          </a:bodyPr>
          <a:lstStyle/>
          <a:p>
            <a:r>
              <a:rPr lang="tr-TR" sz="2400" dirty="0" smtClean="0">
                <a:solidFill>
                  <a:srgbClr val="A50021"/>
                </a:solidFill>
              </a:rPr>
              <a:t>(BAP)</a:t>
            </a:r>
            <a:endParaRPr lang="en-US" sz="2400" dirty="0">
              <a:solidFill>
                <a:srgbClr val="A50021"/>
              </a:solidFill>
            </a:endParaRPr>
          </a:p>
        </p:txBody>
      </p:sp>
      <p:sp>
        <p:nvSpPr>
          <p:cNvPr id="55" name="TextBox 54"/>
          <p:cNvSpPr txBox="1"/>
          <p:nvPr/>
        </p:nvSpPr>
        <p:spPr>
          <a:xfrm>
            <a:off x="5448153" y="5252963"/>
            <a:ext cx="2123915" cy="461665"/>
          </a:xfrm>
          <a:prstGeom prst="rect">
            <a:avLst/>
          </a:prstGeom>
          <a:noFill/>
        </p:spPr>
        <p:txBody>
          <a:bodyPr wrap="none" rtlCol="0">
            <a:spAutoFit/>
          </a:bodyPr>
          <a:lstStyle/>
          <a:p>
            <a:r>
              <a:rPr lang="tr-TR" sz="2400" dirty="0" smtClean="0">
                <a:solidFill>
                  <a:srgbClr val="A50021"/>
                </a:solidFill>
                <a:latin typeface="Tahoma" panose="020B0604030504040204" pitchFamily="34" charset="0"/>
                <a:ea typeface="Tahoma" panose="020B0604030504040204" pitchFamily="34" charset="0"/>
                <a:cs typeface="Tahoma" panose="020B0604030504040204" pitchFamily="34" charset="0"/>
              </a:rPr>
              <a:t>(TEKNOKENT)</a:t>
            </a:r>
            <a:endParaRPr lang="en-US" sz="2400" dirty="0">
              <a:solidFill>
                <a:srgbClr val="A50021"/>
              </a:solidFill>
            </a:endParaRPr>
          </a:p>
        </p:txBody>
      </p:sp>
    </p:spTree>
    <p:extLst>
      <p:ext uri="{BB962C8B-B14F-4D97-AF65-F5344CB8AC3E}">
        <p14:creationId xmlns:p14="http://schemas.microsoft.com/office/powerpoint/2010/main" val="14922254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2" grpId="0" animBg="1"/>
      <p:bldP spid="53" grpId="0" animBg="1"/>
      <p:bldP spid="13"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21</a:t>
            </a:fld>
            <a:endParaRPr lang="en-US"/>
          </a:p>
        </p:txBody>
      </p:sp>
      <p:sp>
        <p:nvSpPr>
          <p:cNvPr id="7" name="TextBox 6"/>
          <p:cNvSpPr txBox="1"/>
          <p:nvPr/>
        </p:nvSpPr>
        <p:spPr>
          <a:xfrm>
            <a:off x="3275856" y="11380"/>
            <a:ext cx="2544286" cy="369332"/>
          </a:xfrm>
          <a:prstGeom prst="rect">
            <a:avLst/>
          </a:prstGeom>
          <a:noFill/>
        </p:spPr>
        <p:txBody>
          <a:bodyPr wrap="none" rtlCol="0">
            <a:spAutoFit/>
          </a:bodyPr>
          <a:lstStyle/>
          <a:p>
            <a:r>
              <a:rPr lang="tr-TR" dirty="0" smtClean="0">
                <a:solidFill>
                  <a:srgbClr val="A50021"/>
                </a:solidFill>
              </a:rPr>
              <a:t>Süreç yönetimi araçları</a:t>
            </a:r>
            <a:endParaRPr lang="en-US" dirty="0">
              <a:solidFill>
                <a:srgbClr val="A50021"/>
              </a:solidFill>
            </a:endParaRPr>
          </a:p>
        </p:txBody>
      </p:sp>
      <p:pic>
        <p:nvPicPr>
          <p:cNvPr id="9" name="Picture 8"/>
          <p:cNvPicPr>
            <a:picLocks noChangeAspect="1"/>
          </p:cNvPicPr>
          <p:nvPr/>
        </p:nvPicPr>
        <p:blipFill>
          <a:blip r:embed="rId3"/>
          <a:stretch>
            <a:fillRect/>
          </a:stretch>
        </p:blipFill>
        <p:spPr>
          <a:xfrm>
            <a:off x="135803" y="419801"/>
            <a:ext cx="9024050" cy="2464986"/>
          </a:xfrm>
          <a:prstGeom prst="rect">
            <a:avLst/>
          </a:prstGeom>
        </p:spPr>
      </p:pic>
      <p:pic>
        <p:nvPicPr>
          <p:cNvPr id="4" name="Picture 3"/>
          <p:cNvPicPr>
            <a:picLocks noChangeAspect="1"/>
          </p:cNvPicPr>
          <p:nvPr/>
        </p:nvPicPr>
        <p:blipFill>
          <a:blip r:embed="rId4"/>
          <a:stretch>
            <a:fillRect/>
          </a:stretch>
        </p:blipFill>
        <p:spPr>
          <a:xfrm>
            <a:off x="4806384" y="2512702"/>
            <a:ext cx="3264414" cy="2386779"/>
          </a:xfrm>
          <a:prstGeom prst="rect">
            <a:avLst/>
          </a:prstGeom>
        </p:spPr>
      </p:pic>
      <p:pic>
        <p:nvPicPr>
          <p:cNvPr id="6" name="Picture 5"/>
          <p:cNvPicPr>
            <a:picLocks noChangeAspect="1"/>
          </p:cNvPicPr>
          <p:nvPr/>
        </p:nvPicPr>
        <p:blipFill>
          <a:blip r:embed="rId5"/>
          <a:stretch>
            <a:fillRect/>
          </a:stretch>
        </p:blipFill>
        <p:spPr>
          <a:xfrm>
            <a:off x="1691680" y="4468656"/>
            <a:ext cx="2728840" cy="2143021"/>
          </a:xfrm>
          <a:prstGeom prst="rect">
            <a:avLst/>
          </a:prstGeom>
        </p:spPr>
      </p:pic>
      <p:pic>
        <p:nvPicPr>
          <p:cNvPr id="5" name="Picture 4"/>
          <p:cNvPicPr>
            <a:picLocks noChangeAspect="1"/>
          </p:cNvPicPr>
          <p:nvPr/>
        </p:nvPicPr>
        <p:blipFill>
          <a:blip r:embed="rId6"/>
          <a:stretch>
            <a:fillRect/>
          </a:stretch>
        </p:blipFill>
        <p:spPr>
          <a:xfrm>
            <a:off x="135803" y="2597768"/>
            <a:ext cx="3546331" cy="1925593"/>
          </a:xfrm>
          <a:prstGeom prst="rect">
            <a:avLst/>
          </a:prstGeom>
        </p:spPr>
      </p:pic>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pic>
        <p:nvPicPr>
          <p:cNvPr id="10" name="Picture 9"/>
          <p:cNvPicPr>
            <a:picLocks noChangeAspect="1"/>
          </p:cNvPicPr>
          <p:nvPr/>
        </p:nvPicPr>
        <p:blipFill>
          <a:blip r:embed="rId7"/>
          <a:stretch>
            <a:fillRect/>
          </a:stretch>
        </p:blipFill>
        <p:spPr>
          <a:xfrm>
            <a:off x="6014612" y="4868991"/>
            <a:ext cx="2078248" cy="1754052"/>
          </a:xfrm>
          <a:prstGeom prst="rect">
            <a:avLst/>
          </a:prstGeom>
        </p:spPr>
      </p:pic>
    </p:spTree>
    <p:extLst>
      <p:ext uri="{BB962C8B-B14F-4D97-AF65-F5344CB8AC3E}">
        <p14:creationId xmlns:p14="http://schemas.microsoft.com/office/powerpoint/2010/main" val="4545388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22</a:t>
            </a:fld>
            <a:endParaRPr lang="en-US"/>
          </a:p>
        </p:txBody>
      </p:sp>
      <p:grpSp>
        <p:nvGrpSpPr>
          <p:cNvPr id="8" name="Group 7"/>
          <p:cNvGrpSpPr/>
          <p:nvPr/>
        </p:nvGrpSpPr>
        <p:grpSpPr>
          <a:xfrm>
            <a:off x="1727787" y="2060848"/>
            <a:ext cx="5760640" cy="4331049"/>
            <a:chOff x="1403648" y="1916832"/>
            <a:chExt cx="6805264" cy="4573466"/>
          </a:xfrm>
        </p:grpSpPr>
        <p:pic>
          <p:nvPicPr>
            <p:cNvPr id="9" name="Picture 8"/>
            <p:cNvPicPr>
              <a:picLocks noChangeAspect="1"/>
            </p:cNvPicPr>
            <p:nvPr/>
          </p:nvPicPr>
          <p:blipFill>
            <a:blip r:embed="rId3"/>
            <a:stretch>
              <a:fillRect/>
            </a:stretch>
          </p:blipFill>
          <p:spPr>
            <a:xfrm>
              <a:off x="1763688" y="1916832"/>
              <a:ext cx="6264696" cy="4573466"/>
            </a:xfrm>
            <a:prstGeom prst="rect">
              <a:avLst/>
            </a:prstGeom>
          </p:spPr>
        </p:pic>
        <p:sp>
          <p:nvSpPr>
            <p:cNvPr id="10" name="TextBox 9"/>
            <p:cNvSpPr txBox="1"/>
            <p:nvPr/>
          </p:nvSpPr>
          <p:spPr>
            <a:xfrm>
              <a:off x="2267743" y="1990581"/>
              <a:ext cx="1440160" cy="650007"/>
            </a:xfrm>
            <a:prstGeom prst="rect">
              <a:avLst/>
            </a:prstGeom>
            <a:solidFill>
              <a:srgbClr val="003399"/>
            </a:solidFill>
          </p:spPr>
          <p:txBody>
            <a:bodyPr wrap="square" rtlCol="0">
              <a:spAutoFit/>
            </a:bodyPr>
            <a:lstStyle/>
            <a:p>
              <a:pPr algn="ctr"/>
              <a:r>
                <a:rPr lang="tr-TR" b="1" dirty="0" smtClean="0">
                  <a:solidFill>
                    <a:srgbClr val="FFFF00"/>
                  </a:solidFill>
                </a:rPr>
                <a:t>Ne ile?</a:t>
              </a:r>
            </a:p>
            <a:p>
              <a:pPr algn="ctr"/>
              <a:r>
                <a:rPr lang="tr-TR" sz="1600" dirty="0" smtClean="0">
                  <a:solidFill>
                    <a:schemeClr val="bg1"/>
                  </a:solidFill>
                </a:rPr>
                <a:t>Kaynaklar</a:t>
              </a:r>
              <a:endParaRPr lang="en-US" sz="1600" dirty="0">
                <a:solidFill>
                  <a:schemeClr val="bg1"/>
                </a:solidFill>
              </a:endParaRPr>
            </a:p>
          </p:txBody>
        </p:sp>
        <p:sp>
          <p:nvSpPr>
            <p:cNvPr id="11" name="TextBox 10"/>
            <p:cNvSpPr txBox="1"/>
            <p:nvPr/>
          </p:nvSpPr>
          <p:spPr>
            <a:xfrm>
              <a:off x="6678487" y="3184902"/>
              <a:ext cx="1530425" cy="1430015"/>
            </a:xfrm>
            <a:prstGeom prst="rect">
              <a:avLst/>
            </a:prstGeom>
            <a:solidFill>
              <a:srgbClr val="003399"/>
            </a:solidFill>
          </p:spPr>
          <p:txBody>
            <a:bodyPr wrap="square" rtlCol="0">
              <a:spAutoFit/>
            </a:bodyPr>
            <a:lstStyle/>
            <a:p>
              <a:pPr algn="ctr"/>
              <a:endParaRPr lang="tr-TR" sz="1600" dirty="0" smtClean="0">
                <a:solidFill>
                  <a:schemeClr val="bg1"/>
                </a:solidFill>
              </a:endParaRPr>
            </a:p>
            <a:p>
              <a:pPr algn="ctr"/>
              <a:r>
                <a:rPr lang="tr-TR" b="1" dirty="0" smtClean="0">
                  <a:solidFill>
                    <a:srgbClr val="FFFF00"/>
                  </a:solidFill>
                </a:rPr>
                <a:t>Çıktılar</a:t>
              </a:r>
            </a:p>
            <a:p>
              <a:pPr algn="ctr"/>
              <a:r>
                <a:rPr lang="tr-TR" sz="1600" dirty="0" smtClean="0">
                  <a:solidFill>
                    <a:schemeClr val="bg1"/>
                  </a:solidFill>
                </a:rPr>
                <a:t>Kime/</a:t>
              </a:r>
            </a:p>
            <a:p>
              <a:pPr algn="ctr"/>
              <a:r>
                <a:rPr lang="tr-TR" sz="1600" dirty="0" smtClean="0">
                  <a:solidFill>
                    <a:schemeClr val="bg1"/>
                  </a:solidFill>
                </a:rPr>
                <a:t>Nereye</a:t>
              </a:r>
            </a:p>
            <a:p>
              <a:pPr algn="ctr"/>
              <a:endParaRPr lang="en-US" sz="1600" dirty="0">
                <a:solidFill>
                  <a:schemeClr val="bg1"/>
                </a:solidFill>
              </a:endParaRPr>
            </a:p>
          </p:txBody>
        </p:sp>
        <p:sp>
          <p:nvSpPr>
            <p:cNvPr id="12" name="TextBox 11"/>
            <p:cNvSpPr txBox="1"/>
            <p:nvPr/>
          </p:nvSpPr>
          <p:spPr>
            <a:xfrm>
              <a:off x="6228185" y="2060848"/>
              <a:ext cx="1704924" cy="650007"/>
            </a:xfrm>
            <a:prstGeom prst="rect">
              <a:avLst/>
            </a:prstGeom>
            <a:solidFill>
              <a:srgbClr val="003399"/>
            </a:solidFill>
          </p:spPr>
          <p:txBody>
            <a:bodyPr wrap="square" rtlCol="0">
              <a:spAutoFit/>
            </a:bodyPr>
            <a:lstStyle/>
            <a:p>
              <a:pPr algn="ctr"/>
              <a:r>
                <a:rPr lang="tr-TR" b="1" dirty="0" smtClean="0">
                  <a:solidFill>
                    <a:srgbClr val="FFFF00"/>
                  </a:solidFill>
                </a:rPr>
                <a:t>Kiminle?</a:t>
              </a:r>
            </a:p>
            <a:p>
              <a:pPr algn="ctr"/>
              <a:r>
                <a:rPr lang="tr-TR" sz="1600" dirty="0" smtClean="0">
                  <a:solidFill>
                    <a:schemeClr val="bg1"/>
                  </a:solidFill>
                </a:rPr>
                <a:t>Personel</a:t>
              </a:r>
              <a:endParaRPr lang="en-US" sz="1600" dirty="0">
                <a:solidFill>
                  <a:schemeClr val="bg1"/>
                </a:solidFill>
              </a:endParaRPr>
            </a:p>
          </p:txBody>
        </p:sp>
        <p:sp>
          <p:nvSpPr>
            <p:cNvPr id="13" name="TextBox 12"/>
            <p:cNvSpPr txBox="1"/>
            <p:nvPr/>
          </p:nvSpPr>
          <p:spPr>
            <a:xfrm>
              <a:off x="1583159" y="5446191"/>
              <a:ext cx="2032198" cy="877509"/>
            </a:xfrm>
            <a:prstGeom prst="rect">
              <a:avLst/>
            </a:prstGeom>
            <a:solidFill>
              <a:srgbClr val="003399"/>
            </a:solidFill>
          </p:spPr>
          <p:txBody>
            <a:bodyPr wrap="square" rtlCol="0">
              <a:spAutoFit/>
            </a:bodyPr>
            <a:lstStyle/>
            <a:p>
              <a:pPr algn="ctr"/>
              <a:r>
                <a:rPr lang="tr-TR" sz="1600" b="1" dirty="0" smtClean="0">
                  <a:solidFill>
                    <a:srgbClr val="FFFF00"/>
                  </a:solidFill>
                </a:rPr>
                <a:t>Nasıl yapılır?</a:t>
              </a:r>
            </a:p>
            <a:p>
              <a:pPr algn="ctr"/>
              <a:r>
                <a:rPr lang="tr-TR" sz="1600" dirty="0" smtClean="0">
                  <a:solidFill>
                    <a:schemeClr val="bg1"/>
                  </a:solidFill>
                </a:rPr>
                <a:t>Yöntemler/</a:t>
              </a:r>
            </a:p>
            <a:p>
              <a:pPr algn="ctr"/>
              <a:r>
                <a:rPr lang="tr-TR" sz="1600" dirty="0" smtClean="0">
                  <a:solidFill>
                    <a:schemeClr val="bg1"/>
                  </a:solidFill>
                </a:rPr>
                <a:t>Dokümantasyon</a:t>
              </a:r>
              <a:endParaRPr lang="en-US" sz="1600" dirty="0">
                <a:solidFill>
                  <a:schemeClr val="bg1"/>
                </a:solidFill>
              </a:endParaRPr>
            </a:p>
          </p:txBody>
        </p:sp>
        <p:sp>
          <p:nvSpPr>
            <p:cNvPr id="14" name="TextBox 13"/>
            <p:cNvSpPr txBox="1"/>
            <p:nvPr/>
          </p:nvSpPr>
          <p:spPr>
            <a:xfrm>
              <a:off x="1403648" y="3184902"/>
              <a:ext cx="1440160" cy="1202512"/>
            </a:xfrm>
            <a:prstGeom prst="rect">
              <a:avLst/>
            </a:prstGeom>
            <a:solidFill>
              <a:srgbClr val="003399"/>
            </a:solidFill>
          </p:spPr>
          <p:txBody>
            <a:bodyPr wrap="square" rtlCol="0">
              <a:spAutoFit/>
            </a:bodyPr>
            <a:lstStyle/>
            <a:p>
              <a:pPr algn="ctr"/>
              <a:r>
                <a:rPr lang="tr-TR" sz="2000" b="1" dirty="0" smtClean="0">
                  <a:solidFill>
                    <a:srgbClr val="FFFF00"/>
                  </a:solidFill>
                </a:rPr>
                <a:t>Girdiler</a:t>
              </a:r>
            </a:p>
            <a:p>
              <a:pPr algn="ctr"/>
              <a:r>
                <a:rPr lang="tr-TR" sz="1600" dirty="0" smtClean="0">
                  <a:solidFill>
                    <a:schemeClr val="bg1"/>
                  </a:solidFill>
                </a:rPr>
                <a:t>Kimden/</a:t>
              </a:r>
            </a:p>
            <a:p>
              <a:pPr algn="ctr"/>
              <a:r>
                <a:rPr lang="tr-TR" sz="1600" dirty="0" smtClean="0">
                  <a:solidFill>
                    <a:schemeClr val="bg1"/>
                  </a:solidFill>
                </a:rPr>
                <a:t>Nereden</a:t>
              </a:r>
            </a:p>
            <a:p>
              <a:pPr algn="ctr"/>
              <a:endParaRPr lang="en-US" sz="1600" dirty="0">
                <a:solidFill>
                  <a:schemeClr val="bg1"/>
                </a:solidFill>
              </a:endParaRPr>
            </a:p>
          </p:txBody>
        </p:sp>
        <p:sp>
          <p:nvSpPr>
            <p:cNvPr id="15" name="TextBox 14"/>
            <p:cNvSpPr txBox="1"/>
            <p:nvPr/>
          </p:nvSpPr>
          <p:spPr>
            <a:xfrm>
              <a:off x="6196316" y="5235483"/>
              <a:ext cx="1704924" cy="1170013"/>
            </a:xfrm>
            <a:prstGeom prst="rect">
              <a:avLst/>
            </a:prstGeom>
            <a:solidFill>
              <a:srgbClr val="003399"/>
            </a:solidFill>
          </p:spPr>
          <p:txBody>
            <a:bodyPr wrap="square" rtlCol="0">
              <a:spAutoFit/>
            </a:bodyPr>
            <a:lstStyle/>
            <a:p>
              <a:pPr algn="ctr"/>
              <a:r>
                <a:rPr lang="tr-TR" b="1" dirty="0" smtClean="0">
                  <a:solidFill>
                    <a:srgbClr val="FFFF00"/>
                  </a:solidFill>
                </a:rPr>
                <a:t>Sonuçlar</a:t>
              </a:r>
              <a:r>
                <a:rPr lang="tr-TR" b="1" dirty="0" smtClean="0">
                  <a:solidFill>
                    <a:schemeClr val="bg1"/>
                  </a:solidFill>
                </a:rPr>
                <a:t> </a:t>
              </a:r>
              <a:r>
                <a:rPr lang="tr-TR" sz="1600" dirty="0" smtClean="0">
                  <a:solidFill>
                    <a:schemeClr val="bg1"/>
                  </a:solidFill>
                </a:rPr>
                <a:t>Nasıl?</a:t>
              </a:r>
            </a:p>
            <a:p>
              <a:pPr algn="ctr"/>
              <a:r>
                <a:rPr lang="tr-TR" sz="1600" dirty="0" smtClean="0">
                  <a:solidFill>
                    <a:schemeClr val="bg1"/>
                  </a:solidFill>
                </a:rPr>
                <a:t>Performans indikatörleri</a:t>
              </a:r>
              <a:endParaRPr lang="en-US" sz="1600" dirty="0">
                <a:solidFill>
                  <a:schemeClr val="bg1"/>
                </a:solidFill>
              </a:endParaRPr>
            </a:p>
          </p:txBody>
        </p:sp>
        <p:sp>
          <p:nvSpPr>
            <p:cNvPr id="16" name="TextBox 15"/>
            <p:cNvSpPr txBox="1"/>
            <p:nvPr/>
          </p:nvSpPr>
          <p:spPr>
            <a:xfrm>
              <a:off x="4018386" y="3320149"/>
              <a:ext cx="1661097" cy="1430015"/>
            </a:xfrm>
            <a:prstGeom prst="rect">
              <a:avLst/>
            </a:prstGeom>
            <a:solidFill>
              <a:srgbClr val="003399"/>
            </a:solidFill>
          </p:spPr>
          <p:txBody>
            <a:bodyPr wrap="square" rtlCol="0">
              <a:spAutoFit/>
            </a:bodyPr>
            <a:lstStyle/>
            <a:p>
              <a:pPr algn="ctr"/>
              <a:r>
                <a:rPr lang="tr-TR" b="1" dirty="0" smtClean="0">
                  <a:solidFill>
                    <a:srgbClr val="FFFF00"/>
                  </a:solidFill>
                </a:rPr>
                <a:t>Süreç</a:t>
              </a:r>
            </a:p>
            <a:p>
              <a:pPr algn="ctr"/>
              <a:r>
                <a:rPr lang="tr-TR" sz="1600" dirty="0" smtClean="0">
                  <a:solidFill>
                    <a:schemeClr val="bg1"/>
                  </a:solidFill>
                </a:rPr>
                <a:t>(Spesifik aktiviteler)</a:t>
              </a:r>
            </a:p>
            <a:p>
              <a:pPr algn="ctr"/>
              <a:r>
                <a:rPr lang="tr-TR" sz="1600" dirty="0" smtClean="0">
                  <a:solidFill>
                    <a:schemeClr val="bg1"/>
                  </a:solidFill>
                </a:rPr>
                <a:t>Değer katmak için</a:t>
              </a:r>
            </a:p>
          </p:txBody>
        </p:sp>
      </p:grpSp>
      <p:sp>
        <p:nvSpPr>
          <p:cNvPr id="17" name="Rectangle 2"/>
          <p:cNvSpPr txBox="1">
            <a:spLocks noChangeArrowheads="1"/>
          </p:cNvSpPr>
          <p:nvPr/>
        </p:nvSpPr>
        <p:spPr>
          <a:xfrm>
            <a:off x="395536" y="248301"/>
            <a:ext cx="8136904" cy="12248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Sürecin tanımlanması:  Kaplumbağa diyagramı</a:t>
            </a:r>
            <a:endParaRPr lang="en-US" altLang="en-US" sz="3600" kern="0" dirty="0" smtClean="0">
              <a:solidFill>
                <a:srgbClr val="A50021"/>
              </a:solidFill>
            </a:endParaRPr>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Tree>
    <p:extLst>
      <p:ext uri="{BB962C8B-B14F-4D97-AF65-F5344CB8AC3E}">
        <p14:creationId xmlns:p14="http://schemas.microsoft.com/office/powerpoint/2010/main" val="24366860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23</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98371" y="1848997"/>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94297" y="2970579"/>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19 Aralık 2018</a:t>
            </a:r>
            <a:endParaRPr lang="en-US" dirty="0"/>
          </a:p>
        </p:txBody>
      </p:sp>
    </p:spTree>
    <p:extLst>
      <p:ext uri="{BB962C8B-B14F-4D97-AF65-F5344CB8AC3E}">
        <p14:creationId xmlns:p14="http://schemas.microsoft.com/office/powerpoint/2010/main" val="17943668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24</a:t>
            </a:fld>
            <a:endParaRPr lang="en-US"/>
          </a:p>
        </p:txBody>
      </p:sp>
      <p:sp>
        <p:nvSpPr>
          <p:cNvPr id="13" name="TextBox 12"/>
          <p:cNvSpPr txBox="1"/>
          <p:nvPr/>
        </p:nvSpPr>
        <p:spPr>
          <a:xfrm>
            <a:off x="5026622" y="216462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0128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15248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157320" y="-1117"/>
            <a:ext cx="8807168" cy="58844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200" kern="0" dirty="0" smtClean="0">
                <a:solidFill>
                  <a:srgbClr val="A50021"/>
                </a:solidFill>
              </a:rPr>
              <a:t>Araştırma ve Geliştirme Süreci Destek Süreçleri</a:t>
            </a:r>
            <a:r>
              <a:rPr lang="tr-TR" altLang="tr-TR" sz="3200" kern="0" dirty="0" smtClean="0">
                <a:solidFill>
                  <a:srgbClr val="A50021"/>
                </a:solidFill>
                <a:latin typeface="Comic Sans MS" panose="030F0702030302020204" pitchFamily="66" charset="0"/>
              </a:rPr>
              <a:t> </a:t>
            </a:r>
            <a:r>
              <a:rPr lang="tr-TR" altLang="tr-TR" sz="2400" kern="0" dirty="0" smtClean="0">
                <a:solidFill>
                  <a:srgbClr val="A50021"/>
                </a:solidFill>
                <a:latin typeface="Comic Sans MS" panose="030F0702030302020204" pitchFamily="66" charset="0"/>
              </a:rPr>
              <a:t/>
            </a:r>
            <a:br>
              <a:rPr lang="tr-TR" altLang="tr-TR" sz="2400" kern="0" dirty="0" smtClean="0">
                <a:solidFill>
                  <a:srgbClr val="A50021"/>
                </a:solidFill>
                <a:latin typeface="Comic Sans MS" panose="030F0702030302020204" pitchFamily="66" charset="0"/>
              </a:rPr>
            </a:br>
            <a:endParaRPr lang="en-US" altLang="tr-TR" sz="2400" kern="0" dirty="0">
              <a:solidFill>
                <a:srgbClr val="A50021"/>
              </a:solidFill>
              <a:latin typeface="Comic Sans MS" panose="030F0702030302020204" pitchFamily="66" charset="0"/>
            </a:endParaRPr>
          </a:p>
        </p:txBody>
      </p:sp>
      <p:sp>
        <p:nvSpPr>
          <p:cNvPr id="15" name="Flowchart: Terminator 14"/>
          <p:cNvSpPr/>
          <p:nvPr/>
        </p:nvSpPr>
        <p:spPr>
          <a:xfrm>
            <a:off x="1706962" y="2009841"/>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58894" y="1980622"/>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19288"/>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26693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57321" y="856215"/>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174105" y="157825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61787" y="233851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75491" y="306334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79306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2413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59986" y="127632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74222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75157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781571"/>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787793"/>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197597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76523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0053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44304" y="188122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36775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45690" y="251788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56176" y="155093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4268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35681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55063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066938" y="2694971"/>
            <a:ext cx="2291957" cy="109809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9093" y="2653403"/>
            <a:ext cx="3795932" cy="1060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084538"/>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074756"/>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054543"/>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21690"/>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25047" y="2318494"/>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535" y="830679"/>
            <a:ext cx="1440160" cy="2765372"/>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r>
              <a:rPr lang="tr-TR" dirty="0" smtClean="0">
                <a:solidFill>
                  <a:schemeClr val="bg1"/>
                </a:solidFill>
                <a:latin typeface="+mj-lt"/>
              </a:rPr>
              <a:t>Araştırıcı</a:t>
            </a: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a:solidFill>
                <a:schemeClr val="bg1"/>
              </a:solidFill>
              <a:latin typeface="+mj-lt"/>
            </a:endParaRPr>
          </a:p>
          <a:p>
            <a:pPr algn="ctr" defTabSz="889000">
              <a:lnSpc>
                <a:spcPct val="90000"/>
              </a:lnSpc>
              <a:spcAft>
                <a:spcPct val="35000"/>
              </a:spcAft>
            </a:pPr>
            <a:endParaRPr lang="tr-TR" dirty="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p:txBody>
      </p:sp>
      <p:sp>
        <p:nvSpPr>
          <p:cNvPr id="47" name="TextBox 46"/>
          <p:cNvSpPr txBox="1"/>
          <p:nvPr/>
        </p:nvSpPr>
        <p:spPr>
          <a:xfrm>
            <a:off x="1726587" y="1706613"/>
            <a:ext cx="1272589" cy="1283428"/>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r>
              <a:rPr lang="tr-TR" dirty="0" smtClean="0">
                <a:solidFill>
                  <a:schemeClr val="bg1"/>
                </a:solidFill>
                <a:latin typeface="+mj-lt"/>
              </a:rPr>
              <a:t>Proje önerisi</a:t>
            </a:r>
          </a:p>
          <a:p>
            <a:pPr algn="ctr" defTabSz="889000">
              <a:lnSpc>
                <a:spcPct val="90000"/>
              </a:lnSpc>
              <a:spcAft>
                <a:spcPct val="35000"/>
              </a:spcAft>
            </a:pPr>
            <a:endParaRPr lang="tr-TR" dirty="0" smtClean="0">
              <a:solidFill>
                <a:schemeClr val="bg1"/>
              </a:solidFill>
              <a:latin typeface="+mj-lt"/>
            </a:endParaRPr>
          </a:p>
        </p:txBody>
      </p:sp>
      <p:sp>
        <p:nvSpPr>
          <p:cNvPr id="56" name="TextBox 55"/>
          <p:cNvSpPr txBox="1"/>
          <p:nvPr/>
        </p:nvSpPr>
        <p:spPr>
          <a:xfrm>
            <a:off x="4902566" y="1321576"/>
            <a:ext cx="1234405" cy="2322174"/>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r>
              <a:rPr lang="tr-TR" dirty="0" smtClean="0">
                <a:solidFill>
                  <a:schemeClr val="bg1"/>
                </a:solidFill>
                <a:latin typeface="+mj-lt"/>
              </a:rPr>
              <a:t>Tez</a:t>
            </a:r>
          </a:p>
          <a:p>
            <a:pPr algn="ctr" defTabSz="889000">
              <a:lnSpc>
                <a:spcPct val="90000"/>
              </a:lnSpc>
              <a:spcAft>
                <a:spcPct val="35000"/>
              </a:spcAft>
            </a:pPr>
            <a:r>
              <a:rPr lang="tr-TR" dirty="0" smtClean="0">
                <a:solidFill>
                  <a:schemeClr val="bg1"/>
                </a:solidFill>
                <a:latin typeface="+mj-lt"/>
              </a:rPr>
              <a:t>Yayın</a:t>
            </a:r>
          </a:p>
          <a:p>
            <a:pPr algn="ctr" defTabSz="889000">
              <a:lnSpc>
                <a:spcPct val="90000"/>
              </a:lnSpc>
              <a:spcAft>
                <a:spcPct val="35000"/>
              </a:spcAft>
            </a:pPr>
            <a:r>
              <a:rPr lang="tr-TR" dirty="0" smtClean="0">
                <a:solidFill>
                  <a:schemeClr val="bg1"/>
                </a:solidFill>
                <a:latin typeface="+mj-lt"/>
              </a:rPr>
              <a:t>Patent</a:t>
            </a:r>
          </a:p>
          <a:p>
            <a:pPr algn="ctr" defTabSz="889000">
              <a:lnSpc>
                <a:spcPct val="90000"/>
              </a:lnSpc>
              <a:spcAft>
                <a:spcPct val="35000"/>
              </a:spcAft>
            </a:pPr>
            <a:r>
              <a:rPr lang="tr-TR" dirty="0" smtClean="0">
                <a:solidFill>
                  <a:schemeClr val="bg1"/>
                </a:solidFill>
                <a:latin typeface="+mj-lt"/>
              </a:rPr>
              <a:t>Faydalı Model</a:t>
            </a:r>
          </a:p>
          <a:p>
            <a:pPr algn="ctr" defTabSz="889000">
              <a:lnSpc>
                <a:spcPct val="90000"/>
              </a:lnSpc>
              <a:spcAft>
                <a:spcPct val="35000"/>
              </a:spcAft>
            </a:pPr>
            <a:r>
              <a:rPr lang="tr-TR" dirty="0" smtClean="0">
                <a:solidFill>
                  <a:schemeClr val="bg1"/>
                </a:solidFill>
                <a:latin typeface="+mj-lt"/>
              </a:rPr>
              <a:t>Ürün</a:t>
            </a:r>
          </a:p>
          <a:p>
            <a:pPr algn="ctr" defTabSz="889000">
              <a:lnSpc>
                <a:spcPct val="90000"/>
              </a:lnSpc>
              <a:spcAft>
                <a:spcPct val="35000"/>
              </a:spcAft>
            </a:pPr>
            <a:r>
              <a:rPr lang="tr-TR" dirty="0" smtClean="0">
                <a:solidFill>
                  <a:schemeClr val="bg1"/>
                </a:solidFill>
                <a:latin typeface="+mj-lt"/>
              </a:rPr>
              <a:t>Hizmet</a:t>
            </a:r>
          </a:p>
        </p:txBody>
      </p:sp>
      <p:sp>
        <p:nvSpPr>
          <p:cNvPr id="57" name="TextBox 56"/>
          <p:cNvSpPr txBox="1"/>
          <p:nvPr/>
        </p:nvSpPr>
        <p:spPr>
          <a:xfrm>
            <a:off x="6341081" y="1284985"/>
            <a:ext cx="1440160" cy="2419124"/>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a:solidFill>
                <a:schemeClr val="bg1"/>
              </a:solidFill>
              <a:latin typeface="+mj-lt"/>
            </a:endParaRPr>
          </a:p>
          <a:p>
            <a:pPr algn="ctr" defTabSz="889000">
              <a:lnSpc>
                <a:spcPct val="90000"/>
              </a:lnSpc>
              <a:spcAft>
                <a:spcPct val="35000"/>
              </a:spcAft>
            </a:pPr>
            <a:r>
              <a:rPr lang="tr-TR" dirty="0" smtClean="0">
                <a:solidFill>
                  <a:schemeClr val="bg1"/>
                </a:solidFill>
                <a:latin typeface="+mj-lt"/>
              </a:rPr>
              <a:t>Bilim</a:t>
            </a:r>
          </a:p>
          <a:p>
            <a:pPr algn="ctr" defTabSz="889000">
              <a:lnSpc>
                <a:spcPct val="90000"/>
              </a:lnSpc>
              <a:spcAft>
                <a:spcPct val="35000"/>
              </a:spcAft>
            </a:pPr>
            <a:r>
              <a:rPr lang="tr-TR" dirty="0" smtClean="0">
                <a:solidFill>
                  <a:schemeClr val="bg1"/>
                </a:solidFill>
                <a:latin typeface="+mj-lt"/>
              </a:rPr>
              <a:t>Toplum</a:t>
            </a:r>
          </a:p>
          <a:p>
            <a:pPr algn="ctr" defTabSz="889000">
              <a:lnSpc>
                <a:spcPct val="90000"/>
              </a:lnSpc>
              <a:spcAft>
                <a:spcPct val="35000"/>
              </a:spcAft>
            </a:pPr>
            <a:r>
              <a:rPr lang="tr-TR" dirty="0" smtClean="0">
                <a:solidFill>
                  <a:schemeClr val="bg1"/>
                </a:solidFill>
                <a:latin typeface="+mj-lt"/>
              </a:rPr>
              <a:t>Sanayi</a:t>
            </a: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p:txBody>
      </p:sp>
      <p:sp>
        <p:nvSpPr>
          <p:cNvPr id="58" name="Rectangle 57"/>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Planlama, tasarlama,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a:t>
            </a:r>
            <a:r>
              <a:rPr lang="tr-TR" sz="1600" dirty="0">
                <a:solidFill>
                  <a:schemeClr val="tx1"/>
                </a:solidFill>
                <a:ea typeface="Tahoma" panose="020B0604030504040204" pitchFamily="34" charset="0"/>
                <a:cs typeface="Tahoma" panose="020B0604030504040204" pitchFamily="34" charset="0"/>
              </a:rPr>
              <a:t>süreçleri </a:t>
            </a:r>
          </a:p>
        </p:txBody>
      </p:sp>
      <p:sp>
        <p:nvSpPr>
          <p:cNvPr id="60" name="Rectangle 59"/>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66" name="Rectangle 65"/>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61" name="TextBox 60"/>
          <p:cNvSpPr txBox="1"/>
          <p:nvPr/>
        </p:nvSpPr>
        <p:spPr>
          <a:xfrm>
            <a:off x="3123378" y="495550"/>
            <a:ext cx="1624808" cy="1412694"/>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r>
              <a:rPr lang="tr-TR" sz="1200" dirty="0" smtClean="0">
                <a:solidFill>
                  <a:schemeClr val="bg1"/>
                </a:solidFill>
                <a:latin typeface="+mj-lt"/>
              </a:rPr>
              <a:t>Kaynaklar</a:t>
            </a:r>
          </a:p>
          <a:p>
            <a:pPr algn="ctr" defTabSz="889000">
              <a:lnSpc>
                <a:spcPct val="90000"/>
              </a:lnSpc>
              <a:spcAft>
                <a:spcPct val="35000"/>
              </a:spcAft>
            </a:pPr>
            <a:r>
              <a:rPr lang="tr-TR" sz="1200" dirty="0" smtClean="0">
                <a:solidFill>
                  <a:schemeClr val="bg1"/>
                </a:solidFill>
                <a:latin typeface="+mj-lt"/>
              </a:rPr>
              <a:t>İnsan kaynakları</a:t>
            </a:r>
          </a:p>
          <a:p>
            <a:pPr algn="ctr" defTabSz="889000">
              <a:lnSpc>
                <a:spcPct val="90000"/>
              </a:lnSpc>
              <a:spcAft>
                <a:spcPct val="35000"/>
              </a:spcAft>
            </a:pPr>
            <a:r>
              <a:rPr lang="tr-TR" sz="1200" dirty="0" smtClean="0">
                <a:solidFill>
                  <a:schemeClr val="bg1"/>
                </a:solidFill>
                <a:latin typeface="+mj-lt"/>
              </a:rPr>
              <a:t>Araştırma Olanakları</a:t>
            </a:r>
          </a:p>
          <a:p>
            <a:pPr algn="ctr" defTabSz="889000">
              <a:lnSpc>
                <a:spcPct val="90000"/>
              </a:lnSpc>
              <a:spcAft>
                <a:spcPct val="35000"/>
              </a:spcAft>
            </a:pPr>
            <a:r>
              <a:rPr lang="tr-TR" sz="1200" dirty="0" smtClean="0">
                <a:solidFill>
                  <a:schemeClr val="bg1"/>
                </a:solidFill>
                <a:latin typeface="+mj-lt"/>
              </a:rPr>
              <a:t>Yönetim</a:t>
            </a:r>
          </a:p>
          <a:p>
            <a:pPr algn="ctr" defTabSz="889000">
              <a:lnSpc>
                <a:spcPct val="90000"/>
              </a:lnSpc>
              <a:spcAft>
                <a:spcPct val="35000"/>
              </a:spcAft>
            </a:pPr>
            <a:r>
              <a:rPr lang="tr-TR" sz="1200" dirty="0" smtClean="0">
                <a:solidFill>
                  <a:schemeClr val="bg1"/>
                </a:solidFill>
                <a:latin typeface="+mj-lt"/>
              </a:rPr>
              <a:t>İdare</a:t>
            </a:r>
          </a:p>
          <a:p>
            <a:pPr algn="ctr" defTabSz="889000">
              <a:lnSpc>
                <a:spcPct val="90000"/>
              </a:lnSpc>
              <a:spcAft>
                <a:spcPct val="35000"/>
              </a:spcAft>
            </a:pPr>
            <a:r>
              <a:rPr lang="tr-TR" sz="1200" dirty="0" smtClean="0">
                <a:solidFill>
                  <a:schemeClr val="bg1"/>
                </a:solidFill>
                <a:latin typeface="+mj-lt"/>
              </a:rPr>
              <a:t>Destek-Bütçe</a:t>
            </a:r>
          </a:p>
        </p:txBody>
      </p:sp>
      <p:graphicFrame>
        <p:nvGraphicFramePr>
          <p:cNvPr id="62" name="Diagram 61"/>
          <p:cNvGraphicFramePr/>
          <p:nvPr>
            <p:extLst>
              <p:ext uri="{D42A27DB-BD31-4B8C-83A1-F6EECF244321}">
                <p14:modId xmlns:p14="http://schemas.microsoft.com/office/powerpoint/2010/main" val="4133394651"/>
              </p:ext>
            </p:extLst>
          </p:nvPr>
        </p:nvGraphicFramePr>
        <p:xfrm>
          <a:off x="326409" y="3717032"/>
          <a:ext cx="8382633" cy="168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 name="TextBox 63"/>
          <p:cNvSpPr txBox="1"/>
          <p:nvPr/>
        </p:nvSpPr>
        <p:spPr>
          <a:xfrm>
            <a:off x="2413179" y="3344243"/>
            <a:ext cx="2185214" cy="369332"/>
          </a:xfrm>
          <a:prstGeom prst="rect">
            <a:avLst/>
          </a:prstGeom>
          <a:noFill/>
        </p:spPr>
        <p:txBody>
          <a:bodyPr wrap="none" rtlCol="0">
            <a:spAutoFit/>
          </a:bodyPr>
          <a:lstStyle/>
          <a:p>
            <a:r>
              <a:rPr lang="tr-TR" dirty="0" smtClean="0"/>
              <a:t>Destek Sağlanması</a:t>
            </a:r>
            <a:endParaRPr lang="tr-TR" dirty="0"/>
          </a:p>
        </p:txBody>
      </p:sp>
      <p:sp>
        <p:nvSpPr>
          <p:cNvPr id="2" name="Footer Placeholder 1"/>
          <p:cNvSpPr>
            <a:spLocks noGrp="1"/>
          </p:cNvSpPr>
          <p:nvPr>
            <p:ph type="ftr" sz="quarter" idx="11"/>
          </p:nvPr>
        </p:nvSpPr>
        <p:spPr>
          <a:xfrm>
            <a:off x="2483768" y="6677273"/>
            <a:ext cx="4328120" cy="208111"/>
          </a:xfrm>
        </p:spPr>
        <p:txBody>
          <a:bodyPr/>
          <a:lstStyle/>
          <a:p>
            <a:pPr>
              <a:defRPr/>
            </a:pPr>
            <a:r>
              <a:rPr lang="en-US" smtClean="0"/>
              <a:t>2017KRM004-PAÜ KalSİS Projesi Eğitimleri, 19 Aralık 2018</a:t>
            </a:r>
            <a:endParaRPr lang="en-US" dirty="0"/>
          </a:p>
        </p:txBody>
      </p:sp>
    </p:spTree>
    <p:extLst>
      <p:ext uri="{BB962C8B-B14F-4D97-AF65-F5344CB8AC3E}">
        <p14:creationId xmlns:p14="http://schemas.microsoft.com/office/powerpoint/2010/main" val="195252547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25</a:t>
            </a:fld>
            <a:endParaRPr lang="en-US"/>
          </a:p>
        </p:txBody>
      </p:sp>
      <p:graphicFrame>
        <p:nvGraphicFramePr>
          <p:cNvPr id="22" name="Diagram 21"/>
          <p:cNvGraphicFramePr/>
          <p:nvPr>
            <p:extLst/>
          </p:nvPr>
        </p:nvGraphicFramePr>
        <p:xfrm>
          <a:off x="755576" y="1556792"/>
          <a:ext cx="780373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898236" y="309536"/>
            <a:ext cx="7661072" cy="523220"/>
          </a:xfrm>
          <a:prstGeom prst="rect">
            <a:avLst/>
          </a:prstGeom>
        </p:spPr>
        <p:txBody>
          <a:bodyPr wrap="none">
            <a:spAutoFit/>
          </a:bodyPr>
          <a:lstStyle/>
          <a:p>
            <a:r>
              <a:rPr lang="tr-TR" altLang="en-US" sz="2800" dirty="0" smtClean="0">
                <a:solidFill>
                  <a:srgbClr val="A50021"/>
                </a:solidFill>
              </a:rPr>
              <a:t>Araştırma ve geliştirme süreci </a:t>
            </a:r>
            <a:r>
              <a:rPr lang="tr-TR" altLang="en-US" sz="2800" dirty="0">
                <a:solidFill>
                  <a:srgbClr val="A50021"/>
                </a:solidFill>
              </a:rPr>
              <a:t>yaşam döngüsü </a:t>
            </a:r>
            <a:endParaRPr lang="en-US" sz="2800" dirty="0"/>
          </a:p>
        </p:txBody>
      </p:sp>
      <p:grpSp>
        <p:nvGrpSpPr>
          <p:cNvPr id="7" name="Group 6"/>
          <p:cNvGrpSpPr>
            <a:grpSpLocks/>
          </p:cNvGrpSpPr>
          <p:nvPr/>
        </p:nvGrpSpPr>
        <p:grpSpPr bwMode="auto">
          <a:xfrm>
            <a:off x="1331640" y="5300314"/>
            <a:ext cx="1430871" cy="1370538"/>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1100" b="1" dirty="0">
                  <a:solidFill>
                    <a:schemeClr val="bg1"/>
                  </a:solidFill>
                  <a:effectLst>
                    <a:outerShdw blurRad="38100" dist="38100" dir="2700000" algn="tl">
                      <a:srgbClr val="000000"/>
                    </a:outerShdw>
                  </a:effectLst>
                </a:rPr>
                <a:t> </a:t>
              </a:r>
              <a:r>
                <a:rPr lang="tr-TR" sz="1000" b="1" dirty="0">
                  <a:solidFill>
                    <a:schemeClr val="bg1"/>
                  </a:solidFill>
                  <a:effectLst>
                    <a:outerShdw blurRad="38100" dist="38100" dir="2700000" algn="tl">
                      <a:srgbClr val="000000"/>
                    </a:outerShdw>
                  </a:effectLst>
                </a:rPr>
                <a:t>PUKÖ</a:t>
              </a:r>
              <a:endParaRPr lang="en-US" sz="1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dirty="0">
                  <a:solidFill>
                    <a:schemeClr val="tx1"/>
                  </a:solidFill>
                  <a:latin typeface="Times New Roman" panose="02020603050405020304" pitchFamily="18" charset="0"/>
                </a:rPr>
                <a:t>Uygula</a:t>
              </a:r>
              <a:endParaRPr lang="en-US" altLang="en-US" sz="700" dirty="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700" dirty="0"/>
                <a:t>Kontrol </a:t>
              </a:r>
            </a:p>
            <a:p>
              <a:pPr algn="ctr" eaLnBrk="0" hangingPunct="0">
                <a:defRPr/>
              </a:pPr>
              <a:r>
                <a:rPr lang="tr-TR" sz="700" dirty="0"/>
                <a:t>Et/Ölç</a:t>
              </a:r>
              <a:endParaRPr lang="en-US" sz="7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a:solidFill>
                    <a:schemeClr val="bg1"/>
                  </a:solidFill>
                  <a:latin typeface="Times New Roman" panose="02020603050405020304" pitchFamily="18" charset="0"/>
                </a:rPr>
                <a:t>Planla</a:t>
              </a:r>
              <a:endParaRPr lang="en-US" altLang="en-US" sz="7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dirty="0">
                  <a:solidFill>
                    <a:schemeClr val="bg1"/>
                  </a:solidFill>
                  <a:latin typeface="Times New Roman" panose="02020603050405020304" pitchFamily="18" charset="0"/>
                </a:rPr>
                <a:t>Planla</a:t>
              </a:r>
              <a:endParaRPr lang="en-US" altLang="en-US" sz="7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800">
                  <a:solidFill>
                    <a:schemeClr val="tx1"/>
                  </a:solidFill>
                  <a:latin typeface="Times New Roman" panose="02020603050405020304" pitchFamily="18" charset="0"/>
                </a:rPr>
                <a:t>Değerlendir</a:t>
              </a:r>
              <a:endParaRPr lang="en-US" altLang="en-US" sz="800">
                <a:solidFill>
                  <a:schemeClr val="tx1"/>
                </a:solidFill>
                <a:latin typeface="Times New Roman" panose="02020603050405020304" pitchFamily="18" charset="0"/>
              </a:endParaRPr>
            </a:p>
          </p:txBody>
        </p:sp>
      </p:grpSp>
      <p:sp>
        <p:nvSpPr>
          <p:cNvPr id="18" name="Rectangle 17"/>
          <p:cNvSpPr/>
          <p:nvPr/>
        </p:nvSpPr>
        <p:spPr>
          <a:xfrm>
            <a:off x="3345593" y="5261477"/>
            <a:ext cx="5112568" cy="1221873"/>
          </a:xfrm>
          <a:prstGeom prst="rect">
            <a:avLst/>
          </a:prstGeom>
          <a:solidFill>
            <a:schemeClr val="accent2"/>
          </a:solidFill>
        </p:spPr>
        <p:txBody>
          <a:bodyPr wrap="square">
            <a:spAutoFit/>
          </a:bodyPr>
          <a:lstStyle/>
          <a:p>
            <a:pPr algn="ctr" eaLnBrk="1" hangingPunct="1">
              <a:lnSpc>
                <a:spcPct val="114000"/>
              </a:lnSpc>
              <a:spcBef>
                <a:spcPts val="0"/>
              </a:spcBef>
              <a:spcAft>
                <a:spcPts val="600"/>
              </a:spcAft>
            </a:pPr>
            <a:r>
              <a:rPr lang="tr-TR" altLang="en-US" sz="2000" kern="0" dirty="0">
                <a:solidFill>
                  <a:schemeClr val="bg1"/>
                </a:solidFill>
              </a:rPr>
              <a:t>Kurum İç Değerlendirme Kılavuzu soruları </a:t>
            </a:r>
            <a:endParaRPr lang="tr-TR" altLang="en-US" sz="2000" kern="0" dirty="0" smtClean="0">
              <a:solidFill>
                <a:schemeClr val="bg1"/>
              </a:solidFill>
            </a:endParaRPr>
          </a:p>
          <a:p>
            <a:pPr algn="ctr" eaLnBrk="1" hangingPunct="1">
              <a:lnSpc>
                <a:spcPct val="114000"/>
              </a:lnSpc>
              <a:spcBef>
                <a:spcPts val="0"/>
              </a:spcBef>
              <a:spcAft>
                <a:spcPts val="600"/>
              </a:spcAft>
            </a:pPr>
            <a:r>
              <a:rPr lang="tr-TR" altLang="en-US" sz="2000" kern="0" dirty="0" smtClean="0">
                <a:solidFill>
                  <a:schemeClr val="bg1"/>
                </a:solidFill>
              </a:rPr>
              <a:t>Kurum </a:t>
            </a:r>
            <a:r>
              <a:rPr lang="tr-TR" altLang="en-US" sz="2000" kern="0" dirty="0">
                <a:solidFill>
                  <a:schemeClr val="bg1"/>
                </a:solidFill>
              </a:rPr>
              <a:t>Dış </a:t>
            </a:r>
            <a:r>
              <a:rPr lang="tr-TR" altLang="en-US" sz="2000" kern="0" dirty="0" smtClean="0">
                <a:solidFill>
                  <a:schemeClr val="bg1"/>
                </a:solidFill>
              </a:rPr>
              <a:t>Değerlendirme Ölçütleri ve Formu</a:t>
            </a:r>
            <a:endParaRPr lang="tr-TR" altLang="en-US" sz="2000" kern="0" dirty="0">
              <a:solidFill>
                <a:schemeClr val="bg1"/>
              </a:solidFill>
            </a:endParaRPr>
          </a:p>
        </p:txBody>
      </p:sp>
      <p:sp>
        <p:nvSpPr>
          <p:cNvPr id="20" name="Oval 19"/>
          <p:cNvSpPr/>
          <p:nvPr/>
        </p:nvSpPr>
        <p:spPr>
          <a:xfrm>
            <a:off x="2357098" y="4077072"/>
            <a:ext cx="1350806" cy="8975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2556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26</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1179145" y="1156"/>
            <a:ext cx="7054111" cy="954107"/>
          </a:xfrm>
          <a:prstGeom prst="rect">
            <a:avLst/>
          </a:prstGeom>
        </p:spPr>
        <p:txBody>
          <a:bodyPr wrap="none">
            <a:spAutoFit/>
          </a:bodyPr>
          <a:lstStyle/>
          <a:p>
            <a:pPr algn="ctr"/>
            <a:r>
              <a:rPr lang="tr-TR" altLang="en-US" sz="2800" dirty="0">
                <a:solidFill>
                  <a:srgbClr val="A50021"/>
                </a:solidFill>
              </a:rPr>
              <a:t>Araştırma ve geliştirme süreci </a:t>
            </a:r>
          </a:p>
          <a:p>
            <a:pPr algn="ctr"/>
            <a:r>
              <a:rPr lang="tr-TR" altLang="en-US" sz="2800" dirty="0">
                <a:solidFill>
                  <a:srgbClr val="A50021"/>
                </a:solidFill>
              </a:rPr>
              <a:t>Yönetsel ve destek </a:t>
            </a:r>
            <a:r>
              <a:rPr lang="tr-TR" altLang="en-US" sz="2800" dirty="0" smtClean="0">
                <a:solidFill>
                  <a:srgbClr val="A50021"/>
                </a:solidFill>
              </a:rPr>
              <a:t>süreçler-Yasal mevzuat</a:t>
            </a:r>
            <a:endParaRPr lang="en-US" sz="2800" dirty="0"/>
          </a:p>
        </p:txBody>
      </p:sp>
      <p:sp>
        <p:nvSpPr>
          <p:cNvPr id="4" name="Rectangle 3"/>
          <p:cNvSpPr/>
          <p:nvPr/>
        </p:nvSpPr>
        <p:spPr>
          <a:xfrm>
            <a:off x="719064" y="885144"/>
            <a:ext cx="8424936" cy="5981446"/>
          </a:xfrm>
          <a:prstGeom prst="rect">
            <a:avLst/>
          </a:prstGeom>
        </p:spPr>
        <p:txBody>
          <a:bodyPr wrap="square">
            <a:spAutoFit/>
          </a:bodyPr>
          <a:lstStyle/>
          <a:p>
            <a:pPr>
              <a:lnSpc>
                <a:spcPct val="150000"/>
              </a:lnSpc>
              <a:spcAft>
                <a:spcPts val="375"/>
              </a:spcAft>
            </a:pPr>
            <a:r>
              <a:rPr lang="en-US" dirty="0" err="1">
                <a:solidFill>
                  <a:srgbClr val="0071CD"/>
                </a:solidFill>
                <a:latin typeface="Arial" panose="020B0604020202020204" pitchFamily="34" charset="0"/>
                <a:ea typeface="Times New Roman" panose="02020603050405020304" pitchFamily="18" charset="0"/>
                <a:hlinkClick r:id="rId3"/>
              </a:rPr>
              <a:t>Akademik</a:t>
            </a:r>
            <a:r>
              <a:rPr lang="en-US" dirty="0">
                <a:solidFill>
                  <a:srgbClr val="0071CD"/>
                </a:solidFill>
                <a:latin typeface="Arial" panose="020B0604020202020204" pitchFamily="34" charset="0"/>
                <a:ea typeface="Times New Roman" panose="02020603050405020304" pitchFamily="18" charset="0"/>
                <a:hlinkClick r:id="rId3"/>
              </a:rPr>
              <a:t> </a:t>
            </a:r>
            <a:r>
              <a:rPr lang="en-US" dirty="0" err="1">
                <a:solidFill>
                  <a:srgbClr val="0071CD"/>
                </a:solidFill>
                <a:latin typeface="Arial" panose="020B0604020202020204" pitchFamily="34" charset="0"/>
                <a:ea typeface="Times New Roman" panose="02020603050405020304" pitchFamily="18" charset="0"/>
                <a:hlinkClick r:id="rId3"/>
              </a:rPr>
              <a:t>Değerlendirme</a:t>
            </a:r>
            <a:r>
              <a:rPr lang="en-US" dirty="0">
                <a:solidFill>
                  <a:srgbClr val="0071CD"/>
                </a:solidFill>
                <a:latin typeface="Arial" panose="020B0604020202020204" pitchFamily="34" charset="0"/>
                <a:ea typeface="Times New Roman" panose="02020603050405020304" pitchFamily="18" charset="0"/>
                <a:hlinkClick r:id="rId3"/>
              </a:rPr>
              <a:t> </a:t>
            </a:r>
            <a:r>
              <a:rPr lang="en-US" dirty="0" err="1">
                <a:solidFill>
                  <a:srgbClr val="0071CD"/>
                </a:solidFill>
                <a:latin typeface="Arial" panose="020B0604020202020204" pitchFamily="34" charset="0"/>
                <a:ea typeface="Times New Roman" panose="02020603050405020304" pitchFamily="18" charset="0"/>
                <a:hlinkClick r:id="rId3"/>
              </a:rPr>
              <a:t>Yönergesi</a:t>
            </a:r>
            <a:r>
              <a:rPr lang="en-US" dirty="0">
                <a:solidFill>
                  <a:srgbClr val="0071CD"/>
                </a:solidFill>
                <a:latin typeface="Arial" panose="020B0604020202020204" pitchFamily="34" charset="0"/>
                <a:ea typeface="Times New Roman" panose="02020603050405020304" pitchFamily="18" charset="0"/>
                <a:hlinkClick r:id="rId3"/>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4"/>
              </a:rPr>
              <a:t>Araştırma</a:t>
            </a:r>
            <a:r>
              <a:rPr lang="en-US" dirty="0">
                <a:solidFill>
                  <a:srgbClr val="0071CD"/>
                </a:solidFill>
                <a:latin typeface="Arial" panose="020B0604020202020204" pitchFamily="34" charset="0"/>
                <a:ea typeface="Times New Roman" panose="02020603050405020304" pitchFamily="18" charset="0"/>
                <a:hlinkClick r:id="rId4"/>
              </a:rPr>
              <a:t> </a:t>
            </a:r>
            <a:r>
              <a:rPr lang="en-US" dirty="0" err="1">
                <a:solidFill>
                  <a:srgbClr val="0071CD"/>
                </a:solidFill>
                <a:latin typeface="Arial" panose="020B0604020202020204" pitchFamily="34" charset="0"/>
                <a:ea typeface="Times New Roman" panose="02020603050405020304" pitchFamily="18" charset="0"/>
                <a:hlinkClick r:id="rId4"/>
              </a:rPr>
              <a:t>Uygulama</a:t>
            </a:r>
            <a:r>
              <a:rPr lang="en-US" dirty="0">
                <a:solidFill>
                  <a:srgbClr val="0071CD"/>
                </a:solidFill>
                <a:latin typeface="Arial" panose="020B0604020202020204" pitchFamily="34" charset="0"/>
                <a:ea typeface="Times New Roman" panose="02020603050405020304" pitchFamily="18" charset="0"/>
                <a:hlinkClick r:id="rId4"/>
              </a:rPr>
              <a:t> </a:t>
            </a:r>
            <a:r>
              <a:rPr lang="en-US" dirty="0" err="1">
                <a:solidFill>
                  <a:srgbClr val="0071CD"/>
                </a:solidFill>
                <a:latin typeface="Arial" panose="020B0604020202020204" pitchFamily="34" charset="0"/>
                <a:ea typeface="Times New Roman" panose="02020603050405020304" pitchFamily="18" charset="0"/>
                <a:hlinkClick r:id="rId4"/>
              </a:rPr>
              <a:t>Merkezlerinin</a:t>
            </a:r>
            <a:r>
              <a:rPr lang="en-US" dirty="0">
                <a:solidFill>
                  <a:srgbClr val="0071CD"/>
                </a:solidFill>
                <a:latin typeface="Arial" panose="020B0604020202020204" pitchFamily="34" charset="0"/>
                <a:ea typeface="Times New Roman" panose="02020603050405020304" pitchFamily="18" charset="0"/>
                <a:hlinkClick r:id="rId4"/>
              </a:rPr>
              <a:t> </a:t>
            </a:r>
            <a:r>
              <a:rPr lang="en-US" dirty="0" err="1">
                <a:solidFill>
                  <a:srgbClr val="0071CD"/>
                </a:solidFill>
                <a:latin typeface="Arial" panose="020B0604020202020204" pitchFamily="34" charset="0"/>
                <a:ea typeface="Times New Roman" panose="02020603050405020304" pitchFamily="18" charset="0"/>
                <a:hlinkClick r:id="rId4"/>
              </a:rPr>
              <a:t>Açılması</a:t>
            </a:r>
            <a:r>
              <a:rPr lang="en-US" dirty="0">
                <a:solidFill>
                  <a:srgbClr val="0071CD"/>
                </a:solidFill>
                <a:latin typeface="Arial" panose="020B0604020202020204" pitchFamily="34" charset="0"/>
                <a:ea typeface="Times New Roman" panose="02020603050405020304" pitchFamily="18" charset="0"/>
                <a:hlinkClick r:id="rId4"/>
              </a:rPr>
              <a:t> </a:t>
            </a:r>
            <a:r>
              <a:rPr lang="en-US" dirty="0" err="1">
                <a:solidFill>
                  <a:srgbClr val="0071CD"/>
                </a:solidFill>
                <a:latin typeface="Arial" panose="020B0604020202020204" pitchFamily="34" charset="0"/>
                <a:ea typeface="Times New Roman" panose="02020603050405020304" pitchFamily="18" charset="0"/>
                <a:hlinkClick r:id="rId4"/>
              </a:rPr>
              <a:t>Ve</a:t>
            </a:r>
            <a:r>
              <a:rPr lang="en-US" dirty="0">
                <a:solidFill>
                  <a:srgbClr val="0071CD"/>
                </a:solidFill>
                <a:latin typeface="Arial" panose="020B0604020202020204" pitchFamily="34" charset="0"/>
                <a:ea typeface="Times New Roman" panose="02020603050405020304" pitchFamily="18" charset="0"/>
                <a:hlinkClick r:id="rId4"/>
              </a:rPr>
              <a:t> </a:t>
            </a:r>
            <a:r>
              <a:rPr lang="en-US" dirty="0" err="1">
                <a:solidFill>
                  <a:srgbClr val="0071CD"/>
                </a:solidFill>
                <a:latin typeface="Arial" panose="020B0604020202020204" pitchFamily="34" charset="0"/>
                <a:ea typeface="Times New Roman" panose="02020603050405020304" pitchFamily="18" charset="0"/>
                <a:hlinkClick r:id="rId4"/>
              </a:rPr>
              <a:t>Denetimi</a:t>
            </a:r>
            <a:r>
              <a:rPr lang="en-US" dirty="0">
                <a:solidFill>
                  <a:srgbClr val="0071CD"/>
                </a:solidFill>
                <a:latin typeface="Arial" panose="020B0604020202020204" pitchFamily="34" charset="0"/>
                <a:ea typeface="Times New Roman" panose="02020603050405020304" pitchFamily="18" charset="0"/>
                <a:hlinkClick r:id="rId4"/>
              </a:rPr>
              <a:t> </a:t>
            </a:r>
            <a:r>
              <a:rPr lang="en-US" dirty="0" err="1">
                <a:solidFill>
                  <a:srgbClr val="0071CD"/>
                </a:solidFill>
                <a:latin typeface="Arial" panose="020B0604020202020204" pitchFamily="34" charset="0"/>
                <a:ea typeface="Times New Roman" panose="02020603050405020304" pitchFamily="18" charset="0"/>
                <a:hlinkClick r:id="rId4"/>
              </a:rPr>
              <a:t>Yönergesi</a:t>
            </a:r>
            <a:r>
              <a:rPr lang="en-US" dirty="0">
                <a:solidFill>
                  <a:srgbClr val="0071CD"/>
                </a:solidFill>
                <a:latin typeface="Arial" panose="020B0604020202020204" pitchFamily="34" charset="0"/>
                <a:ea typeface="Times New Roman" panose="02020603050405020304" pitchFamily="18" charset="0"/>
                <a:hlinkClick r:id="rId4"/>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5"/>
              </a:rPr>
              <a:t>Bilim</a:t>
            </a:r>
            <a:r>
              <a:rPr lang="en-US" dirty="0">
                <a:solidFill>
                  <a:srgbClr val="0071CD"/>
                </a:solidFill>
                <a:latin typeface="Arial" panose="020B0604020202020204" pitchFamily="34" charset="0"/>
                <a:ea typeface="Times New Roman" panose="02020603050405020304" pitchFamily="18" charset="0"/>
                <a:hlinkClick r:id="rId5"/>
              </a:rPr>
              <a:t> </a:t>
            </a:r>
            <a:r>
              <a:rPr lang="en-US" dirty="0" err="1">
                <a:solidFill>
                  <a:srgbClr val="0071CD"/>
                </a:solidFill>
                <a:latin typeface="Arial" panose="020B0604020202020204" pitchFamily="34" charset="0"/>
                <a:ea typeface="Times New Roman" panose="02020603050405020304" pitchFamily="18" charset="0"/>
                <a:hlinkClick r:id="rId5"/>
              </a:rPr>
              <a:t>Elçileri</a:t>
            </a:r>
            <a:r>
              <a:rPr lang="en-US" dirty="0">
                <a:solidFill>
                  <a:srgbClr val="0071CD"/>
                </a:solidFill>
                <a:latin typeface="Arial" panose="020B0604020202020204" pitchFamily="34" charset="0"/>
                <a:ea typeface="Times New Roman" panose="02020603050405020304" pitchFamily="18" charset="0"/>
                <a:hlinkClick r:id="rId5"/>
              </a:rPr>
              <a:t> </a:t>
            </a:r>
            <a:r>
              <a:rPr lang="en-US" dirty="0" err="1">
                <a:solidFill>
                  <a:srgbClr val="0071CD"/>
                </a:solidFill>
                <a:latin typeface="Arial" panose="020B0604020202020204" pitchFamily="34" charset="0"/>
                <a:ea typeface="Times New Roman" panose="02020603050405020304" pitchFamily="18" charset="0"/>
                <a:hlinkClick r:id="rId5"/>
              </a:rPr>
              <a:t>Yönergesi</a:t>
            </a:r>
            <a:r>
              <a:rPr lang="en-US" dirty="0">
                <a:solidFill>
                  <a:srgbClr val="0071CD"/>
                </a:solidFill>
                <a:latin typeface="Arial" panose="020B0604020202020204" pitchFamily="34" charset="0"/>
                <a:ea typeface="Times New Roman" panose="02020603050405020304" pitchFamily="18" charset="0"/>
                <a:hlinkClick r:id="rId5"/>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6"/>
              </a:rPr>
              <a:t>Bilim</a:t>
            </a:r>
            <a:r>
              <a:rPr lang="en-US" dirty="0">
                <a:solidFill>
                  <a:srgbClr val="002D71"/>
                </a:solidFill>
                <a:latin typeface="Arial" panose="020B0604020202020204" pitchFamily="34" charset="0"/>
                <a:ea typeface="Times New Roman" panose="02020603050405020304" pitchFamily="18" charset="0"/>
                <a:hlinkClick r:id="rId6"/>
              </a:rPr>
              <a:t> Kurulu </a:t>
            </a:r>
            <a:r>
              <a:rPr lang="en-US" dirty="0" err="1">
                <a:solidFill>
                  <a:srgbClr val="002D71"/>
                </a:solidFill>
                <a:latin typeface="Arial" panose="020B0604020202020204" pitchFamily="34" charset="0"/>
                <a:ea typeface="Times New Roman" panose="02020603050405020304" pitchFamily="18" charset="0"/>
                <a:hlinkClick r:id="rId6"/>
              </a:rPr>
              <a:t>Yönergesi</a:t>
            </a:r>
            <a:r>
              <a:rPr lang="en-US" dirty="0">
                <a:solidFill>
                  <a:srgbClr val="002D71"/>
                </a:solidFill>
                <a:latin typeface="Arial" panose="020B0604020202020204" pitchFamily="34" charset="0"/>
                <a:ea typeface="Times New Roman" panose="02020603050405020304" pitchFamily="18" charset="0"/>
                <a:hlinkClick r:id="rId6"/>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7"/>
              </a:rPr>
              <a:t>Bilim</a:t>
            </a:r>
            <a:r>
              <a:rPr lang="en-US" dirty="0">
                <a:solidFill>
                  <a:srgbClr val="0071CD"/>
                </a:solidFill>
                <a:latin typeface="Arial" panose="020B0604020202020204" pitchFamily="34" charset="0"/>
                <a:ea typeface="Times New Roman" panose="02020603050405020304" pitchFamily="18" charset="0"/>
                <a:hlinkClick r:id="rId7"/>
              </a:rPr>
              <a:t>, </a:t>
            </a:r>
            <a:r>
              <a:rPr lang="en-US" dirty="0" err="1">
                <a:solidFill>
                  <a:srgbClr val="0071CD"/>
                </a:solidFill>
                <a:latin typeface="Arial" panose="020B0604020202020204" pitchFamily="34" charset="0"/>
                <a:ea typeface="Times New Roman" panose="02020603050405020304" pitchFamily="18" charset="0"/>
                <a:hlinkClick r:id="rId7"/>
              </a:rPr>
              <a:t>Sanat</a:t>
            </a:r>
            <a:r>
              <a:rPr lang="en-US" dirty="0">
                <a:solidFill>
                  <a:srgbClr val="0071CD"/>
                </a:solidFill>
                <a:latin typeface="Arial" panose="020B0604020202020204" pitchFamily="34" charset="0"/>
                <a:ea typeface="Times New Roman" panose="02020603050405020304" pitchFamily="18" charset="0"/>
                <a:hlinkClick r:id="rId7"/>
              </a:rPr>
              <a:t>, </a:t>
            </a:r>
            <a:r>
              <a:rPr lang="en-US" dirty="0" err="1">
                <a:solidFill>
                  <a:srgbClr val="0071CD"/>
                </a:solidFill>
                <a:latin typeface="Arial" panose="020B0604020202020204" pitchFamily="34" charset="0"/>
                <a:ea typeface="Times New Roman" panose="02020603050405020304" pitchFamily="18" charset="0"/>
                <a:hlinkClick r:id="rId7"/>
              </a:rPr>
              <a:t>Hizmet</a:t>
            </a:r>
            <a:r>
              <a:rPr lang="en-US" dirty="0">
                <a:solidFill>
                  <a:srgbClr val="0071CD"/>
                </a:solidFill>
                <a:latin typeface="Arial" panose="020B0604020202020204" pitchFamily="34" charset="0"/>
                <a:ea typeface="Times New Roman" panose="02020603050405020304" pitchFamily="18" charset="0"/>
                <a:hlinkClick r:id="rId7"/>
              </a:rPr>
              <a:t>, </a:t>
            </a:r>
            <a:r>
              <a:rPr lang="en-US" dirty="0" err="1">
                <a:solidFill>
                  <a:srgbClr val="0071CD"/>
                </a:solidFill>
                <a:latin typeface="Arial" panose="020B0604020202020204" pitchFamily="34" charset="0"/>
                <a:ea typeface="Times New Roman" panose="02020603050405020304" pitchFamily="18" charset="0"/>
                <a:hlinkClick r:id="rId7"/>
              </a:rPr>
              <a:t>Teşvik</a:t>
            </a:r>
            <a:r>
              <a:rPr lang="en-US" dirty="0">
                <a:solidFill>
                  <a:srgbClr val="0071CD"/>
                </a:solidFill>
                <a:latin typeface="Arial" panose="020B0604020202020204" pitchFamily="34" charset="0"/>
                <a:ea typeface="Times New Roman" panose="02020603050405020304" pitchFamily="18" charset="0"/>
                <a:hlinkClick r:id="rId7"/>
              </a:rPr>
              <a:t> </a:t>
            </a:r>
            <a:r>
              <a:rPr lang="en-US" dirty="0" err="1">
                <a:solidFill>
                  <a:srgbClr val="0071CD"/>
                </a:solidFill>
                <a:latin typeface="Arial" panose="020B0604020202020204" pitchFamily="34" charset="0"/>
                <a:ea typeface="Times New Roman" panose="02020603050405020304" pitchFamily="18" charset="0"/>
                <a:hlinkClick r:id="rId7"/>
              </a:rPr>
              <a:t>ve</a:t>
            </a:r>
            <a:r>
              <a:rPr lang="en-US" dirty="0">
                <a:solidFill>
                  <a:srgbClr val="0071CD"/>
                </a:solidFill>
                <a:latin typeface="Arial" panose="020B0604020202020204" pitchFamily="34" charset="0"/>
                <a:ea typeface="Times New Roman" panose="02020603050405020304" pitchFamily="18" charset="0"/>
                <a:hlinkClick r:id="rId7"/>
              </a:rPr>
              <a:t> </a:t>
            </a:r>
            <a:r>
              <a:rPr lang="en-US" dirty="0" err="1">
                <a:solidFill>
                  <a:srgbClr val="0071CD"/>
                </a:solidFill>
                <a:latin typeface="Arial" panose="020B0604020202020204" pitchFamily="34" charset="0"/>
                <a:ea typeface="Times New Roman" panose="02020603050405020304" pitchFamily="18" charset="0"/>
                <a:hlinkClick r:id="rId7"/>
              </a:rPr>
              <a:t>Başarı</a:t>
            </a:r>
            <a:r>
              <a:rPr lang="en-US" dirty="0">
                <a:solidFill>
                  <a:srgbClr val="0071CD"/>
                </a:solidFill>
                <a:latin typeface="Arial" panose="020B0604020202020204" pitchFamily="34" charset="0"/>
                <a:ea typeface="Times New Roman" panose="02020603050405020304" pitchFamily="18" charset="0"/>
                <a:hlinkClick r:id="rId7"/>
              </a:rPr>
              <a:t> </a:t>
            </a:r>
            <a:r>
              <a:rPr lang="en-US" dirty="0" err="1">
                <a:solidFill>
                  <a:srgbClr val="0071CD"/>
                </a:solidFill>
                <a:latin typeface="Arial" panose="020B0604020202020204" pitchFamily="34" charset="0"/>
                <a:ea typeface="Times New Roman" panose="02020603050405020304" pitchFamily="18" charset="0"/>
                <a:hlinkClick r:id="rId7"/>
              </a:rPr>
              <a:t>Ödülleri</a:t>
            </a:r>
            <a:r>
              <a:rPr lang="en-US" dirty="0">
                <a:solidFill>
                  <a:srgbClr val="0071CD"/>
                </a:solidFill>
                <a:latin typeface="Arial" panose="020B0604020202020204" pitchFamily="34" charset="0"/>
                <a:ea typeface="Times New Roman" panose="02020603050405020304" pitchFamily="18" charset="0"/>
                <a:hlinkClick r:id="rId7"/>
              </a:rPr>
              <a:t> </a:t>
            </a:r>
            <a:r>
              <a:rPr lang="en-US" dirty="0" err="1">
                <a:solidFill>
                  <a:srgbClr val="0071CD"/>
                </a:solidFill>
                <a:latin typeface="Arial" panose="020B0604020202020204" pitchFamily="34" charset="0"/>
                <a:ea typeface="Times New Roman" panose="02020603050405020304" pitchFamily="18" charset="0"/>
                <a:hlinkClick r:id="rId7"/>
              </a:rPr>
              <a:t>Yönergesi</a:t>
            </a:r>
            <a:r>
              <a:rPr lang="en-US" dirty="0">
                <a:solidFill>
                  <a:srgbClr val="0071CD"/>
                </a:solidFill>
                <a:latin typeface="Arial" panose="020B0604020202020204" pitchFamily="34" charset="0"/>
                <a:ea typeface="Times New Roman" panose="02020603050405020304" pitchFamily="18" charset="0"/>
                <a:hlinkClick r:id="rId7"/>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8"/>
              </a:rPr>
              <a:t>Bilimsel</a:t>
            </a:r>
            <a:r>
              <a:rPr lang="en-US" dirty="0">
                <a:solidFill>
                  <a:srgbClr val="002D71"/>
                </a:solidFill>
                <a:latin typeface="Arial" panose="020B0604020202020204" pitchFamily="34" charset="0"/>
                <a:ea typeface="Times New Roman" panose="02020603050405020304" pitchFamily="18" charset="0"/>
                <a:hlinkClick r:id="rId8"/>
              </a:rPr>
              <a:t> </a:t>
            </a:r>
            <a:r>
              <a:rPr lang="en-US" dirty="0" err="1">
                <a:solidFill>
                  <a:srgbClr val="002D71"/>
                </a:solidFill>
                <a:latin typeface="Arial" panose="020B0604020202020204" pitchFamily="34" charset="0"/>
                <a:ea typeface="Times New Roman" panose="02020603050405020304" pitchFamily="18" charset="0"/>
                <a:hlinkClick r:id="rId8"/>
              </a:rPr>
              <a:t>Araştırma</a:t>
            </a:r>
            <a:r>
              <a:rPr lang="en-US" dirty="0">
                <a:solidFill>
                  <a:srgbClr val="002D71"/>
                </a:solidFill>
                <a:latin typeface="Arial" panose="020B0604020202020204" pitchFamily="34" charset="0"/>
                <a:ea typeface="Times New Roman" panose="02020603050405020304" pitchFamily="18" charset="0"/>
                <a:hlinkClick r:id="rId8"/>
              </a:rPr>
              <a:t> </a:t>
            </a:r>
            <a:r>
              <a:rPr lang="en-US" dirty="0" err="1">
                <a:solidFill>
                  <a:srgbClr val="002D71"/>
                </a:solidFill>
                <a:latin typeface="Arial" panose="020B0604020202020204" pitchFamily="34" charset="0"/>
                <a:ea typeface="Times New Roman" panose="02020603050405020304" pitchFamily="18" charset="0"/>
                <a:hlinkClick r:id="rId8"/>
              </a:rPr>
              <a:t>Projeleri</a:t>
            </a:r>
            <a:r>
              <a:rPr lang="en-US" dirty="0">
                <a:solidFill>
                  <a:srgbClr val="002D71"/>
                </a:solidFill>
                <a:latin typeface="Arial" panose="020B0604020202020204" pitchFamily="34" charset="0"/>
                <a:ea typeface="Times New Roman" panose="02020603050405020304" pitchFamily="18" charset="0"/>
                <a:hlinkClick r:id="rId8"/>
              </a:rPr>
              <a:t> </a:t>
            </a:r>
            <a:r>
              <a:rPr lang="en-US" dirty="0" err="1">
                <a:solidFill>
                  <a:srgbClr val="002D71"/>
                </a:solidFill>
                <a:latin typeface="Arial" panose="020B0604020202020204" pitchFamily="34" charset="0"/>
                <a:ea typeface="Times New Roman" panose="02020603050405020304" pitchFamily="18" charset="0"/>
                <a:hlinkClick r:id="rId8"/>
              </a:rPr>
              <a:t>Koordinasyon</a:t>
            </a:r>
            <a:r>
              <a:rPr lang="en-US" dirty="0">
                <a:solidFill>
                  <a:srgbClr val="002D71"/>
                </a:solidFill>
                <a:latin typeface="Arial" panose="020B0604020202020204" pitchFamily="34" charset="0"/>
                <a:ea typeface="Times New Roman" panose="02020603050405020304" pitchFamily="18" charset="0"/>
                <a:hlinkClick r:id="rId8"/>
              </a:rPr>
              <a:t> </a:t>
            </a:r>
            <a:r>
              <a:rPr lang="en-US" dirty="0" err="1">
                <a:solidFill>
                  <a:srgbClr val="002D71"/>
                </a:solidFill>
                <a:latin typeface="Arial" panose="020B0604020202020204" pitchFamily="34" charset="0"/>
                <a:ea typeface="Times New Roman" panose="02020603050405020304" pitchFamily="18" charset="0"/>
                <a:hlinkClick r:id="rId8"/>
              </a:rPr>
              <a:t>Birimi</a:t>
            </a:r>
            <a:r>
              <a:rPr lang="en-US" dirty="0">
                <a:solidFill>
                  <a:srgbClr val="002D71"/>
                </a:solidFill>
                <a:latin typeface="Arial" panose="020B0604020202020204" pitchFamily="34" charset="0"/>
                <a:ea typeface="Times New Roman" panose="02020603050405020304" pitchFamily="18" charset="0"/>
                <a:hlinkClick r:id="rId8"/>
              </a:rPr>
              <a:t> (PAUBAP) </a:t>
            </a:r>
            <a:r>
              <a:rPr lang="en-US" dirty="0" err="1">
                <a:solidFill>
                  <a:srgbClr val="002D71"/>
                </a:solidFill>
                <a:latin typeface="Arial" panose="020B0604020202020204" pitchFamily="34" charset="0"/>
                <a:ea typeface="Times New Roman" panose="02020603050405020304" pitchFamily="18" charset="0"/>
                <a:hlinkClick r:id="rId8"/>
              </a:rPr>
              <a:t>Yönergesi</a:t>
            </a:r>
            <a:r>
              <a:rPr lang="en-US" dirty="0">
                <a:solidFill>
                  <a:srgbClr val="002D71"/>
                </a:solidFill>
                <a:latin typeface="Arial" panose="020B0604020202020204" pitchFamily="34" charset="0"/>
                <a:ea typeface="Times New Roman" panose="02020603050405020304" pitchFamily="18" charset="0"/>
                <a:hlinkClick r:id="rId8"/>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9"/>
              </a:rPr>
              <a:t>Bilimsel</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Araştırma</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ve</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Yayın</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Etiği</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Araştırma</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Projesi</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Başvuru</a:t>
            </a:r>
            <a:r>
              <a:rPr lang="en-US" dirty="0">
                <a:solidFill>
                  <a:srgbClr val="0071CD"/>
                </a:solidFill>
                <a:latin typeface="Arial" panose="020B0604020202020204" pitchFamily="34" charset="0"/>
                <a:ea typeface="Times New Roman" panose="02020603050405020304" pitchFamily="18" charset="0"/>
                <a:hlinkClick r:id="rId9"/>
              </a:rPr>
              <a:t> </a:t>
            </a:r>
            <a:r>
              <a:rPr lang="en-US" dirty="0" err="1">
                <a:solidFill>
                  <a:srgbClr val="0071CD"/>
                </a:solidFill>
                <a:latin typeface="Arial" panose="020B0604020202020204" pitchFamily="34" charset="0"/>
                <a:ea typeface="Times New Roman" panose="02020603050405020304" pitchFamily="18" charset="0"/>
                <a:hlinkClick r:id="rId9"/>
              </a:rPr>
              <a:t>Formu</a:t>
            </a:r>
            <a:r>
              <a:rPr lang="en-US" dirty="0">
                <a:solidFill>
                  <a:srgbClr val="0071CD"/>
                </a:solidFill>
                <a:latin typeface="Arial" panose="020B0604020202020204" pitchFamily="34" charset="0"/>
                <a:ea typeface="Times New Roman" panose="02020603050405020304" pitchFamily="18" charset="0"/>
                <a:hlinkClick r:id="rId9"/>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10"/>
              </a:rPr>
              <a:t>Bilimsel</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Araştırma</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ve</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Yayın</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Etiği</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Lisansüstü</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Tez</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Çalışması</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Başvuru</a:t>
            </a:r>
            <a:r>
              <a:rPr lang="en-US" dirty="0">
                <a:solidFill>
                  <a:srgbClr val="002D71"/>
                </a:solidFill>
                <a:latin typeface="Arial" panose="020B0604020202020204" pitchFamily="34" charset="0"/>
                <a:ea typeface="Times New Roman" panose="02020603050405020304" pitchFamily="18" charset="0"/>
                <a:hlinkClick r:id="rId10"/>
              </a:rPr>
              <a:t> </a:t>
            </a:r>
            <a:r>
              <a:rPr lang="en-US" dirty="0" err="1">
                <a:solidFill>
                  <a:srgbClr val="002D71"/>
                </a:solidFill>
                <a:latin typeface="Arial" panose="020B0604020202020204" pitchFamily="34" charset="0"/>
                <a:ea typeface="Times New Roman" panose="02020603050405020304" pitchFamily="18" charset="0"/>
                <a:hlinkClick r:id="rId10"/>
              </a:rPr>
              <a:t>Formu</a:t>
            </a:r>
            <a:r>
              <a:rPr lang="en-US" dirty="0">
                <a:solidFill>
                  <a:srgbClr val="002D71"/>
                </a:solidFill>
                <a:latin typeface="Arial" panose="020B0604020202020204" pitchFamily="34" charset="0"/>
                <a:ea typeface="Times New Roman" panose="02020603050405020304" pitchFamily="18" charset="0"/>
                <a:hlinkClick r:id="rId10"/>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11"/>
              </a:rPr>
              <a:t>Bilimsel</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Araştırma</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ve</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Yayın</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Etiği</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Taahhütname</a:t>
            </a:r>
            <a:r>
              <a:rPr lang="en-US" dirty="0">
                <a:solidFill>
                  <a:srgbClr val="0071CD"/>
                </a:solidFill>
                <a:latin typeface="Arial" panose="020B0604020202020204" pitchFamily="34" charset="0"/>
                <a:ea typeface="Times New Roman" panose="02020603050405020304" pitchFamily="18" charset="0"/>
                <a:hlinkClick r:id="rId11"/>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12"/>
              </a:rPr>
              <a:t>Bilimsel</a:t>
            </a:r>
            <a:r>
              <a:rPr lang="en-US" dirty="0">
                <a:solidFill>
                  <a:srgbClr val="002D71"/>
                </a:solidFill>
                <a:latin typeface="Arial" panose="020B0604020202020204" pitchFamily="34" charset="0"/>
                <a:ea typeface="Times New Roman" panose="02020603050405020304" pitchFamily="18" charset="0"/>
                <a:hlinkClick r:id="rId12"/>
              </a:rPr>
              <a:t> </a:t>
            </a:r>
            <a:r>
              <a:rPr lang="en-US" dirty="0" err="1">
                <a:solidFill>
                  <a:srgbClr val="002D71"/>
                </a:solidFill>
                <a:latin typeface="Arial" panose="020B0604020202020204" pitchFamily="34" charset="0"/>
                <a:ea typeface="Times New Roman" panose="02020603050405020304" pitchFamily="18" charset="0"/>
                <a:hlinkClick r:id="rId12"/>
              </a:rPr>
              <a:t>Araştırma</a:t>
            </a:r>
            <a:r>
              <a:rPr lang="en-US" dirty="0">
                <a:solidFill>
                  <a:srgbClr val="002D71"/>
                </a:solidFill>
                <a:latin typeface="Arial" panose="020B0604020202020204" pitchFamily="34" charset="0"/>
                <a:ea typeface="Times New Roman" panose="02020603050405020304" pitchFamily="18" charset="0"/>
                <a:hlinkClick r:id="rId12"/>
              </a:rPr>
              <a:t> </a:t>
            </a:r>
            <a:r>
              <a:rPr lang="en-US" dirty="0" err="1">
                <a:solidFill>
                  <a:srgbClr val="002D71"/>
                </a:solidFill>
                <a:latin typeface="Arial" panose="020B0604020202020204" pitchFamily="34" charset="0"/>
                <a:ea typeface="Times New Roman" panose="02020603050405020304" pitchFamily="18" charset="0"/>
                <a:hlinkClick r:id="rId12"/>
              </a:rPr>
              <a:t>ve</a:t>
            </a:r>
            <a:r>
              <a:rPr lang="en-US" dirty="0">
                <a:solidFill>
                  <a:srgbClr val="002D71"/>
                </a:solidFill>
                <a:latin typeface="Arial" panose="020B0604020202020204" pitchFamily="34" charset="0"/>
                <a:ea typeface="Times New Roman" panose="02020603050405020304" pitchFamily="18" charset="0"/>
                <a:hlinkClick r:id="rId12"/>
              </a:rPr>
              <a:t> </a:t>
            </a:r>
            <a:r>
              <a:rPr lang="en-US" dirty="0" err="1">
                <a:solidFill>
                  <a:srgbClr val="002D71"/>
                </a:solidFill>
                <a:latin typeface="Arial" panose="020B0604020202020204" pitchFamily="34" charset="0"/>
                <a:ea typeface="Times New Roman" panose="02020603050405020304" pitchFamily="18" charset="0"/>
                <a:hlinkClick r:id="rId12"/>
              </a:rPr>
              <a:t>Yayın</a:t>
            </a:r>
            <a:r>
              <a:rPr lang="en-US" dirty="0">
                <a:solidFill>
                  <a:srgbClr val="002D71"/>
                </a:solidFill>
                <a:latin typeface="Arial" panose="020B0604020202020204" pitchFamily="34" charset="0"/>
                <a:ea typeface="Times New Roman" panose="02020603050405020304" pitchFamily="18" charset="0"/>
                <a:hlinkClick r:id="rId12"/>
              </a:rPr>
              <a:t> </a:t>
            </a:r>
            <a:r>
              <a:rPr lang="en-US" dirty="0" err="1">
                <a:solidFill>
                  <a:srgbClr val="002D71"/>
                </a:solidFill>
                <a:latin typeface="Arial" panose="020B0604020202020204" pitchFamily="34" charset="0"/>
                <a:ea typeface="Times New Roman" panose="02020603050405020304" pitchFamily="18" charset="0"/>
                <a:hlinkClick r:id="rId12"/>
              </a:rPr>
              <a:t>Etiği</a:t>
            </a:r>
            <a:r>
              <a:rPr lang="en-US" dirty="0">
                <a:solidFill>
                  <a:srgbClr val="002D71"/>
                </a:solidFill>
                <a:latin typeface="Arial" panose="020B0604020202020204" pitchFamily="34" charset="0"/>
                <a:ea typeface="Times New Roman" panose="02020603050405020304" pitchFamily="18" charset="0"/>
                <a:hlinkClick r:id="rId12"/>
              </a:rPr>
              <a:t> </a:t>
            </a:r>
            <a:r>
              <a:rPr lang="en-US" dirty="0" err="1">
                <a:solidFill>
                  <a:srgbClr val="002D71"/>
                </a:solidFill>
                <a:latin typeface="Arial" panose="020B0604020202020204" pitchFamily="34" charset="0"/>
                <a:ea typeface="Times New Roman" panose="02020603050405020304" pitchFamily="18" charset="0"/>
                <a:hlinkClick r:id="rId12"/>
              </a:rPr>
              <a:t>Yönergesi</a:t>
            </a:r>
            <a:r>
              <a:rPr lang="en-US" dirty="0">
                <a:solidFill>
                  <a:srgbClr val="002D71"/>
                </a:solidFill>
                <a:latin typeface="Arial" panose="020B0604020202020204" pitchFamily="34" charset="0"/>
                <a:ea typeface="Times New Roman" panose="02020603050405020304" pitchFamily="18" charset="0"/>
                <a:hlinkClick r:id="rId12"/>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13"/>
              </a:rPr>
              <a:t>Doktora</a:t>
            </a:r>
            <a:r>
              <a:rPr lang="en-US" dirty="0">
                <a:solidFill>
                  <a:srgbClr val="002D71"/>
                </a:solidFill>
                <a:latin typeface="Arial" panose="020B0604020202020204" pitchFamily="34" charset="0"/>
                <a:ea typeface="Times New Roman" panose="02020603050405020304" pitchFamily="18" charset="0"/>
                <a:hlinkClick r:id="rId13"/>
              </a:rPr>
              <a:t> </a:t>
            </a:r>
            <a:r>
              <a:rPr lang="en-US" dirty="0" err="1">
                <a:solidFill>
                  <a:srgbClr val="002D71"/>
                </a:solidFill>
                <a:latin typeface="Arial" panose="020B0604020202020204" pitchFamily="34" charset="0"/>
                <a:ea typeface="Times New Roman" panose="02020603050405020304" pitchFamily="18" charset="0"/>
                <a:hlinkClick r:id="rId13"/>
              </a:rPr>
              <a:t>Sonrası</a:t>
            </a:r>
            <a:r>
              <a:rPr lang="en-US" dirty="0">
                <a:solidFill>
                  <a:srgbClr val="002D71"/>
                </a:solidFill>
                <a:latin typeface="Arial" panose="020B0604020202020204" pitchFamily="34" charset="0"/>
                <a:ea typeface="Times New Roman" panose="02020603050405020304" pitchFamily="18" charset="0"/>
                <a:hlinkClick r:id="rId13"/>
              </a:rPr>
              <a:t> </a:t>
            </a:r>
            <a:r>
              <a:rPr lang="en-US" dirty="0" err="1">
                <a:solidFill>
                  <a:srgbClr val="002D71"/>
                </a:solidFill>
                <a:latin typeface="Arial" panose="020B0604020202020204" pitchFamily="34" charset="0"/>
                <a:ea typeface="Times New Roman" panose="02020603050405020304" pitchFamily="18" charset="0"/>
                <a:hlinkClick r:id="rId13"/>
              </a:rPr>
              <a:t>Araştırma</a:t>
            </a:r>
            <a:r>
              <a:rPr lang="en-US" dirty="0">
                <a:solidFill>
                  <a:srgbClr val="002D71"/>
                </a:solidFill>
                <a:latin typeface="Arial" panose="020B0604020202020204" pitchFamily="34" charset="0"/>
                <a:ea typeface="Times New Roman" panose="02020603050405020304" pitchFamily="18" charset="0"/>
                <a:hlinkClick r:id="rId13"/>
              </a:rPr>
              <a:t> </a:t>
            </a:r>
            <a:r>
              <a:rPr lang="en-US" dirty="0" err="1">
                <a:solidFill>
                  <a:srgbClr val="002D71"/>
                </a:solidFill>
                <a:latin typeface="Arial" panose="020B0604020202020204" pitchFamily="34" charset="0"/>
                <a:ea typeface="Times New Roman" panose="02020603050405020304" pitchFamily="18" charset="0"/>
                <a:hlinkClick r:id="rId13"/>
              </a:rPr>
              <a:t>Programı</a:t>
            </a:r>
            <a:r>
              <a:rPr lang="en-US" dirty="0">
                <a:solidFill>
                  <a:srgbClr val="002D71"/>
                </a:solidFill>
                <a:latin typeface="Arial" panose="020B0604020202020204" pitchFamily="34" charset="0"/>
                <a:ea typeface="Times New Roman" panose="02020603050405020304" pitchFamily="18" charset="0"/>
                <a:hlinkClick r:id="rId13"/>
              </a:rPr>
              <a:t> (DOSAP) </a:t>
            </a:r>
            <a:r>
              <a:rPr lang="en-US" dirty="0" err="1">
                <a:solidFill>
                  <a:srgbClr val="002D71"/>
                </a:solidFill>
                <a:latin typeface="Arial" panose="020B0604020202020204" pitchFamily="34" charset="0"/>
                <a:ea typeface="Times New Roman" panose="02020603050405020304" pitchFamily="18" charset="0"/>
                <a:hlinkClick r:id="rId13"/>
              </a:rPr>
              <a:t>Formları</a:t>
            </a:r>
            <a:r>
              <a:rPr lang="en-US" dirty="0">
                <a:solidFill>
                  <a:srgbClr val="002D71"/>
                </a:solidFill>
                <a:latin typeface="Arial" panose="020B0604020202020204" pitchFamily="34" charset="0"/>
                <a:ea typeface="Times New Roman" panose="02020603050405020304" pitchFamily="18" charset="0"/>
                <a:hlinkClick r:id="rId13"/>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14"/>
              </a:rPr>
              <a:t>Doktora</a:t>
            </a:r>
            <a:r>
              <a:rPr lang="en-US" dirty="0">
                <a:solidFill>
                  <a:srgbClr val="0071CD"/>
                </a:solidFill>
                <a:latin typeface="Arial" panose="020B0604020202020204" pitchFamily="34" charset="0"/>
                <a:ea typeface="Times New Roman" panose="02020603050405020304" pitchFamily="18" charset="0"/>
                <a:hlinkClick r:id="rId14"/>
              </a:rPr>
              <a:t> </a:t>
            </a:r>
            <a:r>
              <a:rPr lang="en-US" dirty="0" err="1">
                <a:solidFill>
                  <a:srgbClr val="0071CD"/>
                </a:solidFill>
                <a:latin typeface="Arial" panose="020B0604020202020204" pitchFamily="34" charset="0"/>
                <a:ea typeface="Times New Roman" panose="02020603050405020304" pitchFamily="18" charset="0"/>
                <a:hlinkClick r:id="rId14"/>
              </a:rPr>
              <a:t>Sonrası</a:t>
            </a:r>
            <a:r>
              <a:rPr lang="en-US" dirty="0">
                <a:solidFill>
                  <a:srgbClr val="0071CD"/>
                </a:solidFill>
                <a:latin typeface="Arial" panose="020B0604020202020204" pitchFamily="34" charset="0"/>
                <a:ea typeface="Times New Roman" panose="02020603050405020304" pitchFamily="18" charset="0"/>
                <a:hlinkClick r:id="rId14"/>
              </a:rPr>
              <a:t> </a:t>
            </a:r>
            <a:r>
              <a:rPr lang="en-US" dirty="0" err="1">
                <a:solidFill>
                  <a:srgbClr val="0071CD"/>
                </a:solidFill>
                <a:latin typeface="Arial" panose="020B0604020202020204" pitchFamily="34" charset="0"/>
                <a:ea typeface="Times New Roman" panose="02020603050405020304" pitchFamily="18" charset="0"/>
                <a:hlinkClick r:id="rId14"/>
              </a:rPr>
              <a:t>Araştırma</a:t>
            </a:r>
            <a:r>
              <a:rPr lang="en-US" dirty="0">
                <a:solidFill>
                  <a:srgbClr val="0071CD"/>
                </a:solidFill>
                <a:latin typeface="Arial" panose="020B0604020202020204" pitchFamily="34" charset="0"/>
                <a:ea typeface="Times New Roman" panose="02020603050405020304" pitchFamily="18" charset="0"/>
                <a:hlinkClick r:id="rId14"/>
              </a:rPr>
              <a:t> </a:t>
            </a:r>
            <a:r>
              <a:rPr lang="en-US" dirty="0" err="1">
                <a:solidFill>
                  <a:srgbClr val="0071CD"/>
                </a:solidFill>
                <a:latin typeface="Arial" panose="020B0604020202020204" pitchFamily="34" charset="0"/>
                <a:ea typeface="Times New Roman" panose="02020603050405020304" pitchFamily="18" charset="0"/>
                <a:hlinkClick r:id="rId14"/>
              </a:rPr>
              <a:t>Programı</a:t>
            </a:r>
            <a:r>
              <a:rPr lang="en-US" dirty="0">
                <a:solidFill>
                  <a:srgbClr val="0071CD"/>
                </a:solidFill>
                <a:latin typeface="Arial" panose="020B0604020202020204" pitchFamily="34" charset="0"/>
                <a:ea typeface="Times New Roman" panose="02020603050405020304" pitchFamily="18" charset="0"/>
                <a:hlinkClick r:id="rId14"/>
              </a:rPr>
              <a:t> (DOSAP) </a:t>
            </a:r>
            <a:r>
              <a:rPr lang="en-US" dirty="0" err="1">
                <a:solidFill>
                  <a:srgbClr val="0071CD"/>
                </a:solidFill>
                <a:latin typeface="Arial" panose="020B0604020202020204" pitchFamily="34" charset="0"/>
                <a:ea typeface="Times New Roman" panose="02020603050405020304" pitchFamily="18" charset="0"/>
                <a:hlinkClick r:id="rId14"/>
              </a:rPr>
              <a:t>Uygulama</a:t>
            </a:r>
            <a:r>
              <a:rPr lang="en-US" dirty="0">
                <a:solidFill>
                  <a:srgbClr val="0071CD"/>
                </a:solidFill>
                <a:latin typeface="Arial" panose="020B0604020202020204" pitchFamily="34" charset="0"/>
                <a:ea typeface="Times New Roman" panose="02020603050405020304" pitchFamily="18" charset="0"/>
                <a:hlinkClick r:id="rId14"/>
              </a:rPr>
              <a:t> </a:t>
            </a:r>
            <a:r>
              <a:rPr lang="en-US" dirty="0" err="1">
                <a:solidFill>
                  <a:srgbClr val="0071CD"/>
                </a:solidFill>
                <a:latin typeface="Arial" panose="020B0604020202020204" pitchFamily="34" charset="0"/>
                <a:ea typeface="Times New Roman" panose="02020603050405020304" pitchFamily="18" charset="0"/>
                <a:hlinkClick r:id="rId14"/>
              </a:rPr>
              <a:t>Yönergesi</a:t>
            </a:r>
            <a:r>
              <a:rPr lang="en-US" dirty="0">
                <a:solidFill>
                  <a:srgbClr val="0071CD"/>
                </a:solidFill>
                <a:latin typeface="Arial" panose="020B0604020202020204" pitchFamily="34" charset="0"/>
                <a:ea typeface="Times New Roman" panose="02020603050405020304" pitchFamily="18" charset="0"/>
                <a:hlinkClick r:id="rId14"/>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15"/>
              </a:rPr>
              <a:t>Girişimsel</a:t>
            </a:r>
            <a:r>
              <a:rPr lang="en-US" dirty="0">
                <a:solidFill>
                  <a:srgbClr val="0071CD"/>
                </a:solidFill>
                <a:latin typeface="Arial" panose="020B0604020202020204" pitchFamily="34" charset="0"/>
                <a:ea typeface="Times New Roman" panose="02020603050405020304" pitchFamily="18" charset="0"/>
                <a:hlinkClick r:id="rId15"/>
              </a:rPr>
              <a:t> </a:t>
            </a:r>
            <a:r>
              <a:rPr lang="en-US" dirty="0" err="1">
                <a:solidFill>
                  <a:srgbClr val="0071CD"/>
                </a:solidFill>
                <a:latin typeface="Arial" panose="020B0604020202020204" pitchFamily="34" charset="0"/>
                <a:ea typeface="Times New Roman" panose="02020603050405020304" pitchFamily="18" charset="0"/>
                <a:hlinkClick r:id="rId15"/>
              </a:rPr>
              <a:t>Olmayan</a:t>
            </a:r>
            <a:r>
              <a:rPr lang="en-US" dirty="0">
                <a:solidFill>
                  <a:srgbClr val="0071CD"/>
                </a:solidFill>
                <a:latin typeface="Arial" panose="020B0604020202020204" pitchFamily="34" charset="0"/>
                <a:ea typeface="Times New Roman" panose="02020603050405020304" pitchFamily="18" charset="0"/>
                <a:hlinkClick r:id="rId15"/>
              </a:rPr>
              <a:t> </a:t>
            </a:r>
            <a:r>
              <a:rPr lang="en-US" dirty="0" err="1">
                <a:solidFill>
                  <a:srgbClr val="0071CD"/>
                </a:solidFill>
                <a:latin typeface="Arial" panose="020B0604020202020204" pitchFamily="34" charset="0"/>
                <a:ea typeface="Times New Roman" panose="02020603050405020304" pitchFamily="18" charset="0"/>
                <a:hlinkClick r:id="rId15"/>
              </a:rPr>
              <a:t>Klinik</a:t>
            </a:r>
            <a:r>
              <a:rPr lang="en-US" dirty="0">
                <a:solidFill>
                  <a:srgbClr val="0071CD"/>
                </a:solidFill>
                <a:latin typeface="Arial" panose="020B0604020202020204" pitchFamily="34" charset="0"/>
                <a:ea typeface="Times New Roman" panose="02020603050405020304" pitchFamily="18" charset="0"/>
                <a:hlinkClick r:id="rId15"/>
              </a:rPr>
              <a:t> </a:t>
            </a:r>
            <a:r>
              <a:rPr lang="en-US" dirty="0" err="1">
                <a:solidFill>
                  <a:srgbClr val="0071CD"/>
                </a:solidFill>
                <a:latin typeface="Arial" panose="020B0604020202020204" pitchFamily="34" charset="0"/>
                <a:ea typeface="Times New Roman" panose="02020603050405020304" pitchFamily="18" charset="0"/>
                <a:hlinkClick r:id="rId15"/>
              </a:rPr>
              <a:t>Araştırmalar</a:t>
            </a:r>
            <a:r>
              <a:rPr lang="en-US" dirty="0">
                <a:solidFill>
                  <a:srgbClr val="0071CD"/>
                </a:solidFill>
                <a:latin typeface="Arial" panose="020B0604020202020204" pitchFamily="34" charset="0"/>
                <a:ea typeface="Times New Roman" panose="02020603050405020304" pitchFamily="18" charset="0"/>
                <a:hlinkClick r:id="rId15"/>
              </a:rPr>
              <a:t> </a:t>
            </a:r>
            <a:r>
              <a:rPr lang="en-US" dirty="0" err="1">
                <a:solidFill>
                  <a:srgbClr val="0071CD"/>
                </a:solidFill>
                <a:latin typeface="Arial" panose="020B0604020202020204" pitchFamily="34" charset="0"/>
                <a:ea typeface="Times New Roman" panose="02020603050405020304" pitchFamily="18" charset="0"/>
                <a:hlinkClick r:id="rId15"/>
              </a:rPr>
              <a:t>Etik</a:t>
            </a:r>
            <a:r>
              <a:rPr lang="en-US" dirty="0">
                <a:solidFill>
                  <a:srgbClr val="0071CD"/>
                </a:solidFill>
                <a:latin typeface="Arial" panose="020B0604020202020204" pitchFamily="34" charset="0"/>
                <a:ea typeface="Times New Roman" panose="02020603050405020304" pitchFamily="18" charset="0"/>
                <a:hlinkClick r:id="rId15"/>
              </a:rPr>
              <a:t> Kurulu </a:t>
            </a:r>
            <a:r>
              <a:rPr lang="en-US" dirty="0" err="1">
                <a:solidFill>
                  <a:srgbClr val="0071CD"/>
                </a:solidFill>
                <a:latin typeface="Arial" panose="020B0604020202020204" pitchFamily="34" charset="0"/>
                <a:ea typeface="Times New Roman" panose="02020603050405020304" pitchFamily="18" charset="0"/>
                <a:hlinkClick r:id="rId15"/>
              </a:rPr>
              <a:t>Yönergesi</a:t>
            </a:r>
            <a:r>
              <a:rPr lang="en-US" dirty="0">
                <a:solidFill>
                  <a:srgbClr val="0071CD"/>
                </a:solidFill>
                <a:latin typeface="Arial" panose="020B0604020202020204" pitchFamily="34" charset="0"/>
                <a:ea typeface="Times New Roman" panose="02020603050405020304" pitchFamily="18" charset="0"/>
                <a:hlinkClick r:id="rId15"/>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16"/>
              </a:rPr>
              <a:t>Hayvan</a:t>
            </a:r>
            <a:r>
              <a:rPr lang="en-US" dirty="0">
                <a:solidFill>
                  <a:srgbClr val="002D71"/>
                </a:solidFill>
                <a:latin typeface="Arial" panose="020B0604020202020204" pitchFamily="34" charset="0"/>
                <a:ea typeface="Times New Roman" panose="02020603050405020304" pitchFamily="18" charset="0"/>
                <a:hlinkClick r:id="rId16"/>
              </a:rPr>
              <a:t> </a:t>
            </a:r>
            <a:r>
              <a:rPr lang="en-US" dirty="0" err="1">
                <a:solidFill>
                  <a:srgbClr val="002D71"/>
                </a:solidFill>
                <a:latin typeface="Arial" panose="020B0604020202020204" pitchFamily="34" charset="0"/>
                <a:ea typeface="Times New Roman" panose="02020603050405020304" pitchFamily="18" charset="0"/>
                <a:hlinkClick r:id="rId16"/>
              </a:rPr>
              <a:t>Deneyleri</a:t>
            </a:r>
            <a:r>
              <a:rPr lang="en-US" dirty="0">
                <a:solidFill>
                  <a:srgbClr val="002D71"/>
                </a:solidFill>
                <a:latin typeface="Arial" panose="020B0604020202020204" pitchFamily="34" charset="0"/>
                <a:ea typeface="Times New Roman" panose="02020603050405020304" pitchFamily="18" charset="0"/>
                <a:hlinkClick r:id="rId16"/>
              </a:rPr>
              <a:t> </a:t>
            </a:r>
            <a:r>
              <a:rPr lang="en-US" dirty="0" err="1">
                <a:solidFill>
                  <a:srgbClr val="002D71"/>
                </a:solidFill>
                <a:latin typeface="Arial" panose="020B0604020202020204" pitchFamily="34" charset="0"/>
                <a:ea typeface="Times New Roman" panose="02020603050405020304" pitchFamily="18" charset="0"/>
                <a:hlinkClick r:id="rId16"/>
              </a:rPr>
              <a:t>Etik</a:t>
            </a:r>
            <a:r>
              <a:rPr lang="en-US" dirty="0">
                <a:solidFill>
                  <a:srgbClr val="002D71"/>
                </a:solidFill>
                <a:latin typeface="Arial" panose="020B0604020202020204" pitchFamily="34" charset="0"/>
                <a:ea typeface="Times New Roman" panose="02020603050405020304" pitchFamily="18" charset="0"/>
                <a:hlinkClick r:id="rId16"/>
              </a:rPr>
              <a:t> Kurulu </a:t>
            </a:r>
            <a:r>
              <a:rPr lang="en-US" dirty="0" err="1">
                <a:solidFill>
                  <a:srgbClr val="002D71"/>
                </a:solidFill>
                <a:latin typeface="Arial" panose="020B0604020202020204" pitchFamily="34" charset="0"/>
                <a:ea typeface="Times New Roman" panose="02020603050405020304" pitchFamily="18" charset="0"/>
                <a:hlinkClick r:id="rId16"/>
              </a:rPr>
              <a:t>Yönergesi</a:t>
            </a:r>
            <a:r>
              <a:rPr lang="en-US" dirty="0">
                <a:solidFill>
                  <a:srgbClr val="002D71"/>
                </a:solidFill>
                <a:latin typeface="Arial" panose="020B0604020202020204" pitchFamily="34" charset="0"/>
                <a:ea typeface="Times New Roman" panose="02020603050405020304" pitchFamily="18" charset="0"/>
                <a:hlinkClick r:id="rId16"/>
              </a:rPr>
              <a:t> </a:t>
            </a:r>
            <a:endParaRPr lang="en-US" sz="2400" dirty="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719064" y="3068960"/>
            <a:ext cx="7453336" cy="3600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34732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27</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2195736" y="260648"/>
            <a:ext cx="5020925" cy="954107"/>
          </a:xfrm>
          <a:prstGeom prst="rect">
            <a:avLst/>
          </a:prstGeom>
        </p:spPr>
        <p:txBody>
          <a:bodyPr wrap="none">
            <a:spAutoFit/>
          </a:bodyPr>
          <a:lstStyle/>
          <a:p>
            <a:pPr algn="ctr"/>
            <a:r>
              <a:rPr lang="tr-TR" altLang="en-US" sz="2800" dirty="0">
                <a:solidFill>
                  <a:srgbClr val="A50021"/>
                </a:solidFill>
              </a:rPr>
              <a:t>Araştırma ve geliştirme süreci </a:t>
            </a:r>
          </a:p>
          <a:p>
            <a:pPr algn="ctr"/>
            <a:r>
              <a:rPr lang="tr-TR" altLang="en-US" sz="2800" dirty="0">
                <a:solidFill>
                  <a:srgbClr val="A50021"/>
                </a:solidFill>
              </a:rPr>
              <a:t>Yönetsel ve destek süreçler</a:t>
            </a:r>
            <a:endParaRPr lang="en-US" sz="2800" dirty="0"/>
          </a:p>
        </p:txBody>
      </p:sp>
      <p:sp>
        <p:nvSpPr>
          <p:cNvPr id="4" name="Rectangle 3"/>
          <p:cNvSpPr/>
          <p:nvPr/>
        </p:nvSpPr>
        <p:spPr>
          <a:xfrm>
            <a:off x="539552" y="1698664"/>
            <a:ext cx="8424936" cy="5039649"/>
          </a:xfrm>
          <a:prstGeom prst="rect">
            <a:avLst/>
          </a:prstGeom>
        </p:spPr>
        <p:txBody>
          <a:bodyPr wrap="square">
            <a:spAutoFit/>
          </a:bodyPr>
          <a:lstStyle/>
          <a:p>
            <a:pPr>
              <a:lnSpc>
                <a:spcPct val="114000"/>
              </a:lnSpc>
              <a:spcAft>
                <a:spcPts val="375"/>
              </a:spcAft>
            </a:pP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2D71"/>
                </a:solidFill>
                <a:latin typeface="Arial" panose="020B0604020202020204" pitchFamily="34" charset="0"/>
                <a:ea typeface="Times New Roman" panose="02020603050405020304" pitchFamily="18" charset="0"/>
                <a:hlinkClick r:id="rId3"/>
              </a:rPr>
              <a:t>KKK, </a:t>
            </a:r>
            <a:r>
              <a:rPr lang="en-US" dirty="0" err="1">
                <a:solidFill>
                  <a:srgbClr val="002D71"/>
                </a:solidFill>
                <a:latin typeface="Arial" panose="020B0604020202020204" pitchFamily="34" charset="0"/>
                <a:ea typeface="Times New Roman" panose="02020603050405020304" pitchFamily="18" charset="0"/>
                <a:hlinkClick r:id="rId3"/>
              </a:rPr>
              <a:t>Sürekli</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Gelişim</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Grupları</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Ve</a:t>
            </a:r>
            <a:r>
              <a:rPr lang="en-US" dirty="0">
                <a:solidFill>
                  <a:srgbClr val="002D71"/>
                </a:solidFill>
                <a:latin typeface="Arial" panose="020B0604020202020204" pitchFamily="34" charset="0"/>
                <a:ea typeface="Times New Roman" panose="02020603050405020304" pitchFamily="18" charset="0"/>
                <a:hlinkClick r:id="rId3"/>
              </a:rPr>
              <a:t> Kalite </a:t>
            </a:r>
            <a:r>
              <a:rPr lang="en-US" dirty="0" err="1">
                <a:solidFill>
                  <a:srgbClr val="002D71"/>
                </a:solidFill>
                <a:latin typeface="Arial" panose="020B0604020202020204" pitchFamily="34" charset="0"/>
                <a:ea typeface="Times New Roman" panose="02020603050405020304" pitchFamily="18" charset="0"/>
                <a:hlinkClick r:id="rId3"/>
              </a:rPr>
              <a:t>Geliştirme</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Ekipleri</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Çalışma</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Usul</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Ve</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Esasları</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Yönergesi</a:t>
            </a:r>
            <a:r>
              <a:rPr lang="en-US" dirty="0">
                <a:solidFill>
                  <a:srgbClr val="002D71"/>
                </a:solidFill>
                <a:latin typeface="Arial" panose="020B0604020202020204" pitchFamily="34" charset="0"/>
                <a:ea typeface="Times New Roman" panose="02020603050405020304" pitchFamily="18" charset="0"/>
                <a:hlinkClick r:id="rId3"/>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sz="2000" dirty="0" err="1">
                <a:solidFill>
                  <a:srgbClr val="C00000"/>
                </a:solidFill>
                <a:latin typeface="Arial" panose="020B0604020202020204" pitchFamily="34" charset="0"/>
                <a:ea typeface="Times New Roman" panose="02020603050405020304" pitchFamily="18" charset="0"/>
                <a:hlinkClick r:id="rId4"/>
              </a:rPr>
              <a:t>Öğretim</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Ele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Teknoloji</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Geliştirme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Bölgelerinde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Görev</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Şirket</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Kurabilme</a:t>
            </a:r>
            <a:r>
              <a:rPr lang="en-US" sz="2000" dirty="0">
                <a:solidFill>
                  <a:srgbClr val="C00000"/>
                </a:solidFill>
                <a:latin typeface="Arial" panose="020B0604020202020204" pitchFamily="34" charset="0"/>
                <a:ea typeface="Times New Roman" panose="02020603050405020304" pitchFamily="18" charset="0"/>
                <a:hlinkClick r:id="rId4"/>
              </a:rPr>
              <a:t>, Kurulu </a:t>
            </a:r>
            <a:r>
              <a:rPr lang="en-US" sz="2000" dirty="0" err="1">
                <a:solidFill>
                  <a:srgbClr val="C00000"/>
                </a:solidFill>
                <a:latin typeface="Arial" panose="020B0604020202020204" pitchFamily="34" charset="0"/>
                <a:ea typeface="Times New Roman" panose="02020603050405020304" pitchFamily="18" charset="0"/>
                <a:hlinkClick r:id="rId4"/>
              </a:rPr>
              <a:t>Bir</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Şirkette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Ortak</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Olabilme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Ve</a:t>
            </a:r>
            <a:r>
              <a:rPr lang="en-US" sz="2000" dirty="0">
                <a:solidFill>
                  <a:srgbClr val="C00000"/>
                </a:solidFill>
                <a:latin typeface="Arial" panose="020B0604020202020204" pitchFamily="34" charset="0"/>
                <a:ea typeface="Times New Roman" panose="02020603050405020304" pitchFamily="18" charset="0"/>
                <a:hlinkClick r:id="rId4"/>
              </a:rPr>
              <a:t>/</a:t>
            </a:r>
            <a:r>
              <a:rPr lang="en-US" sz="2000" dirty="0" err="1">
                <a:solidFill>
                  <a:srgbClr val="C00000"/>
                </a:solidFill>
                <a:latin typeface="Arial" panose="020B0604020202020204" pitchFamily="34" charset="0"/>
                <a:ea typeface="Times New Roman" panose="02020603050405020304" pitchFamily="18" charset="0"/>
                <a:hlinkClick r:id="rId4"/>
              </a:rPr>
              <a:t>Veya</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Şirketlerin</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Yönetiminde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Görev</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a:solidFill>
                  <a:srgbClr val="C00000"/>
                </a:solidFill>
                <a:latin typeface="Arial" panose="020B0604020202020204" pitchFamily="34" charset="0"/>
                <a:ea typeface="Times New Roman" panose="02020603050405020304" pitchFamily="18" charset="0"/>
              </a:rPr>
              <a:t/>
            </a:r>
            <a:br>
              <a:rPr lang="en-US" sz="2000" dirty="0">
                <a:solidFill>
                  <a:srgbClr val="C00000"/>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5"/>
              </a:rPr>
              <a:t>Pamukkale Üniversitesi </a:t>
            </a:r>
            <a:r>
              <a:rPr lang="en-US" dirty="0" err="1">
                <a:solidFill>
                  <a:srgbClr val="0071CD"/>
                </a:solidFill>
                <a:latin typeface="Arial" panose="020B0604020202020204" pitchFamily="34" charset="0"/>
                <a:ea typeface="Times New Roman" panose="02020603050405020304" pitchFamily="18" charset="0"/>
                <a:hlinkClick r:id="rId5"/>
              </a:rPr>
              <a:t>Danışma</a:t>
            </a:r>
            <a:r>
              <a:rPr lang="en-US" dirty="0">
                <a:solidFill>
                  <a:srgbClr val="0071CD"/>
                </a:solidFill>
                <a:latin typeface="Arial" panose="020B0604020202020204" pitchFamily="34" charset="0"/>
                <a:ea typeface="Times New Roman" panose="02020603050405020304" pitchFamily="18" charset="0"/>
                <a:hlinkClick r:id="rId5"/>
              </a:rPr>
              <a:t> Kurulu </a:t>
            </a:r>
            <a:r>
              <a:rPr lang="en-US" dirty="0" err="1">
                <a:solidFill>
                  <a:srgbClr val="0071CD"/>
                </a:solidFill>
                <a:latin typeface="Arial" panose="020B0604020202020204" pitchFamily="34" charset="0"/>
                <a:ea typeface="Times New Roman" panose="02020603050405020304" pitchFamily="18" charset="0"/>
                <a:hlinkClick r:id="rId5"/>
              </a:rPr>
              <a:t>Yönergesi</a:t>
            </a:r>
            <a:r>
              <a:rPr lang="en-US" dirty="0">
                <a:solidFill>
                  <a:srgbClr val="0071CD"/>
                </a:solidFill>
                <a:latin typeface="Arial" panose="020B0604020202020204" pitchFamily="34" charset="0"/>
                <a:ea typeface="Times New Roman" panose="02020603050405020304" pitchFamily="18" charset="0"/>
                <a:hlinkClick r:id="rId5"/>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6"/>
              </a:rPr>
              <a:t>Pamukkale Üniversitesi </a:t>
            </a:r>
            <a:r>
              <a:rPr lang="en-US" dirty="0" err="1">
                <a:solidFill>
                  <a:srgbClr val="0071CD"/>
                </a:solidFill>
                <a:latin typeface="Arial" panose="020B0604020202020204" pitchFamily="34" charset="0"/>
                <a:ea typeface="Times New Roman" panose="02020603050405020304" pitchFamily="18" charset="0"/>
                <a:hlinkClick r:id="rId6"/>
              </a:rPr>
              <a:t>Yayın</a:t>
            </a:r>
            <a:r>
              <a:rPr lang="en-US" dirty="0">
                <a:solidFill>
                  <a:srgbClr val="0071CD"/>
                </a:solidFill>
                <a:latin typeface="Arial" panose="020B0604020202020204" pitchFamily="34" charset="0"/>
                <a:ea typeface="Times New Roman" panose="02020603050405020304" pitchFamily="18" charset="0"/>
                <a:hlinkClick r:id="rId6"/>
              </a:rPr>
              <a:t> </a:t>
            </a:r>
            <a:r>
              <a:rPr lang="en-US" dirty="0" err="1">
                <a:solidFill>
                  <a:srgbClr val="0071CD"/>
                </a:solidFill>
                <a:latin typeface="Arial" panose="020B0604020202020204" pitchFamily="34" charset="0"/>
                <a:ea typeface="Times New Roman" panose="02020603050405020304" pitchFamily="18" charset="0"/>
                <a:hlinkClick r:id="rId6"/>
              </a:rPr>
              <a:t>Yönergesi</a:t>
            </a:r>
            <a:r>
              <a:rPr lang="en-US" dirty="0">
                <a:solidFill>
                  <a:srgbClr val="0071CD"/>
                </a:solidFill>
                <a:latin typeface="Arial" panose="020B0604020202020204" pitchFamily="34" charset="0"/>
                <a:ea typeface="Times New Roman" panose="02020603050405020304" pitchFamily="18" charset="0"/>
                <a:hlinkClick r:id="rId6"/>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2D71"/>
                </a:solidFill>
                <a:latin typeface="Arial" panose="020B0604020202020204" pitchFamily="34" charset="0"/>
                <a:ea typeface="Times New Roman" panose="02020603050405020304" pitchFamily="18" charset="0"/>
                <a:hlinkClick r:id="rId7"/>
              </a:rPr>
              <a:t>Pamukkale </a:t>
            </a:r>
            <a:r>
              <a:rPr lang="en-US" dirty="0" err="1">
                <a:solidFill>
                  <a:srgbClr val="002D71"/>
                </a:solidFill>
                <a:latin typeface="Arial" panose="020B0604020202020204" pitchFamily="34" charset="0"/>
                <a:ea typeface="Times New Roman" panose="02020603050405020304" pitchFamily="18" charset="0"/>
                <a:hlinkClick r:id="rId7"/>
              </a:rPr>
              <a:t>Üniversitesine</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Bağlı</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Araştırma</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Ve</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Uygulama</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Merkezlerinin</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Açılması</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Ve</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Denetimi</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Yönergesi</a:t>
            </a:r>
            <a:r>
              <a:rPr lang="en-US" dirty="0">
                <a:solidFill>
                  <a:srgbClr val="002D71"/>
                </a:solidFill>
                <a:latin typeface="Arial" panose="020B0604020202020204" pitchFamily="34" charset="0"/>
                <a:ea typeface="Times New Roman" panose="02020603050405020304" pitchFamily="18" charset="0"/>
                <a:hlinkClick r:id="rId7"/>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8"/>
              </a:rPr>
              <a:t>PAÜ - ÖYP </a:t>
            </a:r>
            <a:r>
              <a:rPr lang="en-US" dirty="0" err="1">
                <a:solidFill>
                  <a:srgbClr val="0071CD"/>
                </a:solidFill>
                <a:latin typeface="Arial" panose="020B0604020202020204" pitchFamily="34" charset="0"/>
                <a:ea typeface="Times New Roman" panose="02020603050405020304" pitchFamily="18" charset="0"/>
                <a:hlinkClick r:id="rId8"/>
              </a:rPr>
              <a:t>Araştırma</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Görevlileri</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Kaynak</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Kullanımı</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Yönergesi</a:t>
            </a:r>
            <a:r>
              <a:rPr lang="en-US" dirty="0">
                <a:solidFill>
                  <a:srgbClr val="0071CD"/>
                </a:solidFill>
                <a:latin typeface="Arial" panose="020B0604020202020204" pitchFamily="34" charset="0"/>
                <a:ea typeface="Times New Roman" panose="02020603050405020304" pitchFamily="18" charset="0"/>
                <a:hlinkClick r:id="rId8"/>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9"/>
              </a:rPr>
              <a:t>Proje</a:t>
            </a:r>
            <a:r>
              <a:rPr lang="en-US" dirty="0">
                <a:solidFill>
                  <a:srgbClr val="002D71"/>
                </a:solidFill>
                <a:latin typeface="Arial" panose="020B0604020202020204" pitchFamily="34" charset="0"/>
                <a:ea typeface="Times New Roman" panose="02020603050405020304" pitchFamily="18" charset="0"/>
                <a:hlinkClick r:id="rId9"/>
              </a:rPr>
              <a:t> Destek </a:t>
            </a:r>
            <a:r>
              <a:rPr lang="en-US" dirty="0" err="1">
                <a:solidFill>
                  <a:srgbClr val="002D71"/>
                </a:solidFill>
                <a:latin typeface="Arial" panose="020B0604020202020204" pitchFamily="34" charset="0"/>
                <a:ea typeface="Times New Roman" panose="02020603050405020304" pitchFamily="18" charset="0"/>
                <a:hlinkClick r:id="rId9"/>
              </a:rPr>
              <a:t>Ofisi</a:t>
            </a:r>
            <a:r>
              <a:rPr lang="en-US" dirty="0">
                <a:solidFill>
                  <a:srgbClr val="002D71"/>
                </a:solidFill>
                <a:latin typeface="Arial" panose="020B0604020202020204" pitchFamily="34" charset="0"/>
                <a:ea typeface="Times New Roman" panose="02020603050405020304" pitchFamily="18" charset="0"/>
                <a:hlinkClick r:id="rId9"/>
              </a:rPr>
              <a:t> </a:t>
            </a:r>
            <a:r>
              <a:rPr lang="en-US" dirty="0" err="1">
                <a:solidFill>
                  <a:srgbClr val="002D71"/>
                </a:solidFill>
                <a:latin typeface="Arial" panose="020B0604020202020204" pitchFamily="34" charset="0"/>
                <a:ea typeface="Times New Roman" panose="02020603050405020304" pitchFamily="18" charset="0"/>
                <a:hlinkClick r:id="rId9"/>
              </a:rPr>
              <a:t>Yönergesi</a:t>
            </a:r>
            <a:r>
              <a:rPr lang="en-US" dirty="0">
                <a:solidFill>
                  <a:srgbClr val="002D71"/>
                </a:solidFill>
                <a:latin typeface="Arial" panose="020B0604020202020204" pitchFamily="34" charset="0"/>
                <a:ea typeface="Times New Roman" panose="02020603050405020304" pitchFamily="18" charset="0"/>
                <a:hlinkClick r:id="rId9"/>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10"/>
              </a:rPr>
              <a:t>Teknoloji</a:t>
            </a:r>
            <a:r>
              <a:rPr lang="en-US" dirty="0">
                <a:solidFill>
                  <a:srgbClr val="0071CD"/>
                </a:solidFill>
                <a:latin typeface="Arial" panose="020B0604020202020204" pitchFamily="34" charset="0"/>
                <a:ea typeface="Times New Roman" panose="02020603050405020304" pitchFamily="18" charset="0"/>
                <a:hlinkClick r:id="rId10"/>
              </a:rPr>
              <a:t> </a:t>
            </a:r>
            <a:r>
              <a:rPr lang="en-US" dirty="0" err="1">
                <a:solidFill>
                  <a:srgbClr val="0071CD"/>
                </a:solidFill>
                <a:latin typeface="Arial" panose="020B0604020202020204" pitchFamily="34" charset="0"/>
                <a:ea typeface="Times New Roman" panose="02020603050405020304" pitchFamily="18" charset="0"/>
                <a:hlinkClick r:id="rId10"/>
              </a:rPr>
              <a:t>Fakültesi</a:t>
            </a:r>
            <a:r>
              <a:rPr lang="en-US" dirty="0">
                <a:solidFill>
                  <a:srgbClr val="0071CD"/>
                </a:solidFill>
                <a:latin typeface="Arial" panose="020B0604020202020204" pitchFamily="34" charset="0"/>
                <a:ea typeface="Times New Roman" panose="02020603050405020304" pitchFamily="18" charset="0"/>
                <a:hlinkClick r:id="rId10"/>
              </a:rPr>
              <a:t> </a:t>
            </a:r>
            <a:r>
              <a:rPr lang="en-US" dirty="0" err="1">
                <a:solidFill>
                  <a:srgbClr val="0071CD"/>
                </a:solidFill>
                <a:latin typeface="Arial" panose="020B0604020202020204" pitchFamily="34" charset="0"/>
                <a:ea typeface="Times New Roman" panose="02020603050405020304" pitchFamily="18" charset="0"/>
                <a:hlinkClick r:id="rId10"/>
              </a:rPr>
              <a:t>Danışma</a:t>
            </a:r>
            <a:r>
              <a:rPr lang="en-US" dirty="0">
                <a:solidFill>
                  <a:srgbClr val="0071CD"/>
                </a:solidFill>
                <a:latin typeface="Arial" panose="020B0604020202020204" pitchFamily="34" charset="0"/>
                <a:ea typeface="Times New Roman" panose="02020603050405020304" pitchFamily="18" charset="0"/>
                <a:hlinkClick r:id="rId10"/>
              </a:rPr>
              <a:t> Kurulu </a:t>
            </a:r>
            <a:r>
              <a:rPr lang="en-US" dirty="0" err="1">
                <a:solidFill>
                  <a:srgbClr val="0071CD"/>
                </a:solidFill>
                <a:latin typeface="Arial" panose="020B0604020202020204" pitchFamily="34" charset="0"/>
                <a:ea typeface="Times New Roman" panose="02020603050405020304" pitchFamily="18" charset="0"/>
                <a:hlinkClick r:id="rId10"/>
              </a:rPr>
              <a:t>Yönergesi</a:t>
            </a:r>
            <a:r>
              <a:rPr lang="en-US" dirty="0">
                <a:solidFill>
                  <a:srgbClr val="0071CD"/>
                </a:solidFill>
                <a:latin typeface="Arial" panose="020B0604020202020204" pitchFamily="34" charset="0"/>
                <a:ea typeface="Times New Roman" panose="02020603050405020304" pitchFamily="18" charset="0"/>
                <a:hlinkClick r:id="rId10"/>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11"/>
              </a:rPr>
              <a:t>Tıp </a:t>
            </a:r>
            <a:r>
              <a:rPr lang="en-US" dirty="0" err="1">
                <a:solidFill>
                  <a:srgbClr val="0071CD"/>
                </a:solidFill>
                <a:latin typeface="Arial" panose="020B0604020202020204" pitchFamily="34" charset="0"/>
                <a:ea typeface="Times New Roman" panose="02020603050405020304" pitchFamily="18" charset="0"/>
                <a:hlinkClick r:id="rId11"/>
              </a:rPr>
              <a:t>Fakültesi</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Klinik</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Araştırmalar</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Etik</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Komisyonu</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Yönergesi</a:t>
            </a:r>
            <a:r>
              <a:rPr lang="en-US" dirty="0">
                <a:solidFill>
                  <a:srgbClr val="0071CD"/>
                </a:solidFill>
                <a:latin typeface="Arial" panose="020B0604020202020204" pitchFamily="34" charset="0"/>
                <a:ea typeface="Times New Roman" panose="02020603050405020304" pitchFamily="18" charset="0"/>
                <a:hlinkClick r:id="rId11"/>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12"/>
              </a:rPr>
              <a:t>Tıp </a:t>
            </a:r>
            <a:r>
              <a:rPr lang="en-US" dirty="0" err="1">
                <a:solidFill>
                  <a:srgbClr val="0071CD"/>
                </a:solidFill>
                <a:latin typeface="Arial" panose="020B0604020202020204" pitchFamily="34" charset="0"/>
                <a:ea typeface="Times New Roman" panose="02020603050405020304" pitchFamily="18" charset="0"/>
                <a:hlinkClick r:id="rId12"/>
              </a:rPr>
              <a:t>Fakültesi</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Tıpta</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Uzmanlık</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Tazleri</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Yazım</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Ve</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Basım</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Yönergesi</a:t>
            </a:r>
            <a:r>
              <a:rPr lang="en-US" dirty="0">
                <a:solidFill>
                  <a:srgbClr val="0071CD"/>
                </a:solidFill>
                <a:latin typeface="Arial" panose="020B0604020202020204" pitchFamily="34" charset="0"/>
                <a:ea typeface="Times New Roman" panose="02020603050405020304" pitchFamily="18" charset="0"/>
                <a:hlinkClick r:id="rId12"/>
              </a:rPr>
              <a:t> </a:t>
            </a:r>
            <a:endParaRPr lang="en-US" sz="2400" dirty="0">
              <a:effectLst/>
              <a:latin typeface="Times New Roman" panose="02020603050405020304" pitchFamily="18" charset="0"/>
              <a:ea typeface="Times New Roman" panose="02020603050405020304" pitchFamily="18" charset="0"/>
            </a:endParaRPr>
          </a:p>
        </p:txBody>
      </p:sp>
      <p:sp>
        <p:nvSpPr>
          <p:cNvPr id="8" name="Rounded Rectangle 7"/>
          <p:cNvSpPr/>
          <p:nvPr/>
        </p:nvSpPr>
        <p:spPr>
          <a:xfrm>
            <a:off x="467544" y="2636912"/>
            <a:ext cx="8280920" cy="115212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3992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28</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898236" y="309536"/>
            <a:ext cx="7202156" cy="954107"/>
          </a:xfrm>
          <a:prstGeom prst="rect">
            <a:avLst/>
          </a:prstGeom>
        </p:spPr>
        <p:txBody>
          <a:bodyPr wrap="square">
            <a:spAutoFit/>
          </a:bodyPr>
          <a:lstStyle/>
          <a:p>
            <a:pPr algn="ctr"/>
            <a:r>
              <a:rPr lang="tr-TR" altLang="en-US" sz="2800" dirty="0" smtClean="0">
                <a:solidFill>
                  <a:srgbClr val="A50021"/>
                </a:solidFill>
              </a:rPr>
              <a:t>Araştırma ve geliştirme süreci </a:t>
            </a:r>
          </a:p>
          <a:p>
            <a:pPr algn="ctr"/>
            <a:r>
              <a:rPr lang="tr-TR" altLang="en-US" sz="2800" dirty="0" smtClean="0">
                <a:solidFill>
                  <a:srgbClr val="A50021"/>
                </a:solidFill>
              </a:rPr>
              <a:t>Yönetsel ve destek süreçler</a:t>
            </a:r>
            <a:endParaRPr lang="en-US" sz="2800" dirty="0"/>
          </a:p>
        </p:txBody>
      </p:sp>
      <p:pic>
        <p:nvPicPr>
          <p:cNvPr id="19" name="Picture 18"/>
          <p:cNvPicPr>
            <a:picLocks noChangeAspect="1"/>
          </p:cNvPicPr>
          <p:nvPr/>
        </p:nvPicPr>
        <p:blipFill>
          <a:blip r:embed="rId3"/>
          <a:stretch>
            <a:fillRect/>
          </a:stretch>
        </p:blipFill>
        <p:spPr>
          <a:xfrm>
            <a:off x="727311" y="1384040"/>
            <a:ext cx="7544005" cy="3081806"/>
          </a:xfrm>
          <a:prstGeom prst="rect">
            <a:avLst/>
          </a:prstGeom>
        </p:spPr>
      </p:pic>
      <p:sp>
        <p:nvSpPr>
          <p:cNvPr id="21" name="Oval 20"/>
          <p:cNvSpPr/>
          <p:nvPr/>
        </p:nvSpPr>
        <p:spPr>
          <a:xfrm>
            <a:off x="3059832" y="2348878"/>
            <a:ext cx="3384376" cy="5760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05010" y="4685914"/>
            <a:ext cx="7776864" cy="1754326"/>
          </a:xfrm>
          <a:prstGeom prst="rect">
            <a:avLst/>
          </a:prstGeom>
        </p:spPr>
        <p:txBody>
          <a:bodyPr wrap="square">
            <a:spAutoFit/>
          </a:bodyPr>
          <a:lstStyle/>
          <a:p>
            <a:pPr algn="just">
              <a:spcAft>
                <a:spcPts val="0"/>
              </a:spcAft>
            </a:pPr>
            <a:r>
              <a:rPr lang="en-US" b="1" dirty="0" err="1">
                <a:solidFill>
                  <a:srgbClr val="1C283D"/>
                </a:solidFill>
                <a:latin typeface="Calibri" panose="020F0502020204030204" pitchFamily="34" charset="0"/>
              </a:rPr>
              <a:t>Amaç</a:t>
            </a:r>
            <a:r>
              <a:rPr lang="en-US" b="1" dirty="0">
                <a:solidFill>
                  <a:srgbClr val="1C283D"/>
                </a:solidFill>
                <a:latin typeface="Calibri" panose="020F0502020204030204" pitchFamily="34" charset="0"/>
              </a:rPr>
              <a:t> </a:t>
            </a:r>
            <a:r>
              <a:rPr lang="en-US" b="1" dirty="0" err="1">
                <a:solidFill>
                  <a:srgbClr val="1C283D"/>
                </a:solidFill>
                <a:latin typeface="Calibri" panose="020F0502020204030204" pitchFamily="34" charset="0"/>
              </a:rPr>
              <a:t>ve</a:t>
            </a:r>
            <a:r>
              <a:rPr lang="en-US" b="1" dirty="0">
                <a:solidFill>
                  <a:srgbClr val="1C283D"/>
                </a:solidFill>
                <a:latin typeface="Calibri" panose="020F0502020204030204" pitchFamily="34" charset="0"/>
              </a:rPr>
              <a:t> </a:t>
            </a:r>
            <a:r>
              <a:rPr lang="en-US" b="1" dirty="0" err="1">
                <a:solidFill>
                  <a:srgbClr val="1C283D"/>
                </a:solidFill>
                <a:latin typeface="Calibri" panose="020F0502020204030204" pitchFamily="34" charset="0"/>
              </a:rPr>
              <a:t>kapsam</a:t>
            </a:r>
            <a:endParaRPr lang="en-US" dirty="0">
              <a:solidFill>
                <a:srgbClr val="1C283D"/>
              </a:solidFill>
              <a:latin typeface="Calibri" panose="020F0502020204030204" pitchFamily="34" charset="0"/>
            </a:endParaRPr>
          </a:p>
          <a:p>
            <a:pPr algn="just">
              <a:spcAft>
                <a:spcPts val="0"/>
              </a:spcAft>
            </a:pPr>
            <a:r>
              <a:rPr lang="en-US" b="1" dirty="0">
                <a:solidFill>
                  <a:srgbClr val="1C283D"/>
                </a:solidFill>
                <a:latin typeface="Calibri" panose="020F0502020204030204" pitchFamily="34" charset="0"/>
              </a:rPr>
              <a:t>MADDE 1 –</a:t>
            </a:r>
            <a:r>
              <a:rPr lang="en-US" dirty="0">
                <a:solidFill>
                  <a:srgbClr val="1C283D"/>
                </a:solidFill>
                <a:latin typeface="Calibri" panose="020F0502020204030204" pitchFamily="34" charset="0"/>
              </a:rPr>
              <a:t> (1) Bu </a:t>
            </a:r>
            <a:r>
              <a:rPr lang="en-US" dirty="0" err="1">
                <a:solidFill>
                  <a:srgbClr val="1C283D"/>
                </a:solidFill>
                <a:latin typeface="Calibri" panose="020F0502020204030204" pitchFamily="34" charset="0"/>
              </a:rPr>
              <a:t>Yönetmelik</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yükseköğretim</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kurumlarında</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yürütülen</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bilimsel</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araştırma</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proje</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tekliflerinin</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değerlendirilmesi</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kabulü</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desteklenmesi</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bunlara</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ilişkin</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hizmetlerin</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yürütülmesi</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izlenmesi</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sonuçlarının</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değerlendirilmesi</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kamuoyuna</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duyurulması</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ve</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ilgili</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usul</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ve</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esaslar</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ile</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diğer</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hususları</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belirlemek</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amacıyla</a:t>
            </a:r>
            <a:r>
              <a:rPr lang="en-US" dirty="0">
                <a:solidFill>
                  <a:srgbClr val="1C283D"/>
                </a:solidFill>
                <a:latin typeface="Calibri" panose="020F0502020204030204" pitchFamily="34" charset="0"/>
              </a:rPr>
              <a:t> </a:t>
            </a:r>
            <a:r>
              <a:rPr lang="en-US" dirty="0" err="1">
                <a:solidFill>
                  <a:srgbClr val="1C283D"/>
                </a:solidFill>
                <a:latin typeface="Calibri" panose="020F0502020204030204" pitchFamily="34" charset="0"/>
              </a:rPr>
              <a:t>hazırlanmıştır</a:t>
            </a:r>
            <a:r>
              <a:rPr lang="en-US" dirty="0">
                <a:solidFill>
                  <a:srgbClr val="1C283D"/>
                </a:solidFill>
                <a:latin typeface="Calibri" panose="020F0502020204030204" pitchFamily="34" charset="0"/>
              </a:rPr>
              <a:t>.</a:t>
            </a:r>
            <a:endParaRPr lang="en-US" sz="1800" b="0" i="0" dirty="0">
              <a:solidFill>
                <a:srgbClr val="1C283D"/>
              </a:solidFill>
              <a:effectLst/>
              <a:latin typeface="Calibri" panose="020F0502020204030204" pitchFamily="34" charset="0"/>
            </a:endParaRPr>
          </a:p>
        </p:txBody>
      </p:sp>
    </p:spTree>
    <p:extLst>
      <p:ext uri="{BB962C8B-B14F-4D97-AF65-F5344CB8AC3E}">
        <p14:creationId xmlns:p14="http://schemas.microsoft.com/office/powerpoint/2010/main" val="7953050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29</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1115616" y="1340768"/>
            <a:ext cx="7202156" cy="523220"/>
          </a:xfrm>
          <a:prstGeom prst="rect">
            <a:avLst/>
          </a:prstGeom>
        </p:spPr>
        <p:txBody>
          <a:bodyPr wrap="square">
            <a:spAutoFit/>
          </a:bodyPr>
          <a:lstStyle/>
          <a:p>
            <a:pPr algn="ctr"/>
            <a:r>
              <a:rPr lang="tr-TR" altLang="en-US" sz="2800" dirty="0" err="1" smtClean="0">
                <a:solidFill>
                  <a:srgbClr val="A50021"/>
                </a:solidFill>
              </a:rPr>
              <a:t>PAÜ’de</a:t>
            </a:r>
            <a:r>
              <a:rPr lang="tr-TR" altLang="en-US" sz="2800" dirty="0" smtClean="0">
                <a:solidFill>
                  <a:srgbClr val="A50021"/>
                </a:solidFill>
              </a:rPr>
              <a:t> Geçmişte yapılan uygulamalar</a:t>
            </a:r>
            <a:endParaRPr lang="en-US" sz="2800" dirty="0"/>
          </a:p>
        </p:txBody>
      </p:sp>
      <p:sp>
        <p:nvSpPr>
          <p:cNvPr id="8" name="Rectangle 7"/>
          <p:cNvSpPr/>
          <p:nvPr/>
        </p:nvSpPr>
        <p:spPr>
          <a:xfrm>
            <a:off x="1475656" y="2420888"/>
            <a:ext cx="6048672" cy="1124988"/>
          </a:xfrm>
          <a:prstGeom prst="rect">
            <a:avLst/>
          </a:prstGeom>
        </p:spPr>
        <p:txBody>
          <a:bodyPr wrap="square">
            <a:spAutoFit/>
          </a:bodyPr>
          <a:lstStyle/>
          <a:p>
            <a:pPr marL="342900" indent="-342900">
              <a:lnSpc>
                <a:spcPct val="150000"/>
              </a:lnSpc>
              <a:buFont typeface="Arial" panose="020B0604020202020204" pitchFamily="34" charset="0"/>
              <a:buChar char="•"/>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Rektörlük idari süreçlerinin analizleri</a:t>
            </a:r>
          </a:p>
          <a:p>
            <a:pPr marL="342900" indent="-342900">
              <a:lnSpc>
                <a:spcPct val="150000"/>
              </a:lnSpc>
              <a:buFont typeface="Arial" panose="020B0604020202020204" pitchFamily="34" charset="0"/>
              <a:buChar char="•"/>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Rektörlük idari süreçlerindeki iş analizleri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000994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a:t>
            </a:fld>
            <a:endParaRPr lang="en-US"/>
          </a:p>
        </p:txBody>
      </p:sp>
      <p:sp>
        <p:nvSpPr>
          <p:cNvPr id="3" name="Rectangle 2"/>
          <p:cNvSpPr/>
          <p:nvPr/>
        </p:nvSpPr>
        <p:spPr>
          <a:xfrm>
            <a:off x="1187624" y="2715338"/>
            <a:ext cx="6984776" cy="1338828"/>
          </a:xfrm>
          <a:prstGeom prst="rect">
            <a:avLst/>
          </a:prstGeom>
        </p:spPr>
        <p:txBody>
          <a:bodyPr wrap="square">
            <a:spAutoFit/>
          </a:bodyPr>
          <a:lstStyle/>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hlinkClick r:id="rId3"/>
              </a:rPr>
              <a:t>http://</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hlinkClick r:id="rId3"/>
              </a:rPr>
              <a:t>petek.pau.edu.tr/moodle/course/index.php?categoryid=5</a:t>
            </a:r>
            <a:endPar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PUSULA Sistemine erişimde kullanılan kullanıcı adı ve şifreyle erişilebilir</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476672"/>
            <a:ext cx="8604448" cy="147877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Petek-KAVDEM Uzaktan Öğrenme Platformuna Erişim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spTree>
    <p:extLst>
      <p:ext uri="{BB962C8B-B14F-4D97-AF65-F5344CB8AC3E}">
        <p14:creationId xmlns:p14="http://schemas.microsoft.com/office/powerpoint/2010/main" val="230404777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30</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2"/>
          <p:cNvSpPr txBox="1">
            <a:spLocks noChangeArrowheads="1"/>
          </p:cNvSpPr>
          <p:nvPr/>
        </p:nvSpPr>
        <p:spPr bwMode="auto">
          <a:xfrm>
            <a:off x="179512" y="1073150"/>
            <a:ext cx="3384376"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PAÜ BAP</a:t>
            </a:r>
          </a:p>
          <a:p>
            <a:pPr algn="l" eaLnBrk="1" hangingPunct="1"/>
            <a:r>
              <a:rPr lang="tr-TR" altLang="tr-TR" sz="2800" kern="0" dirty="0" smtClean="0">
                <a:solidFill>
                  <a:srgbClr val="A50021"/>
                </a:solidFill>
              </a:rPr>
              <a:t>İşlem prosedürü</a:t>
            </a:r>
            <a:endParaRPr lang="en-US" altLang="tr-TR" sz="2000" kern="0" dirty="0">
              <a:solidFill>
                <a:srgbClr val="A50021"/>
              </a:solidFill>
            </a:endParaRPr>
          </a:p>
        </p:txBody>
      </p:sp>
      <p:pic>
        <p:nvPicPr>
          <p:cNvPr id="3" name="Picture 2"/>
          <p:cNvPicPr>
            <a:picLocks noChangeAspect="1"/>
          </p:cNvPicPr>
          <p:nvPr/>
        </p:nvPicPr>
        <p:blipFill>
          <a:blip r:embed="rId4"/>
          <a:stretch>
            <a:fillRect/>
          </a:stretch>
        </p:blipFill>
        <p:spPr>
          <a:xfrm>
            <a:off x="2915816" y="0"/>
            <a:ext cx="6090749" cy="6143582"/>
          </a:xfrm>
          <a:prstGeom prst="rect">
            <a:avLst/>
          </a:prstGeom>
        </p:spPr>
      </p:pic>
    </p:spTree>
    <p:extLst>
      <p:ext uri="{BB962C8B-B14F-4D97-AF65-F5344CB8AC3E}">
        <p14:creationId xmlns:p14="http://schemas.microsoft.com/office/powerpoint/2010/main" val="397069048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31</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pic>
        <p:nvPicPr>
          <p:cNvPr id="6" name="Picture 5"/>
          <p:cNvPicPr>
            <a:picLocks noChangeAspect="1"/>
          </p:cNvPicPr>
          <p:nvPr/>
        </p:nvPicPr>
        <p:blipFill>
          <a:blip r:embed="rId4"/>
          <a:stretch>
            <a:fillRect/>
          </a:stretch>
        </p:blipFill>
        <p:spPr>
          <a:xfrm>
            <a:off x="2051720" y="195407"/>
            <a:ext cx="5492571" cy="6287943"/>
          </a:xfrm>
          <a:prstGeom prst="rect">
            <a:avLst/>
          </a:prstGeom>
        </p:spPr>
      </p:pic>
    </p:spTree>
    <p:extLst>
      <p:ext uri="{BB962C8B-B14F-4D97-AF65-F5344CB8AC3E}">
        <p14:creationId xmlns:p14="http://schemas.microsoft.com/office/powerpoint/2010/main" val="367726079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32</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2"/>
          <p:cNvSpPr txBox="1">
            <a:spLocks noChangeArrowheads="1"/>
          </p:cNvSpPr>
          <p:nvPr/>
        </p:nvSpPr>
        <p:spPr bwMode="auto">
          <a:xfrm>
            <a:off x="179512" y="1073150"/>
            <a:ext cx="3384376"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PAÜ BAP</a:t>
            </a:r>
          </a:p>
          <a:p>
            <a:pPr algn="l" eaLnBrk="1" hangingPunct="1"/>
            <a:r>
              <a:rPr lang="tr-TR" altLang="tr-TR" sz="2800" kern="0" dirty="0" smtClean="0">
                <a:solidFill>
                  <a:srgbClr val="A50021"/>
                </a:solidFill>
              </a:rPr>
              <a:t>İş Analizi </a:t>
            </a:r>
            <a:endParaRPr lang="en-US" altLang="tr-TR" sz="2000" kern="0" dirty="0">
              <a:solidFill>
                <a:srgbClr val="A50021"/>
              </a:solidFill>
            </a:endParaRPr>
          </a:p>
        </p:txBody>
      </p:sp>
      <p:pic>
        <p:nvPicPr>
          <p:cNvPr id="4" name="Picture 3"/>
          <p:cNvPicPr>
            <a:picLocks noChangeAspect="1"/>
          </p:cNvPicPr>
          <p:nvPr/>
        </p:nvPicPr>
        <p:blipFill>
          <a:blip r:embed="rId4"/>
          <a:stretch>
            <a:fillRect/>
          </a:stretch>
        </p:blipFill>
        <p:spPr>
          <a:xfrm>
            <a:off x="2483768" y="0"/>
            <a:ext cx="6408492" cy="6491611"/>
          </a:xfrm>
          <a:prstGeom prst="rect">
            <a:avLst/>
          </a:prstGeom>
        </p:spPr>
      </p:pic>
    </p:spTree>
    <p:extLst>
      <p:ext uri="{BB962C8B-B14F-4D97-AF65-F5344CB8AC3E}">
        <p14:creationId xmlns:p14="http://schemas.microsoft.com/office/powerpoint/2010/main" val="17169702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33</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7" name="Rectangle 4"/>
          <p:cNvSpPr txBox="1">
            <a:spLocks noChangeArrowheads="1"/>
          </p:cNvSpPr>
          <p:nvPr/>
        </p:nvSpPr>
        <p:spPr>
          <a:xfrm>
            <a:off x="1619672" y="476672"/>
            <a:ext cx="5909675" cy="74958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smtClean="0">
                <a:solidFill>
                  <a:srgbClr val="A50021"/>
                </a:solidFill>
              </a:rPr>
              <a:t>İlişkili yasal mevzuat</a:t>
            </a:r>
            <a:endParaRPr lang="en-US" altLang="en-US" sz="3200" kern="0" dirty="0" smtClean="0">
              <a:solidFill>
                <a:srgbClr val="A50021"/>
              </a:solidFill>
            </a:endParaRPr>
          </a:p>
        </p:txBody>
      </p:sp>
      <p:sp>
        <p:nvSpPr>
          <p:cNvPr id="8" name="Rectangle 5"/>
          <p:cNvSpPr txBox="1">
            <a:spLocks noChangeArrowheads="1"/>
          </p:cNvSpPr>
          <p:nvPr/>
        </p:nvSpPr>
        <p:spPr bwMode="auto">
          <a:xfrm>
            <a:off x="522660" y="1626462"/>
            <a:ext cx="8352928" cy="49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50000"/>
              </a:lnSpc>
            </a:pPr>
            <a:r>
              <a:rPr lang="tr-TR" altLang="en-US" sz="2000" dirty="0" smtClean="0">
                <a:solidFill>
                  <a:schemeClr val="accent2"/>
                </a:solidFill>
              </a:rPr>
              <a:t>2547 Sayılı Yükseköğretim Kanunu</a:t>
            </a:r>
          </a:p>
          <a:p>
            <a:pPr eaLnBrk="1" hangingPunct="1">
              <a:lnSpc>
                <a:spcPct val="150000"/>
              </a:lnSpc>
            </a:pPr>
            <a:r>
              <a:rPr lang="tr-TR" altLang="en-US" sz="2000" dirty="0" smtClean="0">
                <a:solidFill>
                  <a:schemeClr val="accent2"/>
                </a:solidFill>
              </a:rPr>
              <a:t>5018 </a:t>
            </a:r>
            <a:r>
              <a:rPr lang="tr-TR" altLang="en-US" sz="2000" dirty="0">
                <a:solidFill>
                  <a:schemeClr val="accent2"/>
                </a:solidFill>
              </a:rPr>
              <a:t>Sayılı Kamu Mali Yönetimi ve Kontrol Kanunu kapsamındaki; </a:t>
            </a:r>
            <a:endParaRPr lang="tr-TR" altLang="en-US" sz="2000" dirty="0" smtClean="0">
              <a:solidFill>
                <a:schemeClr val="accent2"/>
              </a:solidFill>
            </a:endParaRPr>
          </a:p>
          <a:p>
            <a:pPr marL="336550" indent="-336550" eaLnBrk="1" hangingPunct="1">
              <a:lnSpc>
                <a:spcPct val="150000"/>
              </a:lnSpc>
              <a:buNone/>
            </a:pPr>
            <a:r>
              <a:rPr lang="tr-TR" altLang="en-US" sz="2000" dirty="0" smtClean="0">
                <a:solidFill>
                  <a:schemeClr val="accent2"/>
                </a:solidFill>
              </a:rPr>
              <a:t>	1</a:t>
            </a:r>
            <a:r>
              <a:rPr lang="tr-TR" altLang="en-US" sz="2000" dirty="0">
                <a:solidFill>
                  <a:schemeClr val="accent2"/>
                </a:solidFill>
              </a:rPr>
              <a:t>) İç Kontrol Standartları Uyum Eylem </a:t>
            </a:r>
            <a:r>
              <a:rPr lang="tr-TR" altLang="en-US" sz="2000" dirty="0" smtClean="0">
                <a:solidFill>
                  <a:schemeClr val="accent2"/>
                </a:solidFill>
              </a:rPr>
              <a:t>Planı</a:t>
            </a:r>
          </a:p>
          <a:p>
            <a:pPr marL="336550" indent="-336550" eaLnBrk="1" hangingPunct="1">
              <a:lnSpc>
                <a:spcPct val="150000"/>
              </a:lnSpc>
              <a:buNone/>
            </a:pPr>
            <a:r>
              <a:rPr lang="tr-TR" altLang="en-US" sz="2000" dirty="0" smtClean="0">
                <a:solidFill>
                  <a:schemeClr val="accent2"/>
                </a:solidFill>
              </a:rPr>
              <a:t>	2</a:t>
            </a:r>
            <a:r>
              <a:rPr lang="tr-TR" altLang="en-US" sz="2000" dirty="0">
                <a:solidFill>
                  <a:schemeClr val="accent2"/>
                </a:solidFill>
              </a:rPr>
              <a:t>) Kamu İç Kontrol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3</a:t>
            </a:r>
            <a:r>
              <a:rPr lang="tr-TR" altLang="en-US" sz="2000" dirty="0">
                <a:solidFill>
                  <a:schemeClr val="accent2"/>
                </a:solidFill>
              </a:rPr>
              <a:t>) Kamu İç Kontrol Standartları </a:t>
            </a:r>
            <a:r>
              <a:rPr lang="tr-TR" altLang="en-US" sz="2000" dirty="0" smtClean="0">
                <a:solidFill>
                  <a:schemeClr val="accent2"/>
                </a:solidFill>
              </a:rPr>
              <a:t>Tebliği</a:t>
            </a:r>
          </a:p>
          <a:p>
            <a:pPr marL="336550" indent="-336550" eaLnBrk="1" hangingPunct="1">
              <a:lnSpc>
                <a:spcPct val="150000"/>
              </a:lnSpc>
              <a:buNone/>
            </a:pPr>
            <a:r>
              <a:rPr lang="tr-TR" altLang="en-US" sz="2000" dirty="0" smtClean="0">
                <a:solidFill>
                  <a:schemeClr val="accent2"/>
                </a:solidFill>
              </a:rPr>
              <a:t>	4</a:t>
            </a:r>
            <a:r>
              <a:rPr lang="tr-TR" altLang="en-US" sz="2000" dirty="0">
                <a:solidFill>
                  <a:schemeClr val="accent2"/>
                </a:solidFill>
              </a:rPr>
              <a:t>) </a:t>
            </a:r>
            <a:r>
              <a:rPr lang="tr-TR" altLang="en-US" sz="2000" dirty="0" smtClean="0">
                <a:solidFill>
                  <a:schemeClr val="accent2"/>
                </a:solidFill>
              </a:rPr>
              <a:t>Kamu </a:t>
            </a:r>
            <a:r>
              <a:rPr lang="tr-TR" altLang="en-US" sz="2000" dirty="0">
                <a:solidFill>
                  <a:schemeClr val="accent2"/>
                </a:solidFill>
              </a:rPr>
              <a:t>İdarelerince Hazırlanacak Faaliyet Raporları Hakkında </a:t>
            </a:r>
            <a:r>
              <a:rPr lang="tr-TR" altLang="en-US" sz="2000" dirty="0" smtClean="0">
                <a:solidFill>
                  <a:schemeClr val="accent2"/>
                </a:solidFill>
              </a:rPr>
              <a:t>Yönetmelik</a:t>
            </a:r>
          </a:p>
          <a:p>
            <a:pPr marL="336550" indent="-336550" eaLnBrk="1" hangingPunct="1">
              <a:lnSpc>
                <a:spcPct val="150000"/>
              </a:lnSpc>
              <a:buNone/>
            </a:pPr>
            <a:r>
              <a:rPr lang="tr-TR" altLang="en-US" sz="2000" dirty="0" smtClean="0">
                <a:solidFill>
                  <a:schemeClr val="accent2"/>
                </a:solidFill>
              </a:rPr>
              <a:t>	5</a:t>
            </a:r>
            <a:r>
              <a:rPr lang="tr-TR" altLang="en-US" sz="2000" dirty="0">
                <a:solidFill>
                  <a:schemeClr val="accent2"/>
                </a:solidFill>
              </a:rPr>
              <a:t>) Performans Programı Hazırlama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6</a:t>
            </a:r>
            <a:r>
              <a:rPr lang="tr-TR" altLang="en-US" sz="2000" dirty="0">
                <a:solidFill>
                  <a:schemeClr val="accent2"/>
                </a:solidFill>
              </a:rPr>
              <a:t>) Üniversiteler için Stratejik Planlama </a:t>
            </a:r>
            <a:r>
              <a:rPr lang="tr-TR" altLang="en-US" sz="2000" dirty="0" smtClean="0">
                <a:solidFill>
                  <a:schemeClr val="accent2"/>
                </a:solidFill>
              </a:rPr>
              <a:t>Rehberi</a:t>
            </a:r>
            <a:endParaRPr lang="tr-TR" altLang="en-US" sz="2000" dirty="0">
              <a:solidFill>
                <a:schemeClr val="accent2"/>
              </a:solidFill>
            </a:endParaRPr>
          </a:p>
        </p:txBody>
      </p:sp>
    </p:spTree>
    <p:extLst>
      <p:ext uri="{BB962C8B-B14F-4D97-AF65-F5344CB8AC3E}">
        <p14:creationId xmlns:p14="http://schemas.microsoft.com/office/powerpoint/2010/main" val="292669294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34</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2"/>
          <p:cNvSpPr txBox="1">
            <a:spLocks noChangeArrowheads="1"/>
          </p:cNvSpPr>
          <p:nvPr/>
        </p:nvSpPr>
        <p:spPr bwMode="auto">
          <a:xfrm>
            <a:off x="1907704" y="138765"/>
            <a:ext cx="4896544"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PAÜ BAP Hizmet Standartları</a:t>
            </a:r>
          </a:p>
        </p:txBody>
      </p:sp>
      <p:pic>
        <p:nvPicPr>
          <p:cNvPr id="4" name="Picture 3"/>
          <p:cNvPicPr>
            <a:picLocks noChangeAspect="1"/>
          </p:cNvPicPr>
          <p:nvPr/>
        </p:nvPicPr>
        <p:blipFill>
          <a:blip r:embed="rId4"/>
          <a:stretch>
            <a:fillRect/>
          </a:stretch>
        </p:blipFill>
        <p:spPr>
          <a:xfrm>
            <a:off x="107504" y="1258564"/>
            <a:ext cx="8905425" cy="5163380"/>
          </a:xfrm>
          <a:prstGeom prst="rect">
            <a:avLst/>
          </a:prstGeom>
        </p:spPr>
      </p:pic>
    </p:spTree>
    <p:extLst>
      <p:ext uri="{BB962C8B-B14F-4D97-AF65-F5344CB8AC3E}">
        <p14:creationId xmlns:p14="http://schemas.microsoft.com/office/powerpoint/2010/main" val="49491450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35</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2"/>
          <p:cNvSpPr txBox="1">
            <a:spLocks noChangeArrowheads="1"/>
          </p:cNvSpPr>
          <p:nvPr/>
        </p:nvSpPr>
        <p:spPr bwMode="auto">
          <a:xfrm>
            <a:off x="1907704" y="138765"/>
            <a:ext cx="4896544"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PAÜ BAP Hizmet Standartları</a:t>
            </a:r>
          </a:p>
        </p:txBody>
      </p:sp>
      <p:pic>
        <p:nvPicPr>
          <p:cNvPr id="4" name="Picture 3"/>
          <p:cNvPicPr>
            <a:picLocks noChangeAspect="1"/>
          </p:cNvPicPr>
          <p:nvPr/>
        </p:nvPicPr>
        <p:blipFill>
          <a:blip r:embed="rId4"/>
          <a:stretch>
            <a:fillRect/>
          </a:stretch>
        </p:blipFill>
        <p:spPr>
          <a:xfrm>
            <a:off x="107504" y="1258564"/>
            <a:ext cx="8905425" cy="5163380"/>
          </a:xfrm>
          <a:prstGeom prst="rect">
            <a:avLst/>
          </a:prstGeom>
        </p:spPr>
      </p:pic>
    </p:spTree>
    <p:extLst>
      <p:ext uri="{BB962C8B-B14F-4D97-AF65-F5344CB8AC3E}">
        <p14:creationId xmlns:p14="http://schemas.microsoft.com/office/powerpoint/2010/main" val="30465563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36</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2"/>
          <p:cNvSpPr txBox="1">
            <a:spLocks noChangeArrowheads="1"/>
          </p:cNvSpPr>
          <p:nvPr/>
        </p:nvSpPr>
        <p:spPr bwMode="auto">
          <a:xfrm>
            <a:off x="2199556" y="183202"/>
            <a:ext cx="4896544"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PAÜ BAP Hizmet Envanteri</a:t>
            </a:r>
          </a:p>
        </p:txBody>
      </p:sp>
      <p:pic>
        <p:nvPicPr>
          <p:cNvPr id="3" name="Picture 2"/>
          <p:cNvPicPr>
            <a:picLocks noChangeAspect="1"/>
          </p:cNvPicPr>
          <p:nvPr/>
        </p:nvPicPr>
        <p:blipFill>
          <a:blip r:embed="rId4"/>
          <a:stretch>
            <a:fillRect/>
          </a:stretch>
        </p:blipFill>
        <p:spPr>
          <a:xfrm>
            <a:off x="364868" y="908721"/>
            <a:ext cx="8055334" cy="5477914"/>
          </a:xfrm>
          <a:prstGeom prst="rect">
            <a:avLst/>
          </a:prstGeom>
        </p:spPr>
      </p:pic>
    </p:spTree>
    <p:extLst>
      <p:ext uri="{BB962C8B-B14F-4D97-AF65-F5344CB8AC3E}">
        <p14:creationId xmlns:p14="http://schemas.microsoft.com/office/powerpoint/2010/main" val="155476784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37</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2"/>
          <p:cNvSpPr txBox="1">
            <a:spLocks noChangeArrowheads="1"/>
          </p:cNvSpPr>
          <p:nvPr/>
        </p:nvSpPr>
        <p:spPr bwMode="auto">
          <a:xfrm>
            <a:off x="2199556" y="183202"/>
            <a:ext cx="4896544"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PAÜ BAP Hizmet Envanteri</a:t>
            </a:r>
          </a:p>
        </p:txBody>
      </p:sp>
      <p:pic>
        <p:nvPicPr>
          <p:cNvPr id="4" name="Picture 3"/>
          <p:cNvPicPr>
            <a:picLocks noChangeAspect="1"/>
          </p:cNvPicPr>
          <p:nvPr/>
        </p:nvPicPr>
        <p:blipFill>
          <a:blip r:embed="rId4"/>
          <a:stretch>
            <a:fillRect/>
          </a:stretch>
        </p:blipFill>
        <p:spPr>
          <a:xfrm>
            <a:off x="426078" y="1004882"/>
            <a:ext cx="8443500" cy="5480193"/>
          </a:xfrm>
          <a:prstGeom prst="rect">
            <a:avLst/>
          </a:prstGeom>
        </p:spPr>
      </p:pic>
    </p:spTree>
    <p:extLst>
      <p:ext uri="{BB962C8B-B14F-4D97-AF65-F5344CB8AC3E}">
        <p14:creationId xmlns:p14="http://schemas.microsoft.com/office/powerpoint/2010/main" val="201069260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38</a:t>
            </a:fld>
            <a:endParaRPr lang="en-US"/>
          </a:p>
        </p:txBody>
      </p:sp>
      <p:graphicFrame>
        <p:nvGraphicFramePr>
          <p:cNvPr id="22" name="Diagram 21"/>
          <p:cNvGraphicFramePr/>
          <p:nvPr>
            <p:extLst>
              <p:ext uri="{D42A27DB-BD31-4B8C-83A1-F6EECF244321}">
                <p14:modId xmlns:p14="http://schemas.microsoft.com/office/powerpoint/2010/main" val="3054960265"/>
              </p:ext>
            </p:extLst>
          </p:nvPr>
        </p:nvGraphicFramePr>
        <p:xfrm>
          <a:off x="291344" y="1560123"/>
          <a:ext cx="8712968" cy="4759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grpSp>
        <p:nvGrpSpPr>
          <p:cNvPr id="7" name="Group 6"/>
          <p:cNvGrpSpPr>
            <a:grpSpLocks/>
          </p:cNvGrpSpPr>
          <p:nvPr/>
        </p:nvGrpSpPr>
        <p:grpSpPr bwMode="auto">
          <a:xfrm>
            <a:off x="7471193" y="5140279"/>
            <a:ext cx="1430871" cy="1370538"/>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1100" b="1" dirty="0">
                  <a:solidFill>
                    <a:schemeClr val="bg1"/>
                  </a:solidFill>
                  <a:effectLst>
                    <a:outerShdw blurRad="38100" dist="38100" dir="2700000" algn="tl">
                      <a:srgbClr val="000000"/>
                    </a:outerShdw>
                  </a:effectLst>
                </a:rPr>
                <a:t> </a:t>
              </a:r>
              <a:r>
                <a:rPr lang="tr-TR" sz="1000" b="1" dirty="0">
                  <a:solidFill>
                    <a:schemeClr val="bg1"/>
                  </a:solidFill>
                  <a:effectLst>
                    <a:outerShdw blurRad="38100" dist="38100" dir="2700000" algn="tl">
                      <a:srgbClr val="000000"/>
                    </a:outerShdw>
                  </a:effectLst>
                </a:rPr>
                <a:t>PUKÖ</a:t>
              </a:r>
              <a:endParaRPr lang="en-US" sz="1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dirty="0">
                  <a:solidFill>
                    <a:schemeClr val="tx1"/>
                  </a:solidFill>
                  <a:latin typeface="Times New Roman" panose="02020603050405020304" pitchFamily="18" charset="0"/>
                </a:rPr>
                <a:t>Uygula</a:t>
              </a:r>
              <a:endParaRPr lang="en-US" altLang="en-US" sz="700" dirty="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700" dirty="0"/>
                <a:t>Kontrol </a:t>
              </a:r>
            </a:p>
            <a:p>
              <a:pPr algn="ctr" eaLnBrk="0" hangingPunct="0">
                <a:defRPr/>
              </a:pPr>
              <a:r>
                <a:rPr lang="tr-TR" sz="700" dirty="0"/>
                <a:t>Et/Ölç</a:t>
              </a:r>
              <a:endParaRPr lang="en-US" sz="7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a:solidFill>
                    <a:schemeClr val="bg1"/>
                  </a:solidFill>
                  <a:latin typeface="Times New Roman" panose="02020603050405020304" pitchFamily="18" charset="0"/>
                </a:rPr>
                <a:t>Planla</a:t>
              </a:r>
              <a:endParaRPr lang="en-US" altLang="en-US" sz="7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dirty="0">
                  <a:solidFill>
                    <a:schemeClr val="bg1"/>
                  </a:solidFill>
                  <a:latin typeface="Times New Roman" panose="02020603050405020304" pitchFamily="18" charset="0"/>
                </a:rPr>
                <a:t>Planla</a:t>
              </a:r>
              <a:endParaRPr lang="en-US" altLang="en-US" sz="7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800">
                  <a:solidFill>
                    <a:schemeClr val="tx1"/>
                  </a:solidFill>
                  <a:latin typeface="Times New Roman" panose="02020603050405020304" pitchFamily="18" charset="0"/>
                </a:rPr>
                <a:t>Değerlendir</a:t>
              </a:r>
              <a:endParaRPr lang="en-US" altLang="en-US" sz="800">
                <a:solidFill>
                  <a:schemeClr val="tx1"/>
                </a:solidFill>
                <a:latin typeface="Times New Roman" panose="02020603050405020304" pitchFamily="18" charset="0"/>
              </a:endParaRPr>
            </a:p>
          </p:txBody>
        </p:sp>
      </p:grpSp>
      <p:sp>
        <p:nvSpPr>
          <p:cNvPr id="18" name="Rectangle 17"/>
          <p:cNvSpPr/>
          <p:nvPr/>
        </p:nvSpPr>
        <p:spPr>
          <a:xfrm>
            <a:off x="1118487" y="476672"/>
            <a:ext cx="7330468" cy="461665"/>
          </a:xfrm>
          <a:prstGeom prst="rect">
            <a:avLst/>
          </a:prstGeom>
        </p:spPr>
        <p:txBody>
          <a:bodyPr wrap="none">
            <a:spAutoFit/>
          </a:bodyPr>
          <a:lstStyle/>
          <a:p>
            <a:r>
              <a:rPr lang="tr-TR" altLang="en-US" sz="2400" dirty="0" smtClean="0">
                <a:solidFill>
                  <a:srgbClr val="A50021"/>
                </a:solidFill>
              </a:rPr>
              <a:t>BAP Koordinatörlüğü Genel Sürecinin Tanımlanması</a:t>
            </a:r>
            <a:endParaRPr lang="en-US" sz="2400" dirty="0"/>
          </a:p>
        </p:txBody>
      </p:sp>
    </p:spTree>
    <p:extLst>
      <p:ext uri="{BB962C8B-B14F-4D97-AF65-F5344CB8AC3E}">
        <p14:creationId xmlns:p14="http://schemas.microsoft.com/office/powerpoint/2010/main" val="97636866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39</a:t>
            </a:fld>
            <a:endParaRPr lang="en-US"/>
          </a:p>
        </p:txBody>
      </p:sp>
      <p:graphicFrame>
        <p:nvGraphicFramePr>
          <p:cNvPr id="22" name="Diagram 21"/>
          <p:cNvGraphicFramePr/>
          <p:nvPr>
            <p:extLst/>
          </p:nvPr>
        </p:nvGraphicFramePr>
        <p:xfrm>
          <a:off x="683568" y="931766"/>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252958290"/>
              </p:ext>
            </p:extLst>
          </p:nvPr>
        </p:nvGraphicFramePr>
        <p:xfrm>
          <a:off x="488947" y="1772817"/>
          <a:ext cx="8064896" cy="3888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8" name="Rectangle 7"/>
          <p:cNvSpPr/>
          <p:nvPr/>
        </p:nvSpPr>
        <p:spPr>
          <a:xfrm>
            <a:off x="856161" y="167260"/>
            <a:ext cx="7330468" cy="461665"/>
          </a:xfrm>
          <a:prstGeom prst="rect">
            <a:avLst/>
          </a:prstGeom>
        </p:spPr>
        <p:txBody>
          <a:bodyPr wrap="none">
            <a:spAutoFit/>
          </a:bodyPr>
          <a:lstStyle/>
          <a:p>
            <a:r>
              <a:rPr lang="tr-TR" altLang="en-US" sz="2400" dirty="0" smtClean="0">
                <a:solidFill>
                  <a:srgbClr val="A50021"/>
                </a:solidFill>
              </a:rPr>
              <a:t>BAP Koordinatörlüğü Genel Sürecinin Tanımlanması</a:t>
            </a:r>
            <a:endParaRPr lang="en-US" sz="2400" dirty="0"/>
          </a:p>
        </p:txBody>
      </p:sp>
    </p:spTree>
    <p:extLst>
      <p:ext uri="{BB962C8B-B14F-4D97-AF65-F5344CB8AC3E}">
        <p14:creationId xmlns:p14="http://schemas.microsoft.com/office/powerpoint/2010/main" val="310901807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a:t>
            </a:fld>
            <a:endParaRPr lang="en-US"/>
          </a:p>
        </p:txBody>
      </p:sp>
      <p:sp>
        <p:nvSpPr>
          <p:cNvPr id="5" name="Rectangle 4"/>
          <p:cNvSpPr txBox="1">
            <a:spLocks noChangeArrowheads="1"/>
          </p:cNvSpPr>
          <p:nvPr/>
        </p:nvSpPr>
        <p:spPr>
          <a:xfrm>
            <a:off x="179512" y="62068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sp>
        <p:nvSpPr>
          <p:cNvPr id="7" name="Rectangle 6"/>
          <p:cNvSpPr/>
          <p:nvPr/>
        </p:nvSpPr>
        <p:spPr>
          <a:xfrm>
            <a:off x="971600" y="1908452"/>
            <a:ext cx="7643192" cy="4487062"/>
          </a:xfrm>
          <a:prstGeom prst="rect">
            <a:avLst/>
          </a:prstGeom>
        </p:spPr>
        <p:txBody>
          <a:bodyPr wrap="square">
            <a:spAutoFit/>
          </a:bodyPr>
          <a:lstStyle/>
          <a:p>
            <a:pPr>
              <a:lnSpc>
                <a:spcPct val="114000"/>
              </a:lnSpc>
            </a:pPr>
            <a:r>
              <a:rPr lang="tr-TR" b="1" dirty="0"/>
              <a:t>Eğitim başlığı:</a:t>
            </a:r>
            <a:r>
              <a:rPr lang="tr-TR" dirty="0"/>
              <a:t> </a:t>
            </a:r>
            <a:r>
              <a:rPr lang="tr-TR" dirty="0" smtClean="0"/>
              <a:t>Araştırma ve Geliştirme Süreci Destek Süreçleri Tanımlama - BAP ve TEKNOKENT </a:t>
            </a:r>
            <a:endParaRPr lang="en-US" dirty="0"/>
          </a:p>
          <a:p>
            <a:pPr>
              <a:lnSpc>
                <a:spcPct val="114000"/>
              </a:lnSpc>
            </a:pPr>
            <a:r>
              <a:rPr lang="tr-TR" b="1" dirty="0"/>
              <a:t>Eğitimin yeri:</a:t>
            </a:r>
            <a:r>
              <a:rPr lang="tr-TR" dirty="0"/>
              <a:t> </a:t>
            </a:r>
            <a:r>
              <a:rPr lang="tr-TR" dirty="0" smtClean="0"/>
              <a:t>Eğitim Fakültesi Zemin Kat, KAVDEM </a:t>
            </a:r>
            <a:r>
              <a:rPr lang="tr-TR" dirty="0"/>
              <a:t>İnteraktif Eğitim Salonu</a:t>
            </a:r>
            <a:endParaRPr lang="en-US" dirty="0"/>
          </a:p>
          <a:p>
            <a:pPr>
              <a:lnSpc>
                <a:spcPct val="114000"/>
              </a:lnSpc>
            </a:pPr>
            <a:r>
              <a:rPr lang="tr-TR" b="1" dirty="0"/>
              <a:t>Eğitim tarih ve saati:</a:t>
            </a:r>
            <a:r>
              <a:rPr lang="tr-TR" dirty="0"/>
              <a:t> </a:t>
            </a:r>
            <a:r>
              <a:rPr lang="tr-TR" dirty="0" smtClean="0"/>
              <a:t>19 </a:t>
            </a:r>
            <a:r>
              <a:rPr lang="tr-TR" dirty="0"/>
              <a:t>Aralık 2018; Saat: 14.00-17.00</a:t>
            </a:r>
            <a:endParaRPr lang="en-US" dirty="0"/>
          </a:p>
          <a:p>
            <a:pPr>
              <a:lnSpc>
                <a:spcPct val="114000"/>
              </a:lnSpc>
            </a:pPr>
            <a:r>
              <a:rPr lang="tr-TR" b="1" dirty="0"/>
              <a:t>Sunum yapacak birimler:</a:t>
            </a:r>
            <a:endParaRPr lang="en-US" dirty="0"/>
          </a:p>
          <a:p>
            <a:pPr lvl="0">
              <a:lnSpc>
                <a:spcPct val="114000"/>
              </a:lnSpc>
            </a:pPr>
            <a:r>
              <a:rPr lang="tr-TR" dirty="0" smtClean="0"/>
              <a:t>Bilimsel Araştırma Projeleri (BAP) Koordinatörlüğü</a:t>
            </a:r>
          </a:p>
          <a:p>
            <a:pPr lvl="0">
              <a:lnSpc>
                <a:spcPct val="114000"/>
              </a:lnSpc>
            </a:pPr>
            <a:r>
              <a:rPr lang="tr-TR" dirty="0" smtClean="0"/>
              <a:t>TEKNOKENT A.Ş.</a:t>
            </a:r>
            <a:endParaRPr lang="en-US" dirty="0"/>
          </a:p>
          <a:p>
            <a:pPr>
              <a:lnSpc>
                <a:spcPct val="114000"/>
              </a:lnSpc>
            </a:pPr>
            <a:r>
              <a:rPr lang="tr-TR" b="1" dirty="0"/>
              <a:t>Program:</a:t>
            </a:r>
            <a:endParaRPr lang="en-US" dirty="0"/>
          </a:p>
          <a:p>
            <a:pPr>
              <a:lnSpc>
                <a:spcPct val="114000"/>
              </a:lnSpc>
            </a:pPr>
            <a:r>
              <a:rPr lang="tr-TR" dirty="0"/>
              <a:t>14.00 - 14.30	Açılış</a:t>
            </a:r>
            <a:endParaRPr lang="en-US" dirty="0"/>
          </a:p>
          <a:p>
            <a:pPr>
              <a:lnSpc>
                <a:spcPct val="114000"/>
              </a:lnSpc>
            </a:pPr>
            <a:r>
              <a:rPr lang="tr-TR" dirty="0"/>
              <a:t>14.30 - 15.30 	</a:t>
            </a:r>
            <a:r>
              <a:rPr lang="tr-TR" dirty="0" smtClean="0"/>
              <a:t>BAP Sunumu </a:t>
            </a:r>
            <a:endParaRPr lang="en-US" dirty="0"/>
          </a:p>
          <a:p>
            <a:pPr>
              <a:lnSpc>
                <a:spcPct val="114000"/>
              </a:lnSpc>
            </a:pPr>
            <a:r>
              <a:rPr lang="tr-TR" dirty="0"/>
              <a:t>15.30 - 16.00 	Soru-Cevap ve İkram </a:t>
            </a:r>
            <a:endParaRPr lang="en-US" dirty="0"/>
          </a:p>
          <a:p>
            <a:pPr>
              <a:lnSpc>
                <a:spcPct val="114000"/>
              </a:lnSpc>
            </a:pPr>
            <a:r>
              <a:rPr lang="tr-TR" dirty="0"/>
              <a:t>16.00 - 17.00 	</a:t>
            </a:r>
            <a:r>
              <a:rPr lang="tr-TR" dirty="0" smtClean="0"/>
              <a:t>TEKNOKENT A.Ş. </a:t>
            </a:r>
            <a:r>
              <a:rPr lang="tr-TR" dirty="0"/>
              <a:t>Sunumu </a:t>
            </a:r>
            <a:endParaRPr lang="en-US" dirty="0"/>
          </a:p>
          <a:p>
            <a:pPr>
              <a:lnSpc>
                <a:spcPct val="114000"/>
              </a:lnSpc>
            </a:pPr>
            <a:r>
              <a:rPr lang="tr-TR" dirty="0"/>
              <a:t> </a:t>
            </a:r>
            <a:endParaRPr lang="en-US" dirty="0"/>
          </a:p>
        </p:txBody>
      </p:sp>
    </p:spTree>
    <p:extLst>
      <p:ext uri="{BB962C8B-B14F-4D97-AF65-F5344CB8AC3E}">
        <p14:creationId xmlns:p14="http://schemas.microsoft.com/office/powerpoint/2010/main" val="32316393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40</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graphicFrame>
        <p:nvGraphicFramePr>
          <p:cNvPr id="7" name="Diagram 6"/>
          <p:cNvGraphicFramePr/>
          <p:nvPr>
            <p:extLst>
              <p:ext uri="{D42A27DB-BD31-4B8C-83A1-F6EECF244321}">
                <p14:modId xmlns:p14="http://schemas.microsoft.com/office/powerpoint/2010/main" val="2163775573"/>
              </p:ext>
            </p:extLst>
          </p:nvPr>
        </p:nvGraphicFramePr>
        <p:xfrm>
          <a:off x="683568" y="819482"/>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105487602"/>
              </p:ext>
            </p:extLst>
          </p:nvPr>
        </p:nvGraphicFramePr>
        <p:xfrm>
          <a:off x="621904" y="1759061"/>
          <a:ext cx="8064896" cy="4334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856161" y="167260"/>
            <a:ext cx="7330468" cy="461665"/>
          </a:xfrm>
          <a:prstGeom prst="rect">
            <a:avLst/>
          </a:prstGeom>
        </p:spPr>
        <p:txBody>
          <a:bodyPr wrap="none">
            <a:spAutoFit/>
          </a:bodyPr>
          <a:lstStyle/>
          <a:p>
            <a:r>
              <a:rPr lang="tr-TR" altLang="en-US" sz="2400" dirty="0" smtClean="0">
                <a:solidFill>
                  <a:srgbClr val="A50021"/>
                </a:solidFill>
              </a:rPr>
              <a:t>BAP Koordinatörlüğü Genel Sürecinin Tanımlanması</a:t>
            </a:r>
            <a:endParaRPr lang="en-US" sz="2400" dirty="0"/>
          </a:p>
        </p:txBody>
      </p:sp>
    </p:spTree>
    <p:extLst>
      <p:ext uri="{BB962C8B-B14F-4D97-AF65-F5344CB8AC3E}">
        <p14:creationId xmlns:p14="http://schemas.microsoft.com/office/powerpoint/2010/main" val="266722785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41</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graphicFrame>
        <p:nvGraphicFramePr>
          <p:cNvPr id="10" name="Diagram 9"/>
          <p:cNvGraphicFramePr/>
          <p:nvPr>
            <p:extLst>
              <p:ext uri="{D42A27DB-BD31-4B8C-83A1-F6EECF244321}">
                <p14:modId xmlns:p14="http://schemas.microsoft.com/office/powerpoint/2010/main" val="3835819670"/>
              </p:ext>
            </p:extLst>
          </p:nvPr>
        </p:nvGraphicFramePr>
        <p:xfrm>
          <a:off x="683568" y="2068123"/>
          <a:ext cx="7200800" cy="460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2208770733"/>
              </p:ext>
            </p:extLst>
          </p:nvPr>
        </p:nvGraphicFramePr>
        <p:xfrm>
          <a:off x="827584" y="767915"/>
          <a:ext cx="7803732" cy="6970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p:cNvGrpSpPr/>
          <p:nvPr/>
        </p:nvGrpSpPr>
        <p:grpSpPr>
          <a:xfrm>
            <a:off x="1979712" y="1621525"/>
            <a:ext cx="5040560" cy="446598"/>
            <a:chOff x="3180762" y="0"/>
            <a:chExt cx="1405285" cy="697034"/>
          </a:xfrm>
        </p:grpSpPr>
        <p:sp>
          <p:nvSpPr>
            <p:cNvPr id="13" name="Pentagon 12"/>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Aft>
                  <a:spcPct val="35000"/>
                </a:spcAft>
              </a:pPr>
              <a:r>
                <a:rPr lang="tr-TR" sz="1400" dirty="0">
                  <a:solidFill>
                    <a:schemeClr val="bg1"/>
                  </a:solidFill>
                </a:rPr>
                <a:t>Kalite Yönetimi Planlama </a:t>
              </a:r>
              <a:r>
                <a:rPr lang="tr-TR" sz="1400" dirty="0" smtClean="0">
                  <a:solidFill>
                    <a:schemeClr val="bg1"/>
                  </a:solidFill>
                </a:rPr>
                <a:t>Süreci</a:t>
              </a:r>
              <a:endParaRPr lang="tr-TR" sz="1400" kern="1200" dirty="0" smtClean="0"/>
            </a:p>
          </p:txBody>
        </p:sp>
      </p:grpSp>
      <p:sp>
        <p:nvSpPr>
          <p:cNvPr id="15" name="Rectangle 14"/>
          <p:cNvSpPr/>
          <p:nvPr/>
        </p:nvSpPr>
        <p:spPr>
          <a:xfrm>
            <a:off x="856161" y="167260"/>
            <a:ext cx="7330468" cy="461665"/>
          </a:xfrm>
          <a:prstGeom prst="rect">
            <a:avLst/>
          </a:prstGeom>
        </p:spPr>
        <p:txBody>
          <a:bodyPr wrap="none">
            <a:spAutoFit/>
          </a:bodyPr>
          <a:lstStyle/>
          <a:p>
            <a:r>
              <a:rPr lang="tr-TR" altLang="en-US" sz="2400" dirty="0" smtClean="0">
                <a:solidFill>
                  <a:srgbClr val="A50021"/>
                </a:solidFill>
              </a:rPr>
              <a:t>BAP Koordinatörlüğü Genel Sürecinin Tanımlanması</a:t>
            </a:r>
            <a:endParaRPr lang="en-US" sz="2400" dirty="0"/>
          </a:p>
        </p:txBody>
      </p:sp>
    </p:spTree>
    <p:extLst>
      <p:ext uri="{BB962C8B-B14F-4D97-AF65-F5344CB8AC3E}">
        <p14:creationId xmlns:p14="http://schemas.microsoft.com/office/powerpoint/2010/main" val="253275812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graphicFrame>
        <p:nvGraphicFramePr>
          <p:cNvPr id="15" name="Diagram 14"/>
          <p:cNvGraphicFramePr/>
          <p:nvPr>
            <p:extLst>
              <p:ext uri="{D42A27DB-BD31-4B8C-83A1-F6EECF244321}">
                <p14:modId xmlns:p14="http://schemas.microsoft.com/office/powerpoint/2010/main" val="1495355307"/>
              </p:ext>
            </p:extLst>
          </p:nvPr>
        </p:nvGraphicFramePr>
        <p:xfrm>
          <a:off x="683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4293832836"/>
              </p:ext>
            </p:extLst>
          </p:nvPr>
        </p:nvGraphicFramePr>
        <p:xfrm>
          <a:off x="539552" y="1864717"/>
          <a:ext cx="8064896" cy="5020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Group 16"/>
          <p:cNvGrpSpPr/>
          <p:nvPr/>
        </p:nvGrpSpPr>
        <p:grpSpPr>
          <a:xfrm>
            <a:off x="515004" y="1510087"/>
            <a:ext cx="8305468" cy="446598"/>
            <a:chOff x="3180762" y="0"/>
            <a:chExt cx="1405285" cy="697034"/>
          </a:xfrm>
        </p:grpSpPr>
        <p:sp>
          <p:nvSpPr>
            <p:cNvPr id="18" name="Pentagon 17"/>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 Alt süreçlerden oluşabilir.</a:t>
              </a:r>
            </a:p>
          </p:txBody>
        </p:sp>
      </p:grpSp>
      <p:sp>
        <p:nvSpPr>
          <p:cNvPr id="10" name="Rectangle 9"/>
          <p:cNvSpPr/>
          <p:nvPr/>
        </p:nvSpPr>
        <p:spPr>
          <a:xfrm>
            <a:off x="856161" y="167260"/>
            <a:ext cx="7330468" cy="461665"/>
          </a:xfrm>
          <a:prstGeom prst="rect">
            <a:avLst/>
          </a:prstGeom>
        </p:spPr>
        <p:txBody>
          <a:bodyPr wrap="none">
            <a:spAutoFit/>
          </a:bodyPr>
          <a:lstStyle/>
          <a:p>
            <a:r>
              <a:rPr lang="tr-TR" altLang="en-US" sz="2400" dirty="0" smtClean="0">
                <a:solidFill>
                  <a:srgbClr val="A50021"/>
                </a:solidFill>
              </a:rPr>
              <a:t>BAP Koordinatörlüğü Genel Sürecinin Tanımlanması</a:t>
            </a:r>
            <a:endParaRPr lang="en-US" sz="2400" dirty="0"/>
          </a:p>
        </p:txBody>
      </p:sp>
    </p:spTree>
    <p:extLst>
      <p:ext uri="{BB962C8B-B14F-4D97-AF65-F5344CB8AC3E}">
        <p14:creationId xmlns:p14="http://schemas.microsoft.com/office/powerpoint/2010/main" val="394381886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43</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graphicFrame>
        <p:nvGraphicFramePr>
          <p:cNvPr id="10" name="Diagram 9"/>
          <p:cNvGraphicFramePr/>
          <p:nvPr>
            <p:extLst>
              <p:ext uri="{D42A27DB-BD31-4B8C-83A1-F6EECF244321}">
                <p14:modId xmlns:p14="http://schemas.microsoft.com/office/powerpoint/2010/main" val="3174687341"/>
              </p:ext>
            </p:extLst>
          </p:nvPr>
        </p:nvGraphicFramePr>
        <p:xfrm>
          <a:off x="683568" y="1035822"/>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916560157"/>
              </p:ext>
            </p:extLst>
          </p:nvPr>
        </p:nvGraphicFramePr>
        <p:xfrm>
          <a:off x="488947" y="2060848"/>
          <a:ext cx="8064896"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856161" y="167260"/>
            <a:ext cx="7330468" cy="461665"/>
          </a:xfrm>
          <a:prstGeom prst="rect">
            <a:avLst/>
          </a:prstGeom>
        </p:spPr>
        <p:txBody>
          <a:bodyPr wrap="none">
            <a:spAutoFit/>
          </a:bodyPr>
          <a:lstStyle/>
          <a:p>
            <a:r>
              <a:rPr lang="tr-TR" altLang="en-US" sz="2400" dirty="0" smtClean="0">
                <a:solidFill>
                  <a:srgbClr val="A50021"/>
                </a:solidFill>
              </a:rPr>
              <a:t>BAP Koordinatörlüğü Genel Sürecinin Tanımlanması</a:t>
            </a:r>
            <a:endParaRPr lang="en-US" sz="2400" dirty="0"/>
          </a:p>
        </p:txBody>
      </p:sp>
    </p:spTree>
    <p:extLst>
      <p:ext uri="{BB962C8B-B14F-4D97-AF65-F5344CB8AC3E}">
        <p14:creationId xmlns:p14="http://schemas.microsoft.com/office/powerpoint/2010/main" val="305534080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44</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graphicFrame>
        <p:nvGraphicFramePr>
          <p:cNvPr id="7" name="Diagram 6"/>
          <p:cNvGraphicFramePr/>
          <p:nvPr>
            <p:extLst>
              <p:ext uri="{D42A27DB-BD31-4B8C-83A1-F6EECF244321}">
                <p14:modId xmlns:p14="http://schemas.microsoft.com/office/powerpoint/2010/main" val="3174687341"/>
              </p:ext>
            </p:extLst>
          </p:nvPr>
        </p:nvGraphicFramePr>
        <p:xfrm>
          <a:off x="683568" y="1035822"/>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916560157"/>
              </p:ext>
            </p:extLst>
          </p:nvPr>
        </p:nvGraphicFramePr>
        <p:xfrm>
          <a:off x="488947" y="2060848"/>
          <a:ext cx="8064896"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856161" y="167260"/>
            <a:ext cx="7330468" cy="461665"/>
          </a:xfrm>
          <a:prstGeom prst="rect">
            <a:avLst/>
          </a:prstGeom>
        </p:spPr>
        <p:txBody>
          <a:bodyPr wrap="none">
            <a:spAutoFit/>
          </a:bodyPr>
          <a:lstStyle/>
          <a:p>
            <a:r>
              <a:rPr lang="tr-TR" altLang="en-US" sz="2400" dirty="0" smtClean="0">
                <a:solidFill>
                  <a:srgbClr val="A50021"/>
                </a:solidFill>
              </a:rPr>
              <a:t>BAP Koordinatörlüğü Genel Sürecinin Tanımlanması</a:t>
            </a:r>
            <a:endParaRPr lang="en-US" sz="2400" dirty="0"/>
          </a:p>
        </p:txBody>
      </p:sp>
    </p:spTree>
    <p:extLst>
      <p:ext uri="{BB962C8B-B14F-4D97-AF65-F5344CB8AC3E}">
        <p14:creationId xmlns:p14="http://schemas.microsoft.com/office/powerpoint/2010/main" val="10916685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45</a:t>
            </a:fld>
            <a:endParaRPr lang="en-US"/>
          </a:p>
        </p:txBody>
      </p:sp>
      <p:sp>
        <p:nvSpPr>
          <p:cNvPr id="7" name="TextBox 6"/>
          <p:cNvSpPr txBox="1"/>
          <p:nvPr/>
        </p:nvSpPr>
        <p:spPr>
          <a:xfrm>
            <a:off x="3707904" y="-3537"/>
            <a:ext cx="1783502" cy="369332"/>
          </a:xfrm>
          <a:prstGeom prst="rect">
            <a:avLst/>
          </a:prstGeom>
          <a:noFill/>
        </p:spPr>
        <p:txBody>
          <a:bodyPr wrap="none" rtlCol="0">
            <a:spAutoFit/>
          </a:bodyPr>
          <a:lstStyle/>
          <a:p>
            <a:r>
              <a:rPr lang="tr-TR" dirty="0" smtClean="0">
                <a:solidFill>
                  <a:srgbClr val="A50021"/>
                </a:solidFill>
              </a:rPr>
              <a:t>Süreç Yönetimi</a:t>
            </a:r>
            <a:endParaRPr lang="en-US" dirty="0">
              <a:solidFill>
                <a:srgbClr val="A50021"/>
              </a:solidFill>
            </a:endParaRPr>
          </a:p>
        </p:txBody>
      </p:sp>
      <p:pic>
        <p:nvPicPr>
          <p:cNvPr id="9" name="Picture 8"/>
          <p:cNvPicPr>
            <a:picLocks noChangeAspect="1"/>
          </p:cNvPicPr>
          <p:nvPr/>
        </p:nvPicPr>
        <p:blipFill>
          <a:blip r:embed="rId3"/>
          <a:stretch>
            <a:fillRect/>
          </a:stretch>
        </p:blipFill>
        <p:spPr>
          <a:xfrm>
            <a:off x="125601" y="346881"/>
            <a:ext cx="9024050" cy="2464986"/>
          </a:xfrm>
          <a:prstGeom prst="rect">
            <a:avLst/>
          </a:prstGeom>
        </p:spPr>
      </p:pic>
      <p:pic>
        <p:nvPicPr>
          <p:cNvPr id="4" name="Picture 3"/>
          <p:cNvPicPr>
            <a:picLocks noChangeAspect="1"/>
          </p:cNvPicPr>
          <p:nvPr/>
        </p:nvPicPr>
        <p:blipFill>
          <a:blip r:embed="rId4"/>
          <a:stretch>
            <a:fillRect/>
          </a:stretch>
        </p:blipFill>
        <p:spPr>
          <a:xfrm>
            <a:off x="5987914" y="2420889"/>
            <a:ext cx="3000628" cy="2193912"/>
          </a:xfrm>
          <a:prstGeom prst="rect">
            <a:avLst/>
          </a:prstGeom>
        </p:spPr>
      </p:pic>
      <p:pic>
        <p:nvPicPr>
          <p:cNvPr id="6" name="Picture 5"/>
          <p:cNvPicPr>
            <a:picLocks noChangeAspect="1"/>
          </p:cNvPicPr>
          <p:nvPr/>
        </p:nvPicPr>
        <p:blipFill>
          <a:blip r:embed="rId5"/>
          <a:stretch>
            <a:fillRect/>
          </a:stretch>
        </p:blipFill>
        <p:spPr>
          <a:xfrm>
            <a:off x="3115559" y="2780928"/>
            <a:ext cx="2437259" cy="1914036"/>
          </a:xfrm>
          <a:prstGeom prst="rect">
            <a:avLst/>
          </a:prstGeom>
        </p:spPr>
      </p:pic>
      <p:pic>
        <p:nvPicPr>
          <p:cNvPr id="5" name="Picture 4"/>
          <p:cNvPicPr>
            <a:picLocks noChangeAspect="1"/>
          </p:cNvPicPr>
          <p:nvPr/>
        </p:nvPicPr>
        <p:blipFill>
          <a:blip r:embed="rId6"/>
          <a:stretch>
            <a:fillRect/>
          </a:stretch>
        </p:blipFill>
        <p:spPr>
          <a:xfrm>
            <a:off x="107504" y="2779832"/>
            <a:ext cx="3287324" cy="1784957"/>
          </a:xfrm>
          <a:prstGeom prst="rect">
            <a:avLst/>
          </a:prstGeom>
        </p:spPr>
      </p:pic>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pic>
        <p:nvPicPr>
          <p:cNvPr id="10" name="Picture 9"/>
          <p:cNvPicPr>
            <a:picLocks noChangeAspect="1"/>
          </p:cNvPicPr>
          <p:nvPr/>
        </p:nvPicPr>
        <p:blipFill>
          <a:blip r:embed="rId7"/>
          <a:stretch>
            <a:fillRect/>
          </a:stretch>
        </p:blipFill>
        <p:spPr>
          <a:xfrm>
            <a:off x="608856" y="4694964"/>
            <a:ext cx="2372444" cy="2002354"/>
          </a:xfrm>
          <a:prstGeom prst="rect">
            <a:avLst/>
          </a:prstGeom>
        </p:spPr>
      </p:pic>
      <p:sp>
        <p:nvSpPr>
          <p:cNvPr id="11" name="Rectangle 10"/>
          <p:cNvSpPr/>
          <p:nvPr/>
        </p:nvSpPr>
        <p:spPr>
          <a:xfrm>
            <a:off x="3721662" y="4818978"/>
            <a:ext cx="5098810" cy="1754326"/>
          </a:xfrm>
          <a:prstGeom prst="rect">
            <a:avLst/>
          </a:prstGeom>
          <a:solidFill>
            <a:srgbClr val="181A72"/>
          </a:solidFill>
        </p:spPr>
        <p:txBody>
          <a:bodyPr wrap="square">
            <a:spAutoFit/>
          </a:bodyPr>
          <a:lstStyle/>
          <a:p>
            <a:pPr marL="400050" indent="-400050">
              <a:lnSpc>
                <a:spcPct val="150000"/>
              </a:lnSpc>
              <a:buFont typeface="Arial" panose="020B0604020202020204" pitchFamily="34" charset="0"/>
              <a:buChar char="•"/>
            </a:pPr>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Stratejik plan hedefleri</a:t>
            </a:r>
          </a:p>
          <a:p>
            <a:pPr marL="400050" indent="-400050">
              <a:lnSpc>
                <a:spcPct val="150000"/>
              </a:lnSpc>
              <a:buFont typeface="Arial" panose="020B0604020202020204" pitchFamily="34" charset="0"/>
              <a:buChar char="•"/>
            </a:pPr>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Performans göstergelerine göre değerlendirilir</a:t>
            </a:r>
          </a:p>
          <a:p>
            <a:pPr marL="400050" indent="-400050">
              <a:lnSpc>
                <a:spcPct val="150000"/>
              </a:lnSpc>
              <a:buFont typeface="Arial" panose="020B0604020202020204" pitchFamily="34" charset="0"/>
              <a:buChar char="•"/>
            </a:pPr>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Sürekli iyileştirilir </a:t>
            </a:r>
          </a:p>
        </p:txBody>
      </p:sp>
    </p:spTree>
    <p:extLst>
      <p:ext uri="{BB962C8B-B14F-4D97-AF65-F5344CB8AC3E}">
        <p14:creationId xmlns:p14="http://schemas.microsoft.com/office/powerpoint/2010/main" val="25103695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46</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1979712" y="313669"/>
            <a:ext cx="5020925" cy="1384995"/>
          </a:xfrm>
          <a:prstGeom prst="rect">
            <a:avLst/>
          </a:prstGeom>
        </p:spPr>
        <p:txBody>
          <a:bodyPr wrap="none">
            <a:spAutoFit/>
          </a:bodyPr>
          <a:lstStyle/>
          <a:p>
            <a:pPr algn="ctr"/>
            <a:r>
              <a:rPr lang="tr-TR" altLang="en-US" sz="2800" dirty="0">
                <a:solidFill>
                  <a:srgbClr val="A50021"/>
                </a:solidFill>
              </a:rPr>
              <a:t>Araştırma ve geliştirme süreci </a:t>
            </a:r>
          </a:p>
          <a:p>
            <a:pPr algn="ctr"/>
            <a:r>
              <a:rPr lang="tr-TR" altLang="en-US" sz="2800" dirty="0">
                <a:solidFill>
                  <a:srgbClr val="A50021"/>
                </a:solidFill>
              </a:rPr>
              <a:t>Yönetsel ve destek </a:t>
            </a:r>
            <a:r>
              <a:rPr lang="tr-TR" altLang="en-US" sz="2800" dirty="0" smtClean="0">
                <a:solidFill>
                  <a:srgbClr val="A50021"/>
                </a:solidFill>
              </a:rPr>
              <a:t>süreçler</a:t>
            </a:r>
          </a:p>
          <a:p>
            <a:pPr algn="ctr"/>
            <a:r>
              <a:rPr lang="tr-TR" sz="2800" dirty="0" smtClean="0">
                <a:solidFill>
                  <a:srgbClr val="A50021"/>
                </a:solidFill>
              </a:rPr>
              <a:t>TEKNOKENT A.Ş.</a:t>
            </a:r>
            <a:endParaRPr lang="en-US" sz="2800" dirty="0"/>
          </a:p>
        </p:txBody>
      </p:sp>
      <p:sp>
        <p:nvSpPr>
          <p:cNvPr id="4" name="Rectangle 3"/>
          <p:cNvSpPr/>
          <p:nvPr/>
        </p:nvSpPr>
        <p:spPr>
          <a:xfrm>
            <a:off x="539552" y="1698664"/>
            <a:ext cx="8424936" cy="5039649"/>
          </a:xfrm>
          <a:prstGeom prst="rect">
            <a:avLst/>
          </a:prstGeom>
        </p:spPr>
        <p:txBody>
          <a:bodyPr wrap="square">
            <a:spAutoFit/>
          </a:bodyPr>
          <a:lstStyle/>
          <a:p>
            <a:pPr>
              <a:lnSpc>
                <a:spcPct val="114000"/>
              </a:lnSpc>
              <a:spcAft>
                <a:spcPts val="375"/>
              </a:spcAft>
            </a:pP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2D71"/>
                </a:solidFill>
                <a:latin typeface="Arial" panose="020B0604020202020204" pitchFamily="34" charset="0"/>
                <a:ea typeface="Times New Roman" panose="02020603050405020304" pitchFamily="18" charset="0"/>
                <a:hlinkClick r:id="rId3"/>
              </a:rPr>
              <a:t>KKK, </a:t>
            </a:r>
            <a:r>
              <a:rPr lang="en-US" dirty="0" err="1">
                <a:solidFill>
                  <a:srgbClr val="002D71"/>
                </a:solidFill>
                <a:latin typeface="Arial" panose="020B0604020202020204" pitchFamily="34" charset="0"/>
                <a:ea typeface="Times New Roman" panose="02020603050405020304" pitchFamily="18" charset="0"/>
                <a:hlinkClick r:id="rId3"/>
              </a:rPr>
              <a:t>Sürekli</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Gelişim</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Grupları</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Ve</a:t>
            </a:r>
            <a:r>
              <a:rPr lang="en-US" dirty="0">
                <a:solidFill>
                  <a:srgbClr val="002D71"/>
                </a:solidFill>
                <a:latin typeface="Arial" panose="020B0604020202020204" pitchFamily="34" charset="0"/>
                <a:ea typeface="Times New Roman" panose="02020603050405020304" pitchFamily="18" charset="0"/>
                <a:hlinkClick r:id="rId3"/>
              </a:rPr>
              <a:t> Kalite </a:t>
            </a:r>
            <a:r>
              <a:rPr lang="en-US" dirty="0" err="1">
                <a:solidFill>
                  <a:srgbClr val="002D71"/>
                </a:solidFill>
                <a:latin typeface="Arial" panose="020B0604020202020204" pitchFamily="34" charset="0"/>
                <a:ea typeface="Times New Roman" panose="02020603050405020304" pitchFamily="18" charset="0"/>
                <a:hlinkClick r:id="rId3"/>
              </a:rPr>
              <a:t>Geliştirme</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Ekipleri</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Çalışma</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Usul</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Ve</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Esasları</a:t>
            </a:r>
            <a:r>
              <a:rPr lang="en-US" dirty="0">
                <a:solidFill>
                  <a:srgbClr val="002D71"/>
                </a:solidFill>
                <a:latin typeface="Arial" panose="020B0604020202020204" pitchFamily="34" charset="0"/>
                <a:ea typeface="Times New Roman" panose="02020603050405020304" pitchFamily="18" charset="0"/>
                <a:hlinkClick r:id="rId3"/>
              </a:rPr>
              <a:t> </a:t>
            </a:r>
            <a:r>
              <a:rPr lang="en-US" dirty="0" err="1">
                <a:solidFill>
                  <a:srgbClr val="002D71"/>
                </a:solidFill>
                <a:latin typeface="Arial" panose="020B0604020202020204" pitchFamily="34" charset="0"/>
                <a:ea typeface="Times New Roman" panose="02020603050405020304" pitchFamily="18" charset="0"/>
                <a:hlinkClick r:id="rId3"/>
              </a:rPr>
              <a:t>Yönergesi</a:t>
            </a:r>
            <a:r>
              <a:rPr lang="en-US" dirty="0">
                <a:solidFill>
                  <a:srgbClr val="002D71"/>
                </a:solidFill>
                <a:latin typeface="Arial" panose="020B0604020202020204" pitchFamily="34" charset="0"/>
                <a:ea typeface="Times New Roman" panose="02020603050405020304" pitchFamily="18" charset="0"/>
                <a:hlinkClick r:id="rId3"/>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sz="2000" dirty="0" err="1">
                <a:solidFill>
                  <a:srgbClr val="C00000"/>
                </a:solidFill>
                <a:latin typeface="Arial" panose="020B0604020202020204" pitchFamily="34" charset="0"/>
                <a:ea typeface="Times New Roman" panose="02020603050405020304" pitchFamily="18" charset="0"/>
                <a:hlinkClick r:id="rId4"/>
              </a:rPr>
              <a:t>Öğretim</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Ele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Teknoloji</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Geliştirme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Bölgelerinde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Görev</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Şirket</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Kurabilme</a:t>
            </a:r>
            <a:r>
              <a:rPr lang="en-US" sz="2000" dirty="0">
                <a:solidFill>
                  <a:srgbClr val="C00000"/>
                </a:solidFill>
                <a:latin typeface="Arial" panose="020B0604020202020204" pitchFamily="34" charset="0"/>
                <a:ea typeface="Times New Roman" panose="02020603050405020304" pitchFamily="18" charset="0"/>
                <a:hlinkClick r:id="rId4"/>
              </a:rPr>
              <a:t>, Kurulu </a:t>
            </a:r>
            <a:r>
              <a:rPr lang="en-US" sz="2000" dirty="0" err="1">
                <a:solidFill>
                  <a:srgbClr val="C00000"/>
                </a:solidFill>
                <a:latin typeface="Arial" panose="020B0604020202020204" pitchFamily="34" charset="0"/>
                <a:ea typeface="Times New Roman" panose="02020603050405020304" pitchFamily="18" charset="0"/>
                <a:hlinkClick r:id="rId4"/>
              </a:rPr>
              <a:t>Bir</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Şirkette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Ortak</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Olabilme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Ve</a:t>
            </a:r>
            <a:r>
              <a:rPr lang="en-US" sz="2000" dirty="0">
                <a:solidFill>
                  <a:srgbClr val="C00000"/>
                </a:solidFill>
                <a:latin typeface="Arial" panose="020B0604020202020204" pitchFamily="34" charset="0"/>
                <a:ea typeface="Times New Roman" panose="02020603050405020304" pitchFamily="18" charset="0"/>
                <a:hlinkClick r:id="rId4"/>
              </a:rPr>
              <a:t>/</a:t>
            </a:r>
            <a:r>
              <a:rPr lang="en-US" sz="2000" dirty="0" err="1">
                <a:solidFill>
                  <a:srgbClr val="C00000"/>
                </a:solidFill>
                <a:latin typeface="Arial" panose="020B0604020202020204" pitchFamily="34" charset="0"/>
                <a:ea typeface="Times New Roman" panose="02020603050405020304" pitchFamily="18" charset="0"/>
                <a:hlinkClick r:id="rId4"/>
              </a:rPr>
              <a:t>Veya</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Şirketlerin</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Yönetiminde</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err="1">
                <a:solidFill>
                  <a:srgbClr val="C00000"/>
                </a:solidFill>
                <a:latin typeface="Arial" panose="020B0604020202020204" pitchFamily="34" charset="0"/>
                <a:ea typeface="Times New Roman" panose="02020603050405020304" pitchFamily="18" charset="0"/>
                <a:hlinkClick r:id="rId4"/>
              </a:rPr>
              <a:t>Görev</a:t>
            </a:r>
            <a:r>
              <a:rPr lang="en-US" sz="2000" dirty="0">
                <a:solidFill>
                  <a:srgbClr val="C00000"/>
                </a:solidFill>
                <a:latin typeface="Arial" panose="020B0604020202020204" pitchFamily="34" charset="0"/>
                <a:ea typeface="Times New Roman" panose="02020603050405020304" pitchFamily="18" charset="0"/>
                <a:hlinkClick r:id="rId4"/>
              </a:rPr>
              <a:t>... </a:t>
            </a:r>
            <a:r>
              <a:rPr lang="en-US" sz="2000" dirty="0">
                <a:solidFill>
                  <a:srgbClr val="C00000"/>
                </a:solidFill>
                <a:latin typeface="Arial" panose="020B0604020202020204" pitchFamily="34" charset="0"/>
                <a:ea typeface="Times New Roman" panose="02020603050405020304" pitchFamily="18" charset="0"/>
              </a:rPr>
              <a:t/>
            </a:r>
            <a:br>
              <a:rPr lang="en-US" sz="2000" dirty="0">
                <a:solidFill>
                  <a:srgbClr val="C00000"/>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5"/>
              </a:rPr>
              <a:t>Pamukkale Üniversitesi </a:t>
            </a:r>
            <a:r>
              <a:rPr lang="en-US" dirty="0" err="1">
                <a:solidFill>
                  <a:srgbClr val="0071CD"/>
                </a:solidFill>
                <a:latin typeface="Arial" panose="020B0604020202020204" pitchFamily="34" charset="0"/>
                <a:ea typeface="Times New Roman" panose="02020603050405020304" pitchFamily="18" charset="0"/>
                <a:hlinkClick r:id="rId5"/>
              </a:rPr>
              <a:t>Danışma</a:t>
            </a:r>
            <a:r>
              <a:rPr lang="en-US" dirty="0">
                <a:solidFill>
                  <a:srgbClr val="0071CD"/>
                </a:solidFill>
                <a:latin typeface="Arial" panose="020B0604020202020204" pitchFamily="34" charset="0"/>
                <a:ea typeface="Times New Roman" panose="02020603050405020304" pitchFamily="18" charset="0"/>
                <a:hlinkClick r:id="rId5"/>
              </a:rPr>
              <a:t> Kurulu </a:t>
            </a:r>
            <a:r>
              <a:rPr lang="en-US" dirty="0" err="1">
                <a:solidFill>
                  <a:srgbClr val="0071CD"/>
                </a:solidFill>
                <a:latin typeface="Arial" panose="020B0604020202020204" pitchFamily="34" charset="0"/>
                <a:ea typeface="Times New Roman" panose="02020603050405020304" pitchFamily="18" charset="0"/>
                <a:hlinkClick r:id="rId5"/>
              </a:rPr>
              <a:t>Yönergesi</a:t>
            </a:r>
            <a:r>
              <a:rPr lang="en-US" dirty="0">
                <a:solidFill>
                  <a:srgbClr val="0071CD"/>
                </a:solidFill>
                <a:latin typeface="Arial" panose="020B0604020202020204" pitchFamily="34" charset="0"/>
                <a:ea typeface="Times New Roman" panose="02020603050405020304" pitchFamily="18" charset="0"/>
                <a:hlinkClick r:id="rId5"/>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6"/>
              </a:rPr>
              <a:t>Pamukkale Üniversitesi </a:t>
            </a:r>
            <a:r>
              <a:rPr lang="en-US" dirty="0" err="1">
                <a:solidFill>
                  <a:srgbClr val="0071CD"/>
                </a:solidFill>
                <a:latin typeface="Arial" panose="020B0604020202020204" pitchFamily="34" charset="0"/>
                <a:ea typeface="Times New Roman" panose="02020603050405020304" pitchFamily="18" charset="0"/>
                <a:hlinkClick r:id="rId6"/>
              </a:rPr>
              <a:t>Yayın</a:t>
            </a:r>
            <a:r>
              <a:rPr lang="en-US" dirty="0">
                <a:solidFill>
                  <a:srgbClr val="0071CD"/>
                </a:solidFill>
                <a:latin typeface="Arial" panose="020B0604020202020204" pitchFamily="34" charset="0"/>
                <a:ea typeface="Times New Roman" panose="02020603050405020304" pitchFamily="18" charset="0"/>
                <a:hlinkClick r:id="rId6"/>
              </a:rPr>
              <a:t> </a:t>
            </a:r>
            <a:r>
              <a:rPr lang="en-US" dirty="0" err="1">
                <a:solidFill>
                  <a:srgbClr val="0071CD"/>
                </a:solidFill>
                <a:latin typeface="Arial" panose="020B0604020202020204" pitchFamily="34" charset="0"/>
                <a:ea typeface="Times New Roman" panose="02020603050405020304" pitchFamily="18" charset="0"/>
                <a:hlinkClick r:id="rId6"/>
              </a:rPr>
              <a:t>Yönergesi</a:t>
            </a:r>
            <a:r>
              <a:rPr lang="en-US" dirty="0">
                <a:solidFill>
                  <a:srgbClr val="0071CD"/>
                </a:solidFill>
                <a:latin typeface="Arial" panose="020B0604020202020204" pitchFamily="34" charset="0"/>
                <a:ea typeface="Times New Roman" panose="02020603050405020304" pitchFamily="18" charset="0"/>
                <a:hlinkClick r:id="rId6"/>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2D71"/>
                </a:solidFill>
                <a:latin typeface="Arial" panose="020B0604020202020204" pitchFamily="34" charset="0"/>
                <a:ea typeface="Times New Roman" panose="02020603050405020304" pitchFamily="18" charset="0"/>
                <a:hlinkClick r:id="rId7"/>
              </a:rPr>
              <a:t>Pamukkale </a:t>
            </a:r>
            <a:r>
              <a:rPr lang="en-US" dirty="0" err="1">
                <a:solidFill>
                  <a:srgbClr val="002D71"/>
                </a:solidFill>
                <a:latin typeface="Arial" panose="020B0604020202020204" pitchFamily="34" charset="0"/>
                <a:ea typeface="Times New Roman" panose="02020603050405020304" pitchFamily="18" charset="0"/>
                <a:hlinkClick r:id="rId7"/>
              </a:rPr>
              <a:t>Üniversitesine</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Bağlı</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Araştırma</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Ve</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Uygulama</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Merkezlerinin</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Açılması</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Ve</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Denetimi</a:t>
            </a:r>
            <a:r>
              <a:rPr lang="en-US" dirty="0">
                <a:solidFill>
                  <a:srgbClr val="002D71"/>
                </a:solidFill>
                <a:latin typeface="Arial" panose="020B0604020202020204" pitchFamily="34" charset="0"/>
                <a:ea typeface="Times New Roman" panose="02020603050405020304" pitchFamily="18" charset="0"/>
                <a:hlinkClick r:id="rId7"/>
              </a:rPr>
              <a:t> </a:t>
            </a:r>
            <a:r>
              <a:rPr lang="en-US" dirty="0" err="1">
                <a:solidFill>
                  <a:srgbClr val="002D71"/>
                </a:solidFill>
                <a:latin typeface="Arial" panose="020B0604020202020204" pitchFamily="34" charset="0"/>
                <a:ea typeface="Times New Roman" panose="02020603050405020304" pitchFamily="18" charset="0"/>
                <a:hlinkClick r:id="rId7"/>
              </a:rPr>
              <a:t>Yönergesi</a:t>
            </a:r>
            <a:r>
              <a:rPr lang="en-US" dirty="0">
                <a:solidFill>
                  <a:srgbClr val="002D71"/>
                </a:solidFill>
                <a:latin typeface="Arial" panose="020B0604020202020204" pitchFamily="34" charset="0"/>
                <a:ea typeface="Times New Roman" panose="02020603050405020304" pitchFamily="18" charset="0"/>
                <a:hlinkClick r:id="rId7"/>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8"/>
              </a:rPr>
              <a:t>PAÜ - ÖYP </a:t>
            </a:r>
            <a:r>
              <a:rPr lang="en-US" dirty="0" err="1">
                <a:solidFill>
                  <a:srgbClr val="0071CD"/>
                </a:solidFill>
                <a:latin typeface="Arial" panose="020B0604020202020204" pitchFamily="34" charset="0"/>
                <a:ea typeface="Times New Roman" panose="02020603050405020304" pitchFamily="18" charset="0"/>
                <a:hlinkClick r:id="rId8"/>
              </a:rPr>
              <a:t>Araştırma</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Görevlileri</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Kaynak</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Kullanımı</a:t>
            </a:r>
            <a:r>
              <a:rPr lang="en-US" dirty="0">
                <a:solidFill>
                  <a:srgbClr val="0071CD"/>
                </a:solidFill>
                <a:latin typeface="Arial" panose="020B0604020202020204" pitchFamily="34" charset="0"/>
                <a:ea typeface="Times New Roman" panose="02020603050405020304" pitchFamily="18" charset="0"/>
                <a:hlinkClick r:id="rId8"/>
              </a:rPr>
              <a:t> </a:t>
            </a:r>
            <a:r>
              <a:rPr lang="en-US" dirty="0" err="1">
                <a:solidFill>
                  <a:srgbClr val="0071CD"/>
                </a:solidFill>
                <a:latin typeface="Arial" panose="020B0604020202020204" pitchFamily="34" charset="0"/>
                <a:ea typeface="Times New Roman" panose="02020603050405020304" pitchFamily="18" charset="0"/>
                <a:hlinkClick r:id="rId8"/>
              </a:rPr>
              <a:t>Yönergesi</a:t>
            </a:r>
            <a:r>
              <a:rPr lang="en-US" dirty="0">
                <a:solidFill>
                  <a:srgbClr val="0071CD"/>
                </a:solidFill>
                <a:latin typeface="Arial" panose="020B0604020202020204" pitchFamily="34" charset="0"/>
                <a:ea typeface="Times New Roman" panose="02020603050405020304" pitchFamily="18" charset="0"/>
                <a:hlinkClick r:id="rId8"/>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2D71"/>
                </a:solidFill>
                <a:latin typeface="Arial" panose="020B0604020202020204" pitchFamily="34" charset="0"/>
                <a:ea typeface="Times New Roman" panose="02020603050405020304" pitchFamily="18" charset="0"/>
                <a:hlinkClick r:id="rId9"/>
              </a:rPr>
              <a:t>Proje</a:t>
            </a:r>
            <a:r>
              <a:rPr lang="en-US" dirty="0">
                <a:solidFill>
                  <a:srgbClr val="002D71"/>
                </a:solidFill>
                <a:latin typeface="Arial" panose="020B0604020202020204" pitchFamily="34" charset="0"/>
                <a:ea typeface="Times New Roman" panose="02020603050405020304" pitchFamily="18" charset="0"/>
                <a:hlinkClick r:id="rId9"/>
              </a:rPr>
              <a:t> Destek </a:t>
            </a:r>
            <a:r>
              <a:rPr lang="en-US" dirty="0" err="1">
                <a:solidFill>
                  <a:srgbClr val="002D71"/>
                </a:solidFill>
                <a:latin typeface="Arial" panose="020B0604020202020204" pitchFamily="34" charset="0"/>
                <a:ea typeface="Times New Roman" panose="02020603050405020304" pitchFamily="18" charset="0"/>
                <a:hlinkClick r:id="rId9"/>
              </a:rPr>
              <a:t>Ofisi</a:t>
            </a:r>
            <a:r>
              <a:rPr lang="en-US" dirty="0">
                <a:solidFill>
                  <a:srgbClr val="002D71"/>
                </a:solidFill>
                <a:latin typeface="Arial" panose="020B0604020202020204" pitchFamily="34" charset="0"/>
                <a:ea typeface="Times New Roman" panose="02020603050405020304" pitchFamily="18" charset="0"/>
                <a:hlinkClick r:id="rId9"/>
              </a:rPr>
              <a:t> </a:t>
            </a:r>
            <a:r>
              <a:rPr lang="en-US" dirty="0" err="1">
                <a:solidFill>
                  <a:srgbClr val="002D71"/>
                </a:solidFill>
                <a:latin typeface="Arial" panose="020B0604020202020204" pitchFamily="34" charset="0"/>
                <a:ea typeface="Times New Roman" panose="02020603050405020304" pitchFamily="18" charset="0"/>
                <a:hlinkClick r:id="rId9"/>
              </a:rPr>
              <a:t>Yönergesi</a:t>
            </a:r>
            <a:r>
              <a:rPr lang="en-US" dirty="0">
                <a:solidFill>
                  <a:srgbClr val="002D71"/>
                </a:solidFill>
                <a:latin typeface="Arial" panose="020B0604020202020204" pitchFamily="34" charset="0"/>
                <a:ea typeface="Times New Roman" panose="02020603050405020304" pitchFamily="18" charset="0"/>
                <a:hlinkClick r:id="rId9"/>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err="1">
                <a:solidFill>
                  <a:srgbClr val="0071CD"/>
                </a:solidFill>
                <a:latin typeface="Arial" panose="020B0604020202020204" pitchFamily="34" charset="0"/>
                <a:ea typeface="Times New Roman" panose="02020603050405020304" pitchFamily="18" charset="0"/>
                <a:hlinkClick r:id="rId10"/>
              </a:rPr>
              <a:t>Teknoloji</a:t>
            </a:r>
            <a:r>
              <a:rPr lang="en-US" dirty="0">
                <a:solidFill>
                  <a:srgbClr val="0071CD"/>
                </a:solidFill>
                <a:latin typeface="Arial" panose="020B0604020202020204" pitchFamily="34" charset="0"/>
                <a:ea typeface="Times New Roman" panose="02020603050405020304" pitchFamily="18" charset="0"/>
                <a:hlinkClick r:id="rId10"/>
              </a:rPr>
              <a:t> </a:t>
            </a:r>
            <a:r>
              <a:rPr lang="en-US" dirty="0" err="1">
                <a:solidFill>
                  <a:srgbClr val="0071CD"/>
                </a:solidFill>
                <a:latin typeface="Arial" panose="020B0604020202020204" pitchFamily="34" charset="0"/>
                <a:ea typeface="Times New Roman" panose="02020603050405020304" pitchFamily="18" charset="0"/>
                <a:hlinkClick r:id="rId10"/>
              </a:rPr>
              <a:t>Fakültesi</a:t>
            </a:r>
            <a:r>
              <a:rPr lang="en-US" dirty="0">
                <a:solidFill>
                  <a:srgbClr val="0071CD"/>
                </a:solidFill>
                <a:latin typeface="Arial" panose="020B0604020202020204" pitchFamily="34" charset="0"/>
                <a:ea typeface="Times New Roman" panose="02020603050405020304" pitchFamily="18" charset="0"/>
                <a:hlinkClick r:id="rId10"/>
              </a:rPr>
              <a:t> </a:t>
            </a:r>
            <a:r>
              <a:rPr lang="en-US" dirty="0" err="1">
                <a:solidFill>
                  <a:srgbClr val="0071CD"/>
                </a:solidFill>
                <a:latin typeface="Arial" panose="020B0604020202020204" pitchFamily="34" charset="0"/>
                <a:ea typeface="Times New Roman" panose="02020603050405020304" pitchFamily="18" charset="0"/>
                <a:hlinkClick r:id="rId10"/>
              </a:rPr>
              <a:t>Danışma</a:t>
            </a:r>
            <a:r>
              <a:rPr lang="en-US" dirty="0">
                <a:solidFill>
                  <a:srgbClr val="0071CD"/>
                </a:solidFill>
                <a:latin typeface="Arial" panose="020B0604020202020204" pitchFamily="34" charset="0"/>
                <a:ea typeface="Times New Roman" panose="02020603050405020304" pitchFamily="18" charset="0"/>
                <a:hlinkClick r:id="rId10"/>
              </a:rPr>
              <a:t> Kurulu </a:t>
            </a:r>
            <a:r>
              <a:rPr lang="en-US" dirty="0" err="1">
                <a:solidFill>
                  <a:srgbClr val="0071CD"/>
                </a:solidFill>
                <a:latin typeface="Arial" panose="020B0604020202020204" pitchFamily="34" charset="0"/>
                <a:ea typeface="Times New Roman" panose="02020603050405020304" pitchFamily="18" charset="0"/>
                <a:hlinkClick r:id="rId10"/>
              </a:rPr>
              <a:t>Yönergesi</a:t>
            </a:r>
            <a:r>
              <a:rPr lang="en-US" dirty="0">
                <a:solidFill>
                  <a:srgbClr val="0071CD"/>
                </a:solidFill>
                <a:latin typeface="Arial" panose="020B0604020202020204" pitchFamily="34" charset="0"/>
                <a:ea typeface="Times New Roman" panose="02020603050405020304" pitchFamily="18" charset="0"/>
                <a:hlinkClick r:id="rId10"/>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11"/>
              </a:rPr>
              <a:t>Tıp </a:t>
            </a:r>
            <a:r>
              <a:rPr lang="en-US" dirty="0" err="1">
                <a:solidFill>
                  <a:srgbClr val="0071CD"/>
                </a:solidFill>
                <a:latin typeface="Arial" panose="020B0604020202020204" pitchFamily="34" charset="0"/>
                <a:ea typeface="Times New Roman" panose="02020603050405020304" pitchFamily="18" charset="0"/>
                <a:hlinkClick r:id="rId11"/>
              </a:rPr>
              <a:t>Fakültesi</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Klinik</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Araştırmalar</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Etik</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Komisyonu</a:t>
            </a:r>
            <a:r>
              <a:rPr lang="en-US" dirty="0">
                <a:solidFill>
                  <a:srgbClr val="0071CD"/>
                </a:solidFill>
                <a:latin typeface="Arial" panose="020B0604020202020204" pitchFamily="34" charset="0"/>
                <a:ea typeface="Times New Roman" panose="02020603050405020304" pitchFamily="18" charset="0"/>
                <a:hlinkClick r:id="rId11"/>
              </a:rPr>
              <a:t> </a:t>
            </a:r>
            <a:r>
              <a:rPr lang="en-US" dirty="0" err="1">
                <a:solidFill>
                  <a:srgbClr val="0071CD"/>
                </a:solidFill>
                <a:latin typeface="Arial" panose="020B0604020202020204" pitchFamily="34" charset="0"/>
                <a:ea typeface="Times New Roman" panose="02020603050405020304" pitchFamily="18" charset="0"/>
                <a:hlinkClick r:id="rId11"/>
              </a:rPr>
              <a:t>Yönergesi</a:t>
            </a:r>
            <a:r>
              <a:rPr lang="en-US" dirty="0">
                <a:solidFill>
                  <a:srgbClr val="0071CD"/>
                </a:solidFill>
                <a:latin typeface="Arial" panose="020B0604020202020204" pitchFamily="34" charset="0"/>
                <a:ea typeface="Times New Roman" panose="02020603050405020304" pitchFamily="18" charset="0"/>
                <a:hlinkClick r:id="rId11"/>
              </a:rPr>
              <a:t>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r>
              <a:rPr lang="en-US" dirty="0">
                <a:solidFill>
                  <a:srgbClr val="0071CD"/>
                </a:solidFill>
                <a:latin typeface="Arial" panose="020B0604020202020204" pitchFamily="34" charset="0"/>
                <a:ea typeface="Times New Roman" panose="02020603050405020304" pitchFamily="18" charset="0"/>
                <a:hlinkClick r:id="rId12"/>
              </a:rPr>
              <a:t>Tıp </a:t>
            </a:r>
            <a:r>
              <a:rPr lang="en-US" dirty="0" err="1">
                <a:solidFill>
                  <a:srgbClr val="0071CD"/>
                </a:solidFill>
                <a:latin typeface="Arial" panose="020B0604020202020204" pitchFamily="34" charset="0"/>
                <a:ea typeface="Times New Roman" panose="02020603050405020304" pitchFamily="18" charset="0"/>
                <a:hlinkClick r:id="rId12"/>
              </a:rPr>
              <a:t>Fakültesi</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Tıpta</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Uzmanlık</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Tazleri</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Yazım</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Ve</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Basım</a:t>
            </a:r>
            <a:r>
              <a:rPr lang="en-US" dirty="0">
                <a:solidFill>
                  <a:srgbClr val="0071CD"/>
                </a:solidFill>
                <a:latin typeface="Arial" panose="020B0604020202020204" pitchFamily="34" charset="0"/>
                <a:ea typeface="Times New Roman" panose="02020603050405020304" pitchFamily="18" charset="0"/>
                <a:hlinkClick r:id="rId12"/>
              </a:rPr>
              <a:t> </a:t>
            </a:r>
            <a:r>
              <a:rPr lang="en-US" dirty="0" err="1">
                <a:solidFill>
                  <a:srgbClr val="0071CD"/>
                </a:solidFill>
                <a:latin typeface="Arial" panose="020B0604020202020204" pitchFamily="34" charset="0"/>
                <a:ea typeface="Times New Roman" panose="02020603050405020304" pitchFamily="18" charset="0"/>
                <a:hlinkClick r:id="rId12"/>
              </a:rPr>
              <a:t>Yönergesi</a:t>
            </a:r>
            <a:r>
              <a:rPr lang="en-US" dirty="0">
                <a:solidFill>
                  <a:srgbClr val="0071CD"/>
                </a:solidFill>
                <a:latin typeface="Arial" panose="020B0604020202020204" pitchFamily="34" charset="0"/>
                <a:ea typeface="Times New Roman" panose="02020603050405020304" pitchFamily="18" charset="0"/>
                <a:hlinkClick r:id="rId12"/>
              </a:rPr>
              <a:t> </a:t>
            </a:r>
            <a:endParaRPr lang="en-US" sz="2400" dirty="0">
              <a:effectLst/>
              <a:latin typeface="Times New Roman" panose="02020603050405020304" pitchFamily="18" charset="0"/>
              <a:ea typeface="Times New Roman" panose="02020603050405020304" pitchFamily="18" charset="0"/>
            </a:endParaRPr>
          </a:p>
        </p:txBody>
      </p:sp>
      <p:sp>
        <p:nvSpPr>
          <p:cNvPr id="8" name="Rounded Rectangle 7"/>
          <p:cNvSpPr/>
          <p:nvPr/>
        </p:nvSpPr>
        <p:spPr>
          <a:xfrm>
            <a:off x="467544" y="2636912"/>
            <a:ext cx="8280920" cy="115212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41769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47</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1979712" y="313669"/>
            <a:ext cx="5020925" cy="1384995"/>
          </a:xfrm>
          <a:prstGeom prst="rect">
            <a:avLst/>
          </a:prstGeom>
        </p:spPr>
        <p:txBody>
          <a:bodyPr wrap="none">
            <a:spAutoFit/>
          </a:bodyPr>
          <a:lstStyle/>
          <a:p>
            <a:pPr algn="ctr"/>
            <a:r>
              <a:rPr lang="tr-TR" altLang="en-US" sz="2800" dirty="0">
                <a:solidFill>
                  <a:srgbClr val="A50021"/>
                </a:solidFill>
              </a:rPr>
              <a:t>Araştırma ve geliştirme süreci </a:t>
            </a:r>
          </a:p>
          <a:p>
            <a:pPr algn="ctr"/>
            <a:r>
              <a:rPr lang="tr-TR" altLang="en-US" sz="2800" dirty="0">
                <a:solidFill>
                  <a:srgbClr val="A50021"/>
                </a:solidFill>
              </a:rPr>
              <a:t>Yönetsel ve destek </a:t>
            </a:r>
            <a:r>
              <a:rPr lang="tr-TR" altLang="en-US" sz="2800" dirty="0" smtClean="0">
                <a:solidFill>
                  <a:srgbClr val="A50021"/>
                </a:solidFill>
              </a:rPr>
              <a:t>süreçler</a:t>
            </a:r>
          </a:p>
          <a:p>
            <a:pPr algn="ctr"/>
            <a:r>
              <a:rPr lang="tr-TR" sz="2800" dirty="0" smtClean="0">
                <a:solidFill>
                  <a:srgbClr val="A50021"/>
                </a:solidFill>
              </a:rPr>
              <a:t>TEKNOKENT A.Ş.</a:t>
            </a:r>
            <a:endParaRPr lang="en-US" sz="2800" dirty="0"/>
          </a:p>
        </p:txBody>
      </p:sp>
      <p:pic>
        <p:nvPicPr>
          <p:cNvPr id="5" name="Picture 4"/>
          <p:cNvPicPr>
            <a:picLocks noChangeAspect="1"/>
          </p:cNvPicPr>
          <p:nvPr/>
        </p:nvPicPr>
        <p:blipFill>
          <a:blip r:embed="rId3"/>
          <a:stretch>
            <a:fillRect/>
          </a:stretch>
        </p:blipFill>
        <p:spPr>
          <a:xfrm>
            <a:off x="611560" y="1733454"/>
            <a:ext cx="8059254" cy="1695546"/>
          </a:xfrm>
          <a:prstGeom prst="rect">
            <a:avLst/>
          </a:prstGeom>
        </p:spPr>
      </p:pic>
    </p:spTree>
    <p:extLst>
      <p:ext uri="{BB962C8B-B14F-4D97-AF65-F5344CB8AC3E}">
        <p14:creationId xmlns:p14="http://schemas.microsoft.com/office/powerpoint/2010/main" val="346258753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48</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1979712" y="313669"/>
            <a:ext cx="5020925" cy="1384995"/>
          </a:xfrm>
          <a:prstGeom prst="rect">
            <a:avLst/>
          </a:prstGeom>
        </p:spPr>
        <p:txBody>
          <a:bodyPr wrap="none">
            <a:spAutoFit/>
          </a:bodyPr>
          <a:lstStyle/>
          <a:p>
            <a:pPr algn="ctr"/>
            <a:r>
              <a:rPr lang="tr-TR" altLang="en-US" sz="2800" dirty="0">
                <a:solidFill>
                  <a:srgbClr val="A50021"/>
                </a:solidFill>
              </a:rPr>
              <a:t>Araştırma ve geliştirme süreci </a:t>
            </a:r>
          </a:p>
          <a:p>
            <a:pPr algn="ctr"/>
            <a:r>
              <a:rPr lang="tr-TR" altLang="en-US" sz="2800" dirty="0">
                <a:solidFill>
                  <a:srgbClr val="A50021"/>
                </a:solidFill>
              </a:rPr>
              <a:t>Yönetsel ve destek </a:t>
            </a:r>
            <a:r>
              <a:rPr lang="tr-TR" altLang="en-US" sz="2800" dirty="0" smtClean="0">
                <a:solidFill>
                  <a:srgbClr val="A50021"/>
                </a:solidFill>
              </a:rPr>
              <a:t>süreçler</a:t>
            </a:r>
          </a:p>
          <a:p>
            <a:pPr algn="ctr"/>
            <a:r>
              <a:rPr lang="tr-TR" sz="2800" dirty="0" smtClean="0">
                <a:solidFill>
                  <a:srgbClr val="A50021"/>
                </a:solidFill>
              </a:rPr>
              <a:t>TEKNOKENT A.Ş.</a:t>
            </a:r>
            <a:endParaRPr lang="en-US" sz="2800" dirty="0"/>
          </a:p>
        </p:txBody>
      </p:sp>
      <p:pic>
        <p:nvPicPr>
          <p:cNvPr id="4" name="Picture 3"/>
          <p:cNvPicPr>
            <a:picLocks noChangeAspect="1"/>
          </p:cNvPicPr>
          <p:nvPr/>
        </p:nvPicPr>
        <p:blipFill>
          <a:blip r:embed="rId3"/>
          <a:stretch>
            <a:fillRect/>
          </a:stretch>
        </p:blipFill>
        <p:spPr>
          <a:xfrm>
            <a:off x="1118762" y="1802547"/>
            <a:ext cx="6893157" cy="4680803"/>
          </a:xfrm>
          <a:prstGeom prst="rect">
            <a:avLst/>
          </a:prstGeom>
        </p:spPr>
      </p:pic>
    </p:spTree>
    <p:extLst>
      <p:ext uri="{BB962C8B-B14F-4D97-AF65-F5344CB8AC3E}">
        <p14:creationId xmlns:p14="http://schemas.microsoft.com/office/powerpoint/2010/main" val="14191350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9592" y="4581128"/>
            <a:ext cx="7416824" cy="1080120"/>
          </a:xfrm>
        </p:spPr>
        <p:txBody>
          <a:bodyPr/>
          <a:lstStyle/>
          <a:p>
            <a:pPr algn="l">
              <a:defRPr/>
            </a:pPr>
            <a:r>
              <a:rPr lang="en-US" sz="2000"/>
              <a:t>Kapsam Madde 2 – Bu Kanun, Teknoloji Geliştirme Bölgelerinin kuruluşunu, işleyişini, yönetim ve denetimini ve bunlarla ilgili kişi ve kuruluşların görev, yetki ve sorumluluklarını kapsar.</a:t>
            </a:r>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1979712" y="313669"/>
            <a:ext cx="5020925" cy="1384995"/>
          </a:xfrm>
          <a:prstGeom prst="rect">
            <a:avLst/>
          </a:prstGeom>
        </p:spPr>
        <p:txBody>
          <a:bodyPr wrap="none">
            <a:spAutoFit/>
          </a:bodyPr>
          <a:lstStyle/>
          <a:p>
            <a:pPr algn="ctr"/>
            <a:r>
              <a:rPr lang="tr-TR" altLang="en-US" sz="2800" dirty="0">
                <a:solidFill>
                  <a:srgbClr val="A50021"/>
                </a:solidFill>
              </a:rPr>
              <a:t>Araştırma ve geliştirme süreci </a:t>
            </a:r>
          </a:p>
          <a:p>
            <a:pPr algn="ctr"/>
            <a:r>
              <a:rPr lang="tr-TR" altLang="en-US" sz="2800" dirty="0">
                <a:solidFill>
                  <a:srgbClr val="A50021"/>
                </a:solidFill>
              </a:rPr>
              <a:t>Yönetsel ve destek </a:t>
            </a:r>
            <a:r>
              <a:rPr lang="tr-TR" altLang="en-US" sz="2800" dirty="0" smtClean="0">
                <a:solidFill>
                  <a:srgbClr val="A50021"/>
                </a:solidFill>
              </a:rPr>
              <a:t>süreçler</a:t>
            </a:r>
          </a:p>
          <a:p>
            <a:pPr algn="ctr"/>
            <a:r>
              <a:rPr lang="tr-TR" sz="2800" dirty="0" smtClean="0">
                <a:solidFill>
                  <a:srgbClr val="A50021"/>
                </a:solidFill>
              </a:rPr>
              <a:t>TEKNOKENT A.Ş.</a:t>
            </a:r>
            <a:endParaRPr lang="en-US" sz="2800" dirty="0"/>
          </a:p>
        </p:txBody>
      </p:sp>
      <p:pic>
        <p:nvPicPr>
          <p:cNvPr id="4" name="Picture 3"/>
          <p:cNvPicPr>
            <a:picLocks noChangeAspect="1"/>
          </p:cNvPicPr>
          <p:nvPr/>
        </p:nvPicPr>
        <p:blipFill>
          <a:blip r:embed="rId3"/>
          <a:stretch>
            <a:fillRect/>
          </a:stretch>
        </p:blipFill>
        <p:spPr>
          <a:xfrm>
            <a:off x="539552" y="1698664"/>
            <a:ext cx="3165206" cy="2149335"/>
          </a:xfrm>
          <a:prstGeom prst="rect">
            <a:avLst/>
          </a:prstGeom>
        </p:spPr>
      </p:pic>
    </p:spTree>
    <p:extLst>
      <p:ext uri="{BB962C8B-B14F-4D97-AF65-F5344CB8AC3E}">
        <p14:creationId xmlns:p14="http://schemas.microsoft.com/office/powerpoint/2010/main" val="375872827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a:t>
            </a:fld>
            <a:endParaRPr lang="en-US"/>
          </a:p>
        </p:txBody>
      </p:sp>
      <p:sp>
        <p:nvSpPr>
          <p:cNvPr id="5"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graphicFrame>
        <p:nvGraphicFramePr>
          <p:cNvPr id="7" name="Table 6"/>
          <p:cNvGraphicFramePr>
            <a:graphicFrameLocks noGrp="1"/>
          </p:cNvGraphicFramePr>
          <p:nvPr>
            <p:extLst/>
          </p:nvPr>
        </p:nvGraphicFramePr>
        <p:xfrm>
          <a:off x="481653" y="1001827"/>
          <a:ext cx="8229601" cy="553547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74957075"/>
                    </a:ext>
                  </a:extLst>
                </a:gridCol>
                <a:gridCol w="2520280">
                  <a:extLst>
                    <a:ext uri="{9D8B030D-6E8A-4147-A177-3AD203B41FA5}">
                      <a16:colId xmlns:a16="http://schemas.microsoft.com/office/drawing/2014/main" val="3891706278"/>
                    </a:ext>
                  </a:extLst>
                </a:gridCol>
                <a:gridCol w="2520280">
                  <a:extLst>
                    <a:ext uri="{9D8B030D-6E8A-4147-A177-3AD203B41FA5}">
                      <a16:colId xmlns:a16="http://schemas.microsoft.com/office/drawing/2014/main" val="4272060002"/>
                    </a:ext>
                  </a:extLst>
                </a:gridCol>
                <a:gridCol w="2296732">
                  <a:extLst>
                    <a:ext uri="{9D8B030D-6E8A-4147-A177-3AD203B41FA5}">
                      <a16:colId xmlns:a16="http://schemas.microsoft.com/office/drawing/2014/main" val="1379989333"/>
                    </a:ext>
                  </a:extLst>
                </a:gridCol>
                <a:gridCol w="244237">
                  <a:extLst>
                    <a:ext uri="{9D8B030D-6E8A-4147-A177-3AD203B41FA5}">
                      <a16:colId xmlns:a16="http://schemas.microsoft.com/office/drawing/2014/main" val="1440240819"/>
                    </a:ext>
                  </a:extLst>
                </a:gridCol>
              </a:tblGrid>
              <a:tr h="504056">
                <a:tc rowSpan="2">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rowSpan="2">
                  <a:txBody>
                    <a:bodyPr/>
                    <a:lstStyle/>
                    <a:p>
                      <a:pPr>
                        <a:spcAft>
                          <a:spcPts val="0"/>
                        </a:spcAft>
                      </a:pPr>
                      <a:r>
                        <a:rPr lang="tr-TR" sz="1800" dirty="0">
                          <a:effectLst/>
                        </a:rPr>
                        <a:t> </a:t>
                      </a:r>
                      <a:endParaRPr lang="en-US" sz="1400" dirty="0">
                        <a:effectLst/>
                      </a:endParaRPr>
                    </a:p>
                    <a:p>
                      <a:pPr algn="ctr">
                        <a:spcAft>
                          <a:spcPts val="0"/>
                        </a:spcAft>
                      </a:pPr>
                      <a:r>
                        <a:rPr lang="tr-TR" sz="1800" dirty="0">
                          <a:effectLst/>
                        </a:rPr>
                        <a:t>Birim Adı</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gridSpan="3">
                  <a:txBody>
                    <a:bodyPr/>
                    <a:lstStyle/>
                    <a:p>
                      <a:pPr algn="ctr">
                        <a:spcAft>
                          <a:spcPts val="0"/>
                        </a:spcAft>
                      </a:pPr>
                      <a:r>
                        <a:rPr lang="tr-TR" sz="1800">
                          <a:effectLst/>
                        </a:rPr>
                        <a:t>Eğitime Katılacak Görevlinin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263967"/>
                  </a:ext>
                </a:extLst>
              </a:tr>
              <a:tr h="306277">
                <a:tc vMerge="1">
                  <a:txBody>
                    <a:bodyPr/>
                    <a:lstStyle/>
                    <a:p>
                      <a:endParaRPr lang="en-US"/>
                    </a:p>
                  </a:txBody>
                  <a:tcPr/>
                </a:tc>
                <a:tc vMerge="1">
                  <a:txBody>
                    <a:bodyPr/>
                    <a:lstStyle/>
                    <a:p>
                      <a:endParaRPr lang="en-US"/>
                    </a:p>
                  </a:txBody>
                  <a:tcPr/>
                </a:tc>
                <a:tc>
                  <a:txBody>
                    <a:bodyPr/>
                    <a:lstStyle/>
                    <a:p>
                      <a:pPr>
                        <a:spcAft>
                          <a:spcPts val="0"/>
                        </a:spcAft>
                      </a:pPr>
                      <a:r>
                        <a:rPr lang="tr-TR" sz="1800">
                          <a:effectLst/>
                        </a:rPr>
                        <a:t>Adı Soyadı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Unvanı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2977265971"/>
                  </a:ext>
                </a:extLst>
              </a:tr>
              <a:tr h="313190">
                <a:tc>
                  <a:txBody>
                    <a:bodyPr/>
                    <a:lstStyle/>
                    <a:p>
                      <a:pPr>
                        <a:spcAft>
                          <a:spcPts val="0"/>
                        </a:spcAft>
                      </a:pPr>
                      <a:r>
                        <a:rPr lang="tr-TR" sz="1800">
                          <a:effectLst/>
                        </a:rPr>
                        <a:t> </a:t>
                      </a:r>
                      <a:endParaRPr lang="en-US" sz="1400">
                        <a:effectLst/>
                      </a:endParaRPr>
                    </a:p>
                    <a:p>
                      <a:pPr>
                        <a:spcAft>
                          <a:spcPts val="0"/>
                        </a:spcAft>
                      </a:pPr>
                      <a:r>
                        <a:rPr lang="tr-TR" sz="1800">
                          <a:effectLst/>
                        </a:rPr>
                        <a:t>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Kalite Komisyonu</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a:effectLst/>
                        </a:rPr>
                        <a:t>Nurten SARICA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Prof.</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2066201674"/>
                  </a:ext>
                </a:extLst>
              </a:tr>
              <a:tr h="313190">
                <a:tc>
                  <a:txBody>
                    <a:bodyPr/>
                    <a:lstStyle/>
                    <a:p>
                      <a:pPr>
                        <a:spcAft>
                          <a:spcPts val="0"/>
                        </a:spcAft>
                      </a:pPr>
                      <a:r>
                        <a:rPr lang="tr-TR" sz="1800">
                          <a:effectLst/>
                        </a:rPr>
                        <a:t>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Kalite Komisyonu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Kamil YAĞCI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763498935"/>
                  </a:ext>
                </a:extLst>
              </a:tr>
              <a:tr h="313190">
                <a:tc>
                  <a:txBody>
                    <a:bodyPr/>
                    <a:lstStyle/>
                    <a:p>
                      <a:pPr>
                        <a:spcAft>
                          <a:spcPts val="0"/>
                        </a:spcAft>
                      </a:pPr>
                      <a:r>
                        <a:rPr lang="tr-TR" sz="1800">
                          <a:effectLst/>
                        </a:rPr>
                        <a:t>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Abdullah AKDOĞAN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244898593"/>
                  </a:ext>
                </a:extLst>
              </a:tr>
              <a:tr h="459416">
                <a:tc>
                  <a:txBody>
                    <a:bodyPr/>
                    <a:lstStyle/>
                    <a:p>
                      <a:pPr>
                        <a:spcAft>
                          <a:spcPts val="0"/>
                        </a:spcAft>
                      </a:pPr>
                      <a:r>
                        <a:rPr lang="tr-TR" sz="1800">
                          <a:effectLst/>
                        </a:rPr>
                        <a:t>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Mesut ÖNCEL</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Dr. Öğr. Üyesi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2287945566"/>
                  </a:ext>
                </a:extLst>
              </a:tr>
              <a:tr h="313190">
                <a:tc>
                  <a:txBody>
                    <a:bodyPr/>
                    <a:lstStyle/>
                    <a:p>
                      <a:pPr>
                        <a:spcAft>
                          <a:spcPts val="0"/>
                        </a:spcAft>
                      </a:pPr>
                      <a:r>
                        <a:rPr lang="tr-TR" sz="1800">
                          <a:effectLst/>
                        </a:rPr>
                        <a:t>5</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Arkeoloji Enstitüsü  </a:t>
                      </a:r>
                      <a:endParaRPr lang="en-US" sz="1400">
                        <a:effectLst/>
                      </a:endParaRPr>
                    </a:p>
                    <a:p>
                      <a:pPr>
                        <a:spcAft>
                          <a:spcPts val="0"/>
                        </a:spcAft>
                      </a:pPr>
                      <a:r>
                        <a:rPr lang="tr-TR" sz="1400">
                          <a:effectLst/>
                        </a:rPr>
                        <a:t>(Arkeoloji Anabilim Dalı)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Bahadır DUMAN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Doç. Dr.</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367491028"/>
                  </a:ext>
                </a:extLst>
              </a:tr>
              <a:tr h="313190">
                <a:tc>
                  <a:txBody>
                    <a:bodyPr/>
                    <a:lstStyle/>
                    <a:p>
                      <a:pPr>
                        <a:spcAft>
                          <a:spcPts val="0"/>
                        </a:spcAft>
                      </a:pPr>
                      <a:r>
                        <a:rPr lang="tr-TR" sz="1800">
                          <a:effectLst/>
                        </a:rPr>
                        <a:t>6</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Eğitim Bilimleri Enstitüsü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F. Nilgün Cevher KALBURAN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Doç. Dr.</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613517022"/>
                  </a:ext>
                </a:extLst>
              </a:tr>
              <a:tr h="313190">
                <a:tc>
                  <a:txBody>
                    <a:bodyPr/>
                    <a:lstStyle/>
                    <a:p>
                      <a:pPr>
                        <a:spcAft>
                          <a:spcPts val="0"/>
                        </a:spcAft>
                      </a:pPr>
                      <a:r>
                        <a:rPr lang="tr-TR" sz="1800">
                          <a:effectLst/>
                        </a:rPr>
                        <a:t>7</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Fen Bilimleri Enstitüsü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Özlem GİRGİN ATLIHAN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Doç. Dr.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dirty="0"/>
                    </a:p>
                  </a:txBody>
                  <a:tcPr marL="76569" marR="76569" marT="38285" marB="38285"/>
                </a:tc>
                <a:extLst>
                  <a:ext uri="{0D108BD9-81ED-4DB2-BD59-A6C34878D82A}">
                    <a16:rowId xmlns:a16="http://schemas.microsoft.com/office/drawing/2014/main" val="3625986208"/>
                  </a:ext>
                </a:extLst>
              </a:tr>
            </a:tbl>
          </a:graphicData>
        </a:graphic>
      </p:graphicFrame>
    </p:spTree>
    <p:extLst>
      <p:ext uri="{BB962C8B-B14F-4D97-AF65-F5344CB8AC3E}">
        <p14:creationId xmlns:p14="http://schemas.microsoft.com/office/powerpoint/2010/main" val="14005297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50</a:t>
            </a:fld>
            <a:endParaRPr lang="en-US"/>
          </a:p>
        </p:txBody>
      </p:sp>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sp>
        <p:nvSpPr>
          <p:cNvPr id="6" name="Rectangle 5"/>
          <p:cNvSpPr/>
          <p:nvPr/>
        </p:nvSpPr>
        <p:spPr>
          <a:xfrm>
            <a:off x="1331640" y="177788"/>
            <a:ext cx="8640960" cy="523220"/>
          </a:xfrm>
          <a:prstGeom prst="rect">
            <a:avLst/>
          </a:prstGeom>
        </p:spPr>
        <p:txBody>
          <a:bodyPr wrap="square">
            <a:spAutoFit/>
          </a:bodyPr>
          <a:lstStyle/>
          <a:p>
            <a:r>
              <a:rPr lang="tr-TR" altLang="en-US" sz="2800" dirty="0" smtClean="0">
                <a:solidFill>
                  <a:srgbClr val="A50021"/>
                </a:solidFill>
              </a:rPr>
              <a:t>TEKNOKENT Ana Sürecinin Tanımlanması</a:t>
            </a:r>
            <a:endParaRPr lang="en-US" sz="2800" dirty="0"/>
          </a:p>
        </p:txBody>
      </p:sp>
      <p:grpSp>
        <p:nvGrpSpPr>
          <p:cNvPr id="7" name="Group 6"/>
          <p:cNvGrpSpPr>
            <a:grpSpLocks/>
          </p:cNvGrpSpPr>
          <p:nvPr/>
        </p:nvGrpSpPr>
        <p:grpSpPr bwMode="auto">
          <a:xfrm>
            <a:off x="6904564" y="993489"/>
            <a:ext cx="1430871" cy="1370538"/>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1100" b="1" dirty="0">
                  <a:solidFill>
                    <a:schemeClr val="bg1"/>
                  </a:solidFill>
                  <a:effectLst>
                    <a:outerShdw blurRad="38100" dist="38100" dir="2700000" algn="tl">
                      <a:srgbClr val="000000"/>
                    </a:outerShdw>
                  </a:effectLst>
                </a:rPr>
                <a:t> </a:t>
              </a:r>
              <a:r>
                <a:rPr lang="tr-TR" sz="1000" b="1" dirty="0">
                  <a:solidFill>
                    <a:schemeClr val="bg1"/>
                  </a:solidFill>
                  <a:effectLst>
                    <a:outerShdw blurRad="38100" dist="38100" dir="2700000" algn="tl">
                      <a:srgbClr val="000000"/>
                    </a:outerShdw>
                  </a:effectLst>
                </a:rPr>
                <a:t>PUKÖ</a:t>
              </a:r>
              <a:endParaRPr lang="en-US" sz="1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dirty="0">
                  <a:solidFill>
                    <a:schemeClr val="tx1"/>
                  </a:solidFill>
                  <a:latin typeface="Times New Roman" panose="02020603050405020304" pitchFamily="18" charset="0"/>
                </a:rPr>
                <a:t>Uygula</a:t>
              </a:r>
              <a:endParaRPr lang="en-US" altLang="en-US" sz="700" dirty="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700" dirty="0"/>
                <a:t>Kontrol </a:t>
              </a:r>
            </a:p>
            <a:p>
              <a:pPr algn="ctr" eaLnBrk="0" hangingPunct="0">
                <a:defRPr/>
              </a:pPr>
              <a:r>
                <a:rPr lang="tr-TR" sz="700" dirty="0"/>
                <a:t>Et/Ölç</a:t>
              </a:r>
              <a:endParaRPr lang="en-US" sz="7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a:solidFill>
                    <a:schemeClr val="bg1"/>
                  </a:solidFill>
                  <a:latin typeface="Times New Roman" panose="02020603050405020304" pitchFamily="18" charset="0"/>
                </a:rPr>
                <a:t>Planla</a:t>
              </a:r>
              <a:endParaRPr lang="en-US" altLang="en-US" sz="7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dirty="0">
                  <a:solidFill>
                    <a:schemeClr val="bg1"/>
                  </a:solidFill>
                  <a:latin typeface="Times New Roman" panose="02020603050405020304" pitchFamily="18" charset="0"/>
                </a:rPr>
                <a:t>Planla</a:t>
              </a:r>
              <a:endParaRPr lang="en-US" altLang="en-US" sz="7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800">
                  <a:solidFill>
                    <a:schemeClr val="tx1"/>
                  </a:solidFill>
                  <a:latin typeface="Times New Roman" panose="02020603050405020304" pitchFamily="18" charset="0"/>
                </a:rPr>
                <a:t>Değerlendir</a:t>
              </a:r>
              <a:endParaRPr lang="en-US" altLang="en-US" sz="800">
                <a:solidFill>
                  <a:schemeClr val="tx1"/>
                </a:solidFill>
                <a:latin typeface="Times New Roman" panose="02020603050405020304" pitchFamily="18" charset="0"/>
              </a:endParaRPr>
            </a:p>
          </p:txBody>
        </p:sp>
      </p:grpSp>
      <p:graphicFrame>
        <p:nvGraphicFramePr>
          <p:cNvPr id="29" name="Diagram 28"/>
          <p:cNvGraphicFramePr/>
          <p:nvPr>
            <p:extLst>
              <p:ext uri="{D42A27DB-BD31-4B8C-83A1-F6EECF244321}">
                <p14:modId xmlns:p14="http://schemas.microsoft.com/office/powerpoint/2010/main" val="2729696558"/>
              </p:ext>
            </p:extLst>
          </p:nvPr>
        </p:nvGraphicFramePr>
        <p:xfrm>
          <a:off x="531703" y="2374743"/>
          <a:ext cx="780373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41330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51</a:t>
            </a:fld>
            <a:endParaRPr lang="en-US"/>
          </a:p>
        </p:txBody>
      </p:sp>
      <p:sp>
        <p:nvSpPr>
          <p:cNvPr id="7" name="TextBox 6"/>
          <p:cNvSpPr txBox="1"/>
          <p:nvPr/>
        </p:nvSpPr>
        <p:spPr>
          <a:xfrm>
            <a:off x="3707904" y="-3537"/>
            <a:ext cx="1783502" cy="369332"/>
          </a:xfrm>
          <a:prstGeom prst="rect">
            <a:avLst/>
          </a:prstGeom>
          <a:noFill/>
        </p:spPr>
        <p:txBody>
          <a:bodyPr wrap="none" rtlCol="0">
            <a:spAutoFit/>
          </a:bodyPr>
          <a:lstStyle/>
          <a:p>
            <a:r>
              <a:rPr lang="tr-TR" dirty="0" smtClean="0">
                <a:solidFill>
                  <a:srgbClr val="A50021"/>
                </a:solidFill>
              </a:rPr>
              <a:t>Süreç Yönetimi</a:t>
            </a:r>
            <a:endParaRPr lang="en-US" dirty="0">
              <a:solidFill>
                <a:srgbClr val="A50021"/>
              </a:solidFill>
            </a:endParaRPr>
          </a:p>
        </p:txBody>
      </p:sp>
      <p:pic>
        <p:nvPicPr>
          <p:cNvPr id="9" name="Picture 8"/>
          <p:cNvPicPr>
            <a:picLocks noChangeAspect="1"/>
          </p:cNvPicPr>
          <p:nvPr/>
        </p:nvPicPr>
        <p:blipFill>
          <a:blip r:embed="rId3"/>
          <a:stretch>
            <a:fillRect/>
          </a:stretch>
        </p:blipFill>
        <p:spPr>
          <a:xfrm>
            <a:off x="125601" y="346881"/>
            <a:ext cx="9024050" cy="2464986"/>
          </a:xfrm>
          <a:prstGeom prst="rect">
            <a:avLst/>
          </a:prstGeom>
        </p:spPr>
      </p:pic>
      <p:pic>
        <p:nvPicPr>
          <p:cNvPr id="4" name="Picture 3"/>
          <p:cNvPicPr>
            <a:picLocks noChangeAspect="1"/>
          </p:cNvPicPr>
          <p:nvPr/>
        </p:nvPicPr>
        <p:blipFill>
          <a:blip r:embed="rId4"/>
          <a:stretch>
            <a:fillRect/>
          </a:stretch>
        </p:blipFill>
        <p:spPr>
          <a:xfrm>
            <a:off x="5987914" y="2420889"/>
            <a:ext cx="3000628" cy="2193912"/>
          </a:xfrm>
          <a:prstGeom prst="rect">
            <a:avLst/>
          </a:prstGeom>
        </p:spPr>
      </p:pic>
      <p:pic>
        <p:nvPicPr>
          <p:cNvPr id="6" name="Picture 5"/>
          <p:cNvPicPr>
            <a:picLocks noChangeAspect="1"/>
          </p:cNvPicPr>
          <p:nvPr/>
        </p:nvPicPr>
        <p:blipFill>
          <a:blip r:embed="rId5"/>
          <a:stretch>
            <a:fillRect/>
          </a:stretch>
        </p:blipFill>
        <p:spPr>
          <a:xfrm>
            <a:off x="3115559" y="2780928"/>
            <a:ext cx="2437259" cy="1914036"/>
          </a:xfrm>
          <a:prstGeom prst="rect">
            <a:avLst/>
          </a:prstGeom>
        </p:spPr>
      </p:pic>
      <p:pic>
        <p:nvPicPr>
          <p:cNvPr id="5" name="Picture 4"/>
          <p:cNvPicPr>
            <a:picLocks noChangeAspect="1"/>
          </p:cNvPicPr>
          <p:nvPr/>
        </p:nvPicPr>
        <p:blipFill>
          <a:blip r:embed="rId6"/>
          <a:stretch>
            <a:fillRect/>
          </a:stretch>
        </p:blipFill>
        <p:spPr>
          <a:xfrm>
            <a:off x="107504" y="2779832"/>
            <a:ext cx="3287324" cy="1784957"/>
          </a:xfrm>
          <a:prstGeom prst="rect">
            <a:avLst/>
          </a:prstGeom>
        </p:spPr>
      </p:pic>
      <p:sp>
        <p:nvSpPr>
          <p:cNvPr id="3" name="Footer Placeholder 2"/>
          <p:cNvSpPr>
            <a:spLocks noGrp="1"/>
          </p:cNvSpPr>
          <p:nvPr>
            <p:ph type="ftr" sz="quarter" idx="11"/>
          </p:nvPr>
        </p:nvSpPr>
        <p:spPr/>
        <p:txBody>
          <a:bodyPr/>
          <a:lstStyle/>
          <a:p>
            <a:pPr>
              <a:defRPr/>
            </a:pPr>
            <a:r>
              <a:rPr lang="en-US" smtClean="0"/>
              <a:t>2017KRM004-PAÜ KalSİS Projesi Eğitimleri, 19 Aralık 2018</a:t>
            </a:r>
            <a:endParaRPr lang="en-US"/>
          </a:p>
        </p:txBody>
      </p:sp>
      <p:pic>
        <p:nvPicPr>
          <p:cNvPr id="10" name="Picture 9"/>
          <p:cNvPicPr>
            <a:picLocks noChangeAspect="1"/>
          </p:cNvPicPr>
          <p:nvPr/>
        </p:nvPicPr>
        <p:blipFill>
          <a:blip r:embed="rId7"/>
          <a:stretch>
            <a:fillRect/>
          </a:stretch>
        </p:blipFill>
        <p:spPr>
          <a:xfrm>
            <a:off x="608856" y="4694964"/>
            <a:ext cx="2372444" cy="2002354"/>
          </a:xfrm>
          <a:prstGeom prst="rect">
            <a:avLst/>
          </a:prstGeom>
        </p:spPr>
      </p:pic>
      <p:sp>
        <p:nvSpPr>
          <p:cNvPr id="11" name="Rectangle 10"/>
          <p:cNvSpPr/>
          <p:nvPr/>
        </p:nvSpPr>
        <p:spPr>
          <a:xfrm>
            <a:off x="3721662" y="4818978"/>
            <a:ext cx="5098810" cy="1754326"/>
          </a:xfrm>
          <a:prstGeom prst="rect">
            <a:avLst/>
          </a:prstGeom>
          <a:solidFill>
            <a:srgbClr val="181A72"/>
          </a:solidFill>
        </p:spPr>
        <p:txBody>
          <a:bodyPr wrap="square">
            <a:spAutoFit/>
          </a:bodyPr>
          <a:lstStyle/>
          <a:p>
            <a:pPr marL="400050" indent="-400050">
              <a:lnSpc>
                <a:spcPct val="150000"/>
              </a:lnSpc>
              <a:buFont typeface="Arial" panose="020B0604020202020204" pitchFamily="34" charset="0"/>
              <a:buChar char="•"/>
            </a:pPr>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Stratejik plan hedefleri</a:t>
            </a:r>
          </a:p>
          <a:p>
            <a:pPr marL="400050" indent="-400050">
              <a:lnSpc>
                <a:spcPct val="150000"/>
              </a:lnSpc>
              <a:buFont typeface="Arial" panose="020B0604020202020204" pitchFamily="34" charset="0"/>
              <a:buChar char="•"/>
            </a:pPr>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Performans göstergelerine göre değerlendirilir</a:t>
            </a:r>
          </a:p>
          <a:p>
            <a:pPr marL="400050" indent="-400050">
              <a:lnSpc>
                <a:spcPct val="150000"/>
              </a:lnSpc>
              <a:buFont typeface="Arial" panose="020B0604020202020204" pitchFamily="34" charset="0"/>
              <a:buChar char="•"/>
            </a:pPr>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Sürekli iyileştirilir </a:t>
            </a:r>
          </a:p>
        </p:txBody>
      </p:sp>
    </p:spTree>
    <p:extLst>
      <p:ext uri="{BB962C8B-B14F-4D97-AF65-F5344CB8AC3E}">
        <p14:creationId xmlns:p14="http://schemas.microsoft.com/office/powerpoint/2010/main" val="141857957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52</a:t>
            </a:fld>
            <a:endParaRPr lang="en-US" altLang="en-US" sz="1400" smtClean="0"/>
          </a:p>
        </p:txBody>
      </p:sp>
      <p:sp>
        <p:nvSpPr>
          <p:cNvPr id="49156" name="Text Box 4"/>
          <p:cNvSpPr txBox="1">
            <a:spLocks noChangeArrowheads="1"/>
          </p:cNvSpPr>
          <p:nvPr/>
        </p:nvSpPr>
        <p:spPr bwMode="auto">
          <a:xfrm>
            <a:off x="1115616" y="2564904"/>
            <a:ext cx="7043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T</a:t>
            </a:r>
            <a:r>
              <a:rPr lang="en-US" altLang="en-US" sz="2800" dirty="0" err="1" smtClean="0">
                <a:solidFill>
                  <a:srgbClr val="C00000"/>
                </a:solidFill>
                <a:latin typeface="+mj-lt"/>
              </a:rPr>
              <a:t>eşekkürler</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19 Aralık 2018</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6</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graphicFrame>
        <p:nvGraphicFramePr>
          <p:cNvPr id="3" name="Table 2"/>
          <p:cNvGraphicFramePr>
            <a:graphicFrameLocks noGrp="1"/>
          </p:cNvGraphicFramePr>
          <p:nvPr>
            <p:extLst/>
          </p:nvPr>
        </p:nvGraphicFramePr>
        <p:xfrm>
          <a:off x="395536" y="1353314"/>
          <a:ext cx="8229600" cy="4405900"/>
        </p:xfrm>
        <a:graphic>
          <a:graphicData uri="http://schemas.openxmlformats.org/drawingml/2006/table">
            <a:tbl>
              <a:tblPr firstRow="1" firstCol="1" bandRow="1">
                <a:tableStyleId>{5C22544A-7EE6-4342-B048-85BDC9FD1C3A}</a:tableStyleId>
              </a:tblPr>
              <a:tblGrid>
                <a:gridCol w="269521">
                  <a:extLst>
                    <a:ext uri="{9D8B030D-6E8A-4147-A177-3AD203B41FA5}">
                      <a16:colId xmlns:a16="http://schemas.microsoft.com/office/drawing/2014/main" val="2501773759"/>
                    </a:ext>
                  </a:extLst>
                </a:gridCol>
                <a:gridCol w="3252637">
                  <a:extLst>
                    <a:ext uri="{9D8B030D-6E8A-4147-A177-3AD203B41FA5}">
                      <a16:colId xmlns:a16="http://schemas.microsoft.com/office/drawing/2014/main" val="1682194869"/>
                    </a:ext>
                  </a:extLst>
                </a:gridCol>
                <a:gridCol w="2988220">
                  <a:extLst>
                    <a:ext uri="{9D8B030D-6E8A-4147-A177-3AD203B41FA5}">
                      <a16:colId xmlns:a16="http://schemas.microsoft.com/office/drawing/2014/main" val="530637761"/>
                    </a:ext>
                  </a:extLst>
                </a:gridCol>
                <a:gridCol w="1719222">
                  <a:extLst>
                    <a:ext uri="{9D8B030D-6E8A-4147-A177-3AD203B41FA5}">
                      <a16:colId xmlns:a16="http://schemas.microsoft.com/office/drawing/2014/main" val="1369229045"/>
                    </a:ext>
                  </a:extLst>
                </a:gridCol>
              </a:tblGrid>
              <a:tr h="313190">
                <a:tc>
                  <a:txBody>
                    <a:bodyPr/>
                    <a:lstStyle/>
                    <a:p>
                      <a:pPr>
                        <a:spcAft>
                          <a:spcPts val="0"/>
                        </a:spcAft>
                      </a:pPr>
                      <a:r>
                        <a:rPr lang="tr-TR" sz="1600">
                          <a:effectLst/>
                        </a:rPr>
                        <a:t>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İslami İlimler Enstitüsü  </a:t>
                      </a: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Harun ABACI</a:t>
                      </a: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Dr. Öğr. Üyesi</a:t>
                      </a:r>
                      <a:endParaRPr lang="en-US" sz="1600" b="0" kern="1200" dirty="0">
                        <a:solidFill>
                          <a:schemeClr val="dk1"/>
                        </a:solidFill>
                        <a:effectLst/>
                        <a:latin typeface="+mn-lt"/>
                        <a:ea typeface="+mn-ea"/>
                        <a:cs typeface="+mn-cs"/>
                      </a:endParaRPr>
                    </a:p>
                  </a:txBody>
                  <a:tcPr marL="57427" marR="57427" marT="0" marB="0" anchor="ctr"/>
                </a:tc>
                <a:extLst>
                  <a:ext uri="{0D108BD9-81ED-4DB2-BD59-A6C34878D82A}">
                    <a16:rowId xmlns:a16="http://schemas.microsoft.com/office/drawing/2014/main" val="3132609897"/>
                  </a:ext>
                </a:extLst>
              </a:tr>
              <a:tr h="313190">
                <a:tc>
                  <a:txBody>
                    <a:bodyPr/>
                    <a:lstStyle/>
                    <a:p>
                      <a:pPr>
                        <a:spcAft>
                          <a:spcPts val="0"/>
                        </a:spcAft>
                      </a:pPr>
                      <a:r>
                        <a:rPr lang="tr-TR" sz="1600">
                          <a:effectLst/>
                        </a:rPr>
                        <a:t>9</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Sağlık Bilimleri Enstitüsü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Mehmet Bülent ÖZDEMİR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Prof. 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027507283"/>
                  </a:ext>
                </a:extLst>
              </a:tr>
              <a:tr h="313190">
                <a:tc>
                  <a:txBody>
                    <a:bodyPr/>
                    <a:lstStyle/>
                    <a:p>
                      <a:pPr>
                        <a:spcAft>
                          <a:spcPts val="0"/>
                        </a:spcAft>
                      </a:pPr>
                      <a:r>
                        <a:rPr lang="tr-TR" sz="1600">
                          <a:effectLst/>
                        </a:rPr>
                        <a:t>10</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Sosyal Bilimler Enstitüsü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Atalay KALE</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Enstitü Sekreteri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343551244"/>
                  </a:ext>
                </a:extLst>
              </a:tr>
              <a:tr h="313190">
                <a:tc>
                  <a:txBody>
                    <a:bodyPr/>
                    <a:lstStyle/>
                    <a:p>
                      <a:pPr>
                        <a:spcAft>
                          <a:spcPts val="0"/>
                        </a:spcAft>
                      </a:pPr>
                      <a:r>
                        <a:rPr lang="tr-TR" sz="1600">
                          <a:effectLst/>
                        </a:rPr>
                        <a:t>11</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Diş Hekimliği Fakültesi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Hilal ÖZBEY</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Dr. Öğr. Üyesi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465897913"/>
                  </a:ext>
                </a:extLst>
              </a:tr>
              <a:tr h="408369">
                <a:tc>
                  <a:txBody>
                    <a:bodyPr/>
                    <a:lstStyle/>
                    <a:p>
                      <a:pPr>
                        <a:spcAft>
                          <a:spcPts val="0"/>
                        </a:spcAft>
                      </a:pPr>
                      <a:r>
                        <a:rPr lang="tr-TR" sz="1600">
                          <a:effectLst/>
                        </a:rPr>
                        <a:t>12</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Eğitim Fakültesi </a:t>
                      </a:r>
                      <a:endParaRPr lang="en-US" sz="1200">
                        <a:effectLst/>
                      </a:endParaRPr>
                    </a:p>
                    <a:p>
                      <a:pPr>
                        <a:spcAft>
                          <a:spcPts val="0"/>
                        </a:spcAft>
                      </a:pPr>
                      <a:r>
                        <a:rPr lang="tr-TR" sz="1200">
                          <a:effectLst/>
                        </a:rPr>
                        <a:t>(Eğitim Bilimleri Bölümü Eğitim Programları Ve Öğretim Anabilim Dalı)</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İbrahim TUNCEL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947148883"/>
                  </a:ext>
                </a:extLst>
              </a:tr>
              <a:tr h="313190">
                <a:tc>
                  <a:txBody>
                    <a:bodyPr/>
                    <a:lstStyle/>
                    <a:p>
                      <a:pPr>
                        <a:spcAft>
                          <a:spcPts val="0"/>
                        </a:spcAft>
                      </a:pPr>
                      <a:r>
                        <a:rPr lang="tr-TR" sz="1600">
                          <a:effectLst/>
                        </a:rPr>
                        <a:t>13</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Fen Edebiyat Fakültesi </a:t>
                      </a:r>
                      <a:endParaRPr lang="en-US" sz="1200">
                        <a:effectLst/>
                      </a:endParaRPr>
                    </a:p>
                    <a:p>
                      <a:pPr>
                        <a:spcAft>
                          <a:spcPts val="0"/>
                        </a:spcAft>
                      </a:pPr>
                      <a:r>
                        <a:rPr lang="tr-TR" sz="1600">
                          <a:effectLst/>
                        </a:rPr>
                        <a:t>(Sosyoloji Bölümü)</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Gül AKTAŞ</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 Dr.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15137325"/>
                  </a:ext>
                </a:extLst>
              </a:tr>
              <a:tr h="313190">
                <a:tc>
                  <a:txBody>
                    <a:bodyPr/>
                    <a:lstStyle/>
                    <a:p>
                      <a:pPr>
                        <a:spcAft>
                          <a:spcPts val="0"/>
                        </a:spcAft>
                      </a:pPr>
                      <a:r>
                        <a:rPr lang="tr-TR" sz="1600">
                          <a:effectLst/>
                        </a:rPr>
                        <a:t>14</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Hukuk Fakültesi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Hülya KABAKÇI KARADENİZ</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 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880675692"/>
                  </a:ext>
                </a:extLst>
              </a:tr>
              <a:tr h="459416">
                <a:tc>
                  <a:txBody>
                    <a:bodyPr/>
                    <a:lstStyle/>
                    <a:p>
                      <a:pPr>
                        <a:spcAft>
                          <a:spcPts val="0"/>
                        </a:spcAft>
                      </a:pPr>
                      <a:r>
                        <a:rPr lang="tr-TR" sz="1600">
                          <a:effectLst/>
                        </a:rPr>
                        <a:t>15</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İktisadi ve İdari Bilimler Fakültesi </a:t>
                      </a:r>
                      <a:endParaRPr lang="en-US" sz="1200">
                        <a:effectLst/>
                      </a:endParaRPr>
                    </a:p>
                    <a:p>
                      <a:pPr>
                        <a:spcAft>
                          <a:spcPts val="0"/>
                        </a:spcAft>
                      </a:pPr>
                      <a:r>
                        <a:rPr lang="tr-TR" sz="1200">
                          <a:effectLst/>
                        </a:rPr>
                        <a:t>(Maliye Bölümü)</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endParaRPr>
                    </a:p>
                    <a:p>
                      <a:pPr>
                        <a:spcAft>
                          <a:spcPts val="0"/>
                        </a:spcAft>
                      </a:pPr>
                      <a:r>
                        <a:rPr lang="tr-TR" sz="1600">
                          <a:effectLst/>
                        </a:rPr>
                        <a:t> </a:t>
                      </a:r>
                      <a:endParaRPr lang="en-US" sz="1200">
                        <a:effectLst/>
                      </a:endParaRPr>
                    </a:p>
                    <a:p>
                      <a:pPr>
                        <a:spcAft>
                          <a:spcPts val="0"/>
                        </a:spcAft>
                      </a:pPr>
                      <a:r>
                        <a:rPr lang="tr-TR" sz="1600">
                          <a:effectLst/>
                        </a:rPr>
                        <a:t>Özay ÖZPENÇE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 Dr.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753005919"/>
                  </a:ext>
                </a:extLst>
              </a:tr>
              <a:tr h="313190">
                <a:tc>
                  <a:txBody>
                    <a:bodyPr/>
                    <a:lstStyle/>
                    <a:p>
                      <a:pPr>
                        <a:spcAft>
                          <a:spcPts val="0"/>
                        </a:spcAft>
                      </a:pPr>
                      <a:r>
                        <a:rPr lang="tr-TR" sz="1600">
                          <a:effectLst/>
                        </a:rPr>
                        <a:t>16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İlahiyat Fakültesi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Mehmet ÜMİTLİ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Dr. Öğr. Üyesi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58217520"/>
                  </a:ext>
                </a:extLst>
              </a:tr>
            </a:tbl>
          </a:graphicData>
        </a:graphic>
      </p:graphicFrame>
      <p:sp>
        <p:nvSpPr>
          <p:cNvPr id="7" name="Rectangle 4"/>
          <p:cNvSpPr txBox="1">
            <a:spLocks noChangeArrowheads="1"/>
          </p:cNvSpPr>
          <p:nvPr/>
        </p:nvSpPr>
        <p:spPr>
          <a:xfrm>
            <a:off x="144016"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91688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7</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graphicFrame>
        <p:nvGraphicFramePr>
          <p:cNvPr id="3" name="Table 2"/>
          <p:cNvGraphicFramePr>
            <a:graphicFrameLocks noGrp="1"/>
          </p:cNvGraphicFramePr>
          <p:nvPr>
            <p:extLst/>
          </p:nvPr>
        </p:nvGraphicFramePr>
        <p:xfrm>
          <a:off x="179511" y="1405636"/>
          <a:ext cx="8445625" cy="4536210"/>
        </p:xfrm>
        <a:graphic>
          <a:graphicData uri="http://schemas.openxmlformats.org/drawingml/2006/table">
            <a:tbl>
              <a:tblPr firstRow="1" firstCol="1" bandRow="1">
                <a:tableStyleId>{5C22544A-7EE6-4342-B048-85BDC9FD1C3A}</a:tableStyleId>
              </a:tblPr>
              <a:tblGrid>
                <a:gridCol w="504057">
                  <a:extLst>
                    <a:ext uri="{9D8B030D-6E8A-4147-A177-3AD203B41FA5}">
                      <a16:colId xmlns:a16="http://schemas.microsoft.com/office/drawing/2014/main" val="20638233"/>
                    </a:ext>
                  </a:extLst>
                </a:gridCol>
                <a:gridCol w="3110557">
                  <a:extLst>
                    <a:ext uri="{9D8B030D-6E8A-4147-A177-3AD203B41FA5}">
                      <a16:colId xmlns:a16="http://schemas.microsoft.com/office/drawing/2014/main" val="1428409893"/>
                    </a:ext>
                  </a:extLst>
                </a:gridCol>
                <a:gridCol w="3066660">
                  <a:extLst>
                    <a:ext uri="{9D8B030D-6E8A-4147-A177-3AD203B41FA5}">
                      <a16:colId xmlns:a16="http://schemas.microsoft.com/office/drawing/2014/main" val="4046173816"/>
                    </a:ext>
                  </a:extLst>
                </a:gridCol>
                <a:gridCol w="1764351">
                  <a:extLst>
                    <a:ext uri="{9D8B030D-6E8A-4147-A177-3AD203B41FA5}">
                      <a16:colId xmlns:a16="http://schemas.microsoft.com/office/drawing/2014/main" val="1397632958"/>
                    </a:ext>
                  </a:extLst>
                </a:gridCol>
              </a:tblGrid>
              <a:tr h="313190">
                <a:tc>
                  <a:txBody>
                    <a:bodyPr/>
                    <a:lstStyle/>
                    <a:p>
                      <a:pPr>
                        <a:spcAft>
                          <a:spcPts val="0"/>
                        </a:spcAft>
                      </a:pPr>
                      <a:r>
                        <a:rPr lang="tr-TR" sz="1800" dirty="0">
                          <a:effectLst/>
                        </a:rPr>
                        <a:t>17</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800" b="0" kern="1200" dirty="0">
                          <a:solidFill>
                            <a:schemeClr val="dk1"/>
                          </a:solidFill>
                          <a:effectLst/>
                          <a:latin typeface="+mn-lt"/>
                          <a:ea typeface="+mn-ea"/>
                          <a:cs typeface="+mn-cs"/>
                        </a:rPr>
                        <a:t>İletişim Fakültesi</a:t>
                      </a:r>
                      <a:endParaRPr lang="en-US" sz="1800" b="0" kern="1200" dirty="0">
                        <a:solidFill>
                          <a:schemeClr val="dk1"/>
                        </a:solidFill>
                        <a:effectLst/>
                        <a:latin typeface="+mn-lt"/>
                        <a:ea typeface="+mn-ea"/>
                        <a:cs typeface="+mn-cs"/>
                      </a:endParaRPr>
                    </a:p>
                    <a:p>
                      <a:pPr marL="0" algn="l" defTabSz="914400" rtl="0" eaLnBrk="1" latinLnBrk="0" hangingPunct="1">
                        <a:spcAft>
                          <a:spcPts val="0"/>
                        </a:spcAft>
                      </a:pPr>
                      <a:r>
                        <a:rPr lang="tr-TR" sz="1800" b="0" kern="1200" dirty="0">
                          <a:solidFill>
                            <a:schemeClr val="dk1"/>
                          </a:solidFill>
                          <a:effectLst/>
                          <a:latin typeface="+mn-lt"/>
                          <a:ea typeface="+mn-ea"/>
                          <a:cs typeface="+mn-cs"/>
                        </a:rPr>
                        <a:t>(Halkla İlişkiler ve Tanıtım)</a:t>
                      </a:r>
                      <a:endParaRPr lang="en-US" sz="18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800" b="0" kern="1200" dirty="0">
                          <a:solidFill>
                            <a:schemeClr val="dk1"/>
                          </a:solidFill>
                          <a:effectLst/>
                          <a:latin typeface="+mn-lt"/>
                          <a:ea typeface="+mn-ea"/>
                          <a:cs typeface="+mn-cs"/>
                        </a:rPr>
                        <a:t>Yasemin BOZKURT </a:t>
                      </a:r>
                      <a:endParaRPr lang="en-US" sz="18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800" b="0" kern="1200" dirty="0">
                          <a:solidFill>
                            <a:schemeClr val="dk1"/>
                          </a:solidFill>
                          <a:effectLst/>
                          <a:latin typeface="+mn-lt"/>
                          <a:ea typeface="+mn-ea"/>
                          <a:cs typeface="+mn-cs"/>
                        </a:rPr>
                        <a:t>Dr. Öğr. Üyesi </a:t>
                      </a:r>
                      <a:endParaRPr lang="en-US" sz="1800" b="0" kern="1200" dirty="0">
                        <a:solidFill>
                          <a:schemeClr val="dk1"/>
                        </a:solidFill>
                        <a:effectLst/>
                        <a:latin typeface="+mn-lt"/>
                        <a:ea typeface="+mn-ea"/>
                        <a:cs typeface="+mn-cs"/>
                      </a:endParaRPr>
                    </a:p>
                  </a:txBody>
                  <a:tcPr marL="57427" marR="57427" marT="0" marB="0" anchor="ctr"/>
                </a:tc>
                <a:extLst>
                  <a:ext uri="{0D108BD9-81ED-4DB2-BD59-A6C34878D82A}">
                    <a16:rowId xmlns:a16="http://schemas.microsoft.com/office/drawing/2014/main" val="638733759"/>
                  </a:ext>
                </a:extLst>
              </a:tr>
              <a:tr h="313190">
                <a:tc>
                  <a:txBody>
                    <a:bodyPr/>
                    <a:lstStyle/>
                    <a:p>
                      <a:pPr>
                        <a:spcAft>
                          <a:spcPts val="0"/>
                        </a:spcAft>
                      </a:pPr>
                      <a:r>
                        <a:rPr lang="tr-TR" sz="1800">
                          <a:effectLst/>
                        </a:rPr>
                        <a:t>18</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Mimarlık ve Tasarım Fakültesi </a:t>
                      </a:r>
                      <a:endParaRPr lang="en-US" sz="1400">
                        <a:effectLst/>
                      </a:endParaRPr>
                    </a:p>
                    <a:p>
                      <a:pPr>
                        <a:spcAft>
                          <a:spcPts val="0"/>
                        </a:spcAft>
                      </a:pPr>
                      <a:r>
                        <a:rPr lang="tr-TR" sz="1400">
                          <a:effectLst/>
                        </a:rPr>
                        <a:t>(Şehir ve Bölge Planlama)</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Görkem GÜLHAN  </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Dr. Öğr. Üyesi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124395055"/>
                  </a:ext>
                </a:extLst>
              </a:tr>
              <a:tr h="313190">
                <a:tc>
                  <a:txBody>
                    <a:bodyPr/>
                    <a:lstStyle/>
                    <a:p>
                      <a:pPr>
                        <a:spcAft>
                          <a:spcPts val="0"/>
                        </a:spcAft>
                      </a:pPr>
                      <a:r>
                        <a:rPr lang="tr-TR" sz="1800">
                          <a:effectLst/>
                        </a:rPr>
                        <a:t>19</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Mimarlık ve Tasarım Fakültesi </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Yaşar ALTINOVA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Fakülte Sekreteri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791480591"/>
                  </a:ext>
                </a:extLst>
              </a:tr>
              <a:tr h="313190">
                <a:tc>
                  <a:txBody>
                    <a:bodyPr/>
                    <a:lstStyle/>
                    <a:p>
                      <a:pPr>
                        <a:spcAft>
                          <a:spcPts val="0"/>
                        </a:spcAft>
                      </a:pPr>
                      <a:r>
                        <a:rPr lang="tr-TR" sz="1800">
                          <a:effectLst/>
                        </a:rPr>
                        <a:t>20</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Mühendislik Fakültesi </a:t>
                      </a:r>
                      <a:endParaRPr lang="en-US" sz="1400" dirty="0">
                        <a:effectLst/>
                      </a:endParaRPr>
                    </a:p>
                    <a:p>
                      <a:pPr>
                        <a:spcAft>
                          <a:spcPts val="0"/>
                        </a:spcAft>
                      </a:pPr>
                      <a:r>
                        <a:rPr lang="tr-TR" sz="1400" dirty="0">
                          <a:effectLst/>
                        </a:rPr>
                        <a:t>(Gıda Mühendisliği)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Ali Serkan SOYDAN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Dr. Öğr. Üyesi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119980510"/>
                  </a:ext>
                </a:extLst>
              </a:tr>
              <a:tr h="313190">
                <a:tc>
                  <a:txBody>
                    <a:bodyPr/>
                    <a:lstStyle/>
                    <a:p>
                      <a:pPr>
                        <a:spcAft>
                          <a:spcPts val="0"/>
                        </a:spcAft>
                      </a:pPr>
                      <a:r>
                        <a:rPr lang="tr-TR" sz="1800">
                          <a:effectLst/>
                        </a:rPr>
                        <a:t>21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Müzik ve Sahne Sanatları Fakültesi </a:t>
                      </a:r>
                      <a:endParaRPr lang="en-US" sz="1400">
                        <a:effectLst/>
                      </a:endParaRPr>
                    </a:p>
                    <a:p>
                      <a:pPr>
                        <a:spcAft>
                          <a:spcPts val="0"/>
                        </a:spcAft>
                      </a:pPr>
                      <a:r>
                        <a:rPr lang="tr-TR" sz="1400">
                          <a:effectLst/>
                        </a:rPr>
                        <a:t>(Müzik Böl. Müzik Performansları ASD)</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Özgül GÖK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Doç. Dr.</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361049758"/>
                  </a:ext>
                </a:extLst>
              </a:tr>
              <a:tr h="313190">
                <a:tc>
                  <a:txBody>
                    <a:bodyPr/>
                    <a:lstStyle/>
                    <a:p>
                      <a:pPr>
                        <a:spcAft>
                          <a:spcPts val="0"/>
                        </a:spcAft>
                      </a:pPr>
                      <a:r>
                        <a:rPr lang="tr-TR" sz="1800">
                          <a:effectLst/>
                        </a:rPr>
                        <a:t>22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Sağlık Bilimleri Fakültesi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Fadime Hatice İNCİ</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760756607"/>
                  </a:ext>
                </a:extLst>
              </a:tr>
              <a:tr h="313190">
                <a:tc>
                  <a:txBody>
                    <a:bodyPr/>
                    <a:lstStyle/>
                    <a:p>
                      <a:pPr>
                        <a:spcAft>
                          <a:spcPts val="0"/>
                        </a:spcAft>
                      </a:pPr>
                      <a:r>
                        <a:rPr lang="tr-TR" sz="1800">
                          <a:effectLst/>
                        </a:rPr>
                        <a:t>23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Spor Bilimleri Fakültesi </a:t>
                      </a:r>
                      <a:endParaRPr lang="en-US" sz="1400">
                        <a:effectLst/>
                      </a:endParaRPr>
                    </a:p>
                    <a:p>
                      <a:pPr>
                        <a:spcAft>
                          <a:spcPts val="0"/>
                        </a:spcAft>
                      </a:pPr>
                      <a:r>
                        <a:rPr lang="tr-TR" sz="1400">
                          <a:effectLst/>
                        </a:rPr>
                        <a:t>(Spor Yöneticiliği Bölümü)</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Elif BOZYİĞİT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Dr. Öğr. Üyesi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836697754"/>
                  </a:ext>
                </a:extLst>
              </a:tr>
              <a:tr h="313190">
                <a:tc>
                  <a:txBody>
                    <a:bodyPr/>
                    <a:lstStyle/>
                    <a:p>
                      <a:pPr>
                        <a:spcAft>
                          <a:spcPts val="0"/>
                        </a:spcAft>
                      </a:pPr>
                      <a:r>
                        <a:rPr lang="tr-TR" sz="1800">
                          <a:effectLst/>
                        </a:rPr>
                        <a:t>24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Teknik Eğitim Fakültesi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568526678"/>
                  </a:ext>
                </a:extLst>
              </a:tr>
              <a:tr h="313190">
                <a:tc>
                  <a:txBody>
                    <a:bodyPr/>
                    <a:lstStyle/>
                    <a:p>
                      <a:pPr>
                        <a:spcAft>
                          <a:spcPts val="0"/>
                        </a:spcAft>
                      </a:pPr>
                      <a:r>
                        <a:rPr lang="tr-TR" sz="1800">
                          <a:effectLst/>
                        </a:rPr>
                        <a:t>25</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Teknoloji Fakültesi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076337807"/>
                  </a:ext>
                </a:extLst>
              </a:tr>
            </a:tbl>
          </a:graphicData>
        </a:graphic>
      </p:graphicFrame>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20080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8</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graphicFrame>
        <p:nvGraphicFramePr>
          <p:cNvPr id="3" name="Table 2"/>
          <p:cNvGraphicFramePr>
            <a:graphicFrameLocks noGrp="1"/>
          </p:cNvGraphicFramePr>
          <p:nvPr>
            <p:extLst/>
          </p:nvPr>
        </p:nvGraphicFramePr>
        <p:xfrm>
          <a:off x="395536" y="1223127"/>
          <a:ext cx="8229600" cy="5120640"/>
        </p:xfrm>
        <a:graphic>
          <a:graphicData uri="http://schemas.openxmlformats.org/drawingml/2006/table">
            <a:tbl>
              <a:tblPr firstRow="1" firstCol="1" bandRow="1">
                <a:tableStyleId>{5C22544A-7EE6-4342-B048-85BDC9FD1C3A}</a:tableStyleId>
              </a:tblPr>
              <a:tblGrid>
                <a:gridCol w="370384">
                  <a:extLst>
                    <a:ext uri="{9D8B030D-6E8A-4147-A177-3AD203B41FA5}">
                      <a16:colId xmlns:a16="http://schemas.microsoft.com/office/drawing/2014/main" val="3464714269"/>
                    </a:ext>
                  </a:extLst>
                </a:gridCol>
                <a:gridCol w="3151774">
                  <a:extLst>
                    <a:ext uri="{9D8B030D-6E8A-4147-A177-3AD203B41FA5}">
                      <a16:colId xmlns:a16="http://schemas.microsoft.com/office/drawing/2014/main" val="3736713242"/>
                    </a:ext>
                  </a:extLst>
                </a:gridCol>
                <a:gridCol w="2988220">
                  <a:extLst>
                    <a:ext uri="{9D8B030D-6E8A-4147-A177-3AD203B41FA5}">
                      <a16:colId xmlns:a16="http://schemas.microsoft.com/office/drawing/2014/main" val="180425590"/>
                    </a:ext>
                  </a:extLst>
                </a:gridCol>
                <a:gridCol w="1719222">
                  <a:extLst>
                    <a:ext uri="{9D8B030D-6E8A-4147-A177-3AD203B41FA5}">
                      <a16:colId xmlns:a16="http://schemas.microsoft.com/office/drawing/2014/main" val="4004164981"/>
                    </a:ext>
                  </a:extLst>
                </a:gridCol>
              </a:tblGrid>
              <a:tr h="313190">
                <a:tc>
                  <a:txBody>
                    <a:bodyPr/>
                    <a:lstStyle/>
                    <a:p>
                      <a:pPr>
                        <a:spcAft>
                          <a:spcPts val="0"/>
                        </a:spcAft>
                      </a:pPr>
                      <a:r>
                        <a:rPr lang="tr-TR" sz="1600">
                          <a:effectLst/>
                        </a:rPr>
                        <a:t>26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Tıp Fakültesi </a:t>
                      </a:r>
                      <a:endParaRPr lang="en-US" sz="1600" b="0" kern="1200" dirty="0">
                        <a:solidFill>
                          <a:schemeClr val="dk1"/>
                        </a:solidFill>
                        <a:effectLst/>
                        <a:latin typeface="+mn-lt"/>
                        <a:ea typeface="+mn-ea"/>
                        <a:cs typeface="+mn-cs"/>
                      </a:endParaRPr>
                    </a:p>
                    <a:p>
                      <a:pPr marL="0" algn="l" defTabSz="914400" rtl="0" eaLnBrk="1" latinLnBrk="0" hangingPunct="1">
                        <a:spcAft>
                          <a:spcPts val="0"/>
                        </a:spcAft>
                      </a:pPr>
                      <a:r>
                        <a:rPr lang="tr-TR" sz="1600" b="0" kern="1200" dirty="0">
                          <a:solidFill>
                            <a:schemeClr val="dk1"/>
                          </a:solidFill>
                          <a:effectLst/>
                          <a:latin typeface="+mn-lt"/>
                          <a:ea typeface="+mn-ea"/>
                          <a:cs typeface="+mn-cs"/>
                        </a:rPr>
                        <a:t>(Biyofizik Anabilim Dalı)</a:t>
                      </a: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Aylin KÖSELER</a:t>
                      </a:r>
                      <a:br>
                        <a:rPr lang="tr-TR" sz="1600" b="0" kern="1200" dirty="0">
                          <a:solidFill>
                            <a:schemeClr val="dk1"/>
                          </a:solidFill>
                          <a:effectLst/>
                          <a:latin typeface="+mn-lt"/>
                          <a:ea typeface="+mn-ea"/>
                          <a:cs typeface="+mn-cs"/>
                        </a:rPr>
                      </a:b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Doç. Dr.</a:t>
                      </a:r>
                      <a:endParaRPr lang="en-US" sz="1600" b="0" kern="1200" dirty="0">
                        <a:solidFill>
                          <a:schemeClr val="dk1"/>
                        </a:solidFill>
                        <a:effectLst/>
                        <a:latin typeface="+mn-lt"/>
                        <a:ea typeface="+mn-ea"/>
                        <a:cs typeface="+mn-cs"/>
                      </a:endParaRPr>
                    </a:p>
                    <a:p>
                      <a:pPr marL="0" algn="l" defTabSz="914400" rtl="0" eaLnBrk="1" latinLnBrk="0" hangingPunct="1">
                        <a:spcAft>
                          <a:spcPts val="0"/>
                        </a:spcAft>
                      </a:pPr>
                      <a:r>
                        <a:rPr lang="tr-TR" sz="1600" b="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L="57427" marR="57427" marT="0" marB="0" anchor="ctr"/>
                </a:tc>
                <a:extLst>
                  <a:ext uri="{0D108BD9-81ED-4DB2-BD59-A6C34878D82A}">
                    <a16:rowId xmlns:a16="http://schemas.microsoft.com/office/drawing/2014/main" val="57624132"/>
                  </a:ext>
                </a:extLst>
              </a:tr>
              <a:tr h="313190">
                <a:tc>
                  <a:txBody>
                    <a:bodyPr/>
                    <a:lstStyle/>
                    <a:p>
                      <a:pPr>
                        <a:spcAft>
                          <a:spcPts val="0"/>
                        </a:spcAft>
                      </a:pPr>
                      <a:r>
                        <a:rPr lang="tr-TR" sz="1600">
                          <a:effectLst/>
                        </a:rPr>
                        <a:t>27</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Turizm Fakültesi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Serap ALKAYA</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773966089"/>
                  </a:ext>
                </a:extLst>
              </a:tr>
              <a:tr h="313190">
                <a:tc>
                  <a:txBody>
                    <a:bodyPr/>
                    <a:lstStyle/>
                    <a:p>
                      <a:pPr>
                        <a:spcAft>
                          <a:spcPts val="0"/>
                        </a:spcAft>
                      </a:pPr>
                      <a:r>
                        <a:rPr lang="tr-TR" sz="1600">
                          <a:effectLst/>
                        </a:rPr>
                        <a:t>28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Fizik Tedavi ve Rehabilitasyon Yüksekokulu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Filiz ALTUĞ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err="1">
                          <a:effectLst/>
                        </a:rPr>
                        <a:t>Doç.Dr</a:t>
                      </a:r>
                      <a:r>
                        <a:rPr lang="tr-TR" sz="1600" dirty="0">
                          <a:effectLst/>
                        </a:rPr>
                        <a:t>.</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813150237"/>
                  </a:ext>
                </a:extLst>
              </a:tr>
              <a:tr h="459416">
                <a:tc>
                  <a:txBody>
                    <a:bodyPr/>
                    <a:lstStyle/>
                    <a:p>
                      <a:pPr>
                        <a:spcAft>
                          <a:spcPts val="0"/>
                        </a:spcAft>
                      </a:pPr>
                      <a:r>
                        <a:rPr lang="tr-TR" sz="1600">
                          <a:effectLst/>
                        </a:rPr>
                        <a:t>29</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Fizik Tedavi ve Rehabilitasyon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endParaRPr>
                    </a:p>
                    <a:p>
                      <a:pPr>
                        <a:spcAft>
                          <a:spcPts val="0"/>
                        </a:spcAft>
                      </a:pPr>
                      <a:r>
                        <a:rPr lang="tr-TR" sz="1600">
                          <a:effectLst/>
                        </a:rPr>
                        <a:t>Orçin TELLİ ATALAY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516374030"/>
                  </a:ext>
                </a:extLst>
              </a:tr>
              <a:tr h="313190">
                <a:tc>
                  <a:txBody>
                    <a:bodyPr/>
                    <a:lstStyle/>
                    <a:p>
                      <a:pPr>
                        <a:spcAft>
                          <a:spcPts val="0"/>
                        </a:spcAft>
                      </a:pPr>
                      <a:r>
                        <a:rPr lang="tr-TR" sz="1600">
                          <a:effectLst/>
                        </a:rPr>
                        <a:t>30</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Uygulamalı Bilimler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Çağdaş GÜNDÜZ</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435656531"/>
                  </a:ext>
                </a:extLst>
              </a:tr>
              <a:tr h="313190">
                <a:tc>
                  <a:txBody>
                    <a:bodyPr/>
                    <a:lstStyle/>
                    <a:p>
                      <a:pPr>
                        <a:spcAft>
                          <a:spcPts val="0"/>
                        </a:spcAft>
                      </a:pPr>
                      <a:r>
                        <a:rPr lang="tr-TR" sz="1600">
                          <a:effectLst/>
                        </a:rPr>
                        <a:t>31</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Yabancı Diller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803966534"/>
                  </a:ext>
                </a:extLst>
              </a:tr>
              <a:tr h="313190">
                <a:tc>
                  <a:txBody>
                    <a:bodyPr/>
                    <a:lstStyle/>
                    <a:p>
                      <a:pPr>
                        <a:spcAft>
                          <a:spcPts val="0"/>
                        </a:spcAft>
                      </a:pPr>
                      <a:r>
                        <a:rPr lang="tr-TR" sz="1600">
                          <a:effectLst/>
                        </a:rPr>
                        <a:t>32</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Acıpayam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Doğan SÖZBİLEN</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Öğretim Görevlisi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584757406"/>
                  </a:ext>
                </a:extLst>
              </a:tr>
              <a:tr h="313190">
                <a:tc>
                  <a:txBody>
                    <a:bodyPr/>
                    <a:lstStyle/>
                    <a:p>
                      <a:pPr>
                        <a:spcAft>
                          <a:spcPts val="0"/>
                        </a:spcAft>
                      </a:pPr>
                      <a:r>
                        <a:rPr lang="tr-TR" sz="1600">
                          <a:effectLst/>
                        </a:rPr>
                        <a:t>33</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Bekilli Meslek Yüksekokulu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Ramazan BALIM</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Yüksekokul Sekreteri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066071383"/>
                  </a:ext>
                </a:extLst>
              </a:tr>
              <a:tr h="313190">
                <a:tc>
                  <a:txBody>
                    <a:bodyPr/>
                    <a:lstStyle/>
                    <a:p>
                      <a:pPr>
                        <a:spcAft>
                          <a:spcPts val="0"/>
                        </a:spcAft>
                      </a:pPr>
                      <a:r>
                        <a:rPr lang="tr-TR" sz="1600">
                          <a:effectLst/>
                        </a:rPr>
                        <a:t>34</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Bozkurt Meslek Yüksekokulu</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693941102"/>
                  </a:ext>
                </a:extLst>
              </a:tr>
              <a:tr h="313190">
                <a:tc>
                  <a:txBody>
                    <a:bodyPr/>
                    <a:lstStyle/>
                    <a:p>
                      <a:pPr>
                        <a:spcAft>
                          <a:spcPts val="0"/>
                        </a:spcAft>
                      </a:pPr>
                      <a:r>
                        <a:rPr lang="tr-TR" sz="1600">
                          <a:effectLst/>
                        </a:rPr>
                        <a:t>35</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Buldan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175145940"/>
                  </a:ext>
                </a:extLst>
              </a:tr>
            </a:tbl>
          </a:graphicData>
        </a:graphic>
      </p:graphicFrame>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9951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9</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19 Aralık 2018</a:t>
            </a:r>
            <a:endParaRPr lang="en-US" sz="1050" dirty="0">
              <a:solidFill>
                <a:srgbClr val="333399"/>
              </a:solidFill>
              <a:latin typeface="+mj-lt"/>
            </a:endParaRPr>
          </a:p>
        </p:txBody>
      </p:sp>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nvPr>
        </p:nvGraphicFramePr>
        <p:xfrm>
          <a:off x="395536" y="1406162"/>
          <a:ext cx="8229600" cy="4544600"/>
        </p:xfrm>
        <a:graphic>
          <a:graphicData uri="http://schemas.openxmlformats.org/drawingml/2006/table">
            <a:tbl>
              <a:tblPr firstRow="1" firstCol="1" bandRow="1">
                <a:tableStyleId>{5C22544A-7EE6-4342-B048-85BDC9FD1C3A}</a:tableStyleId>
              </a:tblPr>
              <a:tblGrid>
                <a:gridCol w="432048">
                  <a:extLst>
                    <a:ext uri="{9D8B030D-6E8A-4147-A177-3AD203B41FA5}">
                      <a16:colId xmlns:a16="http://schemas.microsoft.com/office/drawing/2014/main" val="1216031594"/>
                    </a:ext>
                  </a:extLst>
                </a:gridCol>
                <a:gridCol w="3090110">
                  <a:extLst>
                    <a:ext uri="{9D8B030D-6E8A-4147-A177-3AD203B41FA5}">
                      <a16:colId xmlns:a16="http://schemas.microsoft.com/office/drawing/2014/main" val="1064214302"/>
                    </a:ext>
                  </a:extLst>
                </a:gridCol>
                <a:gridCol w="2988220">
                  <a:extLst>
                    <a:ext uri="{9D8B030D-6E8A-4147-A177-3AD203B41FA5}">
                      <a16:colId xmlns:a16="http://schemas.microsoft.com/office/drawing/2014/main" val="1230882063"/>
                    </a:ext>
                  </a:extLst>
                </a:gridCol>
                <a:gridCol w="1719222">
                  <a:extLst>
                    <a:ext uri="{9D8B030D-6E8A-4147-A177-3AD203B41FA5}">
                      <a16:colId xmlns:a16="http://schemas.microsoft.com/office/drawing/2014/main" val="3664628164"/>
                    </a:ext>
                  </a:extLst>
                </a:gridCol>
              </a:tblGrid>
              <a:tr h="313190">
                <a:tc>
                  <a:txBody>
                    <a:bodyPr/>
                    <a:lstStyle/>
                    <a:p>
                      <a:pPr>
                        <a:spcAft>
                          <a:spcPts val="0"/>
                        </a:spcAft>
                      </a:pPr>
                      <a:r>
                        <a:rPr lang="tr-TR" sz="1600">
                          <a:effectLst/>
                        </a:rPr>
                        <a:t>36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Çal Meslek Yüksekokulu  </a:t>
                      </a:r>
                      <a:endParaRPr lang="en-US" sz="1600" b="0" kern="1200" dirty="0">
                        <a:solidFill>
                          <a:schemeClr val="dk1"/>
                        </a:solidFill>
                        <a:effectLst/>
                        <a:latin typeface="+mn-lt"/>
                        <a:ea typeface="+mn-ea"/>
                        <a:cs typeface="+mn-cs"/>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966535734"/>
                  </a:ext>
                </a:extLst>
              </a:tr>
              <a:tr h="313190">
                <a:tc>
                  <a:txBody>
                    <a:bodyPr/>
                    <a:lstStyle/>
                    <a:p>
                      <a:pPr>
                        <a:spcAft>
                          <a:spcPts val="0"/>
                        </a:spcAft>
                      </a:pPr>
                      <a:r>
                        <a:rPr lang="tr-TR" sz="1600">
                          <a:effectLst/>
                        </a:rPr>
                        <a:t>37</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Çameli Meslek Yüksekokulu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Muzaffer ADAK</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Prof. 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120272091"/>
                  </a:ext>
                </a:extLst>
              </a:tr>
              <a:tr h="313190">
                <a:tc>
                  <a:txBody>
                    <a:bodyPr/>
                    <a:lstStyle/>
                    <a:p>
                      <a:pPr>
                        <a:spcAft>
                          <a:spcPts val="0"/>
                        </a:spcAft>
                      </a:pPr>
                      <a:r>
                        <a:rPr lang="tr-TR" sz="1600">
                          <a:effectLst/>
                        </a:rPr>
                        <a:t>38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Çardak Organize Sanayi Bölgesi Meslek Yüksekokulu</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901979429"/>
                  </a:ext>
                </a:extLst>
              </a:tr>
              <a:tr h="313190">
                <a:tc>
                  <a:txBody>
                    <a:bodyPr/>
                    <a:lstStyle/>
                    <a:p>
                      <a:pPr>
                        <a:spcAft>
                          <a:spcPts val="0"/>
                        </a:spcAft>
                      </a:pPr>
                      <a:r>
                        <a:rPr lang="tr-TR" sz="1600">
                          <a:effectLst/>
                        </a:rPr>
                        <a:t>39</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Çivril Atasay Kamer Meslek Yüksekokulu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Önder IŞIKLI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Yüksekokul Sekreteri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734397142"/>
                  </a:ext>
                </a:extLst>
              </a:tr>
              <a:tr h="313190">
                <a:tc>
                  <a:txBody>
                    <a:bodyPr/>
                    <a:lstStyle/>
                    <a:p>
                      <a:pPr>
                        <a:spcAft>
                          <a:spcPts val="0"/>
                        </a:spcAft>
                      </a:pPr>
                      <a:r>
                        <a:rPr lang="tr-TR" sz="1600">
                          <a:effectLst/>
                        </a:rPr>
                        <a:t>40</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Denizli Sağlık Hizmetleri Meslek Yüksekokulu</a:t>
                      </a:r>
                      <a:endParaRPr lang="en-US" sz="1200">
                        <a:effectLst/>
                      </a:endParaRPr>
                    </a:p>
                    <a:p>
                      <a:pPr>
                        <a:spcAft>
                          <a:spcPts val="0"/>
                        </a:spcAft>
                      </a:pPr>
                      <a:r>
                        <a:rPr lang="tr-TR" sz="1200">
                          <a:effectLst/>
                        </a:rPr>
                        <a:t>(Çocuk Bakımı ve Gençlik Hizmetleri Bölümü)</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Dilek KODAL ULUDAĞ</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Öğretim Görevlisi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788721974"/>
                  </a:ext>
                </a:extLst>
              </a:tr>
              <a:tr h="313190">
                <a:tc>
                  <a:txBody>
                    <a:bodyPr/>
                    <a:lstStyle/>
                    <a:p>
                      <a:pPr>
                        <a:spcAft>
                          <a:spcPts val="0"/>
                        </a:spcAft>
                      </a:pPr>
                      <a:r>
                        <a:rPr lang="tr-TR" sz="1600">
                          <a:effectLst/>
                        </a:rPr>
                        <a:t>41</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Denizli Sosyal Bilimler Meslek Yüksekokulu</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639142836"/>
                  </a:ext>
                </a:extLst>
              </a:tr>
              <a:tr h="313190">
                <a:tc>
                  <a:txBody>
                    <a:bodyPr/>
                    <a:lstStyle/>
                    <a:p>
                      <a:pPr>
                        <a:spcAft>
                          <a:spcPts val="0"/>
                        </a:spcAft>
                      </a:pPr>
                      <a:r>
                        <a:rPr lang="tr-TR" sz="1600">
                          <a:effectLst/>
                        </a:rPr>
                        <a:t>42</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Denizli Teknik Bilimler Meslek Yüksekokulu</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Mehmet KARACA</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221497852"/>
                  </a:ext>
                </a:extLst>
              </a:tr>
              <a:tr h="313190">
                <a:tc>
                  <a:txBody>
                    <a:bodyPr/>
                    <a:lstStyle/>
                    <a:p>
                      <a:pPr>
                        <a:spcAft>
                          <a:spcPts val="0"/>
                        </a:spcAft>
                      </a:pPr>
                      <a:r>
                        <a:rPr lang="tr-TR" sz="1600">
                          <a:effectLst/>
                        </a:rPr>
                        <a:t>43</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Honaz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Volkan AKÇİT</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Öğretim Görevlisi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990822176"/>
                  </a:ext>
                </a:extLst>
              </a:tr>
              <a:tr h="313190">
                <a:tc>
                  <a:txBody>
                    <a:bodyPr/>
                    <a:lstStyle/>
                    <a:p>
                      <a:pPr>
                        <a:spcAft>
                          <a:spcPts val="0"/>
                        </a:spcAft>
                      </a:pPr>
                      <a:r>
                        <a:rPr lang="tr-TR" sz="1600">
                          <a:effectLst/>
                        </a:rPr>
                        <a:t>44</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Kale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Ayça KARAHAN</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Öğretim Görevlisi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721086049"/>
                  </a:ext>
                </a:extLst>
              </a:tr>
            </a:tbl>
          </a:graphicData>
        </a:graphic>
      </p:graphicFrame>
    </p:spTree>
    <p:extLst>
      <p:ext uri="{BB962C8B-B14F-4D97-AF65-F5344CB8AC3E}">
        <p14:creationId xmlns:p14="http://schemas.microsoft.com/office/powerpoint/2010/main" val="327813797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27651</TotalTime>
  <Words>3066</Words>
  <Application>Microsoft Office PowerPoint</Application>
  <PresentationFormat>On-screen Show (4:3)</PresentationFormat>
  <Paragraphs>1019</Paragraphs>
  <Slides>52</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Calibri Light</vt:lpstr>
      <vt:lpstr>Comic Sans MS</vt:lpstr>
      <vt:lpstr>Tahoma</vt:lpstr>
      <vt:lpstr>Times New Roman</vt:lpstr>
      <vt:lpstr>Varsayılan Tasarım</vt:lpstr>
      <vt:lpstr>Custom Design</vt:lpstr>
      <vt:lpstr> Araştırma-Geliştirme Süreci  Yönetsel ve Destek Süreçlerinin Tanımlanması Bilimsel Araştırma Projeleri Koordinatörlüğü ve TEKNOKENT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Vazoaktif Moleküller</dc:title>
  <dc:creator>Diler Aslan</dc:creator>
  <cp:lastModifiedBy>Diler Aslan</cp:lastModifiedBy>
  <cp:revision>2108</cp:revision>
  <cp:lastPrinted>2013-09-24T10:22:21Z</cp:lastPrinted>
  <dcterms:created xsi:type="dcterms:W3CDTF">2003-01-15T18:41:07Z</dcterms:created>
  <dcterms:modified xsi:type="dcterms:W3CDTF">2018-12-19T10:30:40Z</dcterms:modified>
</cp:coreProperties>
</file>