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864" r:id="rId3"/>
    <p:sldId id="949" r:id="rId4"/>
    <p:sldId id="1003" r:id="rId5"/>
    <p:sldId id="1007" r:id="rId6"/>
    <p:sldId id="1009" r:id="rId7"/>
    <p:sldId id="1010" r:id="rId8"/>
    <p:sldId id="1011" r:id="rId9"/>
    <p:sldId id="1012" r:id="rId10"/>
    <p:sldId id="1013" r:id="rId11"/>
    <p:sldId id="978" r:id="rId12"/>
    <p:sldId id="979" r:id="rId13"/>
    <p:sldId id="996" r:id="rId14"/>
    <p:sldId id="1001" r:id="rId15"/>
    <p:sldId id="1002" r:id="rId16"/>
    <p:sldId id="1025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  <p:sldId id="1024" r:id="rId2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09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2017KRM004-PAÜ </a:t>
            </a:r>
            <a:r>
              <a:rPr lang="tr-TR" dirty="0" err="1" smtClean="0"/>
              <a:t>KalSİS</a:t>
            </a:r>
            <a:r>
              <a:rPr lang="tr-TR" dirty="0" smtClean="0"/>
              <a:t> Projesi Eğitimleri, 09 Mayıs 2019 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Taşınırların Yönetimi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4293096"/>
            <a:ext cx="7750969" cy="180811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400" dirty="0" smtClean="0">
                <a:solidFill>
                  <a:schemeClr val="accent2"/>
                </a:solidFill>
              </a:rPr>
              <a:t>. Gör. Dr. Mustafa Egemen TANER</a:t>
            </a:r>
            <a:endParaRPr lang="tr-TR" altLang="en-US" sz="2000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4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38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48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33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59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25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92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19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253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İdari Ve Mali İşler Daire Başkanlığı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61718"/>
              </p:ext>
            </p:extLst>
          </p:nvPr>
        </p:nvGraphicFramePr>
        <p:xfrm>
          <a:off x="1043608" y="1412772"/>
          <a:ext cx="7632848" cy="4994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0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Kuruma</a:t>
                      </a:r>
                      <a:r>
                        <a:rPr lang="en-CA" sz="2200" u="none" strike="noStrike" dirty="0" smtClean="0">
                          <a:effectLst/>
                        </a:rPr>
                        <a:t> Ait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Araçların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İstekliye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Tahsis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Edilmesi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Trafik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Sigortası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Yapılması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Teknik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Hizmetler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Kamu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Konutları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Giriş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Kamu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Konutları</a:t>
                      </a:r>
                      <a:r>
                        <a:rPr lang="en-CA" sz="2200" u="none" strike="noStrike" dirty="0" smtClean="0">
                          <a:effectLst/>
                        </a:rPr>
                        <a:t> Geri Alma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Genel</a:t>
                      </a:r>
                      <a:r>
                        <a:rPr lang="en-CA" sz="2200" u="none" strike="noStrike" dirty="0" smtClean="0">
                          <a:effectLst/>
                        </a:rPr>
                        <a:t> Satın Alma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Kiralama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Yolluk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Tahakkuk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Hizmetleri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0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Görevden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Ayrılan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Personelin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Taşınırları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İade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Dayanıklı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Taşınırların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Yıllık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Kontrolü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Personele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Teslim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41209"/>
              </p:ext>
            </p:extLst>
          </p:nvPr>
        </p:nvGraphicFramePr>
        <p:xfrm>
          <a:off x="883258" y="1776594"/>
          <a:ext cx="7704856" cy="75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149817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tr-TR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Eğitim</a:t>
                      </a:r>
                      <a:r>
                        <a:rPr lang="tr-TR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 Öğretim</a:t>
                      </a:r>
                    </a:p>
                  </a:txBody>
                  <a:tcPr marL="182880" marR="7620" marT="7620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127226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11- Öğrenci başına düşen üniversite kütüphanesindeki kaynak sayısı</a:t>
                      </a:r>
                    </a:p>
                  </a:txBody>
                  <a:tcPr marL="182880" marR="7620" marT="7620" marB="0"/>
                </a:tc>
                <a:extLst>
                  <a:ext uri="{0D108BD9-81ED-4DB2-BD59-A6C34878D82A}">
                    <a16:rowId xmlns:a16="http://schemas.microsoft.com/office/drawing/2014/main" val="131313801"/>
                  </a:ext>
                </a:extLst>
              </a:tr>
              <a:tr h="95166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1- (Kurum kütüphanesinde mevcut </a:t>
                      </a:r>
                      <a:r>
                        <a:rPr lang="tr-TR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toplam </a:t>
                      </a:r>
                      <a:r>
                        <a:rPr lang="tr-TR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</a:rPr>
                        <a:t>kaynak sayısı) / (öğrenci sayısı) oranı</a:t>
                      </a:r>
                    </a:p>
                  </a:txBody>
                  <a:tcPr marL="274320" marR="7620" marT="7620" marB="0"/>
                </a:tc>
                <a:extLst>
                  <a:ext uri="{0D108BD9-81ED-4DB2-BD59-A6C34878D82A}">
                    <a16:rowId xmlns:a16="http://schemas.microsoft.com/office/drawing/2014/main" val="738376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435581"/>
            <a:ext cx="8399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Kütüphane </a:t>
            </a:r>
            <a:r>
              <a:rPr lang="tr-TR" dirty="0"/>
              <a:t>kaynaklarının öğrenci sayısının artışına bağlı olarak </a:t>
            </a:r>
            <a:r>
              <a:rPr lang="tr-TR" dirty="0" smtClean="0"/>
              <a:t>geliştirilmesi,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Kınıklı </a:t>
            </a:r>
            <a:r>
              <a:rPr lang="tr-TR" dirty="0"/>
              <a:t>yerleşkesi dışındaki öğrencilere de fiziksel, sosyal, sportif ve kültürel </a:t>
            </a:r>
            <a:r>
              <a:rPr lang="tr-TR" dirty="0" smtClean="0"/>
              <a:t>imkanların sağlanması</a:t>
            </a:r>
            <a:r>
              <a:rPr lang="tr-TR" dirty="0"/>
              <a:t>,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42" y="993613"/>
            <a:ext cx="5796001" cy="679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63" y="1676167"/>
            <a:ext cx="5356126" cy="2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99592" y="19888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Bulunmamaktadır.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0" y="1168591"/>
            <a:ext cx="7708908" cy="52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28787</TotalTime>
  <Words>840</Words>
  <Application>Microsoft Office PowerPoint</Application>
  <PresentationFormat>On-screen Show (4:3)</PresentationFormat>
  <Paragraphs>191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(Destek Süreçler) Taşınırların Yönetimi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2273</cp:revision>
  <cp:lastPrinted>2013-09-24T10:22:21Z</cp:lastPrinted>
  <dcterms:created xsi:type="dcterms:W3CDTF">2003-01-15T18:41:07Z</dcterms:created>
  <dcterms:modified xsi:type="dcterms:W3CDTF">2019-05-10T11:20:05Z</dcterms:modified>
</cp:coreProperties>
</file>