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omments/comment1.xml" ContentType="application/vnd.openxmlformats-officedocument.presentationml.comment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22.jpg" ContentType="image/png"/>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 id="2147483877" r:id="rId2"/>
  </p:sldMasterIdLst>
  <p:notesMasterIdLst>
    <p:notesMasterId r:id="rId38"/>
  </p:notesMasterIdLst>
  <p:sldIdLst>
    <p:sldId id="286" r:id="rId3"/>
    <p:sldId id="289" r:id="rId4"/>
    <p:sldId id="290" r:id="rId5"/>
    <p:sldId id="291" r:id="rId6"/>
    <p:sldId id="257" r:id="rId7"/>
    <p:sldId id="295" r:id="rId8"/>
    <p:sldId id="305" r:id="rId9"/>
    <p:sldId id="293" r:id="rId10"/>
    <p:sldId id="287" r:id="rId11"/>
    <p:sldId id="256" r:id="rId12"/>
    <p:sldId id="270" r:id="rId13"/>
    <p:sldId id="296" r:id="rId14"/>
    <p:sldId id="297" r:id="rId15"/>
    <p:sldId id="288" r:id="rId16"/>
    <p:sldId id="269" r:id="rId17"/>
    <p:sldId id="258" r:id="rId18"/>
    <p:sldId id="298" r:id="rId19"/>
    <p:sldId id="259" r:id="rId20"/>
    <p:sldId id="260" r:id="rId21"/>
    <p:sldId id="300" r:id="rId22"/>
    <p:sldId id="261" r:id="rId23"/>
    <p:sldId id="308" r:id="rId24"/>
    <p:sldId id="302" r:id="rId25"/>
    <p:sldId id="262" r:id="rId26"/>
    <p:sldId id="303" r:id="rId27"/>
    <p:sldId id="309" r:id="rId28"/>
    <p:sldId id="263" r:id="rId29"/>
    <p:sldId id="299" r:id="rId30"/>
    <p:sldId id="264" r:id="rId31"/>
    <p:sldId id="307" r:id="rId32"/>
    <p:sldId id="265" r:id="rId33"/>
    <p:sldId id="267" r:id="rId34"/>
    <p:sldId id="271" r:id="rId35"/>
    <p:sldId id="272" r:id="rId36"/>
    <p:sldId id="285" r:id="rId37"/>
  </p:sldIdLst>
  <p:sldSz cx="12192000" cy="6858000"/>
  <p:notesSz cx="6797675" cy="99298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Kullanıcısı" initials="WK" lastIdx="1" clrIdx="0">
    <p:extLst>
      <p:ext uri="{19B8F6BF-5375-455C-9EA6-DF929625EA0E}">
        <p15:presenceInfo xmlns:p15="http://schemas.microsoft.com/office/powerpoint/2012/main" userId="Windows Kullanıcısı"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332" autoAdjust="0"/>
  </p:normalViewPr>
  <p:slideViewPr>
    <p:cSldViewPr snapToGrid="0">
      <p:cViewPr varScale="1">
        <p:scale>
          <a:sx n="73" d="100"/>
          <a:sy n="73" d="100"/>
        </p:scale>
        <p:origin x="59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1-09T13:41:07.743" idx="1">
    <p:pos x="10" y="10"/>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F9FFD9-7F2A-4625-9A2D-9764F1795C5E}"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tr-TR"/>
        </a:p>
      </dgm:t>
    </dgm:pt>
    <dgm:pt modelId="{6C00759F-E960-4924-8137-0B9A1DF1FB8F}">
      <dgm:prSet phldrT="[Metin]"/>
      <dgm:spPr/>
      <dgm:t>
        <a:bodyPr/>
        <a:lstStyle/>
        <a:p>
          <a:r>
            <a:rPr lang="tr-TR" b="1" dirty="0" smtClean="0">
              <a:solidFill>
                <a:schemeClr val="tx1"/>
              </a:solidFill>
              <a:latin typeface="Book Antiqua" panose="02040602050305030304" pitchFamily="18" charset="0"/>
            </a:rPr>
            <a:t>BAŞARI</a:t>
          </a:r>
          <a:endParaRPr lang="tr-TR" b="1" dirty="0">
            <a:solidFill>
              <a:schemeClr val="tx1"/>
            </a:solidFill>
            <a:latin typeface="Book Antiqua" panose="02040602050305030304" pitchFamily="18" charset="0"/>
          </a:endParaRPr>
        </a:p>
      </dgm:t>
    </dgm:pt>
    <dgm:pt modelId="{4AECA8FD-547D-4B68-A79A-C18423A6D032}" type="parTrans" cxnId="{480FDEA6-0487-4CE0-9832-D035CF7390A6}">
      <dgm:prSet/>
      <dgm:spPr/>
      <dgm:t>
        <a:bodyPr/>
        <a:lstStyle/>
        <a:p>
          <a:endParaRPr lang="tr-TR"/>
        </a:p>
      </dgm:t>
    </dgm:pt>
    <dgm:pt modelId="{50FCC077-C7E9-4769-8E10-6648E9EAD1A7}" type="sibTrans" cxnId="{480FDEA6-0487-4CE0-9832-D035CF7390A6}">
      <dgm:prSet/>
      <dgm:spPr/>
      <dgm:t>
        <a:bodyPr/>
        <a:lstStyle/>
        <a:p>
          <a:endParaRPr lang="tr-TR"/>
        </a:p>
      </dgm:t>
    </dgm:pt>
    <dgm:pt modelId="{873DF585-BF16-4158-B215-5FF768B676FF}">
      <dgm:prSet phldrT="[Metin]"/>
      <dgm:spPr/>
      <dgm:t>
        <a:bodyPr/>
        <a:lstStyle/>
        <a:p>
          <a:r>
            <a:rPr lang="tr-TR" b="1" dirty="0" smtClean="0">
              <a:solidFill>
                <a:schemeClr val="tx1"/>
              </a:solidFill>
              <a:latin typeface="Book Antiqua" panose="02040602050305030304" pitchFamily="18" charset="0"/>
            </a:rPr>
            <a:t>İNSAN</a:t>
          </a:r>
          <a:endParaRPr lang="tr-TR" b="1" dirty="0">
            <a:solidFill>
              <a:schemeClr val="tx1"/>
            </a:solidFill>
            <a:latin typeface="Book Antiqua" panose="02040602050305030304" pitchFamily="18" charset="0"/>
          </a:endParaRPr>
        </a:p>
      </dgm:t>
    </dgm:pt>
    <dgm:pt modelId="{ECAE0851-26D6-45E0-A0CB-E27D0786058A}" type="parTrans" cxnId="{ED0C0C89-1655-4DFF-94B1-1CE7E708E8C9}">
      <dgm:prSet/>
      <dgm:spPr/>
      <dgm:t>
        <a:bodyPr/>
        <a:lstStyle/>
        <a:p>
          <a:endParaRPr lang="tr-TR"/>
        </a:p>
      </dgm:t>
    </dgm:pt>
    <dgm:pt modelId="{80AC09A3-0532-4518-AE72-840B5E9F5FB7}" type="sibTrans" cxnId="{ED0C0C89-1655-4DFF-94B1-1CE7E708E8C9}">
      <dgm:prSet/>
      <dgm:spPr/>
      <dgm:t>
        <a:bodyPr/>
        <a:lstStyle/>
        <a:p>
          <a:endParaRPr lang="tr-TR"/>
        </a:p>
      </dgm:t>
    </dgm:pt>
    <dgm:pt modelId="{A5519794-A630-4EF7-B5E8-4E488C188D0D}">
      <dgm:prSet phldrT="[Metin]"/>
      <dgm:spPr/>
      <dgm:t>
        <a:bodyPr/>
        <a:lstStyle/>
        <a:p>
          <a:r>
            <a:rPr lang="tr-TR" b="1" dirty="0" smtClean="0">
              <a:solidFill>
                <a:schemeClr val="tx1"/>
              </a:solidFill>
              <a:latin typeface="Book Antiqua" panose="02040602050305030304" pitchFamily="18" charset="0"/>
            </a:rPr>
            <a:t>YÖNETİM</a:t>
          </a:r>
          <a:endParaRPr lang="tr-TR" b="1" dirty="0">
            <a:solidFill>
              <a:schemeClr val="tx1"/>
            </a:solidFill>
            <a:latin typeface="Book Antiqua" panose="02040602050305030304" pitchFamily="18" charset="0"/>
          </a:endParaRPr>
        </a:p>
      </dgm:t>
    </dgm:pt>
    <dgm:pt modelId="{C9E6B3A9-EEE6-420D-A8A7-40B520A21567}" type="parTrans" cxnId="{BEA2A95B-538E-4B1F-97A2-C5A37138ED4D}">
      <dgm:prSet/>
      <dgm:spPr/>
      <dgm:t>
        <a:bodyPr/>
        <a:lstStyle/>
        <a:p>
          <a:endParaRPr lang="tr-TR"/>
        </a:p>
      </dgm:t>
    </dgm:pt>
    <dgm:pt modelId="{4AFCA5F6-BB80-4623-A174-6E7D6B15A6A6}" type="sibTrans" cxnId="{BEA2A95B-538E-4B1F-97A2-C5A37138ED4D}">
      <dgm:prSet/>
      <dgm:spPr/>
      <dgm:t>
        <a:bodyPr/>
        <a:lstStyle/>
        <a:p>
          <a:endParaRPr lang="tr-TR"/>
        </a:p>
      </dgm:t>
    </dgm:pt>
    <dgm:pt modelId="{40354676-65F7-4B91-AF30-4D821CCF94CA}">
      <dgm:prSet phldrT="[Metin]"/>
      <dgm:spPr/>
      <dgm:t>
        <a:bodyPr/>
        <a:lstStyle/>
        <a:p>
          <a:r>
            <a:rPr lang="tr-TR" b="1" dirty="0" smtClean="0">
              <a:solidFill>
                <a:schemeClr val="tx1"/>
              </a:solidFill>
              <a:latin typeface="Book Antiqua" panose="02040602050305030304" pitchFamily="18" charset="0"/>
            </a:rPr>
            <a:t>SİSTEM</a:t>
          </a:r>
          <a:endParaRPr lang="tr-TR" b="1" dirty="0">
            <a:solidFill>
              <a:schemeClr val="tx1"/>
            </a:solidFill>
            <a:latin typeface="Book Antiqua" panose="02040602050305030304" pitchFamily="18" charset="0"/>
          </a:endParaRPr>
        </a:p>
      </dgm:t>
    </dgm:pt>
    <dgm:pt modelId="{9FB31F37-C34F-43E1-B6C9-C2CA0781FDFB}" type="parTrans" cxnId="{5A7E4E1A-462D-4AF2-A538-C3D6503A51EE}">
      <dgm:prSet/>
      <dgm:spPr/>
      <dgm:t>
        <a:bodyPr/>
        <a:lstStyle/>
        <a:p>
          <a:endParaRPr lang="tr-TR"/>
        </a:p>
      </dgm:t>
    </dgm:pt>
    <dgm:pt modelId="{0F0DCC6E-3AAA-4E93-83DA-6D17C171AF59}" type="sibTrans" cxnId="{5A7E4E1A-462D-4AF2-A538-C3D6503A51EE}">
      <dgm:prSet/>
      <dgm:spPr/>
      <dgm:t>
        <a:bodyPr/>
        <a:lstStyle/>
        <a:p>
          <a:endParaRPr lang="tr-TR"/>
        </a:p>
      </dgm:t>
    </dgm:pt>
    <dgm:pt modelId="{69233C03-1EC0-401C-9347-FB4FA8F2CDDF}" type="pres">
      <dgm:prSet presAssocID="{02F9FFD9-7F2A-4625-9A2D-9764F1795C5E}" presName="Name0" presStyleCnt="0">
        <dgm:presLayoutVars>
          <dgm:chMax val="1"/>
          <dgm:dir/>
          <dgm:animLvl val="ctr"/>
          <dgm:resizeHandles val="exact"/>
        </dgm:presLayoutVars>
      </dgm:prSet>
      <dgm:spPr/>
      <dgm:t>
        <a:bodyPr/>
        <a:lstStyle/>
        <a:p>
          <a:endParaRPr lang="tr-TR"/>
        </a:p>
      </dgm:t>
    </dgm:pt>
    <dgm:pt modelId="{248E3918-57D9-4AB7-8BC6-89C0F5AA335A}" type="pres">
      <dgm:prSet presAssocID="{6C00759F-E960-4924-8137-0B9A1DF1FB8F}" presName="centerShape" presStyleLbl="node0" presStyleIdx="0" presStyleCnt="1"/>
      <dgm:spPr/>
      <dgm:t>
        <a:bodyPr/>
        <a:lstStyle/>
        <a:p>
          <a:endParaRPr lang="tr-TR"/>
        </a:p>
      </dgm:t>
    </dgm:pt>
    <dgm:pt modelId="{6BF1F03E-BA03-4E79-9F0B-5F66CE01AC9B}" type="pres">
      <dgm:prSet presAssocID="{873DF585-BF16-4158-B215-5FF768B676FF}" presName="node" presStyleLbl="node1" presStyleIdx="0" presStyleCnt="3">
        <dgm:presLayoutVars>
          <dgm:bulletEnabled val="1"/>
        </dgm:presLayoutVars>
      </dgm:prSet>
      <dgm:spPr/>
      <dgm:t>
        <a:bodyPr/>
        <a:lstStyle/>
        <a:p>
          <a:endParaRPr lang="tr-TR"/>
        </a:p>
      </dgm:t>
    </dgm:pt>
    <dgm:pt modelId="{D1D75410-65B5-437E-9A8A-E4F00EECDFF4}" type="pres">
      <dgm:prSet presAssocID="{873DF585-BF16-4158-B215-5FF768B676FF}" presName="dummy" presStyleCnt="0"/>
      <dgm:spPr/>
    </dgm:pt>
    <dgm:pt modelId="{F82D52A9-07CB-4E5B-A324-7752895CAD4D}" type="pres">
      <dgm:prSet presAssocID="{80AC09A3-0532-4518-AE72-840B5E9F5FB7}" presName="sibTrans" presStyleLbl="sibTrans2D1" presStyleIdx="0" presStyleCnt="3"/>
      <dgm:spPr/>
      <dgm:t>
        <a:bodyPr/>
        <a:lstStyle/>
        <a:p>
          <a:endParaRPr lang="tr-TR"/>
        </a:p>
      </dgm:t>
    </dgm:pt>
    <dgm:pt modelId="{7A835FA4-C530-4AE8-AE6F-7BB84D1C119D}" type="pres">
      <dgm:prSet presAssocID="{A5519794-A630-4EF7-B5E8-4E488C188D0D}" presName="node" presStyleLbl="node1" presStyleIdx="1" presStyleCnt="3">
        <dgm:presLayoutVars>
          <dgm:bulletEnabled val="1"/>
        </dgm:presLayoutVars>
      </dgm:prSet>
      <dgm:spPr/>
      <dgm:t>
        <a:bodyPr/>
        <a:lstStyle/>
        <a:p>
          <a:endParaRPr lang="tr-TR"/>
        </a:p>
      </dgm:t>
    </dgm:pt>
    <dgm:pt modelId="{2AF3FC40-D4E5-4E08-BB47-D7EF7B030CA8}" type="pres">
      <dgm:prSet presAssocID="{A5519794-A630-4EF7-B5E8-4E488C188D0D}" presName="dummy" presStyleCnt="0"/>
      <dgm:spPr/>
    </dgm:pt>
    <dgm:pt modelId="{18284D0D-F75D-4411-BB15-C48C1BBBF6F1}" type="pres">
      <dgm:prSet presAssocID="{4AFCA5F6-BB80-4623-A174-6E7D6B15A6A6}" presName="sibTrans" presStyleLbl="sibTrans2D1" presStyleIdx="1" presStyleCnt="3"/>
      <dgm:spPr/>
      <dgm:t>
        <a:bodyPr/>
        <a:lstStyle/>
        <a:p>
          <a:endParaRPr lang="tr-TR"/>
        </a:p>
      </dgm:t>
    </dgm:pt>
    <dgm:pt modelId="{8B9759E2-FA60-46F6-91A1-0D4EEDF4F32D}" type="pres">
      <dgm:prSet presAssocID="{40354676-65F7-4B91-AF30-4D821CCF94CA}" presName="node" presStyleLbl="node1" presStyleIdx="2" presStyleCnt="3">
        <dgm:presLayoutVars>
          <dgm:bulletEnabled val="1"/>
        </dgm:presLayoutVars>
      </dgm:prSet>
      <dgm:spPr/>
      <dgm:t>
        <a:bodyPr/>
        <a:lstStyle/>
        <a:p>
          <a:endParaRPr lang="tr-TR"/>
        </a:p>
      </dgm:t>
    </dgm:pt>
    <dgm:pt modelId="{EF598B4A-F050-4FC2-95C9-034FD4E66F27}" type="pres">
      <dgm:prSet presAssocID="{40354676-65F7-4B91-AF30-4D821CCF94CA}" presName="dummy" presStyleCnt="0"/>
      <dgm:spPr/>
    </dgm:pt>
    <dgm:pt modelId="{BD6082E1-8F46-4042-A221-D88B933E904E}" type="pres">
      <dgm:prSet presAssocID="{0F0DCC6E-3AAA-4E93-83DA-6D17C171AF59}" presName="sibTrans" presStyleLbl="sibTrans2D1" presStyleIdx="2" presStyleCnt="3"/>
      <dgm:spPr/>
      <dgm:t>
        <a:bodyPr/>
        <a:lstStyle/>
        <a:p>
          <a:endParaRPr lang="tr-TR"/>
        </a:p>
      </dgm:t>
    </dgm:pt>
  </dgm:ptLst>
  <dgm:cxnLst>
    <dgm:cxn modelId="{F191627D-9429-4841-AA4D-675AA2CB0EE0}" type="presOf" srcId="{873DF585-BF16-4158-B215-5FF768B676FF}" destId="{6BF1F03E-BA03-4E79-9F0B-5F66CE01AC9B}" srcOrd="0" destOrd="0" presId="urn:microsoft.com/office/officeart/2005/8/layout/radial6"/>
    <dgm:cxn modelId="{39F3CD19-4501-414C-A191-A7E24BD02F29}" type="presOf" srcId="{A5519794-A630-4EF7-B5E8-4E488C188D0D}" destId="{7A835FA4-C530-4AE8-AE6F-7BB84D1C119D}" srcOrd="0" destOrd="0" presId="urn:microsoft.com/office/officeart/2005/8/layout/radial6"/>
    <dgm:cxn modelId="{08219AD0-DCCD-4DF3-AD1B-A47139AD24DA}" type="presOf" srcId="{02F9FFD9-7F2A-4625-9A2D-9764F1795C5E}" destId="{69233C03-1EC0-401C-9347-FB4FA8F2CDDF}" srcOrd="0" destOrd="0" presId="urn:microsoft.com/office/officeart/2005/8/layout/radial6"/>
    <dgm:cxn modelId="{488D1C28-6A5F-43E6-8497-45383E964B33}" type="presOf" srcId="{40354676-65F7-4B91-AF30-4D821CCF94CA}" destId="{8B9759E2-FA60-46F6-91A1-0D4EEDF4F32D}" srcOrd="0" destOrd="0" presId="urn:microsoft.com/office/officeart/2005/8/layout/radial6"/>
    <dgm:cxn modelId="{2104E31F-DAA3-43C3-9021-B9EA2E083C42}" type="presOf" srcId="{6C00759F-E960-4924-8137-0B9A1DF1FB8F}" destId="{248E3918-57D9-4AB7-8BC6-89C0F5AA335A}" srcOrd="0" destOrd="0" presId="urn:microsoft.com/office/officeart/2005/8/layout/radial6"/>
    <dgm:cxn modelId="{480FDEA6-0487-4CE0-9832-D035CF7390A6}" srcId="{02F9FFD9-7F2A-4625-9A2D-9764F1795C5E}" destId="{6C00759F-E960-4924-8137-0B9A1DF1FB8F}" srcOrd="0" destOrd="0" parTransId="{4AECA8FD-547D-4B68-A79A-C18423A6D032}" sibTransId="{50FCC077-C7E9-4769-8E10-6648E9EAD1A7}"/>
    <dgm:cxn modelId="{ED0C0C89-1655-4DFF-94B1-1CE7E708E8C9}" srcId="{6C00759F-E960-4924-8137-0B9A1DF1FB8F}" destId="{873DF585-BF16-4158-B215-5FF768B676FF}" srcOrd="0" destOrd="0" parTransId="{ECAE0851-26D6-45E0-A0CB-E27D0786058A}" sibTransId="{80AC09A3-0532-4518-AE72-840B5E9F5FB7}"/>
    <dgm:cxn modelId="{205B5E45-EADA-4722-BE12-9BC721622A5A}" type="presOf" srcId="{4AFCA5F6-BB80-4623-A174-6E7D6B15A6A6}" destId="{18284D0D-F75D-4411-BB15-C48C1BBBF6F1}" srcOrd="0" destOrd="0" presId="urn:microsoft.com/office/officeart/2005/8/layout/radial6"/>
    <dgm:cxn modelId="{41418D3D-29AF-437B-8B29-A6EA2F6A4FD6}" type="presOf" srcId="{80AC09A3-0532-4518-AE72-840B5E9F5FB7}" destId="{F82D52A9-07CB-4E5B-A324-7752895CAD4D}" srcOrd="0" destOrd="0" presId="urn:microsoft.com/office/officeart/2005/8/layout/radial6"/>
    <dgm:cxn modelId="{39FFE9C7-D58A-4B58-9729-049697E3320E}" type="presOf" srcId="{0F0DCC6E-3AAA-4E93-83DA-6D17C171AF59}" destId="{BD6082E1-8F46-4042-A221-D88B933E904E}" srcOrd="0" destOrd="0" presId="urn:microsoft.com/office/officeart/2005/8/layout/radial6"/>
    <dgm:cxn modelId="{5A7E4E1A-462D-4AF2-A538-C3D6503A51EE}" srcId="{6C00759F-E960-4924-8137-0B9A1DF1FB8F}" destId="{40354676-65F7-4B91-AF30-4D821CCF94CA}" srcOrd="2" destOrd="0" parTransId="{9FB31F37-C34F-43E1-B6C9-C2CA0781FDFB}" sibTransId="{0F0DCC6E-3AAA-4E93-83DA-6D17C171AF59}"/>
    <dgm:cxn modelId="{BEA2A95B-538E-4B1F-97A2-C5A37138ED4D}" srcId="{6C00759F-E960-4924-8137-0B9A1DF1FB8F}" destId="{A5519794-A630-4EF7-B5E8-4E488C188D0D}" srcOrd="1" destOrd="0" parTransId="{C9E6B3A9-EEE6-420D-A8A7-40B520A21567}" sibTransId="{4AFCA5F6-BB80-4623-A174-6E7D6B15A6A6}"/>
    <dgm:cxn modelId="{55C1CBDE-382B-4148-BE49-E4F2CFE20826}" type="presParOf" srcId="{69233C03-1EC0-401C-9347-FB4FA8F2CDDF}" destId="{248E3918-57D9-4AB7-8BC6-89C0F5AA335A}" srcOrd="0" destOrd="0" presId="urn:microsoft.com/office/officeart/2005/8/layout/radial6"/>
    <dgm:cxn modelId="{09F506F8-78AD-490C-B4CF-98863D4325A4}" type="presParOf" srcId="{69233C03-1EC0-401C-9347-FB4FA8F2CDDF}" destId="{6BF1F03E-BA03-4E79-9F0B-5F66CE01AC9B}" srcOrd="1" destOrd="0" presId="urn:microsoft.com/office/officeart/2005/8/layout/radial6"/>
    <dgm:cxn modelId="{51304C4C-6284-430B-9B1D-87E30B103A99}" type="presParOf" srcId="{69233C03-1EC0-401C-9347-FB4FA8F2CDDF}" destId="{D1D75410-65B5-437E-9A8A-E4F00EECDFF4}" srcOrd="2" destOrd="0" presId="urn:microsoft.com/office/officeart/2005/8/layout/radial6"/>
    <dgm:cxn modelId="{FF388FAA-2165-4EED-A482-65BE161E88F9}" type="presParOf" srcId="{69233C03-1EC0-401C-9347-FB4FA8F2CDDF}" destId="{F82D52A9-07CB-4E5B-A324-7752895CAD4D}" srcOrd="3" destOrd="0" presId="urn:microsoft.com/office/officeart/2005/8/layout/radial6"/>
    <dgm:cxn modelId="{F6964457-57FF-4E14-830D-DF4AE5F108FC}" type="presParOf" srcId="{69233C03-1EC0-401C-9347-FB4FA8F2CDDF}" destId="{7A835FA4-C530-4AE8-AE6F-7BB84D1C119D}" srcOrd="4" destOrd="0" presId="urn:microsoft.com/office/officeart/2005/8/layout/radial6"/>
    <dgm:cxn modelId="{AA0DA050-6D83-4C0B-8DA9-FA8E8F5B46B7}" type="presParOf" srcId="{69233C03-1EC0-401C-9347-FB4FA8F2CDDF}" destId="{2AF3FC40-D4E5-4E08-BB47-D7EF7B030CA8}" srcOrd="5" destOrd="0" presId="urn:microsoft.com/office/officeart/2005/8/layout/radial6"/>
    <dgm:cxn modelId="{706EEA4C-65E8-4662-9B81-F5F4FBEA8BDF}" type="presParOf" srcId="{69233C03-1EC0-401C-9347-FB4FA8F2CDDF}" destId="{18284D0D-F75D-4411-BB15-C48C1BBBF6F1}" srcOrd="6" destOrd="0" presId="urn:microsoft.com/office/officeart/2005/8/layout/radial6"/>
    <dgm:cxn modelId="{1ACCF6A2-C185-42CE-B6E0-7CAA1C08B3AC}" type="presParOf" srcId="{69233C03-1EC0-401C-9347-FB4FA8F2CDDF}" destId="{8B9759E2-FA60-46F6-91A1-0D4EEDF4F32D}" srcOrd="7" destOrd="0" presId="urn:microsoft.com/office/officeart/2005/8/layout/radial6"/>
    <dgm:cxn modelId="{0C03772A-A2C6-49D3-BC63-1C47296C9FFD}" type="presParOf" srcId="{69233C03-1EC0-401C-9347-FB4FA8F2CDDF}" destId="{EF598B4A-F050-4FC2-95C9-034FD4E66F27}" srcOrd="8" destOrd="0" presId="urn:microsoft.com/office/officeart/2005/8/layout/radial6"/>
    <dgm:cxn modelId="{01A0E617-6D35-4BB3-95CA-46E655C1C6BB}" type="presParOf" srcId="{69233C03-1EC0-401C-9347-FB4FA8F2CDDF}" destId="{BD6082E1-8F46-4042-A221-D88B933E904E}"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0FDFD01-984F-4292-A334-B07678A1759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5EFB0D6B-D1A2-4B24-94E5-CB768694C49C}">
      <dgm:prSet phldrT="[Metin]" custT="1"/>
      <dgm:spPr/>
      <dgm:t>
        <a:bodyPr/>
        <a:lstStyle/>
        <a:p>
          <a:r>
            <a:rPr lang="tr-TR" sz="1000" b="1" dirty="0">
              <a:latin typeface="Book Antiqua" panose="02040602050305030304" pitchFamily="18" charset="0"/>
            </a:rPr>
            <a:t>SAĞLIK KÜLTÜR VE SPOR DAİRE  </a:t>
          </a:r>
          <a:r>
            <a:rPr lang="tr-TR" sz="1000" b="1" dirty="0" smtClean="0">
              <a:latin typeface="Book Antiqua" panose="02040602050305030304" pitchFamily="18" charset="0"/>
            </a:rPr>
            <a:t>BAŞKANLIĞI</a:t>
          </a:r>
          <a:endParaRPr lang="tr-TR" sz="1000" b="1" dirty="0">
            <a:latin typeface="Book Antiqua" panose="02040602050305030304" pitchFamily="18" charset="0"/>
          </a:endParaRPr>
        </a:p>
      </dgm:t>
    </dgm:pt>
    <dgm:pt modelId="{B482487E-5D30-4147-98B3-7F9CE4D1C12B}" type="parTrans" cxnId="{46D046B4-7C0C-4F3C-AC30-AF56775711DB}">
      <dgm:prSet/>
      <dgm:spPr/>
      <dgm:t>
        <a:bodyPr/>
        <a:lstStyle/>
        <a:p>
          <a:endParaRPr lang="tr-TR" sz="800">
            <a:latin typeface="Book Antiqua" panose="02040602050305030304" pitchFamily="18" charset="0"/>
          </a:endParaRPr>
        </a:p>
      </dgm:t>
    </dgm:pt>
    <dgm:pt modelId="{9616400C-8457-4B6B-BF64-C9A3CC544AD0}" type="sibTrans" cxnId="{46D046B4-7C0C-4F3C-AC30-AF56775711DB}">
      <dgm:prSet/>
      <dgm:spPr/>
      <dgm:t>
        <a:bodyPr/>
        <a:lstStyle/>
        <a:p>
          <a:endParaRPr lang="tr-TR" sz="800">
            <a:latin typeface="Book Antiqua" panose="02040602050305030304" pitchFamily="18" charset="0"/>
          </a:endParaRPr>
        </a:p>
      </dgm:t>
    </dgm:pt>
    <dgm:pt modelId="{519FB5E2-C77F-4688-ACE9-D729EC763315}">
      <dgm:prSet phldrT="[Metin]" custT="1"/>
      <dgm:spPr/>
      <dgm:t>
        <a:bodyPr/>
        <a:lstStyle/>
        <a:p>
          <a:r>
            <a:rPr lang="tr-TR" sz="800">
              <a:latin typeface="Book Antiqua" panose="02040602050305030304" pitchFamily="18" charset="0"/>
            </a:rPr>
            <a:t>KÜLTÜR HİZMETLERİ ŞUBE MÜDÜRLÜĞÜ</a:t>
          </a:r>
        </a:p>
      </dgm:t>
    </dgm:pt>
    <dgm:pt modelId="{0D097EDC-88CF-4DFA-BAEC-24AFDF693D44}" type="parTrans" cxnId="{0421E832-9A42-4BD0-B639-C1307FD16417}">
      <dgm:prSet/>
      <dgm:spPr/>
      <dgm:t>
        <a:bodyPr/>
        <a:lstStyle/>
        <a:p>
          <a:endParaRPr lang="tr-TR" sz="800">
            <a:latin typeface="Book Antiqua" panose="02040602050305030304" pitchFamily="18" charset="0"/>
          </a:endParaRPr>
        </a:p>
      </dgm:t>
    </dgm:pt>
    <dgm:pt modelId="{290848D1-023F-4696-9619-F9FB7F4CF902}" type="sibTrans" cxnId="{0421E832-9A42-4BD0-B639-C1307FD16417}">
      <dgm:prSet/>
      <dgm:spPr/>
      <dgm:t>
        <a:bodyPr/>
        <a:lstStyle/>
        <a:p>
          <a:endParaRPr lang="tr-TR" sz="800">
            <a:latin typeface="Book Antiqua" panose="02040602050305030304" pitchFamily="18" charset="0"/>
          </a:endParaRPr>
        </a:p>
      </dgm:t>
    </dgm:pt>
    <dgm:pt modelId="{C044C53F-1298-4A49-BAA3-161B7875354E}">
      <dgm:prSet phldrT="[Metin]" custT="1"/>
      <dgm:spPr/>
      <dgm:t>
        <a:bodyPr/>
        <a:lstStyle/>
        <a:p>
          <a:r>
            <a:rPr lang="tr-TR" sz="800">
              <a:latin typeface="Book Antiqua" panose="02040602050305030304" pitchFamily="18" charset="0"/>
            </a:rPr>
            <a:t>SATIN ALMA ŞUBE MÜDÜRLÜĞÜ</a:t>
          </a:r>
        </a:p>
      </dgm:t>
    </dgm:pt>
    <dgm:pt modelId="{F59A0EAF-6DAE-4D93-A288-C7F775C96294}" type="parTrans" cxnId="{C691E664-C031-4FF0-8954-E16C1F96AEDD}">
      <dgm:prSet/>
      <dgm:spPr/>
      <dgm:t>
        <a:bodyPr/>
        <a:lstStyle/>
        <a:p>
          <a:endParaRPr lang="tr-TR" sz="800">
            <a:latin typeface="Book Antiqua" panose="02040602050305030304" pitchFamily="18" charset="0"/>
          </a:endParaRPr>
        </a:p>
      </dgm:t>
    </dgm:pt>
    <dgm:pt modelId="{DEC185CF-C462-4DB8-9AB2-8C68FBEC38F8}" type="sibTrans" cxnId="{C691E664-C031-4FF0-8954-E16C1F96AEDD}">
      <dgm:prSet/>
      <dgm:spPr/>
      <dgm:t>
        <a:bodyPr/>
        <a:lstStyle/>
        <a:p>
          <a:endParaRPr lang="tr-TR" sz="800">
            <a:latin typeface="Book Antiqua" panose="02040602050305030304" pitchFamily="18" charset="0"/>
          </a:endParaRPr>
        </a:p>
      </dgm:t>
    </dgm:pt>
    <dgm:pt modelId="{05C1E89E-13A6-4BE7-AD35-734B2F25613A}">
      <dgm:prSet phldrT="[Metin]" custT="1"/>
      <dgm:spPr/>
      <dgm:t>
        <a:bodyPr/>
        <a:lstStyle/>
        <a:p>
          <a:r>
            <a:rPr lang="tr-TR" sz="800">
              <a:latin typeface="Book Antiqua" panose="02040602050305030304" pitchFamily="18" charset="0"/>
            </a:rPr>
            <a:t>SOSYAL HİZMETLER ŞUBE MÜDÜRLÜĞÜ</a:t>
          </a:r>
        </a:p>
      </dgm:t>
    </dgm:pt>
    <dgm:pt modelId="{D67E312E-795B-4C2D-8C99-D95B997D3C98}" type="parTrans" cxnId="{48E3CD06-4697-4A05-B7D1-CAEB7888E671}">
      <dgm:prSet/>
      <dgm:spPr/>
      <dgm:t>
        <a:bodyPr/>
        <a:lstStyle/>
        <a:p>
          <a:endParaRPr lang="tr-TR" sz="800">
            <a:latin typeface="Book Antiqua" panose="02040602050305030304" pitchFamily="18" charset="0"/>
          </a:endParaRPr>
        </a:p>
      </dgm:t>
    </dgm:pt>
    <dgm:pt modelId="{D31A864E-2FE8-4DBF-B3FA-52AC3DA75E88}" type="sibTrans" cxnId="{48E3CD06-4697-4A05-B7D1-CAEB7888E671}">
      <dgm:prSet/>
      <dgm:spPr/>
      <dgm:t>
        <a:bodyPr/>
        <a:lstStyle/>
        <a:p>
          <a:endParaRPr lang="tr-TR" sz="800">
            <a:latin typeface="Book Antiqua" panose="02040602050305030304" pitchFamily="18" charset="0"/>
          </a:endParaRPr>
        </a:p>
      </dgm:t>
    </dgm:pt>
    <dgm:pt modelId="{E82D0960-60FB-41E3-AFD7-87AF75E1E289}">
      <dgm:prSet custT="1"/>
      <dgm:spPr/>
      <dgm:t>
        <a:bodyPr/>
        <a:lstStyle/>
        <a:p>
          <a:r>
            <a:rPr lang="tr-TR" sz="800">
              <a:latin typeface="Book Antiqua" panose="02040602050305030304" pitchFamily="18" charset="0"/>
            </a:rPr>
            <a:t>DESTEK HİZMETLERİ ŞUBE MÜDÜRLÜĞÜ</a:t>
          </a:r>
        </a:p>
      </dgm:t>
    </dgm:pt>
    <dgm:pt modelId="{0046494E-8E01-4F52-AA1E-FC44B81F85D8}" type="parTrans" cxnId="{BAC85A63-E285-4F0B-8B0B-137EA6D74A62}">
      <dgm:prSet/>
      <dgm:spPr/>
      <dgm:t>
        <a:bodyPr/>
        <a:lstStyle/>
        <a:p>
          <a:endParaRPr lang="tr-TR" sz="800">
            <a:latin typeface="Book Antiqua" panose="02040602050305030304" pitchFamily="18" charset="0"/>
          </a:endParaRPr>
        </a:p>
      </dgm:t>
    </dgm:pt>
    <dgm:pt modelId="{DBE49020-8C29-439A-AEEA-89A89C69EF8C}" type="sibTrans" cxnId="{BAC85A63-E285-4F0B-8B0B-137EA6D74A62}">
      <dgm:prSet/>
      <dgm:spPr/>
      <dgm:t>
        <a:bodyPr/>
        <a:lstStyle/>
        <a:p>
          <a:endParaRPr lang="tr-TR" sz="800">
            <a:latin typeface="Book Antiqua" panose="02040602050305030304" pitchFamily="18" charset="0"/>
          </a:endParaRPr>
        </a:p>
      </dgm:t>
    </dgm:pt>
    <dgm:pt modelId="{0510C1E2-8AE3-4F43-A6B3-CDA6D212223B}">
      <dgm:prSet custT="1"/>
      <dgm:spPr/>
      <dgm:t>
        <a:bodyPr/>
        <a:lstStyle/>
        <a:p>
          <a:r>
            <a:rPr lang="tr-TR" sz="800">
              <a:latin typeface="Book Antiqua" panose="02040602050305030304" pitchFamily="18" charset="0"/>
            </a:rPr>
            <a:t>BESLENME HİZMETLERİ ŞUBE MÜDÜRLÜĞÜ</a:t>
          </a:r>
        </a:p>
      </dgm:t>
    </dgm:pt>
    <dgm:pt modelId="{4A2B9E2F-B0F1-4FBF-9CF5-CE4DFB8F6627}" type="parTrans" cxnId="{F9C9CCBB-D4D8-4AC7-8903-34D9A2ADE50A}">
      <dgm:prSet/>
      <dgm:spPr/>
      <dgm:t>
        <a:bodyPr/>
        <a:lstStyle/>
        <a:p>
          <a:endParaRPr lang="tr-TR" sz="800">
            <a:latin typeface="Book Antiqua" panose="02040602050305030304" pitchFamily="18" charset="0"/>
          </a:endParaRPr>
        </a:p>
      </dgm:t>
    </dgm:pt>
    <dgm:pt modelId="{C4D1739A-EDB4-4ED5-B148-D6788282ECD0}" type="sibTrans" cxnId="{F9C9CCBB-D4D8-4AC7-8903-34D9A2ADE50A}">
      <dgm:prSet/>
      <dgm:spPr/>
      <dgm:t>
        <a:bodyPr/>
        <a:lstStyle/>
        <a:p>
          <a:endParaRPr lang="tr-TR" sz="800">
            <a:latin typeface="Book Antiqua" panose="02040602050305030304" pitchFamily="18" charset="0"/>
          </a:endParaRPr>
        </a:p>
      </dgm:t>
    </dgm:pt>
    <dgm:pt modelId="{F1304506-D70C-45FA-9389-BA7848E46FE5}">
      <dgm:prSet custT="1"/>
      <dgm:spPr/>
      <dgm:t>
        <a:bodyPr/>
        <a:lstStyle/>
        <a:p>
          <a:r>
            <a:rPr lang="tr-TR" sz="800">
              <a:latin typeface="Book Antiqua" panose="02040602050305030304" pitchFamily="18" charset="0"/>
            </a:rPr>
            <a:t>SPOR HİZMETLERİ </a:t>
          </a:r>
        </a:p>
        <a:p>
          <a:r>
            <a:rPr lang="tr-TR" sz="800">
              <a:latin typeface="Book Antiqua" panose="02040602050305030304" pitchFamily="18" charset="0"/>
            </a:rPr>
            <a:t>ŞUBE MÜDÜRLÜĞÜ</a:t>
          </a:r>
        </a:p>
      </dgm:t>
    </dgm:pt>
    <dgm:pt modelId="{33383804-2147-4497-8E83-CE2C5F1BEDFE}" type="parTrans" cxnId="{D9B43067-F4D0-472B-8ECE-FCF6F15C8D78}">
      <dgm:prSet/>
      <dgm:spPr/>
      <dgm:t>
        <a:bodyPr/>
        <a:lstStyle/>
        <a:p>
          <a:endParaRPr lang="tr-TR" sz="800">
            <a:latin typeface="Book Antiqua" panose="02040602050305030304" pitchFamily="18" charset="0"/>
          </a:endParaRPr>
        </a:p>
      </dgm:t>
    </dgm:pt>
    <dgm:pt modelId="{82D3F70E-302A-4EE8-8104-5F9C4F6D65AD}" type="sibTrans" cxnId="{D9B43067-F4D0-472B-8ECE-FCF6F15C8D78}">
      <dgm:prSet/>
      <dgm:spPr/>
      <dgm:t>
        <a:bodyPr/>
        <a:lstStyle/>
        <a:p>
          <a:endParaRPr lang="tr-TR" sz="800">
            <a:latin typeface="Book Antiqua" panose="02040602050305030304" pitchFamily="18" charset="0"/>
          </a:endParaRPr>
        </a:p>
      </dgm:t>
    </dgm:pt>
    <dgm:pt modelId="{EA0F3A6C-4F90-4795-BB03-B8167E87AD2E}">
      <dgm:prSet custT="1"/>
      <dgm:spPr/>
      <dgm:t>
        <a:bodyPr/>
        <a:lstStyle/>
        <a:p>
          <a:r>
            <a:rPr lang="tr-TR" sz="800">
              <a:latin typeface="Book Antiqua" panose="02040602050305030304" pitchFamily="18" charset="0"/>
            </a:rPr>
            <a:t>MEDİKO SOSYAL MERKEZİ</a:t>
          </a:r>
        </a:p>
      </dgm:t>
    </dgm:pt>
    <dgm:pt modelId="{BE0285EF-07BE-4EAB-89CE-BCCDCCFDA53A}" type="parTrans" cxnId="{2DAD3FD6-8E49-4EB1-9570-D59A0DC39DE1}">
      <dgm:prSet/>
      <dgm:spPr/>
      <dgm:t>
        <a:bodyPr/>
        <a:lstStyle/>
        <a:p>
          <a:endParaRPr lang="tr-TR" sz="800">
            <a:latin typeface="Book Antiqua" panose="02040602050305030304" pitchFamily="18" charset="0"/>
          </a:endParaRPr>
        </a:p>
      </dgm:t>
    </dgm:pt>
    <dgm:pt modelId="{8DA6D792-AA53-4F3F-B597-377899408EDA}" type="sibTrans" cxnId="{2DAD3FD6-8E49-4EB1-9570-D59A0DC39DE1}">
      <dgm:prSet/>
      <dgm:spPr/>
      <dgm:t>
        <a:bodyPr/>
        <a:lstStyle/>
        <a:p>
          <a:endParaRPr lang="tr-TR" sz="800">
            <a:latin typeface="Book Antiqua" panose="02040602050305030304" pitchFamily="18" charset="0"/>
          </a:endParaRPr>
        </a:p>
      </dgm:t>
    </dgm:pt>
    <dgm:pt modelId="{FDB6047E-57A7-4570-AE5F-7EBA8FF2AACE}" type="pres">
      <dgm:prSet presAssocID="{A0FDFD01-984F-4292-A334-B07678A17598}" presName="hierChild1" presStyleCnt="0">
        <dgm:presLayoutVars>
          <dgm:orgChart val="1"/>
          <dgm:chPref val="1"/>
          <dgm:dir/>
          <dgm:animOne val="branch"/>
          <dgm:animLvl val="lvl"/>
          <dgm:resizeHandles/>
        </dgm:presLayoutVars>
      </dgm:prSet>
      <dgm:spPr/>
      <dgm:t>
        <a:bodyPr/>
        <a:lstStyle/>
        <a:p>
          <a:endParaRPr lang="tr-TR"/>
        </a:p>
      </dgm:t>
    </dgm:pt>
    <dgm:pt modelId="{4E621007-5DBB-4914-A399-388294B31E81}" type="pres">
      <dgm:prSet presAssocID="{5EFB0D6B-D1A2-4B24-94E5-CB768694C49C}" presName="hierRoot1" presStyleCnt="0">
        <dgm:presLayoutVars>
          <dgm:hierBranch val="init"/>
        </dgm:presLayoutVars>
      </dgm:prSet>
      <dgm:spPr/>
    </dgm:pt>
    <dgm:pt modelId="{9AE80D61-CD45-49D4-B50F-FC4D25CC065B}" type="pres">
      <dgm:prSet presAssocID="{5EFB0D6B-D1A2-4B24-94E5-CB768694C49C}" presName="rootComposite1" presStyleCnt="0"/>
      <dgm:spPr/>
    </dgm:pt>
    <dgm:pt modelId="{7E842F06-4166-4D49-9A40-03DF53227503}" type="pres">
      <dgm:prSet presAssocID="{5EFB0D6B-D1A2-4B24-94E5-CB768694C49C}" presName="rootText1" presStyleLbl="node0" presStyleIdx="0" presStyleCnt="1" custScaleX="255659" custLinFactNeighborX="-734" custLinFactNeighborY="-55781">
        <dgm:presLayoutVars>
          <dgm:chPref val="3"/>
        </dgm:presLayoutVars>
      </dgm:prSet>
      <dgm:spPr/>
      <dgm:t>
        <a:bodyPr/>
        <a:lstStyle/>
        <a:p>
          <a:endParaRPr lang="tr-TR"/>
        </a:p>
      </dgm:t>
    </dgm:pt>
    <dgm:pt modelId="{55A1D773-6293-47E0-8C91-7416883562E8}" type="pres">
      <dgm:prSet presAssocID="{5EFB0D6B-D1A2-4B24-94E5-CB768694C49C}" presName="rootConnector1" presStyleLbl="node1" presStyleIdx="0" presStyleCnt="0"/>
      <dgm:spPr/>
      <dgm:t>
        <a:bodyPr/>
        <a:lstStyle/>
        <a:p>
          <a:endParaRPr lang="tr-TR"/>
        </a:p>
      </dgm:t>
    </dgm:pt>
    <dgm:pt modelId="{993FFBA8-B1CC-4372-A93F-0DC377F2AFB5}" type="pres">
      <dgm:prSet presAssocID="{5EFB0D6B-D1A2-4B24-94E5-CB768694C49C}" presName="hierChild2" presStyleCnt="0"/>
      <dgm:spPr/>
    </dgm:pt>
    <dgm:pt modelId="{E0C68FB5-DE4E-4B26-8558-51FF245A4262}" type="pres">
      <dgm:prSet presAssocID="{4A2B9E2F-B0F1-4FBF-9CF5-CE4DFB8F6627}" presName="Name37" presStyleLbl="parChTrans1D2" presStyleIdx="0" presStyleCnt="7"/>
      <dgm:spPr/>
      <dgm:t>
        <a:bodyPr/>
        <a:lstStyle/>
        <a:p>
          <a:endParaRPr lang="tr-TR"/>
        </a:p>
      </dgm:t>
    </dgm:pt>
    <dgm:pt modelId="{E0E7460F-D13D-4C29-B0EA-DE3A48E2DC95}" type="pres">
      <dgm:prSet presAssocID="{0510C1E2-8AE3-4F43-A6B3-CDA6D212223B}" presName="hierRoot2" presStyleCnt="0">
        <dgm:presLayoutVars>
          <dgm:hierBranch val="init"/>
        </dgm:presLayoutVars>
      </dgm:prSet>
      <dgm:spPr/>
    </dgm:pt>
    <dgm:pt modelId="{6EBE1572-B960-4E39-B9E5-6F67AF330204}" type="pres">
      <dgm:prSet presAssocID="{0510C1E2-8AE3-4F43-A6B3-CDA6D212223B}" presName="rootComposite" presStyleCnt="0"/>
      <dgm:spPr/>
    </dgm:pt>
    <dgm:pt modelId="{54D140B5-54C9-43AD-A967-6FF3D8ACC890}" type="pres">
      <dgm:prSet presAssocID="{0510C1E2-8AE3-4F43-A6B3-CDA6D212223B}" presName="rootText" presStyleLbl="node2" presStyleIdx="0" presStyleCnt="7">
        <dgm:presLayoutVars>
          <dgm:chPref val="3"/>
        </dgm:presLayoutVars>
      </dgm:prSet>
      <dgm:spPr/>
      <dgm:t>
        <a:bodyPr/>
        <a:lstStyle/>
        <a:p>
          <a:endParaRPr lang="tr-TR"/>
        </a:p>
      </dgm:t>
    </dgm:pt>
    <dgm:pt modelId="{27C3963D-DDAF-4E7D-B22C-5B225B18DD98}" type="pres">
      <dgm:prSet presAssocID="{0510C1E2-8AE3-4F43-A6B3-CDA6D212223B}" presName="rootConnector" presStyleLbl="node2" presStyleIdx="0" presStyleCnt="7"/>
      <dgm:spPr/>
      <dgm:t>
        <a:bodyPr/>
        <a:lstStyle/>
        <a:p>
          <a:endParaRPr lang="tr-TR"/>
        </a:p>
      </dgm:t>
    </dgm:pt>
    <dgm:pt modelId="{FB73CC0C-4971-4DD7-93EF-7662E422EA29}" type="pres">
      <dgm:prSet presAssocID="{0510C1E2-8AE3-4F43-A6B3-CDA6D212223B}" presName="hierChild4" presStyleCnt="0"/>
      <dgm:spPr/>
    </dgm:pt>
    <dgm:pt modelId="{EE4805A3-CDDF-499F-961A-9A1698AFA0B1}" type="pres">
      <dgm:prSet presAssocID="{0510C1E2-8AE3-4F43-A6B3-CDA6D212223B}" presName="hierChild5" presStyleCnt="0"/>
      <dgm:spPr/>
    </dgm:pt>
    <dgm:pt modelId="{D8A66733-B865-4ADC-98DA-059F48B2CB6D}" type="pres">
      <dgm:prSet presAssocID="{33383804-2147-4497-8E83-CE2C5F1BEDFE}" presName="Name37" presStyleLbl="parChTrans1D2" presStyleIdx="1" presStyleCnt="7"/>
      <dgm:spPr/>
      <dgm:t>
        <a:bodyPr/>
        <a:lstStyle/>
        <a:p>
          <a:endParaRPr lang="tr-TR"/>
        </a:p>
      </dgm:t>
    </dgm:pt>
    <dgm:pt modelId="{6C5223A5-AA73-41F2-819C-1C4908D5C5A2}" type="pres">
      <dgm:prSet presAssocID="{F1304506-D70C-45FA-9389-BA7848E46FE5}" presName="hierRoot2" presStyleCnt="0">
        <dgm:presLayoutVars>
          <dgm:hierBranch val="init"/>
        </dgm:presLayoutVars>
      </dgm:prSet>
      <dgm:spPr/>
    </dgm:pt>
    <dgm:pt modelId="{D8470BA1-A3CA-47BA-807A-86C2040774C0}" type="pres">
      <dgm:prSet presAssocID="{F1304506-D70C-45FA-9389-BA7848E46FE5}" presName="rootComposite" presStyleCnt="0"/>
      <dgm:spPr/>
    </dgm:pt>
    <dgm:pt modelId="{985F8AD4-5D4F-40EE-A8BE-B11952A05F60}" type="pres">
      <dgm:prSet presAssocID="{F1304506-D70C-45FA-9389-BA7848E46FE5}" presName="rootText" presStyleLbl="node2" presStyleIdx="1" presStyleCnt="7">
        <dgm:presLayoutVars>
          <dgm:chPref val="3"/>
        </dgm:presLayoutVars>
      </dgm:prSet>
      <dgm:spPr/>
      <dgm:t>
        <a:bodyPr/>
        <a:lstStyle/>
        <a:p>
          <a:endParaRPr lang="tr-TR"/>
        </a:p>
      </dgm:t>
    </dgm:pt>
    <dgm:pt modelId="{AF3128C7-5C27-4225-9219-EDC88CA14FC1}" type="pres">
      <dgm:prSet presAssocID="{F1304506-D70C-45FA-9389-BA7848E46FE5}" presName="rootConnector" presStyleLbl="node2" presStyleIdx="1" presStyleCnt="7"/>
      <dgm:spPr/>
      <dgm:t>
        <a:bodyPr/>
        <a:lstStyle/>
        <a:p>
          <a:endParaRPr lang="tr-TR"/>
        </a:p>
      </dgm:t>
    </dgm:pt>
    <dgm:pt modelId="{45F1F23C-1411-4C36-822E-6F80FC3FECEB}" type="pres">
      <dgm:prSet presAssocID="{F1304506-D70C-45FA-9389-BA7848E46FE5}" presName="hierChild4" presStyleCnt="0"/>
      <dgm:spPr/>
    </dgm:pt>
    <dgm:pt modelId="{BAAB6AF6-DC1A-4668-93B5-9CF0F2C6D79A}" type="pres">
      <dgm:prSet presAssocID="{F1304506-D70C-45FA-9389-BA7848E46FE5}" presName="hierChild5" presStyleCnt="0"/>
      <dgm:spPr/>
    </dgm:pt>
    <dgm:pt modelId="{B6F56364-D984-42F4-8CB3-7B4F18802605}" type="pres">
      <dgm:prSet presAssocID="{0046494E-8E01-4F52-AA1E-FC44B81F85D8}" presName="Name37" presStyleLbl="parChTrans1D2" presStyleIdx="2" presStyleCnt="7"/>
      <dgm:spPr/>
      <dgm:t>
        <a:bodyPr/>
        <a:lstStyle/>
        <a:p>
          <a:endParaRPr lang="tr-TR"/>
        </a:p>
      </dgm:t>
    </dgm:pt>
    <dgm:pt modelId="{9D6334D9-9F7C-40D6-8C8C-472FA09B5286}" type="pres">
      <dgm:prSet presAssocID="{E82D0960-60FB-41E3-AFD7-87AF75E1E289}" presName="hierRoot2" presStyleCnt="0">
        <dgm:presLayoutVars>
          <dgm:hierBranch val="init"/>
        </dgm:presLayoutVars>
      </dgm:prSet>
      <dgm:spPr/>
    </dgm:pt>
    <dgm:pt modelId="{833CEC84-1B56-4034-9BB4-3DEBC7233CF5}" type="pres">
      <dgm:prSet presAssocID="{E82D0960-60FB-41E3-AFD7-87AF75E1E289}" presName="rootComposite" presStyleCnt="0"/>
      <dgm:spPr/>
    </dgm:pt>
    <dgm:pt modelId="{1259C5DC-E8FB-4A1B-9D01-08B88EF97D10}" type="pres">
      <dgm:prSet presAssocID="{E82D0960-60FB-41E3-AFD7-87AF75E1E289}" presName="rootText" presStyleLbl="node2" presStyleIdx="2" presStyleCnt="7">
        <dgm:presLayoutVars>
          <dgm:chPref val="3"/>
        </dgm:presLayoutVars>
      </dgm:prSet>
      <dgm:spPr/>
      <dgm:t>
        <a:bodyPr/>
        <a:lstStyle/>
        <a:p>
          <a:endParaRPr lang="tr-TR"/>
        </a:p>
      </dgm:t>
    </dgm:pt>
    <dgm:pt modelId="{EC3AC782-1AD8-423B-BBA7-E1BE71628696}" type="pres">
      <dgm:prSet presAssocID="{E82D0960-60FB-41E3-AFD7-87AF75E1E289}" presName="rootConnector" presStyleLbl="node2" presStyleIdx="2" presStyleCnt="7"/>
      <dgm:spPr/>
      <dgm:t>
        <a:bodyPr/>
        <a:lstStyle/>
        <a:p>
          <a:endParaRPr lang="tr-TR"/>
        </a:p>
      </dgm:t>
    </dgm:pt>
    <dgm:pt modelId="{C64070B1-BB5A-4F44-89AA-0B160F7B07FE}" type="pres">
      <dgm:prSet presAssocID="{E82D0960-60FB-41E3-AFD7-87AF75E1E289}" presName="hierChild4" presStyleCnt="0"/>
      <dgm:spPr/>
    </dgm:pt>
    <dgm:pt modelId="{8E7A8995-FD94-4CF2-8144-0AD6F9B64A9A}" type="pres">
      <dgm:prSet presAssocID="{E82D0960-60FB-41E3-AFD7-87AF75E1E289}" presName="hierChild5" presStyleCnt="0"/>
      <dgm:spPr/>
    </dgm:pt>
    <dgm:pt modelId="{6D6CCB9B-84D2-4FB8-A532-5E9ACA5E2D8B}" type="pres">
      <dgm:prSet presAssocID="{0D097EDC-88CF-4DFA-BAEC-24AFDF693D44}" presName="Name37" presStyleLbl="parChTrans1D2" presStyleIdx="3" presStyleCnt="7"/>
      <dgm:spPr/>
      <dgm:t>
        <a:bodyPr/>
        <a:lstStyle/>
        <a:p>
          <a:endParaRPr lang="tr-TR"/>
        </a:p>
      </dgm:t>
    </dgm:pt>
    <dgm:pt modelId="{C980F245-A316-40CC-BFE4-8852CE225965}" type="pres">
      <dgm:prSet presAssocID="{519FB5E2-C77F-4688-ACE9-D729EC763315}" presName="hierRoot2" presStyleCnt="0">
        <dgm:presLayoutVars>
          <dgm:hierBranch val="init"/>
        </dgm:presLayoutVars>
      </dgm:prSet>
      <dgm:spPr/>
    </dgm:pt>
    <dgm:pt modelId="{9BF00EEC-ECC3-444C-BBC8-3EEA9E68EC2D}" type="pres">
      <dgm:prSet presAssocID="{519FB5E2-C77F-4688-ACE9-D729EC763315}" presName="rootComposite" presStyleCnt="0"/>
      <dgm:spPr/>
    </dgm:pt>
    <dgm:pt modelId="{2F0544D8-18D1-47AB-978D-A8FC4E038689}" type="pres">
      <dgm:prSet presAssocID="{519FB5E2-C77F-4688-ACE9-D729EC763315}" presName="rootText" presStyleLbl="node2" presStyleIdx="3" presStyleCnt="7">
        <dgm:presLayoutVars>
          <dgm:chPref val="3"/>
        </dgm:presLayoutVars>
      </dgm:prSet>
      <dgm:spPr/>
      <dgm:t>
        <a:bodyPr/>
        <a:lstStyle/>
        <a:p>
          <a:endParaRPr lang="tr-TR"/>
        </a:p>
      </dgm:t>
    </dgm:pt>
    <dgm:pt modelId="{D7EB8593-CD42-4C22-92A2-B89A82EB3B67}" type="pres">
      <dgm:prSet presAssocID="{519FB5E2-C77F-4688-ACE9-D729EC763315}" presName="rootConnector" presStyleLbl="node2" presStyleIdx="3" presStyleCnt="7"/>
      <dgm:spPr/>
      <dgm:t>
        <a:bodyPr/>
        <a:lstStyle/>
        <a:p>
          <a:endParaRPr lang="tr-TR"/>
        </a:p>
      </dgm:t>
    </dgm:pt>
    <dgm:pt modelId="{8054866F-6384-45B4-B419-839A6D758D0D}" type="pres">
      <dgm:prSet presAssocID="{519FB5E2-C77F-4688-ACE9-D729EC763315}" presName="hierChild4" presStyleCnt="0"/>
      <dgm:spPr/>
    </dgm:pt>
    <dgm:pt modelId="{76E487A3-6E5E-4867-8A4A-44B0D7D25AA6}" type="pres">
      <dgm:prSet presAssocID="{519FB5E2-C77F-4688-ACE9-D729EC763315}" presName="hierChild5" presStyleCnt="0"/>
      <dgm:spPr/>
    </dgm:pt>
    <dgm:pt modelId="{78A5E2B5-9DCB-4709-8465-64D81ADC3EC1}" type="pres">
      <dgm:prSet presAssocID="{F59A0EAF-6DAE-4D93-A288-C7F775C96294}" presName="Name37" presStyleLbl="parChTrans1D2" presStyleIdx="4" presStyleCnt="7"/>
      <dgm:spPr/>
      <dgm:t>
        <a:bodyPr/>
        <a:lstStyle/>
        <a:p>
          <a:endParaRPr lang="tr-TR"/>
        </a:p>
      </dgm:t>
    </dgm:pt>
    <dgm:pt modelId="{7107DA7D-E421-46A3-9EF4-A1D66172D8D8}" type="pres">
      <dgm:prSet presAssocID="{C044C53F-1298-4A49-BAA3-161B7875354E}" presName="hierRoot2" presStyleCnt="0">
        <dgm:presLayoutVars>
          <dgm:hierBranch val="init"/>
        </dgm:presLayoutVars>
      </dgm:prSet>
      <dgm:spPr/>
    </dgm:pt>
    <dgm:pt modelId="{A0532F64-19C6-4017-8F72-EB92A2C2C801}" type="pres">
      <dgm:prSet presAssocID="{C044C53F-1298-4A49-BAA3-161B7875354E}" presName="rootComposite" presStyleCnt="0"/>
      <dgm:spPr/>
    </dgm:pt>
    <dgm:pt modelId="{E1ED6E64-79C3-4835-9B76-7AAE9B0E97E3}" type="pres">
      <dgm:prSet presAssocID="{C044C53F-1298-4A49-BAA3-161B7875354E}" presName="rootText" presStyleLbl="node2" presStyleIdx="4" presStyleCnt="7">
        <dgm:presLayoutVars>
          <dgm:chPref val="3"/>
        </dgm:presLayoutVars>
      </dgm:prSet>
      <dgm:spPr/>
      <dgm:t>
        <a:bodyPr/>
        <a:lstStyle/>
        <a:p>
          <a:endParaRPr lang="tr-TR"/>
        </a:p>
      </dgm:t>
    </dgm:pt>
    <dgm:pt modelId="{2D152768-BFB3-41AF-BEDE-29CFC50FA537}" type="pres">
      <dgm:prSet presAssocID="{C044C53F-1298-4A49-BAA3-161B7875354E}" presName="rootConnector" presStyleLbl="node2" presStyleIdx="4" presStyleCnt="7"/>
      <dgm:spPr/>
      <dgm:t>
        <a:bodyPr/>
        <a:lstStyle/>
        <a:p>
          <a:endParaRPr lang="tr-TR"/>
        </a:p>
      </dgm:t>
    </dgm:pt>
    <dgm:pt modelId="{2B66492E-ACAA-49D3-BCBE-3DAA5CECCEA9}" type="pres">
      <dgm:prSet presAssocID="{C044C53F-1298-4A49-BAA3-161B7875354E}" presName="hierChild4" presStyleCnt="0"/>
      <dgm:spPr/>
    </dgm:pt>
    <dgm:pt modelId="{9F4FA861-01F5-4A4B-9E8E-DC5227BC86C4}" type="pres">
      <dgm:prSet presAssocID="{C044C53F-1298-4A49-BAA3-161B7875354E}" presName="hierChild5" presStyleCnt="0"/>
      <dgm:spPr/>
    </dgm:pt>
    <dgm:pt modelId="{F3ED3CA9-89F6-41BD-9D6F-EE1364812788}" type="pres">
      <dgm:prSet presAssocID="{D67E312E-795B-4C2D-8C99-D95B997D3C98}" presName="Name37" presStyleLbl="parChTrans1D2" presStyleIdx="5" presStyleCnt="7"/>
      <dgm:spPr/>
      <dgm:t>
        <a:bodyPr/>
        <a:lstStyle/>
        <a:p>
          <a:endParaRPr lang="tr-TR"/>
        </a:p>
      </dgm:t>
    </dgm:pt>
    <dgm:pt modelId="{DABDF751-CBAF-4D6B-85DE-BEA229BD725B}" type="pres">
      <dgm:prSet presAssocID="{05C1E89E-13A6-4BE7-AD35-734B2F25613A}" presName="hierRoot2" presStyleCnt="0">
        <dgm:presLayoutVars>
          <dgm:hierBranch val="init"/>
        </dgm:presLayoutVars>
      </dgm:prSet>
      <dgm:spPr/>
    </dgm:pt>
    <dgm:pt modelId="{6D6881D3-E39D-4DD7-A8E9-E7E86E8F206B}" type="pres">
      <dgm:prSet presAssocID="{05C1E89E-13A6-4BE7-AD35-734B2F25613A}" presName="rootComposite" presStyleCnt="0"/>
      <dgm:spPr/>
    </dgm:pt>
    <dgm:pt modelId="{4ED5049F-E826-4F88-A1A0-A3DE70E58BB1}" type="pres">
      <dgm:prSet presAssocID="{05C1E89E-13A6-4BE7-AD35-734B2F25613A}" presName="rootText" presStyleLbl="node2" presStyleIdx="5" presStyleCnt="7">
        <dgm:presLayoutVars>
          <dgm:chPref val="3"/>
        </dgm:presLayoutVars>
      </dgm:prSet>
      <dgm:spPr/>
      <dgm:t>
        <a:bodyPr/>
        <a:lstStyle/>
        <a:p>
          <a:endParaRPr lang="tr-TR"/>
        </a:p>
      </dgm:t>
    </dgm:pt>
    <dgm:pt modelId="{3CA16520-956E-4851-BC4B-60B4BBA2E35D}" type="pres">
      <dgm:prSet presAssocID="{05C1E89E-13A6-4BE7-AD35-734B2F25613A}" presName="rootConnector" presStyleLbl="node2" presStyleIdx="5" presStyleCnt="7"/>
      <dgm:spPr/>
      <dgm:t>
        <a:bodyPr/>
        <a:lstStyle/>
        <a:p>
          <a:endParaRPr lang="tr-TR"/>
        </a:p>
      </dgm:t>
    </dgm:pt>
    <dgm:pt modelId="{1764B817-550F-4EB3-B0C9-9EC090BC401D}" type="pres">
      <dgm:prSet presAssocID="{05C1E89E-13A6-4BE7-AD35-734B2F25613A}" presName="hierChild4" presStyleCnt="0"/>
      <dgm:spPr/>
    </dgm:pt>
    <dgm:pt modelId="{8D86206A-F066-406B-9FDA-8FE25FC1D675}" type="pres">
      <dgm:prSet presAssocID="{05C1E89E-13A6-4BE7-AD35-734B2F25613A}" presName="hierChild5" presStyleCnt="0"/>
      <dgm:spPr/>
    </dgm:pt>
    <dgm:pt modelId="{A52ABB74-B77F-4F91-8BC4-DAC3EEF1E52B}" type="pres">
      <dgm:prSet presAssocID="{BE0285EF-07BE-4EAB-89CE-BCCDCCFDA53A}" presName="Name37" presStyleLbl="parChTrans1D2" presStyleIdx="6" presStyleCnt="7"/>
      <dgm:spPr/>
      <dgm:t>
        <a:bodyPr/>
        <a:lstStyle/>
        <a:p>
          <a:endParaRPr lang="tr-TR"/>
        </a:p>
      </dgm:t>
    </dgm:pt>
    <dgm:pt modelId="{3929BDA3-27C4-4AE2-B138-E03737BBC8F0}" type="pres">
      <dgm:prSet presAssocID="{EA0F3A6C-4F90-4795-BB03-B8167E87AD2E}" presName="hierRoot2" presStyleCnt="0">
        <dgm:presLayoutVars>
          <dgm:hierBranch val="init"/>
        </dgm:presLayoutVars>
      </dgm:prSet>
      <dgm:spPr/>
    </dgm:pt>
    <dgm:pt modelId="{D8D29F71-6FC9-411C-914A-258CDD204940}" type="pres">
      <dgm:prSet presAssocID="{EA0F3A6C-4F90-4795-BB03-B8167E87AD2E}" presName="rootComposite" presStyleCnt="0"/>
      <dgm:spPr/>
    </dgm:pt>
    <dgm:pt modelId="{B814EE08-DB8D-432A-A4F4-053C10766C63}" type="pres">
      <dgm:prSet presAssocID="{EA0F3A6C-4F90-4795-BB03-B8167E87AD2E}" presName="rootText" presStyleLbl="node2" presStyleIdx="6" presStyleCnt="7">
        <dgm:presLayoutVars>
          <dgm:chPref val="3"/>
        </dgm:presLayoutVars>
      </dgm:prSet>
      <dgm:spPr/>
      <dgm:t>
        <a:bodyPr/>
        <a:lstStyle/>
        <a:p>
          <a:endParaRPr lang="tr-TR"/>
        </a:p>
      </dgm:t>
    </dgm:pt>
    <dgm:pt modelId="{3BB7AA4F-B1F3-4872-92FE-D5A37A781C03}" type="pres">
      <dgm:prSet presAssocID="{EA0F3A6C-4F90-4795-BB03-B8167E87AD2E}" presName="rootConnector" presStyleLbl="node2" presStyleIdx="6" presStyleCnt="7"/>
      <dgm:spPr/>
      <dgm:t>
        <a:bodyPr/>
        <a:lstStyle/>
        <a:p>
          <a:endParaRPr lang="tr-TR"/>
        </a:p>
      </dgm:t>
    </dgm:pt>
    <dgm:pt modelId="{C5998D3F-5F15-4665-9EE3-E7DA29BFA779}" type="pres">
      <dgm:prSet presAssocID="{EA0F3A6C-4F90-4795-BB03-B8167E87AD2E}" presName="hierChild4" presStyleCnt="0"/>
      <dgm:spPr/>
    </dgm:pt>
    <dgm:pt modelId="{AC5D3950-C9E1-4CE3-93BA-9BEE29804257}" type="pres">
      <dgm:prSet presAssocID="{EA0F3A6C-4F90-4795-BB03-B8167E87AD2E}" presName="hierChild5" presStyleCnt="0"/>
      <dgm:spPr/>
    </dgm:pt>
    <dgm:pt modelId="{9F305BDD-D267-41A9-B896-ADF8FE838959}" type="pres">
      <dgm:prSet presAssocID="{5EFB0D6B-D1A2-4B24-94E5-CB768694C49C}" presName="hierChild3" presStyleCnt="0"/>
      <dgm:spPr/>
    </dgm:pt>
  </dgm:ptLst>
  <dgm:cxnLst>
    <dgm:cxn modelId="{4D083258-3AE7-43C4-9FBB-1368B2D9321D}" type="presOf" srcId="{EA0F3A6C-4F90-4795-BB03-B8167E87AD2E}" destId="{3BB7AA4F-B1F3-4872-92FE-D5A37A781C03}" srcOrd="1" destOrd="0" presId="urn:microsoft.com/office/officeart/2005/8/layout/orgChart1"/>
    <dgm:cxn modelId="{EBDF307C-B316-4940-891E-B48C98C64120}" type="presOf" srcId="{BE0285EF-07BE-4EAB-89CE-BCCDCCFDA53A}" destId="{A52ABB74-B77F-4F91-8BC4-DAC3EEF1E52B}" srcOrd="0" destOrd="0" presId="urn:microsoft.com/office/officeart/2005/8/layout/orgChart1"/>
    <dgm:cxn modelId="{46D046B4-7C0C-4F3C-AC30-AF56775711DB}" srcId="{A0FDFD01-984F-4292-A334-B07678A17598}" destId="{5EFB0D6B-D1A2-4B24-94E5-CB768694C49C}" srcOrd="0" destOrd="0" parTransId="{B482487E-5D30-4147-98B3-7F9CE4D1C12B}" sibTransId="{9616400C-8457-4B6B-BF64-C9A3CC544AD0}"/>
    <dgm:cxn modelId="{5F2A46E0-9125-4558-9C12-11822A4E55D9}" type="presOf" srcId="{519FB5E2-C77F-4688-ACE9-D729EC763315}" destId="{2F0544D8-18D1-47AB-978D-A8FC4E038689}" srcOrd="0" destOrd="0" presId="urn:microsoft.com/office/officeart/2005/8/layout/orgChart1"/>
    <dgm:cxn modelId="{E751DF14-2D30-4630-914E-43CD9180F476}" type="presOf" srcId="{0D097EDC-88CF-4DFA-BAEC-24AFDF693D44}" destId="{6D6CCB9B-84D2-4FB8-A532-5E9ACA5E2D8B}" srcOrd="0" destOrd="0" presId="urn:microsoft.com/office/officeart/2005/8/layout/orgChart1"/>
    <dgm:cxn modelId="{64AC6C6A-CF0C-488F-ACE5-DDC2B6500264}" type="presOf" srcId="{F1304506-D70C-45FA-9389-BA7848E46FE5}" destId="{985F8AD4-5D4F-40EE-A8BE-B11952A05F60}" srcOrd="0" destOrd="0" presId="urn:microsoft.com/office/officeart/2005/8/layout/orgChart1"/>
    <dgm:cxn modelId="{C691E664-C031-4FF0-8954-E16C1F96AEDD}" srcId="{5EFB0D6B-D1A2-4B24-94E5-CB768694C49C}" destId="{C044C53F-1298-4A49-BAA3-161B7875354E}" srcOrd="4" destOrd="0" parTransId="{F59A0EAF-6DAE-4D93-A288-C7F775C96294}" sibTransId="{DEC185CF-C462-4DB8-9AB2-8C68FBEC38F8}"/>
    <dgm:cxn modelId="{F5758A8F-77CC-4AFE-A11B-A331FFDFF09E}" type="presOf" srcId="{5EFB0D6B-D1A2-4B24-94E5-CB768694C49C}" destId="{7E842F06-4166-4D49-9A40-03DF53227503}" srcOrd="0" destOrd="0" presId="urn:microsoft.com/office/officeart/2005/8/layout/orgChart1"/>
    <dgm:cxn modelId="{0421E832-9A42-4BD0-B639-C1307FD16417}" srcId="{5EFB0D6B-D1A2-4B24-94E5-CB768694C49C}" destId="{519FB5E2-C77F-4688-ACE9-D729EC763315}" srcOrd="3" destOrd="0" parTransId="{0D097EDC-88CF-4DFA-BAEC-24AFDF693D44}" sibTransId="{290848D1-023F-4696-9619-F9FB7F4CF902}"/>
    <dgm:cxn modelId="{C6B0BC33-E9F2-4143-B5F5-636B5E5A5D2E}" type="presOf" srcId="{0510C1E2-8AE3-4F43-A6B3-CDA6D212223B}" destId="{27C3963D-DDAF-4E7D-B22C-5B225B18DD98}" srcOrd="1" destOrd="0" presId="urn:microsoft.com/office/officeart/2005/8/layout/orgChart1"/>
    <dgm:cxn modelId="{BE081F07-9031-48D2-846C-0FF97B22C9DE}" type="presOf" srcId="{33383804-2147-4497-8E83-CE2C5F1BEDFE}" destId="{D8A66733-B865-4ADC-98DA-059F48B2CB6D}" srcOrd="0" destOrd="0" presId="urn:microsoft.com/office/officeart/2005/8/layout/orgChart1"/>
    <dgm:cxn modelId="{2DAD3FD6-8E49-4EB1-9570-D59A0DC39DE1}" srcId="{5EFB0D6B-D1A2-4B24-94E5-CB768694C49C}" destId="{EA0F3A6C-4F90-4795-BB03-B8167E87AD2E}" srcOrd="6" destOrd="0" parTransId="{BE0285EF-07BE-4EAB-89CE-BCCDCCFDA53A}" sibTransId="{8DA6D792-AA53-4F3F-B597-377899408EDA}"/>
    <dgm:cxn modelId="{7E59E167-21CA-484D-A2D0-351833C209E8}" type="presOf" srcId="{EA0F3A6C-4F90-4795-BB03-B8167E87AD2E}" destId="{B814EE08-DB8D-432A-A4F4-053C10766C63}" srcOrd="0" destOrd="0" presId="urn:microsoft.com/office/officeart/2005/8/layout/orgChart1"/>
    <dgm:cxn modelId="{3D8F20EC-3D15-4814-AEB6-875A88EAF7B6}" type="presOf" srcId="{0510C1E2-8AE3-4F43-A6B3-CDA6D212223B}" destId="{54D140B5-54C9-43AD-A967-6FF3D8ACC890}" srcOrd="0" destOrd="0" presId="urn:microsoft.com/office/officeart/2005/8/layout/orgChart1"/>
    <dgm:cxn modelId="{FAB6CDB3-ED9D-4ABC-BBE5-62486CA29E81}" type="presOf" srcId="{F59A0EAF-6DAE-4D93-A288-C7F775C96294}" destId="{78A5E2B5-9DCB-4709-8465-64D81ADC3EC1}" srcOrd="0" destOrd="0" presId="urn:microsoft.com/office/officeart/2005/8/layout/orgChart1"/>
    <dgm:cxn modelId="{48E3CD06-4697-4A05-B7D1-CAEB7888E671}" srcId="{5EFB0D6B-D1A2-4B24-94E5-CB768694C49C}" destId="{05C1E89E-13A6-4BE7-AD35-734B2F25613A}" srcOrd="5" destOrd="0" parTransId="{D67E312E-795B-4C2D-8C99-D95B997D3C98}" sibTransId="{D31A864E-2FE8-4DBF-B3FA-52AC3DA75E88}"/>
    <dgm:cxn modelId="{06A1B25E-67A0-41E2-AA0E-E78CD7E3DEE6}" type="presOf" srcId="{A0FDFD01-984F-4292-A334-B07678A17598}" destId="{FDB6047E-57A7-4570-AE5F-7EBA8FF2AACE}" srcOrd="0" destOrd="0" presId="urn:microsoft.com/office/officeart/2005/8/layout/orgChart1"/>
    <dgm:cxn modelId="{2CC5DBB4-6CF5-4B7E-89DD-CA054B1A1219}" type="presOf" srcId="{519FB5E2-C77F-4688-ACE9-D729EC763315}" destId="{D7EB8593-CD42-4C22-92A2-B89A82EB3B67}" srcOrd="1" destOrd="0" presId="urn:microsoft.com/office/officeart/2005/8/layout/orgChart1"/>
    <dgm:cxn modelId="{82B3B641-A0CC-49A5-AC7C-AB79FE2950E4}" type="presOf" srcId="{E82D0960-60FB-41E3-AFD7-87AF75E1E289}" destId="{EC3AC782-1AD8-423B-BBA7-E1BE71628696}" srcOrd="1" destOrd="0" presId="urn:microsoft.com/office/officeart/2005/8/layout/orgChart1"/>
    <dgm:cxn modelId="{AAB32287-15F1-4E6C-9722-C0DCEE68CBBA}" type="presOf" srcId="{C044C53F-1298-4A49-BAA3-161B7875354E}" destId="{E1ED6E64-79C3-4835-9B76-7AAE9B0E97E3}" srcOrd="0" destOrd="0" presId="urn:microsoft.com/office/officeart/2005/8/layout/orgChart1"/>
    <dgm:cxn modelId="{D9B43067-F4D0-472B-8ECE-FCF6F15C8D78}" srcId="{5EFB0D6B-D1A2-4B24-94E5-CB768694C49C}" destId="{F1304506-D70C-45FA-9389-BA7848E46FE5}" srcOrd="1" destOrd="0" parTransId="{33383804-2147-4497-8E83-CE2C5F1BEDFE}" sibTransId="{82D3F70E-302A-4EE8-8104-5F9C4F6D65AD}"/>
    <dgm:cxn modelId="{9850F568-A82D-45BC-9EC6-8B1CFBB7300A}" type="presOf" srcId="{E82D0960-60FB-41E3-AFD7-87AF75E1E289}" destId="{1259C5DC-E8FB-4A1B-9D01-08B88EF97D10}" srcOrd="0" destOrd="0" presId="urn:microsoft.com/office/officeart/2005/8/layout/orgChart1"/>
    <dgm:cxn modelId="{7403B58F-22A1-48AE-93CC-CBF480B293C5}" type="presOf" srcId="{05C1E89E-13A6-4BE7-AD35-734B2F25613A}" destId="{4ED5049F-E826-4F88-A1A0-A3DE70E58BB1}" srcOrd="0" destOrd="0" presId="urn:microsoft.com/office/officeart/2005/8/layout/orgChart1"/>
    <dgm:cxn modelId="{D40E530B-D95B-4140-946A-D08E970D684E}" type="presOf" srcId="{F1304506-D70C-45FA-9389-BA7848E46FE5}" destId="{AF3128C7-5C27-4225-9219-EDC88CA14FC1}" srcOrd="1" destOrd="0" presId="urn:microsoft.com/office/officeart/2005/8/layout/orgChart1"/>
    <dgm:cxn modelId="{ABFC1B8B-0289-48AD-9271-79B87638EAA5}" type="presOf" srcId="{4A2B9E2F-B0F1-4FBF-9CF5-CE4DFB8F6627}" destId="{E0C68FB5-DE4E-4B26-8558-51FF245A4262}" srcOrd="0" destOrd="0" presId="urn:microsoft.com/office/officeart/2005/8/layout/orgChart1"/>
    <dgm:cxn modelId="{6EE3AA9B-4F4A-41A5-85F7-F9A3FA922E9E}" type="presOf" srcId="{D67E312E-795B-4C2D-8C99-D95B997D3C98}" destId="{F3ED3CA9-89F6-41BD-9D6F-EE1364812788}" srcOrd="0" destOrd="0" presId="urn:microsoft.com/office/officeart/2005/8/layout/orgChart1"/>
    <dgm:cxn modelId="{842D1240-D33D-4980-A449-4D1096DEBA58}" type="presOf" srcId="{0046494E-8E01-4F52-AA1E-FC44B81F85D8}" destId="{B6F56364-D984-42F4-8CB3-7B4F18802605}" srcOrd="0" destOrd="0" presId="urn:microsoft.com/office/officeart/2005/8/layout/orgChart1"/>
    <dgm:cxn modelId="{1B08FB21-FE56-46BB-A2BC-998607867D8D}" type="presOf" srcId="{C044C53F-1298-4A49-BAA3-161B7875354E}" destId="{2D152768-BFB3-41AF-BEDE-29CFC50FA537}" srcOrd="1" destOrd="0" presId="urn:microsoft.com/office/officeart/2005/8/layout/orgChart1"/>
    <dgm:cxn modelId="{AB3577DC-1BE5-4252-9AD3-92B8D628199D}" type="presOf" srcId="{5EFB0D6B-D1A2-4B24-94E5-CB768694C49C}" destId="{55A1D773-6293-47E0-8C91-7416883562E8}" srcOrd="1" destOrd="0" presId="urn:microsoft.com/office/officeart/2005/8/layout/orgChart1"/>
    <dgm:cxn modelId="{F9C9CCBB-D4D8-4AC7-8903-34D9A2ADE50A}" srcId="{5EFB0D6B-D1A2-4B24-94E5-CB768694C49C}" destId="{0510C1E2-8AE3-4F43-A6B3-CDA6D212223B}" srcOrd="0" destOrd="0" parTransId="{4A2B9E2F-B0F1-4FBF-9CF5-CE4DFB8F6627}" sibTransId="{C4D1739A-EDB4-4ED5-B148-D6788282ECD0}"/>
    <dgm:cxn modelId="{AC90F85C-7662-4C18-9F42-E14C168F73E0}" type="presOf" srcId="{05C1E89E-13A6-4BE7-AD35-734B2F25613A}" destId="{3CA16520-956E-4851-BC4B-60B4BBA2E35D}" srcOrd="1" destOrd="0" presId="urn:microsoft.com/office/officeart/2005/8/layout/orgChart1"/>
    <dgm:cxn modelId="{BAC85A63-E285-4F0B-8B0B-137EA6D74A62}" srcId="{5EFB0D6B-D1A2-4B24-94E5-CB768694C49C}" destId="{E82D0960-60FB-41E3-AFD7-87AF75E1E289}" srcOrd="2" destOrd="0" parTransId="{0046494E-8E01-4F52-AA1E-FC44B81F85D8}" sibTransId="{DBE49020-8C29-439A-AEEA-89A89C69EF8C}"/>
    <dgm:cxn modelId="{E0E99E75-A94F-4798-B6EC-451EBB738B42}" type="presParOf" srcId="{FDB6047E-57A7-4570-AE5F-7EBA8FF2AACE}" destId="{4E621007-5DBB-4914-A399-388294B31E81}" srcOrd="0" destOrd="0" presId="urn:microsoft.com/office/officeart/2005/8/layout/orgChart1"/>
    <dgm:cxn modelId="{4BF87931-A8BE-400A-81EC-1B9E6B639BE8}" type="presParOf" srcId="{4E621007-5DBB-4914-A399-388294B31E81}" destId="{9AE80D61-CD45-49D4-B50F-FC4D25CC065B}" srcOrd="0" destOrd="0" presId="urn:microsoft.com/office/officeart/2005/8/layout/orgChart1"/>
    <dgm:cxn modelId="{C3A64E3D-6B68-45DA-9065-C73D5896ECD1}" type="presParOf" srcId="{9AE80D61-CD45-49D4-B50F-FC4D25CC065B}" destId="{7E842F06-4166-4D49-9A40-03DF53227503}" srcOrd="0" destOrd="0" presId="urn:microsoft.com/office/officeart/2005/8/layout/orgChart1"/>
    <dgm:cxn modelId="{C9BCE5A0-B987-4D4F-9BC3-D3EE703B74DF}" type="presParOf" srcId="{9AE80D61-CD45-49D4-B50F-FC4D25CC065B}" destId="{55A1D773-6293-47E0-8C91-7416883562E8}" srcOrd="1" destOrd="0" presId="urn:microsoft.com/office/officeart/2005/8/layout/orgChart1"/>
    <dgm:cxn modelId="{924FFA14-8768-4BA1-9684-2F0F2B86256A}" type="presParOf" srcId="{4E621007-5DBB-4914-A399-388294B31E81}" destId="{993FFBA8-B1CC-4372-A93F-0DC377F2AFB5}" srcOrd="1" destOrd="0" presId="urn:microsoft.com/office/officeart/2005/8/layout/orgChart1"/>
    <dgm:cxn modelId="{372074FD-6469-4594-A40F-BEE9CA438BFD}" type="presParOf" srcId="{993FFBA8-B1CC-4372-A93F-0DC377F2AFB5}" destId="{E0C68FB5-DE4E-4B26-8558-51FF245A4262}" srcOrd="0" destOrd="0" presId="urn:microsoft.com/office/officeart/2005/8/layout/orgChart1"/>
    <dgm:cxn modelId="{D078CE96-0108-471D-A9DB-27DF2B41BF3A}" type="presParOf" srcId="{993FFBA8-B1CC-4372-A93F-0DC377F2AFB5}" destId="{E0E7460F-D13D-4C29-B0EA-DE3A48E2DC95}" srcOrd="1" destOrd="0" presId="urn:microsoft.com/office/officeart/2005/8/layout/orgChart1"/>
    <dgm:cxn modelId="{64317E94-A0EC-42B9-BC99-1103079E3162}" type="presParOf" srcId="{E0E7460F-D13D-4C29-B0EA-DE3A48E2DC95}" destId="{6EBE1572-B960-4E39-B9E5-6F67AF330204}" srcOrd="0" destOrd="0" presId="urn:microsoft.com/office/officeart/2005/8/layout/orgChart1"/>
    <dgm:cxn modelId="{F1F2A120-2504-4338-AA36-5B3C49FD45B6}" type="presParOf" srcId="{6EBE1572-B960-4E39-B9E5-6F67AF330204}" destId="{54D140B5-54C9-43AD-A967-6FF3D8ACC890}" srcOrd="0" destOrd="0" presId="urn:microsoft.com/office/officeart/2005/8/layout/orgChart1"/>
    <dgm:cxn modelId="{CF7A6AA0-C2D8-4D58-A50A-803C7A8FD1BD}" type="presParOf" srcId="{6EBE1572-B960-4E39-B9E5-6F67AF330204}" destId="{27C3963D-DDAF-4E7D-B22C-5B225B18DD98}" srcOrd="1" destOrd="0" presId="urn:microsoft.com/office/officeart/2005/8/layout/orgChart1"/>
    <dgm:cxn modelId="{EA668A4E-ADF0-4855-A79F-87E5939827C8}" type="presParOf" srcId="{E0E7460F-D13D-4C29-B0EA-DE3A48E2DC95}" destId="{FB73CC0C-4971-4DD7-93EF-7662E422EA29}" srcOrd="1" destOrd="0" presId="urn:microsoft.com/office/officeart/2005/8/layout/orgChart1"/>
    <dgm:cxn modelId="{E509BD79-C76B-4651-8414-B525B1136B19}" type="presParOf" srcId="{E0E7460F-D13D-4C29-B0EA-DE3A48E2DC95}" destId="{EE4805A3-CDDF-499F-961A-9A1698AFA0B1}" srcOrd="2" destOrd="0" presId="urn:microsoft.com/office/officeart/2005/8/layout/orgChart1"/>
    <dgm:cxn modelId="{B6549B29-D399-44A6-AD3C-2E6A97C8E3E1}" type="presParOf" srcId="{993FFBA8-B1CC-4372-A93F-0DC377F2AFB5}" destId="{D8A66733-B865-4ADC-98DA-059F48B2CB6D}" srcOrd="2" destOrd="0" presId="urn:microsoft.com/office/officeart/2005/8/layout/orgChart1"/>
    <dgm:cxn modelId="{E460270D-8101-44DB-BD94-5679D52FB45C}" type="presParOf" srcId="{993FFBA8-B1CC-4372-A93F-0DC377F2AFB5}" destId="{6C5223A5-AA73-41F2-819C-1C4908D5C5A2}" srcOrd="3" destOrd="0" presId="urn:microsoft.com/office/officeart/2005/8/layout/orgChart1"/>
    <dgm:cxn modelId="{8234AA6D-21BB-4035-AD0C-CC1EF4C37426}" type="presParOf" srcId="{6C5223A5-AA73-41F2-819C-1C4908D5C5A2}" destId="{D8470BA1-A3CA-47BA-807A-86C2040774C0}" srcOrd="0" destOrd="0" presId="urn:microsoft.com/office/officeart/2005/8/layout/orgChart1"/>
    <dgm:cxn modelId="{24C12D63-2BA1-4CBC-9ADB-EC8B4FCE9FBB}" type="presParOf" srcId="{D8470BA1-A3CA-47BA-807A-86C2040774C0}" destId="{985F8AD4-5D4F-40EE-A8BE-B11952A05F60}" srcOrd="0" destOrd="0" presId="urn:microsoft.com/office/officeart/2005/8/layout/orgChart1"/>
    <dgm:cxn modelId="{9059E279-7AF8-462C-B89C-011165DCB118}" type="presParOf" srcId="{D8470BA1-A3CA-47BA-807A-86C2040774C0}" destId="{AF3128C7-5C27-4225-9219-EDC88CA14FC1}" srcOrd="1" destOrd="0" presId="urn:microsoft.com/office/officeart/2005/8/layout/orgChart1"/>
    <dgm:cxn modelId="{B231E7B4-C0EB-49A9-B9EF-A79C2FF686CE}" type="presParOf" srcId="{6C5223A5-AA73-41F2-819C-1C4908D5C5A2}" destId="{45F1F23C-1411-4C36-822E-6F80FC3FECEB}" srcOrd="1" destOrd="0" presId="urn:microsoft.com/office/officeart/2005/8/layout/orgChart1"/>
    <dgm:cxn modelId="{AFCCD360-EB20-4A82-BCC6-73FFF78D7BD0}" type="presParOf" srcId="{6C5223A5-AA73-41F2-819C-1C4908D5C5A2}" destId="{BAAB6AF6-DC1A-4668-93B5-9CF0F2C6D79A}" srcOrd="2" destOrd="0" presId="urn:microsoft.com/office/officeart/2005/8/layout/orgChart1"/>
    <dgm:cxn modelId="{D32E60C2-419A-4F74-B935-C3E330F50381}" type="presParOf" srcId="{993FFBA8-B1CC-4372-A93F-0DC377F2AFB5}" destId="{B6F56364-D984-42F4-8CB3-7B4F18802605}" srcOrd="4" destOrd="0" presId="urn:microsoft.com/office/officeart/2005/8/layout/orgChart1"/>
    <dgm:cxn modelId="{F46B3219-F5F8-4BA9-BD6C-B8C3C43D3034}" type="presParOf" srcId="{993FFBA8-B1CC-4372-A93F-0DC377F2AFB5}" destId="{9D6334D9-9F7C-40D6-8C8C-472FA09B5286}" srcOrd="5" destOrd="0" presId="urn:microsoft.com/office/officeart/2005/8/layout/orgChart1"/>
    <dgm:cxn modelId="{FE86D5E5-BC80-468F-A8E5-788A01259919}" type="presParOf" srcId="{9D6334D9-9F7C-40D6-8C8C-472FA09B5286}" destId="{833CEC84-1B56-4034-9BB4-3DEBC7233CF5}" srcOrd="0" destOrd="0" presId="urn:microsoft.com/office/officeart/2005/8/layout/orgChart1"/>
    <dgm:cxn modelId="{B4227C58-B0AC-48BC-83AF-2E5D4258FBBA}" type="presParOf" srcId="{833CEC84-1B56-4034-9BB4-3DEBC7233CF5}" destId="{1259C5DC-E8FB-4A1B-9D01-08B88EF97D10}" srcOrd="0" destOrd="0" presId="urn:microsoft.com/office/officeart/2005/8/layout/orgChart1"/>
    <dgm:cxn modelId="{BAACE310-49D6-4E01-9868-811CE8F15421}" type="presParOf" srcId="{833CEC84-1B56-4034-9BB4-3DEBC7233CF5}" destId="{EC3AC782-1AD8-423B-BBA7-E1BE71628696}" srcOrd="1" destOrd="0" presId="urn:microsoft.com/office/officeart/2005/8/layout/orgChart1"/>
    <dgm:cxn modelId="{3639E9F2-F5D1-4E61-8C83-5BAB15F6B8C2}" type="presParOf" srcId="{9D6334D9-9F7C-40D6-8C8C-472FA09B5286}" destId="{C64070B1-BB5A-4F44-89AA-0B160F7B07FE}" srcOrd="1" destOrd="0" presId="urn:microsoft.com/office/officeart/2005/8/layout/orgChart1"/>
    <dgm:cxn modelId="{62D6C7EA-1D94-447C-BF2A-1D868FAF8995}" type="presParOf" srcId="{9D6334D9-9F7C-40D6-8C8C-472FA09B5286}" destId="{8E7A8995-FD94-4CF2-8144-0AD6F9B64A9A}" srcOrd="2" destOrd="0" presId="urn:microsoft.com/office/officeart/2005/8/layout/orgChart1"/>
    <dgm:cxn modelId="{2E38BCAE-D3AC-4535-87B5-7169CEE42C9F}" type="presParOf" srcId="{993FFBA8-B1CC-4372-A93F-0DC377F2AFB5}" destId="{6D6CCB9B-84D2-4FB8-A532-5E9ACA5E2D8B}" srcOrd="6" destOrd="0" presId="urn:microsoft.com/office/officeart/2005/8/layout/orgChart1"/>
    <dgm:cxn modelId="{B09C6EFB-0EC7-452E-A20D-64325BF365DA}" type="presParOf" srcId="{993FFBA8-B1CC-4372-A93F-0DC377F2AFB5}" destId="{C980F245-A316-40CC-BFE4-8852CE225965}" srcOrd="7" destOrd="0" presId="urn:microsoft.com/office/officeart/2005/8/layout/orgChart1"/>
    <dgm:cxn modelId="{93BF27C6-D00C-486F-BB8D-D5CFC0E0B78E}" type="presParOf" srcId="{C980F245-A316-40CC-BFE4-8852CE225965}" destId="{9BF00EEC-ECC3-444C-BBC8-3EEA9E68EC2D}" srcOrd="0" destOrd="0" presId="urn:microsoft.com/office/officeart/2005/8/layout/orgChart1"/>
    <dgm:cxn modelId="{87F54EA3-EA6D-4833-960F-96787A93E800}" type="presParOf" srcId="{9BF00EEC-ECC3-444C-BBC8-3EEA9E68EC2D}" destId="{2F0544D8-18D1-47AB-978D-A8FC4E038689}" srcOrd="0" destOrd="0" presId="urn:microsoft.com/office/officeart/2005/8/layout/orgChart1"/>
    <dgm:cxn modelId="{6CB93BA3-E138-4243-BBD2-ABBF72F4ED75}" type="presParOf" srcId="{9BF00EEC-ECC3-444C-BBC8-3EEA9E68EC2D}" destId="{D7EB8593-CD42-4C22-92A2-B89A82EB3B67}" srcOrd="1" destOrd="0" presId="urn:microsoft.com/office/officeart/2005/8/layout/orgChart1"/>
    <dgm:cxn modelId="{97F9D393-92E3-4704-8DE9-9D45AA4230A7}" type="presParOf" srcId="{C980F245-A316-40CC-BFE4-8852CE225965}" destId="{8054866F-6384-45B4-B419-839A6D758D0D}" srcOrd="1" destOrd="0" presId="urn:microsoft.com/office/officeart/2005/8/layout/orgChart1"/>
    <dgm:cxn modelId="{B9A7D7C6-CC40-4F73-8D00-6F504AD95C46}" type="presParOf" srcId="{C980F245-A316-40CC-BFE4-8852CE225965}" destId="{76E487A3-6E5E-4867-8A4A-44B0D7D25AA6}" srcOrd="2" destOrd="0" presId="urn:microsoft.com/office/officeart/2005/8/layout/orgChart1"/>
    <dgm:cxn modelId="{D1D2E401-E156-4379-B108-DA800854B8A8}" type="presParOf" srcId="{993FFBA8-B1CC-4372-A93F-0DC377F2AFB5}" destId="{78A5E2B5-9DCB-4709-8465-64D81ADC3EC1}" srcOrd="8" destOrd="0" presId="urn:microsoft.com/office/officeart/2005/8/layout/orgChart1"/>
    <dgm:cxn modelId="{27E75F11-15B0-43C8-B3E2-83731D346D30}" type="presParOf" srcId="{993FFBA8-B1CC-4372-A93F-0DC377F2AFB5}" destId="{7107DA7D-E421-46A3-9EF4-A1D66172D8D8}" srcOrd="9" destOrd="0" presId="urn:microsoft.com/office/officeart/2005/8/layout/orgChart1"/>
    <dgm:cxn modelId="{12C5D916-B1B6-465B-8069-BE0D2C27E8C8}" type="presParOf" srcId="{7107DA7D-E421-46A3-9EF4-A1D66172D8D8}" destId="{A0532F64-19C6-4017-8F72-EB92A2C2C801}" srcOrd="0" destOrd="0" presId="urn:microsoft.com/office/officeart/2005/8/layout/orgChart1"/>
    <dgm:cxn modelId="{858A6DB8-B61E-49B0-AA31-7EDD79007727}" type="presParOf" srcId="{A0532F64-19C6-4017-8F72-EB92A2C2C801}" destId="{E1ED6E64-79C3-4835-9B76-7AAE9B0E97E3}" srcOrd="0" destOrd="0" presId="urn:microsoft.com/office/officeart/2005/8/layout/orgChart1"/>
    <dgm:cxn modelId="{2B93B57F-9432-4E7D-8907-6F73B5D1A2CB}" type="presParOf" srcId="{A0532F64-19C6-4017-8F72-EB92A2C2C801}" destId="{2D152768-BFB3-41AF-BEDE-29CFC50FA537}" srcOrd="1" destOrd="0" presId="urn:microsoft.com/office/officeart/2005/8/layout/orgChart1"/>
    <dgm:cxn modelId="{88906F1E-5858-43D0-A4AF-999AC62B5761}" type="presParOf" srcId="{7107DA7D-E421-46A3-9EF4-A1D66172D8D8}" destId="{2B66492E-ACAA-49D3-BCBE-3DAA5CECCEA9}" srcOrd="1" destOrd="0" presId="urn:microsoft.com/office/officeart/2005/8/layout/orgChart1"/>
    <dgm:cxn modelId="{FE2E0606-EEE1-4623-9984-D46F4AE12CDD}" type="presParOf" srcId="{7107DA7D-E421-46A3-9EF4-A1D66172D8D8}" destId="{9F4FA861-01F5-4A4B-9E8E-DC5227BC86C4}" srcOrd="2" destOrd="0" presId="urn:microsoft.com/office/officeart/2005/8/layout/orgChart1"/>
    <dgm:cxn modelId="{3A284113-B6D4-4443-B73F-C021BA6F0048}" type="presParOf" srcId="{993FFBA8-B1CC-4372-A93F-0DC377F2AFB5}" destId="{F3ED3CA9-89F6-41BD-9D6F-EE1364812788}" srcOrd="10" destOrd="0" presId="urn:microsoft.com/office/officeart/2005/8/layout/orgChart1"/>
    <dgm:cxn modelId="{8E153B55-0BDF-4522-AE51-EE36C018CB95}" type="presParOf" srcId="{993FFBA8-B1CC-4372-A93F-0DC377F2AFB5}" destId="{DABDF751-CBAF-4D6B-85DE-BEA229BD725B}" srcOrd="11" destOrd="0" presId="urn:microsoft.com/office/officeart/2005/8/layout/orgChart1"/>
    <dgm:cxn modelId="{D17A4F52-C4BE-4B00-A3BA-2BA637C504E8}" type="presParOf" srcId="{DABDF751-CBAF-4D6B-85DE-BEA229BD725B}" destId="{6D6881D3-E39D-4DD7-A8E9-E7E86E8F206B}" srcOrd="0" destOrd="0" presId="urn:microsoft.com/office/officeart/2005/8/layout/orgChart1"/>
    <dgm:cxn modelId="{B9383194-A2B6-4349-97D5-617F82159C79}" type="presParOf" srcId="{6D6881D3-E39D-4DD7-A8E9-E7E86E8F206B}" destId="{4ED5049F-E826-4F88-A1A0-A3DE70E58BB1}" srcOrd="0" destOrd="0" presId="urn:microsoft.com/office/officeart/2005/8/layout/orgChart1"/>
    <dgm:cxn modelId="{9A8727E1-52A3-498A-A8E6-B80B2113080D}" type="presParOf" srcId="{6D6881D3-E39D-4DD7-A8E9-E7E86E8F206B}" destId="{3CA16520-956E-4851-BC4B-60B4BBA2E35D}" srcOrd="1" destOrd="0" presId="urn:microsoft.com/office/officeart/2005/8/layout/orgChart1"/>
    <dgm:cxn modelId="{E6BD630C-670F-45C4-B54A-11846E69D9CD}" type="presParOf" srcId="{DABDF751-CBAF-4D6B-85DE-BEA229BD725B}" destId="{1764B817-550F-4EB3-B0C9-9EC090BC401D}" srcOrd="1" destOrd="0" presId="urn:microsoft.com/office/officeart/2005/8/layout/orgChart1"/>
    <dgm:cxn modelId="{7F90A4F7-F5DA-461D-9F7A-D97BE1A718E9}" type="presParOf" srcId="{DABDF751-CBAF-4D6B-85DE-BEA229BD725B}" destId="{8D86206A-F066-406B-9FDA-8FE25FC1D675}" srcOrd="2" destOrd="0" presId="urn:microsoft.com/office/officeart/2005/8/layout/orgChart1"/>
    <dgm:cxn modelId="{CEAC44B4-E4BD-4BE4-880E-F48496CC5133}" type="presParOf" srcId="{993FFBA8-B1CC-4372-A93F-0DC377F2AFB5}" destId="{A52ABB74-B77F-4F91-8BC4-DAC3EEF1E52B}" srcOrd="12" destOrd="0" presId="urn:microsoft.com/office/officeart/2005/8/layout/orgChart1"/>
    <dgm:cxn modelId="{E78B0AE6-AFC2-4925-BF5A-BFE6145A7B9B}" type="presParOf" srcId="{993FFBA8-B1CC-4372-A93F-0DC377F2AFB5}" destId="{3929BDA3-27C4-4AE2-B138-E03737BBC8F0}" srcOrd="13" destOrd="0" presId="urn:microsoft.com/office/officeart/2005/8/layout/orgChart1"/>
    <dgm:cxn modelId="{BDDA4ADA-05A7-4BEB-81B7-6BAD39D42C44}" type="presParOf" srcId="{3929BDA3-27C4-4AE2-B138-E03737BBC8F0}" destId="{D8D29F71-6FC9-411C-914A-258CDD204940}" srcOrd="0" destOrd="0" presId="urn:microsoft.com/office/officeart/2005/8/layout/orgChart1"/>
    <dgm:cxn modelId="{CDD76239-555D-45CD-96E0-5264258F205D}" type="presParOf" srcId="{D8D29F71-6FC9-411C-914A-258CDD204940}" destId="{B814EE08-DB8D-432A-A4F4-053C10766C63}" srcOrd="0" destOrd="0" presId="urn:microsoft.com/office/officeart/2005/8/layout/orgChart1"/>
    <dgm:cxn modelId="{12C1F1A9-A292-4CE7-ACF3-B697044177C9}" type="presParOf" srcId="{D8D29F71-6FC9-411C-914A-258CDD204940}" destId="{3BB7AA4F-B1F3-4872-92FE-D5A37A781C03}" srcOrd="1" destOrd="0" presId="urn:microsoft.com/office/officeart/2005/8/layout/orgChart1"/>
    <dgm:cxn modelId="{A737796E-C5BD-4A66-AE5A-999CA2D5529E}" type="presParOf" srcId="{3929BDA3-27C4-4AE2-B138-E03737BBC8F0}" destId="{C5998D3F-5F15-4665-9EE3-E7DA29BFA779}" srcOrd="1" destOrd="0" presId="urn:microsoft.com/office/officeart/2005/8/layout/orgChart1"/>
    <dgm:cxn modelId="{484FDBAF-F56D-4E59-975D-88D764071F8E}" type="presParOf" srcId="{3929BDA3-27C4-4AE2-B138-E03737BBC8F0}" destId="{AC5D3950-C9E1-4CE3-93BA-9BEE29804257}" srcOrd="2" destOrd="0" presId="urn:microsoft.com/office/officeart/2005/8/layout/orgChart1"/>
    <dgm:cxn modelId="{506D4331-EECA-4904-A504-01D7E76472D1}" type="presParOf" srcId="{4E621007-5DBB-4914-A399-388294B31E81}" destId="{9F305BDD-D267-41A9-B896-ADF8FE83895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7C6CB0B-5E05-4AFD-95BF-8A0C35D2CB9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03F7A6F5-96D0-4B80-B8ED-51BD9729152E}">
      <dgm:prSet phldrT="[Metin]" custT="1"/>
      <dgm:spPr/>
      <dgm:t>
        <a:bodyPr/>
        <a:lstStyle/>
        <a:p>
          <a:r>
            <a:rPr lang="tr-TR" sz="1400" b="1" dirty="0" smtClean="0">
              <a:latin typeface="Book Antiqua" panose="02040602050305030304" pitchFamily="18" charset="0"/>
            </a:rPr>
            <a:t>YAPI İŞLERİ VE TEKNİK DAİRE BAŞKANLIĞI</a:t>
          </a:r>
          <a:endParaRPr lang="tr-TR" sz="1400" b="1" dirty="0">
            <a:latin typeface="Book Antiqua" panose="02040602050305030304" pitchFamily="18" charset="0"/>
          </a:endParaRPr>
        </a:p>
      </dgm:t>
    </dgm:pt>
    <dgm:pt modelId="{2F2AFB38-1943-4A09-B287-2682D8CA8610}" type="parTrans" cxnId="{E3D5AE49-E6BB-4657-8173-B74DEDA8FD06}">
      <dgm:prSet/>
      <dgm:spPr/>
      <dgm:t>
        <a:bodyPr/>
        <a:lstStyle/>
        <a:p>
          <a:endParaRPr lang="tr-TR" sz="1400" b="1">
            <a:latin typeface="Book Antiqua" panose="02040602050305030304" pitchFamily="18" charset="0"/>
          </a:endParaRPr>
        </a:p>
      </dgm:t>
    </dgm:pt>
    <dgm:pt modelId="{57BA4394-CE5A-4E98-AF1B-BA35275B4AF9}" type="sibTrans" cxnId="{E3D5AE49-E6BB-4657-8173-B74DEDA8FD06}">
      <dgm:prSet/>
      <dgm:spPr/>
      <dgm:t>
        <a:bodyPr/>
        <a:lstStyle/>
        <a:p>
          <a:endParaRPr lang="tr-TR" sz="1400" b="1">
            <a:latin typeface="Book Antiqua" panose="02040602050305030304" pitchFamily="18" charset="0"/>
          </a:endParaRPr>
        </a:p>
      </dgm:t>
    </dgm:pt>
    <dgm:pt modelId="{7CC54BB6-3CF5-41D4-8712-38C6AE5A27C9}">
      <dgm:prSet phldrT="[Metin]" custT="1"/>
      <dgm:spPr/>
      <dgm:t>
        <a:bodyPr/>
        <a:lstStyle/>
        <a:p>
          <a:r>
            <a:rPr lang="tr-TR" sz="1400" b="1" i="0" dirty="0" smtClean="0">
              <a:latin typeface="Book Antiqua" panose="02040602050305030304" pitchFamily="18" charset="0"/>
            </a:rPr>
            <a:t>İHALE VE İDARİ İŞLER ŞUBESİ</a:t>
          </a:r>
          <a:endParaRPr lang="tr-TR" sz="1400" b="1" dirty="0">
            <a:latin typeface="Book Antiqua" panose="02040602050305030304" pitchFamily="18" charset="0"/>
          </a:endParaRPr>
        </a:p>
      </dgm:t>
    </dgm:pt>
    <dgm:pt modelId="{A33A5DBE-76D9-45D3-B9DB-A851AA943CBE}" type="parTrans" cxnId="{2372DF93-4475-455B-ABCC-8A21453E746E}">
      <dgm:prSet/>
      <dgm:spPr/>
      <dgm:t>
        <a:bodyPr/>
        <a:lstStyle/>
        <a:p>
          <a:endParaRPr lang="tr-TR" sz="1400" b="1">
            <a:latin typeface="Book Antiqua" panose="02040602050305030304" pitchFamily="18" charset="0"/>
          </a:endParaRPr>
        </a:p>
      </dgm:t>
    </dgm:pt>
    <dgm:pt modelId="{25D9B833-E3CC-4060-83AD-C73CC3CC51DD}" type="sibTrans" cxnId="{2372DF93-4475-455B-ABCC-8A21453E746E}">
      <dgm:prSet/>
      <dgm:spPr/>
      <dgm:t>
        <a:bodyPr/>
        <a:lstStyle/>
        <a:p>
          <a:endParaRPr lang="tr-TR" sz="1400" b="1">
            <a:latin typeface="Book Antiqua" panose="02040602050305030304" pitchFamily="18" charset="0"/>
          </a:endParaRPr>
        </a:p>
      </dgm:t>
    </dgm:pt>
    <dgm:pt modelId="{787738B0-239D-46A1-9AF7-6FEAB15ABD14}">
      <dgm:prSet custT="1"/>
      <dgm:spPr/>
      <dgm:t>
        <a:bodyPr/>
        <a:lstStyle/>
        <a:p>
          <a:r>
            <a:rPr lang="tr-TR" sz="1400" b="1" i="0" smtClean="0">
              <a:latin typeface="Book Antiqua" panose="02040602050305030304" pitchFamily="18" charset="0"/>
            </a:rPr>
            <a:t>PEYZAJ ŞUBESİ</a:t>
          </a:r>
          <a:endParaRPr lang="tr-TR" sz="1400" b="1">
            <a:latin typeface="Book Antiqua" panose="02040602050305030304" pitchFamily="18" charset="0"/>
          </a:endParaRPr>
        </a:p>
      </dgm:t>
    </dgm:pt>
    <dgm:pt modelId="{676E795D-A3A4-4686-A04C-D86B1F721503}" type="sibTrans" cxnId="{26637A18-30C7-4004-8ABF-8743113661EA}">
      <dgm:prSet/>
      <dgm:spPr/>
      <dgm:t>
        <a:bodyPr/>
        <a:lstStyle/>
        <a:p>
          <a:endParaRPr lang="tr-TR" sz="1400" b="1">
            <a:latin typeface="Book Antiqua" panose="02040602050305030304" pitchFamily="18" charset="0"/>
          </a:endParaRPr>
        </a:p>
      </dgm:t>
    </dgm:pt>
    <dgm:pt modelId="{14A9ED27-33D9-41BB-9507-305264C105A6}" type="parTrans" cxnId="{26637A18-30C7-4004-8ABF-8743113661EA}">
      <dgm:prSet/>
      <dgm:spPr/>
      <dgm:t>
        <a:bodyPr/>
        <a:lstStyle/>
        <a:p>
          <a:endParaRPr lang="tr-TR" sz="1400" b="1">
            <a:latin typeface="Book Antiqua" panose="02040602050305030304" pitchFamily="18" charset="0"/>
          </a:endParaRPr>
        </a:p>
      </dgm:t>
    </dgm:pt>
    <dgm:pt modelId="{E4B11FC1-09F4-4C2C-91F6-534DACADA999}">
      <dgm:prSet custT="1"/>
      <dgm:spPr/>
      <dgm:t>
        <a:bodyPr/>
        <a:lstStyle/>
        <a:p>
          <a:r>
            <a:rPr lang="tr-TR" sz="1400" b="1" i="0" smtClean="0">
              <a:latin typeface="Book Antiqua" panose="02040602050305030304" pitchFamily="18" charset="0"/>
            </a:rPr>
            <a:t>YAPIM ŞUBESİ</a:t>
          </a:r>
          <a:endParaRPr lang="tr-TR" sz="1400" b="1">
            <a:latin typeface="Book Antiqua" panose="02040602050305030304" pitchFamily="18" charset="0"/>
          </a:endParaRPr>
        </a:p>
      </dgm:t>
    </dgm:pt>
    <dgm:pt modelId="{765BD710-81B7-4714-94B7-09DE448EEFCD}" type="parTrans" cxnId="{645591BD-9D17-4569-8AA0-9177AE177C72}">
      <dgm:prSet/>
      <dgm:spPr/>
      <dgm:t>
        <a:bodyPr/>
        <a:lstStyle/>
        <a:p>
          <a:endParaRPr lang="tr-TR" sz="1400" b="1">
            <a:latin typeface="Book Antiqua" panose="02040602050305030304" pitchFamily="18" charset="0"/>
          </a:endParaRPr>
        </a:p>
      </dgm:t>
    </dgm:pt>
    <dgm:pt modelId="{B4D8C012-56BA-4AEF-B3FB-863A364E68F8}" type="sibTrans" cxnId="{645591BD-9D17-4569-8AA0-9177AE177C72}">
      <dgm:prSet/>
      <dgm:spPr/>
      <dgm:t>
        <a:bodyPr/>
        <a:lstStyle/>
        <a:p>
          <a:endParaRPr lang="tr-TR" sz="1400" b="1">
            <a:latin typeface="Book Antiqua" panose="02040602050305030304" pitchFamily="18" charset="0"/>
          </a:endParaRPr>
        </a:p>
      </dgm:t>
    </dgm:pt>
    <dgm:pt modelId="{71129EEB-AFF2-487D-9C7B-ED897C54F7AF}">
      <dgm:prSet custT="1"/>
      <dgm:spPr/>
      <dgm:t>
        <a:bodyPr/>
        <a:lstStyle/>
        <a:p>
          <a:r>
            <a:rPr lang="tr-TR" sz="1400" b="1" i="0" smtClean="0">
              <a:latin typeface="Book Antiqua" panose="02040602050305030304" pitchFamily="18" charset="0"/>
            </a:rPr>
            <a:t>BAKIM ONARIM ŞUBESİ</a:t>
          </a:r>
          <a:endParaRPr lang="tr-TR" sz="1400" b="1">
            <a:latin typeface="Book Antiqua" panose="02040602050305030304" pitchFamily="18" charset="0"/>
          </a:endParaRPr>
        </a:p>
      </dgm:t>
    </dgm:pt>
    <dgm:pt modelId="{D99E3955-2DFE-464B-9133-B1198C30F1F8}" type="parTrans" cxnId="{0DA2D1AC-1F66-46D5-B691-D526A0FAC46C}">
      <dgm:prSet/>
      <dgm:spPr/>
      <dgm:t>
        <a:bodyPr/>
        <a:lstStyle/>
        <a:p>
          <a:endParaRPr lang="tr-TR" sz="1400" b="1">
            <a:latin typeface="Book Antiqua" panose="02040602050305030304" pitchFamily="18" charset="0"/>
          </a:endParaRPr>
        </a:p>
      </dgm:t>
    </dgm:pt>
    <dgm:pt modelId="{EC06F3B9-FD2C-4669-B9A3-8DDAECF75069}" type="sibTrans" cxnId="{0DA2D1AC-1F66-46D5-B691-D526A0FAC46C}">
      <dgm:prSet/>
      <dgm:spPr/>
      <dgm:t>
        <a:bodyPr/>
        <a:lstStyle/>
        <a:p>
          <a:endParaRPr lang="tr-TR" sz="1400" b="1">
            <a:latin typeface="Book Antiqua" panose="02040602050305030304" pitchFamily="18" charset="0"/>
          </a:endParaRPr>
        </a:p>
      </dgm:t>
    </dgm:pt>
    <dgm:pt modelId="{FBE0F389-E1F1-4855-AE02-DC0C526233A4}">
      <dgm:prSet custT="1"/>
      <dgm:spPr/>
      <dgm:t>
        <a:bodyPr/>
        <a:lstStyle/>
        <a:p>
          <a:r>
            <a:rPr lang="tr-TR" sz="1400" b="1" i="0" smtClean="0">
              <a:latin typeface="Book Antiqua" panose="02040602050305030304" pitchFamily="18" charset="0"/>
            </a:rPr>
            <a:t>ETÜD-PROJE ŞUBESİ</a:t>
          </a:r>
          <a:endParaRPr lang="tr-TR" sz="1400" b="1">
            <a:latin typeface="Book Antiqua" panose="02040602050305030304" pitchFamily="18" charset="0"/>
          </a:endParaRPr>
        </a:p>
      </dgm:t>
    </dgm:pt>
    <dgm:pt modelId="{97DD19A8-CB7B-4595-89C5-E5A66C29FC52}" type="parTrans" cxnId="{7BAF42D6-60A3-45E1-B912-36F9316E7BB6}">
      <dgm:prSet/>
      <dgm:spPr/>
      <dgm:t>
        <a:bodyPr/>
        <a:lstStyle/>
        <a:p>
          <a:endParaRPr lang="tr-TR" sz="1400" b="1">
            <a:latin typeface="Book Antiqua" panose="02040602050305030304" pitchFamily="18" charset="0"/>
          </a:endParaRPr>
        </a:p>
      </dgm:t>
    </dgm:pt>
    <dgm:pt modelId="{C1D39A30-5964-4DE2-BA18-81ACD8BD20D3}" type="sibTrans" cxnId="{7BAF42D6-60A3-45E1-B912-36F9316E7BB6}">
      <dgm:prSet/>
      <dgm:spPr/>
      <dgm:t>
        <a:bodyPr/>
        <a:lstStyle/>
        <a:p>
          <a:endParaRPr lang="tr-TR" sz="1400" b="1">
            <a:latin typeface="Book Antiqua" panose="02040602050305030304" pitchFamily="18" charset="0"/>
          </a:endParaRPr>
        </a:p>
      </dgm:t>
    </dgm:pt>
    <dgm:pt modelId="{BBEA3C46-7061-4CA0-890A-293789AD032E}" type="pres">
      <dgm:prSet presAssocID="{27C6CB0B-5E05-4AFD-95BF-8A0C35D2CB94}" presName="hierChild1" presStyleCnt="0">
        <dgm:presLayoutVars>
          <dgm:orgChart val="1"/>
          <dgm:chPref val="1"/>
          <dgm:dir/>
          <dgm:animOne val="branch"/>
          <dgm:animLvl val="lvl"/>
          <dgm:resizeHandles/>
        </dgm:presLayoutVars>
      </dgm:prSet>
      <dgm:spPr/>
      <dgm:t>
        <a:bodyPr/>
        <a:lstStyle/>
        <a:p>
          <a:endParaRPr lang="tr-TR"/>
        </a:p>
      </dgm:t>
    </dgm:pt>
    <dgm:pt modelId="{88507B0C-1449-49D3-B52F-E81623042011}" type="pres">
      <dgm:prSet presAssocID="{03F7A6F5-96D0-4B80-B8ED-51BD9729152E}" presName="hierRoot1" presStyleCnt="0">
        <dgm:presLayoutVars>
          <dgm:hierBranch val="init"/>
        </dgm:presLayoutVars>
      </dgm:prSet>
      <dgm:spPr/>
    </dgm:pt>
    <dgm:pt modelId="{7773EE08-9179-45DB-B2A9-FE35F316EE28}" type="pres">
      <dgm:prSet presAssocID="{03F7A6F5-96D0-4B80-B8ED-51BD9729152E}" presName="rootComposite1" presStyleCnt="0"/>
      <dgm:spPr/>
    </dgm:pt>
    <dgm:pt modelId="{647E1B0A-EDC5-4777-B54C-B1E052ED1FF6}" type="pres">
      <dgm:prSet presAssocID="{03F7A6F5-96D0-4B80-B8ED-51BD9729152E}" presName="rootText1" presStyleLbl="node0" presStyleIdx="0" presStyleCnt="1" custScaleX="138144">
        <dgm:presLayoutVars>
          <dgm:chPref val="3"/>
        </dgm:presLayoutVars>
      </dgm:prSet>
      <dgm:spPr/>
      <dgm:t>
        <a:bodyPr/>
        <a:lstStyle/>
        <a:p>
          <a:endParaRPr lang="tr-TR"/>
        </a:p>
      </dgm:t>
    </dgm:pt>
    <dgm:pt modelId="{B65481D8-5981-46D5-A6F6-EF66989B77CF}" type="pres">
      <dgm:prSet presAssocID="{03F7A6F5-96D0-4B80-B8ED-51BD9729152E}" presName="rootConnector1" presStyleLbl="node1" presStyleIdx="0" presStyleCnt="0"/>
      <dgm:spPr/>
      <dgm:t>
        <a:bodyPr/>
        <a:lstStyle/>
        <a:p>
          <a:endParaRPr lang="tr-TR"/>
        </a:p>
      </dgm:t>
    </dgm:pt>
    <dgm:pt modelId="{C07E1903-A43E-44D4-B134-1A1FF0C5D5B5}" type="pres">
      <dgm:prSet presAssocID="{03F7A6F5-96D0-4B80-B8ED-51BD9729152E}" presName="hierChild2" presStyleCnt="0"/>
      <dgm:spPr/>
    </dgm:pt>
    <dgm:pt modelId="{31DA5540-CBDF-459D-86A3-0B938A8EE340}" type="pres">
      <dgm:prSet presAssocID="{A33A5DBE-76D9-45D3-B9DB-A851AA943CBE}" presName="Name37" presStyleLbl="parChTrans1D2" presStyleIdx="0" presStyleCnt="5"/>
      <dgm:spPr/>
      <dgm:t>
        <a:bodyPr/>
        <a:lstStyle/>
        <a:p>
          <a:endParaRPr lang="tr-TR"/>
        </a:p>
      </dgm:t>
    </dgm:pt>
    <dgm:pt modelId="{2DCA8CD3-D706-4A73-949A-73AF133D092F}" type="pres">
      <dgm:prSet presAssocID="{7CC54BB6-3CF5-41D4-8712-38C6AE5A27C9}" presName="hierRoot2" presStyleCnt="0">
        <dgm:presLayoutVars>
          <dgm:hierBranch val="init"/>
        </dgm:presLayoutVars>
      </dgm:prSet>
      <dgm:spPr/>
    </dgm:pt>
    <dgm:pt modelId="{2D264E30-756F-4BCF-B83A-C4D6F05C9E2E}" type="pres">
      <dgm:prSet presAssocID="{7CC54BB6-3CF5-41D4-8712-38C6AE5A27C9}" presName="rootComposite" presStyleCnt="0"/>
      <dgm:spPr/>
    </dgm:pt>
    <dgm:pt modelId="{BDE9862C-3769-43E4-93EF-AEBEE93E01D2}" type="pres">
      <dgm:prSet presAssocID="{7CC54BB6-3CF5-41D4-8712-38C6AE5A27C9}" presName="rootText" presStyleLbl="node2" presStyleIdx="0" presStyleCnt="5">
        <dgm:presLayoutVars>
          <dgm:chPref val="3"/>
        </dgm:presLayoutVars>
      </dgm:prSet>
      <dgm:spPr/>
      <dgm:t>
        <a:bodyPr/>
        <a:lstStyle/>
        <a:p>
          <a:endParaRPr lang="tr-TR"/>
        </a:p>
      </dgm:t>
    </dgm:pt>
    <dgm:pt modelId="{A7DE1368-9817-49DE-A056-0A594D5F0665}" type="pres">
      <dgm:prSet presAssocID="{7CC54BB6-3CF5-41D4-8712-38C6AE5A27C9}" presName="rootConnector" presStyleLbl="node2" presStyleIdx="0" presStyleCnt="5"/>
      <dgm:spPr/>
      <dgm:t>
        <a:bodyPr/>
        <a:lstStyle/>
        <a:p>
          <a:endParaRPr lang="tr-TR"/>
        </a:p>
      </dgm:t>
    </dgm:pt>
    <dgm:pt modelId="{AC076F5D-07DE-4389-BE80-D70A1C2FE21F}" type="pres">
      <dgm:prSet presAssocID="{7CC54BB6-3CF5-41D4-8712-38C6AE5A27C9}" presName="hierChild4" presStyleCnt="0"/>
      <dgm:spPr/>
    </dgm:pt>
    <dgm:pt modelId="{9661AD19-D4B0-4129-A4BC-55705A1654C5}" type="pres">
      <dgm:prSet presAssocID="{7CC54BB6-3CF5-41D4-8712-38C6AE5A27C9}" presName="hierChild5" presStyleCnt="0"/>
      <dgm:spPr/>
    </dgm:pt>
    <dgm:pt modelId="{1765AE8A-F0DB-4A13-A5F0-79FCC118C0D1}" type="pres">
      <dgm:prSet presAssocID="{765BD710-81B7-4714-94B7-09DE448EEFCD}" presName="Name37" presStyleLbl="parChTrans1D2" presStyleIdx="1" presStyleCnt="5"/>
      <dgm:spPr/>
      <dgm:t>
        <a:bodyPr/>
        <a:lstStyle/>
        <a:p>
          <a:endParaRPr lang="tr-TR"/>
        </a:p>
      </dgm:t>
    </dgm:pt>
    <dgm:pt modelId="{685485DC-3E18-4A77-A4B2-4D6EAB2EAC0E}" type="pres">
      <dgm:prSet presAssocID="{E4B11FC1-09F4-4C2C-91F6-534DACADA999}" presName="hierRoot2" presStyleCnt="0">
        <dgm:presLayoutVars>
          <dgm:hierBranch val="init"/>
        </dgm:presLayoutVars>
      </dgm:prSet>
      <dgm:spPr/>
    </dgm:pt>
    <dgm:pt modelId="{A5564753-0F7F-4FA9-B270-1A41EBD96C96}" type="pres">
      <dgm:prSet presAssocID="{E4B11FC1-09F4-4C2C-91F6-534DACADA999}" presName="rootComposite" presStyleCnt="0"/>
      <dgm:spPr/>
    </dgm:pt>
    <dgm:pt modelId="{04E38A89-E2A6-4E6F-B413-727FD5F0B83F}" type="pres">
      <dgm:prSet presAssocID="{E4B11FC1-09F4-4C2C-91F6-534DACADA999}" presName="rootText" presStyleLbl="node2" presStyleIdx="1" presStyleCnt="5">
        <dgm:presLayoutVars>
          <dgm:chPref val="3"/>
        </dgm:presLayoutVars>
      </dgm:prSet>
      <dgm:spPr/>
      <dgm:t>
        <a:bodyPr/>
        <a:lstStyle/>
        <a:p>
          <a:endParaRPr lang="tr-TR"/>
        </a:p>
      </dgm:t>
    </dgm:pt>
    <dgm:pt modelId="{38249115-04B2-4908-94AF-4FF170747140}" type="pres">
      <dgm:prSet presAssocID="{E4B11FC1-09F4-4C2C-91F6-534DACADA999}" presName="rootConnector" presStyleLbl="node2" presStyleIdx="1" presStyleCnt="5"/>
      <dgm:spPr/>
      <dgm:t>
        <a:bodyPr/>
        <a:lstStyle/>
        <a:p>
          <a:endParaRPr lang="tr-TR"/>
        </a:p>
      </dgm:t>
    </dgm:pt>
    <dgm:pt modelId="{37C3E248-C6EC-4207-8682-6C00C2ECAC9A}" type="pres">
      <dgm:prSet presAssocID="{E4B11FC1-09F4-4C2C-91F6-534DACADA999}" presName="hierChild4" presStyleCnt="0"/>
      <dgm:spPr/>
    </dgm:pt>
    <dgm:pt modelId="{45ABAF94-ACFB-4F8B-868F-59726D2AFFC1}" type="pres">
      <dgm:prSet presAssocID="{E4B11FC1-09F4-4C2C-91F6-534DACADA999}" presName="hierChild5" presStyleCnt="0"/>
      <dgm:spPr/>
    </dgm:pt>
    <dgm:pt modelId="{35BD6213-5C13-4924-B9A8-DC1E2FCEBD4C}" type="pres">
      <dgm:prSet presAssocID="{14A9ED27-33D9-41BB-9507-305264C105A6}" presName="Name37" presStyleLbl="parChTrans1D2" presStyleIdx="2" presStyleCnt="5"/>
      <dgm:spPr/>
      <dgm:t>
        <a:bodyPr/>
        <a:lstStyle/>
        <a:p>
          <a:endParaRPr lang="tr-TR"/>
        </a:p>
      </dgm:t>
    </dgm:pt>
    <dgm:pt modelId="{AA611FED-0564-4461-84BE-DB30D4BA00C5}" type="pres">
      <dgm:prSet presAssocID="{787738B0-239D-46A1-9AF7-6FEAB15ABD14}" presName="hierRoot2" presStyleCnt="0">
        <dgm:presLayoutVars>
          <dgm:hierBranch val="init"/>
        </dgm:presLayoutVars>
      </dgm:prSet>
      <dgm:spPr/>
    </dgm:pt>
    <dgm:pt modelId="{6ECED097-F946-4A9F-B23A-A3BA28705236}" type="pres">
      <dgm:prSet presAssocID="{787738B0-239D-46A1-9AF7-6FEAB15ABD14}" presName="rootComposite" presStyleCnt="0"/>
      <dgm:spPr/>
    </dgm:pt>
    <dgm:pt modelId="{C619FE18-5B6D-4856-9C6E-77E76EEEE88C}" type="pres">
      <dgm:prSet presAssocID="{787738B0-239D-46A1-9AF7-6FEAB15ABD14}" presName="rootText" presStyleLbl="node2" presStyleIdx="2" presStyleCnt="5">
        <dgm:presLayoutVars>
          <dgm:chPref val="3"/>
        </dgm:presLayoutVars>
      </dgm:prSet>
      <dgm:spPr/>
      <dgm:t>
        <a:bodyPr/>
        <a:lstStyle/>
        <a:p>
          <a:endParaRPr lang="tr-TR"/>
        </a:p>
      </dgm:t>
    </dgm:pt>
    <dgm:pt modelId="{AE5686B8-6923-4854-910C-A218C0CE4CD6}" type="pres">
      <dgm:prSet presAssocID="{787738B0-239D-46A1-9AF7-6FEAB15ABD14}" presName="rootConnector" presStyleLbl="node2" presStyleIdx="2" presStyleCnt="5"/>
      <dgm:spPr/>
      <dgm:t>
        <a:bodyPr/>
        <a:lstStyle/>
        <a:p>
          <a:endParaRPr lang="tr-TR"/>
        </a:p>
      </dgm:t>
    </dgm:pt>
    <dgm:pt modelId="{11676D2F-B1F6-476C-BDC2-2C9A47C4DA8D}" type="pres">
      <dgm:prSet presAssocID="{787738B0-239D-46A1-9AF7-6FEAB15ABD14}" presName="hierChild4" presStyleCnt="0"/>
      <dgm:spPr/>
    </dgm:pt>
    <dgm:pt modelId="{0B639BDB-D90B-4343-BB0E-9070F8DEAF90}" type="pres">
      <dgm:prSet presAssocID="{787738B0-239D-46A1-9AF7-6FEAB15ABD14}" presName="hierChild5" presStyleCnt="0"/>
      <dgm:spPr/>
    </dgm:pt>
    <dgm:pt modelId="{8B2AAA42-8E25-464F-9332-3D91FADECBE8}" type="pres">
      <dgm:prSet presAssocID="{D99E3955-2DFE-464B-9133-B1198C30F1F8}" presName="Name37" presStyleLbl="parChTrans1D2" presStyleIdx="3" presStyleCnt="5"/>
      <dgm:spPr/>
      <dgm:t>
        <a:bodyPr/>
        <a:lstStyle/>
        <a:p>
          <a:endParaRPr lang="tr-TR"/>
        </a:p>
      </dgm:t>
    </dgm:pt>
    <dgm:pt modelId="{A46E47C8-D6C5-4BC0-89CE-9ED752D42014}" type="pres">
      <dgm:prSet presAssocID="{71129EEB-AFF2-487D-9C7B-ED897C54F7AF}" presName="hierRoot2" presStyleCnt="0">
        <dgm:presLayoutVars>
          <dgm:hierBranch val="init"/>
        </dgm:presLayoutVars>
      </dgm:prSet>
      <dgm:spPr/>
    </dgm:pt>
    <dgm:pt modelId="{06655693-4B97-4034-A37F-BD17AF068864}" type="pres">
      <dgm:prSet presAssocID="{71129EEB-AFF2-487D-9C7B-ED897C54F7AF}" presName="rootComposite" presStyleCnt="0"/>
      <dgm:spPr/>
    </dgm:pt>
    <dgm:pt modelId="{093486D5-6887-449F-BF9F-C635EC307488}" type="pres">
      <dgm:prSet presAssocID="{71129EEB-AFF2-487D-9C7B-ED897C54F7AF}" presName="rootText" presStyleLbl="node2" presStyleIdx="3" presStyleCnt="5">
        <dgm:presLayoutVars>
          <dgm:chPref val="3"/>
        </dgm:presLayoutVars>
      </dgm:prSet>
      <dgm:spPr/>
      <dgm:t>
        <a:bodyPr/>
        <a:lstStyle/>
        <a:p>
          <a:endParaRPr lang="tr-TR"/>
        </a:p>
      </dgm:t>
    </dgm:pt>
    <dgm:pt modelId="{12F9D0DA-F21B-46EA-8175-72F1FB5ADC71}" type="pres">
      <dgm:prSet presAssocID="{71129EEB-AFF2-487D-9C7B-ED897C54F7AF}" presName="rootConnector" presStyleLbl="node2" presStyleIdx="3" presStyleCnt="5"/>
      <dgm:spPr/>
      <dgm:t>
        <a:bodyPr/>
        <a:lstStyle/>
        <a:p>
          <a:endParaRPr lang="tr-TR"/>
        </a:p>
      </dgm:t>
    </dgm:pt>
    <dgm:pt modelId="{E644DDD5-2584-4308-8F83-756E513BBDE9}" type="pres">
      <dgm:prSet presAssocID="{71129EEB-AFF2-487D-9C7B-ED897C54F7AF}" presName="hierChild4" presStyleCnt="0"/>
      <dgm:spPr/>
    </dgm:pt>
    <dgm:pt modelId="{75D6FE96-2148-40B4-BF22-6D824E8C783F}" type="pres">
      <dgm:prSet presAssocID="{71129EEB-AFF2-487D-9C7B-ED897C54F7AF}" presName="hierChild5" presStyleCnt="0"/>
      <dgm:spPr/>
    </dgm:pt>
    <dgm:pt modelId="{52146C46-6C7A-495F-8AE0-894DA29ADA67}" type="pres">
      <dgm:prSet presAssocID="{97DD19A8-CB7B-4595-89C5-E5A66C29FC52}" presName="Name37" presStyleLbl="parChTrans1D2" presStyleIdx="4" presStyleCnt="5"/>
      <dgm:spPr/>
      <dgm:t>
        <a:bodyPr/>
        <a:lstStyle/>
        <a:p>
          <a:endParaRPr lang="tr-TR"/>
        </a:p>
      </dgm:t>
    </dgm:pt>
    <dgm:pt modelId="{1BBF586F-D4D3-4451-9F0D-632A878F5132}" type="pres">
      <dgm:prSet presAssocID="{FBE0F389-E1F1-4855-AE02-DC0C526233A4}" presName="hierRoot2" presStyleCnt="0">
        <dgm:presLayoutVars>
          <dgm:hierBranch val="init"/>
        </dgm:presLayoutVars>
      </dgm:prSet>
      <dgm:spPr/>
    </dgm:pt>
    <dgm:pt modelId="{1A372750-93FF-4973-BDD0-97C714FE6735}" type="pres">
      <dgm:prSet presAssocID="{FBE0F389-E1F1-4855-AE02-DC0C526233A4}" presName="rootComposite" presStyleCnt="0"/>
      <dgm:spPr/>
    </dgm:pt>
    <dgm:pt modelId="{D34D857E-5146-4653-8D4E-719056A43454}" type="pres">
      <dgm:prSet presAssocID="{FBE0F389-E1F1-4855-AE02-DC0C526233A4}" presName="rootText" presStyleLbl="node2" presStyleIdx="4" presStyleCnt="5">
        <dgm:presLayoutVars>
          <dgm:chPref val="3"/>
        </dgm:presLayoutVars>
      </dgm:prSet>
      <dgm:spPr/>
      <dgm:t>
        <a:bodyPr/>
        <a:lstStyle/>
        <a:p>
          <a:endParaRPr lang="tr-TR"/>
        </a:p>
      </dgm:t>
    </dgm:pt>
    <dgm:pt modelId="{41F6013B-FF5E-4DD7-9CE5-4237AC43047A}" type="pres">
      <dgm:prSet presAssocID="{FBE0F389-E1F1-4855-AE02-DC0C526233A4}" presName="rootConnector" presStyleLbl="node2" presStyleIdx="4" presStyleCnt="5"/>
      <dgm:spPr/>
      <dgm:t>
        <a:bodyPr/>
        <a:lstStyle/>
        <a:p>
          <a:endParaRPr lang="tr-TR"/>
        </a:p>
      </dgm:t>
    </dgm:pt>
    <dgm:pt modelId="{FE92B821-B82C-4B7B-AADC-B9A7A00F52D1}" type="pres">
      <dgm:prSet presAssocID="{FBE0F389-E1F1-4855-AE02-DC0C526233A4}" presName="hierChild4" presStyleCnt="0"/>
      <dgm:spPr/>
    </dgm:pt>
    <dgm:pt modelId="{8CE49768-A1C6-48FE-B54E-FD7FB2777DEC}" type="pres">
      <dgm:prSet presAssocID="{FBE0F389-E1F1-4855-AE02-DC0C526233A4}" presName="hierChild5" presStyleCnt="0"/>
      <dgm:spPr/>
    </dgm:pt>
    <dgm:pt modelId="{A2E7D88C-4107-4ACE-93A4-E2B8063EB578}" type="pres">
      <dgm:prSet presAssocID="{03F7A6F5-96D0-4B80-B8ED-51BD9729152E}" presName="hierChild3" presStyleCnt="0"/>
      <dgm:spPr/>
    </dgm:pt>
  </dgm:ptLst>
  <dgm:cxnLst>
    <dgm:cxn modelId="{BF0160D3-58FF-4F91-B042-F2AD7D746E19}" type="presOf" srcId="{E4B11FC1-09F4-4C2C-91F6-534DACADA999}" destId="{04E38A89-E2A6-4E6F-B413-727FD5F0B83F}" srcOrd="0" destOrd="0" presId="urn:microsoft.com/office/officeart/2005/8/layout/orgChart1"/>
    <dgm:cxn modelId="{3CE6B9AB-196E-4FA2-9AB9-FE340C781FDE}" type="presOf" srcId="{27C6CB0B-5E05-4AFD-95BF-8A0C35D2CB94}" destId="{BBEA3C46-7061-4CA0-890A-293789AD032E}" srcOrd="0" destOrd="0" presId="urn:microsoft.com/office/officeart/2005/8/layout/orgChart1"/>
    <dgm:cxn modelId="{FE635C3B-32F1-4052-9712-FB9AF62A76E3}" type="presOf" srcId="{A33A5DBE-76D9-45D3-B9DB-A851AA943CBE}" destId="{31DA5540-CBDF-459D-86A3-0B938A8EE340}" srcOrd="0" destOrd="0" presId="urn:microsoft.com/office/officeart/2005/8/layout/orgChart1"/>
    <dgm:cxn modelId="{147D62E7-4C02-4C4C-A113-EE4B1A43DF1E}" type="presOf" srcId="{71129EEB-AFF2-487D-9C7B-ED897C54F7AF}" destId="{093486D5-6887-449F-BF9F-C635EC307488}" srcOrd="0" destOrd="0" presId="urn:microsoft.com/office/officeart/2005/8/layout/orgChart1"/>
    <dgm:cxn modelId="{FA0085F8-DB96-4BE3-9B82-2E811E3ADFE1}" type="presOf" srcId="{765BD710-81B7-4714-94B7-09DE448EEFCD}" destId="{1765AE8A-F0DB-4A13-A5F0-79FCC118C0D1}" srcOrd="0" destOrd="0" presId="urn:microsoft.com/office/officeart/2005/8/layout/orgChart1"/>
    <dgm:cxn modelId="{86EDFFEF-69EB-45BF-AC2E-B45D55BB4761}" type="presOf" srcId="{787738B0-239D-46A1-9AF7-6FEAB15ABD14}" destId="{C619FE18-5B6D-4856-9C6E-77E76EEEE88C}" srcOrd="0" destOrd="0" presId="urn:microsoft.com/office/officeart/2005/8/layout/orgChart1"/>
    <dgm:cxn modelId="{8553989D-9C00-4C9D-8A89-C473205748D5}" type="presOf" srcId="{E4B11FC1-09F4-4C2C-91F6-534DACADA999}" destId="{38249115-04B2-4908-94AF-4FF170747140}" srcOrd="1" destOrd="0" presId="urn:microsoft.com/office/officeart/2005/8/layout/orgChart1"/>
    <dgm:cxn modelId="{26637A18-30C7-4004-8ABF-8743113661EA}" srcId="{03F7A6F5-96D0-4B80-B8ED-51BD9729152E}" destId="{787738B0-239D-46A1-9AF7-6FEAB15ABD14}" srcOrd="2" destOrd="0" parTransId="{14A9ED27-33D9-41BB-9507-305264C105A6}" sibTransId="{676E795D-A3A4-4686-A04C-D86B1F721503}"/>
    <dgm:cxn modelId="{6FA8C51A-889E-4410-BCB3-36DF3B76D79A}" type="presOf" srcId="{FBE0F389-E1F1-4855-AE02-DC0C526233A4}" destId="{D34D857E-5146-4653-8D4E-719056A43454}" srcOrd="0" destOrd="0" presId="urn:microsoft.com/office/officeart/2005/8/layout/orgChart1"/>
    <dgm:cxn modelId="{3F168E4C-8D6E-4C5B-AACA-53B01118E5B0}" type="presOf" srcId="{7CC54BB6-3CF5-41D4-8712-38C6AE5A27C9}" destId="{A7DE1368-9817-49DE-A056-0A594D5F0665}" srcOrd="1" destOrd="0" presId="urn:microsoft.com/office/officeart/2005/8/layout/orgChart1"/>
    <dgm:cxn modelId="{0DA2D1AC-1F66-46D5-B691-D526A0FAC46C}" srcId="{03F7A6F5-96D0-4B80-B8ED-51BD9729152E}" destId="{71129EEB-AFF2-487D-9C7B-ED897C54F7AF}" srcOrd="3" destOrd="0" parTransId="{D99E3955-2DFE-464B-9133-B1198C30F1F8}" sibTransId="{EC06F3B9-FD2C-4669-B9A3-8DDAECF75069}"/>
    <dgm:cxn modelId="{B5A2AEAB-7622-4187-9E03-E9C4F711C117}" type="presOf" srcId="{7CC54BB6-3CF5-41D4-8712-38C6AE5A27C9}" destId="{BDE9862C-3769-43E4-93EF-AEBEE93E01D2}" srcOrd="0" destOrd="0" presId="urn:microsoft.com/office/officeart/2005/8/layout/orgChart1"/>
    <dgm:cxn modelId="{2372DF93-4475-455B-ABCC-8A21453E746E}" srcId="{03F7A6F5-96D0-4B80-B8ED-51BD9729152E}" destId="{7CC54BB6-3CF5-41D4-8712-38C6AE5A27C9}" srcOrd="0" destOrd="0" parTransId="{A33A5DBE-76D9-45D3-B9DB-A851AA943CBE}" sibTransId="{25D9B833-E3CC-4060-83AD-C73CC3CC51DD}"/>
    <dgm:cxn modelId="{520DC6E3-FA98-4BF1-A012-608B581B9048}" type="presOf" srcId="{97DD19A8-CB7B-4595-89C5-E5A66C29FC52}" destId="{52146C46-6C7A-495F-8AE0-894DA29ADA67}" srcOrd="0" destOrd="0" presId="urn:microsoft.com/office/officeart/2005/8/layout/orgChart1"/>
    <dgm:cxn modelId="{4620930A-AAA6-4A02-99E2-2745C92F16A1}" type="presOf" srcId="{D99E3955-2DFE-464B-9133-B1198C30F1F8}" destId="{8B2AAA42-8E25-464F-9332-3D91FADECBE8}" srcOrd="0" destOrd="0" presId="urn:microsoft.com/office/officeart/2005/8/layout/orgChart1"/>
    <dgm:cxn modelId="{6B3B0D43-63B4-4F95-983C-09C5893399DD}" type="presOf" srcId="{71129EEB-AFF2-487D-9C7B-ED897C54F7AF}" destId="{12F9D0DA-F21B-46EA-8175-72F1FB5ADC71}" srcOrd="1" destOrd="0" presId="urn:microsoft.com/office/officeart/2005/8/layout/orgChart1"/>
    <dgm:cxn modelId="{B5B3600C-5546-4E74-8F9E-F08A46954EB9}" type="presOf" srcId="{787738B0-239D-46A1-9AF7-6FEAB15ABD14}" destId="{AE5686B8-6923-4854-910C-A218C0CE4CD6}" srcOrd="1" destOrd="0" presId="urn:microsoft.com/office/officeart/2005/8/layout/orgChart1"/>
    <dgm:cxn modelId="{645591BD-9D17-4569-8AA0-9177AE177C72}" srcId="{03F7A6F5-96D0-4B80-B8ED-51BD9729152E}" destId="{E4B11FC1-09F4-4C2C-91F6-534DACADA999}" srcOrd="1" destOrd="0" parTransId="{765BD710-81B7-4714-94B7-09DE448EEFCD}" sibTransId="{B4D8C012-56BA-4AEF-B3FB-863A364E68F8}"/>
    <dgm:cxn modelId="{39AE4595-FB20-4AB3-8274-E5EC25240B58}" type="presOf" srcId="{14A9ED27-33D9-41BB-9507-305264C105A6}" destId="{35BD6213-5C13-4924-B9A8-DC1E2FCEBD4C}" srcOrd="0" destOrd="0" presId="urn:microsoft.com/office/officeart/2005/8/layout/orgChart1"/>
    <dgm:cxn modelId="{6BA45DE1-82D0-4969-8E91-07CA19170A52}" type="presOf" srcId="{FBE0F389-E1F1-4855-AE02-DC0C526233A4}" destId="{41F6013B-FF5E-4DD7-9CE5-4237AC43047A}" srcOrd="1" destOrd="0" presId="urn:microsoft.com/office/officeart/2005/8/layout/orgChart1"/>
    <dgm:cxn modelId="{E3D5AE49-E6BB-4657-8173-B74DEDA8FD06}" srcId="{27C6CB0B-5E05-4AFD-95BF-8A0C35D2CB94}" destId="{03F7A6F5-96D0-4B80-B8ED-51BD9729152E}" srcOrd="0" destOrd="0" parTransId="{2F2AFB38-1943-4A09-B287-2682D8CA8610}" sibTransId="{57BA4394-CE5A-4E98-AF1B-BA35275B4AF9}"/>
    <dgm:cxn modelId="{7BAF42D6-60A3-45E1-B912-36F9316E7BB6}" srcId="{03F7A6F5-96D0-4B80-B8ED-51BD9729152E}" destId="{FBE0F389-E1F1-4855-AE02-DC0C526233A4}" srcOrd="4" destOrd="0" parTransId="{97DD19A8-CB7B-4595-89C5-E5A66C29FC52}" sibTransId="{C1D39A30-5964-4DE2-BA18-81ACD8BD20D3}"/>
    <dgm:cxn modelId="{9310D316-AE47-4062-88B6-32D668594023}" type="presOf" srcId="{03F7A6F5-96D0-4B80-B8ED-51BD9729152E}" destId="{647E1B0A-EDC5-4777-B54C-B1E052ED1FF6}" srcOrd="0" destOrd="0" presId="urn:microsoft.com/office/officeart/2005/8/layout/orgChart1"/>
    <dgm:cxn modelId="{3F5746A9-96F1-4F52-BADA-0A850A161746}" type="presOf" srcId="{03F7A6F5-96D0-4B80-B8ED-51BD9729152E}" destId="{B65481D8-5981-46D5-A6F6-EF66989B77CF}" srcOrd="1" destOrd="0" presId="urn:microsoft.com/office/officeart/2005/8/layout/orgChart1"/>
    <dgm:cxn modelId="{F9463F50-5808-47B9-B06F-1BCA19613700}" type="presParOf" srcId="{BBEA3C46-7061-4CA0-890A-293789AD032E}" destId="{88507B0C-1449-49D3-B52F-E81623042011}" srcOrd="0" destOrd="0" presId="urn:microsoft.com/office/officeart/2005/8/layout/orgChart1"/>
    <dgm:cxn modelId="{2292CA88-05E6-4CC8-8742-549926B8EB20}" type="presParOf" srcId="{88507B0C-1449-49D3-B52F-E81623042011}" destId="{7773EE08-9179-45DB-B2A9-FE35F316EE28}" srcOrd="0" destOrd="0" presId="urn:microsoft.com/office/officeart/2005/8/layout/orgChart1"/>
    <dgm:cxn modelId="{C4A3AB85-E730-4188-B5D3-922187210828}" type="presParOf" srcId="{7773EE08-9179-45DB-B2A9-FE35F316EE28}" destId="{647E1B0A-EDC5-4777-B54C-B1E052ED1FF6}" srcOrd="0" destOrd="0" presId="urn:microsoft.com/office/officeart/2005/8/layout/orgChart1"/>
    <dgm:cxn modelId="{C7C5FE4E-439B-442D-9BDD-4ED4D798E6A9}" type="presParOf" srcId="{7773EE08-9179-45DB-B2A9-FE35F316EE28}" destId="{B65481D8-5981-46D5-A6F6-EF66989B77CF}" srcOrd="1" destOrd="0" presId="urn:microsoft.com/office/officeart/2005/8/layout/orgChart1"/>
    <dgm:cxn modelId="{AF9CD693-9B2F-49CA-813E-D3EEDBE92F5F}" type="presParOf" srcId="{88507B0C-1449-49D3-B52F-E81623042011}" destId="{C07E1903-A43E-44D4-B134-1A1FF0C5D5B5}" srcOrd="1" destOrd="0" presId="urn:microsoft.com/office/officeart/2005/8/layout/orgChart1"/>
    <dgm:cxn modelId="{BFBF4C46-9A5E-4301-A316-865F6757FEB4}" type="presParOf" srcId="{C07E1903-A43E-44D4-B134-1A1FF0C5D5B5}" destId="{31DA5540-CBDF-459D-86A3-0B938A8EE340}" srcOrd="0" destOrd="0" presId="urn:microsoft.com/office/officeart/2005/8/layout/orgChart1"/>
    <dgm:cxn modelId="{FA57E11D-0A81-480F-9037-CA098D863B4E}" type="presParOf" srcId="{C07E1903-A43E-44D4-B134-1A1FF0C5D5B5}" destId="{2DCA8CD3-D706-4A73-949A-73AF133D092F}" srcOrd="1" destOrd="0" presId="urn:microsoft.com/office/officeart/2005/8/layout/orgChart1"/>
    <dgm:cxn modelId="{A7FE148F-2502-4FFF-8730-1F49DF0F4809}" type="presParOf" srcId="{2DCA8CD3-D706-4A73-949A-73AF133D092F}" destId="{2D264E30-756F-4BCF-B83A-C4D6F05C9E2E}" srcOrd="0" destOrd="0" presId="urn:microsoft.com/office/officeart/2005/8/layout/orgChart1"/>
    <dgm:cxn modelId="{463F1A73-1A12-4A35-BA0C-FDDB3BF3FCE1}" type="presParOf" srcId="{2D264E30-756F-4BCF-B83A-C4D6F05C9E2E}" destId="{BDE9862C-3769-43E4-93EF-AEBEE93E01D2}" srcOrd="0" destOrd="0" presId="urn:microsoft.com/office/officeart/2005/8/layout/orgChart1"/>
    <dgm:cxn modelId="{0C455C0D-2041-4AE1-BC77-2A1C47F7787E}" type="presParOf" srcId="{2D264E30-756F-4BCF-B83A-C4D6F05C9E2E}" destId="{A7DE1368-9817-49DE-A056-0A594D5F0665}" srcOrd="1" destOrd="0" presId="urn:microsoft.com/office/officeart/2005/8/layout/orgChart1"/>
    <dgm:cxn modelId="{AAFC3F48-7916-4756-A898-62F294A0359F}" type="presParOf" srcId="{2DCA8CD3-D706-4A73-949A-73AF133D092F}" destId="{AC076F5D-07DE-4389-BE80-D70A1C2FE21F}" srcOrd="1" destOrd="0" presId="urn:microsoft.com/office/officeart/2005/8/layout/orgChart1"/>
    <dgm:cxn modelId="{8F6C31C9-C317-408A-A55D-C3A6F992798A}" type="presParOf" srcId="{2DCA8CD3-D706-4A73-949A-73AF133D092F}" destId="{9661AD19-D4B0-4129-A4BC-55705A1654C5}" srcOrd="2" destOrd="0" presId="urn:microsoft.com/office/officeart/2005/8/layout/orgChart1"/>
    <dgm:cxn modelId="{339E0C57-7DB1-4B5C-B626-366610A6647D}" type="presParOf" srcId="{C07E1903-A43E-44D4-B134-1A1FF0C5D5B5}" destId="{1765AE8A-F0DB-4A13-A5F0-79FCC118C0D1}" srcOrd="2" destOrd="0" presId="urn:microsoft.com/office/officeart/2005/8/layout/orgChart1"/>
    <dgm:cxn modelId="{A852990A-541D-4409-AB89-E21028E9E267}" type="presParOf" srcId="{C07E1903-A43E-44D4-B134-1A1FF0C5D5B5}" destId="{685485DC-3E18-4A77-A4B2-4D6EAB2EAC0E}" srcOrd="3" destOrd="0" presId="urn:microsoft.com/office/officeart/2005/8/layout/orgChart1"/>
    <dgm:cxn modelId="{9EFB596E-5682-45AD-AD6D-A3056A0FEB2B}" type="presParOf" srcId="{685485DC-3E18-4A77-A4B2-4D6EAB2EAC0E}" destId="{A5564753-0F7F-4FA9-B270-1A41EBD96C96}" srcOrd="0" destOrd="0" presId="urn:microsoft.com/office/officeart/2005/8/layout/orgChart1"/>
    <dgm:cxn modelId="{6B44C02D-82D4-4DCF-A78A-A9FA3435F6E2}" type="presParOf" srcId="{A5564753-0F7F-4FA9-B270-1A41EBD96C96}" destId="{04E38A89-E2A6-4E6F-B413-727FD5F0B83F}" srcOrd="0" destOrd="0" presId="urn:microsoft.com/office/officeart/2005/8/layout/orgChart1"/>
    <dgm:cxn modelId="{AF041C6E-9B98-4774-A51A-1102FA7A7A48}" type="presParOf" srcId="{A5564753-0F7F-4FA9-B270-1A41EBD96C96}" destId="{38249115-04B2-4908-94AF-4FF170747140}" srcOrd="1" destOrd="0" presId="urn:microsoft.com/office/officeart/2005/8/layout/orgChart1"/>
    <dgm:cxn modelId="{B020FA2E-5B49-4645-95A7-472E456ACFD5}" type="presParOf" srcId="{685485DC-3E18-4A77-A4B2-4D6EAB2EAC0E}" destId="{37C3E248-C6EC-4207-8682-6C00C2ECAC9A}" srcOrd="1" destOrd="0" presId="urn:microsoft.com/office/officeart/2005/8/layout/orgChart1"/>
    <dgm:cxn modelId="{17112806-38F5-42C2-976A-D83C7420D349}" type="presParOf" srcId="{685485DC-3E18-4A77-A4B2-4D6EAB2EAC0E}" destId="{45ABAF94-ACFB-4F8B-868F-59726D2AFFC1}" srcOrd="2" destOrd="0" presId="urn:microsoft.com/office/officeart/2005/8/layout/orgChart1"/>
    <dgm:cxn modelId="{FE67398C-DAAD-46D0-8263-7DB7F094688A}" type="presParOf" srcId="{C07E1903-A43E-44D4-B134-1A1FF0C5D5B5}" destId="{35BD6213-5C13-4924-B9A8-DC1E2FCEBD4C}" srcOrd="4" destOrd="0" presId="urn:microsoft.com/office/officeart/2005/8/layout/orgChart1"/>
    <dgm:cxn modelId="{08E6983F-2EEF-4BE7-AB14-3507F94B6582}" type="presParOf" srcId="{C07E1903-A43E-44D4-B134-1A1FF0C5D5B5}" destId="{AA611FED-0564-4461-84BE-DB30D4BA00C5}" srcOrd="5" destOrd="0" presId="urn:microsoft.com/office/officeart/2005/8/layout/orgChart1"/>
    <dgm:cxn modelId="{039D75CD-CDD3-41BE-A968-7B714BE09C56}" type="presParOf" srcId="{AA611FED-0564-4461-84BE-DB30D4BA00C5}" destId="{6ECED097-F946-4A9F-B23A-A3BA28705236}" srcOrd="0" destOrd="0" presId="urn:microsoft.com/office/officeart/2005/8/layout/orgChart1"/>
    <dgm:cxn modelId="{A95B9A40-0635-4F2F-91F7-A92A1E0E8950}" type="presParOf" srcId="{6ECED097-F946-4A9F-B23A-A3BA28705236}" destId="{C619FE18-5B6D-4856-9C6E-77E76EEEE88C}" srcOrd="0" destOrd="0" presId="urn:microsoft.com/office/officeart/2005/8/layout/orgChart1"/>
    <dgm:cxn modelId="{FEA194BA-A4C3-4279-9E79-3690C33A214D}" type="presParOf" srcId="{6ECED097-F946-4A9F-B23A-A3BA28705236}" destId="{AE5686B8-6923-4854-910C-A218C0CE4CD6}" srcOrd="1" destOrd="0" presId="urn:microsoft.com/office/officeart/2005/8/layout/orgChart1"/>
    <dgm:cxn modelId="{08A49D8D-E54B-4599-9995-CB176293945B}" type="presParOf" srcId="{AA611FED-0564-4461-84BE-DB30D4BA00C5}" destId="{11676D2F-B1F6-476C-BDC2-2C9A47C4DA8D}" srcOrd="1" destOrd="0" presId="urn:microsoft.com/office/officeart/2005/8/layout/orgChart1"/>
    <dgm:cxn modelId="{F1F2BD5A-D6E2-4FCC-912E-04DB22AF2D16}" type="presParOf" srcId="{AA611FED-0564-4461-84BE-DB30D4BA00C5}" destId="{0B639BDB-D90B-4343-BB0E-9070F8DEAF90}" srcOrd="2" destOrd="0" presId="urn:microsoft.com/office/officeart/2005/8/layout/orgChart1"/>
    <dgm:cxn modelId="{BC98692F-110E-4CE0-8F8F-EFB5D54D646F}" type="presParOf" srcId="{C07E1903-A43E-44D4-B134-1A1FF0C5D5B5}" destId="{8B2AAA42-8E25-464F-9332-3D91FADECBE8}" srcOrd="6" destOrd="0" presId="urn:microsoft.com/office/officeart/2005/8/layout/orgChart1"/>
    <dgm:cxn modelId="{FA4D33A9-8BB4-491D-B88B-0D380ED492BA}" type="presParOf" srcId="{C07E1903-A43E-44D4-B134-1A1FF0C5D5B5}" destId="{A46E47C8-D6C5-4BC0-89CE-9ED752D42014}" srcOrd="7" destOrd="0" presId="urn:microsoft.com/office/officeart/2005/8/layout/orgChart1"/>
    <dgm:cxn modelId="{32CA2E05-0A2B-4D73-9AA4-46F5B1400C28}" type="presParOf" srcId="{A46E47C8-D6C5-4BC0-89CE-9ED752D42014}" destId="{06655693-4B97-4034-A37F-BD17AF068864}" srcOrd="0" destOrd="0" presId="urn:microsoft.com/office/officeart/2005/8/layout/orgChart1"/>
    <dgm:cxn modelId="{55DF26EB-F5F8-4052-AC4D-2D82D3165CEF}" type="presParOf" srcId="{06655693-4B97-4034-A37F-BD17AF068864}" destId="{093486D5-6887-449F-BF9F-C635EC307488}" srcOrd="0" destOrd="0" presId="urn:microsoft.com/office/officeart/2005/8/layout/orgChart1"/>
    <dgm:cxn modelId="{7CD8DF20-F6C3-47F6-958E-CF29F49CF447}" type="presParOf" srcId="{06655693-4B97-4034-A37F-BD17AF068864}" destId="{12F9D0DA-F21B-46EA-8175-72F1FB5ADC71}" srcOrd="1" destOrd="0" presId="urn:microsoft.com/office/officeart/2005/8/layout/orgChart1"/>
    <dgm:cxn modelId="{3D236A1B-49E8-4E43-ABA4-0E9BA284C30A}" type="presParOf" srcId="{A46E47C8-D6C5-4BC0-89CE-9ED752D42014}" destId="{E644DDD5-2584-4308-8F83-756E513BBDE9}" srcOrd="1" destOrd="0" presId="urn:microsoft.com/office/officeart/2005/8/layout/orgChart1"/>
    <dgm:cxn modelId="{F3D023DE-FBE0-4215-A628-8A5EC2A26085}" type="presParOf" srcId="{A46E47C8-D6C5-4BC0-89CE-9ED752D42014}" destId="{75D6FE96-2148-40B4-BF22-6D824E8C783F}" srcOrd="2" destOrd="0" presId="urn:microsoft.com/office/officeart/2005/8/layout/orgChart1"/>
    <dgm:cxn modelId="{A5C15FAB-D4E6-4780-B12F-C9CD76244FBC}" type="presParOf" srcId="{C07E1903-A43E-44D4-B134-1A1FF0C5D5B5}" destId="{52146C46-6C7A-495F-8AE0-894DA29ADA67}" srcOrd="8" destOrd="0" presId="urn:microsoft.com/office/officeart/2005/8/layout/orgChart1"/>
    <dgm:cxn modelId="{9093F53A-7F6B-4A18-8223-0677FCDDAC9C}" type="presParOf" srcId="{C07E1903-A43E-44D4-B134-1A1FF0C5D5B5}" destId="{1BBF586F-D4D3-4451-9F0D-632A878F5132}" srcOrd="9" destOrd="0" presId="urn:microsoft.com/office/officeart/2005/8/layout/orgChart1"/>
    <dgm:cxn modelId="{84E6DC62-C4F2-4FD8-B122-FAFABEF4696D}" type="presParOf" srcId="{1BBF586F-D4D3-4451-9F0D-632A878F5132}" destId="{1A372750-93FF-4973-BDD0-97C714FE6735}" srcOrd="0" destOrd="0" presId="urn:microsoft.com/office/officeart/2005/8/layout/orgChart1"/>
    <dgm:cxn modelId="{CBF8B89D-E146-4E0E-B3E2-FB1D38F6B95F}" type="presParOf" srcId="{1A372750-93FF-4973-BDD0-97C714FE6735}" destId="{D34D857E-5146-4653-8D4E-719056A43454}" srcOrd="0" destOrd="0" presId="urn:microsoft.com/office/officeart/2005/8/layout/orgChart1"/>
    <dgm:cxn modelId="{E410BB31-BF1D-477E-ADD8-CE1CB1C15359}" type="presParOf" srcId="{1A372750-93FF-4973-BDD0-97C714FE6735}" destId="{41F6013B-FF5E-4DD7-9CE5-4237AC43047A}" srcOrd="1" destOrd="0" presId="urn:microsoft.com/office/officeart/2005/8/layout/orgChart1"/>
    <dgm:cxn modelId="{ACCA7340-1AC1-4B98-9CD5-78A537358C00}" type="presParOf" srcId="{1BBF586F-D4D3-4451-9F0D-632A878F5132}" destId="{FE92B821-B82C-4B7B-AADC-B9A7A00F52D1}" srcOrd="1" destOrd="0" presId="urn:microsoft.com/office/officeart/2005/8/layout/orgChart1"/>
    <dgm:cxn modelId="{9AFB91B4-8111-4104-94D6-BD1D2ECB392E}" type="presParOf" srcId="{1BBF586F-D4D3-4451-9F0D-632A878F5132}" destId="{8CE49768-A1C6-48FE-B54E-FD7FB2777DEC}" srcOrd="2" destOrd="0" presId="urn:microsoft.com/office/officeart/2005/8/layout/orgChart1"/>
    <dgm:cxn modelId="{AA63F9CB-DBA8-4224-AE8B-4C5029FDC85E}" type="presParOf" srcId="{88507B0C-1449-49D3-B52F-E81623042011}" destId="{A2E7D88C-4107-4ACE-93A4-E2B8063EB57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4D157C-F42E-4838-80D5-3199DF373B8A}" type="doc">
      <dgm:prSet loTypeId="urn:microsoft.com/office/officeart/2005/8/layout/hProcess9" loCatId="process" qsTypeId="urn:microsoft.com/office/officeart/2005/8/quickstyle/simple1" qsCatId="simple" csTypeId="urn:microsoft.com/office/officeart/2005/8/colors/accent1_2" csCatId="accent1" phldr="1"/>
      <dgm:spPr/>
    </dgm:pt>
    <dgm:pt modelId="{D289EB06-4798-4DA9-B4EA-70F4F9FB7828}">
      <dgm:prSet phldrT="[Metin]"/>
      <dgm:spPr/>
      <dgm:t>
        <a:bodyPr/>
        <a:lstStyle/>
        <a:p>
          <a:r>
            <a:rPr lang="tr-TR" dirty="0" smtClean="0"/>
            <a:t>Görüş yazısı ve ekleri ilgili mevzuata göre incelenir giden evrak numarası verilir.</a:t>
          </a:r>
          <a:endParaRPr lang="tr-TR" dirty="0"/>
        </a:p>
      </dgm:t>
    </dgm:pt>
    <dgm:pt modelId="{0662F6FC-BF2A-424E-A6D0-BF30B70C93A2}" type="parTrans" cxnId="{3D86E5BC-4AF1-4D95-B000-49BBEC25E242}">
      <dgm:prSet/>
      <dgm:spPr/>
      <dgm:t>
        <a:bodyPr/>
        <a:lstStyle/>
        <a:p>
          <a:endParaRPr lang="tr-TR"/>
        </a:p>
      </dgm:t>
    </dgm:pt>
    <dgm:pt modelId="{E358A6CB-B71A-4483-B83B-7569AE8730D9}" type="sibTrans" cxnId="{3D86E5BC-4AF1-4D95-B000-49BBEC25E242}">
      <dgm:prSet/>
      <dgm:spPr/>
      <dgm:t>
        <a:bodyPr/>
        <a:lstStyle/>
        <a:p>
          <a:endParaRPr lang="tr-TR"/>
        </a:p>
      </dgm:t>
    </dgm:pt>
    <dgm:pt modelId="{7861FB0B-4214-455F-8901-8737BE3520D3}">
      <dgm:prSet/>
      <dgm:spPr/>
      <dgm:t>
        <a:bodyPr/>
        <a:lstStyle/>
        <a:p>
          <a:r>
            <a:rPr lang="tr-TR" smtClean="0"/>
            <a:t>Hukuki mütalaa, Rektörlük makamına üst yazı ile sunulur.</a:t>
          </a:r>
          <a:endParaRPr lang="tr-TR"/>
        </a:p>
      </dgm:t>
    </dgm:pt>
    <dgm:pt modelId="{13AF8010-2CE0-4A9A-A6F7-B5808838EFDF}" type="parTrans" cxnId="{3FB84F0B-BABA-4E41-AE7D-937D0C11F5D4}">
      <dgm:prSet/>
      <dgm:spPr/>
      <dgm:t>
        <a:bodyPr/>
        <a:lstStyle/>
        <a:p>
          <a:endParaRPr lang="tr-TR"/>
        </a:p>
      </dgm:t>
    </dgm:pt>
    <dgm:pt modelId="{8549EDEC-7B23-4703-AAA6-7EFC587E5D5F}" type="sibTrans" cxnId="{3FB84F0B-BABA-4E41-AE7D-937D0C11F5D4}">
      <dgm:prSet/>
      <dgm:spPr/>
      <dgm:t>
        <a:bodyPr/>
        <a:lstStyle/>
        <a:p>
          <a:endParaRPr lang="tr-TR"/>
        </a:p>
      </dgm:t>
    </dgm:pt>
    <dgm:pt modelId="{A92CC1A1-788D-47E9-B2E7-E7D1A938CB7B}">
      <dgm:prSet phldrT="[Metin]"/>
      <dgm:spPr/>
      <dgm:t>
        <a:bodyPr/>
        <a:lstStyle/>
        <a:p>
          <a:r>
            <a:rPr lang="tr-TR" dirty="0" smtClean="0"/>
            <a:t>Rektörlük makamından veya birimlerden görüş istenilir.</a:t>
          </a:r>
          <a:endParaRPr lang="tr-TR" dirty="0"/>
        </a:p>
      </dgm:t>
    </dgm:pt>
    <dgm:pt modelId="{DC007AF0-99B1-42CF-A191-31B9AC5C8B0F}" type="parTrans" cxnId="{6142F20B-5180-4914-84AF-B4E5FC3DDB3F}">
      <dgm:prSet/>
      <dgm:spPr/>
      <dgm:t>
        <a:bodyPr/>
        <a:lstStyle/>
        <a:p>
          <a:endParaRPr lang="tr-TR"/>
        </a:p>
      </dgm:t>
    </dgm:pt>
    <dgm:pt modelId="{4A95D445-042D-41C4-83A1-426E52F4BD16}" type="sibTrans" cxnId="{6142F20B-5180-4914-84AF-B4E5FC3DDB3F}">
      <dgm:prSet/>
      <dgm:spPr/>
      <dgm:t>
        <a:bodyPr/>
        <a:lstStyle/>
        <a:p>
          <a:endParaRPr lang="tr-TR"/>
        </a:p>
      </dgm:t>
    </dgm:pt>
    <dgm:pt modelId="{D20F80AF-5E24-471F-8068-BFB0C921F7FF}" type="pres">
      <dgm:prSet presAssocID="{6B4D157C-F42E-4838-80D5-3199DF373B8A}" presName="CompostProcess" presStyleCnt="0">
        <dgm:presLayoutVars>
          <dgm:dir/>
          <dgm:resizeHandles val="exact"/>
        </dgm:presLayoutVars>
      </dgm:prSet>
      <dgm:spPr/>
    </dgm:pt>
    <dgm:pt modelId="{139341D6-362C-44A9-81AC-6CAC1CE354D8}" type="pres">
      <dgm:prSet presAssocID="{6B4D157C-F42E-4838-80D5-3199DF373B8A}" presName="arrow" presStyleLbl="bgShp" presStyleIdx="0" presStyleCnt="1" custScaleX="117647" custLinFactNeighborX="18154" custLinFactNeighborY="-2686"/>
      <dgm:spPr/>
    </dgm:pt>
    <dgm:pt modelId="{CE3FF8C6-6373-40ED-91F3-170F07966BD2}" type="pres">
      <dgm:prSet presAssocID="{6B4D157C-F42E-4838-80D5-3199DF373B8A}" presName="linearProcess" presStyleCnt="0"/>
      <dgm:spPr/>
    </dgm:pt>
    <dgm:pt modelId="{C6F54A0F-C7F7-424B-9B3B-F316279BBD5D}" type="pres">
      <dgm:prSet presAssocID="{A92CC1A1-788D-47E9-B2E7-E7D1A938CB7B}" presName="textNode" presStyleLbl="node1" presStyleIdx="0" presStyleCnt="3">
        <dgm:presLayoutVars>
          <dgm:bulletEnabled val="1"/>
        </dgm:presLayoutVars>
      </dgm:prSet>
      <dgm:spPr/>
      <dgm:t>
        <a:bodyPr/>
        <a:lstStyle/>
        <a:p>
          <a:endParaRPr lang="tr-TR"/>
        </a:p>
      </dgm:t>
    </dgm:pt>
    <dgm:pt modelId="{456E7FCA-0754-4DE8-976D-C8F642C90C24}" type="pres">
      <dgm:prSet presAssocID="{4A95D445-042D-41C4-83A1-426E52F4BD16}" presName="sibTrans" presStyleCnt="0"/>
      <dgm:spPr/>
    </dgm:pt>
    <dgm:pt modelId="{3984B053-ABCE-43BA-9011-EBEB5F27D2D1}" type="pres">
      <dgm:prSet presAssocID="{D289EB06-4798-4DA9-B4EA-70F4F9FB7828}" presName="textNode" presStyleLbl="node1" presStyleIdx="1" presStyleCnt="3" custLinFactNeighborX="19456" custLinFactNeighborY="-2742">
        <dgm:presLayoutVars>
          <dgm:bulletEnabled val="1"/>
        </dgm:presLayoutVars>
      </dgm:prSet>
      <dgm:spPr/>
      <dgm:t>
        <a:bodyPr/>
        <a:lstStyle/>
        <a:p>
          <a:endParaRPr lang="tr-TR"/>
        </a:p>
      </dgm:t>
    </dgm:pt>
    <dgm:pt modelId="{8E9A84DF-249E-452E-B807-B8BB788F3E1C}" type="pres">
      <dgm:prSet presAssocID="{E358A6CB-B71A-4483-B83B-7569AE8730D9}" presName="sibTrans" presStyleCnt="0"/>
      <dgm:spPr/>
    </dgm:pt>
    <dgm:pt modelId="{B303234A-E6DE-4E15-93C3-4043FE95E8A2}" type="pres">
      <dgm:prSet presAssocID="{7861FB0B-4214-455F-8901-8737BE3520D3}" presName="textNode" presStyleLbl="node1" presStyleIdx="2" presStyleCnt="3">
        <dgm:presLayoutVars>
          <dgm:bulletEnabled val="1"/>
        </dgm:presLayoutVars>
      </dgm:prSet>
      <dgm:spPr/>
      <dgm:t>
        <a:bodyPr/>
        <a:lstStyle/>
        <a:p>
          <a:endParaRPr lang="tr-TR"/>
        </a:p>
      </dgm:t>
    </dgm:pt>
  </dgm:ptLst>
  <dgm:cxnLst>
    <dgm:cxn modelId="{6142F20B-5180-4914-84AF-B4E5FC3DDB3F}" srcId="{6B4D157C-F42E-4838-80D5-3199DF373B8A}" destId="{A92CC1A1-788D-47E9-B2E7-E7D1A938CB7B}" srcOrd="0" destOrd="0" parTransId="{DC007AF0-99B1-42CF-A191-31B9AC5C8B0F}" sibTransId="{4A95D445-042D-41C4-83A1-426E52F4BD16}"/>
    <dgm:cxn modelId="{3654952D-9625-4C06-A07B-E52F0417F8B6}" type="presOf" srcId="{A92CC1A1-788D-47E9-B2E7-E7D1A938CB7B}" destId="{C6F54A0F-C7F7-424B-9B3B-F316279BBD5D}" srcOrd="0" destOrd="0" presId="urn:microsoft.com/office/officeart/2005/8/layout/hProcess9"/>
    <dgm:cxn modelId="{3D86E5BC-4AF1-4D95-B000-49BBEC25E242}" srcId="{6B4D157C-F42E-4838-80D5-3199DF373B8A}" destId="{D289EB06-4798-4DA9-B4EA-70F4F9FB7828}" srcOrd="1" destOrd="0" parTransId="{0662F6FC-BF2A-424E-A6D0-BF30B70C93A2}" sibTransId="{E358A6CB-B71A-4483-B83B-7569AE8730D9}"/>
    <dgm:cxn modelId="{5664BF97-4EB8-4EC2-A604-98B9FD0F9204}" type="presOf" srcId="{6B4D157C-F42E-4838-80D5-3199DF373B8A}" destId="{D20F80AF-5E24-471F-8068-BFB0C921F7FF}" srcOrd="0" destOrd="0" presId="urn:microsoft.com/office/officeart/2005/8/layout/hProcess9"/>
    <dgm:cxn modelId="{3FB84F0B-BABA-4E41-AE7D-937D0C11F5D4}" srcId="{6B4D157C-F42E-4838-80D5-3199DF373B8A}" destId="{7861FB0B-4214-455F-8901-8737BE3520D3}" srcOrd="2" destOrd="0" parTransId="{13AF8010-2CE0-4A9A-A6F7-B5808838EFDF}" sibTransId="{8549EDEC-7B23-4703-AAA6-7EFC587E5D5F}"/>
    <dgm:cxn modelId="{6D5506D9-6481-417B-8647-FF5E49648CB0}" type="presOf" srcId="{D289EB06-4798-4DA9-B4EA-70F4F9FB7828}" destId="{3984B053-ABCE-43BA-9011-EBEB5F27D2D1}" srcOrd="0" destOrd="0" presId="urn:microsoft.com/office/officeart/2005/8/layout/hProcess9"/>
    <dgm:cxn modelId="{8E39C44E-6CBA-42EF-A8F3-043F08C30616}" type="presOf" srcId="{7861FB0B-4214-455F-8901-8737BE3520D3}" destId="{B303234A-E6DE-4E15-93C3-4043FE95E8A2}" srcOrd="0" destOrd="0" presId="urn:microsoft.com/office/officeart/2005/8/layout/hProcess9"/>
    <dgm:cxn modelId="{B1AB54DB-1AE5-4188-B760-237E2E0E1E09}" type="presParOf" srcId="{D20F80AF-5E24-471F-8068-BFB0C921F7FF}" destId="{139341D6-362C-44A9-81AC-6CAC1CE354D8}" srcOrd="0" destOrd="0" presId="urn:microsoft.com/office/officeart/2005/8/layout/hProcess9"/>
    <dgm:cxn modelId="{BD082A7B-AE94-443A-B9A6-00325B035D63}" type="presParOf" srcId="{D20F80AF-5E24-471F-8068-BFB0C921F7FF}" destId="{CE3FF8C6-6373-40ED-91F3-170F07966BD2}" srcOrd="1" destOrd="0" presId="urn:microsoft.com/office/officeart/2005/8/layout/hProcess9"/>
    <dgm:cxn modelId="{25ADB80A-01A2-462C-9625-C0B2892BDB11}" type="presParOf" srcId="{CE3FF8C6-6373-40ED-91F3-170F07966BD2}" destId="{C6F54A0F-C7F7-424B-9B3B-F316279BBD5D}" srcOrd="0" destOrd="0" presId="urn:microsoft.com/office/officeart/2005/8/layout/hProcess9"/>
    <dgm:cxn modelId="{5B4EBBC1-1BF1-426F-B954-09EC7068FC3D}" type="presParOf" srcId="{CE3FF8C6-6373-40ED-91F3-170F07966BD2}" destId="{456E7FCA-0754-4DE8-976D-C8F642C90C24}" srcOrd="1" destOrd="0" presId="urn:microsoft.com/office/officeart/2005/8/layout/hProcess9"/>
    <dgm:cxn modelId="{4F6B245E-CCD4-47F1-9F90-6C93C6A17896}" type="presParOf" srcId="{CE3FF8C6-6373-40ED-91F3-170F07966BD2}" destId="{3984B053-ABCE-43BA-9011-EBEB5F27D2D1}" srcOrd="2" destOrd="0" presId="urn:microsoft.com/office/officeart/2005/8/layout/hProcess9"/>
    <dgm:cxn modelId="{4BC6D69C-57A5-46BC-B8B2-626B3B94005E}" type="presParOf" srcId="{CE3FF8C6-6373-40ED-91F3-170F07966BD2}" destId="{8E9A84DF-249E-452E-B807-B8BB788F3E1C}" srcOrd="3" destOrd="0" presId="urn:microsoft.com/office/officeart/2005/8/layout/hProcess9"/>
    <dgm:cxn modelId="{01C6D5A9-3835-48F2-A547-64EB1EFD6CD9}" type="presParOf" srcId="{CE3FF8C6-6373-40ED-91F3-170F07966BD2}" destId="{B303234A-E6DE-4E15-93C3-4043FE95E8A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3C1A60-1D27-4AD6-A1A7-6D948168F1B3}" type="doc">
      <dgm:prSet loTypeId="urn:microsoft.com/office/officeart/2005/8/layout/chevron1" loCatId="process" qsTypeId="urn:microsoft.com/office/officeart/2005/8/quickstyle/simple1" qsCatId="simple" csTypeId="urn:microsoft.com/office/officeart/2005/8/colors/accent1_2" csCatId="accent1" phldr="1"/>
      <dgm:spPr/>
    </dgm:pt>
    <dgm:pt modelId="{73E5BB12-C44F-4C61-B20D-2B80B2EC2ED0}">
      <dgm:prSet phldrT="[Text]" custT="1"/>
      <dgm:spPr>
        <a:solidFill>
          <a:srgbClr val="92D050"/>
        </a:solidFill>
      </dgm:spPr>
      <dgm:t>
        <a:bodyPr/>
        <a:lstStyle/>
        <a:p>
          <a:r>
            <a:rPr lang="tr-TR" sz="900" dirty="0" smtClean="0">
              <a:solidFill>
                <a:schemeClr val="tx1"/>
              </a:solidFill>
            </a:rPr>
            <a:t>Program tasarlanır</a:t>
          </a:r>
          <a:endParaRPr lang="en-US" sz="900" dirty="0">
            <a:solidFill>
              <a:schemeClr val="tx1"/>
            </a:solidFill>
          </a:endParaRPr>
        </a:p>
      </dgm:t>
    </dgm:pt>
    <dgm:pt modelId="{24C7563D-55AA-4328-9EA4-BF5B00B95B3C}" type="parTrans" cxnId="{6FEF9654-6150-4524-AA49-1BD397EB2DBA}">
      <dgm:prSet/>
      <dgm:spPr/>
      <dgm:t>
        <a:bodyPr/>
        <a:lstStyle/>
        <a:p>
          <a:endParaRPr lang="en-US"/>
        </a:p>
      </dgm:t>
    </dgm:pt>
    <dgm:pt modelId="{B681BC5E-FBF3-4319-A355-2C9C9F1ECD42}" type="sibTrans" cxnId="{6FEF9654-6150-4524-AA49-1BD397EB2DBA}">
      <dgm:prSet/>
      <dgm:spPr/>
      <dgm:t>
        <a:bodyPr/>
        <a:lstStyle/>
        <a:p>
          <a:endParaRPr lang="en-US"/>
        </a:p>
      </dgm:t>
    </dgm:pt>
    <dgm:pt modelId="{A340430A-4193-4C8F-84D1-DBB688540576}">
      <dgm:prSet phldrT="[Text]" custT="1"/>
      <dgm:spPr>
        <a:solidFill>
          <a:srgbClr val="92D050"/>
        </a:solidFill>
      </dgm:spPr>
      <dgm:t>
        <a:bodyPr/>
        <a:lstStyle/>
        <a:p>
          <a:r>
            <a:rPr lang="tr-TR" sz="900" dirty="0" smtClean="0">
              <a:solidFill>
                <a:schemeClr val="tx1"/>
              </a:solidFill>
            </a:rPr>
            <a:t>Öğrenme deneyimleri </a:t>
          </a:r>
          <a:r>
            <a:rPr lang="tr-TR" sz="900" dirty="0" err="1" smtClean="0">
              <a:solidFill>
                <a:schemeClr val="tx1"/>
              </a:solidFill>
            </a:rPr>
            <a:t>paylaşıır</a:t>
          </a:r>
          <a:endParaRPr lang="tr-TR" sz="900" dirty="0" smtClean="0">
            <a:solidFill>
              <a:schemeClr val="tx1"/>
            </a:solidFill>
          </a:endParaRPr>
        </a:p>
      </dgm:t>
    </dgm:pt>
    <dgm:pt modelId="{7D77772D-2897-42CD-9508-9F24FFECA3BA}" type="parTrans" cxnId="{B336AF32-9D18-4E8E-9F6E-07C1763540E5}">
      <dgm:prSet/>
      <dgm:spPr/>
      <dgm:t>
        <a:bodyPr/>
        <a:lstStyle/>
        <a:p>
          <a:endParaRPr lang="en-US"/>
        </a:p>
      </dgm:t>
    </dgm:pt>
    <dgm:pt modelId="{58EE6ADE-B344-45C9-AE3F-B9572196A01A}" type="sibTrans" cxnId="{B336AF32-9D18-4E8E-9F6E-07C1763540E5}">
      <dgm:prSet/>
      <dgm:spPr/>
      <dgm:t>
        <a:bodyPr/>
        <a:lstStyle/>
        <a:p>
          <a:endParaRPr lang="en-US"/>
        </a:p>
      </dgm:t>
    </dgm:pt>
    <dgm:pt modelId="{50C89AC5-65BE-4B5B-9A3E-E696A623C1F5}">
      <dgm:prSet phldrT="[Text]" custT="1"/>
      <dgm:spPr>
        <a:solidFill>
          <a:srgbClr val="92D050"/>
        </a:solidFill>
      </dgm:spPr>
      <dgm:t>
        <a:bodyPr/>
        <a:lstStyle/>
        <a:p>
          <a:r>
            <a:rPr lang="tr-TR" sz="900" dirty="0" smtClean="0">
              <a:solidFill>
                <a:schemeClr val="tx1"/>
              </a:solidFill>
            </a:rPr>
            <a:t>Öğrencilerin gelişmesi sağlanır</a:t>
          </a:r>
          <a:endParaRPr lang="en-US" sz="900" dirty="0">
            <a:solidFill>
              <a:schemeClr val="tx1"/>
            </a:solidFill>
          </a:endParaRPr>
        </a:p>
      </dgm:t>
    </dgm:pt>
    <dgm:pt modelId="{509F6809-A663-4B68-9E7C-344435368EF4}" type="parTrans" cxnId="{76901FA0-605C-492B-B2CB-5537E04836D9}">
      <dgm:prSet/>
      <dgm:spPr/>
      <dgm:t>
        <a:bodyPr/>
        <a:lstStyle/>
        <a:p>
          <a:endParaRPr lang="en-US"/>
        </a:p>
      </dgm:t>
    </dgm:pt>
    <dgm:pt modelId="{9280A4DB-C296-45F1-8FD8-CAB6D9F28853}" type="sibTrans" cxnId="{76901FA0-605C-492B-B2CB-5537E04836D9}">
      <dgm:prSet/>
      <dgm:spPr/>
      <dgm:t>
        <a:bodyPr/>
        <a:lstStyle/>
        <a:p>
          <a:endParaRPr lang="en-US"/>
        </a:p>
      </dgm:t>
    </dgm:pt>
    <dgm:pt modelId="{1D250294-71E6-4B71-9AD5-5E66C3F96013}">
      <dgm:prSet custT="1"/>
      <dgm:spPr>
        <a:solidFill>
          <a:srgbClr val="92D050"/>
        </a:solidFill>
      </dgm:spPr>
      <dgm:t>
        <a:bodyPr/>
        <a:lstStyle/>
        <a:p>
          <a:r>
            <a:rPr lang="tr-TR" sz="900" dirty="0" smtClean="0">
              <a:solidFill>
                <a:schemeClr val="tx1"/>
              </a:solidFill>
            </a:rPr>
            <a:t>İhtiyaçlar belirlenir</a:t>
          </a:r>
          <a:endParaRPr lang="en-US" sz="900" dirty="0">
            <a:solidFill>
              <a:schemeClr val="tx1"/>
            </a:solidFill>
          </a:endParaRPr>
        </a:p>
      </dgm:t>
    </dgm:pt>
    <dgm:pt modelId="{4F94F646-F9E0-486B-8C1E-4E4F1F2AE4AC}" type="parTrans" cxnId="{3DEC2E82-44D8-40FB-8F46-3F681276D67E}">
      <dgm:prSet/>
      <dgm:spPr/>
      <dgm:t>
        <a:bodyPr/>
        <a:lstStyle/>
        <a:p>
          <a:endParaRPr lang="en-US"/>
        </a:p>
      </dgm:t>
    </dgm:pt>
    <dgm:pt modelId="{C4E5D67F-5305-4CAF-9DD7-A7CE8688DFAF}" type="sibTrans" cxnId="{3DEC2E82-44D8-40FB-8F46-3F681276D67E}">
      <dgm:prSet/>
      <dgm:spPr/>
      <dgm:t>
        <a:bodyPr/>
        <a:lstStyle/>
        <a:p>
          <a:endParaRPr lang="en-US"/>
        </a:p>
      </dgm:t>
    </dgm:pt>
    <dgm:pt modelId="{2DFB30DC-BC1B-4711-BBCB-6D6A6F1D8F75}">
      <dgm:prSet custT="1"/>
      <dgm:spPr>
        <a:solidFill>
          <a:srgbClr val="92D050"/>
        </a:solidFill>
      </dgm:spPr>
      <dgm:t>
        <a:bodyPr/>
        <a:lstStyle/>
        <a:p>
          <a:r>
            <a:rPr lang="tr-TR" sz="900" dirty="0" smtClean="0">
              <a:solidFill>
                <a:schemeClr val="tx1"/>
              </a:solidFill>
            </a:rPr>
            <a:t>Programın sonlandığı kanıtlanır</a:t>
          </a:r>
          <a:endParaRPr lang="en-US" sz="900" dirty="0">
            <a:solidFill>
              <a:schemeClr val="tx1"/>
            </a:solidFill>
          </a:endParaRPr>
        </a:p>
      </dgm:t>
    </dgm:pt>
    <dgm:pt modelId="{370FB985-4538-4BBD-B5E3-F6CCE9B05827}" type="parTrans" cxnId="{16E6301E-88DF-4B11-8AF8-3DD41FBC782B}">
      <dgm:prSet/>
      <dgm:spPr/>
      <dgm:t>
        <a:bodyPr/>
        <a:lstStyle/>
        <a:p>
          <a:endParaRPr lang="en-US"/>
        </a:p>
      </dgm:t>
    </dgm:pt>
    <dgm:pt modelId="{6489AD54-301D-471E-9F77-65E0EB55FD34}" type="sibTrans" cxnId="{16E6301E-88DF-4B11-8AF8-3DD41FBC782B}">
      <dgm:prSet/>
      <dgm:spPr/>
      <dgm:t>
        <a:bodyPr/>
        <a:lstStyle/>
        <a:p>
          <a:endParaRPr lang="en-US"/>
        </a:p>
      </dgm:t>
    </dgm:pt>
    <dgm:pt modelId="{7135398E-C829-4BBE-91C4-A6956859C04F}" type="pres">
      <dgm:prSet presAssocID="{AD3C1A60-1D27-4AD6-A1A7-6D948168F1B3}" presName="Name0" presStyleCnt="0">
        <dgm:presLayoutVars>
          <dgm:dir/>
          <dgm:animLvl val="lvl"/>
          <dgm:resizeHandles val="exact"/>
        </dgm:presLayoutVars>
      </dgm:prSet>
      <dgm:spPr/>
    </dgm:pt>
    <dgm:pt modelId="{5EA9F7A3-A808-421A-B075-5D1773DF8B0E}" type="pres">
      <dgm:prSet presAssocID="{1D250294-71E6-4B71-9AD5-5E66C3F96013}" presName="parTxOnly" presStyleLbl="node1" presStyleIdx="0" presStyleCnt="5" custScaleY="82263" custLinFactNeighborX="30136" custLinFactNeighborY="-24361">
        <dgm:presLayoutVars>
          <dgm:chMax val="0"/>
          <dgm:chPref val="0"/>
          <dgm:bulletEnabled val="1"/>
        </dgm:presLayoutVars>
      </dgm:prSet>
      <dgm:spPr/>
      <dgm:t>
        <a:bodyPr/>
        <a:lstStyle/>
        <a:p>
          <a:endParaRPr lang="en-US"/>
        </a:p>
      </dgm:t>
    </dgm:pt>
    <dgm:pt modelId="{828B882F-31DA-4666-9BD9-69368E26BC00}" type="pres">
      <dgm:prSet presAssocID="{C4E5D67F-5305-4CAF-9DD7-A7CE8688DFAF}" presName="parTxOnlySpace" presStyleCnt="0"/>
      <dgm:spPr/>
    </dgm:pt>
    <dgm:pt modelId="{0A392B87-AE7F-4BBB-8426-F182698D0DED}" type="pres">
      <dgm:prSet presAssocID="{73E5BB12-C44F-4C61-B20D-2B80B2EC2ED0}" presName="parTxOnly" presStyleLbl="node1" presStyleIdx="1" presStyleCnt="5" custScaleY="82263" custLinFactNeighborX="19326" custLinFactNeighborY="-19546">
        <dgm:presLayoutVars>
          <dgm:chMax val="0"/>
          <dgm:chPref val="0"/>
          <dgm:bulletEnabled val="1"/>
        </dgm:presLayoutVars>
      </dgm:prSet>
      <dgm:spPr/>
      <dgm:t>
        <a:bodyPr/>
        <a:lstStyle/>
        <a:p>
          <a:endParaRPr lang="en-US"/>
        </a:p>
      </dgm:t>
    </dgm:pt>
    <dgm:pt modelId="{E09DFC15-C436-461A-A7E8-20CDA592A669}" type="pres">
      <dgm:prSet presAssocID="{B681BC5E-FBF3-4319-A355-2C9C9F1ECD42}" presName="parTxOnlySpace" presStyleCnt="0"/>
      <dgm:spPr/>
    </dgm:pt>
    <dgm:pt modelId="{B54F4E42-830B-4E29-A922-8E2E829F2255}" type="pres">
      <dgm:prSet presAssocID="{A340430A-4193-4C8F-84D1-DBB688540576}" presName="parTxOnly" presStyleLbl="node1" presStyleIdx="2" presStyleCnt="5" custScaleY="82263" custLinFactNeighborX="24871" custLinFactNeighborY="-19662">
        <dgm:presLayoutVars>
          <dgm:chMax val="0"/>
          <dgm:chPref val="0"/>
          <dgm:bulletEnabled val="1"/>
        </dgm:presLayoutVars>
      </dgm:prSet>
      <dgm:spPr/>
      <dgm:t>
        <a:bodyPr/>
        <a:lstStyle/>
        <a:p>
          <a:endParaRPr lang="en-US"/>
        </a:p>
      </dgm:t>
    </dgm:pt>
    <dgm:pt modelId="{C1A1E9D6-C803-4888-AD85-5E45386B06E8}" type="pres">
      <dgm:prSet presAssocID="{58EE6ADE-B344-45C9-AE3F-B9572196A01A}" presName="parTxOnlySpace" presStyleCnt="0"/>
      <dgm:spPr/>
    </dgm:pt>
    <dgm:pt modelId="{A050CB54-2AA3-4C69-93CC-31F729B157B0}" type="pres">
      <dgm:prSet presAssocID="{50C89AC5-65BE-4B5B-9A3E-E696A623C1F5}" presName="parTxOnly" presStyleLbl="node1" presStyleIdx="3" presStyleCnt="5" custScaleY="82263" custLinFactNeighborX="24871" custLinFactNeighborY="-19662">
        <dgm:presLayoutVars>
          <dgm:chMax val="0"/>
          <dgm:chPref val="0"/>
          <dgm:bulletEnabled val="1"/>
        </dgm:presLayoutVars>
      </dgm:prSet>
      <dgm:spPr/>
      <dgm:t>
        <a:bodyPr/>
        <a:lstStyle/>
        <a:p>
          <a:endParaRPr lang="en-US"/>
        </a:p>
      </dgm:t>
    </dgm:pt>
    <dgm:pt modelId="{DD16E15A-FF74-4E40-995A-B750C747E076}" type="pres">
      <dgm:prSet presAssocID="{9280A4DB-C296-45F1-8FD8-CAB6D9F28853}" presName="parTxOnlySpace" presStyleCnt="0"/>
      <dgm:spPr/>
    </dgm:pt>
    <dgm:pt modelId="{18DD3EE4-4192-4B01-A11E-3CB6C2A9B1CB}" type="pres">
      <dgm:prSet presAssocID="{2DFB30DC-BC1B-4711-BBCB-6D6A6F1D8F75}" presName="parTxOnly" presStyleLbl="node1" presStyleIdx="4" presStyleCnt="5" custScaleY="82263" custLinFactNeighborX="1124" custLinFactNeighborY="-18693">
        <dgm:presLayoutVars>
          <dgm:chMax val="0"/>
          <dgm:chPref val="0"/>
          <dgm:bulletEnabled val="1"/>
        </dgm:presLayoutVars>
      </dgm:prSet>
      <dgm:spPr/>
      <dgm:t>
        <a:bodyPr/>
        <a:lstStyle/>
        <a:p>
          <a:endParaRPr lang="en-US"/>
        </a:p>
      </dgm:t>
    </dgm:pt>
  </dgm:ptLst>
  <dgm:cxnLst>
    <dgm:cxn modelId="{1F9578C6-A583-4C6F-A8B9-3C298982EAAA}" type="presOf" srcId="{2DFB30DC-BC1B-4711-BBCB-6D6A6F1D8F75}" destId="{18DD3EE4-4192-4B01-A11E-3CB6C2A9B1CB}" srcOrd="0" destOrd="0" presId="urn:microsoft.com/office/officeart/2005/8/layout/chevron1"/>
    <dgm:cxn modelId="{9729B453-DF47-497D-BB5D-E19AF761CF82}" type="presOf" srcId="{AD3C1A60-1D27-4AD6-A1A7-6D948168F1B3}" destId="{7135398E-C829-4BBE-91C4-A6956859C04F}" srcOrd="0" destOrd="0" presId="urn:microsoft.com/office/officeart/2005/8/layout/chevron1"/>
    <dgm:cxn modelId="{82A714A6-8D42-47FB-BC1C-19200FA7222F}" type="presOf" srcId="{50C89AC5-65BE-4B5B-9A3E-E696A623C1F5}" destId="{A050CB54-2AA3-4C69-93CC-31F729B157B0}" srcOrd="0" destOrd="0" presId="urn:microsoft.com/office/officeart/2005/8/layout/chevron1"/>
    <dgm:cxn modelId="{3DEC2E82-44D8-40FB-8F46-3F681276D67E}" srcId="{AD3C1A60-1D27-4AD6-A1A7-6D948168F1B3}" destId="{1D250294-71E6-4B71-9AD5-5E66C3F96013}" srcOrd="0" destOrd="0" parTransId="{4F94F646-F9E0-486B-8C1E-4E4F1F2AE4AC}" sibTransId="{C4E5D67F-5305-4CAF-9DD7-A7CE8688DFAF}"/>
    <dgm:cxn modelId="{6FEF9654-6150-4524-AA49-1BD397EB2DBA}" srcId="{AD3C1A60-1D27-4AD6-A1A7-6D948168F1B3}" destId="{73E5BB12-C44F-4C61-B20D-2B80B2EC2ED0}" srcOrd="1" destOrd="0" parTransId="{24C7563D-55AA-4328-9EA4-BF5B00B95B3C}" sibTransId="{B681BC5E-FBF3-4319-A355-2C9C9F1ECD42}"/>
    <dgm:cxn modelId="{FD169317-A40F-47EA-B204-477D1686A81F}" type="presOf" srcId="{73E5BB12-C44F-4C61-B20D-2B80B2EC2ED0}" destId="{0A392B87-AE7F-4BBB-8426-F182698D0DED}" srcOrd="0" destOrd="0" presId="urn:microsoft.com/office/officeart/2005/8/layout/chevron1"/>
    <dgm:cxn modelId="{76901FA0-605C-492B-B2CB-5537E04836D9}" srcId="{AD3C1A60-1D27-4AD6-A1A7-6D948168F1B3}" destId="{50C89AC5-65BE-4B5B-9A3E-E696A623C1F5}" srcOrd="3" destOrd="0" parTransId="{509F6809-A663-4B68-9E7C-344435368EF4}" sibTransId="{9280A4DB-C296-45F1-8FD8-CAB6D9F28853}"/>
    <dgm:cxn modelId="{B336AF32-9D18-4E8E-9F6E-07C1763540E5}" srcId="{AD3C1A60-1D27-4AD6-A1A7-6D948168F1B3}" destId="{A340430A-4193-4C8F-84D1-DBB688540576}" srcOrd="2" destOrd="0" parTransId="{7D77772D-2897-42CD-9508-9F24FFECA3BA}" sibTransId="{58EE6ADE-B344-45C9-AE3F-B9572196A01A}"/>
    <dgm:cxn modelId="{16E6301E-88DF-4B11-8AF8-3DD41FBC782B}" srcId="{AD3C1A60-1D27-4AD6-A1A7-6D948168F1B3}" destId="{2DFB30DC-BC1B-4711-BBCB-6D6A6F1D8F75}" srcOrd="4" destOrd="0" parTransId="{370FB985-4538-4BBD-B5E3-F6CCE9B05827}" sibTransId="{6489AD54-301D-471E-9F77-65E0EB55FD34}"/>
    <dgm:cxn modelId="{69283B12-0C18-444E-AED4-631F0AE7F5C2}" type="presOf" srcId="{A340430A-4193-4C8F-84D1-DBB688540576}" destId="{B54F4E42-830B-4E29-A922-8E2E829F2255}" srcOrd="0" destOrd="0" presId="urn:microsoft.com/office/officeart/2005/8/layout/chevron1"/>
    <dgm:cxn modelId="{81BE19EA-793E-4821-96AB-AEF52F72828A}" type="presOf" srcId="{1D250294-71E6-4B71-9AD5-5E66C3F96013}" destId="{5EA9F7A3-A808-421A-B075-5D1773DF8B0E}" srcOrd="0" destOrd="0" presId="urn:microsoft.com/office/officeart/2005/8/layout/chevron1"/>
    <dgm:cxn modelId="{6471983B-12DF-41B3-8349-2121A4F15FD7}" type="presParOf" srcId="{7135398E-C829-4BBE-91C4-A6956859C04F}" destId="{5EA9F7A3-A808-421A-B075-5D1773DF8B0E}" srcOrd="0" destOrd="0" presId="urn:microsoft.com/office/officeart/2005/8/layout/chevron1"/>
    <dgm:cxn modelId="{5FDFF263-61F2-445D-BE78-B2C9B927F7A6}" type="presParOf" srcId="{7135398E-C829-4BBE-91C4-A6956859C04F}" destId="{828B882F-31DA-4666-9BD9-69368E26BC00}" srcOrd="1" destOrd="0" presId="urn:microsoft.com/office/officeart/2005/8/layout/chevron1"/>
    <dgm:cxn modelId="{3EC08FDC-E5BA-446A-892C-0AD08D8C3CE5}" type="presParOf" srcId="{7135398E-C829-4BBE-91C4-A6956859C04F}" destId="{0A392B87-AE7F-4BBB-8426-F182698D0DED}" srcOrd="2" destOrd="0" presId="urn:microsoft.com/office/officeart/2005/8/layout/chevron1"/>
    <dgm:cxn modelId="{16983773-39CD-4DB7-A096-815A225324DD}" type="presParOf" srcId="{7135398E-C829-4BBE-91C4-A6956859C04F}" destId="{E09DFC15-C436-461A-A7E8-20CDA592A669}" srcOrd="3" destOrd="0" presId="urn:microsoft.com/office/officeart/2005/8/layout/chevron1"/>
    <dgm:cxn modelId="{47F3B48A-80E3-4DA4-B3F0-504779236B84}" type="presParOf" srcId="{7135398E-C829-4BBE-91C4-A6956859C04F}" destId="{B54F4E42-830B-4E29-A922-8E2E829F2255}" srcOrd="4" destOrd="0" presId="urn:microsoft.com/office/officeart/2005/8/layout/chevron1"/>
    <dgm:cxn modelId="{E7B180AB-CA3E-4058-9DF9-9F4F28A15C04}" type="presParOf" srcId="{7135398E-C829-4BBE-91C4-A6956859C04F}" destId="{C1A1E9D6-C803-4888-AD85-5E45386B06E8}" srcOrd="5" destOrd="0" presId="urn:microsoft.com/office/officeart/2005/8/layout/chevron1"/>
    <dgm:cxn modelId="{62CBE9AA-EF53-45E5-A4FE-17F16214B506}" type="presParOf" srcId="{7135398E-C829-4BBE-91C4-A6956859C04F}" destId="{A050CB54-2AA3-4C69-93CC-31F729B157B0}" srcOrd="6" destOrd="0" presId="urn:microsoft.com/office/officeart/2005/8/layout/chevron1"/>
    <dgm:cxn modelId="{FCFCF293-B58F-4857-850B-94408034631A}" type="presParOf" srcId="{7135398E-C829-4BBE-91C4-A6956859C04F}" destId="{DD16E15A-FF74-4E40-995A-B750C747E076}" srcOrd="7" destOrd="0" presId="urn:microsoft.com/office/officeart/2005/8/layout/chevron1"/>
    <dgm:cxn modelId="{7D614824-E892-49D9-B447-2E865EBA779F}" type="presParOf" srcId="{7135398E-C829-4BBE-91C4-A6956859C04F}" destId="{18DD3EE4-4192-4B01-A11E-3CB6C2A9B1CB}"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3C1A60-1D27-4AD6-A1A7-6D948168F1B3}" type="doc">
      <dgm:prSet loTypeId="urn:microsoft.com/office/officeart/2005/8/layout/chevron1" loCatId="process" qsTypeId="urn:microsoft.com/office/officeart/2005/8/quickstyle/simple1" qsCatId="simple" csTypeId="urn:microsoft.com/office/officeart/2005/8/colors/accent1_2" csCatId="accent1" phldr="1"/>
      <dgm:spPr/>
    </dgm:pt>
    <dgm:pt modelId="{73E5BB12-C44F-4C61-B20D-2B80B2EC2ED0}">
      <dgm:prSet phldrT="[Text]" custT="1"/>
      <dgm:spPr>
        <a:solidFill>
          <a:srgbClr val="92D050"/>
        </a:solidFill>
      </dgm:spPr>
      <dgm:t>
        <a:bodyPr/>
        <a:lstStyle/>
        <a:p>
          <a:r>
            <a:rPr lang="tr-TR" sz="900" dirty="0" smtClean="0">
              <a:solidFill>
                <a:schemeClr val="tx1"/>
              </a:solidFill>
            </a:rPr>
            <a:t>Ortak ilgi alanları saptanır</a:t>
          </a:r>
          <a:endParaRPr lang="en-US" sz="900" dirty="0">
            <a:solidFill>
              <a:schemeClr val="tx1"/>
            </a:solidFill>
          </a:endParaRPr>
        </a:p>
      </dgm:t>
    </dgm:pt>
    <dgm:pt modelId="{24C7563D-55AA-4328-9EA4-BF5B00B95B3C}" type="parTrans" cxnId="{6FEF9654-6150-4524-AA49-1BD397EB2DBA}">
      <dgm:prSet/>
      <dgm:spPr/>
      <dgm:t>
        <a:bodyPr/>
        <a:lstStyle/>
        <a:p>
          <a:endParaRPr lang="en-US"/>
        </a:p>
      </dgm:t>
    </dgm:pt>
    <dgm:pt modelId="{B681BC5E-FBF3-4319-A355-2C9C9F1ECD42}" type="sibTrans" cxnId="{6FEF9654-6150-4524-AA49-1BD397EB2DBA}">
      <dgm:prSet/>
      <dgm:spPr/>
      <dgm:t>
        <a:bodyPr/>
        <a:lstStyle/>
        <a:p>
          <a:endParaRPr lang="en-US"/>
        </a:p>
      </dgm:t>
    </dgm:pt>
    <dgm:pt modelId="{A340430A-4193-4C8F-84D1-DBB688540576}">
      <dgm:prSet phldrT="[Text]" custT="1"/>
      <dgm:spPr>
        <a:solidFill>
          <a:srgbClr val="92D050"/>
        </a:solidFill>
      </dgm:spPr>
      <dgm:t>
        <a:bodyPr/>
        <a:lstStyle/>
        <a:p>
          <a:r>
            <a:rPr lang="tr-TR" sz="900" dirty="0" smtClean="0">
              <a:solidFill>
                <a:schemeClr val="tx1"/>
              </a:solidFill>
            </a:rPr>
            <a:t>İşbirliği modeli tanımlanır</a:t>
          </a:r>
        </a:p>
      </dgm:t>
    </dgm:pt>
    <dgm:pt modelId="{7D77772D-2897-42CD-9508-9F24FFECA3BA}" type="parTrans" cxnId="{B336AF32-9D18-4E8E-9F6E-07C1763540E5}">
      <dgm:prSet/>
      <dgm:spPr/>
      <dgm:t>
        <a:bodyPr/>
        <a:lstStyle/>
        <a:p>
          <a:endParaRPr lang="en-US"/>
        </a:p>
      </dgm:t>
    </dgm:pt>
    <dgm:pt modelId="{58EE6ADE-B344-45C9-AE3F-B9572196A01A}" type="sibTrans" cxnId="{B336AF32-9D18-4E8E-9F6E-07C1763540E5}">
      <dgm:prSet/>
      <dgm:spPr/>
      <dgm:t>
        <a:bodyPr/>
        <a:lstStyle/>
        <a:p>
          <a:endParaRPr lang="en-US"/>
        </a:p>
      </dgm:t>
    </dgm:pt>
    <dgm:pt modelId="{50C89AC5-65BE-4B5B-9A3E-E696A623C1F5}">
      <dgm:prSet phldrT="[Text]" custT="1"/>
      <dgm:spPr>
        <a:solidFill>
          <a:srgbClr val="92D050"/>
        </a:solidFill>
      </dgm:spPr>
      <dgm:t>
        <a:bodyPr/>
        <a:lstStyle/>
        <a:p>
          <a:r>
            <a:rPr lang="tr-TR" sz="900" dirty="0" smtClean="0">
              <a:solidFill>
                <a:schemeClr val="tx1"/>
              </a:solidFill>
            </a:rPr>
            <a:t>Fırsatlar yapılandırılır</a:t>
          </a:r>
          <a:endParaRPr lang="en-US" sz="900" dirty="0">
            <a:solidFill>
              <a:schemeClr val="tx1"/>
            </a:solidFill>
          </a:endParaRPr>
        </a:p>
      </dgm:t>
    </dgm:pt>
    <dgm:pt modelId="{509F6809-A663-4B68-9E7C-344435368EF4}" type="parTrans" cxnId="{76901FA0-605C-492B-B2CB-5537E04836D9}">
      <dgm:prSet/>
      <dgm:spPr/>
      <dgm:t>
        <a:bodyPr/>
        <a:lstStyle/>
        <a:p>
          <a:endParaRPr lang="en-US"/>
        </a:p>
      </dgm:t>
    </dgm:pt>
    <dgm:pt modelId="{9280A4DB-C296-45F1-8FD8-CAB6D9F28853}" type="sibTrans" cxnId="{76901FA0-605C-492B-B2CB-5537E04836D9}">
      <dgm:prSet/>
      <dgm:spPr/>
      <dgm:t>
        <a:bodyPr/>
        <a:lstStyle/>
        <a:p>
          <a:endParaRPr lang="en-US"/>
        </a:p>
      </dgm:t>
    </dgm:pt>
    <dgm:pt modelId="{1D250294-71E6-4B71-9AD5-5E66C3F96013}">
      <dgm:prSet custT="1"/>
      <dgm:spPr>
        <a:solidFill>
          <a:srgbClr val="92D050"/>
        </a:solidFill>
      </dgm:spPr>
      <dgm:t>
        <a:bodyPr/>
        <a:lstStyle/>
        <a:p>
          <a:r>
            <a:rPr lang="tr-TR" sz="900" dirty="0" smtClean="0">
              <a:solidFill>
                <a:schemeClr val="tx1"/>
              </a:solidFill>
            </a:rPr>
            <a:t>Fırsatlar belirlenir</a:t>
          </a:r>
          <a:endParaRPr lang="en-US" sz="900" dirty="0">
            <a:solidFill>
              <a:schemeClr val="tx1"/>
            </a:solidFill>
          </a:endParaRPr>
        </a:p>
      </dgm:t>
    </dgm:pt>
    <dgm:pt modelId="{4F94F646-F9E0-486B-8C1E-4E4F1F2AE4AC}" type="parTrans" cxnId="{3DEC2E82-44D8-40FB-8F46-3F681276D67E}">
      <dgm:prSet/>
      <dgm:spPr/>
      <dgm:t>
        <a:bodyPr/>
        <a:lstStyle/>
        <a:p>
          <a:endParaRPr lang="en-US"/>
        </a:p>
      </dgm:t>
    </dgm:pt>
    <dgm:pt modelId="{C4E5D67F-5305-4CAF-9DD7-A7CE8688DFAF}" type="sibTrans" cxnId="{3DEC2E82-44D8-40FB-8F46-3F681276D67E}">
      <dgm:prSet/>
      <dgm:spPr/>
      <dgm:t>
        <a:bodyPr/>
        <a:lstStyle/>
        <a:p>
          <a:endParaRPr lang="en-US"/>
        </a:p>
      </dgm:t>
    </dgm:pt>
    <dgm:pt modelId="{516C261C-B3D8-45BC-A9D8-ECE4087819F0}">
      <dgm:prSet custT="1"/>
      <dgm:spPr>
        <a:solidFill>
          <a:srgbClr val="92D050"/>
        </a:solidFill>
      </dgm:spPr>
      <dgm:t>
        <a:bodyPr/>
        <a:lstStyle/>
        <a:p>
          <a:r>
            <a:rPr lang="tr-TR" sz="1100" dirty="0" smtClean="0">
              <a:solidFill>
                <a:schemeClr val="tx1"/>
              </a:solidFill>
            </a:rPr>
            <a:t>Paylaşılan yararlar garantilenir</a:t>
          </a:r>
          <a:endParaRPr lang="en-US" sz="1100" dirty="0">
            <a:solidFill>
              <a:schemeClr val="tx1"/>
            </a:solidFill>
          </a:endParaRPr>
        </a:p>
      </dgm:t>
    </dgm:pt>
    <dgm:pt modelId="{4CFE6EC5-5895-4D7A-B61A-76EF72AF3549}" type="parTrans" cxnId="{F7F0B162-4C53-42EE-B6F7-9406D7EC65F5}">
      <dgm:prSet/>
      <dgm:spPr/>
      <dgm:t>
        <a:bodyPr/>
        <a:lstStyle/>
        <a:p>
          <a:endParaRPr lang="en-US"/>
        </a:p>
      </dgm:t>
    </dgm:pt>
    <dgm:pt modelId="{460D0C44-8C6E-40B2-822E-05A3115E6679}" type="sibTrans" cxnId="{F7F0B162-4C53-42EE-B6F7-9406D7EC65F5}">
      <dgm:prSet/>
      <dgm:spPr/>
      <dgm:t>
        <a:bodyPr/>
        <a:lstStyle/>
        <a:p>
          <a:endParaRPr lang="en-US"/>
        </a:p>
      </dgm:t>
    </dgm:pt>
    <dgm:pt modelId="{7135398E-C829-4BBE-91C4-A6956859C04F}" type="pres">
      <dgm:prSet presAssocID="{AD3C1A60-1D27-4AD6-A1A7-6D948168F1B3}" presName="Name0" presStyleCnt="0">
        <dgm:presLayoutVars>
          <dgm:dir/>
          <dgm:animLvl val="lvl"/>
          <dgm:resizeHandles val="exact"/>
        </dgm:presLayoutVars>
      </dgm:prSet>
      <dgm:spPr/>
    </dgm:pt>
    <dgm:pt modelId="{5EA9F7A3-A808-421A-B075-5D1773DF8B0E}" type="pres">
      <dgm:prSet presAssocID="{1D250294-71E6-4B71-9AD5-5E66C3F96013}" presName="parTxOnly" presStyleLbl="node1" presStyleIdx="0" presStyleCnt="5" custScaleY="71712" custLinFactNeighborX="24871" custLinFactNeighborY="-16352">
        <dgm:presLayoutVars>
          <dgm:chMax val="0"/>
          <dgm:chPref val="0"/>
          <dgm:bulletEnabled val="1"/>
        </dgm:presLayoutVars>
      </dgm:prSet>
      <dgm:spPr/>
      <dgm:t>
        <a:bodyPr/>
        <a:lstStyle/>
        <a:p>
          <a:endParaRPr lang="en-US"/>
        </a:p>
      </dgm:t>
    </dgm:pt>
    <dgm:pt modelId="{828B882F-31DA-4666-9BD9-69368E26BC00}" type="pres">
      <dgm:prSet presAssocID="{C4E5D67F-5305-4CAF-9DD7-A7CE8688DFAF}" presName="parTxOnlySpace" presStyleCnt="0"/>
      <dgm:spPr/>
    </dgm:pt>
    <dgm:pt modelId="{0A392B87-AE7F-4BBB-8426-F182698D0DED}" type="pres">
      <dgm:prSet presAssocID="{73E5BB12-C44F-4C61-B20D-2B80B2EC2ED0}" presName="parTxOnly" presStyleLbl="node1" presStyleIdx="1" presStyleCnt="5" custScaleY="71712" custLinFactNeighborX="24871" custLinFactNeighborY="-11566">
        <dgm:presLayoutVars>
          <dgm:chMax val="0"/>
          <dgm:chPref val="0"/>
          <dgm:bulletEnabled val="1"/>
        </dgm:presLayoutVars>
      </dgm:prSet>
      <dgm:spPr/>
      <dgm:t>
        <a:bodyPr/>
        <a:lstStyle/>
        <a:p>
          <a:endParaRPr lang="en-US"/>
        </a:p>
      </dgm:t>
    </dgm:pt>
    <dgm:pt modelId="{E09DFC15-C436-461A-A7E8-20CDA592A669}" type="pres">
      <dgm:prSet presAssocID="{B681BC5E-FBF3-4319-A355-2C9C9F1ECD42}" presName="parTxOnlySpace" presStyleCnt="0"/>
      <dgm:spPr/>
    </dgm:pt>
    <dgm:pt modelId="{B54F4E42-830B-4E29-A922-8E2E829F2255}" type="pres">
      <dgm:prSet presAssocID="{A340430A-4193-4C8F-84D1-DBB688540576}" presName="parTxOnly" presStyleLbl="node1" presStyleIdx="2" presStyleCnt="5" custScaleY="71712" custLinFactNeighborX="24871" custLinFactNeighborY="-11566">
        <dgm:presLayoutVars>
          <dgm:chMax val="0"/>
          <dgm:chPref val="0"/>
          <dgm:bulletEnabled val="1"/>
        </dgm:presLayoutVars>
      </dgm:prSet>
      <dgm:spPr/>
      <dgm:t>
        <a:bodyPr/>
        <a:lstStyle/>
        <a:p>
          <a:endParaRPr lang="en-US"/>
        </a:p>
      </dgm:t>
    </dgm:pt>
    <dgm:pt modelId="{C1A1E9D6-C803-4888-AD85-5E45386B06E8}" type="pres">
      <dgm:prSet presAssocID="{58EE6ADE-B344-45C9-AE3F-B9572196A01A}" presName="parTxOnlySpace" presStyleCnt="0"/>
      <dgm:spPr/>
    </dgm:pt>
    <dgm:pt modelId="{A050CB54-2AA3-4C69-93CC-31F729B157B0}" type="pres">
      <dgm:prSet presAssocID="{50C89AC5-65BE-4B5B-9A3E-E696A623C1F5}" presName="parTxOnly" presStyleLbl="node1" presStyleIdx="3" presStyleCnt="5" custScaleY="71712" custLinFactNeighborX="24871" custLinFactNeighborY="-11566">
        <dgm:presLayoutVars>
          <dgm:chMax val="0"/>
          <dgm:chPref val="0"/>
          <dgm:bulletEnabled val="1"/>
        </dgm:presLayoutVars>
      </dgm:prSet>
      <dgm:spPr/>
      <dgm:t>
        <a:bodyPr/>
        <a:lstStyle/>
        <a:p>
          <a:endParaRPr lang="en-US"/>
        </a:p>
      </dgm:t>
    </dgm:pt>
    <dgm:pt modelId="{DD16E15A-FF74-4E40-995A-B750C747E076}" type="pres">
      <dgm:prSet presAssocID="{9280A4DB-C296-45F1-8FD8-CAB6D9F28853}" presName="parTxOnlySpace" presStyleCnt="0"/>
      <dgm:spPr/>
    </dgm:pt>
    <dgm:pt modelId="{37C08375-7917-4746-97FB-4B6E13D2E4C0}" type="pres">
      <dgm:prSet presAssocID="{516C261C-B3D8-45BC-A9D8-ECE4087819F0}" presName="parTxOnly" presStyleLbl="node1" presStyleIdx="4" presStyleCnt="5" custScaleY="71712" custLinFactNeighborY="-11566">
        <dgm:presLayoutVars>
          <dgm:chMax val="0"/>
          <dgm:chPref val="0"/>
          <dgm:bulletEnabled val="1"/>
        </dgm:presLayoutVars>
      </dgm:prSet>
      <dgm:spPr/>
      <dgm:t>
        <a:bodyPr/>
        <a:lstStyle/>
        <a:p>
          <a:endParaRPr lang="en-US"/>
        </a:p>
      </dgm:t>
    </dgm:pt>
  </dgm:ptLst>
  <dgm:cxnLst>
    <dgm:cxn modelId="{3DEC2E82-44D8-40FB-8F46-3F681276D67E}" srcId="{AD3C1A60-1D27-4AD6-A1A7-6D948168F1B3}" destId="{1D250294-71E6-4B71-9AD5-5E66C3F96013}" srcOrd="0" destOrd="0" parTransId="{4F94F646-F9E0-486B-8C1E-4E4F1F2AE4AC}" sibTransId="{C4E5D67F-5305-4CAF-9DD7-A7CE8688DFAF}"/>
    <dgm:cxn modelId="{F7F0B162-4C53-42EE-B6F7-9406D7EC65F5}" srcId="{AD3C1A60-1D27-4AD6-A1A7-6D948168F1B3}" destId="{516C261C-B3D8-45BC-A9D8-ECE4087819F0}" srcOrd="4" destOrd="0" parTransId="{4CFE6EC5-5895-4D7A-B61A-76EF72AF3549}" sibTransId="{460D0C44-8C6E-40B2-822E-05A3115E6679}"/>
    <dgm:cxn modelId="{D32DD4F3-08C8-4123-AFE4-AAE566E296F0}" type="presOf" srcId="{516C261C-B3D8-45BC-A9D8-ECE4087819F0}" destId="{37C08375-7917-4746-97FB-4B6E13D2E4C0}" srcOrd="0" destOrd="0" presId="urn:microsoft.com/office/officeart/2005/8/layout/chevron1"/>
    <dgm:cxn modelId="{9729B453-DF47-497D-BB5D-E19AF761CF82}" type="presOf" srcId="{AD3C1A60-1D27-4AD6-A1A7-6D948168F1B3}" destId="{7135398E-C829-4BBE-91C4-A6956859C04F}" srcOrd="0" destOrd="0" presId="urn:microsoft.com/office/officeart/2005/8/layout/chevron1"/>
    <dgm:cxn modelId="{69283B12-0C18-444E-AED4-631F0AE7F5C2}" type="presOf" srcId="{A340430A-4193-4C8F-84D1-DBB688540576}" destId="{B54F4E42-830B-4E29-A922-8E2E829F2255}" srcOrd="0" destOrd="0" presId="urn:microsoft.com/office/officeart/2005/8/layout/chevron1"/>
    <dgm:cxn modelId="{81BE19EA-793E-4821-96AB-AEF52F72828A}" type="presOf" srcId="{1D250294-71E6-4B71-9AD5-5E66C3F96013}" destId="{5EA9F7A3-A808-421A-B075-5D1773DF8B0E}" srcOrd="0" destOrd="0" presId="urn:microsoft.com/office/officeart/2005/8/layout/chevron1"/>
    <dgm:cxn modelId="{B336AF32-9D18-4E8E-9F6E-07C1763540E5}" srcId="{AD3C1A60-1D27-4AD6-A1A7-6D948168F1B3}" destId="{A340430A-4193-4C8F-84D1-DBB688540576}" srcOrd="2" destOrd="0" parTransId="{7D77772D-2897-42CD-9508-9F24FFECA3BA}" sibTransId="{58EE6ADE-B344-45C9-AE3F-B9572196A01A}"/>
    <dgm:cxn modelId="{6FEF9654-6150-4524-AA49-1BD397EB2DBA}" srcId="{AD3C1A60-1D27-4AD6-A1A7-6D948168F1B3}" destId="{73E5BB12-C44F-4C61-B20D-2B80B2EC2ED0}" srcOrd="1" destOrd="0" parTransId="{24C7563D-55AA-4328-9EA4-BF5B00B95B3C}" sibTransId="{B681BC5E-FBF3-4319-A355-2C9C9F1ECD42}"/>
    <dgm:cxn modelId="{76901FA0-605C-492B-B2CB-5537E04836D9}" srcId="{AD3C1A60-1D27-4AD6-A1A7-6D948168F1B3}" destId="{50C89AC5-65BE-4B5B-9A3E-E696A623C1F5}" srcOrd="3" destOrd="0" parTransId="{509F6809-A663-4B68-9E7C-344435368EF4}" sibTransId="{9280A4DB-C296-45F1-8FD8-CAB6D9F28853}"/>
    <dgm:cxn modelId="{82A714A6-8D42-47FB-BC1C-19200FA7222F}" type="presOf" srcId="{50C89AC5-65BE-4B5B-9A3E-E696A623C1F5}" destId="{A050CB54-2AA3-4C69-93CC-31F729B157B0}" srcOrd="0" destOrd="0" presId="urn:microsoft.com/office/officeart/2005/8/layout/chevron1"/>
    <dgm:cxn modelId="{FD169317-A40F-47EA-B204-477D1686A81F}" type="presOf" srcId="{73E5BB12-C44F-4C61-B20D-2B80B2EC2ED0}" destId="{0A392B87-AE7F-4BBB-8426-F182698D0DED}" srcOrd="0" destOrd="0" presId="urn:microsoft.com/office/officeart/2005/8/layout/chevron1"/>
    <dgm:cxn modelId="{6471983B-12DF-41B3-8349-2121A4F15FD7}" type="presParOf" srcId="{7135398E-C829-4BBE-91C4-A6956859C04F}" destId="{5EA9F7A3-A808-421A-B075-5D1773DF8B0E}" srcOrd="0" destOrd="0" presId="urn:microsoft.com/office/officeart/2005/8/layout/chevron1"/>
    <dgm:cxn modelId="{5FDFF263-61F2-445D-BE78-B2C9B927F7A6}" type="presParOf" srcId="{7135398E-C829-4BBE-91C4-A6956859C04F}" destId="{828B882F-31DA-4666-9BD9-69368E26BC00}" srcOrd="1" destOrd="0" presId="urn:microsoft.com/office/officeart/2005/8/layout/chevron1"/>
    <dgm:cxn modelId="{3EC08FDC-E5BA-446A-892C-0AD08D8C3CE5}" type="presParOf" srcId="{7135398E-C829-4BBE-91C4-A6956859C04F}" destId="{0A392B87-AE7F-4BBB-8426-F182698D0DED}" srcOrd="2" destOrd="0" presId="urn:microsoft.com/office/officeart/2005/8/layout/chevron1"/>
    <dgm:cxn modelId="{16983773-39CD-4DB7-A096-815A225324DD}" type="presParOf" srcId="{7135398E-C829-4BBE-91C4-A6956859C04F}" destId="{E09DFC15-C436-461A-A7E8-20CDA592A669}" srcOrd="3" destOrd="0" presId="urn:microsoft.com/office/officeart/2005/8/layout/chevron1"/>
    <dgm:cxn modelId="{47F3B48A-80E3-4DA4-B3F0-504779236B84}" type="presParOf" srcId="{7135398E-C829-4BBE-91C4-A6956859C04F}" destId="{B54F4E42-830B-4E29-A922-8E2E829F2255}" srcOrd="4" destOrd="0" presId="urn:microsoft.com/office/officeart/2005/8/layout/chevron1"/>
    <dgm:cxn modelId="{E7B180AB-CA3E-4058-9DF9-9F4F28A15C04}" type="presParOf" srcId="{7135398E-C829-4BBE-91C4-A6956859C04F}" destId="{C1A1E9D6-C803-4888-AD85-5E45386B06E8}" srcOrd="5" destOrd="0" presId="urn:microsoft.com/office/officeart/2005/8/layout/chevron1"/>
    <dgm:cxn modelId="{62CBE9AA-EF53-45E5-A4FE-17F16214B506}" type="presParOf" srcId="{7135398E-C829-4BBE-91C4-A6956859C04F}" destId="{A050CB54-2AA3-4C69-93CC-31F729B157B0}" srcOrd="6" destOrd="0" presId="urn:microsoft.com/office/officeart/2005/8/layout/chevron1"/>
    <dgm:cxn modelId="{FCFCF293-B58F-4857-850B-94408034631A}" type="presParOf" srcId="{7135398E-C829-4BBE-91C4-A6956859C04F}" destId="{DD16E15A-FF74-4E40-995A-B750C747E076}" srcOrd="7" destOrd="0" presId="urn:microsoft.com/office/officeart/2005/8/layout/chevron1"/>
    <dgm:cxn modelId="{23E99FD0-FA8C-49D9-8598-A9FDAE4A6C67}" type="presParOf" srcId="{7135398E-C829-4BBE-91C4-A6956859C04F}" destId="{37C08375-7917-4746-97FB-4B6E13D2E4C0}" srcOrd="8"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3C1A60-1D27-4AD6-A1A7-6D948168F1B3}" type="doc">
      <dgm:prSet loTypeId="urn:microsoft.com/office/officeart/2005/8/layout/chevron1" loCatId="process" qsTypeId="urn:microsoft.com/office/officeart/2005/8/quickstyle/simple1" qsCatId="simple" csTypeId="urn:microsoft.com/office/officeart/2005/8/colors/accent1_2" csCatId="accent1" phldr="1"/>
      <dgm:spPr/>
    </dgm:pt>
    <dgm:pt modelId="{73E5BB12-C44F-4C61-B20D-2B80B2EC2ED0}">
      <dgm:prSet phldrT="[Text]" custT="1"/>
      <dgm:spPr>
        <a:solidFill>
          <a:srgbClr val="92D050"/>
        </a:solidFill>
      </dgm:spPr>
      <dgm:t>
        <a:bodyPr/>
        <a:lstStyle/>
        <a:p>
          <a:r>
            <a:rPr lang="tr-TR" sz="900" dirty="0" smtClean="0">
              <a:solidFill>
                <a:schemeClr val="tx1"/>
              </a:solidFill>
            </a:rPr>
            <a:t>Araştırma fonu sağlanır </a:t>
          </a:r>
          <a:endParaRPr lang="en-US" sz="900" dirty="0">
            <a:solidFill>
              <a:schemeClr val="tx1"/>
            </a:solidFill>
          </a:endParaRPr>
        </a:p>
      </dgm:t>
    </dgm:pt>
    <dgm:pt modelId="{24C7563D-55AA-4328-9EA4-BF5B00B95B3C}" type="parTrans" cxnId="{6FEF9654-6150-4524-AA49-1BD397EB2DBA}">
      <dgm:prSet/>
      <dgm:spPr/>
      <dgm:t>
        <a:bodyPr/>
        <a:lstStyle/>
        <a:p>
          <a:endParaRPr lang="en-US"/>
        </a:p>
      </dgm:t>
    </dgm:pt>
    <dgm:pt modelId="{B681BC5E-FBF3-4319-A355-2C9C9F1ECD42}" type="sibTrans" cxnId="{6FEF9654-6150-4524-AA49-1BD397EB2DBA}">
      <dgm:prSet/>
      <dgm:spPr/>
      <dgm:t>
        <a:bodyPr/>
        <a:lstStyle/>
        <a:p>
          <a:endParaRPr lang="en-US"/>
        </a:p>
      </dgm:t>
    </dgm:pt>
    <dgm:pt modelId="{A340430A-4193-4C8F-84D1-DBB688540576}">
      <dgm:prSet phldrT="[Text]" custT="1"/>
      <dgm:spPr>
        <a:solidFill>
          <a:srgbClr val="92D050"/>
        </a:solidFill>
      </dgm:spPr>
      <dgm:t>
        <a:bodyPr/>
        <a:lstStyle/>
        <a:p>
          <a:r>
            <a:rPr lang="tr-TR" sz="900" dirty="0" smtClean="0">
              <a:solidFill>
                <a:schemeClr val="tx1"/>
              </a:solidFill>
            </a:rPr>
            <a:t>Program veya proje tasarlanır</a:t>
          </a:r>
        </a:p>
      </dgm:t>
    </dgm:pt>
    <dgm:pt modelId="{7D77772D-2897-42CD-9508-9F24FFECA3BA}" type="parTrans" cxnId="{B336AF32-9D18-4E8E-9F6E-07C1763540E5}">
      <dgm:prSet/>
      <dgm:spPr/>
      <dgm:t>
        <a:bodyPr/>
        <a:lstStyle/>
        <a:p>
          <a:endParaRPr lang="en-US"/>
        </a:p>
      </dgm:t>
    </dgm:pt>
    <dgm:pt modelId="{58EE6ADE-B344-45C9-AE3F-B9572196A01A}" type="sibTrans" cxnId="{B336AF32-9D18-4E8E-9F6E-07C1763540E5}">
      <dgm:prSet/>
      <dgm:spPr/>
      <dgm:t>
        <a:bodyPr/>
        <a:lstStyle/>
        <a:p>
          <a:endParaRPr lang="en-US"/>
        </a:p>
      </dgm:t>
    </dgm:pt>
    <dgm:pt modelId="{50C89AC5-65BE-4B5B-9A3E-E696A623C1F5}">
      <dgm:prSet phldrT="[Text]" custT="1"/>
      <dgm:spPr>
        <a:solidFill>
          <a:srgbClr val="92D050"/>
        </a:solidFill>
      </dgm:spPr>
      <dgm:t>
        <a:bodyPr/>
        <a:lstStyle/>
        <a:p>
          <a:r>
            <a:rPr lang="tr-TR" sz="900" dirty="0" smtClean="0">
              <a:solidFill>
                <a:schemeClr val="tx1"/>
              </a:solidFill>
            </a:rPr>
            <a:t>Araştırma yapılır</a:t>
          </a:r>
          <a:endParaRPr lang="en-US" sz="900" dirty="0">
            <a:solidFill>
              <a:schemeClr val="tx1"/>
            </a:solidFill>
          </a:endParaRPr>
        </a:p>
      </dgm:t>
    </dgm:pt>
    <dgm:pt modelId="{509F6809-A663-4B68-9E7C-344435368EF4}" type="parTrans" cxnId="{76901FA0-605C-492B-B2CB-5537E04836D9}">
      <dgm:prSet/>
      <dgm:spPr/>
      <dgm:t>
        <a:bodyPr/>
        <a:lstStyle/>
        <a:p>
          <a:endParaRPr lang="en-US"/>
        </a:p>
      </dgm:t>
    </dgm:pt>
    <dgm:pt modelId="{9280A4DB-C296-45F1-8FD8-CAB6D9F28853}" type="sibTrans" cxnId="{76901FA0-605C-492B-B2CB-5537E04836D9}">
      <dgm:prSet/>
      <dgm:spPr/>
      <dgm:t>
        <a:bodyPr/>
        <a:lstStyle/>
        <a:p>
          <a:endParaRPr lang="en-US"/>
        </a:p>
      </dgm:t>
    </dgm:pt>
    <dgm:pt modelId="{1D250294-71E6-4B71-9AD5-5E66C3F96013}">
      <dgm:prSet custT="1"/>
      <dgm:spPr>
        <a:solidFill>
          <a:srgbClr val="92D050"/>
        </a:solidFill>
      </dgm:spPr>
      <dgm:t>
        <a:bodyPr/>
        <a:lstStyle/>
        <a:p>
          <a:r>
            <a:rPr lang="tr-TR" sz="900" dirty="0" smtClean="0">
              <a:solidFill>
                <a:schemeClr val="tx1"/>
              </a:solidFill>
            </a:rPr>
            <a:t>Araştırma planı  yaratılır</a:t>
          </a:r>
          <a:endParaRPr lang="en-US" sz="900" dirty="0">
            <a:solidFill>
              <a:schemeClr val="tx1"/>
            </a:solidFill>
          </a:endParaRPr>
        </a:p>
      </dgm:t>
    </dgm:pt>
    <dgm:pt modelId="{4F94F646-F9E0-486B-8C1E-4E4F1F2AE4AC}" type="parTrans" cxnId="{3DEC2E82-44D8-40FB-8F46-3F681276D67E}">
      <dgm:prSet/>
      <dgm:spPr/>
      <dgm:t>
        <a:bodyPr/>
        <a:lstStyle/>
        <a:p>
          <a:endParaRPr lang="en-US"/>
        </a:p>
      </dgm:t>
    </dgm:pt>
    <dgm:pt modelId="{C4E5D67F-5305-4CAF-9DD7-A7CE8688DFAF}" type="sibTrans" cxnId="{3DEC2E82-44D8-40FB-8F46-3F681276D67E}">
      <dgm:prSet/>
      <dgm:spPr/>
      <dgm:t>
        <a:bodyPr/>
        <a:lstStyle/>
        <a:p>
          <a:endParaRPr lang="en-US"/>
        </a:p>
      </dgm:t>
    </dgm:pt>
    <dgm:pt modelId="{516C261C-B3D8-45BC-A9D8-ECE4087819F0}">
      <dgm:prSet custT="1"/>
      <dgm:spPr>
        <a:solidFill>
          <a:srgbClr val="92D050"/>
        </a:solidFill>
      </dgm:spPr>
      <dgm:t>
        <a:bodyPr/>
        <a:lstStyle/>
        <a:p>
          <a:r>
            <a:rPr lang="tr-TR" sz="1100" dirty="0" smtClean="0">
              <a:solidFill>
                <a:schemeClr val="tx1"/>
              </a:solidFill>
            </a:rPr>
            <a:t>Sonuçları yayılır</a:t>
          </a:r>
          <a:endParaRPr lang="en-US" sz="1100" dirty="0">
            <a:solidFill>
              <a:schemeClr val="tx1"/>
            </a:solidFill>
          </a:endParaRPr>
        </a:p>
      </dgm:t>
    </dgm:pt>
    <dgm:pt modelId="{4CFE6EC5-5895-4D7A-B61A-76EF72AF3549}" type="parTrans" cxnId="{F7F0B162-4C53-42EE-B6F7-9406D7EC65F5}">
      <dgm:prSet/>
      <dgm:spPr/>
      <dgm:t>
        <a:bodyPr/>
        <a:lstStyle/>
        <a:p>
          <a:endParaRPr lang="en-US"/>
        </a:p>
      </dgm:t>
    </dgm:pt>
    <dgm:pt modelId="{460D0C44-8C6E-40B2-822E-05A3115E6679}" type="sibTrans" cxnId="{F7F0B162-4C53-42EE-B6F7-9406D7EC65F5}">
      <dgm:prSet/>
      <dgm:spPr/>
      <dgm:t>
        <a:bodyPr/>
        <a:lstStyle/>
        <a:p>
          <a:endParaRPr lang="en-US"/>
        </a:p>
      </dgm:t>
    </dgm:pt>
    <dgm:pt modelId="{7135398E-C829-4BBE-91C4-A6956859C04F}" type="pres">
      <dgm:prSet presAssocID="{AD3C1A60-1D27-4AD6-A1A7-6D948168F1B3}" presName="Name0" presStyleCnt="0">
        <dgm:presLayoutVars>
          <dgm:dir/>
          <dgm:animLvl val="lvl"/>
          <dgm:resizeHandles val="exact"/>
        </dgm:presLayoutVars>
      </dgm:prSet>
      <dgm:spPr/>
    </dgm:pt>
    <dgm:pt modelId="{5EA9F7A3-A808-421A-B075-5D1773DF8B0E}" type="pres">
      <dgm:prSet presAssocID="{1D250294-71E6-4B71-9AD5-5E66C3F96013}" presName="parTxOnly" presStyleLbl="node1" presStyleIdx="0" presStyleCnt="5" custScaleY="61818" custLinFactNeighborX="24871" custLinFactNeighborY="-13723">
        <dgm:presLayoutVars>
          <dgm:chMax val="0"/>
          <dgm:chPref val="0"/>
          <dgm:bulletEnabled val="1"/>
        </dgm:presLayoutVars>
      </dgm:prSet>
      <dgm:spPr/>
      <dgm:t>
        <a:bodyPr/>
        <a:lstStyle/>
        <a:p>
          <a:endParaRPr lang="en-US"/>
        </a:p>
      </dgm:t>
    </dgm:pt>
    <dgm:pt modelId="{828B882F-31DA-4666-9BD9-69368E26BC00}" type="pres">
      <dgm:prSet presAssocID="{C4E5D67F-5305-4CAF-9DD7-A7CE8688DFAF}" presName="parTxOnlySpace" presStyleCnt="0"/>
      <dgm:spPr/>
    </dgm:pt>
    <dgm:pt modelId="{0A392B87-AE7F-4BBB-8426-F182698D0DED}" type="pres">
      <dgm:prSet presAssocID="{73E5BB12-C44F-4C61-B20D-2B80B2EC2ED0}" presName="parTxOnly" presStyleLbl="node1" presStyleIdx="1" presStyleCnt="5" custScaleY="61818" custLinFactNeighborX="24871" custLinFactNeighborY="-8937">
        <dgm:presLayoutVars>
          <dgm:chMax val="0"/>
          <dgm:chPref val="0"/>
          <dgm:bulletEnabled val="1"/>
        </dgm:presLayoutVars>
      </dgm:prSet>
      <dgm:spPr/>
      <dgm:t>
        <a:bodyPr/>
        <a:lstStyle/>
        <a:p>
          <a:endParaRPr lang="en-US"/>
        </a:p>
      </dgm:t>
    </dgm:pt>
    <dgm:pt modelId="{E09DFC15-C436-461A-A7E8-20CDA592A669}" type="pres">
      <dgm:prSet presAssocID="{B681BC5E-FBF3-4319-A355-2C9C9F1ECD42}" presName="parTxOnlySpace" presStyleCnt="0"/>
      <dgm:spPr/>
    </dgm:pt>
    <dgm:pt modelId="{B54F4E42-830B-4E29-A922-8E2E829F2255}" type="pres">
      <dgm:prSet presAssocID="{A340430A-4193-4C8F-84D1-DBB688540576}" presName="parTxOnly" presStyleLbl="node1" presStyleIdx="2" presStyleCnt="5" custScaleY="61818" custLinFactNeighborX="24871" custLinFactNeighborY="-8937">
        <dgm:presLayoutVars>
          <dgm:chMax val="0"/>
          <dgm:chPref val="0"/>
          <dgm:bulletEnabled val="1"/>
        </dgm:presLayoutVars>
      </dgm:prSet>
      <dgm:spPr/>
      <dgm:t>
        <a:bodyPr/>
        <a:lstStyle/>
        <a:p>
          <a:endParaRPr lang="en-US"/>
        </a:p>
      </dgm:t>
    </dgm:pt>
    <dgm:pt modelId="{C1A1E9D6-C803-4888-AD85-5E45386B06E8}" type="pres">
      <dgm:prSet presAssocID="{58EE6ADE-B344-45C9-AE3F-B9572196A01A}" presName="parTxOnlySpace" presStyleCnt="0"/>
      <dgm:spPr/>
    </dgm:pt>
    <dgm:pt modelId="{A050CB54-2AA3-4C69-93CC-31F729B157B0}" type="pres">
      <dgm:prSet presAssocID="{50C89AC5-65BE-4B5B-9A3E-E696A623C1F5}" presName="parTxOnly" presStyleLbl="node1" presStyleIdx="3" presStyleCnt="5" custScaleY="61818" custLinFactNeighborX="24871" custLinFactNeighborY="-8937">
        <dgm:presLayoutVars>
          <dgm:chMax val="0"/>
          <dgm:chPref val="0"/>
          <dgm:bulletEnabled val="1"/>
        </dgm:presLayoutVars>
      </dgm:prSet>
      <dgm:spPr/>
      <dgm:t>
        <a:bodyPr/>
        <a:lstStyle/>
        <a:p>
          <a:endParaRPr lang="en-US"/>
        </a:p>
      </dgm:t>
    </dgm:pt>
    <dgm:pt modelId="{DD16E15A-FF74-4E40-995A-B750C747E076}" type="pres">
      <dgm:prSet presAssocID="{9280A4DB-C296-45F1-8FD8-CAB6D9F28853}" presName="parTxOnlySpace" presStyleCnt="0"/>
      <dgm:spPr/>
    </dgm:pt>
    <dgm:pt modelId="{37C08375-7917-4746-97FB-4B6E13D2E4C0}" type="pres">
      <dgm:prSet presAssocID="{516C261C-B3D8-45BC-A9D8-ECE4087819F0}" presName="parTxOnly" presStyleLbl="node1" presStyleIdx="4" presStyleCnt="5" custScaleY="61818" custLinFactNeighborY="-8937">
        <dgm:presLayoutVars>
          <dgm:chMax val="0"/>
          <dgm:chPref val="0"/>
          <dgm:bulletEnabled val="1"/>
        </dgm:presLayoutVars>
      </dgm:prSet>
      <dgm:spPr/>
      <dgm:t>
        <a:bodyPr/>
        <a:lstStyle/>
        <a:p>
          <a:endParaRPr lang="en-US"/>
        </a:p>
      </dgm:t>
    </dgm:pt>
  </dgm:ptLst>
  <dgm:cxnLst>
    <dgm:cxn modelId="{3DEC2E82-44D8-40FB-8F46-3F681276D67E}" srcId="{AD3C1A60-1D27-4AD6-A1A7-6D948168F1B3}" destId="{1D250294-71E6-4B71-9AD5-5E66C3F96013}" srcOrd="0" destOrd="0" parTransId="{4F94F646-F9E0-486B-8C1E-4E4F1F2AE4AC}" sibTransId="{C4E5D67F-5305-4CAF-9DD7-A7CE8688DFAF}"/>
    <dgm:cxn modelId="{F7F0B162-4C53-42EE-B6F7-9406D7EC65F5}" srcId="{AD3C1A60-1D27-4AD6-A1A7-6D948168F1B3}" destId="{516C261C-B3D8-45BC-A9D8-ECE4087819F0}" srcOrd="4" destOrd="0" parTransId="{4CFE6EC5-5895-4D7A-B61A-76EF72AF3549}" sibTransId="{460D0C44-8C6E-40B2-822E-05A3115E6679}"/>
    <dgm:cxn modelId="{D32DD4F3-08C8-4123-AFE4-AAE566E296F0}" type="presOf" srcId="{516C261C-B3D8-45BC-A9D8-ECE4087819F0}" destId="{37C08375-7917-4746-97FB-4B6E13D2E4C0}" srcOrd="0" destOrd="0" presId="urn:microsoft.com/office/officeart/2005/8/layout/chevron1"/>
    <dgm:cxn modelId="{9729B453-DF47-497D-BB5D-E19AF761CF82}" type="presOf" srcId="{AD3C1A60-1D27-4AD6-A1A7-6D948168F1B3}" destId="{7135398E-C829-4BBE-91C4-A6956859C04F}" srcOrd="0" destOrd="0" presId="urn:microsoft.com/office/officeart/2005/8/layout/chevron1"/>
    <dgm:cxn modelId="{69283B12-0C18-444E-AED4-631F0AE7F5C2}" type="presOf" srcId="{A340430A-4193-4C8F-84D1-DBB688540576}" destId="{B54F4E42-830B-4E29-A922-8E2E829F2255}" srcOrd="0" destOrd="0" presId="urn:microsoft.com/office/officeart/2005/8/layout/chevron1"/>
    <dgm:cxn modelId="{81BE19EA-793E-4821-96AB-AEF52F72828A}" type="presOf" srcId="{1D250294-71E6-4B71-9AD5-5E66C3F96013}" destId="{5EA9F7A3-A808-421A-B075-5D1773DF8B0E}" srcOrd="0" destOrd="0" presId="urn:microsoft.com/office/officeart/2005/8/layout/chevron1"/>
    <dgm:cxn modelId="{B336AF32-9D18-4E8E-9F6E-07C1763540E5}" srcId="{AD3C1A60-1D27-4AD6-A1A7-6D948168F1B3}" destId="{A340430A-4193-4C8F-84D1-DBB688540576}" srcOrd="2" destOrd="0" parTransId="{7D77772D-2897-42CD-9508-9F24FFECA3BA}" sibTransId="{58EE6ADE-B344-45C9-AE3F-B9572196A01A}"/>
    <dgm:cxn modelId="{6FEF9654-6150-4524-AA49-1BD397EB2DBA}" srcId="{AD3C1A60-1D27-4AD6-A1A7-6D948168F1B3}" destId="{73E5BB12-C44F-4C61-B20D-2B80B2EC2ED0}" srcOrd="1" destOrd="0" parTransId="{24C7563D-55AA-4328-9EA4-BF5B00B95B3C}" sibTransId="{B681BC5E-FBF3-4319-A355-2C9C9F1ECD42}"/>
    <dgm:cxn modelId="{76901FA0-605C-492B-B2CB-5537E04836D9}" srcId="{AD3C1A60-1D27-4AD6-A1A7-6D948168F1B3}" destId="{50C89AC5-65BE-4B5B-9A3E-E696A623C1F5}" srcOrd="3" destOrd="0" parTransId="{509F6809-A663-4B68-9E7C-344435368EF4}" sibTransId="{9280A4DB-C296-45F1-8FD8-CAB6D9F28853}"/>
    <dgm:cxn modelId="{82A714A6-8D42-47FB-BC1C-19200FA7222F}" type="presOf" srcId="{50C89AC5-65BE-4B5B-9A3E-E696A623C1F5}" destId="{A050CB54-2AA3-4C69-93CC-31F729B157B0}" srcOrd="0" destOrd="0" presId="urn:microsoft.com/office/officeart/2005/8/layout/chevron1"/>
    <dgm:cxn modelId="{FD169317-A40F-47EA-B204-477D1686A81F}" type="presOf" srcId="{73E5BB12-C44F-4C61-B20D-2B80B2EC2ED0}" destId="{0A392B87-AE7F-4BBB-8426-F182698D0DED}" srcOrd="0" destOrd="0" presId="urn:microsoft.com/office/officeart/2005/8/layout/chevron1"/>
    <dgm:cxn modelId="{6471983B-12DF-41B3-8349-2121A4F15FD7}" type="presParOf" srcId="{7135398E-C829-4BBE-91C4-A6956859C04F}" destId="{5EA9F7A3-A808-421A-B075-5D1773DF8B0E}" srcOrd="0" destOrd="0" presId="urn:microsoft.com/office/officeart/2005/8/layout/chevron1"/>
    <dgm:cxn modelId="{5FDFF263-61F2-445D-BE78-B2C9B927F7A6}" type="presParOf" srcId="{7135398E-C829-4BBE-91C4-A6956859C04F}" destId="{828B882F-31DA-4666-9BD9-69368E26BC00}" srcOrd="1" destOrd="0" presId="urn:microsoft.com/office/officeart/2005/8/layout/chevron1"/>
    <dgm:cxn modelId="{3EC08FDC-E5BA-446A-892C-0AD08D8C3CE5}" type="presParOf" srcId="{7135398E-C829-4BBE-91C4-A6956859C04F}" destId="{0A392B87-AE7F-4BBB-8426-F182698D0DED}" srcOrd="2" destOrd="0" presId="urn:microsoft.com/office/officeart/2005/8/layout/chevron1"/>
    <dgm:cxn modelId="{16983773-39CD-4DB7-A096-815A225324DD}" type="presParOf" srcId="{7135398E-C829-4BBE-91C4-A6956859C04F}" destId="{E09DFC15-C436-461A-A7E8-20CDA592A669}" srcOrd="3" destOrd="0" presId="urn:microsoft.com/office/officeart/2005/8/layout/chevron1"/>
    <dgm:cxn modelId="{47F3B48A-80E3-4DA4-B3F0-504779236B84}" type="presParOf" srcId="{7135398E-C829-4BBE-91C4-A6956859C04F}" destId="{B54F4E42-830B-4E29-A922-8E2E829F2255}" srcOrd="4" destOrd="0" presId="urn:microsoft.com/office/officeart/2005/8/layout/chevron1"/>
    <dgm:cxn modelId="{E7B180AB-CA3E-4058-9DF9-9F4F28A15C04}" type="presParOf" srcId="{7135398E-C829-4BBE-91C4-A6956859C04F}" destId="{C1A1E9D6-C803-4888-AD85-5E45386B06E8}" srcOrd="5" destOrd="0" presId="urn:microsoft.com/office/officeart/2005/8/layout/chevron1"/>
    <dgm:cxn modelId="{62CBE9AA-EF53-45E5-A4FE-17F16214B506}" type="presParOf" srcId="{7135398E-C829-4BBE-91C4-A6956859C04F}" destId="{A050CB54-2AA3-4C69-93CC-31F729B157B0}" srcOrd="6" destOrd="0" presId="urn:microsoft.com/office/officeart/2005/8/layout/chevron1"/>
    <dgm:cxn modelId="{FCFCF293-B58F-4857-850B-94408034631A}" type="presParOf" srcId="{7135398E-C829-4BBE-91C4-A6956859C04F}" destId="{DD16E15A-FF74-4E40-995A-B750C747E076}" srcOrd="7" destOrd="0" presId="urn:microsoft.com/office/officeart/2005/8/layout/chevron1"/>
    <dgm:cxn modelId="{23E99FD0-FA8C-49D9-8598-A9FDAE4A6C67}" type="presParOf" srcId="{7135398E-C829-4BBE-91C4-A6956859C04F}" destId="{37C08375-7917-4746-97FB-4B6E13D2E4C0}" srcOrd="8"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3C1A60-1D27-4AD6-A1A7-6D948168F1B3}" type="doc">
      <dgm:prSet loTypeId="urn:microsoft.com/office/officeart/2005/8/layout/chevron1" loCatId="process" qsTypeId="urn:microsoft.com/office/officeart/2005/8/quickstyle/simple1" qsCatId="simple" csTypeId="urn:microsoft.com/office/officeart/2005/8/colors/accent1_2" csCatId="accent1" phldr="1"/>
      <dgm:spPr/>
    </dgm:pt>
    <dgm:pt modelId="{73E5BB12-C44F-4C61-B20D-2B80B2EC2ED0}">
      <dgm:prSet phldrT="[Text]" custT="1"/>
      <dgm:spPr>
        <a:solidFill>
          <a:srgbClr val="92D050"/>
        </a:solidFill>
      </dgm:spPr>
      <dgm:t>
        <a:bodyPr/>
        <a:lstStyle/>
        <a:p>
          <a:r>
            <a:rPr lang="tr-TR" sz="900" dirty="0" smtClean="0">
              <a:solidFill>
                <a:schemeClr val="tx1"/>
              </a:solidFill>
            </a:rPr>
            <a:t>Ortak ilgi alanları saptanır</a:t>
          </a:r>
          <a:endParaRPr lang="en-US" sz="900" dirty="0">
            <a:solidFill>
              <a:schemeClr val="tx1"/>
            </a:solidFill>
          </a:endParaRPr>
        </a:p>
      </dgm:t>
    </dgm:pt>
    <dgm:pt modelId="{24C7563D-55AA-4328-9EA4-BF5B00B95B3C}" type="parTrans" cxnId="{6FEF9654-6150-4524-AA49-1BD397EB2DBA}">
      <dgm:prSet/>
      <dgm:spPr/>
      <dgm:t>
        <a:bodyPr/>
        <a:lstStyle/>
        <a:p>
          <a:endParaRPr lang="en-US"/>
        </a:p>
      </dgm:t>
    </dgm:pt>
    <dgm:pt modelId="{B681BC5E-FBF3-4319-A355-2C9C9F1ECD42}" type="sibTrans" cxnId="{6FEF9654-6150-4524-AA49-1BD397EB2DBA}">
      <dgm:prSet/>
      <dgm:spPr/>
      <dgm:t>
        <a:bodyPr/>
        <a:lstStyle/>
        <a:p>
          <a:endParaRPr lang="en-US"/>
        </a:p>
      </dgm:t>
    </dgm:pt>
    <dgm:pt modelId="{A340430A-4193-4C8F-84D1-DBB688540576}">
      <dgm:prSet phldrT="[Text]" custT="1"/>
      <dgm:spPr>
        <a:solidFill>
          <a:srgbClr val="92D050"/>
        </a:solidFill>
      </dgm:spPr>
      <dgm:t>
        <a:bodyPr/>
        <a:lstStyle/>
        <a:p>
          <a:r>
            <a:rPr lang="tr-TR" sz="900" dirty="0" smtClean="0">
              <a:solidFill>
                <a:schemeClr val="tx1"/>
              </a:solidFill>
            </a:rPr>
            <a:t>İşbirliği modeli tanımlanır</a:t>
          </a:r>
        </a:p>
      </dgm:t>
    </dgm:pt>
    <dgm:pt modelId="{7D77772D-2897-42CD-9508-9F24FFECA3BA}" type="parTrans" cxnId="{B336AF32-9D18-4E8E-9F6E-07C1763540E5}">
      <dgm:prSet/>
      <dgm:spPr/>
      <dgm:t>
        <a:bodyPr/>
        <a:lstStyle/>
        <a:p>
          <a:endParaRPr lang="en-US"/>
        </a:p>
      </dgm:t>
    </dgm:pt>
    <dgm:pt modelId="{58EE6ADE-B344-45C9-AE3F-B9572196A01A}" type="sibTrans" cxnId="{B336AF32-9D18-4E8E-9F6E-07C1763540E5}">
      <dgm:prSet/>
      <dgm:spPr/>
      <dgm:t>
        <a:bodyPr/>
        <a:lstStyle/>
        <a:p>
          <a:endParaRPr lang="en-US"/>
        </a:p>
      </dgm:t>
    </dgm:pt>
    <dgm:pt modelId="{50C89AC5-65BE-4B5B-9A3E-E696A623C1F5}">
      <dgm:prSet phldrT="[Text]" custT="1"/>
      <dgm:spPr>
        <a:solidFill>
          <a:srgbClr val="92D050"/>
        </a:solidFill>
      </dgm:spPr>
      <dgm:t>
        <a:bodyPr/>
        <a:lstStyle/>
        <a:p>
          <a:r>
            <a:rPr lang="tr-TR" sz="900" dirty="0" smtClean="0">
              <a:solidFill>
                <a:schemeClr val="tx1"/>
              </a:solidFill>
            </a:rPr>
            <a:t>Fırsatlar yapılandırılır</a:t>
          </a:r>
          <a:endParaRPr lang="en-US" sz="900" dirty="0">
            <a:solidFill>
              <a:schemeClr val="tx1"/>
            </a:solidFill>
          </a:endParaRPr>
        </a:p>
      </dgm:t>
    </dgm:pt>
    <dgm:pt modelId="{509F6809-A663-4B68-9E7C-344435368EF4}" type="parTrans" cxnId="{76901FA0-605C-492B-B2CB-5537E04836D9}">
      <dgm:prSet/>
      <dgm:spPr/>
      <dgm:t>
        <a:bodyPr/>
        <a:lstStyle/>
        <a:p>
          <a:endParaRPr lang="en-US"/>
        </a:p>
      </dgm:t>
    </dgm:pt>
    <dgm:pt modelId="{9280A4DB-C296-45F1-8FD8-CAB6D9F28853}" type="sibTrans" cxnId="{76901FA0-605C-492B-B2CB-5537E04836D9}">
      <dgm:prSet/>
      <dgm:spPr/>
      <dgm:t>
        <a:bodyPr/>
        <a:lstStyle/>
        <a:p>
          <a:endParaRPr lang="en-US"/>
        </a:p>
      </dgm:t>
    </dgm:pt>
    <dgm:pt modelId="{1D250294-71E6-4B71-9AD5-5E66C3F96013}">
      <dgm:prSet custT="1"/>
      <dgm:spPr>
        <a:solidFill>
          <a:srgbClr val="92D050"/>
        </a:solidFill>
      </dgm:spPr>
      <dgm:t>
        <a:bodyPr/>
        <a:lstStyle/>
        <a:p>
          <a:r>
            <a:rPr lang="tr-TR" sz="900" dirty="0" smtClean="0">
              <a:solidFill>
                <a:schemeClr val="tx1"/>
              </a:solidFill>
            </a:rPr>
            <a:t>Fırsatlar belirlenir</a:t>
          </a:r>
          <a:endParaRPr lang="en-US" sz="900" dirty="0">
            <a:solidFill>
              <a:schemeClr val="tx1"/>
            </a:solidFill>
          </a:endParaRPr>
        </a:p>
      </dgm:t>
    </dgm:pt>
    <dgm:pt modelId="{4F94F646-F9E0-486B-8C1E-4E4F1F2AE4AC}" type="parTrans" cxnId="{3DEC2E82-44D8-40FB-8F46-3F681276D67E}">
      <dgm:prSet/>
      <dgm:spPr/>
      <dgm:t>
        <a:bodyPr/>
        <a:lstStyle/>
        <a:p>
          <a:endParaRPr lang="en-US"/>
        </a:p>
      </dgm:t>
    </dgm:pt>
    <dgm:pt modelId="{C4E5D67F-5305-4CAF-9DD7-A7CE8688DFAF}" type="sibTrans" cxnId="{3DEC2E82-44D8-40FB-8F46-3F681276D67E}">
      <dgm:prSet/>
      <dgm:spPr/>
      <dgm:t>
        <a:bodyPr/>
        <a:lstStyle/>
        <a:p>
          <a:endParaRPr lang="en-US"/>
        </a:p>
      </dgm:t>
    </dgm:pt>
    <dgm:pt modelId="{516C261C-B3D8-45BC-A9D8-ECE4087819F0}">
      <dgm:prSet custT="1"/>
      <dgm:spPr>
        <a:solidFill>
          <a:srgbClr val="92D050"/>
        </a:solidFill>
      </dgm:spPr>
      <dgm:t>
        <a:bodyPr/>
        <a:lstStyle/>
        <a:p>
          <a:r>
            <a:rPr lang="tr-TR" sz="1100" dirty="0" smtClean="0">
              <a:solidFill>
                <a:schemeClr val="tx1"/>
              </a:solidFill>
            </a:rPr>
            <a:t>Paylaşılan yararlar garantilenir</a:t>
          </a:r>
          <a:endParaRPr lang="en-US" sz="1100" dirty="0">
            <a:solidFill>
              <a:schemeClr val="tx1"/>
            </a:solidFill>
          </a:endParaRPr>
        </a:p>
      </dgm:t>
    </dgm:pt>
    <dgm:pt modelId="{4CFE6EC5-5895-4D7A-B61A-76EF72AF3549}" type="parTrans" cxnId="{F7F0B162-4C53-42EE-B6F7-9406D7EC65F5}">
      <dgm:prSet/>
      <dgm:spPr/>
      <dgm:t>
        <a:bodyPr/>
        <a:lstStyle/>
        <a:p>
          <a:endParaRPr lang="en-US"/>
        </a:p>
      </dgm:t>
    </dgm:pt>
    <dgm:pt modelId="{460D0C44-8C6E-40B2-822E-05A3115E6679}" type="sibTrans" cxnId="{F7F0B162-4C53-42EE-B6F7-9406D7EC65F5}">
      <dgm:prSet/>
      <dgm:spPr/>
      <dgm:t>
        <a:bodyPr/>
        <a:lstStyle/>
        <a:p>
          <a:endParaRPr lang="en-US"/>
        </a:p>
      </dgm:t>
    </dgm:pt>
    <dgm:pt modelId="{7135398E-C829-4BBE-91C4-A6956859C04F}" type="pres">
      <dgm:prSet presAssocID="{AD3C1A60-1D27-4AD6-A1A7-6D948168F1B3}" presName="Name0" presStyleCnt="0">
        <dgm:presLayoutVars>
          <dgm:dir/>
          <dgm:animLvl val="lvl"/>
          <dgm:resizeHandles val="exact"/>
        </dgm:presLayoutVars>
      </dgm:prSet>
      <dgm:spPr/>
    </dgm:pt>
    <dgm:pt modelId="{5EA9F7A3-A808-421A-B075-5D1773DF8B0E}" type="pres">
      <dgm:prSet presAssocID="{1D250294-71E6-4B71-9AD5-5E66C3F96013}" presName="parTxOnly" presStyleLbl="node1" presStyleIdx="0" presStyleCnt="5" custScaleY="66938" custLinFactNeighborX="-1124" custLinFactNeighborY="-23942">
        <dgm:presLayoutVars>
          <dgm:chMax val="0"/>
          <dgm:chPref val="0"/>
          <dgm:bulletEnabled val="1"/>
        </dgm:presLayoutVars>
      </dgm:prSet>
      <dgm:spPr/>
      <dgm:t>
        <a:bodyPr/>
        <a:lstStyle/>
        <a:p>
          <a:endParaRPr lang="en-US"/>
        </a:p>
      </dgm:t>
    </dgm:pt>
    <dgm:pt modelId="{828B882F-31DA-4666-9BD9-69368E26BC00}" type="pres">
      <dgm:prSet presAssocID="{C4E5D67F-5305-4CAF-9DD7-A7CE8688DFAF}" presName="parTxOnlySpace" presStyleCnt="0"/>
      <dgm:spPr/>
    </dgm:pt>
    <dgm:pt modelId="{0A392B87-AE7F-4BBB-8426-F182698D0DED}" type="pres">
      <dgm:prSet presAssocID="{73E5BB12-C44F-4C61-B20D-2B80B2EC2ED0}" presName="parTxOnly" presStyleLbl="node1" presStyleIdx="1" presStyleCnt="5" custScaleY="66938" custLinFactNeighborX="9200" custLinFactNeighborY="-19156">
        <dgm:presLayoutVars>
          <dgm:chMax val="0"/>
          <dgm:chPref val="0"/>
          <dgm:bulletEnabled val="1"/>
        </dgm:presLayoutVars>
      </dgm:prSet>
      <dgm:spPr/>
      <dgm:t>
        <a:bodyPr/>
        <a:lstStyle/>
        <a:p>
          <a:endParaRPr lang="en-US"/>
        </a:p>
      </dgm:t>
    </dgm:pt>
    <dgm:pt modelId="{E09DFC15-C436-461A-A7E8-20CDA592A669}" type="pres">
      <dgm:prSet presAssocID="{B681BC5E-FBF3-4319-A355-2C9C9F1ECD42}" presName="parTxOnlySpace" presStyleCnt="0"/>
      <dgm:spPr/>
    </dgm:pt>
    <dgm:pt modelId="{B54F4E42-830B-4E29-A922-8E2E829F2255}" type="pres">
      <dgm:prSet presAssocID="{A340430A-4193-4C8F-84D1-DBB688540576}" presName="parTxOnly" presStyleLbl="node1" presStyleIdx="2" presStyleCnt="5" custScaleY="66938" custLinFactNeighborX="-11376" custLinFactNeighborY="-19156">
        <dgm:presLayoutVars>
          <dgm:chMax val="0"/>
          <dgm:chPref val="0"/>
          <dgm:bulletEnabled val="1"/>
        </dgm:presLayoutVars>
      </dgm:prSet>
      <dgm:spPr/>
      <dgm:t>
        <a:bodyPr/>
        <a:lstStyle/>
        <a:p>
          <a:endParaRPr lang="en-US"/>
        </a:p>
      </dgm:t>
    </dgm:pt>
    <dgm:pt modelId="{C1A1E9D6-C803-4888-AD85-5E45386B06E8}" type="pres">
      <dgm:prSet presAssocID="{58EE6ADE-B344-45C9-AE3F-B9572196A01A}" presName="parTxOnlySpace" presStyleCnt="0"/>
      <dgm:spPr/>
    </dgm:pt>
    <dgm:pt modelId="{A050CB54-2AA3-4C69-93CC-31F729B157B0}" type="pres">
      <dgm:prSet presAssocID="{50C89AC5-65BE-4B5B-9A3E-E696A623C1F5}" presName="parTxOnly" presStyleLbl="node1" presStyleIdx="3" presStyleCnt="5" custScaleY="66938" custLinFactNeighborX="9200" custLinFactNeighborY="-19156">
        <dgm:presLayoutVars>
          <dgm:chMax val="0"/>
          <dgm:chPref val="0"/>
          <dgm:bulletEnabled val="1"/>
        </dgm:presLayoutVars>
      </dgm:prSet>
      <dgm:spPr/>
      <dgm:t>
        <a:bodyPr/>
        <a:lstStyle/>
        <a:p>
          <a:endParaRPr lang="en-US"/>
        </a:p>
      </dgm:t>
    </dgm:pt>
    <dgm:pt modelId="{DD16E15A-FF74-4E40-995A-B750C747E076}" type="pres">
      <dgm:prSet presAssocID="{9280A4DB-C296-45F1-8FD8-CAB6D9F28853}" presName="parTxOnlySpace" presStyleCnt="0"/>
      <dgm:spPr/>
    </dgm:pt>
    <dgm:pt modelId="{37C08375-7917-4746-97FB-4B6E13D2E4C0}" type="pres">
      <dgm:prSet presAssocID="{516C261C-B3D8-45BC-A9D8-ECE4087819F0}" presName="parTxOnly" presStyleLbl="node1" presStyleIdx="4" presStyleCnt="5" custScaleY="66938" custLinFactNeighborX="-15671" custLinFactNeighborY="-19156">
        <dgm:presLayoutVars>
          <dgm:chMax val="0"/>
          <dgm:chPref val="0"/>
          <dgm:bulletEnabled val="1"/>
        </dgm:presLayoutVars>
      </dgm:prSet>
      <dgm:spPr/>
      <dgm:t>
        <a:bodyPr/>
        <a:lstStyle/>
        <a:p>
          <a:endParaRPr lang="en-US"/>
        </a:p>
      </dgm:t>
    </dgm:pt>
  </dgm:ptLst>
  <dgm:cxnLst>
    <dgm:cxn modelId="{3DEC2E82-44D8-40FB-8F46-3F681276D67E}" srcId="{AD3C1A60-1D27-4AD6-A1A7-6D948168F1B3}" destId="{1D250294-71E6-4B71-9AD5-5E66C3F96013}" srcOrd="0" destOrd="0" parTransId="{4F94F646-F9E0-486B-8C1E-4E4F1F2AE4AC}" sibTransId="{C4E5D67F-5305-4CAF-9DD7-A7CE8688DFAF}"/>
    <dgm:cxn modelId="{F7F0B162-4C53-42EE-B6F7-9406D7EC65F5}" srcId="{AD3C1A60-1D27-4AD6-A1A7-6D948168F1B3}" destId="{516C261C-B3D8-45BC-A9D8-ECE4087819F0}" srcOrd="4" destOrd="0" parTransId="{4CFE6EC5-5895-4D7A-B61A-76EF72AF3549}" sibTransId="{460D0C44-8C6E-40B2-822E-05A3115E6679}"/>
    <dgm:cxn modelId="{D32DD4F3-08C8-4123-AFE4-AAE566E296F0}" type="presOf" srcId="{516C261C-B3D8-45BC-A9D8-ECE4087819F0}" destId="{37C08375-7917-4746-97FB-4B6E13D2E4C0}" srcOrd="0" destOrd="0" presId="urn:microsoft.com/office/officeart/2005/8/layout/chevron1"/>
    <dgm:cxn modelId="{9729B453-DF47-497D-BB5D-E19AF761CF82}" type="presOf" srcId="{AD3C1A60-1D27-4AD6-A1A7-6D948168F1B3}" destId="{7135398E-C829-4BBE-91C4-A6956859C04F}" srcOrd="0" destOrd="0" presId="urn:microsoft.com/office/officeart/2005/8/layout/chevron1"/>
    <dgm:cxn modelId="{69283B12-0C18-444E-AED4-631F0AE7F5C2}" type="presOf" srcId="{A340430A-4193-4C8F-84D1-DBB688540576}" destId="{B54F4E42-830B-4E29-A922-8E2E829F2255}" srcOrd="0" destOrd="0" presId="urn:microsoft.com/office/officeart/2005/8/layout/chevron1"/>
    <dgm:cxn modelId="{81BE19EA-793E-4821-96AB-AEF52F72828A}" type="presOf" srcId="{1D250294-71E6-4B71-9AD5-5E66C3F96013}" destId="{5EA9F7A3-A808-421A-B075-5D1773DF8B0E}" srcOrd="0" destOrd="0" presId="urn:microsoft.com/office/officeart/2005/8/layout/chevron1"/>
    <dgm:cxn modelId="{B336AF32-9D18-4E8E-9F6E-07C1763540E5}" srcId="{AD3C1A60-1D27-4AD6-A1A7-6D948168F1B3}" destId="{A340430A-4193-4C8F-84D1-DBB688540576}" srcOrd="2" destOrd="0" parTransId="{7D77772D-2897-42CD-9508-9F24FFECA3BA}" sibTransId="{58EE6ADE-B344-45C9-AE3F-B9572196A01A}"/>
    <dgm:cxn modelId="{6FEF9654-6150-4524-AA49-1BD397EB2DBA}" srcId="{AD3C1A60-1D27-4AD6-A1A7-6D948168F1B3}" destId="{73E5BB12-C44F-4C61-B20D-2B80B2EC2ED0}" srcOrd="1" destOrd="0" parTransId="{24C7563D-55AA-4328-9EA4-BF5B00B95B3C}" sibTransId="{B681BC5E-FBF3-4319-A355-2C9C9F1ECD42}"/>
    <dgm:cxn modelId="{76901FA0-605C-492B-B2CB-5537E04836D9}" srcId="{AD3C1A60-1D27-4AD6-A1A7-6D948168F1B3}" destId="{50C89AC5-65BE-4B5B-9A3E-E696A623C1F5}" srcOrd="3" destOrd="0" parTransId="{509F6809-A663-4B68-9E7C-344435368EF4}" sibTransId="{9280A4DB-C296-45F1-8FD8-CAB6D9F28853}"/>
    <dgm:cxn modelId="{82A714A6-8D42-47FB-BC1C-19200FA7222F}" type="presOf" srcId="{50C89AC5-65BE-4B5B-9A3E-E696A623C1F5}" destId="{A050CB54-2AA3-4C69-93CC-31F729B157B0}" srcOrd="0" destOrd="0" presId="urn:microsoft.com/office/officeart/2005/8/layout/chevron1"/>
    <dgm:cxn modelId="{FD169317-A40F-47EA-B204-477D1686A81F}" type="presOf" srcId="{73E5BB12-C44F-4C61-B20D-2B80B2EC2ED0}" destId="{0A392B87-AE7F-4BBB-8426-F182698D0DED}" srcOrd="0" destOrd="0" presId="urn:microsoft.com/office/officeart/2005/8/layout/chevron1"/>
    <dgm:cxn modelId="{6471983B-12DF-41B3-8349-2121A4F15FD7}" type="presParOf" srcId="{7135398E-C829-4BBE-91C4-A6956859C04F}" destId="{5EA9F7A3-A808-421A-B075-5D1773DF8B0E}" srcOrd="0" destOrd="0" presId="urn:microsoft.com/office/officeart/2005/8/layout/chevron1"/>
    <dgm:cxn modelId="{5FDFF263-61F2-445D-BE78-B2C9B927F7A6}" type="presParOf" srcId="{7135398E-C829-4BBE-91C4-A6956859C04F}" destId="{828B882F-31DA-4666-9BD9-69368E26BC00}" srcOrd="1" destOrd="0" presId="urn:microsoft.com/office/officeart/2005/8/layout/chevron1"/>
    <dgm:cxn modelId="{3EC08FDC-E5BA-446A-892C-0AD08D8C3CE5}" type="presParOf" srcId="{7135398E-C829-4BBE-91C4-A6956859C04F}" destId="{0A392B87-AE7F-4BBB-8426-F182698D0DED}" srcOrd="2" destOrd="0" presId="urn:microsoft.com/office/officeart/2005/8/layout/chevron1"/>
    <dgm:cxn modelId="{16983773-39CD-4DB7-A096-815A225324DD}" type="presParOf" srcId="{7135398E-C829-4BBE-91C4-A6956859C04F}" destId="{E09DFC15-C436-461A-A7E8-20CDA592A669}" srcOrd="3" destOrd="0" presId="urn:microsoft.com/office/officeart/2005/8/layout/chevron1"/>
    <dgm:cxn modelId="{47F3B48A-80E3-4DA4-B3F0-504779236B84}" type="presParOf" srcId="{7135398E-C829-4BBE-91C4-A6956859C04F}" destId="{B54F4E42-830B-4E29-A922-8E2E829F2255}" srcOrd="4" destOrd="0" presId="urn:microsoft.com/office/officeart/2005/8/layout/chevron1"/>
    <dgm:cxn modelId="{E7B180AB-CA3E-4058-9DF9-9F4F28A15C04}" type="presParOf" srcId="{7135398E-C829-4BBE-91C4-A6956859C04F}" destId="{C1A1E9D6-C803-4888-AD85-5E45386B06E8}" srcOrd="5" destOrd="0" presId="urn:microsoft.com/office/officeart/2005/8/layout/chevron1"/>
    <dgm:cxn modelId="{62CBE9AA-EF53-45E5-A4FE-17F16214B506}" type="presParOf" srcId="{7135398E-C829-4BBE-91C4-A6956859C04F}" destId="{A050CB54-2AA3-4C69-93CC-31F729B157B0}" srcOrd="6" destOrd="0" presId="urn:microsoft.com/office/officeart/2005/8/layout/chevron1"/>
    <dgm:cxn modelId="{FCFCF293-B58F-4857-850B-94408034631A}" type="presParOf" srcId="{7135398E-C829-4BBE-91C4-A6956859C04F}" destId="{DD16E15A-FF74-4E40-995A-B750C747E076}" srcOrd="7" destOrd="0" presId="urn:microsoft.com/office/officeart/2005/8/layout/chevron1"/>
    <dgm:cxn modelId="{23E99FD0-FA8C-49D9-8598-A9FDAE4A6C67}" type="presParOf" srcId="{7135398E-C829-4BBE-91C4-A6956859C04F}" destId="{37C08375-7917-4746-97FB-4B6E13D2E4C0}" srcOrd="8" destOrd="0" presId="urn:microsoft.com/office/officeart/2005/8/layout/chevron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D3C1A60-1D27-4AD6-A1A7-6D948168F1B3}" type="doc">
      <dgm:prSet loTypeId="urn:microsoft.com/office/officeart/2005/8/layout/chevron1" loCatId="process" qsTypeId="urn:microsoft.com/office/officeart/2005/8/quickstyle/simple1" qsCatId="simple" csTypeId="urn:microsoft.com/office/officeart/2005/8/colors/accent1_2" csCatId="accent1" phldr="1"/>
      <dgm:spPr/>
    </dgm:pt>
    <dgm:pt modelId="{73E5BB12-C44F-4C61-B20D-2B80B2EC2ED0}">
      <dgm:prSet phldrT="[Text]" custT="1"/>
      <dgm:spPr>
        <a:solidFill>
          <a:srgbClr val="92D050"/>
        </a:solidFill>
      </dgm:spPr>
      <dgm:t>
        <a:bodyPr/>
        <a:lstStyle/>
        <a:p>
          <a:r>
            <a:rPr lang="tr-TR" sz="900" dirty="0" smtClean="0">
              <a:solidFill>
                <a:schemeClr val="tx1"/>
              </a:solidFill>
            </a:rPr>
            <a:t>Ortak ilgi alanları saptanır</a:t>
          </a:r>
          <a:endParaRPr lang="en-US" sz="900" dirty="0">
            <a:solidFill>
              <a:schemeClr val="tx1"/>
            </a:solidFill>
          </a:endParaRPr>
        </a:p>
      </dgm:t>
    </dgm:pt>
    <dgm:pt modelId="{24C7563D-55AA-4328-9EA4-BF5B00B95B3C}" type="parTrans" cxnId="{6FEF9654-6150-4524-AA49-1BD397EB2DBA}">
      <dgm:prSet/>
      <dgm:spPr/>
      <dgm:t>
        <a:bodyPr/>
        <a:lstStyle/>
        <a:p>
          <a:endParaRPr lang="en-US"/>
        </a:p>
      </dgm:t>
    </dgm:pt>
    <dgm:pt modelId="{B681BC5E-FBF3-4319-A355-2C9C9F1ECD42}" type="sibTrans" cxnId="{6FEF9654-6150-4524-AA49-1BD397EB2DBA}">
      <dgm:prSet/>
      <dgm:spPr/>
      <dgm:t>
        <a:bodyPr/>
        <a:lstStyle/>
        <a:p>
          <a:endParaRPr lang="en-US"/>
        </a:p>
      </dgm:t>
    </dgm:pt>
    <dgm:pt modelId="{A340430A-4193-4C8F-84D1-DBB688540576}">
      <dgm:prSet phldrT="[Text]" custT="1"/>
      <dgm:spPr>
        <a:solidFill>
          <a:srgbClr val="92D050"/>
        </a:solidFill>
      </dgm:spPr>
      <dgm:t>
        <a:bodyPr/>
        <a:lstStyle/>
        <a:p>
          <a:r>
            <a:rPr lang="tr-TR" sz="900" dirty="0" smtClean="0">
              <a:solidFill>
                <a:schemeClr val="tx1"/>
              </a:solidFill>
            </a:rPr>
            <a:t>İşbirliği modeli tanımlanır</a:t>
          </a:r>
        </a:p>
      </dgm:t>
    </dgm:pt>
    <dgm:pt modelId="{7D77772D-2897-42CD-9508-9F24FFECA3BA}" type="parTrans" cxnId="{B336AF32-9D18-4E8E-9F6E-07C1763540E5}">
      <dgm:prSet/>
      <dgm:spPr/>
      <dgm:t>
        <a:bodyPr/>
        <a:lstStyle/>
        <a:p>
          <a:endParaRPr lang="en-US"/>
        </a:p>
      </dgm:t>
    </dgm:pt>
    <dgm:pt modelId="{58EE6ADE-B344-45C9-AE3F-B9572196A01A}" type="sibTrans" cxnId="{B336AF32-9D18-4E8E-9F6E-07C1763540E5}">
      <dgm:prSet/>
      <dgm:spPr/>
      <dgm:t>
        <a:bodyPr/>
        <a:lstStyle/>
        <a:p>
          <a:endParaRPr lang="en-US"/>
        </a:p>
      </dgm:t>
    </dgm:pt>
    <dgm:pt modelId="{50C89AC5-65BE-4B5B-9A3E-E696A623C1F5}">
      <dgm:prSet phldrT="[Text]" custT="1"/>
      <dgm:spPr>
        <a:solidFill>
          <a:srgbClr val="92D050"/>
        </a:solidFill>
      </dgm:spPr>
      <dgm:t>
        <a:bodyPr/>
        <a:lstStyle/>
        <a:p>
          <a:r>
            <a:rPr lang="tr-TR" sz="900" dirty="0" smtClean="0">
              <a:solidFill>
                <a:schemeClr val="tx1"/>
              </a:solidFill>
            </a:rPr>
            <a:t>Fırsatlar yapılandırılır</a:t>
          </a:r>
          <a:endParaRPr lang="en-US" sz="900" dirty="0">
            <a:solidFill>
              <a:schemeClr val="tx1"/>
            </a:solidFill>
          </a:endParaRPr>
        </a:p>
      </dgm:t>
    </dgm:pt>
    <dgm:pt modelId="{509F6809-A663-4B68-9E7C-344435368EF4}" type="parTrans" cxnId="{76901FA0-605C-492B-B2CB-5537E04836D9}">
      <dgm:prSet/>
      <dgm:spPr/>
      <dgm:t>
        <a:bodyPr/>
        <a:lstStyle/>
        <a:p>
          <a:endParaRPr lang="en-US"/>
        </a:p>
      </dgm:t>
    </dgm:pt>
    <dgm:pt modelId="{9280A4DB-C296-45F1-8FD8-CAB6D9F28853}" type="sibTrans" cxnId="{76901FA0-605C-492B-B2CB-5537E04836D9}">
      <dgm:prSet/>
      <dgm:spPr/>
      <dgm:t>
        <a:bodyPr/>
        <a:lstStyle/>
        <a:p>
          <a:endParaRPr lang="en-US"/>
        </a:p>
      </dgm:t>
    </dgm:pt>
    <dgm:pt modelId="{1D250294-71E6-4B71-9AD5-5E66C3F96013}">
      <dgm:prSet custT="1"/>
      <dgm:spPr>
        <a:solidFill>
          <a:srgbClr val="92D050"/>
        </a:solidFill>
      </dgm:spPr>
      <dgm:t>
        <a:bodyPr/>
        <a:lstStyle/>
        <a:p>
          <a:r>
            <a:rPr lang="tr-TR" sz="900" dirty="0" smtClean="0">
              <a:solidFill>
                <a:schemeClr val="tx1"/>
              </a:solidFill>
            </a:rPr>
            <a:t>Fırsatlar belirlenir</a:t>
          </a:r>
          <a:endParaRPr lang="en-US" sz="900" dirty="0">
            <a:solidFill>
              <a:schemeClr val="tx1"/>
            </a:solidFill>
          </a:endParaRPr>
        </a:p>
      </dgm:t>
    </dgm:pt>
    <dgm:pt modelId="{4F94F646-F9E0-486B-8C1E-4E4F1F2AE4AC}" type="parTrans" cxnId="{3DEC2E82-44D8-40FB-8F46-3F681276D67E}">
      <dgm:prSet/>
      <dgm:spPr/>
      <dgm:t>
        <a:bodyPr/>
        <a:lstStyle/>
        <a:p>
          <a:endParaRPr lang="en-US"/>
        </a:p>
      </dgm:t>
    </dgm:pt>
    <dgm:pt modelId="{C4E5D67F-5305-4CAF-9DD7-A7CE8688DFAF}" type="sibTrans" cxnId="{3DEC2E82-44D8-40FB-8F46-3F681276D67E}">
      <dgm:prSet/>
      <dgm:spPr/>
      <dgm:t>
        <a:bodyPr/>
        <a:lstStyle/>
        <a:p>
          <a:endParaRPr lang="en-US"/>
        </a:p>
      </dgm:t>
    </dgm:pt>
    <dgm:pt modelId="{516C261C-B3D8-45BC-A9D8-ECE4087819F0}">
      <dgm:prSet custT="1"/>
      <dgm:spPr>
        <a:solidFill>
          <a:srgbClr val="92D050"/>
        </a:solidFill>
      </dgm:spPr>
      <dgm:t>
        <a:bodyPr/>
        <a:lstStyle/>
        <a:p>
          <a:r>
            <a:rPr lang="tr-TR" sz="1100" dirty="0" smtClean="0">
              <a:solidFill>
                <a:schemeClr val="tx1"/>
              </a:solidFill>
            </a:rPr>
            <a:t>Paylaşılan yararlar garantilenir</a:t>
          </a:r>
          <a:endParaRPr lang="en-US" sz="1100" dirty="0">
            <a:solidFill>
              <a:schemeClr val="tx1"/>
            </a:solidFill>
          </a:endParaRPr>
        </a:p>
      </dgm:t>
    </dgm:pt>
    <dgm:pt modelId="{4CFE6EC5-5895-4D7A-B61A-76EF72AF3549}" type="parTrans" cxnId="{F7F0B162-4C53-42EE-B6F7-9406D7EC65F5}">
      <dgm:prSet/>
      <dgm:spPr/>
      <dgm:t>
        <a:bodyPr/>
        <a:lstStyle/>
        <a:p>
          <a:endParaRPr lang="en-US"/>
        </a:p>
      </dgm:t>
    </dgm:pt>
    <dgm:pt modelId="{460D0C44-8C6E-40B2-822E-05A3115E6679}" type="sibTrans" cxnId="{F7F0B162-4C53-42EE-B6F7-9406D7EC65F5}">
      <dgm:prSet/>
      <dgm:spPr/>
      <dgm:t>
        <a:bodyPr/>
        <a:lstStyle/>
        <a:p>
          <a:endParaRPr lang="en-US"/>
        </a:p>
      </dgm:t>
    </dgm:pt>
    <dgm:pt modelId="{7135398E-C829-4BBE-91C4-A6956859C04F}" type="pres">
      <dgm:prSet presAssocID="{AD3C1A60-1D27-4AD6-A1A7-6D948168F1B3}" presName="Name0" presStyleCnt="0">
        <dgm:presLayoutVars>
          <dgm:dir/>
          <dgm:animLvl val="lvl"/>
          <dgm:resizeHandles val="exact"/>
        </dgm:presLayoutVars>
      </dgm:prSet>
      <dgm:spPr/>
    </dgm:pt>
    <dgm:pt modelId="{5EA9F7A3-A808-421A-B075-5D1773DF8B0E}" type="pres">
      <dgm:prSet presAssocID="{1D250294-71E6-4B71-9AD5-5E66C3F96013}" presName="parTxOnly" presStyleLbl="node1" presStyleIdx="0" presStyleCnt="5" custScaleY="66938" custLinFactNeighborX="-1124" custLinFactNeighborY="-23942">
        <dgm:presLayoutVars>
          <dgm:chMax val="0"/>
          <dgm:chPref val="0"/>
          <dgm:bulletEnabled val="1"/>
        </dgm:presLayoutVars>
      </dgm:prSet>
      <dgm:spPr/>
      <dgm:t>
        <a:bodyPr/>
        <a:lstStyle/>
        <a:p>
          <a:endParaRPr lang="en-US"/>
        </a:p>
      </dgm:t>
    </dgm:pt>
    <dgm:pt modelId="{828B882F-31DA-4666-9BD9-69368E26BC00}" type="pres">
      <dgm:prSet presAssocID="{C4E5D67F-5305-4CAF-9DD7-A7CE8688DFAF}" presName="parTxOnlySpace" presStyleCnt="0"/>
      <dgm:spPr/>
    </dgm:pt>
    <dgm:pt modelId="{0A392B87-AE7F-4BBB-8426-F182698D0DED}" type="pres">
      <dgm:prSet presAssocID="{73E5BB12-C44F-4C61-B20D-2B80B2EC2ED0}" presName="parTxOnly" presStyleLbl="node1" presStyleIdx="1" presStyleCnt="5" custScaleY="66938" custLinFactNeighborX="9200" custLinFactNeighborY="-19156">
        <dgm:presLayoutVars>
          <dgm:chMax val="0"/>
          <dgm:chPref val="0"/>
          <dgm:bulletEnabled val="1"/>
        </dgm:presLayoutVars>
      </dgm:prSet>
      <dgm:spPr/>
      <dgm:t>
        <a:bodyPr/>
        <a:lstStyle/>
        <a:p>
          <a:endParaRPr lang="en-US"/>
        </a:p>
      </dgm:t>
    </dgm:pt>
    <dgm:pt modelId="{E09DFC15-C436-461A-A7E8-20CDA592A669}" type="pres">
      <dgm:prSet presAssocID="{B681BC5E-FBF3-4319-A355-2C9C9F1ECD42}" presName="parTxOnlySpace" presStyleCnt="0"/>
      <dgm:spPr/>
    </dgm:pt>
    <dgm:pt modelId="{B54F4E42-830B-4E29-A922-8E2E829F2255}" type="pres">
      <dgm:prSet presAssocID="{A340430A-4193-4C8F-84D1-DBB688540576}" presName="parTxOnly" presStyleLbl="node1" presStyleIdx="2" presStyleCnt="5" custScaleY="66938" custLinFactNeighborX="-11376" custLinFactNeighborY="-19156">
        <dgm:presLayoutVars>
          <dgm:chMax val="0"/>
          <dgm:chPref val="0"/>
          <dgm:bulletEnabled val="1"/>
        </dgm:presLayoutVars>
      </dgm:prSet>
      <dgm:spPr/>
      <dgm:t>
        <a:bodyPr/>
        <a:lstStyle/>
        <a:p>
          <a:endParaRPr lang="en-US"/>
        </a:p>
      </dgm:t>
    </dgm:pt>
    <dgm:pt modelId="{C1A1E9D6-C803-4888-AD85-5E45386B06E8}" type="pres">
      <dgm:prSet presAssocID="{58EE6ADE-B344-45C9-AE3F-B9572196A01A}" presName="parTxOnlySpace" presStyleCnt="0"/>
      <dgm:spPr/>
    </dgm:pt>
    <dgm:pt modelId="{A050CB54-2AA3-4C69-93CC-31F729B157B0}" type="pres">
      <dgm:prSet presAssocID="{50C89AC5-65BE-4B5B-9A3E-E696A623C1F5}" presName="parTxOnly" presStyleLbl="node1" presStyleIdx="3" presStyleCnt="5" custScaleY="66938" custLinFactNeighborX="9200" custLinFactNeighborY="-19156">
        <dgm:presLayoutVars>
          <dgm:chMax val="0"/>
          <dgm:chPref val="0"/>
          <dgm:bulletEnabled val="1"/>
        </dgm:presLayoutVars>
      </dgm:prSet>
      <dgm:spPr/>
      <dgm:t>
        <a:bodyPr/>
        <a:lstStyle/>
        <a:p>
          <a:endParaRPr lang="en-US"/>
        </a:p>
      </dgm:t>
    </dgm:pt>
    <dgm:pt modelId="{DD16E15A-FF74-4E40-995A-B750C747E076}" type="pres">
      <dgm:prSet presAssocID="{9280A4DB-C296-45F1-8FD8-CAB6D9F28853}" presName="parTxOnlySpace" presStyleCnt="0"/>
      <dgm:spPr/>
    </dgm:pt>
    <dgm:pt modelId="{37C08375-7917-4746-97FB-4B6E13D2E4C0}" type="pres">
      <dgm:prSet presAssocID="{516C261C-B3D8-45BC-A9D8-ECE4087819F0}" presName="parTxOnly" presStyleLbl="node1" presStyleIdx="4" presStyleCnt="5" custScaleY="66938" custLinFactNeighborX="-15671" custLinFactNeighborY="-19156">
        <dgm:presLayoutVars>
          <dgm:chMax val="0"/>
          <dgm:chPref val="0"/>
          <dgm:bulletEnabled val="1"/>
        </dgm:presLayoutVars>
      </dgm:prSet>
      <dgm:spPr/>
      <dgm:t>
        <a:bodyPr/>
        <a:lstStyle/>
        <a:p>
          <a:endParaRPr lang="en-US"/>
        </a:p>
      </dgm:t>
    </dgm:pt>
  </dgm:ptLst>
  <dgm:cxnLst>
    <dgm:cxn modelId="{3DEC2E82-44D8-40FB-8F46-3F681276D67E}" srcId="{AD3C1A60-1D27-4AD6-A1A7-6D948168F1B3}" destId="{1D250294-71E6-4B71-9AD5-5E66C3F96013}" srcOrd="0" destOrd="0" parTransId="{4F94F646-F9E0-486B-8C1E-4E4F1F2AE4AC}" sibTransId="{C4E5D67F-5305-4CAF-9DD7-A7CE8688DFAF}"/>
    <dgm:cxn modelId="{F7F0B162-4C53-42EE-B6F7-9406D7EC65F5}" srcId="{AD3C1A60-1D27-4AD6-A1A7-6D948168F1B3}" destId="{516C261C-B3D8-45BC-A9D8-ECE4087819F0}" srcOrd="4" destOrd="0" parTransId="{4CFE6EC5-5895-4D7A-B61A-76EF72AF3549}" sibTransId="{460D0C44-8C6E-40B2-822E-05A3115E6679}"/>
    <dgm:cxn modelId="{D32DD4F3-08C8-4123-AFE4-AAE566E296F0}" type="presOf" srcId="{516C261C-B3D8-45BC-A9D8-ECE4087819F0}" destId="{37C08375-7917-4746-97FB-4B6E13D2E4C0}" srcOrd="0" destOrd="0" presId="urn:microsoft.com/office/officeart/2005/8/layout/chevron1"/>
    <dgm:cxn modelId="{9729B453-DF47-497D-BB5D-E19AF761CF82}" type="presOf" srcId="{AD3C1A60-1D27-4AD6-A1A7-6D948168F1B3}" destId="{7135398E-C829-4BBE-91C4-A6956859C04F}" srcOrd="0" destOrd="0" presId="urn:microsoft.com/office/officeart/2005/8/layout/chevron1"/>
    <dgm:cxn modelId="{69283B12-0C18-444E-AED4-631F0AE7F5C2}" type="presOf" srcId="{A340430A-4193-4C8F-84D1-DBB688540576}" destId="{B54F4E42-830B-4E29-A922-8E2E829F2255}" srcOrd="0" destOrd="0" presId="urn:microsoft.com/office/officeart/2005/8/layout/chevron1"/>
    <dgm:cxn modelId="{81BE19EA-793E-4821-96AB-AEF52F72828A}" type="presOf" srcId="{1D250294-71E6-4B71-9AD5-5E66C3F96013}" destId="{5EA9F7A3-A808-421A-B075-5D1773DF8B0E}" srcOrd="0" destOrd="0" presId="urn:microsoft.com/office/officeart/2005/8/layout/chevron1"/>
    <dgm:cxn modelId="{B336AF32-9D18-4E8E-9F6E-07C1763540E5}" srcId="{AD3C1A60-1D27-4AD6-A1A7-6D948168F1B3}" destId="{A340430A-4193-4C8F-84D1-DBB688540576}" srcOrd="2" destOrd="0" parTransId="{7D77772D-2897-42CD-9508-9F24FFECA3BA}" sibTransId="{58EE6ADE-B344-45C9-AE3F-B9572196A01A}"/>
    <dgm:cxn modelId="{6FEF9654-6150-4524-AA49-1BD397EB2DBA}" srcId="{AD3C1A60-1D27-4AD6-A1A7-6D948168F1B3}" destId="{73E5BB12-C44F-4C61-B20D-2B80B2EC2ED0}" srcOrd="1" destOrd="0" parTransId="{24C7563D-55AA-4328-9EA4-BF5B00B95B3C}" sibTransId="{B681BC5E-FBF3-4319-A355-2C9C9F1ECD42}"/>
    <dgm:cxn modelId="{76901FA0-605C-492B-B2CB-5537E04836D9}" srcId="{AD3C1A60-1D27-4AD6-A1A7-6D948168F1B3}" destId="{50C89AC5-65BE-4B5B-9A3E-E696A623C1F5}" srcOrd="3" destOrd="0" parTransId="{509F6809-A663-4B68-9E7C-344435368EF4}" sibTransId="{9280A4DB-C296-45F1-8FD8-CAB6D9F28853}"/>
    <dgm:cxn modelId="{82A714A6-8D42-47FB-BC1C-19200FA7222F}" type="presOf" srcId="{50C89AC5-65BE-4B5B-9A3E-E696A623C1F5}" destId="{A050CB54-2AA3-4C69-93CC-31F729B157B0}" srcOrd="0" destOrd="0" presId="urn:microsoft.com/office/officeart/2005/8/layout/chevron1"/>
    <dgm:cxn modelId="{FD169317-A40F-47EA-B204-477D1686A81F}" type="presOf" srcId="{73E5BB12-C44F-4C61-B20D-2B80B2EC2ED0}" destId="{0A392B87-AE7F-4BBB-8426-F182698D0DED}" srcOrd="0" destOrd="0" presId="urn:microsoft.com/office/officeart/2005/8/layout/chevron1"/>
    <dgm:cxn modelId="{6471983B-12DF-41B3-8349-2121A4F15FD7}" type="presParOf" srcId="{7135398E-C829-4BBE-91C4-A6956859C04F}" destId="{5EA9F7A3-A808-421A-B075-5D1773DF8B0E}" srcOrd="0" destOrd="0" presId="urn:microsoft.com/office/officeart/2005/8/layout/chevron1"/>
    <dgm:cxn modelId="{5FDFF263-61F2-445D-BE78-B2C9B927F7A6}" type="presParOf" srcId="{7135398E-C829-4BBE-91C4-A6956859C04F}" destId="{828B882F-31DA-4666-9BD9-69368E26BC00}" srcOrd="1" destOrd="0" presId="urn:microsoft.com/office/officeart/2005/8/layout/chevron1"/>
    <dgm:cxn modelId="{3EC08FDC-E5BA-446A-892C-0AD08D8C3CE5}" type="presParOf" srcId="{7135398E-C829-4BBE-91C4-A6956859C04F}" destId="{0A392B87-AE7F-4BBB-8426-F182698D0DED}" srcOrd="2" destOrd="0" presId="urn:microsoft.com/office/officeart/2005/8/layout/chevron1"/>
    <dgm:cxn modelId="{16983773-39CD-4DB7-A096-815A225324DD}" type="presParOf" srcId="{7135398E-C829-4BBE-91C4-A6956859C04F}" destId="{E09DFC15-C436-461A-A7E8-20CDA592A669}" srcOrd="3" destOrd="0" presId="urn:microsoft.com/office/officeart/2005/8/layout/chevron1"/>
    <dgm:cxn modelId="{47F3B48A-80E3-4DA4-B3F0-504779236B84}" type="presParOf" srcId="{7135398E-C829-4BBE-91C4-A6956859C04F}" destId="{B54F4E42-830B-4E29-A922-8E2E829F2255}" srcOrd="4" destOrd="0" presId="urn:microsoft.com/office/officeart/2005/8/layout/chevron1"/>
    <dgm:cxn modelId="{E7B180AB-CA3E-4058-9DF9-9F4F28A15C04}" type="presParOf" srcId="{7135398E-C829-4BBE-91C4-A6956859C04F}" destId="{C1A1E9D6-C803-4888-AD85-5E45386B06E8}" srcOrd="5" destOrd="0" presId="urn:microsoft.com/office/officeart/2005/8/layout/chevron1"/>
    <dgm:cxn modelId="{62CBE9AA-EF53-45E5-A4FE-17F16214B506}" type="presParOf" srcId="{7135398E-C829-4BBE-91C4-A6956859C04F}" destId="{A050CB54-2AA3-4C69-93CC-31F729B157B0}" srcOrd="6" destOrd="0" presId="urn:microsoft.com/office/officeart/2005/8/layout/chevron1"/>
    <dgm:cxn modelId="{FCFCF293-B58F-4857-850B-94408034631A}" type="presParOf" srcId="{7135398E-C829-4BBE-91C4-A6956859C04F}" destId="{DD16E15A-FF74-4E40-995A-B750C747E076}" srcOrd="7" destOrd="0" presId="urn:microsoft.com/office/officeart/2005/8/layout/chevron1"/>
    <dgm:cxn modelId="{23E99FD0-FA8C-49D9-8598-A9FDAE4A6C67}" type="presParOf" srcId="{7135398E-C829-4BBE-91C4-A6956859C04F}" destId="{37C08375-7917-4746-97FB-4B6E13D2E4C0}" srcOrd="8" destOrd="0" presId="urn:microsoft.com/office/officeart/2005/8/layout/chevron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4914B2E-9B6D-4704-9C9B-8CE640543AB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731B42F8-BB85-401C-8D81-5C6B917D8383}">
      <dgm:prSet phldrT="[Metin]" custT="1"/>
      <dgm:spPr>
        <a:solidFill>
          <a:schemeClr val="accent1">
            <a:lumMod val="60000"/>
            <a:lumOff val="40000"/>
          </a:schemeClr>
        </a:solidFill>
        <a:ln>
          <a:solidFill>
            <a:schemeClr val="accent1">
              <a:lumMod val="50000"/>
            </a:schemeClr>
          </a:solidFill>
        </a:ln>
      </dgm:spPr>
      <dgm:t>
        <a:bodyPr/>
        <a:lstStyle/>
        <a:p>
          <a:r>
            <a:rPr lang="tr-TR" sz="2800" b="1" dirty="0" smtClean="0">
              <a:solidFill>
                <a:schemeClr val="tx1"/>
              </a:solidFill>
              <a:latin typeface="Book Antiqua" panose="02040602050305030304" pitchFamily="18" charset="0"/>
            </a:rPr>
            <a:t>GENEL SEKRETERLİK</a:t>
          </a:r>
          <a:endParaRPr lang="tr-TR" sz="2800" b="1" dirty="0">
            <a:solidFill>
              <a:schemeClr val="tx1"/>
            </a:solidFill>
            <a:latin typeface="Book Antiqua" panose="02040602050305030304" pitchFamily="18" charset="0"/>
          </a:endParaRPr>
        </a:p>
      </dgm:t>
    </dgm:pt>
    <dgm:pt modelId="{DA9BC34E-B7BA-4B03-A667-82C61CA57BE4}" type="parTrans" cxnId="{D1809261-55C6-49C7-B7EF-03FF87314DA0}">
      <dgm:prSet/>
      <dgm:spPr/>
      <dgm:t>
        <a:bodyPr/>
        <a:lstStyle/>
        <a:p>
          <a:endParaRPr lang="tr-TR"/>
        </a:p>
      </dgm:t>
    </dgm:pt>
    <dgm:pt modelId="{8C959172-DE2D-4DEC-BDE1-CEE9CA6567A4}" type="sibTrans" cxnId="{D1809261-55C6-49C7-B7EF-03FF87314DA0}">
      <dgm:prSet/>
      <dgm:spPr/>
      <dgm:t>
        <a:bodyPr/>
        <a:lstStyle/>
        <a:p>
          <a:endParaRPr lang="tr-TR"/>
        </a:p>
      </dgm:t>
    </dgm:pt>
    <dgm:pt modelId="{D7A18C18-8C6B-4E54-A034-77F92AB5DFAB}">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Bilgi İşlem Daire Başkanlığı</a:t>
          </a:r>
          <a:endParaRPr lang="tr-TR" sz="800" dirty="0">
            <a:solidFill>
              <a:schemeClr val="tx1"/>
            </a:solidFill>
            <a:latin typeface="Book Antiqua" panose="02040602050305030304" pitchFamily="18" charset="0"/>
          </a:endParaRPr>
        </a:p>
      </dgm:t>
    </dgm:pt>
    <dgm:pt modelId="{37A1018F-4193-46AB-82C6-8E2A97274E61}" type="parTrans" cxnId="{8C4A664E-EDC9-4041-8703-9E3AC31B08A1}">
      <dgm:prSet/>
      <dgm:spPr/>
      <dgm:t>
        <a:bodyPr/>
        <a:lstStyle/>
        <a:p>
          <a:endParaRPr lang="tr-TR"/>
        </a:p>
      </dgm:t>
    </dgm:pt>
    <dgm:pt modelId="{B4B51C4D-FCA8-46AB-BB8A-BB7989FAFA21}" type="sibTrans" cxnId="{8C4A664E-EDC9-4041-8703-9E3AC31B08A1}">
      <dgm:prSet/>
      <dgm:spPr/>
      <dgm:t>
        <a:bodyPr/>
        <a:lstStyle/>
        <a:p>
          <a:endParaRPr lang="tr-TR"/>
        </a:p>
      </dgm:t>
    </dgm:pt>
    <dgm:pt modelId="{B16A4030-62D9-4FBD-AFD8-B7820C464B98}">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Yapı İşleri ve Teknik Daire Başkanlığı</a:t>
          </a:r>
          <a:endParaRPr lang="tr-TR" sz="800" dirty="0">
            <a:solidFill>
              <a:schemeClr val="tx1"/>
            </a:solidFill>
            <a:latin typeface="Book Antiqua" panose="02040602050305030304" pitchFamily="18" charset="0"/>
          </a:endParaRPr>
        </a:p>
      </dgm:t>
    </dgm:pt>
    <dgm:pt modelId="{83B4733A-43F0-4BE6-859C-5EAE0633FF47}" type="parTrans" cxnId="{E0C428DF-DC96-4D05-9590-2CE2691E67E1}">
      <dgm:prSet/>
      <dgm:spPr/>
      <dgm:t>
        <a:bodyPr/>
        <a:lstStyle/>
        <a:p>
          <a:endParaRPr lang="tr-TR"/>
        </a:p>
      </dgm:t>
    </dgm:pt>
    <dgm:pt modelId="{7E78BAB1-E272-40B3-B016-FF6C47C9CBA2}" type="sibTrans" cxnId="{E0C428DF-DC96-4D05-9590-2CE2691E67E1}">
      <dgm:prSet/>
      <dgm:spPr/>
      <dgm:t>
        <a:bodyPr/>
        <a:lstStyle/>
        <a:p>
          <a:endParaRPr lang="tr-TR"/>
        </a:p>
      </dgm:t>
    </dgm:pt>
    <dgm:pt modelId="{111ADCA1-0E03-48A2-9B5A-1098A15546DC}">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Basın Yayın ve Halkla İlişkiler Birimi</a:t>
          </a:r>
          <a:endParaRPr lang="tr-TR" sz="800" dirty="0">
            <a:solidFill>
              <a:schemeClr val="tx1"/>
            </a:solidFill>
            <a:latin typeface="Book Antiqua" panose="02040602050305030304" pitchFamily="18" charset="0"/>
          </a:endParaRPr>
        </a:p>
      </dgm:t>
    </dgm:pt>
    <dgm:pt modelId="{F3789D47-6C8E-43CC-A75D-92D06D90D874}" type="parTrans" cxnId="{26E711BF-19EE-4A61-96E8-1914B04BDF73}">
      <dgm:prSet/>
      <dgm:spPr/>
      <dgm:t>
        <a:bodyPr/>
        <a:lstStyle/>
        <a:p>
          <a:endParaRPr lang="tr-TR"/>
        </a:p>
      </dgm:t>
    </dgm:pt>
    <dgm:pt modelId="{114A83FE-AA30-4625-8A05-B1502F132D03}" type="sibTrans" cxnId="{26E711BF-19EE-4A61-96E8-1914B04BDF73}">
      <dgm:prSet/>
      <dgm:spPr/>
      <dgm:t>
        <a:bodyPr/>
        <a:lstStyle/>
        <a:p>
          <a:endParaRPr lang="tr-TR"/>
        </a:p>
      </dgm:t>
    </dgm:pt>
    <dgm:pt modelId="{7CC20AA9-8D32-4B0D-BD76-D58D0A68117A}">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İdari ve Mali İşler Daire Başkanlığı</a:t>
          </a:r>
          <a:endParaRPr lang="tr-TR" sz="800" dirty="0">
            <a:solidFill>
              <a:schemeClr val="tx1"/>
            </a:solidFill>
            <a:latin typeface="Book Antiqua" panose="02040602050305030304" pitchFamily="18" charset="0"/>
          </a:endParaRPr>
        </a:p>
      </dgm:t>
    </dgm:pt>
    <dgm:pt modelId="{C5DA85C2-FDDF-4191-AB2F-F8D49667C43D}" type="parTrans" cxnId="{0E1B6F19-96E1-4C5E-9F86-5432FC1E20FF}">
      <dgm:prSet/>
      <dgm:spPr/>
      <dgm:t>
        <a:bodyPr/>
        <a:lstStyle/>
        <a:p>
          <a:endParaRPr lang="tr-TR"/>
        </a:p>
      </dgm:t>
    </dgm:pt>
    <dgm:pt modelId="{1738481B-58CE-4BF1-8745-4E8D04FFE1E5}" type="sibTrans" cxnId="{0E1B6F19-96E1-4C5E-9F86-5432FC1E20FF}">
      <dgm:prSet/>
      <dgm:spPr/>
      <dgm:t>
        <a:bodyPr/>
        <a:lstStyle/>
        <a:p>
          <a:endParaRPr lang="tr-TR"/>
        </a:p>
      </dgm:t>
    </dgm:pt>
    <dgm:pt modelId="{BA1C7B45-F0E1-462D-8F77-8875824FDC9D}">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Kütüphane ve Dokümantasyon Daire Başkanlığı</a:t>
          </a:r>
          <a:endParaRPr lang="tr-TR" sz="800" dirty="0">
            <a:solidFill>
              <a:schemeClr val="tx1"/>
            </a:solidFill>
            <a:latin typeface="Book Antiqua" panose="02040602050305030304" pitchFamily="18" charset="0"/>
          </a:endParaRPr>
        </a:p>
      </dgm:t>
    </dgm:pt>
    <dgm:pt modelId="{81C6FCD5-B5C2-4B54-9372-3C89AAA064E0}" type="parTrans" cxnId="{2FC29BEE-0F07-4836-A312-8C09E9045596}">
      <dgm:prSet/>
      <dgm:spPr/>
      <dgm:t>
        <a:bodyPr/>
        <a:lstStyle/>
        <a:p>
          <a:endParaRPr lang="tr-TR"/>
        </a:p>
      </dgm:t>
    </dgm:pt>
    <dgm:pt modelId="{64F3BB31-F2EB-4466-BD67-8CC655B2174F}" type="sibTrans" cxnId="{2FC29BEE-0F07-4836-A312-8C09E9045596}">
      <dgm:prSet/>
      <dgm:spPr/>
      <dgm:t>
        <a:bodyPr/>
        <a:lstStyle/>
        <a:p>
          <a:endParaRPr lang="tr-TR"/>
        </a:p>
      </dgm:t>
    </dgm:pt>
    <dgm:pt modelId="{BE57B09D-9719-4116-A444-1EA8905E8224}">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Öğrenci İşleri Daire Başkanlığı</a:t>
          </a:r>
          <a:endParaRPr lang="tr-TR" sz="800" dirty="0">
            <a:solidFill>
              <a:schemeClr val="tx1"/>
            </a:solidFill>
            <a:latin typeface="Book Antiqua" panose="02040602050305030304" pitchFamily="18" charset="0"/>
          </a:endParaRPr>
        </a:p>
      </dgm:t>
    </dgm:pt>
    <dgm:pt modelId="{F19140C8-E437-4E5C-94E8-5B2040677D60}" type="parTrans" cxnId="{AEF175A4-B084-4E48-901D-06E910A8D6BA}">
      <dgm:prSet/>
      <dgm:spPr/>
      <dgm:t>
        <a:bodyPr/>
        <a:lstStyle/>
        <a:p>
          <a:endParaRPr lang="tr-TR"/>
        </a:p>
      </dgm:t>
    </dgm:pt>
    <dgm:pt modelId="{C2559363-EB87-4ACB-9A7F-90C359E3681E}" type="sibTrans" cxnId="{AEF175A4-B084-4E48-901D-06E910A8D6BA}">
      <dgm:prSet/>
      <dgm:spPr/>
      <dgm:t>
        <a:bodyPr/>
        <a:lstStyle/>
        <a:p>
          <a:endParaRPr lang="tr-TR"/>
        </a:p>
      </dgm:t>
    </dgm:pt>
    <dgm:pt modelId="{DA4DB413-1704-4B2B-9699-3BFDCE66662C}">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Personel Daire Başkanlığı</a:t>
          </a:r>
          <a:endParaRPr lang="tr-TR" sz="800" dirty="0">
            <a:solidFill>
              <a:schemeClr val="tx1"/>
            </a:solidFill>
            <a:latin typeface="Book Antiqua" panose="02040602050305030304" pitchFamily="18" charset="0"/>
          </a:endParaRPr>
        </a:p>
      </dgm:t>
    </dgm:pt>
    <dgm:pt modelId="{85679813-CFD1-41DA-B883-A1B8C62316EA}" type="parTrans" cxnId="{98EDC536-FAA1-4A66-B079-FFC1C2F4304A}">
      <dgm:prSet/>
      <dgm:spPr/>
      <dgm:t>
        <a:bodyPr/>
        <a:lstStyle/>
        <a:p>
          <a:endParaRPr lang="tr-TR"/>
        </a:p>
      </dgm:t>
    </dgm:pt>
    <dgm:pt modelId="{02C3C0C6-D83F-4D44-8595-EA5CC387D047}" type="sibTrans" cxnId="{98EDC536-FAA1-4A66-B079-FFC1C2F4304A}">
      <dgm:prSet/>
      <dgm:spPr/>
      <dgm:t>
        <a:bodyPr/>
        <a:lstStyle/>
        <a:p>
          <a:endParaRPr lang="tr-TR"/>
        </a:p>
      </dgm:t>
    </dgm:pt>
    <dgm:pt modelId="{D5985485-6001-4B1A-9D10-831463EE5CC8}">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Sağlık Kültür ve Spor Daire Başkanlığı</a:t>
          </a:r>
          <a:endParaRPr lang="tr-TR" sz="800" dirty="0">
            <a:solidFill>
              <a:schemeClr val="tx1"/>
            </a:solidFill>
            <a:latin typeface="Book Antiqua" panose="02040602050305030304" pitchFamily="18" charset="0"/>
          </a:endParaRPr>
        </a:p>
      </dgm:t>
    </dgm:pt>
    <dgm:pt modelId="{727E0DD0-F31A-4A0F-B941-5D2F2D8A21BD}" type="parTrans" cxnId="{1A7926E7-C208-4BF1-9F59-502D955BB54D}">
      <dgm:prSet/>
      <dgm:spPr/>
      <dgm:t>
        <a:bodyPr/>
        <a:lstStyle/>
        <a:p>
          <a:endParaRPr lang="tr-TR"/>
        </a:p>
      </dgm:t>
    </dgm:pt>
    <dgm:pt modelId="{6C4061E0-B7A5-4069-AA42-3F8E653ECB4E}" type="sibTrans" cxnId="{1A7926E7-C208-4BF1-9F59-502D955BB54D}">
      <dgm:prSet/>
      <dgm:spPr/>
      <dgm:t>
        <a:bodyPr/>
        <a:lstStyle/>
        <a:p>
          <a:endParaRPr lang="tr-TR"/>
        </a:p>
      </dgm:t>
    </dgm:pt>
    <dgm:pt modelId="{F6C88356-0C86-4C9A-8D7D-2E300E6074A1}">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Strateji Geliştirme Daire Başkanlığı</a:t>
          </a:r>
          <a:endParaRPr lang="tr-TR" sz="800" dirty="0">
            <a:solidFill>
              <a:schemeClr val="tx1"/>
            </a:solidFill>
            <a:latin typeface="Book Antiqua" panose="02040602050305030304" pitchFamily="18" charset="0"/>
          </a:endParaRPr>
        </a:p>
      </dgm:t>
    </dgm:pt>
    <dgm:pt modelId="{ABB74461-62B7-4624-9AAE-A60FB9EC4480}" type="parTrans" cxnId="{D5AB8C38-DBE2-4B8E-B1D2-691764E37E09}">
      <dgm:prSet/>
      <dgm:spPr/>
      <dgm:t>
        <a:bodyPr/>
        <a:lstStyle/>
        <a:p>
          <a:endParaRPr lang="tr-TR"/>
        </a:p>
      </dgm:t>
    </dgm:pt>
    <dgm:pt modelId="{43A6153C-0E50-4E28-9A84-636F49E6B348}" type="sibTrans" cxnId="{D5AB8C38-DBE2-4B8E-B1D2-691764E37E09}">
      <dgm:prSet/>
      <dgm:spPr/>
      <dgm:t>
        <a:bodyPr/>
        <a:lstStyle/>
        <a:p>
          <a:endParaRPr lang="tr-TR"/>
        </a:p>
      </dgm:t>
    </dgm:pt>
    <dgm:pt modelId="{85C369BD-898D-4D34-9844-7F7D7F024385}">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Hukuk Müşavirliği</a:t>
          </a:r>
          <a:endParaRPr lang="tr-TR" sz="800" dirty="0">
            <a:solidFill>
              <a:schemeClr val="tx1"/>
            </a:solidFill>
            <a:latin typeface="Book Antiqua" panose="02040602050305030304" pitchFamily="18" charset="0"/>
          </a:endParaRPr>
        </a:p>
      </dgm:t>
    </dgm:pt>
    <dgm:pt modelId="{DB5DBB20-3A4F-41E4-9844-5918C6328D91}" type="parTrans" cxnId="{32E82C00-9898-41E6-9FA9-0DFABA2B0628}">
      <dgm:prSet/>
      <dgm:spPr/>
      <dgm:t>
        <a:bodyPr/>
        <a:lstStyle/>
        <a:p>
          <a:endParaRPr lang="tr-TR"/>
        </a:p>
      </dgm:t>
    </dgm:pt>
    <dgm:pt modelId="{C03D4573-A847-456A-9408-971F0D0B217A}" type="sibTrans" cxnId="{32E82C00-9898-41E6-9FA9-0DFABA2B0628}">
      <dgm:prSet/>
      <dgm:spPr/>
      <dgm:t>
        <a:bodyPr/>
        <a:lstStyle/>
        <a:p>
          <a:endParaRPr lang="tr-TR"/>
        </a:p>
      </dgm:t>
    </dgm:pt>
    <dgm:pt modelId="{18D9FC08-0D8C-40D3-9C62-0E323E71D7D4}">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Özel Kalem Müdürlüğü</a:t>
          </a:r>
          <a:endParaRPr lang="tr-TR" sz="800" dirty="0">
            <a:solidFill>
              <a:schemeClr val="tx1"/>
            </a:solidFill>
            <a:latin typeface="Book Antiqua" panose="02040602050305030304" pitchFamily="18" charset="0"/>
          </a:endParaRPr>
        </a:p>
      </dgm:t>
    </dgm:pt>
    <dgm:pt modelId="{E6BE0494-E015-4D77-A63C-78CBD9051E5F}" type="parTrans" cxnId="{E137CA68-B01B-4E59-9F55-7277CB7FFB97}">
      <dgm:prSet/>
      <dgm:spPr/>
      <dgm:t>
        <a:bodyPr/>
        <a:lstStyle/>
        <a:p>
          <a:endParaRPr lang="tr-TR"/>
        </a:p>
      </dgm:t>
    </dgm:pt>
    <dgm:pt modelId="{0F5C6D30-E404-47DD-AFD0-2EDE6EBFDCCA}" type="sibTrans" cxnId="{E137CA68-B01B-4E59-9F55-7277CB7FFB97}">
      <dgm:prSet/>
      <dgm:spPr/>
      <dgm:t>
        <a:bodyPr/>
        <a:lstStyle/>
        <a:p>
          <a:endParaRPr lang="tr-TR"/>
        </a:p>
      </dgm:t>
    </dgm:pt>
    <dgm:pt modelId="{65C421AD-AC28-4042-AE72-E4F08A11138A}">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Yazı İşleri Müdürlüğü</a:t>
          </a:r>
          <a:endParaRPr lang="tr-TR" sz="800" dirty="0">
            <a:solidFill>
              <a:schemeClr val="tx1"/>
            </a:solidFill>
            <a:latin typeface="Book Antiqua" panose="02040602050305030304" pitchFamily="18" charset="0"/>
          </a:endParaRPr>
        </a:p>
      </dgm:t>
    </dgm:pt>
    <dgm:pt modelId="{0D6D66B5-E24F-40E9-AA54-8C58E9F72F35}" type="parTrans" cxnId="{A68BFF74-81DB-49ED-9D2E-D89A689F01DF}">
      <dgm:prSet/>
      <dgm:spPr/>
      <dgm:t>
        <a:bodyPr/>
        <a:lstStyle/>
        <a:p>
          <a:endParaRPr lang="tr-TR"/>
        </a:p>
      </dgm:t>
    </dgm:pt>
    <dgm:pt modelId="{97050DE1-B1DA-4B88-889D-925171BB7A2A}" type="sibTrans" cxnId="{A68BFF74-81DB-49ED-9D2E-D89A689F01DF}">
      <dgm:prSet/>
      <dgm:spPr/>
      <dgm:t>
        <a:bodyPr/>
        <a:lstStyle/>
        <a:p>
          <a:endParaRPr lang="tr-TR"/>
        </a:p>
      </dgm:t>
    </dgm:pt>
    <dgm:pt modelId="{154DA00F-C16A-4196-9B3A-C56BEF17B97F}">
      <dgm:prSet phldrT="[Metin]" custT="1"/>
      <dgm:spPr>
        <a:solidFill>
          <a:schemeClr val="accent1">
            <a:lumMod val="60000"/>
            <a:lumOff val="40000"/>
          </a:schemeClr>
        </a:solidFill>
        <a:ln>
          <a:solidFill>
            <a:schemeClr val="accent1">
              <a:lumMod val="50000"/>
            </a:schemeClr>
          </a:solidFill>
        </a:ln>
      </dgm:spPr>
      <dgm:t>
        <a:bodyPr/>
        <a:lstStyle/>
        <a:p>
          <a:r>
            <a:rPr lang="tr-TR" sz="800" dirty="0" smtClean="0">
              <a:solidFill>
                <a:schemeClr val="tx1"/>
              </a:solidFill>
              <a:latin typeface="Book Antiqua" panose="02040602050305030304" pitchFamily="18" charset="0"/>
            </a:rPr>
            <a:t>Kamu Düzeni ve Güvenlik Hizmetleri Müdürlüğü</a:t>
          </a:r>
          <a:endParaRPr lang="tr-TR" sz="800" dirty="0">
            <a:solidFill>
              <a:schemeClr val="tx1"/>
            </a:solidFill>
            <a:latin typeface="Book Antiqua" panose="02040602050305030304" pitchFamily="18" charset="0"/>
          </a:endParaRPr>
        </a:p>
      </dgm:t>
    </dgm:pt>
    <dgm:pt modelId="{BF919F2A-96DC-4943-A381-3461AC458E52}" type="parTrans" cxnId="{F03F6563-D633-466A-B8CD-F3CD8257C8AC}">
      <dgm:prSet/>
      <dgm:spPr/>
      <dgm:t>
        <a:bodyPr/>
        <a:lstStyle/>
        <a:p>
          <a:endParaRPr lang="tr-TR"/>
        </a:p>
      </dgm:t>
    </dgm:pt>
    <dgm:pt modelId="{062F42BE-3B17-44B7-9206-98D912338229}" type="sibTrans" cxnId="{F03F6563-D633-466A-B8CD-F3CD8257C8AC}">
      <dgm:prSet/>
      <dgm:spPr/>
      <dgm:t>
        <a:bodyPr/>
        <a:lstStyle/>
        <a:p>
          <a:endParaRPr lang="tr-TR"/>
        </a:p>
      </dgm:t>
    </dgm:pt>
    <dgm:pt modelId="{AC0A631C-89C4-4CEC-BF5E-520DC471A6AC}" type="pres">
      <dgm:prSet presAssocID="{F4914B2E-9B6D-4704-9C9B-8CE640543AB2}" presName="hierChild1" presStyleCnt="0">
        <dgm:presLayoutVars>
          <dgm:orgChart val="1"/>
          <dgm:chPref val="1"/>
          <dgm:dir/>
          <dgm:animOne val="branch"/>
          <dgm:animLvl val="lvl"/>
          <dgm:resizeHandles/>
        </dgm:presLayoutVars>
      </dgm:prSet>
      <dgm:spPr/>
      <dgm:t>
        <a:bodyPr/>
        <a:lstStyle/>
        <a:p>
          <a:endParaRPr lang="tr-TR"/>
        </a:p>
      </dgm:t>
    </dgm:pt>
    <dgm:pt modelId="{E9715BCC-3B32-4688-A4B0-5B670BF85208}" type="pres">
      <dgm:prSet presAssocID="{731B42F8-BB85-401C-8D81-5C6B917D8383}" presName="hierRoot1" presStyleCnt="0">
        <dgm:presLayoutVars>
          <dgm:hierBranch val="init"/>
        </dgm:presLayoutVars>
      </dgm:prSet>
      <dgm:spPr/>
    </dgm:pt>
    <dgm:pt modelId="{AC9F6613-E32D-4A2D-9A12-07901DA7E5F1}" type="pres">
      <dgm:prSet presAssocID="{731B42F8-BB85-401C-8D81-5C6B917D8383}" presName="rootComposite1" presStyleCnt="0"/>
      <dgm:spPr/>
    </dgm:pt>
    <dgm:pt modelId="{97B3EC1D-4C7A-4F2B-B6E5-FDF11B3DC071}" type="pres">
      <dgm:prSet presAssocID="{731B42F8-BB85-401C-8D81-5C6B917D8383}" presName="rootText1" presStyleLbl="node0" presStyleIdx="0" presStyleCnt="1" custScaleX="780443" custScaleY="492805" custLinFactY="-203186" custLinFactNeighborX="-6611" custLinFactNeighborY="-300000">
        <dgm:presLayoutVars>
          <dgm:chPref val="3"/>
        </dgm:presLayoutVars>
      </dgm:prSet>
      <dgm:spPr>
        <a:prstGeom prst="roundRect">
          <a:avLst/>
        </a:prstGeom>
      </dgm:spPr>
      <dgm:t>
        <a:bodyPr/>
        <a:lstStyle/>
        <a:p>
          <a:endParaRPr lang="tr-TR"/>
        </a:p>
      </dgm:t>
    </dgm:pt>
    <dgm:pt modelId="{50D6AFF6-26BB-4A4A-BFEB-C1E1949A9575}" type="pres">
      <dgm:prSet presAssocID="{731B42F8-BB85-401C-8D81-5C6B917D8383}" presName="rootConnector1" presStyleLbl="node1" presStyleIdx="0" presStyleCnt="0"/>
      <dgm:spPr/>
      <dgm:t>
        <a:bodyPr/>
        <a:lstStyle/>
        <a:p>
          <a:endParaRPr lang="tr-TR"/>
        </a:p>
      </dgm:t>
    </dgm:pt>
    <dgm:pt modelId="{FA99825E-F977-48AD-B38B-9EA700C4D2C3}" type="pres">
      <dgm:prSet presAssocID="{731B42F8-BB85-401C-8D81-5C6B917D8383}" presName="hierChild2" presStyleCnt="0"/>
      <dgm:spPr/>
    </dgm:pt>
    <dgm:pt modelId="{09340CF0-9C99-45B7-A83D-4489A3D42E00}" type="pres">
      <dgm:prSet presAssocID="{37A1018F-4193-46AB-82C6-8E2A97274E61}" presName="Name37" presStyleLbl="parChTrans1D2" presStyleIdx="0" presStyleCnt="13"/>
      <dgm:spPr/>
      <dgm:t>
        <a:bodyPr/>
        <a:lstStyle/>
        <a:p>
          <a:endParaRPr lang="tr-TR"/>
        </a:p>
      </dgm:t>
    </dgm:pt>
    <dgm:pt modelId="{98AEC4BC-3A53-412C-8195-7541BA1256E8}" type="pres">
      <dgm:prSet presAssocID="{D7A18C18-8C6B-4E54-A034-77F92AB5DFAB}" presName="hierRoot2" presStyleCnt="0">
        <dgm:presLayoutVars>
          <dgm:hierBranch val="init"/>
        </dgm:presLayoutVars>
      </dgm:prSet>
      <dgm:spPr/>
    </dgm:pt>
    <dgm:pt modelId="{637D1B89-5479-4E10-AEC4-8698321D084E}" type="pres">
      <dgm:prSet presAssocID="{D7A18C18-8C6B-4E54-A034-77F92AB5DFAB}" presName="rootComposite" presStyleCnt="0"/>
      <dgm:spPr/>
    </dgm:pt>
    <dgm:pt modelId="{4D5E52BE-F69C-4351-9D6E-4E465D393F8F}" type="pres">
      <dgm:prSet presAssocID="{D7A18C18-8C6B-4E54-A034-77F92AB5DFAB}" presName="rootText" presStyleLbl="node2" presStyleIdx="0" presStyleCnt="13" custScaleY="175661">
        <dgm:presLayoutVars>
          <dgm:chPref val="3"/>
        </dgm:presLayoutVars>
      </dgm:prSet>
      <dgm:spPr>
        <a:prstGeom prst="roundRect">
          <a:avLst/>
        </a:prstGeom>
      </dgm:spPr>
      <dgm:t>
        <a:bodyPr/>
        <a:lstStyle/>
        <a:p>
          <a:endParaRPr lang="tr-TR"/>
        </a:p>
      </dgm:t>
    </dgm:pt>
    <dgm:pt modelId="{F2394B32-948E-4B7A-B96C-F6F169EB3036}" type="pres">
      <dgm:prSet presAssocID="{D7A18C18-8C6B-4E54-A034-77F92AB5DFAB}" presName="rootConnector" presStyleLbl="node2" presStyleIdx="0" presStyleCnt="13"/>
      <dgm:spPr/>
      <dgm:t>
        <a:bodyPr/>
        <a:lstStyle/>
        <a:p>
          <a:endParaRPr lang="tr-TR"/>
        </a:p>
      </dgm:t>
    </dgm:pt>
    <dgm:pt modelId="{F4F7D332-604D-4FF9-994C-176139F0DC3A}" type="pres">
      <dgm:prSet presAssocID="{D7A18C18-8C6B-4E54-A034-77F92AB5DFAB}" presName="hierChild4" presStyleCnt="0"/>
      <dgm:spPr/>
    </dgm:pt>
    <dgm:pt modelId="{98786A59-4F6F-4114-A10D-8D99F1C0FC5F}" type="pres">
      <dgm:prSet presAssocID="{D7A18C18-8C6B-4E54-A034-77F92AB5DFAB}" presName="hierChild5" presStyleCnt="0"/>
      <dgm:spPr/>
    </dgm:pt>
    <dgm:pt modelId="{7E9FD5D1-A77E-4672-82F0-04B4CF8CDA65}" type="pres">
      <dgm:prSet presAssocID="{C5DA85C2-FDDF-4191-AB2F-F8D49667C43D}" presName="Name37" presStyleLbl="parChTrans1D2" presStyleIdx="1" presStyleCnt="13"/>
      <dgm:spPr/>
      <dgm:t>
        <a:bodyPr/>
        <a:lstStyle/>
        <a:p>
          <a:endParaRPr lang="tr-TR"/>
        </a:p>
      </dgm:t>
    </dgm:pt>
    <dgm:pt modelId="{FA23F9B0-33E4-45CE-AAE6-730368122D8E}" type="pres">
      <dgm:prSet presAssocID="{7CC20AA9-8D32-4B0D-BD76-D58D0A68117A}" presName="hierRoot2" presStyleCnt="0">
        <dgm:presLayoutVars>
          <dgm:hierBranch val="init"/>
        </dgm:presLayoutVars>
      </dgm:prSet>
      <dgm:spPr/>
    </dgm:pt>
    <dgm:pt modelId="{BB420443-43FB-45F3-BEA0-6AEAB1266ED2}" type="pres">
      <dgm:prSet presAssocID="{7CC20AA9-8D32-4B0D-BD76-D58D0A68117A}" presName="rootComposite" presStyleCnt="0"/>
      <dgm:spPr/>
    </dgm:pt>
    <dgm:pt modelId="{001201A4-E418-4D0F-BB80-093A95A49BA1}" type="pres">
      <dgm:prSet presAssocID="{7CC20AA9-8D32-4B0D-BD76-D58D0A68117A}" presName="rootText" presStyleLbl="node2" presStyleIdx="1" presStyleCnt="13" custScaleX="109444" custScaleY="166766" custLinFactNeighborX="-6460" custLinFactNeighborY="6460">
        <dgm:presLayoutVars>
          <dgm:chPref val="3"/>
        </dgm:presLayoutVars>
      </dgm:prSet>
      <dgm:spPr>
        <a:prstGeom prst="roundRect">
          <a:avLst/>
        </a:prstGeom>
      </dgm:spPr>
      <dgm:t>
        <a:bodyPr/>
        <a:lstStyle/>
        <a:p>
          <a:endParaRPr lang="tr-TR"/>
        </a:p>
      </dgm:t>
    </dgm:pt>
    <dgm:pt modelId="{9681A00C-2E04-4B53-B5AD-66468EAE81B1}" type="pres">
      <dgm:prSet presAssocID="{7CC20AA9-8D32-4B0D-BD76-D58D0A68117A}" presName="rootConnector" presStyleLbl="node2" presStyleIdx="1" presStyleCnt="13"/>
      <dgm:spPr/>
      <dgm:t>
        <a:bodyPr/>
        <a:lstStyle/>
        <a:p>
          <a:endParaRPr lang="tr-TR"/>
        </a:p>
      </dgm:t>
    </dgm:pt>
    <dgm:pt modelId="{E0E63184-9E68-43A5-9FF8-117EC526748B}" type="pres">
      <dgm:prSet presAssocID="{7CC20AA9-8D32-4B0D-BD76-D58D0A68117A}" presName="hierChild4" presStyleCnt="0"/>
      <dgm:spPr/>
    </dgm:pt>
    <dgm:pt modelId="{53CAE43F-28D3-42D9-92B8-7622490A89FB}" type="pres">
      <dgm:prSet presAssocID="{7CC20AA9-8D32-4B0D-BD76-D58D0A68117A}" presName="hierChild5" presStyleCnt="0"/>
      <dgm:spPr/>
    </dgm:pt>
    <dgm:pt modelId="{F6BBB763-74E4-4EC7-AD1A-84C6DEE8DE85}" type="pres">
      <dgm:prSet presAssocID="{81C6FCD5-B5C2-4B54-9372-3C89AAA064E0}" presName="Name37" presStyleLbl="parChTrans1D2" presStyleIdx="2" presStyleCnt="13"/>
      <dgm:spPr/>
      <dgm:t>
        <a:bodyPr/>
        <a:lstStyle/>
        <a:p>
          <a:endParaRPr lang="tr-TR"/>
        </a:p>
      </dgm:t>
    </dgm:pt>
    <dgm:pt modelId="{E340E086-B012-4D39-9A8D-037B605EB69A}" type="pres">
      <dgm:prSet presAssocID="{BA1C7B45-F0E1-462D-8F77-8875824FDC9D}" presName="hierRoot2" presStyleCnt="0">
        <dgm:presLayoutVars>
          <dgm:hierBranch val="init"/>
        </dgm:presLayoutVars>
      </dgm:prSet>
      <dgm:spPr/>
    </dgm:pt>
    <dgm:pt modelId="{3D357774-B391-4BD6-A150-1CF85227BC17}" type="pres">
      <dgm:prSet presAssocID="{BA1C7B45-F0E1-462D-8F77-8875824FDC9D}" presName="rootComposite" presStyleCnt="0"/>
      <dgm:spPr/>
    </dgm:pt>
    <dgm:pt modelId="{E80C96EB-6B0E-476D-B893-1B18D2493909}" type="pres">
      <dgm:prSet presAssocID="{BA1C7B45-F0E1-462D-8F77-8875824FDC9D}" presName="rootText" presStyleLbl="node2" presStyleIdx="2" presStyleCnt="13" custScaleX="126751" custScaleY="182327">
        <dgm:presLayoutVars>
          <dgm:chPref val="3"/>
        </dgm:presLayoutVars>
      </dgm:prSet>
      <dgm:spPr>
        <a:prstGeom prst="roundRect">
          <a:avLst/>
        </a:prstGeom>
      </dgm:spPr>
      <dgm:t>
        <a:bodyPr/>
        <a:lstStyle/>
        <a:p>
          <a:endParaRPr lang="tr-TR"/>
        </a:p>
      </dgm:t>
    </dgm:pt>
    <dgm:pt modelId="{9DFFEB52-6CAB-40C0-ADF2-5AA486F59D0F}" type="pres">
      <dgm:prSet presAssocID="{BA1C7B45-F0E1-462D-8F77-8875824FDC9D}" presName="rootConnector" presStyleLbl="node2" presStyleIdx="2" presStyleCnt="13"/>
      <dgm:spPr/>
      <dgm:t>
        <a:bodyPr/>
        <a:lstStyle/>
        <a:p>
          <a:endParaRPr lang="tr-TR"/>
        </a:p>
      </dgm:t>
    </dgm:pt>
    <dgm:pt modelId="{BEEA21E8-E356-4869-9A6A-0A8C17A59250}" type="pres">
      <dgm:prSet presAssocID="{BA1C7B45-F0E1-462D-8F77-8875824FDC9D}" presName="hierChild4" presStyleCnt="0"/>
      <dgm:spPr/>
    </dgm:pt>
    <dgm:pt modelId="{AAEFE6E7-EBE0-4717-B1E2-51C94B6ED55D}" type="pres">
      <dgm:prSet presAssocID="{BA1C7B45-F0E1-462D-8F77-8875824FDC9D}" presName="hierChild5" presStyleCnt="0"/>
      <dgm:spPr/>
    </dgm:pt>
    <dgm:pt modelId="{C1750250-8A5A-42CE-8727-F93A198C3157}" type="pres">
      <dgm:prSet presAssocID="{F19140C8-E437-4E5C-94E8-5B2040677D60}" presName="Name37" presStyleLbl="parChTrans1D2" presStyleIdx="3" presStyleCnt="13"/>
      <dgm:spPr/>
      <dgm:t>
        <a:bodyPr/>
        <a:lstStyle/>
        <a:p>
          <a:endParaRPr lang="tr-TR"/>
        </a:p>
      </dgm:t>
    </dgm:pt>
    <dgm:pt modelId="{B57EBC31-D639-4DD4-8E70-0BA5A90E5DDD}" type="pres">
      <dgm:prSet presAssocID="{BE57B09D-9719-4116-A444-1EA8905E8224}" presName="hierRoot2" presStyleCnt="0">
        <dgm:presLayoutVars>
          <dgm:hierBranch val="init"/>
        </dgm:presLayoutVars>
      </dgm:prSet>
      <dgm:spPr/>
    </dgm:pt>
    <dgm:pt modelId="{9B74B327-D6CE-47A6-AF12-2ABA992523E3}" type="pres">
      <dgm:prSet presAssocID="{BE57B09D-9719-4116-A444-1EA8905E8224}" presName="rootComposite" presStyleCnt="0"/>
      <dgm:spPr/>
    </dgm:pt>
    <dgm:pt modelId="{8E6EB41B-274A-42F1-B34B-0AC9626C3DBA}" type="pres">
      <dgm:prSet presAssocID="{BE57B09D-9719-4116-A444-1EA8905E8224}" presName="rootText" presStyleLbl="node2" presStyleIdx="3" presStyleCnt="13" custScaleY="176602">
        <dgm:presLayoutVars>
          <dgm:chPref val="3"/>
        </dgm:presLayoutVars>
      </dgm:prSet>
      <dgm:spPr>
        <a:prstGeom prst="roundRect">
          <a:avLst/>
        </a:prstGeom>
      </dgm:spPr>
      <dgm:t>
        <a:bodyPr/>
        <a:lstStyle/>
        <a:p>
          <a:endParaRPr lang="tr-TR"/>
        </a:p>
      </dgm:t>
    </dgm:pt>
    <dgm:pt modelId="{0332BC88-2E24-4925-8EDA-5EC5024729A1}" type="pres">
      <dgm:prSet presAssocID="{BE57B09D-9719-4116-A444-1EA8905E8224}" presName="rootConnector" presStyleLbl="node2" presStyleIdx="3" presStyleCnt="13"/>
      <dgm:spPr/>
      <dgm:t>
        <a:bodyPr/>
        <a:lstStyle/>
        <a:p>
          <a:endParaRPr lang="tr-TR"/>
        </a:p>
      </dgm:t>
    </dgm:pt>
    <dgm:pt modelId="{0B05069F-11D8-43C7-BF5E-36C0441ABABE}" type="pres">
      <dgm:prSet presAssocID="{BE57B09D-9719-4116-A444-1EA8905E8224}" presName="hierChild4" presStyleCnt="0"/>
      <dgm:spPr/>
    </dgm:pt>
    <dgm:pt modelId="{6C5BDC4B-3709-4339-929A-4A2FEB2E5C4D}" type="pres">
      <dgm:prSet presAssocID="{BE57B09D-9719-4116-A444-1EA8905E8224}" presName="hierChild5" presStyleCnt="0"/>
      <dgm:spPr/>
    </dgm:pt>
    <dgm:pt modelId="{018ACD37-E54E-4DF2-B9BC-C64E106F0705}" type="pres">
      <dgm:prSet presAssocID="{85679813-CFD1-41DA-B883-A1B8C62316EA}" presName="Name37" presStyleLbl="parChTrans1D2" presStyleIdx="4" presStyleCnt="13"/>
      <dgm:spPr/>
      <dgm:t>
        <a:bodyPr/>
        <a:lstStyle/>
        <a:p>
          <a:endParaRPr lang="tr-TR"/>
        </a:p>
      </dgm:t>
    </dgm:pt>
    <dgm:pt modelId="{8FC13645-3A33-4E13-8EE6-E58D575FC5E7}" type="pres">
      <dgm:prSet presAssocID="{DA4DB413-1704-4B2B-9699-3BFDCE66662C}" presName="hierRoot2" presStyleCnt="0">
        <dgm:presLayoutVars>
          <dgm:hierBranch val="init"/>
        </dgm:presLayoutVars>
      </dgm:prSet>
      <dgm:spPr/>
    </dgm:pt>
    <dgm:pt modelId="{C4817A17-F571-42D0-B062-8BB249745AD6}" type="pres">
      <dgm:prSet presAssocID="{DA4DB413-1704-4B2B-9699-3BFDCE66662C}" presName="rootComposite" presStyleCnt="0"/>
      <dgm:spPr/>
    </dgm:pt>
    <dgm:pt modelId="{329D4EC5-2536-479C-84C2-8E52023C9572}" type="pres">
      <dgm:prSet presAssocID="{DA4DB413-1704-4B2B-9699-3BFDCE66662C}" presName="rootText" presStyleLbl="node2" presStyleIdx="4" presStyleCnt="13" custScaleY="175548">
        <dgm:presLayoutVars>
          <dgm:chPref val="3"/>
        </dgm:presLayoutVars>
      </dgm:prSet>
      <dgm:spPr>
        <a:prstGeom prst="roundRect">
          <a:avLst/>
        </a:prstGeom>
      </dgm:spPr>
      <dgm:t>
        <a:bodyPr/>
        <a:lstStyle/>
        <a:p>
          <a:endParaRPr lang="tr-TR"/>
        </a:p>
      </dgm:t>
    </dgm:pt>
    <dgm:pt modelId="{9AABB298-AF19-4420-B394-7F973BDAF4E4}" type="pres">
      <dgm:prSet presAssocID="{DA4DB413-1704-4B2B-9699-3BFDCE66662C}" presName="rootConnector" presStyleLbl="node2" presStyleIdx="4" presStyleCnt="13"/>
      <dgm:spPr/>
      <dgm:t>
        <a:bodyPr/>
        <a:lstStyle/>
        <a:p>
          <a:endParaRPr lang="tr-TR"/>
        </a:p>
      </dgm:t>
    </dgm:pt>
    <dgm:pt modelId="{DE4C8623-B52A-4644-BC9A-B61228AC6456}" type="pres">
      <dgm:prSet presAssocID="{DA4DB413-1704-4B2B-9699-3BFDCE66662C}" presName="hierChild4" presStyleCnt="0"/>
      <dgm:spPr/>
    </dgm:pt>
    <dgm:pt modelId="{771D2CA6-0AB5-486C-8DA9-2755BB31A6A8}" type="pres">
      <dgm:prSet presAssocID="{DA4DB413-1704-4B2B-9699-3BFDCE66662C}" presName="hierChild5" presStyleCnt="0"/>
      <dgm:spPr/>
    </dgm:pt>
    <dgm:pt modelId="{D990F93E-5416-4125-BD7E-394967890CE7}" type="pres">
      <dgm:prSet presAssocID="{727E0DD0-F31A-4A0F-B941-5D2F2D8A21BD}" presName="Name37" presStyleLbl="parChTrans1D2" presStyleIdx="5" presStyleCnt="13"/>
      <dgm:spPr/>
      <dgm:t>
        <a:bodyPr/>
        <a:lstStyle/>
        <a:p>
          <a:endParaRPr lang="tr-TR"/>
        </a:p>
      </dgm:t>
    </dgm:pt>
    <dgm:pt modelId="{2EFBE1E8-E1EF-4EC1-A9BC-A0C89BA1DF22}" type="pres">
      <dgm:prSet presAssocID="{D5985485-6001-4B1A-9D10-831463EE5CC8}" presName="hierRoot2" presStyleCnt="0">
        <dgm:presLayoutVars>
          <dgm:hierBranch val="init"/>
        </dgm:presLayoutVars>
      </dgm:prSet>
      <dgm:spPr/>
    </dgm:pt>
    <dgm:pt modelId="{0758A3D3-9AAE-4A8B-9CF7-2CDF05C091DA}" type="pres">
      <dgm:prSet presAssocID="{D5985485-6001-4B1A-9D10-831463EE5CC8}" presName="rootComposite" presStyleCnt="0"/>
      <dgm:spPr/>
    </dgm:pt>
    <dgm:pt modelId="{80CCFFF5-74D3-473C-86BE-283F10C96936}" type="pres">
      <dgm:prSet presAssocID="{D5985485-6001-4B1A-9D10-831463EE5CC8}" presName="rootText" presStyleLbl="node2" presStyleIdx="5" presStyleCnt="13" custScaleY="175548">
        <dgm:presLayoutVars>
          <dgm:chPref val="3"/>
        </dgm:presLayoutVars>
      </dgm:prSet>
      <dgm:spPr>
        <a:prstGeom prst="roundRect">
          <a:avLst/>
        </a:prstGeom>
      </dgm:spPr>
      <dgm:t>
        <a:bodyPr/>
        <a:lstStyle/>
        <a:p>
          <a:endParaRPr lang="tr-TR"/>
        </a:p>
      </dgm:t>
    </dgm:pt>
    <dgm:pt modelId="{7D6117E8-5FA3-4518-8E51-118C3EB8F250}" type="pres">
      <dgm:prSet presAssocID="{D5985485-6001-4B1A-9D10-831463EE5CC8}" presName="rootConnector" presStyleLbl="node2" presStyleIdx="5" presStyleCnt="13"/>
      <dgm:spPr/>
      <dgm:t>
        <a:bodyPr/>
        <a:lstStyle/>
        <a:p>
          <a:endParaRPr lang="tr-TR"/>
        </a:p>
      </dgm:t>
    </dgm:pt>
    <dgm:pt modelId="{37F9DBAF-14BC-4CBD-8962-8B734C30E162}" type="pres">
      <dgm:prSet presAssocID="{D5985485-6001-4B1A-9D10-831463EE5CC8}" presName="hierChild4" presStyleCnt="0"/>
      <dgm:spPr/>
    </dgm:pt>
    <dgm:pt modelId="{D07CC225-4C76-4B76-9013-FA54E689DA7B}" type="pres">
      <dgm:prSet presAssocID="{D5985485-6001-4B1A-9D10-831463EE5CC8}" presName="hierChild5" presStyleCnt="0"/>
      <dgm:spPr/>
    </dgm:pt>
    <dgm:pt modelId="{856E21F3-0467-4DED-BBAD-8F14A6FBA9AF}" type="pres">
      <dgm:prSet presAssocID="{ABB74461-62B7-4624-9AAE-A60FB9EC4480}" presName="Name37" presStyleLbl="parChTrans1D2" presStyleIdx="6" presStyleCnt="13"/>
      <dgm:spPr/>
      <dgm:t>
        <a:bodyPr/>
        <a:lstStyle/>
        <a:p>
          <a:endParaRPr lang="tr-TR"/>
        </a:p>
      </dgm:t>
    </dgm:pt>
    <dgm:pt modelId="{670E19E8-1D99-4B82-957D-E7D34A9595F2}" type="pres">
      <dgm:prSet presAssocID="{F6C88356-0C86-4C9A-8D7D-2E300E6074A1}" presName="hierRoot2" presStyleCnt="0">
        <dgm:presLayoutVars>
          <dgm:hierBranch val="init"/>
        </dgm:presLayoutVars>
      </dgm:prSet>
      <dgm:spPr/>
    </dgm:pt>
    <dgm:pt modelId="{20646EB1-10CF-48A5-9CFC-5F42A28AE093}" type="pres">
      <dgm:prSet presAssocID="{F6C88356-0C86-4C9A-8D7D-2E300E6074A1}" presName="rootComposite" presStyleCnt="0"/>
      <dgm:spPr/>
    </dgm:pt>
    <dgm:pt modelId="{A1E843D9-B857-49C6-83FA-5ECA6AAEE34C}" type="pres">
      <dgm:prSet presAssocID="{F6C88356-0C86-4C9A-8D7D-2E300E6074A1}" presName="rootText" presStyleLbl="node2" presStyleIdx="6" presStyleCnt="13" custScaleY="175548">
        <dgm:presLayoutVars>
          <dgm:chPref val="3"/>
        </dgm:presLayoutVars>
      </dgm:prSet>
      <dgm:spPr>
        <a:prstGeom prst="roundRect">
          <a:avLst/>
        </a:prstGeom>
      </dgm:spPr>
      <dgm:t>
        <a:bodyPr/>
        <a:lstStyle/>
        <a:p>
          <a:endParaRPr lang="tr-TR"/>
        </a:p>
      </dgm:t>
    </dgm:pt>
    <dgm:pt modelId="{AF95CF8F-FC44-4EC3-BBA7-C79264738866}" type="pres">
      <dgm:prSet presAssocID="{F6C88356-0C86-4C9A-8D7D-2E300E6074A1}" presName="rootConnector" presStyleLbl="node2" presStyleIdx="6" presStyleCnt="13"/>
      <dgm:spPr/>
      <dgm:t>
        <a:bodyPr/>
        <a:lstStyle/>
        <a:p>
          <a:endParaRPr lang="tr-TR"/>
        </a:p>
      </dgm:t>
    </dgm:pt>
    <dgm:pt modelId="{75097A62-17CF-4B6D-BF1C-9D6CDECC4A35}" type="pres">
      <dgm:prSet presAssocID="{F6C88356-0C86-4C9A-8D7D-2E300E6074A1}" presName="hierChild4" presStyleCnt="0"/>
      <dgm:spPr/>
    </dgm:pt>
    <dgm:pt modelId="{A72022DD-E21B-44C0-8AA9-1F781F578643}" type="pres">
      <dgm:prSet presAssocID="{F6C88356-0C86-4C9A-8D7D-2E300E6074A1}" presName="hierChild5" presStyleCnt="0"/>
      <dgm:spPr/>
    </dgm:pt>
    <dgm:pt modelId="{B478537C-323C-4C39-8395-7A247A2D1745}" type="pres">
      <dgm:prSet presAssocID="{83B4733A-43F0-4BE6-859C-5EAE0633FF47}" presName="Name37" presStyleLbl="parChTrans1D2" presStyleIdx="7" presStyleCnt="13"/>
      <dgm:spPr/>
      <dgm:t>
        <a:bodyPr/>
        <a:lstStyle/>
        <a:p>
          <a:endParaRPr lang="tr-TR"/>
        </a:p>
      </dgm:t>
    </dgm:pt>
    <dgm:pt modelId="{5A3A25C8-4980-427C-8D66-17D3C8A201BA}" type="pres">
      <dgm:prSet presAssocID="{B16A4030-62D9-4FBD-AFD8-B7820C464B98}" presName="hierRoot2" presStyleCnt="0">
        <dgm:presLayoutVars>
          <dgm:hierBranch val="init"/>
        </dgm:presLayoutVars>
      </dgm:prSet>
      <dgm:spPr/>
    </dgm:pt>
    <dgm:pt modelId="{3AA34AF3-78D5-4993-8146-D2D2FA2A4382}" type="pres">
      <dgm:prSet presAssocID="{B16A4030-62D9-4FBD-AFD8-B7820C464B98}" presName="rootComposite" presStyleCnt="0"/>
      <dgm:spPr/>
    </dgm:pt>
    <dgm:pt modelId="{ECEE0CE9-83AE-4061-8B5D-A118A95F5463}" type="pres">
      <dgm:prSet presAssocID="{B16A4030-62D9-4FBD-AFD8-B7820C464B98}" presName="rootText" presStyleLbl="node2" presStyleIdx="7" presStyleCnt="13" custScaleY="175548">
        <dgm:presLayoutVars>
          <dgm:chPref val="3"/>
        </dgm:presLayoutVars>
      </dgm:prSet>
      <dgm:spPr>
        <a:prstGeom prst="roundRect">
          <a:avLst/>
        </a:prstGeom>
      </dgm:spPr>
      <dgm:t>
        <a:bodyPr/>
        <a:lstStyle/>
        <a:p>
          <a:endParaRPr lang="tr-TR"/>
        </a:p>
      </dgm:t>
    </dgm:pt>
    <dgm:pt modelId="{5A4AD583-F3F2-4663-A63D-3A1B84ED8B27}" type="pres">
      <dgm:prSet presAssocID="{B16A4030-62D9-4FBD-AFD8-B7820C464B98}" presName="rootConnector" presStyleLbl="node2" presStyleIdx="7" presStyleCnt="13"/>
      <dgm:spPr/>
      <dgm:t>
        <a:bodyPr/>
        <a:lstStyle/>
        <a:p>
          <a:endParaRPr lang="tr-TR"/>
        </a:p>
      </dgm:t>
    </dgm:pt>
    <dgm:pt modelId="{BE1B5EEF-C997-4025-A054-35B6BF8BBE02}" type="pres">
      <dgm:prSet presAssocID="{B16A4030-62D9-4FBD-AFD8-B7820C464B98}" presName="hierChild4" presStyleCnt="0"/>
      <dgm:spPr/>
    </dgm:pt>
    <dgm:pt modelId="{BADD69D7-B2FB-4442-8187-EC0D9AD9FD6D}" type="pres">
      <dgm:prSet presAssocID="{B16A4030-62D9-4FBD-AFD8-B7820C464B98}" presName="hierChild5" presStyleCnt="0"/>
      <dgm:spPr/>
    </dgm:pt>
    <dgm:pt modelId="{E1BD06A1-F082-4B2D-8344-B93C35BA3692}" type="pres">
      <dgm:prSet presAssocID="{DB5DBB20-3A4F-41E4-9844-5918C6328D91}" presName="Name37" presStyleLbl="parChTrans1D2" presStyleIdx="8" presStyleCnt="13"/>
      <dgm:spPr/>
      <dgm:t>
        <a:bodyPr/>
        <a:lstStyle/>
        <a:p>
          <a:endParaRPr lang="tr-TR"/>
        </a:p>
      </dgm:t>
    </dgm:pt>
    <dgm:pt modelId="{05997C86-03AD-40A1-B9DA-3295CEC4A6A7}" type="pres">
      <dgm:prSet presAssocID="{85C369BD-898D-4D34-9844-7F7D7F024385}" presName="hierRoot2" presStyleCnt="0">
        <dgm:presLayoutVars>
          <dgm:hierBranch val="init"/>
        </dgm:presLayoutVars>
      </dgm:prSet>
      <dgm:spPr/>
    </dgm:pt>
    <dgm:pt modelId="{1B614CBD-34D6-405E-AA34-16884039C393}" type="pres">
      <dgm:prSet presAssocID="{85C369BD-898D-4D34-9844-7F7D7F024385}" presName="rootComposite" presStyleCnt="0"/>
      <dgm:spPr/>
    </dgm:pt>
    <dgm:pt modelId="{9132EBDC-DD85-4A1F-84DE-B8C25749B1DC}" type="pres">
      <dgm:prSet presAssocID="{85C369BD-898D-4D34-9844-7F7D7F024385}" presName="rootText" presStyleLbl="node2" presStyleIdx="8" presStyleCnt="13" custScaleY="175548">
        <dgm:presLayoutVars>
          <dgm:chPref val="3"/>
        </dgm:presLayoutVars>
      </dgm:prSet>
      <dgm:spPr>
        <a:prstGeom prst="roundRect">
          <a:avLst/>
        </a:prstGeom>
      </dgm:spPr>
      <dgm:t>
        <a:bodyPr/>
        <a:lstStyle/>
        <a:p>
          <a:endParaRPr lang="tr-TR"/>
        </a:p>
      </dgm:t>
    </dgm:pt>
    <dgm:pt modelId="{1CA690A6-041D-4238-A972-91D154FC65EA}" type="pres">
      <dgm:prSet presAssocID="{85C369BD-898D-4D34-9844-7F7D7F024385}" presName="rootConnector" presStyleLbl="node2" presStyleIdx="8" presStyleCnt="13"/>
      <dgm:spPr/>
      <dgm:t>
        <a:bodyPr/>
        <a:lstStyle/>
        <a:p>
          <a:endParaRPr lang="tr-TR"/>
        </a:p>
      </dgm:t>
    </dgm:pt>
    <dgm:pt modelId="{E366BE38-03CD-4B9B-B9CA-678365CC8DC8}" type="pres">
      <dgm:prSet presAssocID="{85C369BD-898D-4D34-9844-7F7D7F024385}" presName="hierChild4" presStyleCnt="0"/>
      <dgm:spPr/>
    </dgm:pt>
    <dgm:pt modelId="{EADBD49C-E1EC-4E80-AB84-48A46085F9E1}" type="pres">
      <dgm:prSet presAssocID="{85C369BD-898D-4D34-9844-7F7D7F024385}" presName="hierChild5" presStyleCnt="0"/>
      <dgm:spPr/>
    </dgm:pt>
    <dgm:pt modelId="{85F30F47-6D53-48F4-9C1A-6F4B6A699B08}" type="pres">
      <dgm:prSet presAssocID="{E6BE0494-E015-4D77-A63C-78CBD9051E5F}" presName="Name37" presStyleLbl="parChTrans1D2" presStyleIdx="9" presStyleCnt="13"/>
      <dgm:spPr/>
      <dgm:t>
        <a:bodyPr/>
        <a:lstStyle/>
        <a:p>
          <a:endParaRPr lang="tr-TR"/>
        </a:p>
      </dgm:t>
    </dgm:pt>
    <dgm:pt modelId="{92160C8D-1340-4F0E-A34D-E38D3E4F0EF7}" type="pres">
      <dgm:prSet presAssocID="{18D9FC08-0D8C-40D3-9C62-0E323E71D7D4}" presName="hierRoot2" presStyleCnt="0">
        <dgm:presLayoutVars>
          <dgm:hierBranch val="init"/>
        </dgm:presLayoutVars>
      </dgm:prSet>
      <dgm:spPr/>
    </dgm:pt>
    <dgm:pt modelId="{3F9912BD-9FBB-4D39-B8EE-73B2A0045DE6}" type="pres">
      <dgm:prSet presAssocID="{18D9FC08-0D8C-40D3-9C62-0E323E71D7D4}" presName="rootComposite" presStyleCnt="0"/>
      <dgm:spPr/>
    </dgm:pt>
    <dgm:pt modelId="{68FE363D-0238-4559-BF2F-D9E7D612BB96}" type="pres">
      <dgm:prSet presAssocID="{18D9FC08-0D8C-40D3-9C62-0E323E71D7D4}" presName="rootText" presStyleLbl="node2" presStyleIdx="9" presStyleCnt="13" custScaleY="175548">
        <dgm:presLayoutVars>
          <dgm:chPref val="3"/>
        </dgm:presLayoutVars>
      </dgm:prSet>
      <dgm:spPr>
        <a:prstGeom prst="roundRect">
          <a:avLst/>
        </a:prstGeom>
      </dgm:spPr>
      <dgm:t>
        <a:bodyPr/>
        <a:lstStyle/>
        <a:p>
          <a:endParaRPr lang="tr-TR"/>
        </a:p>
      </dgm:t>
    </dgm:pt>
    <dgm:pt modelId="{EFCACD4F-2B30-48D3-ABA3-41480BE74C3D}" type="pres">
      <dgm:prSet presAssocID="{18D9FC08-0D8C-40D3-9C62-0E323E71D7D4}" presName="rootConnector" presStyleLbl="node2" presStyleIdx="9" presStyleCnt="13"/>
      <dgm:spPr/>
      <dgm:t>
        <a:bodyPr/>
        <a:lstStyle/>
        <a:p>
          <a:endParaRPr lang="tr-TR"/>
        </a:p>
      </dgm:t>
    </dgm:pt>
    <dgm:pt modelId="{E45212B1-0FCA-4A9B-8535-919CE02AA7BD}" type="pres">
      <dgm:prSet presAssocID="{18D9FC08-0D8C-40D3-9C62-0E323E71D7D4}" presName="hierChild4" presStyleCnt="0"/>
      <dgm:spPr/>
    </dgm:pt>
    <dgm:pt modelId="{801E70C5-A657-4E1B-84EE-FA5EA8874553}" type="pres">
      <dgm:prSet presAssocID="{18D9FC08-0D8C-40D3-9C62-0E323E71D7D4}" presName="hierChild5" presStyleCnt="0"/>
      <dgm:spPr/>
    </dgm:pt>
    <dgm:pt modelId="{6052D2A6-51B1-435A-84E4-49E8D0E03E35}" type="pres">
      <dgm:prSet presAssocID="{0D6D66B5-E24F-40E9-AA54-8C58E9F72F35}" presName="Name37" presStyleLbl="parChTrans1D2" presStyleIdx="10" presStyleCnt="13"/>
      <dgm:spPr/>
      <dgm:t>
        <a:bodyPr/>
        <a:lstStyle/>
        <a:p>
          <a:endParaRPr lang="tr-TR"/>
        </a:p>
      </dgm:t>
    </dgm:pt>
    <dgm:pt modelId="{D140F083-D3FC-4E65-802D-87431BF5B7EA}" type="pres">
      <dgm:prSet presAssocID="{65C421AD-AC28-4042-AE72-E4F08A11138A}" presName="hierRoot2" presStyleCnt="0">
        <dgm:presLayoutVars>
          <dgm:hierBranch val="init"/>
        </dgm:presLayoutVars>
      </dgm:prSet>
      <dgm:spPr/>
    </dgm:pt>
    <dgm:pt modelId="{89CBA264-C8B0-4B1E-88DE-ACA3866582BF}" type="pres">
      <dgm:prSet presAssocID="{65C421AD-AC28-4042-AE72-E4F08A11138A}" presName="rootComposite" presStyleCnt="0"/>
      <dgm:spPr/>
    </dgm:pt>
    <dgm:pt modelId="{7C30054E-05EE-4CF8-8C0A-6A53D7D584EC}" type="pres">
      <dgm:prSet presAssocID="{65C421AD-AC28-4042-AE72-E4F08A11138A}" presName="rootText" presStyleLbl="node2" presStyleIdx="10" presStyleCnt="13" custScaleY="175548">
        <dgm:presLayoutVars>
          <dgm:chPref val="3"/>
        </dgm:presLayoutVars>
      </dgm:prSet>
      <dgm:spPr>
        <a:prstGeom prst="roundRect">
          <a:avLst/>
        </a:prstGeom>
      </dgm:spPr>
      <dgm:t>
        <a:bodyPr/>
        <a:lstStyle/>
        <a:p>
          <a:endParaRPr lang="tr-TR"/>
        </a:p>
      </dgm:t>
    </dgm:pt>
    <dgm:pt modelId="{07CB801E-0243-4226-AA91-914BE9B0A0C4}" type="pres">
      <dgm:prSet presAssocID="{65C421AD-AC28-4042-AE72-E4F08A11138A}" presName="rootConnector" presStyleLbl="node2" presStyleIdx="10" presStyleCnt="13"/>
      <dgm:spPr/>
      <dgm:t>
        <a:bodyPr/>
        <a:lstStyle/>
        <a:p>
          <a:endParaRPr lang="tr-TR"/>
        </a:p>
      </dgm:t>
    </dgm:pt>
    <dgm:pt modelId="{DA53D4F5-651E-4DC0-90E8-BC3A00E9BF10}" type="pres">
      <dgm:prSet presAssocID="{65C421AD-AC28-4042-AE72-E4F08A11138A}" presName="hierChild4" presStyleCnt="0"/>
      <dgm:spPr/>
    </dgm:pt>
    <dgm:pt modelId="{94E7FA93-FA85-4CCC-93E2-8DEE1EE6B726}" type="pres">
      <dgm:prSet presAssocID="{65C421AD-AC28-4042-AE72-E4F08A11138A}" presName="hierChild5" presStyleCnt="0"/>
      <dgm:spPr/>
    </dgm:pt>
    <dgm:pt modelId="{E286F0AE-A144-436E-9525-AF0863303BB7}" type="pres">
      <dgm:prSet presAssocID="{BF919F2A-96DC-4943-A381-3461AC458E52}" presName="Name37" presStyleLbl="parChTrans1D2" presStyleIdx="11" presStyleCnt="13"/>
      <dgm:spPr/>
      <dgm:t>
        <a:bodyPr/>
        <a:lstStyle/>
        <a:p>
          <a:endParaRPr lang="tr-TR"/>
        </a:p>
      </dgm:t>
    </dgm:pt>
    <dgm:pt modelId="{22E54756-2AB2-4946-823E-61CA402F282B}" type="pres">
      <dgm:prSet presAssocID="{154DA00F-C16A-4196-9B3A-C56BEF17B97F}" presName="hierRoot2" presStyleCnt="0">
        <dgm:presLayoutVars>
          <dgm:hierBranch val="init"/>
        </dgm:presLayoutVars>
      </dgm:prSet>
      <dgm:spPr/>
    </dgm:pt>
    <dgm:pt modelId="{4953266B-C395-4D5B-9BE6-82F47F5E514B}" type="pres">
      <dgm:prSet presAssocID="{154DA00F-C16A-4196-9B3A-C56BEF17B97F}" presName="rootComposite" presStyleCnt="0"/>
      <dgm:spPr/>
    </dgm:pt>
    <dgm:pt modelId="{AF5186E2-A52A-4EB8-A302-A53F5CBF84D4}" type="pres">
      <dgm:prSet presAssocID="{154DA00F-C16A-4196-9B3A-C56BEF17B97F}" presName="rootText" presStyleLbl="node2" presStyleIdx="11" presStyleCnt="13" custScaleY="175548">
        <dgm:presLayoutVars>
          <dgm:chPref val="3"/>
        </dgm:presLayoutVars>
      </dgm:prSet>
      <dgm:spPr>
        <a:prstGeom prst="roundRect">
          <a:avLst/>
        </a:prstGeom>
      </dgm:spPr>
      <dgm:t>
        <a:bodyPr/>
        <a:lstStyle/>
        <a:p>
          <a:endParaRPr lang="tr-TR"/>
        </a:p>
      </dgm:t>
    </dgm:pt>
    <dgm:pt modelId="{B7A3C61C-5C27-47FF-9777-3B36AEF02160}" type="pres">
      <dgm:prSet presAssocID="{154DA00F-C16A-4196-9B3A-C56BEF17B97F}" presName="rootConnector" presStyleLbl="node2" presStyleIdx="11" presStyleCnt="13"/>
      <dgm:spPr/>
      <dgm:t>
        <a:bodyPr/>
        <a:lstStyle/>
        <a:p>
          <a:endParaRPr lang="tr-TR"/>
        </a:p>
      </dgm:t>
    </dgm:pt>
    <dgm:pt modelId="{85F0EA92-F0D0-45B4-8F4A-FCF93E0CB15F}" type="pres">
      <dgm:prSet presAssocID="{154DA00F-C16A-4196-9B3A-C56BEF17B97F}" presName="hierChild4" presStyleCnt="0"/>
      <dgm:spPr/>
    </dgm:pt>
    <dgm:pt modelId="{0C76C163-FF88-4DAE-8A30-BF2A248AB69C}" type="pres">
      <dgm:prSet presAssocID="{154DA00F-C16A-4196-9B3A-C56BEF17B97F}" presName="hierChild5" presStyleCnt="0"/>
      <dgm:spPr/>
    </dgm:pt>
    <dgm:pt modelId="{62D20704-00FB-4841-81FF-50507C5698F1}" type="pres">
      <dgm:prSet presAssocID="{F3789D47-6C8E-43CC-A75D-92D06D90D874}" presName="Name37" presStyleLbl="parChTrans1D2" presStyleIdx="12" presStyleCnt="13"/>
      <dgm:spPr/>
      <dgm:t>
        <a:bodyPr/>
        <a:lstStyle/>
        <a:p>
          <a:endParaRPr lang="tr-TR"/>
        </a:p>
      </dgm:t>
    </dgm:pt>
    <dgm:pt modelId="{1468CCF2-A475-4816-AB37-4E6AF7C56B02}" type="pres">
      <dgm:prSet presAssocID="{111ADCA1-0E03-48A2-9B5A-1098A15546DC}" presName="hierRoot2" presStyleCnt="0">
        <dgm:presLayoutVars>
          <dgm:hierBranch val="init"/>
        </dgm:presLayoutVars>
      </dgm:prSet>
      <dgm:spPr/>
    </dgm:pt>
    <dgm:pt modelId="{9F6D23CA-31C8-4BD0-905C-7C4ABBA2DEC1}" type="pres">
      <dgm:prSet presAssocID="{111ADCA1-0E03-48A2-9B5A-1098A15546DC}" presName="rootComposite" presStyleCnt="0"/>
      <dgm:spPr/>
    </dgm:pt>
    <dgm:pt modelId="{FC86F6B3-B0C2-41A8-9CFD-DC67403BA746}" type="pres">
      <dgm:prSet presAssocID="{111ADCA1-0E03-48A2-9B5A-1098A15546DC}" presName="rootText" presStyleLbl="node2" presStyleIdx="12" presStyleCnt="13" custScaleY="175548">
        <dgm:presLayoutVars>
          <dgm:chPref val="3"/>
        </dgm:presLayoutVars>
      </dgm:prSet>
      <dgm:spPr>
        <a:prstGeom prst="roundRect">
          <a:avLst/>
        </a:prstGeom>
      </dgm:spPr>
      <dgm:t>
        <a:bodyPr/>
        <a:lstStyle/>
        <a:p>
          <a:endParaRPr lang="tr-TR"/>
        </a:p>
      </dgm:t>
    </dgm:pt>
    <dgm:pt modelId="{AFBECF9E-BFFC-4529-BEE8-CB9B41C256DC}" type="pres">
      <dgm:prSet presAssocID="{111ADCA1-0E03-48A2-9B5A-1098A15546DC}" presName="rootConnector" presStyleLbl="node2" presStyleIdx="12" presStyleCnt="13"/>
      <dgm:spPr/>
      <dgm:t>
        <a:bodyPr/>
        <a:lstStyle/>
        <a:p>
          <a:endParaRPr lang="tr-TR"/>
        </a:p>
      </dgm:t>
    </dgm:pt>
    <dgm:pt modelId="{542E8B3F-069D-4DEB-A9C2-C86A57113984}" type="pres">
      <dgm:prSet presAssocID="{111ADCA1-0E03-48A2-9B5A-1098A15546DC}" presName="hierChild4" presStyleCnt="0"/>
      <dgm:spPr/>
    </dgm:pt>
    <dgm:pt modelId="{4612C97B-A599-444D-8F77-AE95A5C9B60E}" type="pres">
      <dgm:prSet presAssocID="{111ADCA1-0E03-48A2-9B5A-1098A15546DC}" presName="hierChild5" presStyleCnt="0"/>
      <dgm:spPr/>
    </dgm:pt>
    <dgm:pt modelId="{F7099C48-E0F7-42B1-A2AC-B1DC228BB72B}" type="pres">
      <dgm:prSet presAssocID="{731B42F8-BB85-401C-8D81-5C6B917D8383}" presName="hierChild3" presStyleCnt="0"/>
      <dgm:spPr/>
    </dgm:pt>
  </dgm:ptLst>
  <dgm:cxnLst>
    <dgm:cxn modelId="{3F6B334A-E15B-4BAF-8C9E-171067024BE1}" type="presOf" srcId="{D5985485-6001-4B1A-9D10-831463EE5CC8}" destId="{7D6117E8-5FA3-4518-8E51-118C3EB8F250}" srcOrd="1" destOrd="0" presId="urn:microsoft.com/office/officeart/2005/8/layout/orgChart1"/>
    <dgm:cxn modelId="{42E95AB3-6179-4694-BC20-9C2E374A2C28}" type="presOf" srcId="{F3789D47-6C8E-43CC-A75D-92D06D90D874}" destId="{62D20704-00FB-4841-81FF-50507C5698F1}" srcOrd="0" destOrd="0" presId="urn:microsoft.com/office/officeart/2005/8/layout/orgChart1"/>
    <dgm:cxn modelId="{26D77180-3112-4D03-97FC-0D00557BEE5C}" type="presOf" srcId="{731B42F8-BB85-401C-8D81-5C6B917D8383}" destId="{50D6AFF6-26BB-4A4A-BFEB-C1E1949A9575}" srcOrd="1" destOrd="0" presId="urn:microsoft.com/office/officeart/2005/8/layout/orgChart1"/>
    <dgm:cxn modelId="{17CDCA81-2138-4D5D-B1D3-0F73FA23CE40}" type="presOf" srcId="{C5DA85C2-FDDF-4191-AB2F-F8D49667C43D}" destId="{7E9FD5D1-A77E-4672-82F0-04B4CF8CDA65}" srcOrd="0" destOrd="0" presId="urn:microsoft.com/office/officeart/2005/8/layout/orgChart1"/>
    <dgm:cxn modelId="{32E82C00-9898-41E6-9FA9-0DFABA2B0628}" srcId="{731B42F8-BB85-401C-8D81-5C6B917D8383}" destId="{85C369BD-898D-4D34-9844-7F7D7F024385}" srcOrd="8" destOrd="0" parTransId="{DB5DBB20-3A4F-41E4-9844-5918C6328D91}" sibTransId="{C03D4573-A847-456A-9408-971F0D0B217A}"/>
    <dgm:cxn modelId="{634AA6EB-9873-4A09-8B27-AD745B9B257B}" type="presOf" srcId="{B16A4030-62D9-4FBD-AFD8-B7820C464B98}" destId="{ECEE0CE9-83AE-4061-8B5D-A118A95F5463}" srcOrd="0" destOrd="0" presId="urn:microsoft.com/office/officeart/2005/8/layout/orgChart1"/>
    <dgm:cxn modelId="{F5AA26D0-82F8-4029-8BF3-69A01EDE1267}" type="presOf" srcId="{81C6FCD5-B5C2-4B54-9372-3C89AAA064E0}" destId="{F6BBB763-74E4-4EC7-AD1A-84C6DEE8DE85}" srcOrd="0" destOrd="0" presId="urn:microsoft.com/office/officeart/2005/8/layout/orgChart1"/>
    <dgm:cxn modelId="{AD75DE71-B728-49DE-8BDA-492195294625}" type="presOf" srcId="{85679813-CFD1-41DA-B883-A1B8C62316EA}" destId="{018ACD37-E54E-4DF2-B9BC-C64E106F0705}" srcOrd="0" destOrd="0" presId="urn:microsoft.com/office/officeart/2005/8/layout/orgChart1"/>
    <dgm:cxn modelId="{5AA48BCF-0ADD-4D89-B460-ADF15BB02F0A}" type="presOf" srcId="{BE57B09D-9719-4116-A444-1EA8905E8224}" destId="{0332BC88-2E24-4925-8EDA-5EC5024729A1}" srcOrd="1" destOrd="0" presId="urn:microsoft.com/office/officeart/2005/8/layout/orgChart1"/>
    <dgm:cxn modelId="{D8141A94-F584-4511-9AC6-90B6F21699CB}" type="presOf" srcId="{7CC20AA9-8D32-4B0D-BD76-D58D0A68117A}" destId="{9681A00C-2E04-4B53-B5AD-66468EAE81B1}" srcOrd="1" destOrd="0" presId="urn:microsoft.com/office/officeart/2005/8/layout/orgChart1"/>
    <dgm:cxn modelId="{8C4A664E-EDC9-4041-8703-9E3AC31B08A1}" srcId="{731B42F8-BB85-401C-8D81-5C6B917D8383}" destId="{D7A18C18-8C6B-4E54-A034-77F92AB5DFAB}" srcOrd="0" destOrd="0" parTransId="{37A1018F-4193-46AB-82C6-8E2A97274E61}" sibTransId="{B4B51C4D-FCA8-46AB-BB8A-BB7989FAFA21}"/>
    <dgm:cxn modelId="{9973CDCA-4DCB-4D95-AA66-202B1E668781}" type="presOf" srcId="{F19140C8-E437-4E5C-94E8-5B2040677D60}" destId="{C1750250-8A5A-42CE-8727-F93A198C3157}" srcOrd="0" destOrd="0" presId="urn:microsoft.com/office/officeart/2005/8/layout/orgChart1"/>
    <dgm:cxn modelId="{AA04FE1C-6BF9-4902-8FB9-41F843519276}" type="presOf" srcId="{0D6D66B5-E24F-40E9-AA54-8C58E9F72F35}" destId="{6052D2A6-51B1-435A-84E4-49E8D0E03E35}" srcOrd="0" destOrd="0" presId="urn:microsoft.com/office/officeart/2005/8/layout/orgChart1"/>
    <dgm:cxn modelId="{9F1489E6-09C6-45EA-A0A7-83523E4B2AD1}" type="presOf" srcId="{37A1018F-4193-46AB-82C6-8E2A97274E61}" destId="{09340CF0-9C99-45B7-A83D-4489A3D42E00}" srcOrd="0" destOrd="0" presId="urn:microsoft.com/office/officeart/2005/8/layout/orgChart1"/>
    <dgm:cxn modelId="{E0C428DF-DC96-4D05-9590-2CE2691E67E1}" srcId="{731B42F8-BB85-401C-8D81-5C6B917D8383}" destId="{B16A4030-62D9-4FBD-AFD8-B7820C464B98}" srcOrd="7" destOrd="0" parTransId="{83B4733A-43F0-4BE6-859C-5EAE0633FF47}" sibTransId="{7E78BAB1-E272-40B3-B016-FF6C47C9CBA2}"/>
    <dgm:cxn modelId="{73F9AED8-3416-4440-ABD7-66BF57DDDE91}" type="presOf" srcId="{DA4DB413-1704-4B2B-9699-3BFDCE66662C}" destId="{329D4EC5-2536-479C-84C2-8E52023C9572}" srcOrd="0" destOrd="0" presId="urn:microsoft.com/office/officeart/2005/8/layout/orgChart1"/>
    <dgm:cxn modelId="{26E711BF-19EE-4A61-96E8-1914B04BDF73}" srcId="{731B42F8-BB85-401C-8D81-5C6B917D8383}" destId="{111ADCA1-0E03-48A2-9B5A-1098A15546DC}" srcOrd="12" destOrd="0" parTransId="{F3789D47-6C8E-43CC-A75D-92D06D90D874}" sibTransId="{114A83FE-AA30-4625-8A05-B1502F132D03}"/>
    <dgm:cxn modelId="{CC5FEFBC-95C1-418C-8D67-CE1A420897C4}" type="presOf" srcId="{ABB74461-62B7-4624-9AAE-A60FB9EC4480}" destId="{856E21F3-0467-4DED-BBAD-8F14A6FBA9AF}" srcOrd="0" destOrd="0" presId="urn:microsoft.com/office/officeart/2005/8/layout/orgChart1"/>
    <dgm:cxn modelId="{597B6192-CC40-4548-AA1E-DCBCB2C776B5}" type="presOf" srcId="{BA1C7B45-F0E1-462D-8F77-8875824FDC9D}" destId="{E80C96EB-6B0E-476D-B893-1B18D2493909}" srcOrd="0" destOrd="0" presId="urn:microsoft.com/office/officeart/2005/8/layout/orgChart1"/>
    <dgm:cxn modelId="{E137CA68-B01B-4E59-9F55-7277CB7FFB97}" srcId="{731B42F8-BB85-401C-8D81-5C6B917D8383}" destId="{18D9FC08-0D8C-40D3-9C62-0E323E71D7D4}" srcOrd="9" destOrd="0" parTransId="{E6BE0494-E015-4D77-A63C-78CBD9051E5F}" sibTransId="{0F5C6D30-E404-47DD-AFD0-2EDE6EBFDCCA}"/>
    <dgm:cxn modelId="{EC489832-BD8C-42B2-80CF-6E2581C95EC1}" type="presOf" srcId="{D5985485-6001-4B1A-9D10-831463EE5CC8}" destId="{80CCFFF5-74D3-473C-86BE-283F10C96936}" srcOrd="0" destOrd="0" presId="urn:microsoft.com/office/officeart/2005/8/layout/orgChart1"/>
    <dgm:cxn modelId="{A68BFF74-81DB-49ED-9D2E-D89A689F01DF}" srcId="{731B42F8-BB85-401C-8D81-5C6B917D8383}" destId="{65C421AD-AC28-4042-AE72-E4F08A11138A}" srcOrd="10" destOrd="0" parTransId="{0D6D66B5-E24F-40E9-AA54-8C58E9F72F35}" sibTransId="{97050DE1-B1DA-4B88-889D-925171BB7A2A}"/>
    <dgm:cxn modelId="{C8A73498-0AF8-4206-9923-A9864C94C51A}" type="presOf" srcId="{F4914B2E-9B6D-4704-9C9B-8CE640543AB2}" destId="{AC0A631C-89C4-4CEC-BF5E-520DC471A6AC}" srcOrd="0" destOrd="0" presId="urn:microsoft.com/office/officeart/2005/8/layout/orgChart1"/>
    <dgm:cxn modelId="{A7D72D50-0C48-4418-8DC2-FADCA0E8576A}" type="presOf" srcId="{154DA00F-C16A-4196-9B3A-C56BEF17B97F}" destId="{AF5186E2-A52A-4EB8-A302-A53F5CBF84D4}" srcOrd="0" destOrd="0" presId="urn:microsoft.com/office/officeart/2005/8/layout/orgChart1"/>
    <dgm:cxn modelId="{AEF175A4-B084-4E48-901D-06E910A8D6BA}" srcId="{731B42F8-BB85-401C-8D81-5C6B917D8383}" destId="{BE57B09D-9719-4116-A444-1EA8905E8224}" srcOrd="3" destOrd="0" parTransId="{F19140C8-E437-4E5C-94E8-5B2040677D60}" sibTransId="{C2559363-EB87-4ACB-9A7F-90C359E3681E}"/>
    <dgm:cxn modelId="{D5AB8C38-DBE2-4B8E-B1D2-691764E37E09}" srcId="{731B42F8-BB85-401C-8D81-5C6B917D8383}" destId="{F6C88356-0C86-4C9A-8D7D-2E300E6074A1}" srcOrd="6" destOrd="0" parTransId="{ABB74461-62B7-4624-9AAE-A60FB9EC4480}" sibTransId="{43A6153C-0E50-4E28-9A84-636F49E6B348}"/>
    <dgm:cxn modelId="{AABBABF2-81B7-4DFC-8D68-172BACDB81EA}" type="presOf" srcId="{65C421AD-AC28-4042-AE72-E4F08A11138A}" destId="{07CB801E-0243-4226-AA91-914BE9B0A0C4}" srcOrd="1" destOrd="0" presId="urn:microsoft.com/office/officeart/2005/8/layout/orgChart1"/>
    <dgm:cxn modelId="{06661476-1C3F-4FB6-AA0F-B931B429A619}" type="presOf" srcId="{111ADCA1-0E03-48A2-9B5A-1098A15546DC}" destId="{AFBECF9E-BFFC-4529-BEE8-CB9B41C256DC}" srcOrd="1" destOrd="0" presId="urn:microsoft.com/office/officeart/2005/8/layout/orgChart1"/>
    <dgm:cxn modelId="{1A7926E7-C208-4BF1-9F59-502D955BB54D}" srcId="{731B42F8-BB85-401C-8D81-5C6B917D8383}" destId="{D5985485-6001-4B1A-9D10-831463EE5CC8}" srcOrd="5" destOrd="0" parTransId="{727E0DD0-F31A-4A0F-B941-5D2F2D8A21BD}" sibTransId="{6C4061E0-B7A5-4069-AA42-3F8E653ECB4E}"/>
    <dgm:cxn modelId="{0E1B6F19-96E1-4C5E-9F86-5432FC1E20FF}" srcId="{731B42F8-BB85-401C-8D81-5C6B917D8383}" destId="{7CC20AA9-8D32-4B0D-BD76-D58D0A68117A}" srcOrd="1" destOrd="0" parTransId="{C5DA85C2-FDDF-4191-AB2F-F8D49667C43D}" sibTransId="{1738481B-58CE-4BF1-8745-4E8D04FFE1E5}"/>
    <dgm:cxn modelId="{5D2E2C2E-737B-457F-925C-2A380EBC482F}" type="presOf" srcId="{65C421AD-AC28-4042-AE72-E4F08A11138A}" destId="{7C30054E-05EE-4CF8-8C0A-6A53D7D584EC}" srcOrd="0" destOrd="0" presId="urn:microsoft.com/office/officeart/2005/8/layout/orgChart1"/>
    <dgm:cxn modelId="{9C0DC896-4A8E-4418-AFF2-23A8D06D1A8A}" type="presOf" srcId="{E6BE0494-E015-4D77-A63C-78CBD9051E5F}" destId="{85F30F47-6D53-48F4-9C1A-6F4B6A699B08}" srcOrd="0" destOrd="0" presId="urn:microsoft.com/office/officeart/2005/8/layout/orgChart1"/>
    <dgm:cxn modelId="{2FC29BEE-0F07-4836-A312-8C09E9045596}" srcId="{731B42F8-BB85-401C-8D81-5C6B917D8383}" destId="{BA1C7B45-F0E1-462D-8F77-8875824FDC9D}" srcOrd="2" destOrd="0" parTransId="{81C6FCD5-B5C2-4B54-9372-3C89AAA064E0}" sibTransId="{64F3BB31-F2EB-4466-BD67-8CC655B2174F}"/>
    <dgm:cxn modelId="{F86DA0AD-35B4-48B4-9B15-344AF438F0E0}" type="presOf" srcId="{DB5DBB20-3A4F-41E4-9844-5918C6328D91}" destId="{E1BD06A1-F082-4B2D-8344-B93C35BA3692}" srcOrd="0" destOrd="0" presId="urn:microsoft.com/office/officeart/2005/8/layout/orgChart1"/>
    <dgm:cxn modelId="{A68B170B-5AA5-4046-BEA7-559036F255D7}" type="presOf" srcId="{154DA00F-C16A-4196-9B3A-C56BEF17B97F}" destId="{B7A3C61C-5C27-47FF-9777-3B36AEF02160}" srcOrd="1" destOrd="0" presId="urn:microsoft.com/office/officeart/2005/8/layout/orgChart1"/>
    <dgm:cxn modelId="{5C2C4F04-BCFF-40CD-B509-4AB6056C047F}" type="presOf" srcId="{18D9FC08-0D8C-40D3-9C62-0E323E71D7D4}" destId="{68FE363D-0238-4559-BF2F-D9E7D612BB96}" srcOrd="0" destOrd="0" presId="urn:microsoft.com/office/officeart/2005/8/layout/orgChart1"/>
    <dgm:cxn modelId="{E15F2868-2E63-43BA-906F-41F4C82609AF}" type="presOf" srcId="{F6C88356-0C86-4C9A-8D7D-2E300E6074A1}" destId="{AF95CF8F-FC44-4EC3-BBA7-C79264738866}" srcOrd="1" destOrd="0" presId="urn:microsoft.com/office/officeart/2005/8/layout/orgChart1"/>
    <dgm:cxn modelId="{F03F6563-D633-466A-B8CD-F3CD8257C8AC}" srcId="{731B42F8-BB85-401C-8D81-5C6B917D8383}" destId="{154DA00F-C16A-4196-9B3A-C56BEF17B97F}" srcOrd="11" destOrd="0" parTransId="{BF919F2A-96DC-4943-A381-3461AC458E52}" sibTransId="{062F42BE-3B17-44B7-9206-98D912338229}"/>
    <dgm:cxn modelId="{CCF99AB2-2675-490F-99B9-2208DF950573}" type="presOf" srcId="{BA1C7B45-F0E1-462D-8F77-8875824FDC9D}" destId="{9DFFEB52-6CAB-40C0-ADF2-5AA486F59D0F}" srcOrd="1" destOrd="0" presId="urn:microsoft.com/office/officeart/2005/8/layout/orgChart1"/>
    <dgm:cxn modelId="{B5FBD23A-90E5-4309-B86E-F9979D1B5BF8}" type="presOf" srcId="{F6C88356-0C86-4C9A-8D7D-2E300E6074A1}" destId="{A1E843D9-B857-49C6-83FA-5ECA6AAEE34C}" srcOrd="0" destOrd="0" presId="urn:microsoft.com/office/officeart/2005/8/layout/orgChart1"/>
    <dgm:cxn modelId="{BBCFD4CD-E199-46DD-AD31-E4D8D2BCFF27}" type="presOf" srcId="{731B42F8-BB85-401C-8D81-5C6B917D8383}" destId="{97B3EC1D-4C7A-4F2B-B6E5-FDF11B3DC071}" srcOrd="0" destOrd="0" presId="urn:microsoft.com/office/officeart/2005/8/layout/orgChart1"/>
    <dgm:cxn modelId="{E0C8AC63-BAE9-4E38-BC29-AEBBA25DC787}" type="presOf" srcId="{85C369BD-898D-4D34-9844-7F7D7F024385}" destId="{1CA690A6-041D-4238-A972-91D154FC65EA}" srcOrd="1" destOrd="0" presId="urn:microsoft.com/office/officeart/2005/8/layout/orgChart1"/>
    <dgm:cxn modelId="{DAAB8310-E656-4366-8091-47582CBF1612}" type="presOf" srcId="{BF919F2A-96DC-4943-A381-3461AC458E52}" destId="{E286F0AE-A144-436E-9525-AF0863303BB7}" srcOrd="0" destOrd="0" presId="urn:microsoft.com/office/officeart/2005/8/layout/orgChart1"/>
    <dgm:cxn modelId="{6D4F0054-8826-46C9-96B7-4E5AA0DD88C0}" type="presOf" srcId="{111ADCA1-0E03-48A2-9B5A-1098A15546DC}" destId="{FC86F6B3-B0C2-41A8-9CFD-DC67403BA746}" srcOrd="0" destOrd="0" presId="urn:microsoft.com/office/officeart/2005/8/layout/orgChart1"/>
    <dgm:cxn modelId="{A44B6583-DD27-434A-90E3-23FFED649D73}" type="presOf" srcId="{85C369BD-898D-4D34-9844-7F7D7F024385}" destId="{9132EBDC-DD85-4A1F-84DE-B8C25749B1DC}" srcOrd="0" destOrd="0" presId="urn:microsoft.com/office/officeart/2005/8/layout/orgChart1"/>
    <dgm:cxn modelId="{62992991-1164-41F6-ACB7-47961AB91F20}" type="presOf" srcId="{D7A18C18-8C6B-4E54-A034-77F92AB5DFAB}" destId="{F2394B32-948E-4B7A-B96C-F6F169EB3036}" srcOrd="1" destOrd="0" presId="urn:microsoft.com/office/officeart/2005/8/layout/orgChart1"/>
    <dgm:cxn modelId="{B4272808-0BD4-4E86-8457-7018B65417FF}" type="presOf" srcId="{727E0DD0-F31A-4A0F-B941-5D2F2D8A21BD}" destId="{D990F93E-5416-4125-BD7E-394967890CE7}" srcOrd="0" destOrd="0" presId="urn:microsoft.com/office/officeart/2005/8/layout/orgChart1"/>
    <dgm:cxn modelId="{DDE10138-E6F8-4EFE-8D7C-0DD3C1CE878D}" type="presOf" srcId="{18D9FC08-0D8C-40D3-9C62-0E323E71D7D4}" destId="{EFCACD4F-2B30-48D3-ABA3-41480BE74C3D}" srcOrd="1" destOrd="0" presId="urn:microsoft.com/office/officeart/2005/8/layout/orgChart1"/>
    <dgm:cxn modelId="{86C01305-11DC-4575-B8C8-183CDB5230AB}" type="presOf" srcId="{DA4DB413-1704-4B2B-9699-3BFDCE66662C}" destId="{9AABB298-AF19-4420-B394-7F973BDAF4E4}" srcOrd="1" destOrd="0" presId="urn:microsoft.com/office/officeart/2005/8/layout/orgChart1"/>
    <dgm:cxn modelId="{AEA52C13-850B-49D0-B9F9-C246ABD9A281}" type="presOf" srcId="{83B4733A-43F0-4BE6-859C-5EAE0633FF47}" destId="{B478537C-323C-4C39-8395-7A247A2D1745}" srcOrd="0" destOrd="0" presId="urn:microsoft.com/office/officeart/2005/8/layout/orgChart1"/>
    <dgm:cxn modelId="{A000D956-405F-4181-8CA6-3FE963A79D6C}" type="presOf" srcId="{D7A18C18-8C6B-4E54-A034-77F92AB5DFAB}" destId="{4D5E52BE-F69C-4351-9D6E-4E465D393F8F}" srcOrd="0" destOrd="0" presId="urn:microsoft.com/office/officeart/2005/8/layout/orgChart1"/>
    <dgm:cxn modelId="{818F8373-FF84-48A4-AE04-516C7DA7A55B}" type="presOf" srcId="{BE57B09D-9719-4116-A444-1EA8905E8224}" destId="{8E6EB41B-274A-42F1-B34B-0AC9626C3DBA}" srcOrd="0" destOrd="0" presId="urn:microsoft.com/office/officeart/2005/8/layout/orgChart1"/>
    <dgm:cxn modelId="{B4D7C39D-5ECB-4C7F-BCA2-17032AAA3A7E}" type="presOf" srcId="{7CC20AA9-8D32-4B0D-BD76-D58D0A68117A}" destId="{001201A4-E418-4D0F-BB80-093A95A49BA1}" srcOrd="0" destOrd="0" presId="urn:microsoft.com/office/officeart/2005/8/layout/orgChart1"/>
    <dgm:cxn modelId="{98EDC536-FAA1-4A66-B079-FFC1C2F4304A}" srcId="{731B42F8-BB85-401C-8D81-5C6B917D8383}" destId="{DA4DB413-1704-4B2B-9699-3BFDCE66662C}" srcOrd="4" destOrd="0" parTransId="{85679813-CFD1-41DA-B883-A1B8C62316EA}" sibTransId="{02C3C0C6-D83F-4D44-8595-EA5CC387D047}"/>
    <dgm:cxn modelId="{0238D21B-7CF8-44E1-BB8A-E23C1DE8C634}" type="presOf" srcId="{B16A4030-62D9-4FBD-AFD8-B7820C464B98}" destId="{5A4AD583-F3F2-4663-A63D-3A1B84ED8B27}" srcOrd="1" destOrd="0" presId="urn:microsoft.com/office/officeart/2005/8/layout/orgChart1"/>
    <dgm:cxn modelId="{D1809261-55C6-49C7-B7EF-03FF87314DA0}" srcId="{F4914B2E-9B6D-4704-9C9B-8CE640543AB2}" destId="{731B42F8-BB85-401C-8D81-5C6B917D8383}" srcOrd="0" destOrd="0" parTransId="{DA9BC34E-B7BA-4B03-A667-82C61CA57BE4}" sibTransId="{8C959172-DE2D-4DEC-BDE1-CEE9CA6567A4}"/>
    <dgm:cxn modelId="{4C1FD412-90F3-4FB3-BA9B-4BBF00125C84}" type="presParOf" srcId="{AC0A631C-89C4-4CEC-BF5E-520DC471A6AC}" destId="{E9715BCC-3B32-4688-A4B0-5B670BF85208}" srcOrd="0" destOrd="0" presId="urn:microsoft.com/office/officeart/2005/8/layout/orgChart1"/>
    <dgm:cxn modelId="{0104BE80-7651-4FBF-A4C6-4BE4AC6A7CA9}" type="presParOf" srcId="{E9715BCC-3B32-4688-A4B0-5B670BF85208}" destId="{AC9F6613-E32D-4A2D-9A12-07901DA7E5F1}" srcOrd="0" destOrd="0" presId="urn:microsoft.com/office/officeart/2005/8/layout/orgChart1"/>
    <dgm:cxn modelId="{44575FF8-0AAF-46E5-B271-2E3B42963970}" type="presParOf" srcId="{AC9F6613-E32D-4A2D-9A12-07901DA7E5F1}" destId="{97B3EC1D-4C7A-4F2B-B6E5-FDF11B3DC071}" srcOrd="0" destOrd="0" presId="urn:microsoft.com/office/officeart/2005/8/layout/orgChart1"/>
    <dgm:cxn modelId="{A8F4F67F-25C2-42CE-8028-B4E747446654}" type="presParOf" srcId="{AC9F6613-E32D-4A2D-9A12-07901DA7E5F1}" destId="{50D6AFF6-26BB-4A4A-BFEB-C1E1949A9575}" srcOrd="1" destOrd="0" presId="urn:microsoft.com/office/officeart/2005/8/layout/orgChart1"/>
    <dgm:cxn modelId="{FE925E57-F990-4CFB-B22A-F2D9D0F8AD93}" type="presParOf" srcId="{E9715BCC-3B32-4688-A4B0-5B670BF85208}" destId="{FA99825E-F977-48AD-B38B-9EA700C4D2C3}" srcOrd="1" destOrd="0" presId="urn:microsoft.com/office/officeart/2005/8/layout/orgChart1"/>
    <dgm:cxn modelId="{61EC9BCB-0190-4318-AEE4-E6E695035BDA}" type="presParOf" srcId="{FA99825E-F977-48AD-B38B-9EA700C4D2C3}" destId="{09340CF0-9C99-45B7-A83D-4489A3D42E00}" srcOrd="0" destOrd="0" presId="urn:microsoft.com/office/officeart/2005/8/layout/orgChart1"/>
    <dgm:cxn modelId="{E5CFB7FC-6B41-481E-9046-39969BAC500C}" type="presParOf" srcId="{FA99825E-F977-48AD-B38B-9EA700C4D2C3}" destId="{98AEC4BC-3A53-412C-8195-7541BA1256E8}" srcOrd="1" destOrd="0" presId="urn:microsoft.com/office/officeart/2005/8/layout/orgChart1"/>
    <dgm:cxn modelId="{F9ED6F8A-A7B1-48DA-93F6-D3D05EF11272}" type="presParOf" srcId="{98AEC4BC-3A53-412C-8195-7541BA1256E8}" destId="{637D1B89-5479-4E10-AEC4-8698321D084E}" srcOrd="0" destOrd="0" presId="urn:microsoft.com/office/officeart/2005/8/layout/orgChart1"/>
    <dgm:cxn modelId="{3EFC8F5E-0B8F-48AD-BBF7-2810CB2ABBDA}" type="presParOf" srcId="{637D1B89-5479-4E10-AEC4-8698321D084E}" destId="{4D5E52BE-F69C-4351-9D6E-4E465D393F8F}" srcOrd="0" destOrd="0" presId="urn:microsoft.com/office/officeart/2005/8/layout/orgChart1"/>
    <dgm:cxn modelId="{BF432C87-E9E3-4A37-A594-BF0906E74A00}" type="presParOf" srcId="{637D1B89-5479-4E10-AEC4-8698321D084E}" destId="{F2394B32-948E-4B7A-B96C-F6F169EB3036}" srcOrd="1" destOrd="0" presId="urn:microsoft.com/office/officeart/2005/8/layout/orgChart1"/>
    <dgm:cxn modelId="{F47AB3BF-E10D-4F0B-A8C2-31E04B91BF66}" type="presParOf" srcId="{98AEC4BC-3A53-412C-8195-7541BA1256E8}" destId="{F4F7D332-604D-4FF9-994C-176139F0DC3A}" srcOrd="1" destOrd="0" presId="urn:microsoft.com/office/officeart/2005/8/layout/orgChart1"/>
    <dgm:cxn modelId="{9DBE90E2-A47F-4AEA-94DC-A7E2BF4008E6}" type="presParOf" srcId="{98AEC4BC-3A53-412C-8195-7541BA1256E8}" destId="{98786A59-4F6F-4114-A10D-8D99F1C0FC5F}" srcOrd="2" destOrd="0" presId="urn:microsoft.com/office/officeart/2005/8/layout/orgChart1"/>
    <dgm:cxn modelId="{3DDC4642-A033-41A3-A711-2A7D326C7455}" type="presParOf" srcId="{FA99825E-F977-48AD-B38B-9EA700C4D2C3}" destId="{7E9FD5D1-A77E-4672-82F0-04B4CF8CDA65}" srcOrd="2" destOrd="0" presId="urn:microsoft.com/office/officeart/2005/8/layout/orgChart1"/>
    <dgm:cxn modelId="{7471D5B6-93E1-412C-8372-8BF9BCADED1D}" type="presParOf" srcId="{FA99825E-F977-48AD-B38B-9EA700C4D2C3}" destId="{FA23F9B0-33E4-45CE-AAE6-730368122D8E}" srcOrd="3" destOrd="0" presId="urn:microsoft.com/office/officeart/2005/8/layout/orgChart1"/>
    <dgm:cxn modelId="{DFD755F0-4B3A-4B1F-B2BA-4CD55A1575DE}" type="presParOf" srcId="{FA23F9B0-33E4-45CE-AAE6-730368122D8E}" destId="{BB420443-43FB-45F3-BEA0-6AEAB1266ED2}" srcOrd="0" destOrd="0" presId="urn:microsoft.com/office/officeart/2005/8/layout/orgChart1"/>
    <dgm:cxn modelId="{1154EDAA-70E5-4082-A799-77AAE8F12E9B}" type="presParOf" srcId="{BB420443-43FB-45F3-BEA0-6AEAB1266ED2}" destId="{001201A4-E418-4D0F-BB80-093A95A49BA1}" srcOrd="0" destOrd="0" presId="urn:microsoft.com/office/officeart/2005/8/layout/orgChart1"/>
    <dgm:cxn modelId="{3F0F0539-D92E-4BF3-84FF-1911E98E1F1A}" type="presParOf" srcId="{BB420443-43FB-45F3-BEA0-6AEAB1266ED2}" destId="{9681A00C-2E04-4B53-B5AD-66468EAE81B1}" srcOrd="1" destOrd="0" presId="urn:microsoft.com/office/officeart/2005/8/layout/orgChart1"/>
    <dgm:cxn modelId="{FBDB8433-5771-4C57-918D-4FD284E69149}" type="presParOf" srcId="{FA23F9B0-33E4-45CE-AAE6-730368122D8E}" destId="{E0E63184-9E68-43A5-9FF8-117EC526748B}" srcOrd="1" destOrd="0" presId="urn:microsoft.com/office/officeart/2005/8/layout/orgChart1"/>
    <dgm:cxn modelId="{8C9F1F6B-8B64-473D-9FC1-920B85F18B71}" type="presParOf" srcId="{FA23F9B0-33E4-45CE-AAE6-730368122D8E}" destId="{53CAE43F-28D3-42D9-92B8-7622490A89FB}" srcOrd="2" destOrd="0" presId="urn:microsoft.com/office/officeart/2005/8/layout/orgChart1"/>
    <dgm:cxn modelId="{F63C13E7-FD7C-4B4D-B713-1309C5CAB3A6}" type="presParOf" srcId="{FA99825E-F977-48AD-B38B-9EA700C4D2C3}" destId="{F6BBB763-74E4-4EC7-AD1A-84C6DEE8DE85}" srcOrd="4" destOrd="0" presId="urn:microsoft.com/office/officeart/2005/8/layout/orgChart1"/>
    <dgm:cxn modelId="{24D53AA0-A8B0-4776-9303-5E1BE714F68B}" type="presParOf" srcId="{FA99825E-F977-48AD-B38B-9EA700C4D2C3}" destId="{E340E086-B012-4D39-9A8D-037B605EB69A}" srcOrd="5" destOrd="0" presId="urn:microsoft.com/office/officeart/2005/8/layout/orgChart1"/>
    <dgm:cxn modelId="{FBAC07A8-0D4F-4C06-A61D-DAE0475C9BEF}" type="presParOf" srcId="{E340E086-B012-4D39-9A8D-037B605EB69A}" destId="{3D357774-B391-4BD6-A150-1CF85227BC17}" srcOrd="0" destOrd="0" presId="urn:microsoft.com/office/officeart/2005/8/layout/orgChart1"/>
    <dgm:cxn modelId="{78A69B3A-4232-4A7E-961C-A96CE6FF796E}" type="presParOf" srcId="{3D357774-B391-4BD6-A150-1CF85227BC17}" destId="{E80C96EB-6B0E-476D-B893-1B18D2493909}" srcOrd="0" destOrd="0" presId="urn:microsoft.com/office/officeart/2005/8/layout/orgChart1"/>
    <dgm:cxn modelId="{4E02B038-CC1E-4622-89BD-1E8BB6EA1F41}" type="presParOf" srcId="{3D357774-B391-4BD6-A150-1CF85227BC17}" destId="{9DFFEB52-6CAB-40C0-ADF2-5AA486F59D0F}" srcOrd="1" destOrd="0" presId="urn:microsoft.com/office/officeart/2005/8/layout/orgChart1"/>
    <dgm:cxn modelId="{9643EA2E-AA30-4FD0-BBF7-297A08A00911}" type="presParOf" srcId="{E340E086-B012-4D39-9A8D-037B605EB69A}" destId="{BEEA21E8-E356-4869-9A6A-0A8C17A59250}" srcOrd="1" destOrd="0" presId="urn:microsoft.com/office/officeart/2005/8/layout/orgChart1"/>
    <dgm:cxn modelId="{9FA89F33-4988-442F-BA1F-D160D8E0E673}" type="presParOf" srcId="{E340E086-B012-4D39-9A8D-037B605EB69A}" destId="{AAEFE6E7-EBE0-4717-B1E2-51C94B6ED55D}" srcOrd="2" destOrd="0" presId="urn:microsoft.com/office/officeart/2005/8/layout/orgChart1"/>
    <dgm:cxn modelId="{279744B0-69CB-4581-A1BE-1B7178058611}" type="presParOf" srcId="{FA99825E-F977-48AD-B38B-9EA700C4D2C3}" destId="{C1750250-8A5A-42CE-8727-F93A198C3157}" srcOrd="6" destOrd="0" presId="urn:microsoft.com/office/officeart/2005/8/layout/orgChart1"/>
    <dgm:cxn modelId="{508C8A3E-A8E6-4EC4-BDC5-55821D6E90B6}" type="presParOf" srcId="{FA99825E-F977-48AD-B38B-9EA700C4D2C3}" destId="{B57EBC31-D639-4DD4-8E70-0BA5A90E5DDD}" srcOrd="7" destOrd="0" presId="urn:microsoft.com/office/officeart/2005/8/layout/orgChart1"/>
    <dgm:cxn modelId="{A0E54352-1B00-46E7-9040-12279A466C06}" type="presParOf" srcId="{B57EBC31-D639-4DD4-8E70-0BA5A90E5DDD}" destId="{9B74B327-D6CE-47A6-AF12-2ABA992523E3}" srcOrd="0" destOrd="0" presId="urn:microsoft.com/office/officeart/2005/8/layout/orgChart1"/>
    <dgm:cxn modelId="{8C819F4E-B8AE-42BD-823D-FD6DBE4CC4D4}" type="presParOf" srcId="{9B74B327-D6CE-47A6-AF12-2ABA992523E3}" destId="{8E6EB41B-274A-42F1-B34B-0AC9626C3DBA}" srcOrd="0" destOrd="0" presId="urn:microsoft.com/office/officeart/2005/8/layout/orgChart1"/>
    <dgm:cxn modelId="{17ACD7A1-8269-4539-849B-DEFB8EC55165}" type="presParOf" srcId="{9B74B327-D6CE-47A6-AF12-2ABA992523E3}" destId="{0332BC88-2E24-4925-8EDA-5EC5024729A1}" srcOrd="1" destOrd="0" presId="urn:microsoft.com/office/officeart/2005/8/layout/orgChart1"/>
    <dgm:cxn modelId="{997FC8D6-6A02-4144-A609-F1F7BFED84F5}" type="presParOf" srcId="{B57EBC31-D639-4DD4-8E70-0BA5A90E5DDD}" destId="{0B05069F-11D8-43C7-BF5E-36C0441ABABE}" srcOrd="1" destOrd="0" presId="urn:microsoft.com/office/officeart/2005/8/layout/orgChart1"/>
    <dgm:cxn modelId="{D1600863-595A-4E1B-AECE-573AC3E89562}" type="presParOf" srcId="{B57EBC31-D639-4DD4-8E70-0BA5A90E5DDD}" destId="{6C5BDC4B-3709-4339-929A-4A2FEB2E5C4D}" srcOrd="2" destOrd="0" presId="urn:microsoft.com/office/officeart/2005/8/layout/orgChart1"/>
    <dgm:cxn modelId="{8977E655-A89C-4BE9-99D1-DD677FFD2FA5}" type="presParOf" srcId="{FA99825E-F977-48AD-B38B-9EA700C4D2C3}" destId="{018ACD37-E54E-4DF2-B9BC-C64E106F0705}" srcOrd="8" destOrd="0" presId="urn:microsoft.com/office/officeart/2005/8/layout/orgChart1"/>
    <dgm:cxn modelId="{1875A308-A527-4FF1-ADDC-35E810507298}" type="presParOf" srcId="{FA99825E-F977-48AD-B38B-9EA700C4D2C3}" destId="{8FC13645-3A33-4E13-8EE6-E58D575FC5E7}" srcOrd="9" destOrd="0" presId="urn:microsoft.com/office/officeart/2005/8/layout/orgChart1"/>
    <dgm:cxn modelId="{F7834A66-BE93-4591-839D-99CA52DC8EF9}" type="presParOf" srcId="{8FC13645-3A33-4E13-8EE6-E58D575FC5E7}" destId="{C4817A17-F571-42D0-B062-8BB249745AD6}" srcOrd="0" destOrd="0" presId="urn:microsoft.com/office/officeart/2005/8/layout/orgChart1"/>
    <dgm:cxn modelId="{77DEE5BB-3B68-4541-8D52-A27961104873}" type="presParOf" srcId="{C4817A17-F571-42D0-B062-8BB249745AD6}" destId="{329D4EC5-2536-479C-84C2-8E52023C9572}" srcOrd="0" destOrd="0" presId="urn:microsoft.com/office/officeart/2005/8/layout/orgChart1"/>
    <dgm:cxn modelId="{C469F54F-7572-4702-BD5C-3BC93B839C6B}" type="presParOf" srcId="{C4817A17-F571-42D0-B062-8BB249745AD6}" destId="{9AABB298-AF19-4420-B394-7F973BDAF4E4}" srcOrd="1" destOrd="0" presId="urn:microsoft.com/office/officeart/2005/8/layout/orgChart1"/>
    <dgm:cxn modelId="{79109597-4CDC-4E85-A1DC-B9F3790DC8FD}" type="presParOf" srcId="{8FC13645-3A33-4E13-8EE6-E58D575FC5E7}" destId="{DE4C8623-B52A-4644-BC9A-B61228AC6456}" srcOrd="1" destOrd="0" presId="urn:microsoft.com/office/officeart/2005/8/layout/orgChart1"/>
    <dgm:cxn modelId="{4EAD84FF-ED71-4F2B-B948-BEDF7E602689}" type="presParOf" srcId="{8FC13645-3A33-4E13-8EE6-E58D575FC5E7}" destId="{771D2CA6-0AB5-486C-8DA9-2755BB31A6A8}" srcOrd="2" destOrd="0" presId="urn:microsoft.com/office/officeart/2005/8/layout/orgChart1"/>
    <dgm:cxn modelId="{701648E9-F1F6-4B7A-8A2E-1E9AD88318EA}" type="presParOf" srcId="{FA99825E-F977-48AD-B38B-9EA700C4D2C3}" destId="{D990F93E-5416-4125-BD7E-394967890CE7}" srcOrd="10" destOrd="0" presId="urn:microsoft.com/office/officeart/2005/8/layout/orgChart1"/>
    <dgm:cxn modelId="{00C746B1-E551-4679-AA90-CCA853A8A05B}" type="presParOf" srcId="{FA99825E-F977-48AD-B38B-9EA700C4D2C3}" destId="{2EFBE1E8-E1EF-4EC1-A9BC-A0C89BA1DF22}" srcOrd="11" destOrd="0" presId="urn:microsoft.com/office/officeart/2005/8/layout/orgChart1"/>
    <dgm:cxn modelId="{2B6B1AB4-3875-4F3D-88E1-2B5BB60C6133}" type="presParOf" srcId="{2EFBE1E8-E1EF-4EC1-A9BC-A0C89BA1DF22}" destId="{0758A3D3-9AAE-4A8B-9CF7-2CDF05C091DA}" srcOrd="0" destOrd="0" presId="urn:microsoft.com/office/officeart/2005/8/layout/orgChart1"/>
    <dgm:cxn modelId="{A858BB5D-C685-4650-93B0-557C78400EE1}" type="presParOf" srcId="{0758A3D3-9AAE-4A8B-9CF7-2CDF05C091DA}" destId="{80CCFFF5-74D3-473C-86BE-283F10C96936}" srcOrd="0" destOrd="0" presId="urn:microsoft.com/office/officeart/2005/8/layout/orgChart1"/>
    <dgm:cxn modelId="{10679B9C-A154-4564-B185-FD3A63CA3772}" type="presParOf" srcId="{0758A3D3-9AAE-4A8B-9CF7-2CDF05C091DA}" destId="{7D6117E8-5FA3-4518-8E51-118C3EB8F250}" srcOrd="1" destOrd="0" presId="urn:microsoft.com/office/officeart/2005/8/layout/orgChart1"/>
    <dgm:cxn modelId="{1B502ABE-70DD-4373-9B51-897C5DDA298F}" type="presParOf" srcId="{2EFBE1E8-E1EF-4EC1-A9BC-A0C89BA1DF22}" destId="{37F9DBAF-14BC-4CBD-8962-8B734C30E162}" srcOrd="1" destOrd="0" presId="urn:microsoft.com/office/officeart/2005/8/layout/orgChart1"/>
    <dgm:cxn modelId="{8AE97CAD-467D-40FE-B012-79F99A758B65}" type="presParOf" srcId="{2EFBE1E8-E1EF-4EC1-A9BC-A0C89BA1DF22}" destId="{D07CC225-4C76-4B76-9013-FA54E689DA7B}" srcOrd="2" destOrd="0" presId="urn:microsoft.com/office/officeart/2005/8/layout/orgChart1"/>
    <dgm:cxn modelId="{7C793726-F0DF-45B0-ADA1-FBD9C2D42002}" type="presParOf" srcId="{FA99825E-F977-48AD-B38B-9EA700C4D2C3}" destId="{856E21F3-0467-4DED-BBAD-8F14A6FBA9AF}" srcOrd="12" destOrd="0" presId="urn:microsoft.com/office/officeart/2005/8/layout/orgChart1"/>
    <dgm:cxn modelId="{F32B4A73-7C2F-4D84-B0B6-DC6B9483812A}" type="presParOf" srcId="{FA99825E-F977-48AD-B38B-9EA700C4D2C3}" destId="{670E19E8-1D99-4B82-957D-E7D34A9595F2}" srcOrd="13" destOrd="0" presId="urn:microsoft.com/office/officeart/2005/8/layout/orgChart1"/>
    <dgm:cxn modelId="{47F7100F-EDCA-4D5D-AE2E-4453A859B3A1}" type="presParOf" srcId="{670E19E8-1D99-4B82-957D-E7D34A9595F2}" destId="{20646EB1-10CF-48A5-9CFC-5F42A28AE093}" srcOrd="0" destOrd="0" presId="urn:microsoft.com/office/officeart/2005/8/layout/orgChart1"/>
    <dgm:cxn modelId="{B092DA19-3C79-4C5F-AAB5-4CBCDB53B0E8}" type="presParOf" srcId="{20646EB1-10CF-48A5-9CFC-5F42A28AE093}" destId="{A1E843D9-B857-49C6-83FA-5ECA6AAEE34C}" srcOrd="0" destOrd="0" presId="urn:microsoft.com/office/officeart/2005/8/layout/orgChart1"/>
    <dgm:cxn modelId="{5DDE0848-997E-42B1-B7DA-B9B23A27F62D}" type="presParOf" srcId="{20646EB1-10CF-48A5-9CFC-5F42A28AE093}" destId="{AF95CF8F-FC44-4EC3-BBA7-C79264738866}" srcOrd="1" destOrd="0" presId="urn:microsoft.com/office/officeart/2005/8/layout/orgChart1"/>
    <dgm:cxn modelId="{DAD79423-F76C-4445-9C6E-96E9967918CD}" type="presParOf" srcId="{670E19E8-1D99-4B82-957D-E7D34A9595F2}" destId="{75097A62-17CF-4B6D-BF1C-9D6CDECC4A35}" srcOrd="1" destOrd="0" presId="urn:microsoft.com/office/officeart/2005/8/layout/orgChart1"/>
    <dgm:cxn modelId="{0351FFE7-CCD8-46E1-8ACB-076D87CFB804}" type="presParOf" srcId="{670E19E8-1D99-4B82-957D-E7D34A9595F2}" destId="{A72022DD-E21B-44C0-8AA9-1F781F578643}" srcOrd="2" destOrd="0" presId="urn:microsoft.com/office/officeart/2005/8/layout/orgChart1"/>
    <dgm:cxn modelId="{79079C80-3E72-4B6F-98C0-D32DC1C29F5C}" type="presParOf" srcId="{FA99825E-F977-48AD-B38B-9EA700C4D2C3}" destId="{B478537C-323C-4C39-8395-7A247A2D1745}" srcOrd="14" destOrd="0" presId="urn:microsoft.com/office/officeart/2005/8/layout/orgChart1"/>
    <dgm:cxn modelId="{4F6DF216-7B74-4098-A313-3C0AE069CF6C}" type="presParOf" srcId="{FA99825E-F977-48AD-B38B-9EA700C4D2C3}" destId="{5A3A25C8-4980-427C-8D66-17D3C8A201BA}" srcOrd="15" destOrd="0" presId="urn:microsoft.com/office/officeart/2005/8/layout/orgChart1"/>
    <dgm:cxn modelId="{F7820AB6-BE66-4C63-9D44-72F5D1C8B5A7}" type="presParOf" srcId="{5A3A25C8-4980-427C-8D66-17D3C8A201BA}" destId="{3AA34AF3-78D5-4993-8146-D2D2FA2A4382}" srcOrd="0" destOrd="0" presId="urn:microsoft.com/office/officeart/2005/8/layout/orgChart1"/>
    <dgm:cxn modelId="{98336DB4-B11B-4AEA-B642-45FAC941D8BB}" type="presParOf" srcId="{3AA34AF3-78D5-4993-8146-D2D2FA2A4382}" destId="{ECEE0CE9-83AE-4061-8B5D-A118A95F5463}" srcOrd="0" destOrd="0" presId="urn:microsoft.com/office/officeart/2005/8/layout/orgChart1"/>
    <dgm:cxn modelId="{DB54C85E-2137-4D71-BB09-6181643A1D15}" type="presParOf" srcId="{3AA34AF3-78D5-4993-8146-D2D2FA2A4382}" destId="{5A4AD583-F3F2-4663-A63D-3A1B84ED8B27}" srcOrd="1" destOrd="0" presId="urn:microsoft.com/office/officeart/2005/8/layout/orgChart1"/>
    <dgm:cxn modelId="{CE3393AD-DDEF-41E7-975E-0C34C79B8D3B}" type="presParOf" srcId="{5A3A25C8-4980-427C-8D66-17D3C8A201BA}" destId="{BE1B5EEF-C997-4025-A054-35B6BF8BBE02}" srcOrd="1" destOrd="0" presId="urn:microsoft.com/office/officeart/2005/8/layout/orgChart1"/>
    <dgm:cxn modelId="{485BBACF-E55E-401F-8CED-74D58F45F499}" type="presParOf" srcId="{5A3A25C8-4980-427C-8D66-17D3C8A201BA}" destId="{BADD69D7-B2FB-4442-8187-EC0D9AD9FD6D}" srcOrd="2" destOrd="0" presId="urn:microsoft.com/office/officeart/2005/8/layout/orgChart1"/>
    <dgm:cxn modelId="{19D136C0-2E7D-4DA1-A746-D1114D066753}" type="presParOf" srcId="{FA99825E-F977-48AD-B38B-9EA700C4D2C3}" destId="{E1BD06A1-F082-4B2D-8344-B93C35BA3692}" srcOrd="16" destOrd="0" presId="urn:microsoft.com/office/officeart/2005/8/layout/orgChart1"/>
    <dgm:cxn modelId="{ED38C3A4-D3CE-47EE-84F2-2442E4D9C184}" type="presParOf" srcId="{FA99825E-F977-48AD-B38B-9EA700C4D2C3}" destId="{05997C86-03AD-40A1-B9DA-3295CEC4A6A7}" srcOrd="17" destOrd="0" presId="urn:microsoft.com/office/officeart/2005/8/layout/orgChart1"/>
    <dgm:cxn modelId="{EEA6B2E2-79EC-4AC3-870B-6A0B1DB6E82E}" type="presParOf" srcId="{05997C86-03AD-40A1-B9DA-3295CEC4A6A7}" destId="{1B614CBD-34D6-405E-AA34-16884039C393}" srcOrd="0" destOrd="0" presId="urn:microsoft.com/office/officeart/2005/8/layout/orgChart1"/>
    <dgm:cxn modelId="{FA017454-954F-4F7A-B62F-396ED5806F0F}" type="presParOf" srcId="{1B614CBD-34D6-405E-AA34-16884039C393}" destId="{9132EBDC-DD85-4A1F-84DE-B8C25749B1DC}" srcOrd="0" destOrd="0" presId="urn:microsoft.com/office/officeart/2005/8/layout/orgChart1"/>
    <dgm:cxn modelId="{EB67907F-0D55-47C1-8ACD-932A0D983C86}" type="presParOf" srcId="{1B614CBD-34D6-405E-AA34-16884039C393}" destId="{1CA690A6-041D-4238-A972-91D154FC65EA}" srcOrd="1" destOrd="0" presId="urn:microsoft.com/office/officeart/2005/8/layout/orgChart1"/>
    <dgm:cxn modelId="{843D53B1-A6F6-4EC9-A1B1-4E7F02F863A7}" type="presParOf" srcId="{05997C86-03AD-40A1-B9DA-3295CEC4A6A7}" destId="{E366BE38-03CD-4B9B-B9CA-678365CC8DC8}" srcOrd="1" destOrd="0" presId="urn:microsoft.com/office/officeart/2005/8/layout/orgChart1"/>
    <dgm:cxn modelId="{0E258E9D-FB28-431A-B179-8A413EA8296D}" type="presParOf" srcId="{05997C86-03AD-40A1-B9DA-3295CEC4A6A7}" destId="{EADBD49C-E1EC-4E80-AB84-48A46085F9E1}" srcOrd="2" destOrd="0" presId="urn:microsoft.com/office/officeart/2005/8/layout/orgChart1"/>
    <dgm:cxn modelId="{523B725F-8DBA-4815-9DD5-7F11E3914430}" type="presParOf" srcId="{FA99825E-F977-48AD-B38B-9EA700C4D2C3}" destId="{85F30F47-6D53-48F4-9C1A-6F4B6A699B08}" srcOrd="18" destOrd="0" presId="urn:microsoft.com/office/officeart/2005/8/layout/orgChart1"/>
    <dgm:cxn modelId="{C95C1C25-BF30-4DA2-A5F0-FD56A484D91A}" type="presParOf" srcId="{FA99825E-F977-48AD-B38B-9EA700C4D2C3}" destId="{92160C8D-1340-4F0E-A34D-E38D3E4F0EF7}" srcOrd="19" destOrd="0" presId="urn:microsoft.com/office/officeart/2005/8/layout/orgChart1"/>
    <dgm:cxn modelId="{61B078EC-D6D2-4AD7-9D85-9754744425C4}" type="presParOf" srcId="{92160C8D-1340-4F0E-A34D-E38D3E4F0EF7}" destId="{3F9912BD-9FBB-4D39-B8EE-73B2A0045DE6}" srcOrd="0" destOrd="0" presId="urn:microsoft.com/office/officeart/2005/8/layout/orgChart1"/>
    <dgm:cxn modelId="{40ABF1BB-40E5-4AC0-A024-BBD55BF6C874}" type="presParOf" srcId="{3F9912BD-9FBB-4D39-B8EE-73B2A0045DE6}" destId="{68FE363D-0238-4559-BF2F-D9E7D612BB96}" srcOrd="0" destOrd="0" presId="urn:microsoft.com/office/officeart/2005/8/layout/orgChart1"/>
    <dgm:cxn modelId="{6DCBEAC4-DC81-4EEB-BCF3-8EE479690D01}" type="presParOf" srcId="{3F9912BD-9FBB-4D39-B8EE-73B2A0045DE6}" destId="{EFCACD4F-2B30-48D3-ABA3-41480BE74C3D}" srcOrd="1" destOrd="0" presId="urn:microsoft.com/office/officeart/2005/8/layout/orgChart1"/>
    <dgm:cxn modelId="{F887A529-DED6-4E48-A28B-E91AD39709D5}" type="presParOf" srcId="{92160C8D-1340-4F0E-A34D-E38D3E4F0EF7}" destId="{E45212B1-0FCA-4A9B-8535-919CE02AA7BD}" srcOrd="1" destOrd="0" presId="urn:microsoft.com/office/officeart/2005/8/layout/orgChart1"/>
    <dgm:cxn modelId="{2906F49B-5116-4FF8-9244-8B515E4A00AE}" type="presParOf" srcId="{92160C8D-1340-4F0E-A34D-E38D3E4F0EF7}" destId="{801E70C5-A657-4E1B-84EE-FA5EA8874553}" srcOrd="2" destOrd="0" presId="urn:microsoft.com/office/officeart/2005/8/layout/orgChart1"/>
    <dgm:cxn modelId="{C7C0FC55-7318-43A5-9ADA-9534ECF84111}" type="presParOf" srcId="{FA99825E-F977-48AD-B38B-9EA700C4D2C3}" destId="{6052D2A6-51B1-435A-84E4-49E8D0E03E35}" srcOrd="20" destOrd="0" presId="urn:microsoft.com/office/officeart/2005/8/layout/orgChart1"/>
    <dgm:cxn modelId="{04520851-00C5-4076-B6D7-42EF5967D9D3}" type="presParOf" srcId="{FA99825E-F977-48AD-B38B-9EA700C4D2C3}" destId="{D140F083-D3FC-4E65-802D-87431BF5B7EA}" srcOrd="21" destOrd="0" presId="urn:microsoft.com/office/officeart/2005/8/layout/orgChart1"/>
    <dgm:cxn modelId="{9F2E0F1A-D336-4806-ABEE-35A1599C16F7}" type="presParOf" srcId="{D140F083-D3FC-4E65-802D-87431BF5B7EA}" destId="{89CBA264-C8B0-4B1E-88DE-ACA3866582BF}" srcOrd="0" destOrd="0" presId="urn:microsoft.com/office/officeart/2005/8/layout/orgChart1"/>
    <dgm:cxn modelId="{2CDA8F51-BB8E-4FFF-A78B-CF3B069B45B9}" type="presParOf" srcId="{89CBA264-C8B0-4B1E-88DE-ACA3866582BF}" destId="{7C30054E-05EE-4CF8-8C0A-6A53D7D584EC}" srcOrd="0" destOrd="0" presId="urn:microsoft.com/office/officeart/2005/8/layout/orgChart1"/>
    <dgm:cxn modelId="{293FF7C9-A468-4273-BCF3-C9CCB3A26D81}" type="presParOf" srcId="{89CBA264-C8B0-4B1E-88DE-ACA3866582BF}" destId="{07CB801E-0243-4226-AA91-914BE9B0A0C4}" srcOrd="1" destOrd="0" presId="urn:microsoft.com/office/officeart/2005/8/layout/orgChart1"/>
    <dgm:cxn modelId="{FEBD37FF-B53E-41F9-96C0-E7784621F402}" type="presParOf" srcId="{D140F083-D3FC-4E65-802D-87431BF5B7EA}" destId="{DA53D4F5-651E-4DC0-90E8-BC3A00E9BF10}" srcOrd="1" destOrd="0" presId="urn:microsoft.com/office/officeart/2005/8/layout/orgChart1"/>
    <dgm:cxn modelId="{15AB7107-32AB-4BBB-B045-82A7AEFA38CB}" type="presParOf" srcId="{D140F083-D3FC-4E65-802D-87431BF5B7EA}" destId="{94E7FA93-FA85-4CCC-93E2-8DEE1EE6B726}" srcOrd="2" destOrd="0" presId="urn:microsoft.com/office/officeart/2005/8/layout/orgChart1"/>
    <dgm:cxn modelId="{B43EC462-F275-475E-8C0F-934829727BAC}" type="presParOf" srcId="{FA99825E-F977-48AD-B38B-9EA700C4D2C3}" destId="{E286F0AE-A144-436E-9525-AF0863303BB7}" srcOrd="22" destOrd="0" presId="urn:microsoft.com/office/officeart/2005/8/layout/orgChart1"/>
    <dgm:cxn modelId="{E446D9A7-6610-4CDD-BE79-38D08FBEA6BB}" type="presParOf" srcId="{FA99825E-F977-48AD-B38B-9EA700C4D2C3}" destId="{22E54756-2AB2-4946-823E-61CA402F282B}" srcOrd="23" destOrd="0" presId="urn:microsoft.com/office/officeart/2005/8/layout/orgChart1"/>
    <dgm:cxn modelId="{B5763C8B-81C8-4540-B6A1-2A6B7B37885C}" type="presParOf" srcId="{22E54756-2AB2-4946-823E-61CA402F282B}" destId="{4953266B-C395-4D5B-9BE6-82F47F5E514B}" srcOrd="0" destOrd="0" presId="urn:microsoft.com/office/officeart/2005/8/layout/orgChart1"/>
    <dgm:cxn modelId="{E17AC6C2-74E9-4889-ABDE-92069CC2BDAC}" type="presParOf" srcId="{4953266B-C395-4D5B-9BE6-82F47F5E514B}" destId="{AF5186E2-A52A-4EB8-A302-A53F5CBF84D4}" srcOrd="0" destOrd="0" presId="urn:microsoft.com/office/officeart/2005/8/layout/orgChart1"/>
    <dgm:cxn modelId="{FBE5CC9C-2633-4495-A7BB-5D9DA5B19BC7}" type="presParOf" srcId="{4953266B-C395-4D5B-9BE6-82F47F5E514B}" destId="{B7A3C61C-5C27-47FF-9777-3B36AEF02160}" srcOrd="1" destOrd="0" presId="urn:microsoft.com/office/officeart/2005/8/layout/orgChart1"/>
    <dgm:cxn modelId="{7E52C923-2703-4EB6-9550-AC9FE2313D1C}" type="presParOf" srcId="{22E54756-2AB2-4946-823E-61CA402F282B}" destId="{85F0EA92-F0D0-45B4-8F4A-FCF93E0CB15F}" srcOrd="1" destOrd="0" presId="urn:microsoft.com/office/officeart/2005/8/layout/orgChart1"/>
    <dgm:cxn modelId="{68C521FF-7452-4959-A8C1-9F3466F6E4B2}" type="presParOf" srcId="{22E54756-2AB2-4946-823E-61CA402F282B}" destId="{0C76C163-FF88-4DAE-8A30-BF2A248AB69C}" srcOrd="2" destOrd="0" presId="urn:microsoft.com/office/officeart/2005/8/layout/orgChart1"/>
    <dgm:cxn modelId="{6FA38152-23D7-4298-9D3D-78CF7CAC9759}" type="presParOf" srcId="{FA99825E-F977-48AD-B38B-9EA700C4D2C3}" destId="{62D20704-00FB-4841-81FF-50507C5698F1}" srcOrd="24" destOrd="0" presId="urn:microsoft.com/office/officeart/2005/8/layout/orgChart1"/>
    <dgm:cxn modelId="{FE99927F-46D8-4E54-9CA5-C9DA185A0493}" type="presParOf" srcId="{FA99825E-F977-48AD-B38B-9EA700C4D2C3}" destId="{1468CCF2-A475-4816-AB37-4E6AF7C56B02}" srcOrd="25" destOrd="0" presId="urn:microsoft.com/office/officeart/2005/8/layout/orgChart1"/>
    <dgm:cxn modelId="{F9D8B038-EBDC-42B2-8B4F-A6E5B40866C9}" type="presParOf" srcId="{1468CCF2-A475-4816-AB37-4E6AF7C56B02}" destId="{9F6D23CA-31C8-4BD0-905C-7C4ABBA2DEC1}" srcOrd="0" destOrd="0" presId="urn:microsoft.com/office/officeart/2005/8/layout/orgChart1"/>
    <dgm:cxn modelId="{856FF133-65A9-49EE-ACCB-FD857AFC6224}" type="presParOf" srcId="{9F6D23CA-31C8-4BD0-905C-7C4ABBA2DEC1}" destId="{FC86F6B3-B0C2-41A8-9CFD-DC67403BA746}" srcOrd="0" destOrd="0" presId="urn:microsoft.com/office/officeart/2005/8/layout/orgChart1"/>
    <dgm:cxn modelId="{2830ACC6-2127-42E5-BB14-2203BBC1070E}" type="presParOf" srcId="{9F6D23CA-31C8-4BD0-905C-7C4ABBA2DEC1}" destId="{AFBECF9E-BFFC-4529-BEE8-CB9B41C256DC}" srcOrd="1" destOrd="0" presId="urn:microsoft.com/office/officeart/2005/8/layout/orgChart1"/>
    <dgm:cxn modelId="{E4041CC9-070D-4CA6-8BD9-E00B90B7D2DE}" type="presParOf" srcId="{1468CCF2-A475-4816-AB37-4E6AF7C56B02}" destId="{542E8B3F-069D-4DEB-A9C2-C86A57113984}" srcOrd="1" destOrd="0" presId="urn:microsoft.com/office/officeart/2005/8/layout/orgChart1"/>
    <dgm:cxn modelId="{88618B1C-E851-44C9-976E-C85A61860A15}" type="presParOf" srcId="{1468CCF2-A475-4816-AB37-4E6AF7C56B02}" destId="{4612C97B-A599-444D-8F77-AE95A5C9B60E}" srcOrd="2" destOrd="0" presId="urn:microsoft.com/office/officeart/2005/8/layout/orgChart1"/>
    <dgm:cxn modelId="{82AD7451-689F-4681-88C7-F3C66690A6A5}" type="presParOf" srcId="{E9715BCC-3B32-4688-A4B0-5B670BF85208}" destId="{F7099C48-E0F7-42B1-A2AC-B1DC228BB72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459C87A-BE34-4C02-A088-D7244D6D5D9D}"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FE3E1F71-75ED-45CE-A7CB-7FD34287D05E}">
      <dgm:prSet phldrT="[Metin]" custT="1"/>
      <dgm:spPr/>
      <dgm:t>
        <a:bodyPr/>
        <a:lstStyle/>
        <a:p>
          <a:r>
            <a:rPr lang="tr-TR" sz="1200" b="1" dirty="0" smtClean="0">
              <a:latin typeface="Book Antiqua" panose="02040602050305030304" pitchFamily="18" charset="0"/>
            </a:rPr>
            <a:t>KÜTÜPHANE VE DOKÜMANTASYON DAİRE BAŞKANLIĞI</a:t>
          </a:r>
          <a:endParaRPr lang="tr-TR" sz="1200" b="1" dirty="0">
            <a:latin typeface="Book Antiqua" panose="02040602050305030304" pitchFamily="18" charset="0"/>
          </a:endParaRPr>
        </a:p>
      </dgm:t>
    </dgm:pt>
    <dgm:pt modelId="{1E002692-3EBB-48B4-88AF-1693306A09DF}" type="parTrans" cxnId="{72A2563C-9E2B-40A4-B0B3-BCD6733CE538}">
      <dgm:prSet/>
      <dgm:spPr/>
      <dgm:t>
        <a:bodyPr/>
        <a:lstStyle/>
        <a:p>
          <a:endParaRPr lang="tr-TR" sz="1200">
            <a:latin typeface="Book Antiqua" panose="02040602050305030304" pitchFamily="18" charset="0"/>
          </a:endParaRPr>
        </a:p>
      </dgm:t>
    </dgm:pt>
    <dgm:pt modelId="{2D6C394D-C3F8-4E66-AA51-76AED3F78BD4}" type="sibTrans" cxnId="{72A2563C-9E2B-40A4-B0B3-BCD6733CE538}">
      <dgm:prSet/>
      <dgm:spPr/>
      <dgm:t>
        <a:bodyPr/>
        <a:lstStyle/>
        <a:p>
          <a:endParaRPr lang="tr-TR" sz="1200">
            <a:latin typeface="Book Antiqua" panose="02040602050305030304" pitchFamily="18" charset="0"/>
          </a:endParaRPr>
        </a:p>
      </dgm:t>
    </dgm:pt>
    <dgm:pt modelId="{9D9EC048-F6DC-443F-BC40-6552183A3890}">
      <dgm:prSet phldrT="[Metin]" custT="1"/>
      <dgm:spPr/>
      <dgm:t>
        <a:bodyPr/>
        <a:lstStyle/>
        <a:p>
          <a:r>
            <a:rPr lang="tr-TR" sz="1200" dirty="0" smtClean="0">
              <a:latin typeface="Book Antiqua" panose="02040602050305030304" pitchFamily="18" charset="0"/>
            </a:rPr>
            <a:t>DOKÜMANTASYON ŞUBE MÜDÜRLÜĞÜ</a:t>
          </a:r>
          <a:endParaRPr lang="tr-TR" sz="1200" dirty="0">
            <a:latin typeface="Book Antiqua" panose="02040602050305030304" pitchFamily="18" charset="0"/>
          </a:endParaRPr>
        </a:p>
      </dgm:t>
    </dgm:pt>
    <dgm:pt modelId="{374357B0-FB5D-43E2-8017-F1B4ED591660}" type="parTrans" cxnId="{F5E625C3-9A4E-4D38-89C2-072B46CD572F}">
      <dgm:prSet/>
      <dgm:spPr/>
      <dgm:t>
        <a:bodyPr/>
        <a:lstStyle/>
        <a:p>
          <a:endParaRPr lang="tr-TR" sz="1200">
            <a:latin typeface="Book Antiqua" panose="02040602050305030304" pitchFamily="18" charset="0"/>
          </a:endParaRPr>
        </a:p>
      </dgm:t>
    </dgm:pt>
    <dgm:pt modelId="{7A012F86-F2C2-4653-A4D5-79A8FA1CC44C}" type="sibTrans" cxnId="{F5E625C3-9A4E-4D38-89C2-072B46CD572F}">
      <dgm:prSet/>
      <dgm:spPr/>
      <dgm:t>
        <a:bodyPr/>
        <a:lstStyle/>
        <a:p>
          <a:endParaRPr lang="tr-TR" sz="1200">
            <a:latin typeface="Book Antiqua" panose="02040602050305030304" pitchFamily="18" charset="0"/>
          </a:endParaRPr>
        </a:p>
      </dgm:t>
    </dgm:pt>
    <dgm:pt modelId="{4FD646F3-2059-4A59-A1ED-D597DC19FE22}">
      <dgm:prSet phldrT="[Metin]" custT="1"/>
      <dgm:spPr/>
      <dgm:t>
        <a:bodyPr/>
        <a:lstStyle/>
        <a:p>
          <a:r>
            <a:rPr lang="tr-TR" sz="1200" dirty="0" smtClean="0">
              <a:latin typeface="Book Antiqua" panose="02040602050305030304" pitchFamily="18" charset="0"/>
            </a:rPr>
            <a:t>KÜTÜPHANE ŞUBE MÜDÜRLÜĞÜ</a:t>
          </a:r>
          <a:endParaRPr lang="tr-TR" sz="1200" dirty="0">
            <a:latin typeface="Book Antiqua" panose="02040602050305030304" pitchFamily="18" charset="0"/>
          </a:endParaRPr>
        </a:p>
      </dgm:t>
    </dgm:pt>
    <dgm:pt modelId="{BE60B7A8-BF12-4562-82E8-89C74C0B6C9C}" type="parTrans" cxnId="{968C4FD8-09B3-45C7-8B5A-B037DBB2A528}">
      <dgm:prSet/>
      <dgm:spPr/>
      <dgm:t>
        <a:bodyPr/>
        <a:lstStyle/>
        <a:p>
          <a:endParaRPr lang="tr-TR" sz="1200">
            <a:latin typeface="Book Antiqua" panose="02040602050305030304" pitchFamily="18" charset="0"/>
          </a:endParaRPr>
        </a:p>
      </dgm:t>
    </dgm:pt>
    <dgm:pt modelId="{AF051BCC-C613-41FA-AE9A-53500E0E4393}" type="sibTrans" cxnId="{968C4FD8-09B3-45C7-8B5A-B037DBB2A528}">
      <dgm:prSet/>
      <dgm:spPr/>
      <dgm:t>
        <a:bodyPr/>
        <a:lstStyle/>
        <a:p>
          <a:endParaRPr lang="tr-TR" sz="1200">
            <a:latin typeface="Book Antiqua" panose="02040602050305030304" pitchFamily="18" charset="0"/>
          </a:endParaRPr>
        </a:p>
      </dgm:t>
    </dgm:pt>
    <dgm:pt modelId="{6BF0A73F-AA79-4711-82B1-D5D05FA335A1}" type="pres">
      <dgm:prSet presAssocID="{2459C87A-BE34-4C02-A088-D7244D6D5D9D}" presName="hierChild1" presStyleCnt="0">
        <dgm:presLayoutVars>
          <dgm:orgChart val="1"/>
          <dgm:chPref val="1"/>
          <dgm:dir/>
          <dgm:animOne val="branch"/>
          <dgm:animLvl val="lvl"/>
          <dgm:resizeHandles/>
        </dgm:presLayoutVars>
      </dgm:prSet>
      <dgm:spPr/>
      <dgm:t>
        <a:bodyPr/>
        <a:lstStyle/>
        <a:p>
          <a:endParaRPr lang="tr-TR"/>
        </a:p>
      </dgm:t>
    </dgm:pt>
    <dgm:pt modelId="{82A0A280-7EDD-4A01-A184-60199BD14465}" type="pres">
      <dgm:prSet presAssocID="{FE3E1F71-75ED-45CE-A7CB-7FD34287D05E}" presName="hierRoot1" presStyleCnt="0">
        <dgm:presLayoutVars>
          <dgm:hierBranch val="init"/>
        </dgm:presLayoutVars>
      </dgm:prSet>
      <dgm:spPr/>
    </dgm:pt>
    <dgm:pt modelId="{C8DF9B72-25B7-4B6B-9C5C-7E3FFF34857C}" type="pres">
      <dgm:prSet presAssocID="{FE3E1F71-75ED-45CE-A7CB-7FD34287D05E}" presName="rootComposite1" presStyleCnt="0"/>
      <dgm:spPr/>
    </dgm:pt>
    <dgm:pt modelId="{C2364740-F9E7-4853-A6A8-8AD508561374}" type="pres">
      <dgm:prSet presAssocID="{FE3E1F71-75ED-45CE-A7CB-7FD34287D05E}" presName="rootText1" presStyleLbl="node0" presStyleIdx="0" presStyleCnt="1" custScaleX="58556" custScaleY="25648" custLinFactNeighborX="364" custLinFactNeighborY="-2549">
        <dgm:presLayoutVars>
          <dgm:chPref val="3"/>
        </dgm:presLayoutVars>
      </dgm:prSet>
      <dgm:spPr/>
      <dgm:t>
        <a:bodyPr/>
        <a:lstStyle/>
        <a:p>
          <a:endParaRPr lang="tr-TR"/>
        </a:p>
      </dgm:t>
    </dgm:pt>
    <dgm:pt modelId="{AB404336-030E-4D46-B1BC-12ED07B136DE}" type="pres">
      <dgm:prSet presAssocID="{FE3E1F71-75ED-45CE-A7CB-7FD34287D05E}" presName="rootConnector1" presStyleLbl="node1" presStyleIdx="0" presStyleCnt="0"/>
      <dgm:spPr/>
      <dgm:t>
        <a:bodyPr/>
        <a:lstStyle/>
        <a:p>
          <a:endParaRPr lang="tr-TR"/>
        </a:p>
      </dgm:t>
    </dgm:pt>
    <dgm:pt modelId="{C4AA3A67-E745-4CAD-8AA6-6F5258886461}" type="pres">
      <dgm:prSet presAssocID="{FE3E1F71-75ED-45CE-A7CB-7FD34287D05E}" presName="hierChild2" presStyleCnt="0"/>
      <dgm:spPr/>
    </dgm:pt>
    <dgm:pt modelId="{DA2F47E2-FF99-498A-A854-31DD5CBD09F4}" type="pres">
      <dgm:prSet presAssocID="{374357B0-FB5D-43E2-8017-F1B4ED591660}" presName="Name37" presStyleLbl="parChTrans1D2" presStyleIdx="0" presStyleCnt="2"/>
      <dgm:spPr/>
      <dgm:t>
        <a:bodyPr/>
        <a:lstStyle/>
        <a:p>
          <a:endParaRPr lang="tr-TR"/>
        </a:p>
      </dgm:t>
    </dgm:pt>
    <dgm:pt modelId="{191FE654-17CE-4C54-800C-C2564D024000}" type="pres">
      <dgm:prSet presAssocID="{9D9EC048-F6DC-443F-BC40-6552183A3890}" presName="hierRoot2" presStyleCnt="0">
        <dgm:presLayoutVars>
          <dgm:hierBranch val="init"/>
        </dgm:presLayoutVars>
      </dgm:prSet>
      <dgm:spPr/>
    </dgm:pt>
    <dgm:pt modelId="{5740EFD8-D814-4DD3-BFF2-49AECC006E63}" type="pres">
      <dgm:prSet presAssocID="{9D9EC048-F6DC-443F-BC40-6552183A3890}" presName="rootComposite" presStyleCnt="0"/>
      <dgm:spPr/>
    </dgm:pt>
    <dgm:pt modelId="{9FCD13E3-5E6D-4C1A-8003-EA42BB8D8703}" type="pres">
      <dgm:prSet presAssocID="{9D9EC048-F6DC-443F-BC40-6552183A3890}" presName="rootText" presStyleLbl="node2" presStyleIdx="0" presStyleCnt="2" custScaleX="55606" custScaleY="34881" custLinFactNeighborX="2746" custLinFactNeighborY="-8131">
        <dgm:presLayoutVars>
          <dgm:chPref val="3"/>
        </dgm:presLayoutVars>
      </dgm:prSet>
      <dgm:spPr/>
      <dgm:t>
        <a:bodyPr/>
        <a:lstStyle/>
        <a:p>
          <a:endParaRPr lang="tr-TR"/>
        </a:p>
      </dgm:t>
    </dgm:pt>
    <dgm:pt modelId="{8ECCAAD1-4F5F-4E6F-9167-A5DE122C0381}" type="pres">
      <dgm:prSet presAssocID="{9D9EC048-F6DC-443F-BC40-6552183A3890}" presName="rootConnector" presStyleLbl="node2" presStyleIdx="0" presStyleCnt="2"/>
      <dgm:spPr/>
      <dgm:t>
        <a:bodyPr/>
        <a:lstStyle/>
        <a:p>
          <a:endParaRPr lang="tr-TR"/>
        </a:p>
      </dgm:t>
    </dgm:pt>
    <dgm:pt modelId="{8C103E59-3F29-48F0-B08F-3970CF7F5FC7}" type="pres">
      <dgm:prSet presAssocID="{9D9EC048-F6DC-443F-BC40-6552183A3890}" presName="hierChild4" presStyleCnt="0"/>
      <dgm:spPr/>
    </dgm:pt>
    <dgm:pt modelId="{DD02B771-C0BF-4C73-9A79-F07F28B0141D}" type="pres">
      <dgm:prSet presAssocID="{9D9EC048-F6DC-443F-BC40-6552183A3890}" presName="hierChild5" presStyleCnt="0"/>
      <dgm:spPr/>
    </dgm:pt>
    <dgm:pt modelId="{E73B1338-79B3-49F2-B9DA-859AE4A4F914}" type="pres">
      <dgm:prSet presAssocID="{BE60B7A8-BF12-4562-82E8-89C74C0B6C9C}" presName="Name37" presStyleLbl="parChTrans1D2" presStyleIdx="1" presStyleCnt="2"/>
      <dgm:spPr/>
      <dgm:t>
        <a:bodyPr/>
        <a:lstStyle/>
        <a:p>
          <a:endParaRPr lang="tr-TR"/>
        </a:p>
      </dgm:t>
    </dgm:pt>
    <dgm:pt modelId="{50FFB825-43FC-44F0-853E-B3F12B5FEF40}" type="pres">
      <dgm:prSet presAssocID="{4FD646F3-2059-4A59-A1ED-D597DC19FE22}" presName="hierRoot2" presStyleCnt="0">
        <dgm:presLayoutVars>
          <dgm:hierBranch val="init"/>
        </dgm:presLayoutVars>
      </dgm:prSet>
      <dgm:spPr/>
    </dgm:pt>
    <dgm:pt modelId="{6C0C547F-FAE4-4852-87F1-0A2B03DC8F06}" type="pres">
      <dgm:prSet presAssocID="{4FD646F3-2059-4A59-A1ED-D597DC19FE22}" presName="rootComposite" presStyleCnt="0"/>
      <dgm:spPr/>
    </dgm:pt>
    <dgm:pt modelId="{159B8785-FB00-44A0-93A3-C337DC02C15F}" type="pres">
      <dgm:prSet presAssocID="{4FD646F3-2059-4A59-A1ED-D597DC19FE22}" presName="rootText" presStyleLbl="node2" presStyleIdx="1" presStyleCnt="2" custScaleX="56171" custScaleY="33349" custLinFactNeighborX="-1291" custLinFactNeighborY="-7066">
        <dgm:presLayoutVars>
          <dgm:chPref val="3"/>
        </dgm:presLayoutVars>
      </dgm:prSet>
      <dgm:spPr/>
      <dgm:t>
        <a:bodyPr/>
        <a:lstStyle/>
        <a:p>
          <a:endParaRPr lang="tr-TR"/>
        </a:p>
      </dgm:t>
    </dgm:pt>
    <dgm:pt modelId="{75699F2A-0623-449A-9CC2-A0EFB60A8E4E}" type="pres">
      <dgm:prSet presAssocID="{4FD646F3-2059-4A59-A1ED-D597DC19FE22}" presName="rootConnector" presStyleLbl="node2" presStyleIdx="1" presStyleCnt="2"/>
      <dgm:spPr/>
      <dgm:t>
        <a:bodyPr/>
        <a:lstStyle/>
        <a:p>
          <a:endParaRPr lang="tr-TR"/>
        </a:p>
      </dgm:t>
    </dgm:pt>
    <dgm:pt modelId="{0E94ACD2-73A0-4D5E-A704-E8E00ECBF884}" type="pres">
      <dgm:prSet presAssocID="{4FD646F3-2059-4A59-A1ED-D597DC19FE22}" presName="hierChild4" presStyleCnt="0"/>
      <dgm:spPr/>
    </dgm:pt>
    <dgm:pt modelId="{E984B4CC-00C1-40D5-B680-836E1EF0A803}" type="pres">
      <dgm:prSet presAssocID="{4FD646F3-2059-4A59-A1ED-D597DC19FE22}" presName="hierChild5" presStyleCnt="0"/>
      <dgm:spPr/>
    </dgm:pt>
    <dgm:pt modelId="{780C077C-944F-4EDB-9CED-6978E74F8160}" type="pres">
      <dgm:prSet presAssocID="{FE3E1F71-75ED-45CE-A7CB-7FD34287D05E}" presName="hierChild3" presStyleCnt="0"/>
      <dgm:spPr/>
    </dgm:pt>
  </dgm:ptLst>
  <dgm:cxnLst>
    <dgm:cxn modelId="{F5E625C3-9A4E-4D38-89C2-072B46CD572F}" srcId="{FE3E1F71-75ED-45CE-A7CB-7FD34287D05E}" destId="{9D9EC048-F6DC-443F-BC40-6552183A3890}" srcOrd="0" destOrd="0" parTransId="{374357B0-FB5D-43E2-8017-F1B4ED591660}" sibTransId="{7A012F86-F2C2-4653-A4D5-79A8FA1CC44C}"/>
    <dgm:cxn modelId="{72A2563C-9E2B-40A4-B0B3-BCD6733CE538}" srcId="{2459C87A-BE34-4C02-A088-D7244D6D5D9D}" destId="{FE3E1F71-75ED-45CE-A7CB-7FD34287D05E}" srcOrd="0" destOrd="0" parTransId="{1E002692-3EBB-48B4-88AF-1693306A09DF}" sibTransId="{2D6C394D-C3F8-4E66-AA51-76AED3F78BD4}"/>
    <dgm:cxn modelId="{F371C2C5-7D2F-4F99-B055-3B8995ECB98B}" type="presOf" srcId="{9D9EC048-F6DC-443F-BC40-6552183A3890}" destId="{9FCD13E3-5E6D-4C1A-8003-EA42BB8D8703}" srcOrd="0" destOrd="0" presId="urn:microsoft.com/office/officeart/2005/8/layout/orgChart1"/>
    <dgm:cxn modelId="{54CA900D-9A6C-4964-9FBC-CD26AF640C02}" type="presOf" srcId="{9D9EC048-F6DC-443F-BC40-6552183A3890}" destId="{8ECCAAD1-4F5F-4E6F-9167-A5DE122C0381}" srcOrd="1" destOrd="0" presId="urn:microsoft.com/office/officeart/2005/8/layout/orgChart1"/>
    <dgm:cxn modelId="{4723CFEF-3631-418A-AF83-E0C682753220}" type="presOf" srcId="{4FD646F3-2059-4A59-A1ED-D597DC19FE22}" destId="{75699F2A-0623-449A-9CC2-A0EFB60A8E4E}" srcOrd="1" destOrd="0" presId="urn:microsoft.com/office/officeart/2005/8/layout/orgChart1"/>
    <dgm:cxn modelId="{968C4FD8-09B3-45C7-8B5A-B037DBB2A528}" srcId="{FE3E1F71-75ED-45CE-A7CB-7FD34287D05E}" destId="{4FD646F3-2059-4A59-A1ED-D597DC19FE22}" srcOrd="1" destOrd="0" parTransId="{BE60B7A8-BF12-4562-82E8-89C74C0B6C9C}" sibTransId="{AF051BCC-C613-41FA-AE9A-53500E0E4393}"/>
    <dgm:cxn modelId="{0A2A7C64-118F-41F3-9A3E-D1CDBEAD21C0}" type="presOf" srcId="{4FD646F3-2059-4A59-A1ED-D597DC19FE22}" destId="{159B8785-FB00-44A0-93A3-C337DC02C15F}" srcOrd="0" destOrd="0" presId="urn:microsoft.com/office/officeart/2005/8/layout/orgChart1"/>
    <dgm:cxn modelId="{9865EB28-EE6A-43E9-A49E-1F1CCFFC862D}" type="presOf" srcId="{374357B0-FB5D-43E2-8017-F1B4ED591660}" destId="{DA2F47E2-FF99-498A-A854-31DD5CBD09F4}" srcOrd="0" destOrd="0" presId="urn:microsoft.com/office/officeart/2005/8/layout/orgChart1"/>
    <dgm:cxn modelId="{B94064B3-B839-43E6-9E9A-C587E1B274CD}" type="presOf" srcId="{FE3E1F71-75ED-45CE-A7CB-7FD34287D05E}" destId="{C2364740-F9E7-4853-A6A8-8AD508561374}" srcOrd="0" destOrd="0" presId="urn:microsoft.com/office/officeart/2005/8/layout/orgChart1"/>
    <dgm:cxn modelId="{3716CE4F-5DA6-41A1-A46B-F028B72D1FCE}" type="presOf" srcId="{BE60B7A8-BF12-4562-82E8-89C74C0B6C9C}" destId="{E73B1338-79B3-49F2-B9DA-859AE4A4F914}" srcOrd="0" destOrd="0" presId="urn:microsoft.com/office/officeart/2005/8/layout/orgChart1"/>
    <dgm:cxn modelId="{40D554C8-4700-4650-B67F-E086617D5D5B}" type="presOf" srcId="{FE3E1F71-75ED-45CE-A7CB-7FD34287D05E}" destId="{AB404336-030E-4D46-B1BC-12ED07B136DE}" srcOrd="1" destOrd="0" presId="urn:microsoft.com/office/officeart/2005/8/layout/orgChart1"/>
    <dgm:cxn modelId="{2F260148-34C0-4955-A265-51159232949C}" type="presOf" srcId="{2459C87A-BE34-4C02-A088-D7244D6D5D9D}" destId="{6BF0A73F-AA79-4711-82B1-D5D05FA335A1}" srcOrd="0" destOrd="0" presId="urn:microsoft.com/office/officeart/2005/8/layout/orgChart1"/>
    <dgm:cxn modelId="{67D8E99A-24FB-4F93-8C28-A0F0FD16811D}" type="presParOf" srcId="{6BF0A73F-AA79-4711-82B1-D5D05FA335A1}" destId="{82A0A280-7EDD-4A01-A184-60199BD14465}" srcOrd="0" destOrd="0" presId="urn:microsoft.com/office/officeart/2005/8/layout/orgChart1"/>
    <dgm:cxn modelId="{BE216304-7780-4575-99E9-B6259DF1132C}" type="presParOf" srcId="{82A0A280-7EDD-4A01-A184-60199BD14465}" destId="{C8DF9B72-25B7-4B6B-9C5C-7E3FFF34857C}" srcOrd="0" destOrd="0" presId="urn:microsoft.com/office/officeart/2005/8/layout/orgChart1"/>
    <dgm:cxn modelId="{09583DEE-6D06-4784-9326-C1F0DDB31E86}" type="presParOf" srcId="{C8DF9B72-25B7-4B6B-9C5C-7E3FFF34857C}" destId="{C2364740-F9E7-4853-A6A8-8AD508561374}" srcOrd="0" destOrd="0" presId="urn:microsoft.com/office/officeart/2005/8/layout/orgChart1"/>
    <dgm:cxn modelId="{9AB03A7E-F6EC-4943-94F1-AEC851F23DE0}" type="presParOf" srcId="{C8DF9B72-25B7-4B6B-9C5C-7E3FFF34857C}" destId="{AB404336-030E-4D46-B1BC-12ED07B136DE}" srcOrd="1" destOrd="0" presId="urn:microsoft.com/office/officeart/2005/8/layout/orgChart1"/>
    <dgm:cxn modelId="{5A934FD3-0399-45BF-BF0B-99EE22731D8C}" type="presParOf" srcId="{82A0A280-7EDD-4A01-A184-60199BD14465}" destId="{C4AA3A67-E745-4CAD-8AA6-6F5258886461}" srcOrd="1" destOrd="0" presId="urn:microsoft.com/office/officeart/2005/8/layout/orgChart1"/>
    <dgm:cxn modelId="{2AFB6EEB-5B49-4F2A-BCB8-0FABF5D12AF6}" type="presParOf" srcId="{C4AA3A67-E745-4CAD-8AA6-6F5258886461}" destId="{DA2F47E2-FF99-498A-A854-31DD5CBD09F4}" srcOrd="0" destOrd="0" presId="urn:microsoft.com/office/officeart/2005/8/layout/orgChart1"/>
    <dgm:cxn modelId="{24CC4D3B-7308-4D87-8D7E-672758FB661D}" type="presParOf" srcId="{C4AA3A67-E745-4CAD-8AA6-6F5258886461}" destId="{191FE654-17CE-4C54-800C-C2564D024000}" srcOrd="1" destOrd="0" presId="urn:microsoft.com/office/officeart/2005/8/layout/orgChart1"/>
    <dgm:cxn modelId="{22D9E1A6-7BA1-42B8-98B7-D9F24F73347E}" type="presParOf" srcId="{191FE654-17CE-4C54-800C-C2564D024000}" destId="{5740EFD8-D814-4DD3-BFF2-49AECC006E63}" srcOrd="0" destOrd="0" presId="urn:microsoft.com/office/officeart/2005/8/layout/orgChart1"/>
    <dgm:cxn modelId="{8255EBA9-E2B5-4511-B21F-4C2284EADE4C}" type="presParOf" srcId="{5740EFD8-D814-4DD3-BFF2-49AECC006E63}" destId="{9FCD13E3-5E6D-4C1A-8003-EA42BB8D8703}" srcOrd="0" destOrd="0" presId="urn:microsoft.com/office/officeart/2005/8/layout/orgChart1"/>
    <dgm:cxn modelId="{EC8B5A22-9FD1-4A7D-B13B-4F3D2B0B23B2}" type="presParOf" srcId="{5740EFD8-D814-4DD3-BFF2-49AECC006E63}" destId="{8ECCAAD1-4F5F-4E6F-9167-A5DE122C0381}" srcOrd="1" destOrd="0" presId="urn:microsoft.com/office/officeart/2005/8/layout/orgChart1"/>
    <dgm:cxn modelId="{89B3AB7A-C09F-4615-9A0F-8BFF6DFF36DA}" type="presParOf" srcId="{191FE654-17CE-4C54-800C-C2564D024000}" destId="{8C103E59-3F29-48F0-B08F-3970CF7F5FC7}" srcOrd="1" destOrd="0" presId="urn:microsoft.com/office/officeart/2005/8/layout/orgChart1"/>
    <dgm:cxn modelId="{7F3C4684-726D-4667-870E-A667C1778C3A}" type="presParOf" srcId="{191FE654-17CE-4C54-800C-C2564D024000}" destId="{DD02B771-C0BF-4C73-9A79-F07F28B0141D}" srcOrd="2" destOrd="0" presId="urn:microsoft.com/office/officeart/2005/8/layout/orgChart1"/>
    <dgm:cxn modelId="{6E2CC933-F004-465C-9670-2E5320DE4DC5}" type="presParOf" srcId="{C4AA3A67-E745-4CAD-8AA6-6F5258886461}" destId="{E73B1338-79B3-49F2-B9DA-859AE4A4F914}" srcOrd="2" destOrd="0" presId="urn:microsoft.com/office/officeart/2005/8/layout/orgChart1"/>
    <dgm:cxn modelId="{2D9B6607-B326-46B0-83FE-D364D4288A9D}" type="presParOf" srcId="{C4AA3A67-E745-4CAD-8AA6-6F5258886461}" destId="{50FFB825-43FC-44F0-853E-B3F12B5FEF40}" srcOrd="3" destOrd="0" presId="urn:microsoft.com/office/officeart/2005/8/layout/orgChart1"/>
    <dgm:cxn modelId="{1EA56C5F-8507-4F24-BE26-25C24A1A014B}" type="presParOf" srcId="{50FFB825-43FC-44F0-853E-B3F12B5FEF40}" destId="{6C0C547F-FAE4-4852-87F1-0A2B03DC8F06}" srcOrd="0" destOrd="0" presId="urn:microsoft.com/office/officeart/2005/8/layout/orgChart1"/>
    <dgm:cxn modelId="{4D514947-03A6-4514-9E8E-F7F0A55C8002}" type="presParOf" srcId="{6C0C547F-FAE4-4852-87F1-0A2B03DC8F06}" destId="{159B8785-FB00-44A0-93A3-C337DC02C15F}" srcOrd="0" destOrd="0" presId="urn:microsoft.com/office/officeart/2005/8/layout/orgChart1"/>
    <dgm:cxn modelId="{CE907B96-A46E-4A34-A8E2-62D5F65B7DD3}" type="presParOf" srcId="{6C0C547F-FAE4-4852-87F1-0A2B03DC8F06}" destId="{75699F2A-0623-449A-9CC2-A0EFB60A8E4E}" srcOrd="1" destOrd="0" presId="urn:microsoft.com/office/officeart/2005/8/layout/orgChart1"/>
    <dgm:cxn modelId="{C71C9B21-F118-4F91-AE42-570AD7F074DD}" type="presParOf" srcId="{50FFB825-43FC-44F0-853E-B3F12B5FEF40}" destId="{0E94ACD2-73A0-4D5E-A704-E8E00ECBF884}" srcOrd="1" destOrd="0" presId="urn:microsoft.com/office/officeart/2005/8/layout/orgChart1"/>
    <dgm:cxn modelId="{C02BABC2-115F-4316-8E3D-3CD6B50E7D21}" type="presParOf" srcId="{50FFB825-43FC-44F0-853E-B3F12B5FEF40}" destId="{E984B4CC-00C1-40D5-B680-836E1EF0A803}" srcOrd="2" destOrd="0" presId="urn:microsoft.com/office/officeart/2005/8/layout/orgChart1"/>
    <dgm:cxn modelId="{F7DF7883-3885-43E8-80D5-2B096A4D26E2}" type="presParOf" srcId="{82A0A280-7EDD-4A01-A184-60199BD14465}" destId="{780C077C-944F-4EDB-9CED-6978E74F8160}"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D4D3572-962C-4814-AB9E-19727168CBC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tr-TR"/>
        </a:p>
      </dgm:t>
    </dgm:pt>
    <dgm:pt modelId="{C006819B-B475-4C90-A27C-C7054EEC48E0}">
      <dgm:prSet phldrT="[Metin]" custT="1"/>
      <dgm:spPr/>
      <dgm:t>
        <a:bodyPr/>
        <a:lstStyle/>
        <a:p>
          <a:r>
            <a:rPr lang="tr-TR" sz="1200" dirty="0" smtClean="0">
              <a:latin typeface="Book Antiqua" panose="02040602050305030304" pitchFamily="18" charset="0"/>
            </a:rPr>
            <a:t>PERSONEL DAİRE BAŞKANLIĞI</a:t>
          </a:r>
          <a:endParaRPr lang="tr-TR" sz="1200" dirty="0">
            <a:latin typeface="Book Antiqua" panose="02040602050305030304" pitchFamily="18" charset="0"/>
          </a:endParaRPr>
        </a:p>
      </dgm:t>
    </dgm:pt>
    <dgm:pt modelId="{D1F16E26-6D1F-4661-BE68-40A549EA09C4}" type="parTrans" cxnId="{B97883F6-834A-4CE5-AEE3-054D7D93B740}">
      <dgm:prSet/>
      <dgm:spPr/>
      <dgm:t>
        <a:bodyPr/>
        <a:lstStyle/>
        <a:p>
          <a:endParaRPr lang="tr-TR" sz="1000">
            <a:latin typeface="Book Antiqua" panose="02040602050305030304" pitchFamily="18" charset="0"/>
          </a:endParaRPr>
        </a:p>
      </dgm:t>
    </dgm:pt>
    <dgm:pt modelId="{BB60B5D4-5CD5-4CB6-9F73-27EF265FA954}" type="sibTrans" cxnId="{B97883F6-834A-4CE5-AEE3-054D7D93B740}">
      <dgm:prSet/>
      <dgm:spPr/>
      <dgm:t>
        <a:bodyPr/>
        <a:lstStyle/>
        <a:p>
          <a:endParaRPr lang="tr-TR" sz="1000">
            <a:latin typeface="Book Antiqua" panose="02040602050305030304" pitchFamily="18" charset="0"/>
          </a:endParaRPr>
        </a:p>
      </dgm:t>
    </dgm:pt>
    <dgm:pt modelId="{ACC6B18E-7277-42D7-B8D6-FC85944BA22F}">
      <dgm:prSet phldrT="[Metin]" custT="1"/>
      <dgm:spPr/>
      <dgm:t>
        <a:bodyPr/>
        <a:lstStyle/>
        <a:p>
          <a:r>
            <a:rPr lang="tr-TR" sz="1000" dirty="0" smtClean="0">
              <a:latin typeface="Book Antiqua" panose="02040602050305030304" pitchFamily="18" charset="0"/>
            </a:rPr>
            <a:t>AKADEMİK PERSONEL ŞUBE MÜDÜRLÜĞÜ</a:t>
          </a:r>
          <a:endParaRPr lang="tr-TR" sz="1000" dirty="0">
            <a:latin typeface="Book Antiqua" panose="02040602050305030304" pitchFamily="18" charset="0"/>
          </a:endParaRPr>
        </a:p>
      </dgm:t>
    </dgm:pt>
    <dgm:pt modelId="{8BDCE6C9-3983-4C01-830F-07FD4DB73DEA}" type="parTrans" cxnId="{1A3F6B4D-C430-4AE9-AF8B-AB541974A448}">
      <dgm:prSet/>
      <dgm:spPr/>
      <dgm:t>
        <a:bodyPr/>
        <a:lstStyle/>
        <a:p>
          <a:endParaRPr lang="tr-TR" sz="1000">
            <a:latin typeface="Book Antiqua" panose="02040602050305030304" pitchFamily="18" charset="0"/>
          </a:endParaRPr>
        </a:p>
      </dgm:t>
    </dgm:pt>
    <dgm:pt modelId="{8D71DFA4-FCD5-4E76-883A-492018954FCB}" type="sibTrans" cxnId="{1A3F6B4D-C430-4AE9-AF8B-AB541974A448}">
      <dgm:prSet/>
      <dgm:spPr/>
      <dgm:t>
        <a:bodyPr/>
        <a:lstStyle/>
        <a:p>
          <a:endParaRPr lang="tr-TR" sz="1000">
            <a:latin typeface="Book Antiqua" panose="02040602050305030304" pitchFamily="18" charset="0"/>
          </a:endParaRPr>
        </a:p>
      </dgm:t>
    </dgm:pt>
    <dgm:pt modelId="{C0593E9C-3DF1-4DF7-8E7A-939FA2E3EC7F}">
      <dgm:prSet phldrT="[Metin]" custT="1"/>
      <dgm:spPr/>
      <dgm:t>
        <a:bodyPr/>
        <a:lstStyle/>
        <a:p>
          <a:r>
            <a:rPr lang="tr-TR" sz="1000" dirty="0" smtClean="0">
              <a:latin typeface="Book Antiqua" panose="02040602050305030304" pitchFamily="18" charset="0"/>
            </a:rPr>
            <a:t>SİCİL-DİSİPLİN VE HİZMETİÇİ EĞİTİM ŞUBE MÜDÜRLÜĞÜ</a:t>
          </a:r>
          <a:endParaRPr lang="tr-TR" sz="1000" dirty="0">
            <a:latin typeface="Book Antiqua" panose="02040602050305030304" pitchFamily="18" charset="0"/>
          </a:endParaRPr>
        </a:p>
      </dgm:t>
    </dgm:pt>
    <dgm:pt modelId="{99EF5BE5-E573-443A-A09D-7630A2BB1D91}" type="parTrans" cxnId="{F4A7A261-3D41-438B-BB5E-8C3F1A78A2A8}">
      <dgm:prSet/>
      <dgm:spPr/>
      <dgm:t>
        <a:bodyPr/>
        <a:lstStyle/>
        <a:p>
          <a:endParaRPr lang="tr-TR" sz="1000">
            <a:latin typeface="Book Antiqua" panose="02040602050305030304" pitchFamily="18" charset="0"/>
          </a:endParaRPr>
        </a:p>
      </dgm:t>
    </dgm:pt>
    <dgm:pt modelId="{FB2C0D14-004E-477A-A000-7B8DB1852BCB}" type="sibTrans" cxnId="{F4A7A261-3D41-438B-BB5E-8C3F1A78A2A8}">
      <dgm:prSet/>
      <dgm:spPr/>
      <dgm:t>
        <a:bodyPr/>
        <a:lstStyle/>
        <a:p>
          <a:endParaRPr lang="tr-TR" sz="1000">
            <a:latin typeface="Book Antiqua" panose="02040602050305030304" pitchFamily="18" charset="0"/>
          </a:endParaRPr>
        </a:p>
      </dgm:t>
    </dgm:pt>
    <dgm:pt modelId="{289E7819-EB62-4590-9507-CE67D82D6469}">
      <dgm:prSet phldrT="[Metin]" custT="1"/>
      <dgm:spPr/>
      <dgm:t>
        <a:bodyPr/>
        <a:lstStyle/>
        <a:p>
          <a:r>
            <a:rPr lang="tr-TR" sz="1000" dirty="0" smtClean="0">
              <a:latin typeface="Book Antiqua" panose="02040602050305030304" pitchFamily="18" charset="0"/>
            </a:rPr>
            <a:t>SAĞLIK GÖREVLENDİRME İZİN ŞUBE MÜDÜRLÜĞÜ</a:t>
          </a:r>
          <a:endParaRPr lang="tr-TR" sz="1000" dirty="0">
            <a:latin typeface="Book Antiqua" panose="02040602050305030304" pitchFamily="18" charset="0"/>
          </a:endParaRPr>
        </a:p>
      </dgm:t>
    </dgm:pt>
    <dgm:pt modelId="{D31ED8F9-E89B-4B0E-B694-9522E4BE818C}" type="parTrans" cxnId="{93B83876-E0FB-4F21-A7F4-1228C4902BCE}">
      <dgm:prSet/>
      <dgm:spPr/>
      <dgm:t>
        <a:bodyPr/>
        <a:lstStyle/>
        <a:p>
          <a:endParaRPr lang="tr-TR" sz="1000">
            <a:latin typeface="Book Antiqua" panose="02040602050305030304" pitchFamily="18" charset="0"/>
          </a:endParaRPr>
        </a:p>
      </dgm:t>
    </dgm:pt>
    <dgm:pt modelId="{6E1BF7D7-B04A-4F30-8985-7D64EE733FEB}" type="sibTrans" cxnId="{93B83876-E0FB-4F21-A7F4-1228C4902BCE}">
      <dgm:prSet/>
      <dgm:spPr/>
      <dgm:t>
        <a:bodyPr/>
        <a:lstStyle/>
        <a:p>
          <a:endParaRPr lang="tr-TR" sz="1000">
            <a:latin typeface="Book Antiqua" panose="02040602050305030304" pitchFamily="18" charset="0"/>
          </a:endParaRPr>
        </a:p>
      </dgm:t>
    </dgm:pt>
    <dgm:pt modelId="{D921AF5A-0E6F-4818-8AF0-B1720CD04BA8}">
      <dgm:prSet phldrT="[Metin]" custT="1"/>
      <dgm:spPr/>
      <dgm:t>
        <a:bodyPr/>
        <a:lstStyle/>
        <a:p>
          <a:r>
            <a:rPr lang="tr-TR" sz="1000" dirty="0" smtClean="0">
              <a:latin typeface="Book Antiqua" panose="02040602050305030304" pitchFamily="18" charset="0"/>
            </a:rPr>
            <a:t>TERFİ - EMEKLİLİK ŞUBE MÜDÜRLÜĞÜ</a:t>
          </a:r>
          <a:endParaRPr lang="tr-TR" sz="1000" dirty="0">
            <a:latin typeface="Book Antiqua" panose="02040602050305030304" pitchFamily="18" charset="0"/>
          </a:endParaRPr>
        </a:p>
      </dgm:t>
    </dgm:pt>
    <dgm:pt modelId="{98601660-0B97-4236-A0A8-956163BCD419}" type="parTrans" cxnId="{7C52B78E-1140-4EDF-9399-BFACAD25CAB1}">
      <dgm:prSet/>
      <dgm:spPr/>
      <dgm:t>
        <a:bodyPr/>
        <a:lstStyle/>
        <a:p>
          <a:endParaRPr lang="tr-TR" sz="1000">
            <a:latin typeface="Book Antiqua" panose="02040602050305030304" pitchFamily="18" charset="0"/>
          </a:endParaRPr>
        </a:p>
      </dgm:t>
    </dgm:pt>
    <dgm:pt modelId="{CF6E9175-BDE7-44FE-9147-2C08A6183AFE}" type="sibTrans" cxnId="{7C52B78E-1140-4EDF-9399-BFACAD25CAB1}">
      <dgm:prSet/>
      <dgm:spPr/>
      <dgm:t>
        <a:bodyPr/>
        <a:lstStyle/>
        <a:p>
          <a:endParaRPr lang="tr-TR" sz="1000">
            <a:latin typeface="Book Antiqua" panose="02040602050305030304" pitchFamily="18" charset="0"/>
          </a:endParaRPr>
        </a:p>
      </dgm:t>
    </dgm:pt>
    <dgm:pt modelId="{970A48F4-DE40-4755-9329-A2FD4945D420}">
      <dgm:prSet phldrT="[Metin]" custT="1"/>
      <dgm:spPr/>
      <dgm:t>
        <a:bodyPr/>
        <a:lstStyle/>
        <a:p>
          <a:r>
            <a:rPr lang="tr-TR" sz="1000" dirty="0" smtClean="0">
              <a:latin typeface="Book Antiqua" panose="02040602050305030304" pitchFamily="18" charset="0"/>
            </a:rPr>
            <a:t>İDARİ PERSONEL ŞUBE MÜDÜRLÜĞÜ</a:t>
          </a:r>
          <a:endParaRPr lang="tr-TR" sz="1000" dirty="0">
            <a:latin typeface="Book Antiqua" panose="02040602050305030304" pitchFamily="18" charset="0"/>
          </a:endParaRPr>
        </a:p>
      </dgm:t>
    </dgm:pt>
    <dgm:pt modelId="{7F83D1E8-8C74-4FB6-8613-FF9CAE688676}" type="parTrans" cxnId="{7E8C192C-A8EC-4810-A30C-43E6EEEC665E}">
      <dgm:prSet/>
      <dgm:spPr/>
      <dgm:t>
        <a:bodyPr/>
        <a:lstStyle/>
        <a:p>
          <a:endParaRPr lang="tr-TR" sz="1000">
            <a:latin typeface="Book Antiqua" panose="02040602050305030304" pitchFamily="18" charset="0"/>
          </a:endParaRPr>
        </a:p>
      </dgm:t>
    </dgm:pt>
    <dgm:pt modelId="{CE273F80-079D-4837-B136-5E17A58A052B}" type="sibTrans" cxnId="{7E8C192C-A8EC-4810-A30C-43E6EEEC665E}">
      <dgm:prSet/>
      <dgm:spPr/>
      <dgm:t>
        <a:bodyPr/>
        <a:lstStyle/>
        <a:p>
          <a:endParaRPr lang="tr-TR" sz="1000">
            <a:latin typeface="Book Antiqua" panose="02040602050305030304" pitchFamily="18" charset="0"/>
          </a:endParaRPr>
        </a:p>
      </dgm:t>
    </dgm:pt>
    <dgm:pt modelId="{653FD8F1-27C8-4483-B4D0-9D324198A375}" type="pres">
      <dgm:prSet presAssocID="{6D4D3572-962C-4814-AB9E-19727168CBC8}" presName="hierChild1" presStyleCnt="0">
        <dgm:presLayoutVars>
          <dgm:orgChart val="1"/>
          <dgm:chPref val="1"/>
          <dgm:dir/>
          <dgm:animOne val="branch"/>
          <dgm:animLvl val="lvl"/>
          <dgm:resizeHandles/>
        </dgm:presLayoutVars>
      </dgm:prSet>
      <dgm:spPr/>
      <dgm:t>
        <a:bodyPr/>
        <a:lstStyle/>
        <a:p>
          <a:endParaRPr lang="tr-TR"/>
        </a:p>
      </dgm:t>
    </dgm:pt>
    <dgm:pt modelId="{3ACD1E47-24F1-4681-9A2C-7699E77719C2}" type="pres">
      <dgm:prSet presAssocID="{C006819B-B475-4C90-A27C-C7054EEC48E0}" presName="hierRoot1" presStyleCnt="0">
        <dgm:presLayoutVars>
          <dgm:hierBranch val="init"/>
        </dgm:presLayoutVars>
      </dgm:prSet>
      <dgm:spPr/>
    </dgm:pt>
    <dgm:pt modelId="{14079390-94CD-4178-80BB-A4B403A53C2B}" type="pres">
      <dgm:prSet presAssocID="{C006819B-B475-4C90-A27C-C7054EEC48E0}" presName="rootComposite1" presStyleCnt="0"/>
      <dgm:spPr/>
    </dgm:pt>
    <dgm:pt modelId="{02AC4536-6ACE-4C14-A759-619D9F8CBA9B}" type="pres">
      <dgm:prSet presAssocID="{C006819B-B475-4C90-A27C-C7054EEC48E0}" presName="rootText1" presStyleLbl="node0" presStyleIdx="0" presStyleCnt="1" custScaleX="198704" custScaleY="88325" custLinFactNeighborX="2924" custLinFactNeighborY="-51114">
        <dgm:presLayoutVars>
          <dgm:chPref val="3"/>
        </dgm:presLayoutVars>
      </dgm:prSet>
      <dgm:spPr/>
      <dgm:t>
        <a:bodyPr/>
        <a:lstStyle/>
        <a:p>
          <a:endParaRPr lang="tr-TR"/>
        </a:p>
      </dgm:t>
    </dgm:pt>
    <dgm:pt modelId="{B9D08BF8-C867-4D1A-B258-033E41CE8CE8}" type="pres">
      <dgm:prSet presAssocID="{C006819B-B475-4C90-A27C-C7054EEC48E0}" presName="rootConnector1" presStyleLbl="node1" presStyleIdx="0" presStyleCnt="0"/>
      <dgm:spPr/>
      <dgm:t>
        <a:bodyPr/>
        <a:lstStyle/>
        <a:p>
          <a:endParaRPr lang="tr-TR"/>
        </a:p>
      </dgm:t>
    </dgm:pt>
    <dgm:pt modelId="{37052744-3867-4070-8053-E5B7F852AC7C}" type="pres">
      <dgm:prSet presAssocID="{C006819B-B475-4C90-A27C-C7054EEC48E0}" presName="hierChild2" presStyleCnt="0"/>
      <dgm:spPr/>
    </dgm:pt>
    <dgm:pt modelId="{DF422711-B727-4BD8-8A15-027E3FC2C377}" type="pres">
      <dgm:prSet presAssocID="{8BDCE6C9-3983-4C01-830F-07FD4DB73DEA}" presName="Name37" presStyleLbl="parChTrans1D2" presStyleIdx="0" presStyleCnt="5"/>
      <dgm:spPr/>
      <dgm:t>
        <a:bodyPr/>
        <a:lstStyle/>
        <a:p>
          <a:endParaRPr lang="tr-TR"/>
        </a:p>
      </dgm:t>
    </dgm:pt>
    <dgm:pt modelId="{C341B10B-83FC-46F8-A475-22095AF4C1CD}" type="pres">
      <dgm:prSet presAssocID="{ACC6B18E-7277-42D7-B8D6-FC85944BA22F}" presName="hierRoot2" presStyleCnt="0">
        <dgm:presLayoutVars>
          <dgm:hierBranch val="init"/>
        </dgm:presLayoutVars>
      </dgm:prSet>
      <dgm:spPr/>
    </dgm:pt>
    <dgm:pt modelId="{1DEE8E38-A96C-457B-8268-4624B1D1ED1E}" type="pres">
      <dgm:prSet presAssocID="{ACC6B18E-7277-42D7-B8D6-FC85944BA22F}" presName="rootComposite" presStyleCnt="0"/>
      <dgm:spPr/>
    </dgm:pt>
    <dgm:pt modelId="{BE8DAC42-B565-4CFF-87C5-255F22B21345}" type="pres">
      <dgm:prSet presAssocID="{ACC6B18E-7277-42D7-B8D6-FC85944BA22F}" presName="rootText" presStyleLbl="node2" presStyleIdx="0" presStyleCnt="5">
        <dgm:presLayoutVars>
          <dgm:chPref val="3"/>
        </dgm:presLayoutVars>
      </dgm:prSet>
      <dgm:spPr/>
      <dgm:t>
        <a:bodyPr/>
        <a:lstStyle/>
        <a:p>
          <a:endParaRPr lang="tr-TR"/>
        </a:p>
      </dgm:t>
    </dgm:pt>
    <dgm:pt modelId="{30AE9D7F-7B45-4577-8034-D80C3296CC86}" type="pres">
      <dgm:prSet presAssocID="{ACC6B18E-7277-42D7-B8D6-FC85944BA22F}" presName="rootConnector" presStyleLbl="node2" presStyleIdx="0" presStyleCnt="5"/>
      <dgm:spPr/>
      <dgm:t>
        <a:bodyPr/>
        <a:lstStyle/>
        <a:p>
          <a:endParaRPr lang="tr-TR"/>
        </a:p>
      </dgm:t>
    </dgm:pt>
    <dgm:pt modelId="{9BCF5A91-75EF-41F0-A8A9-F41CCBA9503E}" type="pres">
      <dgm:prSet presAssocID="{ACC6B18E-7277-42D7-B8D6-FC85944BA22F}" presName="hierChild4" presStyleCnt="0"/>
      <dgm:spPr/>
    </dgm:pt>
    <dgm:pt modelId="{0CD24628-6955-458F-860A-71E16A77D667}" type="pres">
      <dgm:prSet presAssocID="{ACC6B18E-7277-42D7-B8D6-FC85944BA22F}" presName="hierChild5" presStyleCnt="0"/>
      <dgm:spPr/>
    </dgm:pt>
    <dgm:pt modelId="{3A8EAE3A-3EB2-45A3-B15A-AD104CE4A88F}" type="pres">
      <dgm:prSet presAssocID="{7F83D1E8-8C74-4FB6-8613-FF9CAE688676}" presName="Name37" presStyleLbl="parChTrans1D2" presStyleIdx="1" presStyleCnt="5"/>
      <dgm:spPr/>
      <dgm:t>
        <a:bodyPr/>
        <a:lstStyle/>
        <a:p>
          <a:endParaRPr lang="tr-TR"/>
        </a:p>
      </dgm:t>
    </dgm:pt>
    <dgm:pt modelId="{4BE8CB09-1B39-4C7A-AF31-D137280A4493}" type="pres">
      <dgm:prSet presAssocID="{970A48F4-DE40-4755-9329-A2FD4945D420}" presName="hierRoot2" presStyleCnt="0">
        <dgm:presLayoutVars>
          <dgm:hierBranch val="init"/>
        </dgm:presLayoutVars>
      </dgm:prSet>
      <dgm:spPr/>
    </dgm:pt>
    <dgm:pt modelId="{3E9E64EB-DC3C-46E8-982E-C6375DF8173F}" type="pres">
      <dgm:prSet presAssocID="{970A48F4-DE40-4755-9329-A2FD4945D420}" presName="rootComposite" presStyleCnt="0"/>
      <dgm:spPr/>
    </dgm:pt>
    <dgm:pt modelId="{2034387A-8ECC-4A0B-8507-C780CA3A64D5}" type="pres">
      <dgm:prSet presAssocID="{970A48F4-DE40-4755-9329-A2FD4945D420}" presName="rootText" presStyleLbl="node2" presStyleIdx="1" presStyleCnt="5" custScaleX="104266">
        <dgm:presLayoutVars>
          <dgm:chPref val="3"/>
        </dgm:presLayoutVars>
      </dgm:prSet>
      <dgm:spPr/>
      <dgm:t>
        <a:bodyPr/>
        <a:lstStyle/>
        <a:p>
          <a:endParaRPr lang="tr-TR"/>
        </a:p>
      </dgm:t>
    </dgm:pt>
    <dgm:pt modelId="{BB0D4AB6-29E7-4DC3-92EB-ABD7849DF3B0}" type="pres">
      <dgm:prSet presAssocID="{970A48F4-DE40-4755-9329-A2FD4945D420}" presName="rootConnector" presStyleLbl="node2" presStyleIdx="1" presStyleCnt="5"/>
      <dgm:spPr/>
      <dgm:t>
        <a:bodyPr/>
        <a:lstStyle/>
        <a:p>
          <a:endParaRPr lang="tr-TR"/>
        </a:p>
      </dgm:t>
    </dgm:pt>
    <dgm:pt modelId="{6525F7F3-A007-4273-A852-F39DBEAFB37F}" type="pres">
      <dgm:prSet presAssocID="{970A48F4-DE40-4755-9329-A2FD4945D420}" presName="hierChild4" presStyleCnt="0"/>
      <dgm:spPr/>
    </dgm:pt>
    <dgm:pt modelId="{D27D1DA1-682D-4F3B-ABEE-932658DAC809}" type="pres">
      <dgm:prSet presAssocID="{970A48F4-DE40-4755-9329-A2FD4945D420}" presName="hierChild5" presStyleCnt="0"/>
      <dgm:spPr/>
    </dgm:pt>
    <dgm:pt modelId="{BEF3E0BB-A715-47D4-85D1-5A2EA5CC64D8}" type="pres">
      <dgm:prSet presAssocID="{98601660-0B97-4236-A0A8-956163BCD419}" presName="Name37" presStyleLbl="parChTrans1D2" presStyleIdx="2" presStyleCnt="5"/>
      <dgm:spPr/>
      <dgm:t>
        <a:bodyPr/>
        <a:lstStyle/>
        <a:p>
          <a:endParaRPr lang="tr-TR"/>
        </a:p>
      </dgm:t>
    </dgm:pt>
    <dgm:pt modelId="{40606615-24B3-4551-8ADC-A8ECF9E85BCD}" type="pres">
      <dgm:prSet presAssocID="{D921AF5A-0E6F-4818-8AF0-B1720CD04BA8}" presName="hierRoot2" presStyleCnt="0">
        <dgm:presLayoutVars>
          <dgm:hierBranch val="init"/>
        </dgm:presLayoutVars>
      </dgm:prSet>
      <dgm:spPr/>
    </dgm:pt>
    <dgm:pt modelId="{B0FA14C0-FB82-480E-BB0A-6CAE078D9B46}" type="pres">
      <dgm:prSet presAssocID="{D921AF5A-0E6F-4818-8AF0-B1720CD04BA8}" presName="rootComposite" presStyleCnt="0"/>
      <dgm:spPr/>
    </dgm:pt>
    <dgm:pt modelId="{55A0FC04-257D-40C9-B710-4BCF863F6AFB}" type="pres">
      <dgm:prSet presAssocID="{D921AF5A-0E6F-4818-8AF0-B1720CD04BA8}" presName="rootText" presStyleLbl="node2" presStyleIdx="2" presStyleCnt="5">
        <dgm:presLayoutVars>
          <dgm:chPref val="3"/>
        </dgm:presLayoutVars>
      </dgm:prSet>
      <dgm:spPr/>
      <dgm:t>
        <a:bodyPr/>
        <a:lstStyle/>
        <a:p>
          <a:endParaRPr lang="tr-TR"/>
        </a:p>
      </dgm:t>
    </dgm:pt>
    <dgm:pt modelId="{FB2136B8-463D-482E-9311-EB4057C8E223}" type="pres">
      <dgm:prSet presAssocID="{D921AF5A-0E6F-4818-8AF0-B1720CD04BA8}" presName="rootConnector" presStyleLbl="node2" presStyleIdx="2" presStyleCnt="5"/>
      <dgm:spPr/>
      <dgm:t>
        <a:bodyPr/>
        <a:lstStyle/>
        <a:p>
          <a:endParaRPr lang="tr-TR"/>
        </a:p>
      </dgm:t>
    </dgm:pt>
    <dgm:pt modelId="{9AF73BC3-5E90-4153-8C1A-654607A549FF}" type="pres">
      <dgm:prSet presAssocID="{D921AF5A-0E6F-4818-8AF0-B1720CD04BA8}" presName="hierChild4" presStyleCnt="0"/>
      <dgm:spPr/>
    </dgm:pt>
    <dgm:pt modelId="{492BE478-7118-4271-B28F-7F188E52A4CD}" type="pres">
      <dgm:prSet presAssocID="{D921AF5A-0E6F-4818-8AF0-B1720CD04BA8}" presName="hierChild5" presStyleCnt="0"/>
      <dgm:spPr/>
    </dgm:pt>
    <dgm:pt modelId="{1BB5A604-B28F-49A1-972D-9011AE88D797}" type="pres">
      <dgm:prSet presAssocID="{99EF5BE5-E573-443A-A09D-7630A2BB1D91}" presName="Name37" presStyleLbl="parChTrans1D2" presStyleIdx="3" presStyleCnt="5"/>
      <dgm:spPr/>
      <dgm:t>
        <a:bodyPr/>
        <a:lstStyle/>
        <a:p>
          <a:endParaRPr lang="tr-TR"/>
        </a:p>
      </dgm:t>
    </dgm:pt>
    <dgm:pt modelId="{81432EAC-60CA-4BEA-AF02-A53D342617C6}" type="pres">
      <dgm:prSet presAssocID="{C0593E9C-3DF1-4DF7-8E7A-939FA2E3EC7F}" presName="hierRoot2" presStyleCnt="0">
        <dgm:presLayoutVars>
          <dgm:hierBranch val="init"/>
        </dgm:presLayoutVars>
      </dgm:prSet>
      <dgm:spPr/>
    </dgm:pt>
    <dgm:pt modelId="{1CE7F1F7-2168-4A7F-8A32-9A585FDD1C2A}" type="pres">
      <dgm:prSet presAssocID="{C0593E9C-3DF1-4DF7-8E7A-939FA2E3EC7F}" presName="rootComposite" presStyleCnt="0"/>
      <dgm:spPr/>
    </dgm:pt>
    <dgm:pt modelId="{CDE3E4F1-F308-4EC8-882B-0A158DAACA59}" type="pres">
      <dgm:prSet presAssocID="{C0593E9C-3DF1-4DF7-8E7A-939FA2E3EC7F}" presName="rootText" presStyleLbl="node2" presStyleIdx="3" presStyleCnt="5">
        <dgm:presLayoutVars>
          <dgm:chPref val="3"/>
        </dgm:presLayoutVars>
      </dgm:prSet>
      <dgm:spPr/>
      <dgm:t>
        <a:bodyPr/>
        <a:lstStyle/>
        <a:p>
          <a:endParaRPr lang="tr-TR"/>
        </a:p>
      </dgm:t>
    </dgm:pt>
    <dgm:pt modelId="{DCAEA907-223F-4D67-96B0-5A709686612D}" type="pres">
      <dgm:prSet presAssocID="{C0593E9C-3DF1-4DF7-8E7A-939FA2E3EC7F}" presName="rootConnector" presStyleLbl="node2" presStyleIdx="3" presStyleCnt="5"/>
      <dgm:spPr/>
      <dgm:t>
        <a:bodyPr/>
        <a:lstStyle/>
        <a:p>
          <a:endParaRPr lang="tr-TR"/>
        </a:p>
      </dgm:t>
    </dgm:pt>
    <dgm:pt modelId="{57412A36-888F-4D44-A2B4-D3AC40DE7B75}" type="pres">
      <dgm:prSet presAssocID="{C0593E9C-3DF1-4DF7-8E7A-939FA2E3EC7F}" presName="hierChild4" presStyleCnt="0"/>
      <dgm:spPr/>
    </dgm:pt>
    <dgm:pt modelId="{22254DE6-527C-469A-A104-A59D560BEB19}" type="pres">
      <dgm:prSet presAssocID="{C0593E9C-3DF1-4DF7-8E7A-939FA2E3EC7F}" presName="hierChild5" presStyleCnt="0"/>
      <dgm:spPr/>
    </dgm:pt>
    <dgm:pt modelId="{9472EBC4-029B-4CE0-B283-4A163A7831C6}" type="pres">
      <dgm:prSet presAssocID="{D31ED8F9-E89B-4B0E-B694-9522E4BE818C}" presName="Name37" presStyleLbl="parChTrans1D2" presStyleIdx="4" presStyleCnt="5"/>
      <dgm:spPr/>
      <dgm:t>
        <a:bodyPr/>
        <a:lstStyle/>
        <a:p>
          <a:endParaRPr lang="tr-TR"/>
        </a:p>
      </dgm:t>
    </dgm:pt>
    <dgm:pt modelId="{32558B66-2D05-4FB3-A6BC-2512E3AAEAFA}" type="pres">
      <dgm:prSet presAssocID="{289E7819-EB62-4590-9507-CE67D82D6469}" presName="hierRoot2" presStyleCnt="0">
        <dgm:presLayoutVars>
          <dgm:hierBranch val="init"/>
        </dgm:presLayoutVars>
      </dgm:prSet>
      <dgm:spPr/>
    </dgm:pt>
    <dgm:pt modelId="{81893704-0FFB-403A-B87B-24BA575F623D}" type="pres">
      <dgm:prSet presAssocID="{289E7819-EB62-4590-9507-CE67D82D6469}" presName="rootComposite" presStyleCnt="0"/>
      <dgm:spPr/>
    </dgm:pt>
    <dgm:pt modelId="{7AF274D6-2622-4839-96F6-0B850E89AB54}" type="pres">
      <dgm:prSet presAssocID="{289E7819-EB62-4590-9507-CE67D82D6469}" presName="rootText" presStyleLbl="node2" presStyleIdx="4" presStyleCnt="5">
        <dgm:presLayoutVars>
          <dgm:chPref val="3"/>
        </dgm:presLayoutVars>
      </dgm:prSet>
      <dgm:spPr/>
      <dgm:t>
        <a:bodyPr/>
        <a:lstStyle/>
        <a:p>
          <a:endParaRPr lang="tr-TR"/>
        </a:p>
      </dgm:t>
    </dgm:pt>
    <dgm:pt modelId="{037FE67E-CC20-4B01-B1B6-9DC4BBE73B74}" type="pres">
      <dgm:prSet presAssocID="{289E7819-EB62-4590-9507-CE67D82D6469}" presName="rootConnector" presStyleLbl="node2" presStyleIdx="4" presStyleCnt="5"/>
      <dgm:spPr/>
      <dgm:t>
        <a:bodyPr/>
        <a:lstStyle/>
        <a:p>
          <a:endParaRPr lang="tr-TR"/>
        </a:p>
      </dgm:t>
    </dgm:pt>
    <dgm:pt modelId="{CED6EA8B-3BA5-4DA6-A61B-7006FA9CBBD0}" type="pres">
      <dgm:prSet presAssocID="{289E7819-EB62-4590-9507-CE67D82D6469}" presName="hierChild4" presStyleCnt="0"/>
      <dgm:spPr/>
    </dgm:pt>
    <dgm:pt modelId="{0724A5A5-9130-448D-9F31-41B698E3D9EE}" type="pres">
      <dgm:prSet presAssocID="{289E7819-EB62-4590-9507-CE67D82D6469}" presName="hierChild5" presStyleCnt="0"/>
      <dgm:spPr/>
    </dgm:pt>
    <dgm:pt modelId="{E0E64283-AFB2-4CA7-8071-8BFCF2A1F371}" type="pres">
      <dgm:prSet presAssocID="{C006819B-B475-4C90-A27C-C7054EEC48E0}" presName="hierChild3" presStyleCnt="0"/>
      <dgm:spPr/>
    </dgm:pt>
  </dgm:ptLst>
  <dgm:cxnLst>
    <dgm:cxn modelId="{F4A7A261-3D41-438B-BB5E-8C3F1A78A2A8}" srcId="{C006819B-B475-4C90-A27C-C7054EEC48E0}" destId="{C0593E9C-3DF1-4DF7-8E7A-939FA2E3EC7F}" srcOrd="3" destOrd="0" parTransId="{99EF5BE5-E573-443A-A09D-7630A2BB1D91}" sibTransId="{FB2C0D14-004E-477A-A000-7B8DB1852BCB}"/>
    <dgm:cxn modelId="{B97883F6-834A-4CE5-AEE3-054D7D93B740}" srcId="{6D4D3572-962C-4814-AB9E-19727168CBC8}" destId="{C006819B-B475-4C90-A27C-C7054EEC48E0}" srcOrd="0" destOrd="0" parTransId="{D1F16E26-6D1F-4661-BE68-40A549EA09C4}" sibTransId="{BB60B5D4-5CD5-4CB6-9F73-27EF265FA954}"/>
    <dgm:cxn modelId="{CDED1085-410A-4091-869A-7FB48C184DAF}" type="presOf" srcId="{8BDCE6C9-3983-4C01-830F-07FD4DB73DEA}" destId="{DF422711-B727-4BD8-8A15-027E3FC2C377}" srcOrd="0" destOrd="0" presId="urn:microsoft.com/office/officeart/2005/8/layout/orgChart1"/>
    <dgm:cxn modelId="{7597D35F-B384-4C60-B49A-2CD24EDDD3DA}" type="presOf" srcId="{7F83D1E8-8C74-4FB6-8613-FF9CAE688676}" destId="{3A8EAE3A-3EB2-45A3-B15A-AD104CE4A88F}" srcOrd="0" destOrd="0" presId="urn:microsoft.com/office/officeart/2005/8/layout/orgChart1"/>
    <dgm:cxn modelId="{611661D0-037E-4CAA-B32D-835D9A00697B}" type="presOf" srcId="{C006819B-B475-4C90-A27C-C7054EEC48E0}" destId="{B9D08BF8-C867-4D1A-B258-033E41CE8CE8}" srcOrd="1" destOrd="0" presId="urn:microsoft.com/office/officeart/2005/8/layout/orgChart1"/>
    <dgm:cxn modelId="{5AF1479C-3904-4B37-AB3A-500D1E6B92D3}" type="presOf" srcId="{6D4D3572-962C-4814-AB9E-19727168CBC8}" destId="{653FD8F1-27C8-4483-B4D0-9D324198A375}" srcOrd="0" destOrd="0" presId="urn:microsoft.com/office/officeart/2005/8/layout/orgChart1"/>
    <dgm:cxn modelId="{85A4275D-5BF2-49D8-BF1B-B5DCEB68D1E2}" type="presOf" srcId="{ACC6B18E-7277-42D7-B8D6-FC85944BA22F}" destId="{BE8DAC42-B565-4CFF-87C5-255F22B21345}" srcOrd="0" destOrd="0" presId="urn:microsoft.com/office/officeart/2005/8/layout/orgChart1"/>
    <dgm:cxn modelId="{2A333958-110C-471E-81F0-86BE619ABC49}" type="presOf" srcId="{289E7819-EB62-4590-9507-CE67D82D6469}" destId="{7AF274D6-2622-4839-96F6-0B850E89AB54}" srcOrd="0" destOrd="0" presId="urn:microsoft.com/office/officeart/2005/8/layout/orgChart1"/>
    <dgm:cxn modelId="{59B3C40C-E64C-42D8-BB73-AB8A58DD60FF}" type="presOf" srcId="{99EF5BE5-E573-443A-A09D-7630A2BB1D91}" destId="{1BB5A604-B28F-49A1-972D-9011AE88D797}" srcOrd="0" destOrd="0" presId="urn:microsoft.com/office/officeart/2005/8/layout/orgChart1"/>
    <dgm:cxn modelId="{659A45A3-8E85-4B23-9008-CFB145EFC47E}" type="presOf" srcId="{970A48F4-DE40-4755-9329-A2FD4945D420}" destId="{BB0D4AB6-29E7-4DC3-92EB-ABD7849DF3B0}" srcOrd="1" destOrd="0" presId="urn:microsoft.com/office/officeart/2005/8/layout/orgChart1"/>
    <dgm:cxn modelId="{7C52B78E-1140-4EDF-9399-BFACAD25CAB1}" srcId="{C006819B-B475-4C90-A27C-C7054EEC48E0}" destId="{D921AF5A-0E6F-4818-8AF0-B1720CD04BA8}" srcOrd="2" destOrd="0" parTransId="{98601660-0B97-4236-A0A8-956163BCD419}" sibTransId="{CF6E9175-BDE7-44FE-9147-2C08A6183AFE}"/>
    <dgm:cxn modelId="{D1CF6481-DA86-458E-A740-66E62B4F8B84}" type="presOf" srcId="{970A48F4-DE40-4755-9329-A2FD4945D420}" destId="{2034387A-8ECC-4A0B-8507-C780CA3A64D5}" srcOrd="0" destOrd="0" presId="urn:microsoft.com/office/officeart/2005/8/layout/orgChart1"/>
    <dgm:cxn modelId="{E8A99893-6BE7-4DA1-9C96-205A89436C25}" type="presOf" srcId="{D921AF5A-0E6F-4818-8AF0-B1720CD04BA8}" destId="{FB2136B8-463D-482E-9311-EB4057C8E223}" srcOrd="1" destOrd="0" presId="urn:microsoft.com/office/officeart/2005/8/layout/orgChart1"/>
    <dgm:cxn modelId="{D088727D-4715-443C-AC20-017AE65F354C}" type="presOf" srcId="{289E7819-EB62-4590-9507-CE67D82D6469}" destId="{037FE67E-CC20-4B01-B1B6-9DC4BBE73B74}" srcOrd="1" destOrd="0" presId="urn:microsoft.com/office/officeart/2005/8/layout/orgChart1"/>
    <dgm:cxn modelId="{7BD046A6-EDC7-4F5E-98CD-07DF87FAB3B4}" type="presOf" srcId="{C0593E9C-3DF1-4DF7-8E7A-939FA2E3EC7F}" destId="{CDE3E4F1-F308-4EC8-882B-0A158DAACA59}" srcOrd="0" destOrd="0" presId="urn:microsoft.com/office/officeart/2005/8/layout/orgChart1"/>
    <dgm:cxn modelId="{93B83876-E0FB-4F21-A7F4-1228C4902BCE}" srcId="{C006819B-B475-4C90-A27C-C7054EEC48E0}" destId="{289E7819-EB62-4590-9507-CE67D82D6469}" srcOrd="4" destOrd="0" parTransId="{D31ED8F9-E89B-4B0E-B694-9522E4BE818C}" sibTransId="{6E1BF7D7-B04A-4F30-8985-7D64EE733FEB}"/>
    <dgm:cxn modelId="{F43FFDB1-F0C6-4562-8AD5-1D4E848CA72E}" type="presOf" srcId="{ACC6B18E-7277-42D7-B8D6-FC85944BA22F}" destId="{30AE9D7F-7B45-4577-8034-D80C3296CC86}" srcOrd="1" destOrd="0" presId="urn:microsoft.com/office/officeart/2005/8/layout/orgChart1"/>
    <dgm:cxn modelId="{C4248A92-037C-4229-B7F2-48357D9759B7}" type="presOf" srcId="{98601660-0B97-4236-A0A8-956163BCD419}" destId="{BEF3E0BB-A715-47D4-85D1-5A2EA5CC64D8}" srcOrd="0" destOrd="0" presId="urn:microsoft.com/office/officeart/2005/8/layout/orgChart1"/>
    <dgm:cxn modelId="{F6619970-A930-4D26-9B22-13F2D3544815}" type="presOf" srcId="{C0593E9C-3DF1-4DF7-8E7A-939FA2E3EC7F}" destId="{DCAEA907-223F-4D67-96B0-5A709686612D}" srcOrd="1" destOrd="0" presId="urn:microsoft.com/office/officeart/2005/8/layout/orgChart1"/>
    <dgm:cxn modelId="{408C7AF8-51F0-4FC7-9C9A-618C590EF7C4}" type="presOf" srcId="{C006819B-B475-4C90-A27C-C7054EEC48E0}" destId="{02AC4536-6ACE-4C14-A759-619D9F8CBA9B}" srcOrd="0" destOrd="0" presId="urn:microsoft.com/office/officeart/2005/8/layout/orgChart1"/>
    <dgm:cxn modelId="{6A43BAE0-6DA0-4101-AF62-B833AADC12FB}" type="presOf" srcId="{D921AF5A-0E6F-4818-8AF0-B1720CD04BA8}" destId="{55A0FC04-257D-40C9-B710-4BCF863F6AFB}" srcOrd="0" destOrd="0" presId="urn:microsoft.com/office/officeart/2005/8/layout/orgChart1"/>
    <dgm:cxn modelId="{2D10061E-64FB-408C-8540-5E5BE10EEAF2}" type="presOf" srcId="{D31ED8F9-E89B-4B0E-B694-9522E4BE818C}" destId="{9472EBC4-029B-4CE0-B283-4A163A7831C6}" srcOrd="0" destOrd="0" presId="urn:microsoft.com/office/officeart/2005/8/layout/orgChart1"/>
    <dgm:cxn modelId="{7E8C192C-A8EC-4810-A30C-43E6EEEC665E}" srcId="{C006819B-B475-4C90-A27C-C7054EEC48E0}" destId="{970A48F4-DE40-4755-9329-A2FD4945D420}" srcOrd="1" destOrd="0" parTransId="{7F83D1E8-8C74-4FB6-8613-FF9CAE688676}" sibTransId="{CE273F80-079D-4837-B136-5E17A58A052B}"/>
    <dgm:cxn modelId="{1A3F6B4D-C430-4AE9-AF8B-AB541974A448}" srcId="{C006819B-B475-4C90-A27C-C7054EEC48E0}" destId="{ACC6B18E-7277-42D7-B8D6-FC85944BA22F}" srcOrd="0" destOrd="0" parTransId="{8BDCE6C9-3983-4C01-830F-07FD4DB73DEA}" sibTransId="{8D71DFA4-FCD5-4E76-883A-492018954FCB}"/>
    <dgm:cxn modelId="{40324384-2B63-4B68-906A-B883580D722B}" type="presParOf" srcId="{653FD8F1-27C8-4483-B4D0-9D324198A375}" destId="{3ACD1E47-24F1-4681-9A2C-7699E77719C2}" srcOrd="0" destOrd="0" presId="urn:microsoft.com/office/officeart/2005/8/layout/orgChart1"/>
    <dgm:cxn modelId="{FE187130-46DE-4CC5-BBC3-6FEAA1B62940}" type="presParOf" srcId="{3ACD1E47-24F1-4681-9A2C-7699E77719C2}" destId="{14079390-94CD-4178-80BB-A4B403A53C2B}" srcOrd="0" destOrd="0" presId="urn:microsoft.com/office/officeart/2005/8/layout/orgChart1"/>
    <dgm:cxn modelId="{03656955-8222-4287-8880-1F441EDC621D}" type="presParOf" srcId="{14079390-94CD-4178-80BB-A4B403A53C2B}" destId="{02AC4536-6ACE-4C14-A759-619D9F8CBA9B}" srcOrd="0" destOrd="0" presId="urn:microsoft.com/office/officeart/2005/8/layout/orgChart1"/>
    <dgm:cxn modelId="{924E98D5-A86F-46B4-8ED8-849D79C3965E}" type="presParOf" srcId="{14079390-94CD-4178-80BB-A4B403A53C2B}" destId="{B9D08BF8-C867-4D1A-B258-033E41CE8CE8}" srcOrd="1" destOrd="0" presId="urn:microsoft.com/office/officeart/2005/8/layout/orgChart1"/>
    <dgm:cxn modelId="{1B086E58-A639-4112-8C92-B2766EB8DBFB}" type="presParOf" srcId="{3ACD1E47-24F1-4681-9A2C-7699E77719C2}" destId="{37052744-3867-4070-8053-E5B7F852AC7C}" srcOrd="1" destOrd="0" presId="urn:microsoft.com/office/officeart/2005/8/layout/orgChart1"/>
    <dgm:cxn modelId="{DDE2175D-1A48-4049-8C53-4436760BB112}" type="presParOf" srcId="{37052744-3867-4070-8053-E5B7F852AC7C}" destId="{DF422711-B727-4BD8-8A15-027E3FC2C377}" srcOrd="0" destOrd="0" presId="urn:microsoft.com/office/officeart/2005/8/layout/orgChart1"/>
    <dgm:cxn modelId="{025B6BA1-0F1C-4EB0-BFFC-D43AA6BFA91F}" type="presParOf" srcId="{37052744-3867-4070-8053-E5B7F852AC7C}" destId="{C341B10B-83FC-46F8-A475-22095AF4C1CD}" srcOrd="1" destOrd="0" presId="urn:microsoft.com/office/officeart/2005/8/layout/orgChart1"/>
    <dgm:cxn modelId="{BCFE9E03-D289-42F7-A80E-109361C1C249}" type="presParOf" srcId="{C341B10B-83FC-46F8-A475-22095AF4C1CD}" destId="{1DEE8E38-A96C-457B-8268-4624B1D1ED1E}" srcOrd="0" destOrd="0" presId="urn:microsoft.com/office/officeart/2005/8/layout/orgChart1"/>
    <dgm:cxn modelId="{B75128AF-3D5E-4744-A801-4D95773735EC}" type="presParOf" srcId="{1DEE8E38-A96C-457B-8268-4624B1D1ED1E}" destId="{BE8DAC42-B565-4CFF-87C5-255F22B21345}" srcOrd="0" destOrd="0" presId="urn:microsoft.com/office/officeart/2005/8/layout/orgChart1"/>
    <dgm:cxn modelId="{07A902D9-13FA-4E94-9E71-D93166F8F945}" type="presParOf" srcId="{1DEE8E38-A96C-457B-8268-4624B1D1ED1E}" destId="{30AE9D7F-7B45-4577-8034-D80C3296CC86}" srcOrd="1" destOrd="0" presId="urn:microsoft.com/office/officeart/2005/8/layout/orgChart1"/>
    <dgm:cxn modelId="{BE906E95-51C8-4A53-84DF-387DE7287893}" type="presParOf" srcId="{C341B10B-83FC-46F8-A475-22095AF4C1CD}" destId="{9BCF5A91-75EF-41F0-A8A9-F41CCBA9503E}" srcOrd="1" destOrd="0" presId="urn:microsoft.com/office/officeart/2005/8/layout/orgChart1"/>
    <dgm:cxn modelId="{3032A759-70A3-47F8-A2EF-D62C908D50F5}" type="presParOf" srcId="{C341B10B-83FC-46F8-A475-22095AF4C1CD}" destId="{0CD24628-6955-458F-860A-71E16A77D667}" srcOrd="2" destOrd="0" presId="urn:microsoft.com/office/officeart/2005/8/layout/orgChart1"/>
    <dgm:cxn modelId="{7562C071-F66C-4F16-8B70-7AF71CB4A8CD}" type="presParOf" srcId="{37052744-3867-4070-8053-E5B7F852AC7C}" destId="{3A8EAE3A-3EB2-45A3-B15A-AD104CE4A88F}" srcOrd="2" destOrd="0" presId="urn:microsoft.com/office/officeart/2005/8/layout/orgChart1"/>
    <dgm:cxn modelId="{96932ABD-CAED-4D7E-8EB4-D84A2A42C8F8}" type="presParOf" srcId="{37052744-3867-4070-8053-E5B7F852AC7C}" destId="{4BE8CB09-1B39-4C7A-AF31-D137280A4493}" srcOrd="3" destOrd="0" presId="urn:microsoft.com/office/officeart/2005/8/layout/orgChart1"/>
    <dgm:cxn modelId="{78832BA9-6D7F-499E-814C-61A82AB5BFE9}" type="presParOf" srcId="{4BE8CB09-1B39-4C7A-AF31-D137280A4493}" destId="{3E9E64EB-DC3C-46E8-982E-C6375DF8173F}" srcOrd="0" destOrd="0" presId="urn:microsoft.com/office/officeart/2005/8/layout/orgChart1"/>
    <dgm:cxn modelId="{FB446A85-EA2E-40C6-9A16-145B0F956AD1}" type="presParOf" srcId="{3E9E64EB-DC3C-46E8-982E-C6375DF8173F}" destId="{2034387A-8ECC-4A0B-8507-C780CA3A64D5}" srcOrd="0" destOrd="0" presId="urn:microsoft.com/office/officeart/2005/8/layout/orgChart1"/>
    <dgm:cxn modelId="{BA5DA2BE-AA32-451A-B5A5-028CB0FD085F}" type="presParOf" srcId="{3E9E64EB-DC3C-46E8-982E-C6375DF8173F}" destId="{BB0D4AB6-29E7-4DC3-92EB-ABD7849DF3B0}" srcOrd="1" destOrd="0" presId="urn:microsoft.com/office/officeart/2005/8/layout/orgChart1"/>
    <dgm:cxn modelId="{46BFB7C5-4B84-4637-8149-8982F620A33B}" type="presParOf" srcId="{4BE8CB09-1B39-4C7A-AF31-D137280A4493}" destId="{6525F7F3-A007-4273-A852-F39DBEAFB37F}" srcOrd="1" destOrd="0" presId="urn:microsoft.com/office/officeart/2005/8/layout/orgChart1"/>
    <dgm:cxn modelId="{5C807127-E11D-40E7-9B9D-A3B2AC072CA6}" type="presParOf" srcId="{4BE8CB09-1B39-4C7A-AF31-D137280A4493}" destId="{D27D1DA1-682D-4F3B-ABEE-932658DAC809}" srcOrd="2" destOrd="0" presId="urn:microsoft.com/office/officeart/2005/8/layout/orgChart1"/>
    <dgm:cxn modelId="{291F1FE8-013D-493F-A15D-A72EAD62AEF0}" type="presParOf" srcId="{37052744-3867-4070-8053-E5B7F852AC7C}" destId="{BEF3E0BB-A715-47D4-85D1-5A2EA5CC64D8}" srcOrd="4" destOrd="0" presId="urn:microsoft.com/office/officeart/2005/8/layout/orgChart1"/>
    <dgm:cxn modelId="{EF67FA08-FBE0-4FCA-8B7B-A8F07CB6B793}" type="presParOf" srcId="{37052744-3867-4070-8053-E5B7F852AC7C}" destId="{40606615-24B3-4551-8ADC-A8ECF9E85BCD}" srcOrd="5" destOrd="0" presId="urn:microsoft.com/office/officeart/2005/8/layout/orgChart1"/>
    <dgm:cxn modelId="{42124899-3FB2-4BE5-86E7-6DCE6626D3C8}" type="presParOf" srcId="{40606615-24B3-4551-8ADC-A8ECF9E85BCD}" destId="{B0FA14C0-FB82-480E-BB0A-6CAE078D9B46}" srcOrd="0" destOrd="0" presId="urn:microsoft.com/office/officeart/2005/8/layout/orgChart1"/>
    <dgm:cxn modelId="{E999B713-5919-4398-85FA-F09B1D96E290}" type="presParOf" srcId="{B0FA14C0-FB82-480E-BB0A-6CAE078D9B46}" destId="{55A0FC04-257D-40C9-B710-4BCF863F6AFB}" srcOrd="0" destOrd="0" presId="urn:microsoft.com/office/officeart/2005/8/layout/orgChart1"/>
    <dgm:cxn modelId="{418C502D-D6A2-41CB-B4D8-C2844605BE3D}" type="presParOf" srcId="{B0FA14C0-FB82-480E-BB0A-6CAE078D9B46}" destId="{FB2136B8-463D-482E-9311-EB4057C8E223}" srcOrd="1" destOrd="0" presId="urn:microsoft.com/office/officeart/2005/8/layout/orgChart1"/>
    <dgm:cxn modelId="{AF19FCC8-1761-4A18-BE4F-A067586CD204}" type="presParOf" srcId="{40606615-24B3-4551-8ADC-A8ECF9E85BCD}" destId="{9AF73BC3-5E90-4153-8C1A-654607A549FF}" srcOrd="1" destOrd="0" presId="urn:microsoft.com/office/officeart/2005/8/layout/orgChart1"/>
    <dgm:cxn modelId="{7143DFF5-083B-44A1-B343-4E9C6FD9059D}" type="presParOf" srcId="{40606615-24B3-4551-8ADC-A8ECF9E85BCD}" destId="{492BE478-7118-4271-B28F-7F188E52A4CD}" srcOrd="2" destOrd="0" presId="urn:microsoft.com/office/officeart/2005/8/layout/orgChart1"/>
    <dgm:cxn modelId="{DFC360CB-FF1E-4822-80A1-624ADC9DC4FD}" type="presParOf" srcId="{37052744-3867-4070-8053-E5B7F852AC7C}" destId="{1BB5A604-B28F-49A1-972D-9011AE88D797}" srcOrd="6" destOrd="0" presId="urn:microsoft.com/office/officeart/2005/8/layout/orgChart1"/>
    <dgm:cxn modelId="{044BAA2D-6359-4713-B113-A69227900F2C}" type="presParOf" srcId="{37052744-3867-4070-8053-E5B7F852AC7C}" destId="{81432EAC-60CA-4BEA-AF02-A53D342617C6}" srcOrd="7" destOrd="0" presId="urn:microsoft.com/office/officeart/2005/8/layout/orgChart1"/>
    <dgm:cxn modelId="{14B9BB0C-3AF7-4110-85F1-07E038E2FCEC}" type="presParOf" srcId="{81432EAC-60CA-4BEA-AF02-A53D342617C6}" destId="{1CE7F1F7-2168-4A7F-8A32-9A585FDD1C2A}" srcOrd="0" destOrd="0" presId="urn:microsoft.com/office/officeart/2005/8/layout/orgChart1"/>
    <dgm:cxn modelId="{7E5679FD-5EBC-4575-A0D0-5465CFC69011}" type="presParOf" srcId="{1CE7F1F7-2168-4A7F-8A32-9A585FDD1C2A}" destId="{CDE3E4F1-F308-4EC8-882B-0A158DAACA59}" srcOrd="0" destOrd="0" presId="urn:microsoft.com/office/officeart/2005/8/layout/orgChart1"/>
    <dgm:cxn modelId="{122B1560-25CE-4C00-86AF-438B65C2B940}" type="presParOf" srcId="{1CE7F1F7-2168-4A7F-8A32-9A585FDD1C2A}" destId="{DCAEA907-223F-4D67-96B0-5A709686612D}" srcOrd="1" destOrd="0" presId="urn:microsoft.com/office/officeart/2005/8/layout/orgChart1"/>
    <dgm:cxn modelId="{57A4F7F7-5820-4A2E-AA5E-8C53CC139F09}" type="presParOf" srcId="{81432EAC-60CA-4BEA-AF02-A53D342617C6}" destId="{57412A36-888F-4D44-A2B4-D3AC40DE7B75}" srcOrd="1" destOrd="0" presId="urn:microsoft.com/office/officeart/2005/8/layout/orgChart1"/>
    <dgm:cxn modelId="{24644467-F53E-41C4-AF3E-89C48AA8D7D7}" type="presParOf" srcId="{81432EAC-60CA-4BEA-AF02-A53D342617C6}" destId="{22254DE6-527C-469A-A104-A59D560BEB19}" srcOrd="2" destOrd="0" presId="urn:microsoft.com/office/officeart/2005/8/layout/orgChart1"/>
    <dgm:cxn modelId="{E11CD2AC-4C5B-43DB-9A25-C91D4BEE4FA7}" type="presParOf" srcId="{37052744-3867-4070-8053-E5B7F852AC7C}" destId="{9472EBC4-029B-4CE0-B283-4A163A7831C6}" srcOrd="8" destOrd="0" presId="urn:microsoft.com/office/officeart/2005/8/layout/orgChart1"/>
    <dgm:cxn modelId="{64A856F7-AB24-456E-9D79-D851731AF6E3}" type="presParOf" srcId="{37052744-3867-4070-8053-E5B7F852AC7C}" destId="{32558B66-2D05-4FB3-A6BC-2512E3AAEAFA}" srcOrd="9" destOrd="0" presId="urn:microsoft.com/office/officeart/2005/8/layout/orgChart1"/>
    <dgm:cxn modelId="{8E1D592E-91F6-4F37-A6C3-03C1760EFAE9}" type="presParOf" srcId="{32558B66-2D05-4FB3-A6BC-2512E3AAEAFA}" destId="{81893704-0FFB-403A-B87B-24BA575F623D}" srcOrd="0" destOrd="0" presId="urn:microsoft.com/office/officeart/2005/8/layout/orgChart1"/>
    <dgm:cxn modelId="{4CAB2078-B46E-48A5-9128-649581ECCA21}" type="presParOf" srcId="{81893704-0FFB-403A-B87B-24BA575F623D}" destId="{7AF274D6-2622-4839-96F6-0B850E89AB54}" srcOrd="0" destOrd="0" presId="urn:microsoft.com/office/officeart/2005/8/layout/orgChart1"/>
    <dgm:cxn modelId="{195A70F7-2DA3-46C9-8360-B2C578A4F7A7}" type="presParOf" srcId="{81893704-0FFB-403A-B87B-24BA575F623D}" destId="{037FE67E-CC20-4B01-B1B6-9DC4BBE73B74}" srcOrd="1" destOrd="0" presId="urn:microsoft.com/office/officeart/2005/8/layout/orgChart1"/>
    <dgm:cxn modelId="{497C44DB-92BB-4F38-9169-1AC3F7A04BA2}" type="presParOf" srcId="{32558B66-2D05-4FB3-A6BC-2512E3AAEAFA}" destId="{CED6EA8B-3BA5-4DA6-A61B-7006FA9CBBD0}" srcOrd="1" destOrd="0" presId="urn:microsoft.com/office/officeart/2005/8/layout/orgChart1"/>
    <dgm:cxn modelId="{B4C1783F-8BAC-4505-A64B-0123D51F6A41}" type="presParOf" srcId="{32558B66-2D05-4FB3-A6BC-2512E3AAEAFA}" destId="{0724A5A5-9130-448D-9F31-41B698E3D9EE}" srcOrd="2" destOrd="0" presId="urn:microsoft.com/office/officeart/2005/8/layout/orgChart1"/>
    <dgm:cxn modelId="{E34F19D1-FD20-44FF-B528-2EC85A7306EB}" type="presParOf" srcId="{3ACD1E47-24F1-4681-9A2C-7699E77719C2}" destId="{E0E64283-AFB2-4CA7-8071-8BFCF2A1F37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6082E1-8F46-4042-A221-D88B933E904E}">
      <dsp:nvSpPr>
        <dsp:cNvPr id="0" name=""/>
        <dsp:cNvSpPr/>
      </dsp:nvSpPr>
      <dsp:spPr>
        <a:xfrm>
          <a:off x="2965642" y="731451"/>
          <a:ext cx="4886348" cy="4886348"/>
        </a:xfrm>
        <a:prstGeom prst="blockArc">
          <a:avLst>
            <a:gd name="adj1" fmla="val 90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284D0D-F75D-4411-BB15-C48C1BBBF6F1}">
      <dsp:nvSpPr>
        <dsp:cNvPr id="0" name=""/>
        <dsp:cNvSpPr/>
      </dsp:nvSpPr>
      <dsp:spPr>
        <a:xfrm>
          <a:off x="2965642" y="731451"/>
          <a:ext cx="4886348" cy="4886348"/>
        </a:xfrm>
        <a:prstGeom prst="blockArc">
          <a:avLst>
            <a:gd name="adj1" fmla="val 1800000"/>
            <a:gd name="adj2" fmla="val 90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2D52A9-07CB-4E5B-A324-7752895CAD4D}">
      <dsp:nvSpPr>
        <dsp:cNvPr id="0" name=""/>
        <dsp:cNvSpPr/>
      </dsp:nvSpPr>
      <dsp:spPr>
        <a:xfrm>
          <a:off x="2965642" y="731451"/>
          <a:ext cx="4886348" cy="4886348"/>
        </a:xfrm>
        <a:prstGeom prst="blockArc">
          <a:avLst>
            <a:gd name="adj1" fmla="val 16200000"/>
            <a:gd name="adj2" fmla="val 1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8E3918-57D9-4AB7-8BC6-89C0F5AA335A}">
      <dsp:nvSpPr>
        <dsp:cNvPr id="0" name=""/>
        <dsp:cNvSpPr/>
      </dsp:nvSpPr>
      <dsp:spPr>
        <a:xfrm>
          <a:off x="4283740" y="2049549"/>
          <a:ext cx="2250152" cy="2250152"/>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tr-TR" sz="3000" b="1" kern="1200" dirty="0" smtClean="0">
              <a:solidFill>
                <a:schemeClr val="tx1"/>
              </a:solidFill>
              <a:latin typeface="Book Antiqua" panose="02040602050305030304" pitchFamily="18" charset="0"/>
            </a:rPr>
            <a:t>BAŞARI</a:t>
          </a:r>
          <a:endParaRPr lang="tr-TR" sz="3000" b="1" kern="1200" dirty="0">
            <a:solidFill>
              <a:schemeClr val="tx1"/>
            </a:solidFill>
            <a:latin typeface="Book Antiqua" panose="02040602050305030304" pitchFamily="18" charset="0"/>
          </a:endParaRPr>
        </a:p>
      </dsp:txBody>
      <dsp:txXfrm>
        <a:off x="4613267" y="2379076"/>
        <a:ext cx="1591098" cy="1591098"/>
      </dsp:txXfrm>
    </dsp:sp>
    <dsp:sp modelId="{6BF1F03E-BA03-4E79-9F0B-5F66CE01AC9B}">
      <dsp:nvSpPr>
        <dsp:cNvPr id="0" name=""/>
        <dsp:cNvSpPr/>
      </dsp:nvSpPr>
      <dsp:spPr>
        <a:xfrm>
          <a:off x="4621263" y="601"/>
          <a:ext cx="1575106" cy="1575106"/>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b="1" kern="1200" dirty="0" smtClean="0">
              <a:solidFill>
                <a:schemeClr val="tx1"/>
              </a:solidFill>
              <a:latin typeface="Book Antiqua" panose="02040602050305030304" pitchFamily="18" charset="0"/>
            </a:rPr>
            <a:t>İNSAN</a:t>
          </a:r>
          <a:endParaRPr lang="tr-TR" sz="1600" b="1" kern="1200" dirty="0">
            <a:solidFill>
              <a:schemeClr val="tx1"/>
            </a:solidFill>
            <a:latin typeface="Book Antiqua" panose="02040602050305030304" pitchFamily="18" charset="0"/>
          </a:endParaRPr>
        </a:p>
      </dsp:txBody>
      <dsp:txXfrm>
        <a:off x="4851932" y="231270"/>
        <a:ext cx="1113768" cy="1113768"/>
      </dsp:txXfrm>
    </dsp:sp>
    <dsp:sp modelId="{7A835FA4-C530-4AE8-AE6F-7BB84D1C119D}">
      <dsp:nvSpPr>
        <dsp:cNvPr id="0" name=""/>
        <dsp:cNvSpPr/>
      </dsp:nvSpPr>
      <dsp:spPr>
        <a:xfrm>
          <a:off x="6688007" y="3580307"/>
          <a:ext cx="1575106" cy="1575106"/>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b="1" kern="1200" dirty="0" smtClean="0">
              <a:solidFill>
                <a:schemeClr val="tx1"/>
              </a:solidFill>
              <a:latin typeface="Book Antiqua" panose="02040602050305030304" pitchFamily="18" charset="0"/>
            </a:rPr>
            <a:t>YÖNETİM</a:t>
          </a:r>
          <a:endParaRPr lang="tr-TR" sz="1600" b="1" kern="1200" dirty="0">
            <a:solidFill>
              <a:schemeClr val="tx1"/>
            </a:solidFill>
            <a:latin typeface="Book Antiqua" panose="02040602050305030304" pitchFamily="18" charset="0"/>
          </a:endParaRPr>
        </a:p>
      </dsp:txBody>
      <dsp:txXfrm>
        <a:off x="6918676" y="3810976"/>
        <a:ext cx="1113768" cy="1113768"/>
      </dsp:txXfrm>
    </dsp:sp>
    <dsp:sp modelId="{8B9759E2-FA60-46F6-91A1-0D4EEDF4F32D}">
      <dsp:nvSpPr>
        <dsp:cNvPr id="0" name=""/>
        <dsp:cNvSpPr/>
      </dsp:nvSpPr>
      <dsp:spPr>
        <a:xfrm>
          <a:off x="2554519" y="3580307"/>
          <a:ext cx="1575106" cy="1575106"/>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tr-TR" sz="1600" b="1" kern="1200" dirty="0" smtClean="0">
              <a:solidFill>
                <a:schemeClr val="tx1"/>
              </a:solidFill>
              <a:latin typeface="Book Antiqua" panose="02040602050305030304" pitchFamily="18" charset="0"/>
            </a:rPr>
            <a:t>SİSTEM</a:t>
          </a:r>
          <a:endParaRPr lang="tr-TR" sz="1600" b="1" kern="1200" dirty="0">
            <a:solidFill>
              <a:schemeClr val="tx1"/>
            </a:solidFill>
            <a:latin typeface="Book Antiqua" panose="02040602050305030304" pitchFamily="18" charset="0"/>
          </a:endParaRPr>
        </a:p>
      </dsp:txBody>
      <dsp:txXfrm>
        <a:off x="2785188" y="3810976"/>
        <a:ext cx="1113768" cy="11137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2ABB74-B77F-4F91-8BC4-DAC3EEF1E52B}">
      <dsp:nvSpPr>
        <dsp:cNvPr id="0" name=""/>
        <dsp:cNvSpPr/>
      </dsp:nvSpPr>
      <dsp:spPr>
        <a:xfrm>
          <a:off x="4671751" y="1173703"/>
          <a:ext cx="4119637" cy="553731"/>
        </a:xfrm>
        <a:custGeom>
          <a:avLst/>
          <a:gdLst/>
          <a:ahLst/>
          <a:cxnLst/>
          <a:rect l="0" t="0" r="0" b="0"/>
          <a:pathLst>
            <a:path>
              <a:moveTo>
                <a:pt x="0" y="0"/>
              </a:moveTo>
              <a:lnTo>
                <a:pt x="0" y="434809"/>
              </a:lnTo>
              <a:lnTo>
                <a:pt x="4119637" y="434809"/>
              </a:lnTo>
              <a:lnTo>
                <a:pt x="4119637" y="55373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ED3CA9-89F6-41BD-9D6F-EE1364812788}">
      <dsp:nvSpPr>
        <dsp:cNvPr id="0" name=""/>
        <dsp:cNvSpPr/>
      </dsp:nvSpPr>
      <dsp:spPr>
        <a:xfrm>
          <a:off x="4671751" y="1173703"/>
          <a:ext cx="2749196" cy="553731"/>
        </a:xfrm>
        <a:custGeom>
          <a:avLst/>
          <a:gdLst/>
          <a:ahLst/>
          <a:cxnLst/>
          <a:rect l="0" t="0" r="0" b="0"/>
          <a:pathLst>
            <a:path>
              <a:moveTo>
                <a:pt x="0" y="0"/>
              </a:moveTo>
              <a:lnTo>
                <a:pt x="0" y="434809"/>
              </a:lnTo>
              <a:lnTo>
                <a:pt x="2749196" y="434809"/>
              </a:lnTo>
              <a:lnTo>
                <a:pt x="2749196" y="55373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A5E2B5-9DCB-4709-8465-64D81ADC3EC1}">
      <dsp:nvSpPr>
        <dsp:cNvPr id="0" name=""/>
        <dsp:cNvSpPr/>
      </dsp:nvSpPr>
      <dsp:spPr>
        <a:xfrm>
          <a:off x="4671751" y="1173703"/>
          <a:ext cx="1378754" cy="553731"/>
        </a:xfrm>
        <a:custGeom>
          <a:avLst/>
          <a:gdLst/>
          <a:ahLst/>
          <a:cxnLst/>
          <a:rect l="0" t="0" r="0" b="0"/>
          <a:pathLst>
            <a:path>
              <a:moveTo>
                <a:pt x="0" y="0"/>
              </a:moveTo>
              <a:lnTo>
                <a:pt x="0" y="434809"/>
              </a:lnTo>
              <a:lnTo>
                <a:pt x="1378754" y="434809"/>
              </a:lnTo>
              <a:lnTo>
                <a:pt x="1378754" y="55373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6CCB9B-84D2-4FB8-A532-5E9ACA5E2D8B}">
      <dsp:nvSpPr>
        <dsp:cNvPr id="0" name=""/>
        <dsp:cNvSpPr/>
      </dsp:nvSpPr>
      <dsp:spPr>
        <a:xfrm>
          <a:off x="4626031" y="1173703"/>
          <a:ext cx="91440" cy="553731"/>
        </a:xfrm>
        <a:custGeom>
          <a:avLst/>
          <a:gdLst/>
          <a:ahLst/>
          <a:cxnLst/>
          <a:rect l="0" t="0" r="0" b="0"/>
          <a:pathLst>
            <a:path>
              <a:moveTo>
                <a:pt x="45720" y="0"/>
              </a:moveTo>
              <a:lnTo>
                <a:pt x="45720" y="434809"/>
              </a:lnTo>
              <a:lnTo>
                <a:pt x="54033" y="434809"/>
              </a:lnTo>
              <a:lnTo>
                <a:pt x="54033" y="55373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F56364-D984-42F4-8CB3-7B4F18802605}">
      <dsp:nvSpPr>
        <dsp:cNvPr id="0" name=""/>
        <dsp:cNvSpPr/>
      </dsp:nvSpPr>
      <dsp:spPr>
        <a:xfrm>
          <a:off x="3309623" y="1173703"/>
          <a:ext cx="1362128" cy="553731"/>
        </a:xfrm>
        <a:custGeom>
          <a:avLst/>
          <a:gdLst/>
          <a:ahLst/>
          <a:cxnLst/>
          <a:rect l="0" t="0" r="0" b="0"/>
          <a:pathLst>
            <a:path>
              <a:moveTo>
                <a:pt x="1362128" y="0"/>
              </a:moveTo>
              <a:lnTo>
                <a:pt x="1362128" y="434809"/>
              </a:lnTo>
              <a:lnTo>
                <a:pt x="0" y="434809"/>
              </a:lnTo>
              <a:lnTo>
                <a:pt x="0" y="55373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A66733-B865-4ADC-98DA-059F48B2CB6D}">
      <dsp:nvSpPr>
        <dsp:cNvPr id="0" name=""/>
        <dsp:cNvSpPr/>
      </dsp:nvSpPr>
      <dsp:spPr>
        <a:xfrm>
          <a:off x="1939181" y="1173703"/>
          <a:ext cx="2732569" cy="553731"/>
        </a:xfrm>
        <a:custGeom>
          <a:avLst/>
          <a:gdLst/>
          <a:ahLst/>
          <a:cxnLst/>
          <a:rect l="0" t="0" r="0" b="0"/>
          <a:pathLst>
            <a:path>
              <a:moveTo>
                <a:pt x="2732569" y="0"/>
              </a:moveTo>
              <a:lnTo>
                <a:pt x="2732569" y="434809"/>
              </a:lnTo>
              <a:lnTo>
                <a:pt x="0" y="434809"/>
              </a:lnTo>
              <a:lnTo>
                <a:pt x="0" y="55373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C68FB5-DE4E-4B26-8558-51FF245A4262}">
      <dsp:nvSpPr>
        <dsp:cNvPr id="0" name=""/>
        <dsp:cNvSpPr/>
      </dsp:nvSpPr>
      <dsp:spPr>
        <a:xfrm>
          <a:off x="568740" y="1173703"/>
          <a:ext cx="4103010" cy="553731"/>
        </a:xfrm>
        <a:custGeom>
          <a:avLst/>
          <a:gdLst/>
          <a:ahLst/>
          <a:cxnLst/>
          <a:rect l="0" t="0" r="0" b="0"/>
          <a:pathLst>
            <a:path>
              <a:moveTo>
                <a:pt x="4103010" y="0"/>
              </a:moveTo>
              <a:lnTo>
                <a:pt x="4103010" y="434809"/>
              </a:lnTo>
              <a:lnTo>
                <a:pt x="0" y="434809"/>
              </a:lnTo>
              <a:lnTo>
                <a:pt x="0" y="553731"/>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842F06-4166-4D49-9A40-03DF53227503}">
      <dsp:nvSpPr>
        <dsp:cNvPr id="0" name=""/>
        <dsp:cNvSpPr/>
      </dsp:nvSpPr>
      <dsp:spPr>
        <a:xfrm>
          <a:off x="3223959" y="607405"/>
          <a:ext cx="2895584" cy="5662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b="1" kern="1200" dirty="0">
              <a:latin typeface="Book Antiqua" panose="02040602050305030304" pitchFamily="18" charset="0"/>
            </a:rPr>
            <a:t>SAĞLIK KÜLTÜR VE SPOR DAİRE  </a:t>
          </a:r>
          <a:r>
            <a:rPr lang="tr-TR" sz="1000" b="1" kern="1200" dirty="0" smtClean="0">
              <a:latin typeface="Book Antiqua" panose="02040602050305030304" pitchFamily="18" charset="0"/>
            </a:rPr>
            <a:t>BAŞKANLIĞI</a:t>
          </a:r>
          <a:endParaRPr lang="tr-TR" sz="1000" b="1" kern="1200" dirty="0">
            <a:latin typeface="Book Antiqua" panose="02040602050305030304" pitchFamily="18" charset="0"/>
          </a:endParaRPr>
        </a:p>
      </dsp:txBody>
      <dsp:txXfrm>
        <a:off x="3223959" y="607405"/>
        <a:ext cx="2895584" cy="566298"/>
      </dsp:txXfrm>
    </dsp:sp>
    <dsp:sp modelId="{54D140B5-54C9-43AD-A967-6FF3D8ACC890}">
      <dsp:nvSpPr>
        <dsp:cNvPr id="0" name=""/>
        <dsp:cNvSpPr/>
      </dsp:nvSpPr>
      <dsp:spPr>
        <a:xfrm>
          <a:off x="2442" y="1727435"/>
          <a:ext cx="1132596" cy="5662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a:latin typeface="Book Antiqua" panose="02040602050305030304" pitchFamily="18" charset="0"/>
            </a:rPr>
            <a:t>BESLENME HİZMETLERİ ŞUBE MÜDÜRLÜĞÜ</a:t>
          </a:r>
        </a:p>
      </dsp:txBody>
      <dsp:txXfrm>
        <a:off x="2442" y="1727435"/>
        <a:ext cx="1132596" cy="566298"/>
      </dsp:txXfrm>
    </dsp:sp>
    <dsp:sp modelId="{985F8AD4-5D4F-40EE-A8BE-B11952A05F60}">
      <dsp:nvSpPr>
        <dsp:cNvPr id="0" name=""/>
        <dsp:cNvSpPr/>
      </dsp:nvSpPr>
      <dsp:spPr>
        <a:xfrm>
          <a:off x="1372883" y="1727435"/>
          <a:ext cx="1132596" cy="5662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a:latin typeface="Book Antiqua" panose="02040602050305030304" pitchFamily="18" charset="0"/>
            </a:rPr>
            <a:t>SPOR HİZMETLERİ </a:t>
          </a:r>
        </a:p>
        <a:p>
          <a:pPr lvl="0" algn="ctr" defTabSz="355600">
            <a:lnSpc>
              <a:spcPct val="90000"/>
            </a:lnSpc>
            <a:spcBef>
              <a:spcPct val="0"/>
            </a:spcBef>
            <a:spcAft>
              <a:spcPct val="35000"/>
            </a:spcAft>
          </a:pPr>
          <a:r>
            <a:rPr lang="tr-TR" sz="800" kern="1200">
              <a:latin typeface="Book Antiqua" panose="02040602050305030304" pitchFamily="18" charset="0"/>
            </a:rPr>
            <a:t>ŞUBE MÜDÜRLÜĞÜ</a:t>
          </a:r>
        </a:p>
      </dsp:txBody>
      <dsp:txXfrm>
        <a:off x="1372883" y="1727435"/>
        <a:ext cx="1132596" cy="566298"/>
      </dsp:txXfrm>
    </dsp:sp>
    <dsp:sp modelId="{1259C5DC-E8FB-4A1B-9D01-08B88EF97D10}">
      <dsp:nvSpPr>
        <dsp:cNvPr id="0" name=""/>
        <dsp:cNvSpPr/>
      </dsp:nvSpPr>
      <dsp:spPr>
        <a:xfrm>
          <a:off x="2743325" y="1727435"/>
          <a:ext cx="1132596" cy="5662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a:latin typeface="Book Antiqua" panose="02040602050305030304" pitchFamily="18" charset="0"/>
            </a:rPr>
            <a:t>DESTEK HİZMETLERİ ŞUBE MÜDÜRLÜĞÜ</a:t>
          </a:r>
        </a:p>
      </dsp:txBody>
      <dsp:txXfrm>
        <a:off x="2743325" y="1727435"/>
        <a:ext cx="1132596" cy="566298"/>
      </dsp:txXfrm>
    </dsp:sp>
    <dsp:sp modelId="{2F0544D8-18D1-47AB-978D-A8FC4E038689}">
      <dsp:nvSpPr>
        <dsp:cNvPr id="0" name=""/>
        <dsp:cNvSpPr/>
      </dsp:nvSpPr>
      <dsp:spPr>
        <a:xfrm>
          <a:off x="4113766" y="1727435"/>
          <a:ext cx="1132596" cy="5662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a:latin typeface="Book Antiqua" panose="02040602050305030304" pitchFamily="18" charset="0"/>
            </a:rPr>
            <a:t>KÜLTÜR HİZMETLERİ ŞUBE MÜDÜRLÜĞÜ</a:t>
          </a:r>
        </a:p>
      </dsp:txBody>
      <dsp:txXfrm>
        <a:off x="4113766" y="1727435"/>
        <a:ext cx="1132596" cy="566298"/>
      </dsp:txXfrm>
    </dsp:sp>
    <dsp:sp modelId="{E1ED6E64-79C3-4835-9B76-7AAE9B0E97E3}">
      <dsp:nvSpPr>
        <dsp:cNvPr id="0" name=""/>
        <dsp:cNvSpPr/>
      </dsp:nvSpPr>
      <dsp:spPr>
        <a:xfrm>
          <a:off x="5484207" y="1727435"/>
          <a:ext cx="1132596" cy="5662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a:latin typeface="Book Antiqua" panose="02040602050305030304" pitchFamily="18" charset="0"/>
            </a:rPr>
            <a:t>SATIN ALMA ŞUBE MÜDÜRLÜĞÜ</a:t>
          </a:r>
        </a:p>
      </dsp:txBody>
      <dsp:txXfrm>
        <a:off x="5484207" y="1727435"/>
        <a:ext cx="1132596" cy="566298"/>
      </dsp:txXfrm>
    </dsp:sp>
    <dsp:sp modelId="{4ED5049F-E826-4F88-A1A0-A3DE70E58BB1}">
      <dsp:nvSpPr>
        <dsp:cNvPr id="0" name=""/>
        <dsp:cNvSpPr/>
      </dsp:nvSpPr>
      <dsp:spPr>
        <a:xfrm>
          <a:off x="6854649" y="1727435"/>
          <a:ext cx="1132596" cy="5662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a:latin typeface="Book Antiqua" panose="02040602050305030304" pitchFamily="18" charset="0"/>
            </a:rPr>
            <a:t>SOSYAL HİZMETLER ŞUBE MÜDÜRLÜĞÜ</a:t>
          </a:r>
        </a:p>
      </dsp:txBody>
      <dsp:txXfrm>
        <a:off x="6854649" y="1727435"/>
        <a:ext cx="1132596" cy="566298"/>
      </dsp:txXfrm>
    </dsp:sp>
    <dsp:sp modelId="{B814EE08-DB8D-432A-A4F4-053C10766C63}">
      <dsp:nvSpPr>
        <dsp:cNvPr id="0" name=""/>
        <dsp:cNvSpPr/>
      </dsp:nvSpPr>
      <dsp:spPr>
        <a:xfrm>
          <a:off x="8225090" y="1727435"/>
          <a:ext cx="1132596" cy="56629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a:latin typeface="Book Antiqua" panose="02040602050305030304" pitchFamily="18" charset="0"/>
            </a:rPr>
            <a:t>MEDİKO SOSYAL MERKEZİ</a:t>
          </a:r>
        </a:p>
      </dsp:txBody>
      <dsp:txXfrm>
        <a:off x="8225090" y="1727435"/>
        <a:ext cx="1132596" cy="5662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146C46-6C7A-495F-8AE0-894DA29ADA67}">
      <dsp:nvSpPr>
        <dsp:cNvPr id="0" name=""/>
        <dsp:cNvSpPr/>
      </dsp:nvSpPr>
      <dsp:spPr>
        <a:xfrm>
          <a:off x="4811881" y="1123784"/>
          <a:ext cx="3987248" cy="346000"/>
        </a:xfrm>
        <a:custGeom>
          <a:avLst/>
          <a:gdLst/>
          <a:ahLst/>
          <a:cxnLst/>
          <a:rect l="0" t="0" r="0" b="0"/>
          <a:pathLst>
            <a:path>
              <a:moveTo>
                <a:pt x="0" y="0"/>
              </a:moveTo>
              <a:lnTo>
                <a:pt x="0" y="173000"/>
              </a:lnTo>
              <a:lnTo>
                <a:pt x="3987248" y="173000"/>
              </a:lnTo>
              <a:lnTo>
                <a:pt x="3987248" y="34600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2AAA42-8E25-464F-9332-3D91FADECBE8}">
      <dsp:nvSpPr>
        <dsp:cNvPr id="0" name=""/>
        <dsp:cNvSpPr/>
      </dsp:nvSpPr>
      <dsp:spPr>
        <a:xfrm>
          <a:off x="4811881" y="1123784"/>
          <a:ext cx="1993624" cy="346000"/>
        </a:xfrm>
        <a:custGeom>
          <a:avLst/>
          <a:gdLst/>
          <a:ahLst/>
          <a:cxnLst/>
          <a:rect l="0" t="0" r="0" b="0"/>
          <a:pathLst>
            <a:path>
              <a:moveTo>
                <a:pt x="0" y="0"/>
              </a:moveTo>
              <a:lnTo>
                <a:pt x="0" y="173000"/>
              </a:lnTo>
              <a:lnTo>
                <a:pt x="1993624" y="173000"/>
              </a:lnTo>
              <a:lnTo>
                <a:pt x="1993624" y="34600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BD6213-5C13-4924-B9A8-DC1E2FCEBD4C}">
      <dsp:nvSpPr>
        <dsp:cNvPr id="0" name=""/>
        <dsp:cNvSpPr/>
      </dsp:nvSpPr>
      <dsp:spPr>
        <a:xfrm>
          <a:off x="4766161" y="1123784"/>
          <a:ext cx="91440" cy="346000"/>
        </a:xfrm>
        <a:custGeom>
          <a:avLst/>
          <a:gdLst/>
          <a:ahLst/>
          <a:cxnLst/>
          <a:rect l="0" t="0" r="0" b="0"/>
          <a:pathLst>
            <a:path>
              <a:moveTo>
                <a:pt x="45720" y="0"/>
              </a:moveTo>
              <a:lnTo>
                <a:pt x="45720" y="34600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65AE8A-F0DB-4A13-A5F0-79FCC118C0D1}">
      <dsp:nvSpPr>
        <dsp:cNvPr id="0" name=""/>
        <dsp:cNvSpPr/>
      </dsp:nvSpPr>
      <dsp:spPr>
        <a:xfrm>
          <a:off x="2818257" y="1123784"/>
          <a:ext cx="1993624" cy="346000"/>
        </a:xfrm>
        <a:custGeom>
          <a:avLst/>
          <a:gdLst/>
          <a:ahLst/>
          <a:cxnLst/>
          <a:rect l="0" t="0" r="0" b="0"/>
          <a:pathLst>
            <a:path>
              <a:moveTo>
                <a:pt x="1993624" y="0"/>
              </a:moveTo>
              <a:lnTo>
                <a:pt x="1993624" y="173000"/>
              </a:lnTo>
              <a:lnTo>
                <a:pt x="0" y="173000"/>
              </a:lnTo>
              <a:lnTo>
                <a:pt x="0" y="34600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DA5540-CBDF-459D-86A3-0B938A8EE340}">
      <dsp:nvSpPr>
        <dsp:cNvPr id="0" name=""/>
        <dsp:cNvSpPr/>
      </dsp:nvSpPr>
      <dsp:spPr>
        <a:xfrm>
          <a:off x="824633" y="1123784"/>
          <a:ext cx="3987248" cy="346000"/>
        </a:xfrm>
        <a:custGeom>
          <a:avLst/>
          <a:gdLst/>
          <a:ahLst/>
          <a:cxnLst/>
          <a:rect l="0" t="0" r="0" b="0"/>
          <a:pathLst>
            <a:path>
              <a:moveTo>
                <a:pt x="3987248" y="0"/>
              </a:moveTo>
              <a:lnTo>
                <a:pt x="3987248" y="173000"/>
              </a:lnTo>
              <a:lnTo>
                <a:pt x="0" y="173000"/>
              </a:lnTo>
              <a:lnTo>
                <a:pt x="0" y="346000"/>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7E1B0A-EDC5-4777-B54C-B1E052ED1FF6}">
      <dsp:nvSpPr>
        <dsp:cNvPr id="0" name=""/>
        <dsp:cNvSpPr/>
      </dsp:nvSpPr>
      <dsp:spPr>
        <a:xfrm>
          <a:off x="3673835" y="299972"/>
          <a:ext cx="2276092" cy="82381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kern="1200" dirty="0" smtClean="0">
              <a:latin typeface="Book Antiqua" panose="02040602050305030304" pitchFamily="18" charset="0"/>
            </a:rPr>
            <a:t>YAPI İŞLERİ VE TEKNİK DAİRE BAŞKANLIĞI</a:t>
          </a:r>
          <a:endParaRPr lang="tr-TR" sz="1400" b="1" kern="1200" dirty="0">
            <a:latin typeface="Book Antiqua" panose="02040602050305030304" pitchFamily="18" charset="0"/>
          </a:endParaRPr>
        </a:p>
      </dsp:txBody>
      <dsp:txXfrm>
        <a:off x="3673835" y="299972"/>
        <a:ext cx="2276092" cy="823811"/>
      </dsp:txXfrm>
    </dsp:sp>
    <dsp:sp modelId="{BDE9862C-3769-43E4-93EF-AEBEE93E01D2}">
      <dsp:nvSpPr>
        <dsp:cNvPr id="0" name=""/>
        <dsp:cNvSpPr/>
      </dsp:nvSpPr>
      <dsp:spPr>
        <a:xfrm>
          <a:off x="822" y="1469784"/>
          <a:ext cx="1647623" cy="82381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i="0" kern="1200" dirty="0" smtClean="0">
              <a:latin typeface="Book Antiqua" panose="02040602050305030304" pitchFamily="18" charset="0"/>
            </a:rPr>
            <a:t>İHALE VE İDARİ İŞLER ŞUBESİ</a:t>
          </a:r>
          <a:endParaRPr lang="tr-TR" sz="1400" b="1" kern="1200" dirty="0">
            <a:latin typeface="Book Antiqua" panose="02040602050305030304" pitchFamily="18" charset="0"/>
          </a:endParaRPr>
        </a:p>
      </dsp:txBody>
      <dsp:txXfrm>
        <a:off x="822" y="1469784"/>
        <a:ext cx="1647623" cy="823811"/>
      </dsp:txXfrm>
    </dsp:sp>
    <dsp:sp modelId="{04E38A89-E2A6-4E6F-B413-727FD5F0B83F}">
      <dsp:nvSpPr>
        <dsp:cNvPr id="0" name=""/>
        <dsp:cNvSpPr/>
      </dsp:nvSpPr>
      <dsp:spPr>
        <a:xfrm>
          <a:off x="1994446" y="1469784"/>
          <a:ext cx="1647623" cy="82381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i="0" kern="1200" smtClean="0">
              <a:latin typeface="Book Antiqua" panose="02040602050305030304" pitchFamily="18" charset="0"/>
            </a:rPr>
            <a:t>YAPIM ŞUBESİ</a:t>
          </a:r>
          <a:endParaRPr lang="tr-TR" sz="1400" b="1" kern="1200">
            <a:latin typeface="Book Antiqua" panose="02040602050305030304" pitchFamily="18" charset="0"/>
          </a:endParaRPr>
        </a:p>
      </dsp:txBody>
      <dsp:txXfrm>
        <a:off x="1994446" y="1469784"/>
        <a:ext cx="1647623" cy="823811"/>
      </dsp:txXfrm>
    </dsp:sp>
    <dsp:sp modelId="{C619FE18-5B6D-4856-9C6E-77E76EEEE88C}">
      <dsp:nvSpPr>
        <dsp:cNvPr id="0" name=""/>
        <dsp:cNvSpPr/>
      </dsp:nvSpPr>
      <dsp:spPr>
        <a:xfrm>
          <a:off x="3988070" y="1469784"/>
          <a:ext cx="1647623" cy="82381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i="0" kern="1200" smtClean="0">
              <a:latin typeface="Book Antiqua" panose="02040602050305030304" pitchFamily="18" charset="0"/>
            </a:rPr>
            <a:t>PEYZAJ ŞUBESİ</a:t>
          </a:r>
          <a:endParaRPr lang="tr-TR" sz="1400" b="1" kern="1200">
            <a:latin typeface="Book Antiqua" panose="02040602050305030304" pitchFamily="18" charset="0"/>
          </a:endParaRPr>
        </a:p>
      </dsp:txBody>
      <dsp:txXfrm>
        <a:off x="3988070" y="1469784"/>
        <a:ext cx="1647623" cy="823811"/>
      </dsp:txXfrm>
    </dsp:sp>
    <dsp:sp modelId="{093486D5-6887-449F-BF9F-C635EC307488}">
      <dsp:nvSpPr>
        <dsp:cNvPr id="0" name=""/>
        <dsp:cNvSpPr/>
      </dsp:nvSpPr>
      <dsp:spPr>
        <a:xfrm>
          <a:off x="5981694" y="1469784"/>
          <a:ext cx="1647623" cy="82381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i="0" kern="1200" smtClean="0">
              <a:latin typeface="Book Antiqua" panose="02040602050305030304" pitchFamily="18" charset="0"/>
            </a:rPr>
            <a:t>BAKIM ONARIM ŞUBESİ</a:t>
          </a:r>
          <a:endParaRPr lang="tr-TR" sz="1400" b="1" kern="1200">
            <a:latin typeface="Book Antiqua" panose="02040602050305030304" pitchFamily="18" charset="0"/>
          </a:endParaRPr>
        </a:p>
      </dsp:txBody>
      <dsp:txXfrm>
        <a:off x="5981694" y="1469784"/>
        <a:ext cx="1647623" cy="823811"/>
      </dsp:txXfrm>
    </dsp:sp>
    <dsp:sp modelId="{D34D857E-5146-4653-8D4E-719056A43454}">
      <dsp:nvSpPr>
        <dsp:cNvPr id="0" name=""/>
        <dsp:cNvSpPr/>
      </dsp:nvSpPr>
      <dsp:spPr>
        <a:xfrm>
          <a:off x="7975318" y="1469784"/>
          <a:ext cx="1647623" cy="82381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tr-TR" sz="1400" b="1" i="0" kern="1200" smtClean="0">
              <a:latin typeface="Book Antiqua" panose="02040602050305030304" pitchFamily="18" charset="0"/>
            </a:rPr>
            <a:t>ETÜD-PROJE ŞUBESİ</a:t>
          </a:r>
          <a:endParaRPr lang="tr-TR" sz="1400" b="1" kern="1200">
            <a:latin typeface="Book Antiqua" panose="02040602050305030304" pitchFamily="18" charset="0"/>
          </a:endParaRPr>
        </a:p>
      </dsp:txBody>
      <dsp:txXfrm>
        <a:off x="7975318" y="1469784"/>
        <a:ext cx="1647623" cy="8238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341D6-362C-44A9-81AC-6CAC1CE354D8}">
      <dsp:nvSpPr>
        <dsp:cNvPr id="0" name=""/>
        <dsp:cNvSpPr/>
      </dsp:nvSpPr>
      <dsp:spPr>
        <a:xfrm>
          <a:off x="4" y="0"/>
          <a:ext cx="9461859" cy="353644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F54A0F-C7F7-424B-9B3B-F316279BBD5D}">
      <dsp:nvSpPr>
        <dsp:cNvPr id="0" name=""/>
        <dsp:cNvSpPr/>
      </dsp:nvSpPr>
      <dsp:spPr>
        <a:xfrm>
          <a:off x="320631" y="1060934"/>
          <a:ext cx="2838559" cy="14145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Rektörlük makamından veya birimlerden görüş istenilir.</a:t>
          </a:r>
          <a:endParaRPr lang="tr-TR" sz="2000" kern="1200" dirty="0"/>
        </a:p>
      </dsp:txBody>
      <dsp:txXfrm>
        <a:off x="389685" y="1129988"/>
        <a:ext cx="2700451" cy="1276471"/>
      </dsp:txXfrm>
    </dsp:sp>
    <dsp:sp modelId="{3984B053-ABCE-43BA-9011-EBEB5F27D2D1}">
      <dsp:nvSpPr>
        <dsp:cNvPr id="0" name=""/>
        <dsp:cNvSpPr/>
      </dsp:nvSpPr>
      <dsp:spPr>
        <a:xfrm>
          <a:off x="3341315" y="1022146"/>
          <a:ext cx="2838559" cy="14145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dirty="0" smtClean="0"/>
            <a:t>Görüş yazısı ve ekleri ilgili mevzuata göre incelenir giden evrak numarası verilir.</a:t>
          </a:r>
          <a:endParaRPr lang="tr-TR" sz="2000" kern="1200" dirty="0"/>
        </a:p>
      </dsp:txBody>
      <dsp:txXfrm>
        <a:off x="3410369" y="1091200"/>
        <a:ext cx="2700451" cy="1276471"/>
      </dsp:txXfrm>
    </dsp:sp>
    <dsp:sp modelId="{B303234A-E6DE-4E15-93C3-4043FE95E8A2}">
      <dsp:nvSpPr>
        <dsp:cNvPr id="0" name=""/>
        <dsp:cNvSpPr/>
      </dsp:nvSpPr>
      <dsp:spPr>
        <a:xfrm>
          <a:off x="6302673" y="1060934"/>
          <a:ext cx="2838559" cy="1414579"/>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tr-TR" sz="2000" kern="1200" smtClean="0"/>
            <a:t>Hukuki mütalaa, Rektörlük makamına üst yazı ile sunulur.</a:t>
          </a:r>
          <a:endParaRPr lang="tr-TR" sz="2000" kern="1200"/>
        </a:p>
      </dsp:txBody>
      <dsp:txXfrm>
        <a:off x="6371727" y="1129988"/>
        <a:ext cx="2700451" cy="12764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9F7A3-A808-421A-B075-5D1773DF8B0E}">
      <dsp:nvSpPr>
        <dsp:cNvPr id="0" name=""/>
        <dsp:cNvSpPr/>
      </dsp:nvSpPr>
      <dsp:spPr>
        <a:xfrm>
          <a:off x="51081" y="419046"/>
          <a:ext cx="1634111" cy="537707"/>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İhtiyaçlar belirlenir</a:t>
          </a:r>
          <a:endParaRPr lang="en-US" sz="900" kern="1200" dirty="0">
            <a:solidFill>
              <a:schemeClr val="tx1"/>
            </a:solidFill>
          </a:endParaRPr>
        </a:p>
      </dsp:txBody>
      <dsp:txXfrm>
        <a:off x="319935" y="419046"/>
        <a:ext cx="1096404" cy="537707"/>
      </dsp:txXfrm>
    </dsp:sp>
    <dsp:sp modelId="{0A392B87-AE7F-4BBB-8426-F182698D0DED}">
      <dsp:nvSpPr>
        <dsp:cNvPr id="0" name=""/>
        <dsp:cNvSpPr/>
      </dsp:nvSpPr>
      <dsp:spPr>
        <a:xfrm>
          <a:off x="1504117" y="450519"/>
          <a:ext cx="1634111" cy="537707"/>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Program tasarlanır</a:t>
          </a:r>
          <a:endParaRPr lang="en-US" sz="900" kern="1200" dirty="0">
            <a:solidFill>
              <a:schemeClr val="tx1"/>
            </a:solidFill>
          </a:endParaRPr>
        </a:p>
      </dsp:txBody>
      <dsp:txXfrm>
        <a:off x="1772971" y="450519"/>
        <a:ext cx="1096404" cy="537707"/>
      </dsp:txXfrm>
    </dsp:sp>
    <dsp:sp modelId="{B54F4E42-830B-4E29-A922-8E2E829F2255}">
      <dsp:nvSpPr>
        <dsp:cNvPr id="0" name=""/>
        <dsp:cNvSpPr/>
      </dsp:nvSpPr>
      <dsp:spPr>
        <a:xfrm>
          <a:off x="2983878" y="449761"/>
          <a:ext cx="1634111" cy="537707"/>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Öğrenme deneyimleri </a:t>
          </a:r>
          <a:r>
            <a:rPr lang="tr-TR" sz="900" kern="1200" dirty="0" err="1" smtClean="0">
              <a:solidFill>
                <a:schemeClr val="tx1"/>
              </a:solidFill>
            </a:rPr>
            <a:t>paylaşıır</a:t>
          </a:r>
          <a:endParaRPr lang="tr-TR" sz="900" kern="1200" dirty="0" smtClean="0">
            <a:solidFill>
              <a:schemeClr val="tx1"/>
            </a:solidFill>
          </a:endParaRPr>
        </a:p>
      </dsp:txBody>
      <dsp:txXfrm>
        <a:off x="3252732" y="449761"/>
        <a:ext cx="1096404" cy="537707"/>
      </dsp:txXfrm>
    </dsp:sp>
    <dsp:sp modelId="{A050CB54-2AA3-4C69-93CC-31F729B157B0}">
      <dsp:nvSpPr>
        <dsp:cNvPr id="0" name=""/>
        <dsp:cNvSpPr/>
      </dsp:nvSpPr>
      <dsp:spPr>
        <a:xfrm>
          <a:off x="4454578" y="449761"/>
          <a:ext cx="1634111" cy="537707"/>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Öğrencilerin gelişmesi sağlanır</a:t>
          </a:r>
          <a:endParaRPr lang="en-US" sz="900" kern="1200" dirty="0">
            <a:solidFill>
              <a:schemeClr val="tx1"/>
            </a:solidFill>
          </a:endParaRPr>
        </a:p>
      </dsp:txBody>
      <dsp:txXfrm>
        <a:off x="4723432" y="449761"/>
        <a:ext cx="1096404" cy="537707"/>
      </dsp:txXfrm>
    </dsp:sp>
    <dsp:sp modelId="{18DD3EE4-4192-4B01-A11E-3CB6C2A9B1CB}">
      <dsp:nvSpPr>
        <dsp:cNvPr id="0" name=""/>
        <dsp:cNvSpPr/>
      </dsp:nvSpPr>
      <dsp:spPr>
        <a:xfrm>
          <a:off x="5886472" y="456095"/>
          <a:ext cx="1634111" cy="537707"/>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Programın sonlandığı kanıtlanır</a:t>
          </a:r>
          <a:endParaRPr lang="en-US" sz="900" kern="1200" dirty="0">
            <a:solidFill>
              <a:schemeClr val="tx1"/>
            </a:solidFill>
          </a:endParaRPr>
        </a:p>
      </dsp:txBody>
      <dsp:txXfrm>
        <a:off x="6155326" y="456095"/>
        <a:ext cx="1096404" cy="537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9F7A3-A808-421A-B075-5D1773DF8B0E}">
      <dsp:nvSpPr>
        <dsp:cNvPr id="0" name=""/>
        <dsp:cNvSpPr/>
      </dsp:nvSpPr>
      <dsp:spPr>
        <a:xfrm>
          <a:off x="42705" y="504053"/>
          <a:ext cx="1642858" cy="471250"/>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Fırsatlar belirlenir</a:t>
          </a:r>
          <a:endParaRPr lang="en-US" sz="900" kern="1200" dirty="0">
            <a:solidFill>
              <a:schemeClr val="tx1"/>
            </a:solidFill>
          </a:endParaRPr>
        </a:p>
      </dsp:txBody>
      <dsp:txXfrm>
        <a:off x="278330" y="504053"/>
        <a:ext cx="1171608" cy="471250"/>
      </dsp:txXfrm>
    </dsp:sp>
    <dsp:sp modelId="{0A392B87-AE7F-4BBB-8426-F182698D0DED}">
      <dsp:nvSpPr>
        <dsp:cNvPr id="0" name=""/>
        <dsp:cNvSpPr/>
      </dsp:nvSpPr>
      <dsp:spPr>
        <a:xfrm>
          <a:off x="1521277" y="535504"/>
          <a:ext cx="1642858" cy="471250"/>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Ortak ilgi alanları saptanır</a:t>
          </a:r>
          <a:endParaRPr lang="en-US" sz="900" kern="1200" dirty="0">
            <a:solidFill>
              <a:schemeClr val="tx1"/>
            </a:solidFill>
          </a:endParaRPr>
        </a:p>
      </dsp:txBody>
      <dsp:txXfrm>
        <a:off x="1756902" y="535504"/>
        <a:ext cx="1171608" cy="471250"/>
      </dsp:txXfrm>
    </dsp:sp>
    <dsp:sp modelId="{B54F4E42-830B-4E29-A922-8E2E829F2255}">
      <dsp:nvSpPr>
        <dsp:cNvPr id="0" name=""/>
        <dsp:cNvSpPr/>
      </dsp:nvSpPr>
      <dsp:spPr>
        <a:xfrm>
          <a:off x="2999850" y="535504"/>
          <a:ext cx="1642858" cy="471250"/>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İşbirliği modeli tanımlanır</a:t>
          </a:r>
        </a:p>
      </dsp:txBody>
      <dsp:txXfrm>
        <a:off x="3235475" y="535504"/>
        <a:ext cx="1171608" cy="471250"/>
      </dsp:txXfrm>
    </dsp:sp>
    <dsp:sp modelId="{A050CB54-2AA3-4C69-93CC-31F729B157B0}">
      <dsp:nvSpPr>
        <dsp:cNvPr id="0" name=""/>
        <dsp:cNvSpPr/>
      </dsp:nvSpPr>
      <dsp:spPr>
        <a:xfrm>
          <a:off x="4478422" y="535504"/>
          <a:ext cx="1642858" cy="471250"/>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Fırsatlar yapılandırılır</a:t>
          </a:r>
          <a:endParaRPr lang="en-US" sz="900" kern="1200" dirty="0">
            <a:solidFill>
              <a:schemeClr val="tx1"/>
            </a:solidFill>
          </a:endParaRPr>
        </a:p>
      </dsp:txBody>
      <dsp:txXfrm>
        <a:off x="4714047" y="535504"/>
        <a:ext cx="1171608" cy="471250"/>
      </dsp:txXfrm>
    </dsp:sp>
    <dsp:sp modelId="{37C08375-7917-4746-97FB-4B6E13D2E4C0}">
      <dsp:nvSpPr>
        <dsp:cNvPr id="0" name=""/>
        <dsp:cNvSpPr/>
      </dsp:nvSpPr>
      <dsp:spPr>
        <a:xfrm>
          <a:off x="5916135" y="535504"/>
          <a:ext cx="1642858" cy="471250"/>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tr-TR" sz="1100" kern="1200" dirty="0" smtClean="0">
              <a:solidFill>
                <a:schemeClr val="tx1"/>
              </a:solidFill>
            </a:rPr>
            <a:t>Paylaşılan yararlar garantilenir</a:t>
          </a:r>
          <a:endParaRPr lang="en-US" sz="1100" kern="1200" dirty="0">
            <a:solidFill>
              <a:schemeClr val="tx1"/>
            </a:solidFill>
          </a:endParaRPr>
        </a:p>
      </dsp:txBody>
      <dsp:txXfrm>
        <a:off x="6151760" y="535504"/>
        <a:ext cx="1171608" cy="471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9F7A3-A808-421A-B075-5D1773DF8B0E}">
      <dsp:nvSpPr>
        <dsp:cNvPr id="0" name=""/>
        <dsp:cNvSpPr/>
      </dsp:nvSpPr>
      <dsp:spPr>
        <a:xfrm>
          <a:off x="42705" y="504056"/>
          <a:ext cx="1642858" cy="406232"/>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Araştırma planı  yaratılır</a:t>
          </a:r>
          <a:endParaRPr lang="en-US" sz="900" kern="1200" dirty="0">
            <a:solidFill>
              <a:schemeClr val="tx1"/>
            </a:solidFill>
          </a:endParaRPr>
        </a:p>
      </dsp:txBody>
      <dsp:txXfrm>
        <a:off x="245821" y="504056"/>
        <a:ext cx="1236626" cy="406232"/>
      </dsp:txXfrm>
    </dsp:sp>
    <dsp:sp modelId="{0A392B87-AE7F-4BBB-8426-F182698D0DED}">
      <dsp:nvSpPr>
        <dsp:cNvPr id="0" name=""/>
        <dsp:cNvSpPr/>
      </dsp:nvSpPr>
      <dsp:spPr>
        <a:xfrm>
          <a:off x="1521277" y="535507"/>
          <a:ext cx="1642858" cy="406232"/>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Araştırma fonu sağlanır </a:t>
          </a:r>
          <a:endParaRPr lang="en-US" sz="900" kern="1200" dirty="0">
            <a:solidFill>
              <a:schemeClr val="tx1"/>
            </a:solidFill>
          </a:endParaRPr>
        </a:p>
      </dsp:txBody>
      <dsp:txXfrm>
        <a:off x="1724393" y="535507"/>
        <a:ext cx="1236626" cy="406232"/>
      </dsp:txXfrm>
    </dsp:sp>
    <dsp:sp modelId="{B54F4E42-830B-4E29-A922-8E2E829F2255}">
      <dsp:nvSpPr>
        <dsp:cNvPr id="0" name=""/>
        <dsp:cNvSpPr/>
      </dsp:nvSpPr>
      <dsp:spPr>
        <a:xfrm>
          <a:off x="2999850" y="535507"/>
          <a:ext cx="1642858" cy="406232"/>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Program veya proje tasarlanır</a:t>
          </a:r>
        </a:p>
      </dsp:txBody>
      <dsp:txXfrm>
        <a:off x="3202966" y="535507"/>
        <a:ext cx="1236626" cy="406232"/>
      </dsp:txXfrm>
    </dsp:sp>
    <dsp:sp modelId="{A050CB54-2AA3-4C69-93CC-31F729B157B0}">
      <dsp:nvSpPr>
        <dsp:cNvPr id="0" name=""/>
        <dsp:cNvSpPr/>
      </dsp:nvSpPr>
      <dsp:spPr>
        <a:xfrm>
          <a:off x="4478422" y="535507"/>
          <a:ext cx="1642858" cy="406232"/>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Araştırma yapılır</a:t>
          </a:r>
          <a:endParaRPr lang="en-US" sz="900" kern="1200" dirty="0">
            <a:solidFill>
              <a:schemeClr val="tx1"/>
            </a:solidFill>
          </a:endParaRPr>
        </a:p>
      </dsp:txBody>
      <dsp:txXfrm>
        <a:off x="4681538" y="535507"/>
        <a:ext cx="1236626" cy="406232"/>
      </dsp:txXfrm>
    </dsp:sp>
    <dsp:sp modelId="{37C08375-7917-4746-97FB-4B6E13D2E4C0}">
      <dsp:nvSpPr>
        <dsp:cNvPr id="0" name=""/>
        <dsp:cNvSpPr/>
      </dsp:nvSpPr>
      <dsp:spPr>
        <a:xfrm>
          <a:off x="5916135" y="535507"/>
          <a:ext cx="1642858" cy="406232"/>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tr-TR" sz="1100" kern="1200" dirty="0" smtClean="0">
              <a:solidFill>
                <a:schemeClr val="tx1"/>
              </a:solidFill>
            </a:rPr>
            <a:t>Sonuçları yayılır</a:t>
          </a:r>
          <a:endParaRPr lang="en-US" sz="1100" kern="1200" dirty="0">
            <a:solidFill>
              <a:schemeClr val="tx1"/>
            </a:solidFill>
          </a:endParaRPr>
        </a:p>
      </dsp:txBody>
      <dsp:txXfrm>
        <a:off x="6119251" y="535507"/>
        <a:ext cx="1236626" cy="406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9F7A3-A808-421A-B075-5D1773DF8B0E}">
      <dsp:nvSpPr>
        <dsp:cNvPr id="0" name=""/>
        <dsp:cNvSpPr/>
      </dsp:nvSpPr>
      <dsp:spPr>
        <a:xfrm>
          <a:off x="0" y="469862"/>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Fırsatlar belirlenir</a:t>
          </a:r>
          <a:endParaRPr lang="en-US" sz="900" kern="1200" dirty="0">
            <a:solidFill>
              <a:schemeClr val="tx1"/>
            </a:solidFill>
          </a:endParaRPr>
        </a:p>
      </dsp:txBody>
      <dsp:txXfrm>
        <a:off x="219939" y="469862"/>
        <a:ext cx="1202980" cy="439878"/>
      </dsp:txXfrm>
    </dsp:sp>
    <dsp:sp modelId="{0A392B87-AE7F-4BBB-8426-F182698D0DED}">
      <dsp:nvSpPr>
        <dsp:cNvPr id="0" name=""/>
        <dsp:cNvSpPr/>
      </dsp:nvSpPr>
      <dsp:spPr>
        <a:xfrm>
          <a:off x="1495532" y="501313"/>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Ortak ilgi alanları saptanır</a:t>
          </a:r>
          <a:endParaRPr lang="en-US" sz="900" kern="1200" dirty="0">
            <a:solidFill>
              <a:schemeClr val="tx1"/>
            </a:solidFill>
          </a:endParaRPr>
        </a:p>
      </dsp:txBody>
      <dsp:txXfrm>
        <a:off x="1715471" y="501313"/>
        <a:ext cx="1202980" cy="439878"/>
      </dsp:txXfrm>
    </dsp:sp>
    <dsp:sp modelId="{B54F4E42-830B-4E29-A922-8E2E829F2255}">
      <dsp:nvSpPr>
        <dsp:cNvPr id="0" name=""/>
        <dsp:cNvSpPr/>
      </dsp:nvSpPr>
      <dsp:spPr>
        <a:xfrm>
          <a:off x="2940301" y="501313"/>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İşbirliği modeli tanımlanır</a:t>
          </a:r>
        </a:p>
      </dsp:txBody>
      <dsp:txXfrm>
        <a:off x="3160240" y="501313"/>
        <a:ext cx="1202980" cy="439878"/>
      </dsp:txXfrm>
    </dsp:sp>
    <dsp:sp modelId="{A050CB54-2AA3-4C69-93CC-31F729B157B0}">
      <dsp:nvSpPr>
        <dsp:cNvPr id="0" name=""/>
        <dsp:cNvSpPr/>
      </dsp:nvSpPr>
      <dsp:spPr>
        <a:xfrm>
          <a:off x="4452677" y="501313"/>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Fırsatlar yapılandırılır</a:t>
          </a:r>
          <a:endParaRPr lang="en-US" sz="900" kern="1200" dirty="0">
            <a:solidFill>
              <a:schemeClr val="tx1"/>
            </a:solidFill>
          </a:endParaRPr>
        </a:p>
      </dsp:txBody>
      <dsp:txXfrm>
        <a:off x="4672616" y="501313"/>
        <a:ext cx="1202980" cy="439878"/>
      </dsp:txXfrm>
    </dsp:sp>
    <dsp:sp modelId="{37C08375-7917-4746-97FB-4B6E13D2E4C0}">
      <dsp:nvSpPr>
        <dsp:cNvPr id="0" name=""/>
        <dsp:cNvSpPr/>
      </dsp:nvSpPr>
      <dsp:spPr>
        <a:xfrm>
          <a:off x="5890390" y="501313"/>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tr-TR" sz="1100" kern="1200" dirty="0" smtClean="0">
              <a:solidFill>
                <a:schemeClr val="tx1"/>
              </a:solidFill>
            </a:rPr>
            <a:t>Paylaşılan yararlar garantilenir</a:t>
          </a:r>
          <a:endParaRPr lang="en-US" sz="1100" kern="1200" dirty="0">
            <a:solidFill>
              <a:schemeClr val="tx1"/>
            </a:solidFill>
          </a:endParaRPr>
        </a:p>
      </dsp:txBody>
      <dsp:txXfrm>
        <a:off x="6110329" y="501313"/>
        <a:ext cx="1202980" cy="4398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9F7A3-A808-421A-B075-5D1773DF8B0E}">
      <dsp:nvSpPr>
        <dsp:cNvPr id="0" name=""/>
        <dsp:cNvSpPr/>
      </dsp:nvSpPr>
      <dsp:spPr>
        <a:xfrm>
          <a:off x="0" y="469862"/>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Fırsatlar belirlenir</a:t>
          </a:r>
          <a:endParaRPr lang="en-US" sz="900" kern="1200" dirty="0">
            <a:solidFill>
              <a:schemeClr val="tx1"/>
            </a:solidFill>
          </a:endParaRPr>
        </a:p>
      </dsp:txBody>
      <dsp:txXfrm>
        <a:off x="219939" y="469862"/>
        <a:ext cx="1202980" cy="439878"/>
      </dsp:txXfrm>
    </dsp:sp>
    <dsp:sp modelId="{0A392B87-AE7F-4BBB-8426-F182698D0DED}">
      <dsp:nvSpPr>
        <dsp:cNvPr id="0" name=""/>
        <dsp:cNvSpPr/>
      </dsp:nvSpPr>
      <dsp:spPr>
        <a:xfrm>
          <a:off x="1495532" y="501313"/>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Ortak ilgi alanları saptanır</a:t>
          </a:r>
          <a:endParaRPr lang="en-US" sz="900" kern="1200" dirty="0">
            <a:solidFill>
              <a:schemeClr val="tx1"/>
            </a:solidFill>
          </a:endParaRPr>
        </a:p>
      </dsp:txBody>
      <dsp:txXfrm>
        <a:off x="1715471" y="501313"/>
        <a:ext cx="1202980" cy="439878"/>
      </dsp:txXfrm>
    </dsp:sp>
    <dsp:sp modelId="{B54F4E42-830B-4E29-A922-8E2E829F2255}">
      <dsp:nvSpPr>
        <dsp:cNvPr id="0" name=""/>
        <dsp:cNvSpPr/>
      </dsp:nvSpPr>
      <dsp:spPr>
        <a:xfrm>
          <a:off x="2940301" y="501313"/>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İşbirliği modeli tanımlanır</a:t>
          </a:r>
        </a:p>
      </dsp:txBody>
      <dsp:txXfrm>
        <a:off x="3160240" y="501313"/>
        <a:ext cx="1202980" cy="439878"/>
      </dsp:txXfrm>
    </dsp:sp>
    <dsp:sp modelId="{A050CB54-2AA3-4C69-93CC-31F729B157B0}">
      <dsp:nvSpPr>
        <dsp:cNvPr id="0" name=""/>
        <dsp:cNvSpPr/>
      </dsp:nvSpPr>
      <dsp:spPr>
        <a:xfrm>
          <a:off x="4452677" y="501313"/>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5" tIns="12002" rIns="12002" bIns="12002" numCol="1" spcCol="1270" anchor="ctr" anchorCtr="0">
          <a:noAutofit/>
        </a:bodyPr>
        <a:lstStyle/>
        <a:p>
          <a:pPr lvl="0" algn="ctr" defTabSz="400050">
            <a:lnSpc>
              <a:spcPct val="90000"/>
            </a:lnSpc>
            <a:spcBef>
              <a:spcPct val="0"/>
            </a:spcBef>
            <a:spcAft>
              <a:spcPct val="35000"/>
            </a:spcAft>
          </a:pPr>
          <a:r>
            <a:rPr lang="tr-TR" sz="900" kern="1200" dirty="0" smtClean="0">
              <a:solidFill>
                <a:schemeClr val="tx1"/>
              </a:solidFill>
            </a:rPr>
            <a:t>Fırsatlar yapılandırılır</a:t>
          </a:r>
          <a:endParaRPr lang="en-US" sz="900" kern="1200" dirty="0">
            <a:solidFill>
              <a:schemeClr val="tx1"/>
            </a:solidFill>
          </a:endParaRPr>
        </a:p>
      </dsp:txBody>
      <dsp:txXfrm>
        <a:off x="4672616" y="501313"/>
        <a:ext cx="1202980" cy="439878"/>
      </dsp:txXfrm>
    </dsp:sp>
    <dsp:sp modelId="{37C08375-7917-4746-97FB-4B6E13D2E4C0}">
      <dsp:nvSpPr>
        <dsp:cNvPr id="0" name=""/>
        <dsp:cNvSpPr/>
      </dsp:nvSpPr>
      <dsp:spPr>
        <a:xfrm>
          <a:off x="5890390" y="501313"/>
          <a:ext cx="1642858" cy="439878"/>
        </a:xfrm>
        <a:prstGeom prst="chevron">
          <a:avLst/>
        </a:prstGeom>
        <a:solidFill>
          <a:srgbClr val="92D05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14669" rIns="14669" bIns="14669" numCol="1" spcCol="1270" anchor="ctr" anchorCtr="0">
          <a:noAutofit/>
        </a:bodyPr>
        <a:lstStyle/>
        <a:p>
          <a:pPr lvl="0" algn="ctr" defTabSz="488950">
            <a:lnSpc>
              <a:spcPct val="90000"/>
            </a:lnSpc>
            <a:spcBef>
              <a:spcPct val="0"/>
            </a:spcBef>
            <a:spcAft>
              <a:spcPct val="35000"/>
            </a:spcAft>
          </a:pPr>
          <a:r>
            <a:rPr lang="tr-TR" sz="1100" kern="1200" dirty="0" smtClean="0">
              <a:solidFill>
                <a:schemeClr val="tx1"/>
              </a:solidFill>
            </a:rPr>
            <a:t>Paylaşılan yararlar garantilenir</a:t>
          </a:r>
          <a:endParaRPr lang="en-US" sz="1100" kern="1200" dirty="0">
            <a:solidFill>
              <a:schemeClr val="tx1"/>
            </a:solidFill>
          </a:endParaRPr>
        </a:p>
      </dsp:txBody>
      <dsp:txXfrm>
        <a:off x="6110329" y="501313"/>
        <a:ext cx="1202980" cy="4398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20704-00FB-4841-81FF-50507C5698F1}">
      <dsp:nvSpPr>
        <dsp:cNvPr id="0" name=""/>
        <dsp:cNvSpPr/>
      </dsp:nvSpPr>
      <dsp:spPr>
        <a:xfrm>
          <a:off x="5958366" y="1863699"/>
          <a:ext cx="5678086" cy="1934804"/>
        </a:xfrm>
        <a:custGeom>
          <a:avLst/>
          <a:gdLst/>
          <a:ahLst/>
          <a:cxnLst/>
          <a:rect l="0" t="0" r="0" b="0"/>
          <a:pathLst>
            <a:path>
              <a:moveTo>
                <a:pt x="0" y="0"/>
              </a:moveTo>
              <a:lnTo>
                <a:pt x="0" y="1855386"/>
              </a:lnTo>
              <a:lnTo>
                <a:pt x="5678086" y="1855386"/>
              </a:lnTo>
              <a:lnTo>
                <a:pt x="5678086"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86F0AE-A144-436E-9525-AF0863303BB7}">
      <dsp:nvSpPr>
        <dsp:cNvPr id="0" name=""/>
        <dsp:cNvSpPr/>
      </dsp:nvSpPr>
      <dsp:spPr>
        <a:xfrm>
          <a:off x="5958366" y="1863699"/>
          <a:ext cx="4762886" cy="1934804"/>
        </a:xfrm>
        <a:custGeom>
          <a:avLst/>
          <a:gdLst/>
          <a:ahLst/>
          <a:cxnLst/>
          <a:rect l="0" t="0" r="0" b="0"/>
          <a:pathLst>
            <a:path>
              <a:moveTo>
                <a:pt x="0" y="0"/>
              </a:moveTo>
              <a:lnTo>
                <a:pt x="0" y="1855386"/>
              </a:lnTo>
              <a:lnTo>
                <a:pt x="4762886" y="1855386"/>
              </a:lnTo>
              <a:lnTo>
                <a:pt x="4762886"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52D2A6-51B1-435A-84E4-49E8D0E03E35}">
      <dsp:nvSpPr>
        <dsp:cNvPr id="0" name=""/>
        <dsp:cNvSpPr/>
      </dsp:nvSpPr>
      <dsp:spPr>
        <a:xfrm>
          <a:off x="5958366" y="1863699"/>
          <a:ext cx="3847686" cy="1934804"/>
        </a:xfrm>
        <a:custGeom>
          <a:avLst/>
          <a:gdLst/>
          <a:ahLst/>
          <a:cxnLst/>
          <a:rect l="0" t="0" r="0" b="0"/>
          <a:pathLst>
            <a:path>
              <a:moveTo>
                <a:pt x="0" y="0"/>
              </a:moveTo>
              <a:lnTo>
                <a:pt x="0" y="1855386"/>
              </a:lnTo>
              <a:lnTo>
                <a:pt x="3847686" y="1855386"/>
              </a:lnTo>
              <a:lnTo>
                <a:pt x="3847686"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F30F47-6D53-48F4-9C1A-6F4B6A699B08}">
      <dsp:nvSpPr>
        <dsp:cNvPr id="0" name=""/>
        <dsp:cNvSpPr/>
      </dsp:nvSpPr>
      <dsp:spPr>
        <a:xfrm>
          <a:off x="5958366" y="1863699"/>
          <a:ext cx="2932486" cy="1934804"/>
        </a:xfrm>
        <a:custGeom>
          <a:avLst/>
          <a:gdLst/>
          <a:ahLst/>
          <a:cxnLst/>
          <a:rect l="0" t="0" r="0" b="0"/>
          <a:pathLst>
            <a:path>
              <a:moveTo>
                <a:pt x="0" y="0"/>
              </a:moveTo>
              <a:lnTo>
                <a:pt x="0" y="1855386"/>
              </a:lnTo>
              <a:lnTo>
                <a:pt x="2932486" y="1855386"/>
              </a:lnTo>
              <a:lnTo>
                <a:pt x="2932486"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BD06A1-F082-4B2D-8344-B93C35BA3692}">
      <dsp:nvSpPr>
        <dsp:cNvPr id="0" name=""/>
        <dsp:cNvSpPr/>
      </dsp:nvSpPr>
      <dsp:spPr>
        <a:xfrm>
          <a:off x="5958366" y="1863699"/>
          <a:ext cx="2017286" cy="1934804"/>
        </a:xfrm>
        <a:custGeom>
          <a:avLst/>
          <a:gdLst/>
          <a:ahLst/>
          <a:cxnLst/>
          <a:rect l="0" t="0" r="0" b="0"/>
          <a:pathLst>
            <a:path>
              <a:moveTo>
                <a:pt x="0" y="0"/>
              </a:moveTo>
              <a:lnTo>
                <a:pt x="0" y="1855386"/>
              </a:lnTo>
              <a:lnTo>
                <a:pt x="2017286" y="1855386"/>
              </a:lnTo>
              <a:lnTo>
                <a:pt x="2017286"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78537C-323C-4C39-8395-7A247A2D1745}">
      <dsp:nvSpPr>
        <dsp:cNvPr id="0" name=""/>
        <dsp:cNvSpPr/>
      </dsp:nvSpPr>
      <dsp:spPr>
        <a:xfrm>
          <a:off x="5958366" y="1863699"/>
          <a:ext cx="1102086" cy="1934804"/>
        </a:xfrm>
        <a:custGeom>
          <a:avLst/>
          <a:gdLst/>
          <a:ahLst/>
          <a:cxnLst/>
          <a:rect l="0" t="0" r="0" b="0"/>
          <a:pathLst>
            <a:path>
              <a:moveTo>
                <a:pt x="0" y="0"/>
              </a:moveTo>
              <a:lnTo>
                <a:pt x="0" y="1855386"/>
              </a:lnTo>
              <a:lnTo>
                <a:pt x="1102086" y="1855386"/>
              </a:lnTo>
              <a:lnTo>
                <a:pt x="1102086"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6E21F3-0467-4DED-BBAD-8F14A6FBA9AF}">
      <dsp:nvSpPr>
        <dsp:cNvPr id="0" name=""/>
        <dsp:cNvSpPr/>
      </dsp:nvSpPr>
      <dsp:spPr>
        <a:xfrm>
          <a:off x="5958366" y="1863699"/>
          <a:ext cx="186886" cy="1934804"/>
        </a:xfrm>
        <a:custGeom>
          <a:avLst/>
          <a:gdLst/>
          <a:ahLst/>
          <a:cxnLst/>
          <a:rect l="0" t="0" r="0" b="0"/>
          <a:pathLst>
            <a:path>
              <a:moveTo>
                <a:pt x="0" y="0"/>
              </a:moveTo>
              <a:lnTo>
                <a:pt x="0" y="1855386"/>
              </a:lnTo>
              <a:lnTo>
                <a:pt x="186886" y="1855386"/>
              </a:lnTo>
              <a:lnTo>
                <a:pt x="186886"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90F93E-5416-4125-BD7E-394967890CE7}">
      <dsp:nvSpPr>
        <dsp:cNvPr id="0" name=""/>
        <dsp:cNvSpPr/>
      </dsp:nvSpPr>
      <dsp:spPr>
        <a:xfrm>
          <a:off x="5230052" y="1863699"/>
          <a:ext cx="728313" cy="1934804"/>
        </a:xfrm>
        <a:custGeom>
          <a:avLst/>
          <a:gdLst/>
          <a:ahLst/>
          <a:cxnLst/>
          <a:rect l="0" t="0" r="0" b="0"/>
          <a:pathLst>
            <a:path>
              <a:moveTo>
                <a:pt x="728313" y="0"/>
              </a:moveTo>
              <a:lnTo>
                <a:pt x="728313" y="1855386"/>
              </a:lnTo>
              <a:lnTo>
                <a:pt x="0" y="1855386"/>
              </a:lnTo>
              <a:lnTo>
                <a:pt x="0"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8ACD37-E54E-4DF2-B9BC-C64E106F0705}">
      <dsp:nvSpPr>
        <dsp:cNvPr id="0" name=""/>
        <dsp:cNvSpPr/>
      </dsp:nvSpPr>
      <dsp:spPr>
        <a:xfrm>
          <a:off x="4314852" y="1863699"/>
          <a:ext cx="1643514" cy="1934804"/>
        </a:xfrm>
        <a:custGeom>
          <a:avLst/>
          <a:gdLst/>
          <a:ahLst/>
          <a:cxnLst/>
          <a:rect l="0" t="0" r="0" b="0"/>
          <a:pathLst>
            <a:path>
              <a:moveTo>
                <a:pt x="1643514" y="0"/>
              </a:moveTo>
              <a:lnTo>
                <a:pt x="1643514" y="1855386"/>
              </a:lnTo>
              <a:lnTo>
                <a:pt x="0" y="1855386"/>
              </a:lnTo>
              <a:lnTo>
                <a:pt x="0"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750250-8A5A-42CE-8727-F93A198C3157}">
      <dsp:nvSpPr>
        <dsp:cNvPr id="0" name=""/>
        <dsp:cNvSpPr/>
      </dsp:nvSpPr>
      <dsp:spPr>
        <a:xfrm>
          <a:off x="3399652" y="1863699"/>
          <a:ext cx="2558714" cy="1934804"/>
        </a:xfrm>
        <a:custGeom>
          <a:avLst/>
          <a:gdLst/>
          <a:ahLst/>
          <a:cxnLst/>
          <a:rect l="0" t="0" r="0" b="0"/>
          <a:pathLst>
            <a:path>
              <a:moveTo>
                <a:pt x="2558714" y="0"/>
              </a:moveTo>
              <a:lnTo>
                <a:pt x="2558714" y="1855386"/>
              </a:lnTo>
              <a:lnTo>
                <a:pt x="0" y="1855386"/>
              </a:lnTo>
              <a:lnTo>
                <a:pt x="0"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BBB763-74E4-4EC7-AD1A-84C6DEE8DE85}">
      <dsp:nvSpPr>
        <dsp:cNvPr id="0" name=""/>
        <dsp:cNvSpPr/>
      </dsp:nvSpPr>
      <dsp:spPr>
        <a:xfrm>
          <a:off x="2383285" y="1863699"/>
          <a:ext cx="3575081" cy="1934804"/>
        </a:xfrm>
        <a:custGeom>
          <a:avLst/>
          <a:gdLst/>
          <a:ahLst/>
          <a:cxnLst/>
          <a:rect l="0" t="0" r="0" b="0"/>
          <a:pathLst>
            <a:path>
              <a:moveTo>
                <a:pt x="3575081" y="0"/>
              </a:moveTo>
              <a:lnTo>
                <a:pt x="3575081" y="1855386"/>
              </a:lnTo>
              <a:lnTo>
                <a:pt x="0" y="1855386"/>
              </a:lnTo>
              <a:lnTo>
                <a:pt x="0"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9FD5D1-A77E-4672-82F0-04B4CF8CDA65}">
      <dsp:nvSpPr>
        <dsp:cNvPr id="0" name=""/>
        <dsp:cNvSpPr/>
      </dsp:nvSpPr>
      <dsp:spPr>
        <a:xfrm>
          <a:off x="1282340" y="1863699"/>
          <a:ext cx="4676025" cy="1959235"/>
        </a:xfrm>
        <a:custGeom>
          <a:avLst/>
          <a:gdLst/>
          <a:ahLst/>
          <a:cxnLst/>
          <a:rect l="0" t="0" r="0" b="0"/>
          <a:pathLst>
            <a:path>
              <a:moveTo>
                <a:pt x="4676025" y="0"/>
              </a:moveTo>
              <a:lnTo>
                <a:pt x="4676025" y="1879817"/>
              </a:lnTo>
              <a:lnTo>
                <a:pt x="0" y="1879817"/>
              </a:lnTo>
              <a:lnTo>
                <a:pt x="0" y="1959235"/>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340CF0-9C99-45B7-A83D-4489A3D42E00}">
      <dsp:nvSpPr>
        <dsp:cNvPr id="0" name=""/>
        <dsp:cNvSpPr/>
      </dsp:nvSpPr>
      <dsp:spPr>
        <a:xfrm>
          <a:off x="380286" y="1863699"/>
          <a:ext cx="5578080" cy="1934804"/>
        </a:xfrm>
        <a:custGeom>
          <a:avLst/>
          <a:gdLst/>
          <a:ahLst/>
          <a:cxnLst/>
          <a:rect l="0" t="0" r="0" b="0"/>
          <a:pathLst>
            <a:path>
              <a:moveTo>
                <a:pt x="5578080" y="0"/>
              </a:moveTo>
              <a:lnTo>
                <a:pt x="5578080" y="1855386"/>
              </a:lnTo>
              <a:lnTo>
                <a:pt x="0" y="1855386"/>
              </a:lnTo>
              <a:lnTo>
                <a:pt x="0" y="19348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B3EC1D-4C7A-4F2B-B6E5-FDF11B3DC071}">
      <dsp:nvSpPr>
        <dsp:cNvPr id="0" name=""/>
        <dsp:cNvSpPr/>
      </dsp:nvSpPr>
      <dsp:spPr>
        <a:xfrm>
          <a:off x="3006872" y="0"/>
          <a:ext cx="5902987" cy="1863699"/>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tr-TR" sz="2800" b="1" kern="1200" dirty="0" smtClean="0">
              <a:solidFill>
                <a:schemeClr val="tx1"/>
              </a:solidFill>
              <a:latin typeface="Book Antiqua" panose="02040602050305030304" pitchFamily="18" charset="0"/>
            </a:rPr>
            <a:t>GENEL SEKRETERLİK</a:t>
          </a:r>
          <a:endParaRPr lang="tr-TR" sz="2800" b="1" kern="1200" dirty="0">
            <a:solidFill>
              <a:schemeClr val="tx1"/>
            </a:solidFill>
            <a:latin typeface="Book Antiqua" panose="02040602050305030304" pitchFamily="18" charset="0"/>
          </a:endParaRPr>
        </a:p>
      </dsp:txBody>
      <dsp:txXfrm>
        <a:off x="3097850" y="90978"/>
        <a:ext cx="5721031" cy="1681743"/>
      </dsp:txXfrm>
    </dsp:sp>
    <dsp:sp modelId="{4D5E52BE-F69C-4351-9D6E-4E465D393F8F}">
      <dsp:nvSpPr>
        <dsp:cNvPr id="0" name=""/>
        <dsp:cNvSpPr/>
      </dsp:nvSpPr>
      <dsp:spPr>
        <a:xfrm>
          <a:off x="2104" y="3798503"/>
          <a:ext cx="756363" cy="664318"/>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Bilgi İşlem Daire Başkanlığı</a:t>
          </a:r>
          <a:endParaRPr lang="tr-TR" sz="800" kern="1200" dirty="0">
            <a:solidFill>
              <a:schemeClr val="tx1"/>
            </a:solidFill>
            <a:latin typeface="Book Antiqua" panose="02040602050305030304" pitchFamily="18" charset="0"/>
          </a:endParaRPr>
        </a:p>
      </dsp:txBody>
      <dsp:txXfrm>
        <a:off x="34533" y="3830932"/>
        <a:ext cx="691505" cy="599460"/>
      </dsp:txXfrm>
    </dsp:sp>
    <dsp:sp modelId="{001201A4-E418-4D0F-BB80-093A95A49BA1}">
      <dsp:nvSpPr>
        <dsp:cNvPr id="0" name=""/>
        <dsp:cNvSpPr/>
      </dsp:nvSpPr>
      <dsp:spPr>
        <a:xfrm>
          <a:off x="868443" y="3822934"/>
          <a:ext cx="827794" cy="630678"/>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İdari ve Mali İşler Daire Başkanlığı</a:t>
          </a:r>
          <a:endParaRPr lang="tr-TR" sz="800" kern="1200" dirty="0">
            <a:solidFill>
              <a:schemeClr val="tx1"/>
            </a:solidFill>
            <a:latin typeface="Book Antiqua" panose="02040602050305030304" pitchFamily="18" charset="0"/>
          </a:endParaRPr>
        </a:p>
      </dsp:txBody>
      <dsp:txXfrm>
        <a:off x="899230" y="3853721"/>
        <a:ext cx="766220" cy="569104"/>
      </dsp:txXfrm>
    </dsp:sp>
    <dsp:sp modelId="{E80C96EB-6B0E-476D-B893-1B18D2493909}">
      <dsp:nvSpPr>
        <dsp:cNvPr id="0" name=""/>
        <dsp:cNvSpPr/>
      </dsp:nvSpPr>
      <dsp:spPr>
        <a:xfrm>
          <a:off x="1903935" y="3798503"/>
          <a:ext cx="958698" cy="689527"/>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Kütüphane ve Dokümantasyon Daire Başkanlığı</a:t>
          </a:r>
          <a:endParaRPr lang="tr-TR" sz="800" kern="1200" dirty="0">
            <a:solidFill>
              <a:schemeClr val="tx1"/>
            </a:solidFill>
            <a:latin typeface="Book Antiqua" panose="02040602050305030304" pitchFamily="18" charset="0"/>
          </a:endParaRPr>
        </a:p>
      </dsp:txBody>
      <dsp:txXfrm>
        <a:off x="1937595" y="3832163"/>
        <a:ext cx="891378" cy="622207"/>
      </dsp:txXfrm>
    </dsp:sp>
    <dsp:sp modelId="{8E6EB41B-274A-42F1-B34B-0AC9626C3DBA}">
      <dsp:nvSpPr>
        <dsp:cNvPr id="0" name=""/>
        <dsp:cNvSpPr/>
      </dsp:nvSpPr>
      <dsp:spPr>
        <a:xfrm>
          <a:off x="3021470" y="3798503"/>
          <a:ext cx="756363" cy="667876"/>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Öğrenci İşleri Daire Başkanlığı</a:t>
          </a:r>
          <a:endParaRPr lang="tr-TR" sz="800" kern="1200" dirty="0">
            <a:solidFill>
              <a:schemeClr val="tx1"/>
            </a:solidFill>
            <a:latin typeface="Book Antiqua" panose="02040602050305030304" pitchFamily="18" charset="0"/>
          </a:endParaRPr>
        </a:p>
      </dsp:txBody>
      <dsp:txXfrm>
        <a:off x="3054073" y="3831106"/>
        <a:ext cx="691157" cy="602670"/>
      </dsp:txXfrm>
    </dsp:sp>
    <dsp:sp modelId="{329D4EC5-2536-479C-84C2-8E52023C9572}">
      <dsp:nvSpPr>
        <dsp:cNvPr id="0" name=""/>
        <dsp:cNvSpPr/>
      </dsp:nvSpPr>
      <dsp:spPr>
        <a:xfrm>
          <a:off x="3936670" y="3798503"/>
          <a:ext cx="756363" cy="663890"/>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Personel Daire Başkanlığı</a:t>
          </a:r>
          <a:endParaRPr lang="tr-TR" sz="800" kern="1200" dirty="0">
            <a:solidFill>
              <a:schemeClr val="tx1"/>
            </a:solidFill>
            <a:latin typeface="Book Antiqua" panose="02040602050305030304" pitchFamily="18" charset="0"/>
          </a:endParaRPr>
        </a:p>
      </dsp:txBody>
      <dsp:txXfrm>
        <a:off x="3969078" y="3830911"/>
        <a:ext cx="691547" cy="599074"/>
      </dsp:txXfrm>
    </dsp:sp>
    <dsp:sp modelId="{80CCFFF5-74D3-473C-86BE-283F10C96936}">
      <dsp:nvSpPr>
        <dsp:cNvPr id="0" name=""/>
        <dsp:cNvSpPr/>
      </dsp:nvSpPr>
      <dsp:spPr>
        <a:xfrm>
          <a:off x="4851870" y="3798503"/>
          <a:ext cx="756363" cy="663890"/>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Sağlık Kültür ve Spor Daire Başkanlığı</a:t>
          </a:r>
          <a:endParaRPr lang="tr-TR" sz="800" kern="1200" dirty="0">
            <a:solidFill>
              <a:schemeClr val="tx1"/>
            </a:solidFill>
            <a:latin typeface="Book Antiqua" panose="02040602050305030304" pitchFamily="18" charset="0"/>
          </a:endParaRPr>
        </a:p>
      </dsp:txBody>
      <dsp:txXfrm>
        <a:off x="4884278" y="3830911"/>
        <a:ext cx="691547" cy="599074"/>
      </dsp:txXfrm>
    </dsp:sp>
    <dsp:sp modelId="{A1E843D9-B857-49C6-83FA-5ECA6AAEE34C}">
      <dsp:nvSpPr>
        <dsp:cNvPr id="0" name=""/>
        <dsp:cNvSpPr/>
      </dsp:nvSpPr>
      <dsp:spPr>
        <a:xfrm>
          <a:off x="5767071" y="3798503"/>
          <a:ext cx="756363" cy="663890"/>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Strateji Geliştirme Daire Başkanlığı</a:t>
          </a:r>
          <a:endParaRPr lang="tr-TR" sz="800" kern="1200" dirty="0">
            <a:solidFill>
              <a:schemeClr val="tx1"/>
            </a:solidFill>
            <a:latin typeface="Book Antiqua" panose="02040602050305030304" pitchFamily="18" charset="0"/>
          </a:endParaRPr>
        </a:p>
      </dsp:txBody>
      <dsp:txXfrm>
        <a:off x="5799479" y="3830911"/>
        <a:ext cx="691547" cy="599074"/>
      </dsp:txXfrm>
    </dsp:sp>
    <dsp:sp modelId="{ECEE0CE9-83AE-4061-8B5D-A118A95F5463}">
      <dsp:nvSpPr>
        <dsp:cNvPr id="0" name=""/>
        <dsp:cNvSpPr/>
      </dsp:nvSpPr>
      <dsp:spPr>
        <a:xfrm>
          <a:off x="6682271" y="3798503"/>
          <a:ext cx="756363" cy="663890"/>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Yapı İşleri ve Teknik Daire Başkanlığı</a:t>
          </a:r>
          <a:endParaRPr lang="tr-TR" sz="800" kern="1200" dirty="0">
            <a:solidFill>
              <a:schemeClr val="tx1"/>
            </a:solidFill>
            <a:latin typeface="Book Antiqua" panose="02040602050305030304" pitchFamily="18" charset="0"/>
          </a:endParaRPr>
        </a:p>
      </dsp:txBody>
      <dsp:txXfrm>
        <a:off x="6714679" y="3830911"/>
        <a:ext cx="691547" cy="599074"/>
      </dsp:txXfrm>
    </dsp:sp>
    <dsp:sp modelId="{9132EBDC-DD85-4A1F-84DE-B8C25749B1DC}">
      <dsp:nvSpPr>
        <dsp:cNvPr id="0" name=""/>
        <dsp:cNvSpPr/>
      </dsp:nvSpPr>
      <dsp:spPr>
        <a:xfrm>
          <a:off x="7597471" y="3798503"/>
          <a:ext cx="756363" cy="663890"/>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Hukuk Müşavirliği</a:t>
          </a:r>
          <a:endParaRPr lang="tr-TR" sz="800" kern="1200" dirty="0">
            <a:solidFill>
              <a:schemeClr val="tx1"/>
            </a:solidFill>
            <a:latin typeface="Book Antiqua" panose="02040602050305030304" pitchFamily="18" charset="0"/>
          </a:endParaRPr>
        </a:p>
      </dsp:txBody>
      <dsp:txXfrm>
        <a:off x="7629879" y="3830911"/>
        <a:ext cx="691547" cy="599074"/>
      </dsp:txXfrm>
    </dsp:sp>
    <dsp:sp modelId="{68FE363D-0238-4559-BF2F-D9E7D612BB96}">
      <dsp:nvSpPr>
        <dsp:cNvPr id="0" name=""/>
        <dsp:cNvSpPr/>
      </dsp:nvSpPr>
      <dsp:spPr>
        <a:xfrm>
          <a:off x="8512671" y="3798503"/>
          <a:ext cx="756363" cy="663890"/>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Özel Kalem Müdürlüğü</a:t>
          </a:r>
          <a:endParaRPr lang="tr-TR" sz="800" kern="1200" dirty="0">
            <a:solidFill>
              <a:schemeClr val="tx1"/>
            </a:solidFill>
            <a:latin typeface="Book Antiqua" panose="02040602050305030304" pitchFamily="18" charset="0"/>
          </a:endParaRPr>
        </a:p>
      </dsp:txBody>
      <dsp:txXfrm>
        <a:off x="8545079" y="3830911"/>
        <a:ext cx="691547" cy="599074"/>
      </dsp:txXfrm>
    </dsp:sp>
    <dsp:sp modelId="{7C30054E-05EE-4CF8-8C0A-6A53D7D584EC}">
      <dsp:nvSpPr>
        <dsp:cNvPr id="0" name=""/>
        <dsp:cNvSpPr/>
      </dsp:nvSpPr>
      <dsp:spPr>
        <a:xfrm>
          <a:off x="9427871" y="3798503"/>
          <a:ext cx="756363" cy="663890"/>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Yazı İşleri Müdürlüğü</a:t>
          </a:r>
          <a:endParaRPr lang="tr-TR" sz="800" kern="1200" dirty="0">
            <a:solidFill>
              <a:schemeClr val="tx1"/>
            </a:solidFill>
            <a:latin typeface="Book Antiqua" panose="02040602050305030304" pitchFamily="18" charset="0"/>
          </a:endParaRPr>
        </a:p>
      </dsp:txBody>
      <dsp:txXfrm>
        <a:off x="9460279" y="3830911"/>
        <a:ext cx="691547" cy="599074"/>
      </dsp:txXfrm>
    </dsp:sp>
    <dsp:sp modelId="{AF5186E2-A52A-4EB8-A302-A53F5CBF84D4}">
      <dsp:nvSpPr>
        <dsp:cNvPr id="0" name=""/>
        <dsp:cNvSpPr/>
      </dsp:nvSpPr>
      <dsp:spPr>
        <a:xfrm>
          <a:off x="10343071" y="3798503"/>
          <a:ext cx="756363" cy="663890"/>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Kamu Düzeni ve Güvenlik Hizmetleri Müdürlüğü</a:t>
          </a:r>
          <a:endParaRPr lang="tr-TR" sz="800" kern="1200" dirty="0">
            <a:solidFill>
              <a:schemeClr val="tx1"/>
            </a:solidFill>
            <a:latin typeface="Book Antiqua" panose="02040602050305030304" pitchFamily="18" charset="0"/>
          </a:endParaRPr>
        </a:p>
      </dsp:txBody>
      <dsp:txXfrm>
        <a:off x="10375479" y="3830911"/>
        <a:ext cx="691547" cy="599074"/>
      </dsp:txXfrm>
    </dsp:sp>
    <dsp:sp modelId="{FC86F6B3-B0C2-41A8-9CFD-DC67403BA746}">
      <dsp:nvSpPr>
        <dsp:cNvPr id="0" name=""/>
        <dsp:cNvSpPr/>
      </dsp:nvSpPr>
      <dsp:spPr>
        <a:xfrm>
          <a:off x="11258271" y="3798503"/>
          <a:ext cx="756363" cy="663890"/>
        </a:xfrm>
        <a:prstGeom prst="roundRect">
          <a:avLst/>
        </a:prstGeom>
        <a:solidFill>
          <a:schemeClr val="accent1">
            <a:lumMod val="60000"/>
            <a:lumOff val="40000"/>
          </a:schemeClr>
        </a:solidFill>
        <a:ln w="15875" cap="rnd"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r>
            <a:rPr lang="tr-TR" sz="800" kern="1200" dirty="0" smtClean="0">
              <a:solidFill>
                <a:schemeClr val="tx1"/>
              </a:solidFill>
              <a:latin typeface="Book Antiqua" panose="02040602050305030304" pitchFamily="18" charset="0"/>
            </a:rPr>
            <a:t>Basın Yayın ve Halkla İlişkiler Birimi</a:t>
          </a:r>
          <a:endParaRPr lang="tr-TR" sz="800" kern="1200" dirty="0">
            <a:solidFill>
              <a:schemeClr val="tx1"/>
            </a:solidFill>
            <a:latin typeface="Book Antiqua" panose="02040602050305030304" pitchFamily="18" charset="0"/>
          </a:endParaRPr>
        </a:p>
      </dsp:txBody>
      <dsp:txXfrm>
        <a:off x="11290679" y="3830911"/>
        <a:ext cx="691547" cy="59907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3B1338-79B3-49F2-B9DA-859AE4A4F914}">
      <dsp:nvSpPr>
        <dsp:cNvPr id="0" name=""/>
        <dsp:cNvSpPr/>
      </dsp:nvSpPr>
      <dsp:spPr>
        <a:xfrm>
          <a:off x="3897258" y="747536"/>
          <a:ext cx="2136285" cy="1079204"/>
        </a:xfrm>
        <a:custGeom>
          <a:avLst/>
          <a:gdLst/>
          <a:ahLst/>
          <a:cxnLst/>
          <a:rect l="0" t="0" r="0" b="0"/>
          <a:pathLst>
            <a:path>
              <a:moveTo>
                <a:pt x="0" y="0"/>
              </a:moveTo>
              <a:lnTo>
                <a:pt x="0" y="467137"/>
              </a:lnTo>
              <a:lnTo>
                <a:pt x="2136285" y="467137"/>
              </a:lnTo>
              <a:lnTo>
                <a:pt x="2136285" y="1079204"/>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2F47E2-FF99-498A-A854-31DD5CBD09F4}">
      <dsp:nvSpPr>
        <dsp:cNvPr id="0" name=""/>
        <dsp:cNvSpPr/>
      </dsp:nvSpPr>
      <dsp:spPr>
        <a:xfrm>
          <a:off x="1786883" y="747536"/>
          <a:ext cx="2110374" cy="1048163"/>
        </a:xfrm>
        <a:custGeom>
          <a:avLst/>
          <a:gdLst/>
          <a:ahLst/>
          <a:cxnLst/>
          <a:rect l="0" t="0" r="0" b="0"/>
          <a:pathLst>
            <a:path>
              <a:moveTo>
                <a:pt x="2110374" y="0"/>
              </a:moveTo>
              <a:lnTo>
                <a:pt x="2110374" y="436097"/>
              </a:lnTo>
              <a:lnTo>
                <a:pt x="0" y="436097"/>
              </a:lnTo>
              <a:lnTo>
                <a:pt x="0" y="104816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364740-F9E7-4853-A6A8-8AD508561374}">
      <dsp:nvSpPr>
        <dsp:cNvPr id="0" name=""/>
        <dsp:cNvSpPr/>
      </dsp:nvSpPr>
      <dsp:spPr>
        <a:xfrm>
          <a:off x="2190585" y="0"/>
          <a:ext cx="3413347" cy="747536"/>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b="1" kern="1200" dirty="0" smtClean="0">
              <a:latin typeface="Book Antiqua" panose="02040602050305030304" pitchFamily="18" charset="0"/>
            </a:rPr>
            <a:t>KÜTÜPHANE VE DOKÜMANTASYON DAİRE BAŞKANLIĞI</a:t>
          </a:r>
          <a:endParaRPr lang="tr-TR" sz="1200" b="1" kern="1200" dirty="0">
            <a:latin typeface="Book Antiqua" panose="02040602050305030304" pitchFamily="18" charset="0"/>
          </a:endParaRPr>
        </a:p>
      </dsp:txBody>
      <dsp:txXfrm>
        <a:off x="2190585" y="0"/>
        <a:ext cx="3413347" cy="747536"/>
      </dsp:txXfrm>
    </dsp:sp>
    <dsp:sp modelId="{9FCD13E3-5E6D-4C1A-8003-EA42BB8D8703}">
      <dsp:nvSpPr>
        <dsp:cNvPr id="0" name=""/>
        <dsp:cNvSpPr/>
      </dsp:nvSpPr>
      <dsp:spPr>
        <a:xfrm>
          <a:off x="166190" y="1795700"/>
          <a:ext cx="3241385" cy="1016641"/>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latin typeface="Book Antiqua" panose="02040602050305030304" pitchFamily="18" charset="0"/>
            </a:rPr>
            <a:t>DOKÜMANTASYON ŞUBE MÜDÜRLÜĞÜ</a:t>
          </a:r>
          <a:endParaRPr lang="tr-TR" sz="1200" kern="1200" dirty="0">
            <a:latin typeface="Book Antiqua" panose="02040602050305030304" pitchFamily="18" charset="0"/>
          </a:endParaRPr>
        </a:p>
      </dsp:txBody>
      <dsp:txXfrm>
        <a:off x="166190" y="1795700"/>
        <a:ext cx="3241385" cy="1016641"/>
      </dsp:txXfrm>
    </dsp:sp>
    <dsp:sp modelId="{159B8785-FB00-44A0-93A3-C337DC02C15F}">
      <dsp:nvSpPr>
        <dsp:cNvPr id="0" name=""/>
        <dsp:cNvSpPr/>
      </dsp:nvSpPr>
      <dsp:spPr>
        <a:xfrm>
          <a:off x="4396384" y="1826740"/>
          <a:ext cx="3274320" cy="971990"/>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latin typeface="Book Antiqua" panose="02040602050305030304" pitchFamily="18" charset="0"/>
            </a:rPr>
            <a:t>KÜTÜPHANE ŞUBE MÜDÜRLÜĞÜ</a:t>
          </a:r>
          <a:endParaRPr lang="tr-TR" sz="1200" kern="1200" dirty="0">
            <a:latin typeface="Book Antiqua" panose="02040602050305030304" pitchFamily="18" charset="0"/>
          </a:endParaRPr>
        </a:p>
      </dsp:txBody>
      <dsp:txXfrm>
        <a:off x="4396384" y="1826740"/>
        <a:ext cx="3274320" cy="97199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2EBC4-029B-4CE0-B283-4A163A7831C6}">
      <dsp:nvSpPr>
        <dsp:cNvPr id="0" name=""/>
        <dsp:cNvSpPr/>
      </dsp:nvSpPr>
      <dsp:spPr>
        <a:xfrm>
          <a:off x="4582966" y="915414"/>
          <a:ext cx="3721170" cy="718242"/>
        </a:xfrm>
        <a:custGeom>
          <a:avLst/>
          <a:gdLst/>
          <a:ahLst/>
          <a:cxnLst/>
          <a:rect l="0" t="0" r="0" b="0"/>
          <a:pathLst>
            <a:path>
              <a:moveTo>
                <a:pt x="0" y="0"/>
              </a:moveTo>
              <a:lnTo>
                <a:pt x="0" y="556257"/>
              </a:lnTo>
              <a:lnTo>
                <a:pt x="3721170" y="556257"/>
              </a:lnTo>
              <a:lnTo>
                <a:pt x="3721170" y="7182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B5A604-B28F-49A1-972D-9011AE88D797}">
      <dsp:nvSpPr>
        <dsp:cNvPr id="0" name=""/>
        <dsp:cNvSpPr/>
      </dsp:nvSpPr>
      <dsp:spPr>
        <a:xfrm>
          <a:off x="4582966" y="915414"/>
          <a:ext cx="1854484" cy="718242"/>
        </a:xfrm>
        <a:custGeom>
          <a:avLst/>
          <a:gdLst/>
          <a:ahLst/>
          <a:cxnLst/>
          <a:rect l="0" t="0" r="0" b="0"/>
          <a:pathLst>
            <a:path>
              <a:moveTo>
                <a:pt x="0" y="0"/>
              </a:moveTo>
              <a:lnTo>
                <a:pt x="0" y="556257"/>
              </a:lnTo>
              <a:lnTo>
                <a:pt x="1854484" y="556257"/>
              </a:lnTo>
              <a:lnTo>
                <a:pt x="1854484" y="7182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F3E0BB-A715-47D4-85D1-5A2EA5CC64D8}">
      <dsp:nvSpPr>
        <dsp:cNvPr id="0" name=""/>
        <dsp:cNvSpPr/>
      </dsp:nvSpPr>
      <dsp:spPr>
        <a:xfrm>
          <a:off x="4525043" y="915414"/>
          <a:ext cx="91440" cy="718242"/>
        </a:xfrm>
        <a:custGeom>
          <a:avLst/>
          <a:gdLst/>
          <a:ahLst/>
          <a:cxnLst/>
          <a:rect l="0" t="0" r="0" b="0"/>
          <a:pathLst>
            <a:path>
              <a:moveTo>
                <a:pt x="57922" y="0"/>
              </a:moveTo>
              <a:lnTo>
                <a:pt x="57922" y="556257"/>
              </a:lnTo>
              <a:lnTo>
                <a:pt x="45720" y="556257"/>
              </a:lnTo>
              <a:lnTo>
                <a:pt x="45720" y="7182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8EAE3A-3EB2-45A3-B15A-AD104CE4A88F}">
      <dsp:nvSpPr>
        <dsp:cNvPr id="0" name=""/>
        <dsp:cNvSpPr/>
      </dsp:nvSpPr>
      <dsp:spPr>
        <a:xfrm>
          <a:off x="2671170" y="915414"/>
          <a:ext cx="1911795" cy="718242"/>
        </a:xfrm>
        <a:custGeom>
          <a:avLst/>
          <a:gdLst/>
          <a:ahLst/>
          <a:cxnLst/>
          <a:rect l="0" t="0" r="0" b="0"/>
          <a:pathLst>
            <a:path>
              <a:moveTo>
                <a:pt x="1911795" y="0"/>
              </a:moveTo>
              <a:lnTo>
                <a:pt x="1911795" y="556257"/>
              </a:lnTo>
              <a:lnTo>
                <a:pt x="0" y="556257"/>
              </a:lnTo>
              <a:lnTo>
                <a:pt x="0" y="7182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422711-B727-4BD8-8A15-027E3FC2C377}">
      <dsp:nvSpPr>
        <dsp:cNvPr id="0" name=""/>
        <dsp:cNvSpPr/>
      </dsp:nvSpPr>
      <dsp:spPr>
        <a:xfrm>
          <a:off x="771577" y="915414"/>
          <a:ext cx="3811388" cy="718242"/>
        </a:xfrm>
        <a:custGeom>
          <a:avLst/>
          <a:gdLst/>
          <a:ahLst/>
          <a:cxnLst/>
          <a:rect l="0" t="0" r="0" b="0"/>
          <a:pathLst>
            <a:path>
              <a:moveTo>
                <a:pt x="3811388" y="0"/>
              </a:moveTo>
              <a:lnTo>
                <a:pt x="3811388" y="556257"/>
              </a:lnTo>
              <a:lnTo>
                <a:pt x="0" y="556257"/>
              </a:lnTo>
              <a:lnTo>
                <a:pt x="0" y="718242"/>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AC4536-6ACE-4C14-A759-619D9F8CBA9B}">
      <dsp:nvSpPr>
        <dsp:cNvPr id="0" name=""/>
        <dsp:cNvSpPr/>
      </dsp:nvSpPr>
      <dsp:spPr>
        <a:xfrm>
          <a:off x="3050246" y="234112"/>
          <a:ext cx="3065439" cy="681302"/>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tr-TR" sz="1200" kern="1200" dirty="0" smtClean="0">
              <a:latin typeface="Book Antiqua" panose="02040602050305030304" pitchFamily="18" charset="0"/>
            </a:rPr>
            <a:t>PERSONEL DAİRE BAŞKANLIĞI</a:t>
          </a:r>
          <a:endParaRPr lang="tr-TR" sz="1200" kern="1200" dirty="0">
            <a:latin typeface="Book Antiqua" panose="02040602050305030304" pitchFamily="18" charset="0"/>
          </a:endParaRPr>
        </a:p>
      </dsp:txBody>
      <dsp:txXfrm>
        <a:off x="3050246" y="234112"/>
        <a:ext cx="3065439" cy="681302"/>
      </dsp:txXfrm>
    </dsp:sp>
    <dsp:sp modelId="{BE8DAC42-B565-4CFF-87C5-255F22B21345}">
      <dsp:nvSpPr>
        <dsp:cNvPr id="0" name=""/>
        <dsp:cNvSpPr/>
      </dsp:nvSpPr>
      <dsp:spPr>
        <a:xfrm>
          <a:off x="219" y="1633656"/>
          <a:ext cx="1542716" cy="77135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dirty="0" smtClean="0">
              <a:latin typeface="Book Antiqua" panose="02040602050305030304" pitchFamily="18" charset="0"/>
            </a:rPr>
            <a:t>AKADEMİK PERSONEL ŞUBE MÜDÜRLÜĞÜ</a:t>
          </a:r>
          <a:endParaRPr lang="tr-TR" sz="1000" kern="1200" dirty="0">
            <a:latin typeface="Book Antiqua" panose="02040602050305030304" pitchFamily="18" charset="0"/>
          </a:endParaRPr>
        </a:p>
      </dsp:txBody>
      <dsp:txXfrm>
        <a:off x="219" y="1633656"/>
        <a:ext cx="1542716" cy="771358"/>
      </dsp:txXfrm>
    </dsp:sp>
    <dsp:sp modelId="{2034387A-8ECC-4A0B-8507-C780CA3A64D5}">
      <dsp:nvSpPr>
        <dsp:cNvPr id="0" name=""/>
        <dsp:cNvSpPr/>
      </dsp:nvSpPr>
      <dsp:spPr>
        <a:xfrm>
          <a:off x="1866906" y="1633656"/>
          <a:ext cx="1608528" cy="77135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dirty="0" smtClean="0">
              <a:latin typeface="Book Antiqua" panose="02040602050305030304" pitchFamily="18" charset="0"/>
            </a:rPr>
            <a:t>İDARİ PERSONEL ŞUBE MÜDÜRLÜĞÜ</a:t>
          </a:r>
          <a:endParaRPr lang="tr-TR" sz="1000" kern="1200" dirty="0">
            <a:latin typeface="Book Antiqua" panose="02040602050305030304" pitchFamily="18" charset="0"/>
          </a:endParaRPr>
        </a:p>
      </dsp:txBody>
      <dsp:txXfrm>
        <a:off x="1866906" y="1633656"/>
        <a:ext cx="1608528" cy="771358"/>
      </dsp:txXfrm>
    </dsp:sp>
    <dsp:sp modelId="{55A0FC04-257D-40C9-B710-4BCF863F6AFB}">
      <dsp:nvSpPr>
        <dsp:cNvPr id="0" name=""/>
        <dsp:cNvSpPr/>
      </dsp:nvSpPr>
      <dsp:spPr>
        <a:xfrm>
          <a:off x="3799405" y="1633656"/>
          <a:ext cx="1542716" cy="77135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dirty="0" smtClean="0">
              <a:latin typeface="Book Antiqua" panose="02040602050305030304" pitchFamily="18" charset="0"/>
            </a:rPr>
            <a:t>TERFİ - EMEKLİLİK ŞUBE MÜDÜRLÜĞÜ</a:t>
          </a:r>
          <a:endParaRPr lang="tr-TR" sz="1000" kern="1200" dirty="0">
            <a:latin typeface="Book Antiqua" panose="02040602050305030304" pitchFamily="18" charset="0"/>
          </a:endParaRPr>
        </a:p>
      </dsp:txBody>
      <dsp:txXfrm>
        <a:off x="3799405" y="1633656"/>
        <a:ext cx="1542716" cy="771358"/>
      </dsp:txXfrm>
    </dsp:sp>
    <dsp:sp modelId="{CDE3E4F1-F308-4EC8-882B-0A158DAACA59}">
      <dsp:nvSpPr>
        <dsp:cNvPr id="0" name=""/>
        <dsp:cNvSpPr/>
      </dsp:nvSpPr>
      <dsp:spPr>
        <a:xfrm>
          <a:off x="5666092" y="1633656"/>
          <a:ext cx="1542716" cy="77135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dirty="0" smtClean="0">
              <a:latin typeface="Book Antiqua" panose="02040602050305030304" pitchFamily="18" charset="0"/>
            </a:rPr>
            <a:t>SİCİL-DİSİPLİN VE HİZMETİÇİ EĞİTİM ŞUBE MÜDÜRLÜĞÜ</a:t>
          </a:r>
          <a:endParaRPr lang="tr-TR" sz="1000" kern="1200" dirty="0">
            <a:latin typeface="Book Antiqua" panose="02040602050305030304" pitchFamily="18" charset="0"/>
          </a:endParaRPr>
        </a:p>
      </dsp:txBody>
      <dsp:txXfrm>
        <a:off x="5666092" y="1633656"/>
        <a:ext cx="1542716" cy="771358"/>
      </dsp:txXfrm>
    </dsp:sp>
    <dsp:sp modelId="{7AF274D6-2622-4839-96F6-0B850E89AB54}">
      <dsp:nvSpPr>
        <dsp:cNvPr id="0" name=""/>
        <dsp:cNvSpPr/>
      </dsp:nvSpPr>
      <dsp:spPr>
        <a:xfrm>
          <a:off x="7532779" y="1633656"/>
          <a:ext cx="1542716" cy="771358"/>
        </a:xfrm>
        <a:prstGeom prst="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tr-TR" sz="1000" kern="1200" dirty="0" smtClean="0">
              <a:latin typeface="Book Antiqua" panose="02040602050305030304" pitchFamily="18" charset="0"/>
            </a:rPr>
            <a:t>SAĞLIK GÖREVLENDİRME İZİN ŞUBE MÜDÜRLÜĞÜ</a:t>
          </a:r>
          <a:endParaRPr lang="tr-TR" sz="1000" kern="1200" dirty="0">
            <a:latin typeface="Book Antiqua" panose="02040602050305030304" pitchFamily="18" charset="0"/>
          </a:endParaRPr>
        </a:p>
      </dsp:txBody>
      <dsp:txXfrm>
        <a:off x="7532779" y="1633656"/>
        <a:ext cx="1542716" cy="77135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31AE1D61-4F81-4042-8553-60BECA94159F}" type="datetimeFigureOut">
              <a:rPr lang="tr-TR" smtClean="0"/>
              <a:t>16.01.2019</a:t>
            </a:fld>
            <a:endParaRPr lang="tr-TR"/>
          </a:p>
        </p:txBody>
      </p:sp>
      <p:sp>
        <p:nvSpPr>
          <p:cNvPr id="4" name="Slayt Görüntüsü Yer Tutucusu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E2E4B2FE-F0A1-4F16-89D5-90C35B97C728}" type="slidenum">
              <a:rPr lang="tr-TR" smtClean="0"/>
              <a:t>‹#›</a:t>
            </a:fld>
            <a:endParaRPr lang="tr-TR"/>
          </a:p>
        </p:txBody>
      </p:sp>
    </p:spTree>
    <p:extLst>
      <p:ext uri="{BB962C8B-B14F-4D97-AF65-F5344CB8AC3E}">
        <p14:creationId xmlns:p14="http://schemas.microsoft.com/office/powerpoint/2010/main" val="537603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pPr>
              <a:defRPr/>
            </a:pPr>
            <a:fld id="{26E407F4-A499-458F-AC3F-EF894E189E7E}" type="slidenum">
              <a:rPr lang="en-US" smtClean="0"/>
              <a:pPr>
                <a:defRPr/>
              </a:pPr>
              <a:t>6</a:t>
            </a:fld>
            <a:endParaRPr lang="en-US"/>
          </a:p>
        </p:txBody>
      </p:sp>
    </p:spTree>
    <p:extLst>
      <p:ext uri="{BB962C8B-B14F-4D97-AF65-F5344CB8AC3E}">
        <p14:creationId xmlns:p14="http://schemas.microsoft.com/office/powerpoint/2010/main" val="166188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tr-TR" smtClean="0"/>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1157023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2891997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smtClean="0"/>
              <a:t>Asıl başlık stili için tıklatın</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118764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a:xfrm>
            <a:off x="5332412" y="5883275"/>
            <a:ext cx="4324044" cy="365125"/>
          </a:xfrm>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838961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10951856" y="5867131"/>
            <a:ext cx="551167" cy="365125"/>
          </a:xfrm>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216313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3154973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E94A852B-9355-466C-BBE5-AE74EB0E721C}" type="datetimeFigureOut">
              <a:rPr lang="tr-TR" smtClean="0"/>
              <a:t>16.01.2019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2983238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E94A852B-9355-466C-BBE5-AE74EB0E721C}" type="datetimeFigureOut">
              <a:rPr lang="tr-TR" smtClean="0"/>
              <a:t>16.01.2019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3219700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E94A852B-9355-466C-BBE5-AE74EB0E721C}" type="datetimeFigureOut">
              <a:rPr lang="tr-TR" smtClean="0"/>
              <a:t>16.01.2019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1906529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4A852B-9355-466C-BBE5-AE74EB0E721C}" type="datetimeFigureOut">
              <a:rPr lang="tr-TR" smtClean="0"/>
              <a:t>16.01.2019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3957041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E94A852B-9355-466C-BBE5-AE74EB0E721C}" type="datetimeFigureOut">
              <a:rPr lang="tr-TR" smtClean="0"/>
              <a:t>16.01.2019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4270926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266807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tr-TR" smtClean="0"/>
              <a:t>Asıl başlık stili için tıklatın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E94A852B-9355-466C-BBE5-AE74EB0E721C}" type="datetimeFigureOut">
              <a:rPr lang="tr-TR" smtClean="0"/>
              <a:t>16.01.2019</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3480165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E94A852B-9355-466C-BBE5-AE74EB0E721C}" type="datetimeFigureOut">
              <a:rPr lang="tr-TR" smtClean="0"/>
              <a:t>16.01.2019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1121777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3582460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317156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3698390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tr-TR" smtClean="0"/>
              <a:t>Asıl metin stillerini düzenle</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2887469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tr-TR" smtClean="0"/>
              <a:t>Asıl metin stillerini düzenle</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1278846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33226947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1418231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tr-TR" smtClean="0"/>
              <a:t>Asıl başlık stili için tıklatın</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E94A852B-9355-466C-BBE5-AE74EB0E721C}" type="datetimeFigureOut">
              <a:rPr lang="tr-TR" smtClean="0"/>
              <a:t>16.01.2019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2245606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E94A852B-9355-466C-BBE5-AE74EB0E721C}" type="datetimeFigureOut">
              <a:rPr lang="tr-TR" smtClean="0"/>
              <a:t>16.01.2019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39758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845127" y="2507550"/>
            <a:ext cx="5156200" cy="3680525"/>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172200" y="2507550"/>
            <a:ext cx="5181601" cy="3680525"/>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Date Placeholder 6"/>
          <p:cNvSpPr>
            <a:spLocks noGrp="1"/>
          </p:cNvSpPr>
          <p:nvPr>
            <p:ph type="dt" sz="half" idx="10"/>
          </p:nvPr>
        </p:nvSpPr>
        <p:spPr/>
        <p:txBody>
          <a:bodyPr/>
          <a:lstStyle/>
          <a:p>
            <a:fld id="{E94A852B-9355-466C-BBE5-AE74EB0E721C}" type="datetimeFigureOut">
              <a:rPr lang="tr-TR" smtClean="0"/>
              <a:t>16.01.2019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376D2A0F-2763-460D-BFC5-382AEC85542A}" type="slidenum">
              <a:rPr lang="tr-TR" smtClean="0"/>
              <a:t>‹#›</a:t>
            </a:fld>
            <a:endParaRPr lang="tr-TR"/>
          </a:p>
        </p:txBody>
      </p:sp>
      <p:sp>
        <p:nvSpPr>
          <p:cNvPr id="10" name="Title 9"/>
          <p:cNvSpPr>
            <a:spLocks noGrp="1"/>
          </p:cNvSpPr>
          <p:nvPr>
            <p:ph type="title"/>
          </p:nvPr>
        </p:nvSpPr>
        <p:spPr/>
        <p:txBody>
          <a:bodyPr/>
          <a:lstStyle/>
          <a:p>
            <a:r>
              <a:rPr lang="tr-TR" smtClean="0"/>
              <a:t>Asıl başlık stili için tıklatın</a:t>
            </a:r>
            <a:endParaRPr lang="en-US" dirty="0"/>
          </a:p>
        </p:txBody>
      </p:sp>
    </p:spTree>
    <p:extLst>
      <p:ext uri="{BB962C8B-B14F-4D97-AF65-F5344CB8AC3E}">
        <p14:creationId xmlns:p14="http://schemas.microsoft.com/office/powerpoint/2010/main" val="1792167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94A852B-9355-466C-BBE5-AE74EB0E721C}" type="datetimeFigureOut">
              <a:rPr lang="tr-TR" smtClean="0"/>
              <a:t>16.01.2019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376D2A0F-2763-460D-BFC5-382AEC85542A}" type="slidenum">
              <a:rPr lang="tr-TR" smtClean="0"/>
              <a:t>‹#›</a:t>
            </a:fld>
            <a:endParaRPr lang="tr-TR"/>
          </a:p>
        </p:txBody>
      </p:sp>
      <p:sp>
        <p:nvSpPr>
          <p:cNvPr id="6" name="Title 5"/>
          <p:cNvSpPr>
            <a:spLocks noGrp="1"/>
          </p:cNvSpPr>
          <p:nvPr>
            <p:ph type="title"/>
          </p:nvPr>
        </p:nvSpPr>
        <p:spPr/>
        <p:txBody>
          <a:bodyPr/>
          <a:lstStyle/>
          <a:p>
            <a:r>
              <a:rPr lang="tr-TR" smtClean="0"/>
              <a:t>Asıl başlık stili için tıklatın</a:t>
            </a:r>
            <a:endParaRPr lang="en-US"/>
          </a:p>
        </p:txBody>
      </p:sp>
    </p:spTree>
    <p:extLst>
      <p:ext uri="{BB962C8B-B14F-4D97-AF65-F5344CB8AC3E}">
        <p14:creationId xmlns:p14="http://schemas.microsoft.com/office/powerpoint/2010/main" val="2088636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4A852B-9355-466C-BBE5-AE74EB0E721C}" type="datetimeFigureOut">
              <a:rPr lang="tr-TR" smtClean="0"/>
              <a:t>16.01.2019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927161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tr-TR" smtClean="0"/>
              <a:t>Asıl başlık stili için tıklatın</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E94A852B-9355-466C-BBE5-AE74EB0E721C}" type="datetimeFigureOut">
              <a:rPr lang="tr-TR" smtClean="0"/>
              <a:t>16.01.2019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59171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tr-TR" smtClean="0"/>
              <a:t>Asıl başlık stili için tıklatın</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E94A852B-9355-466C-BBE5-AE74EB0E721C}" type="datetimeFigureOut">
              <a:rPr lang="tr-TR" smtClean="0"/>
              <a:t>16.01.2019</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76D2A0F-2763-460D-BFC5-382AEC85542A}" type="slidenum">
              <a:rPr lang="tr-TR" smtClean="0"/>
              <a:t>‹#›</a:t>
            </a:fld>
            <a:endParaRPr lang="tr-TR"/>
          </a:p>
        </p:txBody>
      </p:sp>
    </p:spTree>
    <p:extLst>
      <p:ext uri="{BB962C8B-B14F-4D97-AF65-F5344CB8AC3E}">
        <p14:creationId xmlns:p14="http://schemas.microsoft.com/office/powerpoint/2010/main" val="2570679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E94A852B-9355-466C-BBE5-AE74EB0E721C}" type="datetimeFigureOut">
              <a:rPr lang="tr-TR" smtClean="0"/>
              <a:t>16.01.2019</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tr-TR"/>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76D2A0F-2763-460D-BFC5-382AEC85542A}" type="slidenum">
              <a:rPr lang="tr-TR" smtClean="0"/>
              <a:t>‹#›</a:t>
            </a:fld>
            <a:endParaRPr lang="tr-TR"/>
          </a:p>
        </p:txBody>
      </p:sp>
    </p:spTree>
    <p:extLst>
      <p:ext uri="{BB962C8B-B14F-4D97-AF65-F5344CB8AC3E}">
        <p14:creationId xmlns:p14="http://schemas.microsoft.com/office/powerpoint/2010/main" val="195934241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94A852B-9355-466C-BBE5-AE74EB0E721C}" type="datetimeFigureOut">
              <a:rPr lang="tr-TR" smtClean="0"/>
              <a:t>16.01.2019</a:t>
            </a:fld>
            <a:endParaRPr lang="tr-TR"/>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tr-TR"/>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76D2A0F-2763-460D-BFC5-382AEC85542A}" type="slidenum">
              <a:rPr lang="tr-TR" smtClean="0"/>
              <a:t>‹#›</a:t>
            </a:fld>
            <a:endParaRPr lang="tr-TR"/>
          </a:p>
        </p:txBody>
      </p:sp>
    </p:spTree>
    <p:extLst>
      <p:ext uri="{BB962C8B-B14F-4D97-AF65-F5344CB8AC3E}">
        <p14:creationId xmlns:p14="http://schemas.microsoft.com/office/powerpoint/2010/main" val="2211095223"/>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6.jpg"/><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13.xml"/><Relationship Id="rId4" Type="http://schemas.openxmlformats.org/officeDocument/2006/relationships/image" Target="../media/image35.jp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jpg"/><Relationship Id="rId7" Type="http://schemas.openxmlformats.org/officeDocument/2006/relationships/image" Target="../media/image43.pn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diagramData" Target="../diagrams/data5.xml"/><Relationship Id="rId26" Type="http://schemas.openxmlformats.org/officeDocument/2006/relationships/diagramColors" Target="../diagrams/colors6.xml"/><Relationship Id="rId3" Type="http://schemas.openxmlformats.org/officeDocument/2006/relationships/diagramData" Target="../diagrams/data2.xml"/><Relationship Id="rId21" Type="http://schemas.openxmlformats.org/officeDocument/2006/relationships/diagramColors" Target="../diagrams/colors5.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5" Type="http://schemas.openxmlformats.org/officeDocument/2006/relationships/diagramQuickStyle" Target="../diagrams/quickStyle6.xml"/><Relationship Id="rId2" Type="http://schemas.openxmlformats.org/officeDocument/2006/relationships/notesSlide" Target="../notesSlides/notesSlide1.xml"/><Relationship Id="rId16" Type="http://schemas.openxmlformats.org/officeDocument/2006/relationships/diagramColors" Target="../diagrams/colors4.xml"/><Relationship Id="rId20" Type="http://schemas.openxmlformats.org/officeDocument/2006/relationships/diagramQuickStyle" Target="../diagrams/quickStyle5.xml"/><Relationship Id="rId1" Type="http://schemas.openxmlformats.org/officeDocument/2006/relationships/slideLayout" Target="../slideLayouts/slideLayout18.xml"/><Relationship Id="rId6" Type="http://schemas.openxmlformats.org/officeDocument/2006/relationships/diagramColors" Target="../diagrams/colors2.xml"/><Relationship Id="rId11" Type="http://schemas.openxmlformats.org/officeDocument/2006/relationships/diagramColors" Target="../diagrams/colors3.xml"/><Relationship Id="rId24" Type="http://schemas.openxmlformats.org/officeDocument/2006/relationships/diagramLayout" Target="../diagrams/layout6.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23" Type="http://schemas.openxmlformats.org/officeDocument/2006/relationships/diagramData" Target="../diagrams/data6.xml"/><Relationship Id="rId10" Type="http://schemas.openxmlformats.org/officeDocument/2006/relationships/diagramQuickStyle" Target="../diagrams/quickStyle3.xml"/><Relationship Id="rId19" Type="http://schemas.openxmlformats.org/officeDocument/2006/relationships/diagramLayout" Target="../diagrams/layout5.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 Id="rId22" Type="http://schemas.microsoft.com/office/2007/relationships/diagramDrawing" Target="../diagrams/drawing5.xml"/><Relationship Id="rId27" Type="http://schemas.microsoft.com/office/2007/relationships/diagramDrawing" Target="../diagrams/drawing6.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998221" y="3017520"/>
            <a:ext cx="10436224" cy="2747554"/>
          </a:xfrm>
        </p:spPr>
        <p:txBody>
          <a:bodyPr>
            <a:normAutofit/>
          </a:bodyPr>
          <a:lstStyle/>
          <a:p>
            <a:pPr algn="l"/>
            <a:r>
              <a:rPr lang="tr-TR" sz="2400" b="1" dirty="0" smtClean="0">
                <a:effectLst>
                  <a:outerShdw blurRad="38100" dist="38100" dir="2700000" algn="tl">
                    <a:srgbClr val="000000">
                      <a:alpha val="43137"/>
                    </a:srgbClr>
                  </a:outerShdw>
                </a:effectLst>
                <a:latin typeface="Book Antiqua" panose="02040602050305030304" pitchFamily="18" charset="0"/>
              </a:rPr>
              <a:t>PAMUKKALE ÜNİVERSİTESİ</a:t>
            </a:r>
            <a:br>
              <a:rPr lang="tr-TR" sz="2400" b="1" dirty="0" smtClean="0">
                <a:effectLst>
                  <a:outerShdw blurRad="38100" dist="38100" dir="2700000" algn="tl">
                    <a:srgbClr val="000000">
                      <a:alpha val="43137"/>
                    </a:srgbClr>
                  </a:outerShdw>
                </a:effectLst>
                <a:latin typeface="Book Antiqua" panose="02040602050305030304" pitchFamily="18" charset="0"/>
              </a:rPr>
            </a:br>
            <a:r>
              <a:rPr lang="tr-TR" sz="2400" b="1" dirty="0" smtClean="0">
                <a:effectLst>
                  <a:outerShdw blurRad="38100" dist="38100" dir="2700000" algn="tl">
                    <a:srgbClr val="000000">
                      <a:alpha val="43137"/>
                    </a:srgbClr>
                  </a:outerShdw>
                </a:effectLst>
                <a:latin typeface="Book Antiqua" panose="02040602050305030304" pitchFamily="18" charset="0"/>
              </a:rPr>
              <a:t>GENEL SEKRETERLİK DESTEK SÜREÇLERİ</a:t>
            </a:r>
            <a:br>
              <a:rPr lang="tr-TR" sz="2400" b="1" dirty="0" smtClean="0">
                <a:effectLst>
                  <a:outerShdw blurRad="38100" dist="38100" dir="2700000" algn="tl">
                    <a:srgbClr val="000000">
                      <a:alpha val="43137"/>
                    </a:srgbClr>
                  </a:outerShdw>
                </a:effectLst>
                <a:latin typeface="Book Antiqua" panose="02040602050305030304" pitchFamily="18" charset="0"/>
              </a:rPr>
            </a:br>
            <a:r>
              <a:rPr lang="tr-TR" sz="2400" b="1" dirty="0" smtClean="0">
                <a:effectLst>
                  <a:outerShdw blurRad="38100" dist="38100" dir="2700000" algn="tl">
                    <a:srgbClr val="000000">
                      <a:alpha val="43137"/>
                    </a:srgbClr>
                  </a:outerShdw>
                </a:effectLst>
                <a:latin typeface="Book Antiqua" panose="02040602050305030304" pitchFamily="18" charset="0"/>
              </a:rPr>
              <a:t>(ÜNİVERSİTELERDE İDARİ VE DESTEK SÜREÇLERİ)</a:t>
            </a:r>
            <a:r>
              <a:rPr lang="tr-TR" dirty="0" smtClean="0">
                <a:effectLst>
                  <a:outerShdw blurRad="38100" dist="38100" dir="2700000" algn="tl">
                    <a:srgbClr val="000000">
                      <a:alpha val="43137"/>
                    </a:srgbClr>
                  </a:outerShdw>
                </a:effectLst>
              </a:rPr>
              <a:t/>
            </a:r>
            <a:br>
              <a:rPr lang="tr-TR" dirty="0" smtClean="0">
                <a:effectLst>
                  <a:outerShdw blurRad="38100" dist="38100" dir="2700000" algn="tl">
                    <a:srgbClr val="000000">
                      <a:alpha val="43137"/>
                    </a:srgbClr>
                  </a:outerShdw>
                </a:effectLst>
              </a:rPr>
            </a:br>
            <a:r>
              <a:rPr lang="tr-TR" dirty="0" smtClean="0">
                <a:effectLst>
                  <a:outerShdw blurRad="38100" dist="38100" dir="2700000" algn="tl">
                    <a:srgbClr val="000000">
                      <a:alpha val="43137"/>
                    </a:srgbClr>
                  </a:outerShdw>
                </a:effectLst>
              </a:rPr>
              <a:t>												  </a:t>
            </a:r>
            <a:r>
              <a:rPr lang="tr-TR" sz="2200" dirty="0" smtClean="0">
                <a:effectLst>
                  <a:outerShdw blurRad="38100" dist="38100" dir="2700000" algn="tl">
                    <a:srgbClr val="000000">
                      <a:alpha val="43137"/>
                    </a:srgbClr>
                  </a:outerShdw>
                </a:effectLst>
                <a:latin typeface="Book Antiqua" panose="02040602050305030304" pitchFamily="18" charset="0"/>
              </a:rPr>
              <a:t>PROF. DR. MEHMET ALİ SARI</a:t>
            </a:r>
            <a:endParaRPr lang="tr-TR" sz="2200" dirty="0">
              <a:effectLst>
                <a:outerShdw blurRad="38100" dist="38100" dir="2700000" algn="tl">
                  <a:srgbClr val="000000">
                    <a:alpha val="43137"/>
                  </a:srgbClr>
                </a:outerShdw>
              </a:effectLst>
              <a:latin typeface="Book Antiqua" panose="02040602050305030304" pitchFamily="18" charset="0"/>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58449" y="190483"/>
            <a:ext cx="3118305" cy="2887997"/>
          </a:xfrm>
        </p:spPr>
      </p:pic>
    </p:spTree>
    <p:extLst>
      <p:ext uri="{BB962C8B-B14F-4D97-AF65-F5344CB8AC3E}">
        <p14:creationId xmlns:p14="http://schemas.microsoft.com/office/powerpoint/2010/main" val="35497235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yagram 5"/>
          <p:cNvGraphicFramePr/>
          <p:nvPr>
            <p:extLst>
              <p:ext uri="{D42A27DB-BD31-4B8C-83A1-F6EECF244321}">
                <p14:modId xmlns:p14="http://schemas.microsoft.com/office/powerpoint/2010/main" val="472182934"/>
              </p:ext>
            </p:extLst>
          </p:nvPr>
        </p:nvGraphicFramePr>
        <p:xfrm>
          <a:off x="83820" y="297180"/>
          <a:ext cx="12016740" cy="62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613736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23351" y="152401"/>
            <a:ext cx="10018713" cy="769620"/>
          </a:xfrm>
        </p:spPr>
        <p:txBody>
          <a:bodyPr/>
          <a:lstStyle/>
          <a:p>
            <a:pPr algn="l"/>
            <a:r>
              <a:rPr lang="tr-TR" b="1" dirty="0" smtClean="0">
                <a:effectLst>
                  <a:outerShdw blurRad="38100" dist="38100" dir="2700000" algn="tl">
                    <a:srgbClr val="000000">
                      <a:alpha val="43137"/>
                    </a:srgbClr>
                  </a:outerShdw>
                </a:effectLst>
                <a:latin typeface="Book Antiqua" panose="02040602050305030304" pitchFamily="18" charset="0"/>
              </a:rPr>
              <a:t>YAZI İŞLERİ MÜDÜRLÜĞÜ</a:t>
            </a:r>
            <a:endParaRPr lang="tr-TR" b="1" dirty="0">
              <a:effectLst>
                <a:outerShdw blurRad="38100" dist="38100" dir="2700000" algn="tl">
                  <a:srgbClr val="000000">
                    <a:alpha val="43137"/>
                  </a:srgbClr>
                </a:outerShdw>
              </a:effectLst>
              <a:latin typeface="Book Antiqua" panose="02040602050305030304" pitchFamily="18" charset="0"/>
            </a:endParaRPr>
          </a:p>
        </p:txBody>
      </p:sp>
      <p:sp>
        <p:nvSpPr>
          <p:cNvPr id="5" name="İçerik Yer Tutucusu 4"/>
          <p:cNvSpPr>
            <a:spLocks noGrp="1"/>
          </p:cNvSpPr>
          <p:nvPr>
            <p:ph idx="1"/>
          </p:nvPr>
        </p:nvSpPr>
        <p:spPr>
          <a:xfrm>
            <a:off x="1322893" y="1920241"/>
            <a:ext cx="9683719" cy="3931918"/>
          </a:xfrm>
        </p:spPr>
        <p:txBody>
          <a:bodyPr>
            <a:noAutofit/>
          </a:bodyPr>
          <a:lstStyle/>
          <a:p>
            <a:pPr marL="0" indent="0">
              <a:buNone/>
            </a:pPr>
            <a:r>
              <a:rPr lang="tr-TR" sz="1800" dirty="0">
                <a:latin typeface="Book Antiqua" panose="02040602050305030304" pitchFamily="18" charset="0"/>
              </a:rPr>
              <a:t>Yazı işleri müdürlüğü  Üniversite Rektörü, Rektör Yardımcıları ve Genel Sekreter ile birlikte çalışarak kurum işleyişine dair tüm yazışma işlerini yürüten birimdir. </a:t>
            </a:r>
            <a:endParaRPr lang="tr-TR" sz="1800" dirty="0" smtClean="0">
              <a:latin typeface="Book Antiqua" panose="02040602050305030304" pitchFamily="18" charset="0"/>
            </a:endParaRPr>
          </a:p>
          <a:p>
            <a:r>
              <a:rPr lang="tr-TR" sz="1800" dirty="0" smtClean="0">
                <a:latin typeface="Book Antiqua" panose="02040602050305030304" pitchFamily="18" charset="0"/>
              </a:rPr>
              <a:t>Üniversitemize </a:t>
            </a:r>
            <a:r>
              <a:rPr lang="tr-TR" sz="1800" dirty="0">
                <a:latin typeface="Book Antiqua" panose="02040602050305030304" pitchFamily="18" charset="0"/>
              </a:rPr>
              <a:t>gelen her türlü resmi yazı, dilekçe ve başvurunun kurum evrak kaydının yapılması incelenerek, ilgili birime havalesi, takibi ve </a:t>
            </a:r>
            <a:r>
              <a:rPr lang="tr-TR" sz="1800" dirty="0" smtClean="0">
                <a:latin typeface="Book Antiqua" panose="02040602050305030304" pitchFamily="18" charset="0"/>
              </a:rPr>
              <a:t>cevaplandırılması,</a:t>
            </a:r>
          </a:p>
          <a:p>
            <a:r>
              <a:rPr lang="tr-TR" sz="1800" dirty="0">
                <a:latin typeface="Book Antiqua" panose="02040602050305030304" pitchFamily="18" charset="0"/>
              </a:rPr>
              <a:t>Kurum dışı yazıların </a:t>
            </a:r>
            <a:r>
              <a:rPr lang="tr-TR" sz="1800" dirty="0" smtClean="0">
                <a:latin typeface="Book Antiqua" panose="02040602050305030304" pitchFamily="18" charset="0"/>
              </a:rPr>
              <a:t>yazılması, </a:t>
            </a:r>
            <a:endParaRPr lang="tr-TR" sz="1800" dirty="0">
              <a:latin typeface="Book Antiqua" panose="02040602050305030304" pitchFamily="18" charset="0"/>
            </a:endParaRPr>
          </a:p>
          <a:p>
            <a:r>
              <a:rPr lang="tr-TR" sz="1800" dirty="0">
                <a:latin typeface="Book Antiqua" panose="02040602050305030304" pitchFamily="18" charset="0"/>
              </a:rPr>
              <a:t>Kurum postalarının gönderilmesi,</a:t>
            </a:r>
          </a:p>
          <a:p>
            <a:r>
              <a:rPr lang="tr-TR" sz="1800" dirty="0">
                <a:latin typeface="Book Antiqua" panose="02040602050305030304" pitchFamily="18" charset="0"/>
              </a:rPr>
              <a:t>Kurum Arşiv sorumluluğu,</a:t>
            </a:r>
          </a:p>
          <a:p>
            <a:r>
              <a:rPr lang="tr-TR" sz="1800" dirty="0">
                <a:latin typeface="Book Antiqua" panose="02040602050305030304" pitchFamily="18" charset="0"/>
              </a:rPr>
              <a:t>Üniversite personelinin disiplin ve ceza soruşturmalarının sekretarya hizmetlerinin </a:t>
            </a:r>
            <a:r>
              <a:rPr lang="tr-TR" sz="1800" dirty="0" smtClean="0">
                <a:latin typeface="Book Antiqua" panose="02040602050305030304" pitchFamily="18" charset="0"/>
              </a:rPr>
              <a:t>yürütülmesi,</a:t>
            </a:r>
            <a:endParaRPr lang="tr-TR" sz="1800" dirty="0">
              <a:latin typeface="Book Antiqua" panose="02040602050305030304" pitchFamily="18" charset="0"/>
            </a:endParaRPr>
          </a:p>
          <a:p>
            <a:r>
              <a:rPr lang="tr-TR" sz="1800" dirty="0">
                <a:latin typeface="Book Antiqua" panose="02040602050305030304" pitchFamily="18" charset="0"/>
              </a:rPr>
              <a:t>Rektörlükçe çıkartılacak yönetmelik, yönerge, usul ve esas taslaklarının Mevzuat Hazırlama Usul ve Esaslarına göre </a:t>
            </a:r>
            <a:r>
              <a:rPr lang="tr-TR" sz="1800" dirty="0" smtClean="0">
                <a:latin typeface="Book Antiqua" panose="02040602050305030304" pitchFamily="18" charset="0"/>
              </a:rPr>
              <a:t>düzenlenmesi,</a:t>
            </a:r>
            <a:endParaRPr lang="tr-TR" sz="1800" dirty="0">
              <a:latin typeface="Book Antiqua" panose="02040602050305030304" pitchFamily="18" charset="0"/>
            </a:endParaRPr>
          </a:p>
          <a:p>
            <a:endParaRPr lang="tr-TR" sz="1200" dirty="0" smtClean="0">
              <a:latin typeface="Book Antiqua" panose="02040602050305030304" pitchFamily="18" charset="0"/>
            </a:endParaRPr>
          </a:p>
          <a:p>
            <a:endParaRPr lang="tr-TR" sz="1200" dirty="0">
              <a:latin typeface="Book Antiqua" panose="02040602050305030304" pitchFamily="18" charset="0"/>
            </a:endParaRPr>
          </a:p>
          <a:p>
            <a:pPr marL="0" indent="0">
              <a:buNone/>
            </a:pPr>
            <a:endParaRPr lang="tr-TR" sz="1200" dirty="0">
              <a:latin typeface="Book Antiqua" panose="02040602050305030304" pitchFamily="18" charset="0"/>
            </a:endParaRPr>
          </a:p>
          <a:p>
            <a:endParaRPr lang="tr-TR" sz="1200" dirty="0" smtClean="0">
              <a:latin typeface="Book Antiqua" panose="02040602050305030304" pitchFamily="18" charset="0"/>
            </a:endParaRPr>
          </a:p>
          <a:p>
            <a:endParaRPr lang="tr-TR" sz="1200" dirty="0">
              <a:latin typeface="Book Antiqua" panose="02040602050305030304" pitchFamily="18" charset="0"/>
            </a:endParaRPr>
          </a:p>
        </p:txBody>
      </p:sp>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1527" y="4889708"/>
            <a:ext cx="2050473" cy="1960671"/>
          </a:xfrm>
          <a:prstGeom prst="rect">
            <a:avLst/>
          </a:prstGeom>
        </p:spPr>
      </p:pic>
    </p:spTree>
    <p:extLst>
      <p:ext uri="{BB962C8B-B14F-4D97-AF65-F5344CB8AC3E}">
        <p14:creationId xmlns:p14="http://schemas.microsoft.com/office/powerpoint/2010/main" val="875726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1379" y="1327723"/>
            <a:ext cx="4563197" cy="4571187"/>
          </a:xfrm>
          <a:prstGeom prst="rect">
            <a:avLst/>
          </a:prstGeom>
        </p:spPr>
      </p:pic>
      <p:pic>
        <p:nvPicPr>
          <p:cNvPr id="6" name="İçerik Yer Tutucus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44891" y="1976489"/>
            <a:ext cx="5886450" cy="3057525"/>
          </a:xfrm>
          <a:prstGeom prst="rect">
            <a:avLst/>
          </a:prstGeom>
        </p:spPr>
      </p:pic>
      <p:sp>
        <p:nvSpPr>
          <p:cNvPr id="2" name="Metin kutusu 1"/>
          <p:cNvSpPr txBox="1"/>
          <p:nvPr/>
        </p:nvSpPr>
        <p:spPr>
          <a:xfrm>
            <a:off x="1596042" y="201561"/>
            <a:ext cx="6741621" cy="369332"/>
          </a:xfrm>
          <a:prstGeom prst="rect">
            <a:avLst/>
          </a:prstGeom>
          <a:noFill/>
        </p:spPr>
        <p:txBody>
          <a:bodyPr wrap="square" rtlCol="0">
            <a:spAutoFit/>
          </a:bodyPr>
          <a:lstStyle/>
          <a:p>
            <a:r>
              <a:rPr lang="tr-TR" b="1" dirty="0" smtClean="0">
                <a:effectLst>
                  <a:outerShdw blurRad="38100" dist="38100" dir="2700000" algn="tl">
                    <a:srgbClr val="000000">
                      <a:alpha val="43137"/>
                    </a:srgbClr>
                  </a:outerShdw>
                </a:effectLst>
                <a:latin typeface="Book Antiqua" panose="02040602050305030304" pitchFamily="18" charset="0"/>
              </a:rPr>
              <a:t>YAZI İŞLERİ MÜDÜRLÜĞÜ İŞ AKIŞ SÜRECİ</a:t>
            </a:r>
            <a:endParaRPr lang="tr-TR" b="1" dirty="0">
              <a:effectLst>
                <a:outerShdw blurRad="38100" dist="38100" dir="2700000" algn="tl">
                  <a:srgbClr val="000000">
                    <a:alpha val="43137"/>
                  </a:srgbClr>
                </a:outerShdw>
              </a:effectLst>
              <a:latin typeface="Book Antiqua" panose="02040602050305030304" pitchFamily="18" charset="0"/>
            </a:endParaRPr>
          </a:p>
        </p:txBody>
      </p:sp>
      <p:sp>
        <p:nvSpPr>
          <p:cNvPr id="7" name="Metin kutusu 6"/>
          <p:cNvSpPr txBox="1"/>
          <p:nvPr/>
        </p:nvSpPr>
        <p:spPr>
          <a:xfrm>
            <a:off x="1944588" y="1050724"/>
            <a:ext cx="3316778" cy="276999"/>
          </a:xfrm>
          <a:prstGeom prst="rect">
            <a:avLst/>
          </a:prstGeom>
          <a:noFill/>
        </p:spPr>
        <p:txBody>
          <a:bodyPr wrap="square" rtlCol="0">
            <a:spAutoFit/>
          </a:bodyPr>
          <a:lstStyle/>
          <a:p>
            <a:pPr algn="ctr"/>
            <a:r>
              <a:rPr lang="tr-TR" sz="1200" b="1" dirty="0" smtClean="0">
                <a:solidFill>
                  <a:srgbClr val="002060"/>
                </a:solidFill>
                <a:effectLst>
                  <a:outerShdw blurRad="38100" dist="38100" dir="2700000" algn="tl">
                    <a:srgbClr val="000000">
                      <a:alpha val="43137"/>
                    </a:srgbClr>
                  </a:outerShdw>
                </a:effectLst>
                <a:latin typeface="Book Antiqua" panose="02040602050305030304" pitchFamily="18" charset="0"/>
              </a:rPr>
              <a:t>GELEN EVRAK</a:t>
            </a:r>
            <a:endParaRPr lang="tr-TR" sz="1200" b="1" dirty="0">
              <a:solidFill>
                <a:srgbClr val="002060"/>
              </a:solidFill>
              <a:effectLst>
                <a:outerShdw blurRad="38100" dist="38100" dir="2700000" algn="tl">
                  <a:srgbClr val="000000">
                    <a:alpha val="43137"/>
                  </a:srgbClr>
                </a:outerShdw>
              </a:effectLst>
              <a:latin typeface="Book Antiqua" panose="02040602050305030304" pitchFamily="18" charset="0"/>
            </a:endParaRPr>
          </a:p>
        </p:txBody>
      </p:sp>
      <p:sp>
        <p:nvSpPr>
          <p:cNvPr id="8" name="Metin kutusu 7"/>
          <p:cNvSpPr txBox="1"/>
          <p:nvPr/>
        </p:nvSpPr>
        <p:spPr>
          <a:xfrm>
            <a:off x="8337664" y="1668712"/>
            <a:ext cx="2136372" cy="307777"/>
          </a:xfrm>
          <a:prstGeom prst="rect">
            <a:avLst/>
          </a:prstGeom>
          <a:noFill/>
        </p:spPr>
        <p:txBody>
          <a:bodyPr wrap="square" rtlCol="0">
            <a:spAutoFit/>
          </a:bodyPr>
          <a:lstStyle/>
          <a:p>
            <a:r>
              <a:rPr lang="tr-TR" sz="1400" b="1" dirty="0" smtClean="0">
                <a:solidFill>
                  <a:srgbClr val="002060"/>
                </a:solidFill>
                <a:effectLst>
                  <a:outerShdw blurRad="38100" dist="38100" dir="2700000" algn="tl">
                    <a:srgbClr val="000000">
                      <a:alpha val="43137"/>
                    </a:srgbClr>
                  </a:outerShdw>
                </a:effectLst>
                <a:latin typeface="Book Antiqua" panose="02040602050305030304" pitchFamily="18" charset="0"/>
              </a:rPr>
              <a:t>GİDEN EVRAK</a:t>
            </a:r>
            <a:endParaRPr lang="tr-TR" sz="1400" b="1" dirty="0">
              <a:solidFill>
                <a:srgbClr val="00206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306408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716685" y="681643"/>
            <a:ext cx="5409480" cy="5095701"/>
          </a:xfrm>
        </p:spPr>
        <p:txBody>
          <a:bodyPr>
            <a:normAutofit/>
          </a:bodyPr>
          <a:lstStyle/>
          <a:p>
            <a:endParaRPr lang="tr-TR" sz="2000" dirty="0">
              <a:latin typeface="Book Antiqua" panose="02040602050305030304" pitchFamily="18" charset="0"/>
            </a:endParaRPr>
          </a:p>
          <a:p>
            <a:r>
              <a:rPr lang="tr-TR" sz="2000" dirty="0">
                <a:latin typeface="Book Antiqua" panose="02040602050305030304" pitchFamily="18" charset="0"/>
              </a:rPr>
              <a:t>Senato, Yönetim Kurulu, Disiplin Kurulu, Trafik Kurulu Danışma Kurulu işlemlerinin mevzuat hükümlerine uygun yazımı, kararların ilgili birim ve kurumlara ulaştırılmasının takibi, kopyalarının saklanmasının </a:t>
            </a:r>
            <a:r>
              <a:rPr lang="tr-TR" sz="2000" dirty="0" smtClean="0">
                <a:latin typeface="Book Antiqua" panose="02040602050305030304" pitchFamily="18" charset="0"/>
              </a:rPr>
              <a:t>sağlanması.</a:t>
            </a:r>
            <a:endParaRPr lang="tr-TR" sz="2000" dirty="0">
              <a:latin typeface="Book Antiqua" panose="02040602050305030304" pitchFamily="18" charset="0"/>
            </a:endParaRPr>
          </a:p>
          <a:p>
            <a:pPr marL="0" indent="0">
              <a:buNone/>
            </a:pPr>
            <a:endParaRPr lang="tr-TR" sz="2000"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1" y="552813"/>
            <a:ext cx="6621434" cy="5648482"/>
          </a:xfrm>
          <a:prstGeom prst="rect">
            <a:avLst/>
          </a:prstGeom>
        </p:spPr>
      </p:pic>
    </p:spTree>
    <p:extLst>
      <p:ext uri="{BB962C8B-B14F-4D97-AF65-F5344CB8AC3E}">
        <p14:creationId xmlns:p14="http://schemas.microsoft.com/office/powerpoint/2010/main" val="1705561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etin kutusu 6"/>
          <p:cNvSpPr txBox="1"/>
          <p:nvPr/>
        </p:nvSpPr>
        <p:spPr>
          <a:xfrm>
            <a:off x="6741160" y="1066799"/>
            <a:ext cx="5450840" cy="2677656"/>
          </a:xfrm>
          <a:prstGeom prst="rect">
            <a:avLst/>
          </a:prstGeom>
          <a:noFill/>
        </p:spPr>
        <p:txBody>
          <a:bodyPr wrap="square" rtlCol="0">
            <a:spAutoFit/>
          </a:bodyPr>
          <a:lstStyle/>
          <a:p>
            <a:pPr algn="just"/>
            <a:endParaRPr lang="tr-TR" sz="2000" dirty="0" smtClean="0">
              <a:latin typeface="Book Antiqua" panose="02040602050305030304" pitchFamily="18" charset="0"/>
            </a:endParaRPr>
          </a:p>
          <a:p>
            <a:pPr algn="just"/>
            <a:r>
              <a:rPr lang="tr-TR" sz="2000" dirty="0" smtClean="0">
                <a:latin typeface="Book Antiqua" panose="02040602050305030304" pitchFamily="18" charset="0"/>
              </a:rPr>
              <a:t>4982 sayılı Bilgi Edinme Kanunu kapsamında dilekçe ve Cumhurbaşkanlığı İletişim Merkezi (CİMER) aracılığı ile Üniversitemize yapılan başvuruların cevaplandırılması ile ilgili olarak </a:t>
            </a:r>
            <a:r>
              <a:rPr lang="tr-TR" sz="2000" dirty="0" smtClean="0">
                <a:latin typeface="Book Antiqua" panose="02040602050305030304" pitchFamily="18" charset="0"/>
              </a:rPr>
              <a:t>tabloda </a:t>
            </a:r>
            <a:r>
              <a:rPr lang="tr-TR" sz="2000" dirty="0" smtClean="0">
                <a:latin typeface="Book Antiqua" panose="02040602050305030304" pitchFamily="18" charset="0"/>
              </a:rPr>
              <a:t>iş akış süreçleri belirtilmiştir. </a:t>
            </a:r>
          </a:p>
          <a:p>
            <a:pPr algn="just"/>
            <a:endParaRPr lang="tr-TR" sz="1600" dirty="0"/>
          </a:p>
          <a:p>
            <a:pPr algn="just"/>
            <a:endParaRPr lang="tr-TR" sz="1600" dirty="0" smtClean="0"/>
          </a:p>
          <a:p>
            <a:pPr algn="just"/>
            <a:endParaRPr lang="tr-TR" sz="1600" dirty="0"/>
          </a:p>
        </p:txBody>
      </p:sp>
      <p:pic>
        <p:nvPicPr>
          <p:cNvPr id="9" name="İçerik Yer Tutucusu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07984"/>
            <a:ext cx="6681892" cy="6241010"/>
          </a:xfrm>
        </p:spPr>
      </p:pic>
    </p:spTree>
    <p:extLst>
      <p:ext uri="{BB962C8B-B14F-4D97-AF65-F5344CB8AC3E}">
        <p14:creationId xmlns:p14="http://schemas.microsoft.com/office/powerpoint/2010/main" val="18690917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96047" y="0"/>
            <a:ext cx="10018713" cy="883920"/>
          </a:xfrm>
        </p:spPr>
        <p:txBody>
          <a:bodyPr/>
          <a:lstStyle/>
          <a:p>
            <a:pPr algn="l"/>
            <a:r>
              <a:rPr lang="tr-TR" b="1" dirty="0" smtClean="0">
                <a:effectLst>
                  <a:outerShdw blurRad="38100" dist="38100" dir="2700000" algn="tl">
                    <a:srgbClr val="000000">
                      <a:alpha val="43137"/>
                    </a:srgbClr>
                  </a:outerShdw>
                </a:effectLst>
                <a:latin typeface="Book Antiqua" panose="02040602050305030304" pitchFamily="18" charset="0"/>
              </a:rPr>
              <a:t>ÖZEL KALEM MÜDÜRLÜĞÜ</a:t>
            </a:r>
            <a:endParaRPr lang="tr-TR" b="1" dirty="0">
              <a:effectLst>
                <a:outerShdw blurRad="38100" dist="38100" dir="2700000" algn="tl">
                  <a:srgbClr val="000000">
                    <a:alpha val="43137"/>
                  </a:srgbClr>
                </a:outerShdw>
              </a:effectLst>
              <a:latin typeface="Book Antiqua" panose="02040602050305030304" pitchFamily="18" charset="0"/>
            </a:endParaRPr>
          </a:p>
        </p:txBody>
      </p:sp>
      <p:sp>
        <p:nvSpPr>
          <p:cNvPr id="3" name="İçerik Yer Tutucusu 2"/>
          <p:cNvSpPr>
            <a:spLocks noGrp="1"/>
          </p:cNvSpPr>
          <p:nvPr>
            <p:ph idx="1"/>
          </p:nvPr>
        </p:nvSpPr>
        <p:spPr>
          <a:xfrm>
            <a:off x="5960225" y="1238596"/>
            <a:ext cx="6101542" cy="2430088"/>
          </a:xfrm>
        </p:spPr>
        <p:txBody>
          <a:bodyPr>
            <a:normAutofit fontScale="85000" lnSpcReduction="10000"/>
          </a:bodyPr>
          <a:lstStyle/>
          <a:p>
            <a:pPr algn="just"/>
            <a:r>
              <a:rPr lang="tr-TR" sz="2000" dirty="0">
                <a:latin typeface="Book Antiqua" panose="02040602050305030304" pitchFamily="18" charset="0"/>
              </a:rPr>
              <a:t>Rektörün her türlü haberleşme, toplantı ve görüşmelerinin sağlıklı bir şekilde yürütülmesinin sağlanması, yazışmaların ve </a:t>
            </a:r>
            <a:r>
              <a:rPr lang="tr-TR" sz="2000" dirty="0" smtClean="0">
                <a:latin typeface="Book Antiqua" panose="02040602050305030304" pitchFamily="18" charset="0"/>
              </a:rPr>
              <a:t>randevularını </a:t>
            </a:r>
            <a:r>
              <a:rPr lang="tr-TR" sz="2000" dirty="0">
                <a:latin typeface="Book Antiqua" panose="02040602050305030304" pitchFamily="18" charset="0"/>
              </a:rPr>
              <a:t>takip </a:t>
            </a:r>
            <a:r>
              <a:rPr lang="tr-TR" sz="2000" dirty="0" smtClean="0">
                <a:latin typeface="Book Antiqua" panose="02040602050305030304" pitchFamily="18" charset="0"/>
              </a:rPr>
              <a:t>etmek,</a:t>
            </a:r>
            <a:endParaRPr lang="tr-TR" sz="2000" dirty="0">
              <a:latin typeface="Book Antiqua" panose="02040602050305030304" pitchFamily="18" charset="0"/>
            </a:endParaRPr>
          </a:p>
          <a:p>
            <a:pPr algn="just"/>
            <a:r>
              <a:rPr lang="tr-TR" sz="2000" dirty="0">
                <a:latin typeface="Book Antiqua" panose="02040602050305030304" pitchFamily="18" charset="0"/>
              </a:rPr>
              <a:t>Rektörün ilgili ve gerekli kişi ve makamlarla haberleşmesinin </a:t>
            </a:r>
            <a:r>
              <a:rPr lang="tr-TR" sz="2000" dirty="0" smtClean="0">
                <a:latin typeface="Book Antiqua" panose="02040602050305030304" pitchFamily="18" charset="0"/>
              </a:rPr>
              <a:t>sağlamak</a:t>
            </a:r>
            <a:r>
              <a:rPr lang="tr-TR" sz="2000" dirty="0" smtClean="0">
                <a:latin typeface="Book Antiqua" panose="02040602050305030304" pitchFamily="18" charset="0"/>
              </a:rPr>
              <a:t>,</a:t>
            </a:r>
            <a:endParaRPr lang="tr-TR" sz="2000" dirty="0">
              <a:latin typeface="Book Antiqua" panose="02040602050305030304" pitchFamily="18" charset="0"/>
            </a:endParaRPr>
          </a:p>
          <a:p>
            <a:pPr algn="just"/>
            <a:r>
              <a:rPr lang="tr-TR" sz="2000" dirty="0">
                <a:latin typeface="Book Antiqua" panose="02040602050305030304" pitchFamily="18" charset="0"/>
              </a:rPr>
              <a:t>Rektörün ziyaret, davet, karşılama, uğurlama, ağırlama ile ilgili hizmet ve işlerinin </a:t>
            </a:r>
            <a:r>
              <a:rPr lang="tr-TR" sz="2000" dirty="0" smtClean="0">
                <a:latin typeface="Book Antiqua" panose="02040602050305030304" pitchFamily="18" charset="0"/>
              </a:rPr>
              <a:t>düzenlemek,</a:t>
            </a:r>
            <a:endParaRPr lang="tr-TR" sz="2000" dirty="0">
              <a:latin typeface="Book Antiqua" panose="02040602050305030304" pitchFamily="18" charset="0"/>
            </a:endParaRPr>
          </a:p>
          <a:p>
            <a:pPr algn="just"/>
            <a:r>
              <a:rPr lang="tr-TR" sz="2000" dirty="0">
                <a:latin typeface="Book Antiqua" panose="02040602050305030304" pitchFamily="18" charset="0"/>
              </a:rPr>
              <a:t>Yurtiçi ve yurtdışı seyahat </a:t>
            </a:r>
            <a:r>
              <a:rPr lang="tr-TR" sz="2000" dirty="0" smtClean="0">
                <a:latin typeface="Book Antiqua" panose="02040602050305030304" pitchFamily="18" charset="0"/>
              </a:rPr>
              <a:t>programlarını </a:t>
            </a:r>
            <a:r>
              <a:rPr lang="tr-TR" sz="2000" dirty="0">
                <a:latin typeface="Book Antiqua" panose="02040602050305030304" pitchFamily="18" charset="0"/>
              </a:rPr>
              <a:t>organize </a:t>
            </a:r>
            <a:r>
              <a:rPr lang="tr-TR" sz="2000" dirty="0" smtClean="0">
                <a:latin typeface="Book Antiqua" panose="02040602050305030304" pitchFamily="18" charset="0"/>
              </a:rPr>
              <a:t>etmek. </a:t>
            </a:r>
            <a:endParaRPr lang="tr-TR" sz="2000" dirty="0">
              <a:latin typeface="Book Antiqua" panose="02040602050305030304" pitchFamily="18" charset="0"/>
            </a:endParaRPr>
          </a:p>
          <a:p>
            <a:endParaRPr lang="tr-TR"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26040" y="4836960"/>
            <a:ext cx="1965960" cy="1954538"/>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3920"/>
            <a:ext cx="5960225" cy="5666509"/>
          </a:xfrm>
          <a:prstGeom prst="rect">
            <a:avLst/>
          </a:prstGeom>
        </p:spPr>
      </p:pic>
    </p:spTree>
    <p:extLst>
      <p:ext uri="{BB962C8B-B14F-4D97-AF65-F5344CB8AC3E}">
        <p14:creationId xmlns:p14="http://schemas.microsoft.com/office/powerpoint/2010/main" val="22491971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42747" y="257695"/>
            <a:ext cx="10018713" cy="688571"/>
          </a:xfrm>
        </p:spPr>
        <p:txBody>
          <a:bodyPr>
            <a:normAutofit/>
          </a:bodyPr>
          <a:lstStyle/>
          <a:p>
            <a:pPr lvl="0" algn="l"/>
            <a:r>
              <a:rPr lang="tr-TR" sz="3200" b="1" dirty="0" smtClean="0">
                <a:effectLst>
                  <a:outerShdw blurRad="38100" dist="38100" dir="2700000" algn="tl">
                    <a:srgbClr val="000000">
                      <a:alpha val="43137"/>
                    </a:srgbClr>
                  </a:outerShdw>
                </a:effectLst>
                <a:latin typeface="Book Antiqua" panose="02040602050305030304" pitchFamily="18" charset="0"/>
              </a:rPr>
              <a:t> BİLGİ İŞLEM DAİRE BAŞKANLIĞI</a:t>
            </a:r>
            <a:endParaRPr lang="tr-TR" sz="3200" b="1" dirty="0">
              <a:effectLst>
                <a:outerShdw blurRad="38100" dist="38100" dir="2700000" algn="tl">
                  <a:srgbClr val="000000">
                    <a:alpha val="43137"/>
                  </a:srgbClr>
                </a:outerShdw>
              </a:effectLst>
            </a:endParaRPr>
          </a:p>
        </p:txBody>
      </p:sp>
      <p:sp>
        <p:nvSpPr>
          <p:cNvPr id="3" name="İçerik Yer Tutucusu 2"/>
          <p:cNvSpPr>
            <a:spLocks noGrp="1"/>
          </p:cNvSpPr>
          <p:nvPr>
            <p:ph idx="1"/>
          </p:nvPr>
        </p:nvSpPr>
        <p:spPr>
          <a:xfrm>
            <a:off x="1171801" y="1062642"/>
            <a:ext cx="10018713" cy="2331721"/>
          </a:xfrm>
        </p:spPr>
        <p:txBody>
          <a:bodyPr/>
          <a:lstStyle/>
          <a:p>
            <a:pPr algn="just"/>
            <a:r>
              <a:rPr lang="tr-TR" sz="1800" dirty="0">
                <a:latin typeface="Book Antiqua" panose="02040602050305030304" pitchFamily="18" charset="0"/>
              </a:rPr>
              <a:t>Bilgi  ve teknoloji çağına ayak uyduran Üniversitemizin bilgi teknolojilerinden en üst düzeyde yararlanması </a:t>
            </a:r>
            <a:r>
              <a:rPr lang="tr-TR" sz="1800" dirty="0" smtClean="0">
                <a:latin typeface="Book Antiqua" panose="02040602050305030304" pitchFamily="18" charset="0"/>
              </a:rPr>
              <a:t>için </a:t>
            </a:r>
            <a:r>
              <a:rPr lang="tr-TR" sz="1800" dirty="0">
                <a:latin typeface="Book Antiqua" panose="02040602050305030304" pitchFamily="18" charset="0"/>
              </a:rPr>
              <a:t>bu alandaki gelişmeleri takip </a:t>
            </a:r>
            <a:r>
              <a:rPr lang="tr-TR" sz="1800" dirty="0" smtClean="0">
                <a:latin typeface="Book Antiqua" panose="02040602050305030304" pitchFamily="18" charset="0"/>
              </a:rPr>
              <a:t>eder. </a:t>
            </a:r>
            <a:r>
              <a:rPr lang="tr-TR" sz="1800" dirty="0">
                <a:latin typeface="Book Antiqua" panose="02040602050305030304" pitchFamily="18" charset="0"/>
              </a:rPr>
              <a:t>Bilişim alanında tüm  personel ve </a:t>
            </a:r>
            <a:r>
              <a:rPr lang="tr-TR" sz="1800" dirty="0" smtClean="0">
                <a:latin typeface="Book Antiqua" panose="02040602050305030304" pitchFamily="18" charset="0"/>
              </a:rPr>
              <a:t>öğrencilerimiz </a:t>
            </a:r>
            <a:r>
              <a:rPr lang="tr-TR" sz="1800" dirty="0" smtClean="0">
                <a:latin typeface="Book Antiqua" panose="02040602050305030304" pitchFamily="18" charset="0"/>
              </a:rPr>
              <a:t>en </a:t>
            </a:r>
            <a:r>
              <a:rPr lang="tr-TR" sz="1800" dirty="0">
                <a:latin typeface="Book Antiqua" panose="02040602050305030304" pitchFamily="18" charset="0"/>
              </a:rPr>
              <a:t>son teknolojilerle </a:t>
            </a:r>
            <a:r>
              <a:rPr lang="tr-TR" sz="1800" dirty="0" smtClean="0">
                <a:latin typeface="Book Antiqua" panose="02040602050305030304" pitchFamily="18" charset="0"/>
              </a:rPr>
              <a:t>desteklenmekte olup</a:t>
            </a:r>
            <a:r>
              <a:rPr lang="tr-TR" sz="1800" dirty="0" smtClean="0">
                <a:latin typeface="Book Antiqua" panose="02040602050305030304" pitchFamily="18" charset="0"/>
              </a:rPr>
              <a:t>, </a:t>
            </a:r>
            <a:r>
              <a:rPr lang="tr-TR" sz="1800" dirty="0">
                <a:latin typeface="Book Antiqua" panose="02040602050305030304" pitchFamily="18" charset="0"/>
              </a:rPr>
              <a:t>Yazılım, Donanım, Sistem ve Bilişim Ağları  alt birimleri ile  </a:t>
            </a:r>
            <a:r>
              <a:rPr lang="tr-TR" sz="1800" dirty="0" smtClean="0">
                <a:latin typeface="Book Antiqua" panose="02040602050305030304" pitchFamily="18" charset="0"/>
              </a:rPr>
              <a:t>hizmet </a:t>
            </a:r>
            <a:r>
              <a:rPr lang="tr-TR" sz="1800" dirty="0">
                <a:latin typeface="Book Antiqua" panose="02040602050305030304" pitchFamily="18" charset="0"/>
              </a:rPr>
              <a:t>vermektedir. </a:t>
            </a:r>
            <a:endParaRPr lang="tr-TR" sz="1800" dirty="0" smtClean="0">
              <a:latin typeface="Book Antiqua" panose="02040602050305030304" pitchFamily="18" charset="0"/>
            </a:endParaRPr>
          </a:p>
          <a:p>
            <a:pPr algn="just"/>
            <a:endParaRPr lang="tr-TR" sz="2000" dirty="0">
              <a:latin typeface="Book Antiqua" panose="02040602050305030304" pitchFamily="18" charset="0"/>
            </a:endParaRPr>
          </a:p>
          <a:p>
            <a:endParaRPr lang="tr-TR"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9028" y="0"/>
            <a:ext cx="2002972" cy="1206679"/>
          </a:xfrm>
          <a:prstGeom prst="rect">
            <a:avLst/>
          </a:prstGeom>
        </p:spPr>
      </p:pic>
      <p:pic>
        <p:nvPicPr>
          <p:cNvPr id="4" name="Resi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055" y="2386443"/>
            <a:ext cx="8936183" cy="4388430"/>
          </a:xfrm>
          <a:prstGeom prst="rect">
            <a:avLst/>
          </a:prstGeom>
        </p:spPr>
      </p:pic>
    </p:spTree>
    <p:extLst>
      <p:ext uri="{BB962C8B-B14F-4D97-AF65-F5344CB8AC3E}">
        <p14:creationId xmlns:p14="http://schemas.microsoft.com/office/powerpoint/2010/main" val="1755447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09" y="949272"/>
            <a:ext cx="10018713" cy="1019014"/>
          </a:xfrm>
        </p:spPr>
        <p:txBody>
          <a:bodyPr>
            <a:normAutofit fontScale="90000"/>
          </a:bodyPr>
          <a:lstStyle/>
          <a:p>
            <a:pPr algn="l"/>
            <a:r>
              <a:rPr lang="tr-TR" sz="2200" dirty="0">
                <a:latin typeface="Book Antiqua" panose="02040602050305030304" pitchFamily="18" charset="0"/>
              </a:rPr>
              <a:t>Daire Başkanlığımızın web sayfasında hazırlanan iş akış süreçlerine ilişkin bilgiler mevcuttur.</a:t>
            </a:r>
            <a:r>
              <a:rPr lang="tr-TR" dirty="0"/>
              <a:t/>
            </a:r>
            <a:br>
              <a:rPr lang="tr-TR" dirty="0"/>
            </a:b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309" y="1797805"/>
            <a:ext cx="9815123" cy="3751844"/>
          </a:xfrm>
          <a:prstGeom prst="rect">
            <a:avLst/>
          </a:prstGeom>
        </p:spPr>
      </p:pic>
    </p:spTree>
    <p:extLst>
      <p:ext uri="{BB962C8B-B14F-4D97-AF65-F5344CB8AC3E}">
        <p14:creationId xmlns:p14="http://schemas.microsoft.com/office/powerpoint/2010/main" val="8488078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02527" y="685801"/>
            <a:ext cx="10018713" cy="975360"/>
          </a:xfrm>
        </p:spPr>
        <p:txBody>
          <a:bodyPr>
            <a:normAutofit/>
          </a:bodyPr>
          <a:lstStyle/>
          <a:p>
            <a:pPr algn="l"/>
            <a:r>
              <a:rPr lang="tr-TR" sz="2800" b="1" dirty="0" smtClean="0">
                <a:effectLst>
                  <a:outerShdw blurRad="38100" dist="38100" dir="2700000" algn="tl">
                    <a:srgbClr val="000000">
                      <a:alpha val="43137"/>
                    </a:srgbClr>
                  </a:outerShdw>
                </a:effectLst>
                <a:latin typeface="Book Antiqua" panose="02040602050305030304" pitchFamily="18" charset="0"/>
              </a:rPr>
              <a:t>İDARİ VE MALİ İŞLER DAİRE BAŞKANLIĞI</a:t>
            </a:r>
            <a:endParaRPr lang="tr-TR" sz="2800" b="1" dirty="0">
              <a:effectLst>
                <a:outerShdw blurRad="38100" dist="38100" dir="2700000" algn="tl">
                  <a:srgbClr val="000000">
                    <a:alpha val="43137"/>
                  </a:srgbClr>
                </a:outerShdw>
              </a:effectLst>
              <a:latin typeface="Book Antiqua" panose="02040602050305030304" pitchFamily="18" charset="0"/>
            </a:endParaRPr>
          </a:p>
        </p:txBody>
      </p:sp>
      <p:sp>
        <p:nvSpPr>
          <p:cNvPr id="3" name="İçerik Yer Tutucusu 2"/>
          <p:cNvSpPr>
            <a:spLocks noGrp="1"/>
          </p:cNvSpPr>
          <p:nvPr>
            <p:ph idx="1"/>
          </p:nvPr>
        </p:nvSpPr>
        <p:spPr>
          <a:xfrm>
            <a:off x="1217610" y="1577340"/>
            <a:ext cx="10018713" cy="1103867"/>
          </a:xfrm>
        </p:spPr>
        <p:txBody>
          <a:bodyPr>
            <a:normAutofit fontScale="62500" lnSpcReduction="20000"/>
          </a:bodyPr>
          <a:lstStyle/>
          <a:p>
            <a:pPr marL="0" indent="0" algn="just">
              <a:buNone/>
            </a:pPr>
            <a:endParaRPr lang="tr-TR" dirty="0">
              <a:latin typeface="Book Antiqua" panose="02040602050305030304" pitchFamily="18" charset="0"/>
            </a:endParaRPr>
          </a:p>
          <a:p>
            <a:pPr algn="just"/>
            <a:r>
              <a:rPr lang="tr-TR" dirty="0" smtClean="0">
                <a:latin typeface="Book Antiqua" panose="02040602050305030304" pitchFamily="18" charset="0"/>
              </a:rPr>
              <a:t>İMİD Başkanlığı aracılığıyla üniversitemizde</a:t>
            </a:r>
            <a:r>
              <a:rPr lang="tr-TR" dirty="0">
                <a:latin typeface="Book Antiqua" panose="02040602050305030304" pitchFamily="18" charset="0"/>
              </a:rPr>
              <a:t> </a:t>
            </a:r>
            <a:r>
              <a:rPr lang="tr-TR" dirty="0" smtClean="0">
                <a:latin typeface="Book Antiqua" panose="02040602050305030304" pitchFamily="18" charset="0"/>
              </a:rPr>
              <a:t>mal </a:t>
            </a:r>
            <a:r>
              <a:rPr lang="tr-TR" dirty="0">
                <a:latin typeface="Book Antiqua" panose="02040602050305030304" pitchFamily="18" charset="0"/>
              </a:rPr>
              <a:t>ve hizmetlerin, kaliteli ve en uygun fiyatlarla satın </a:t>
            </a:r>
            <a:r>
              <a:rPr lang="tr-TR" dirty="0" smtClean="0">
                <a:latin typeface="Book Antiqua" panose="02040602050305030304" pitchFamily="18" charset="0"/>
              </a:rPr>
              <a:t>alınması, </a:t>
            </a:r>
            <a:r>
              <a:rPr lang="tr-TR" dirty="0">
                <a:latin typeface="Book Antiqua" panose="02040602050305030304" pitchFamily="18" charset="0"/>
              </a:rPr>
              <a:t>kayıtlara </a:t>
            </a:r>
            <a:r>
              <a:rPr lang="tr-TR" dirty="0" smtClean="0">
                <a:latin typeface="Book Antiqua" panose="02040602050305030304" pitchFamily="18" charset="0"/>
              </a:rPr>
              <a:t>geçirilmesi, </a:t>
            </a:r>
            <a:r>
              <a:rPr lang="tr-TR" dirty="0">
                <a:latin typeface="Book Antiqua" panose="02040602050305030304" pitchFamily="18" charset="0"/>
              </a:rPr>
              <a:t>depolanması, </a:t>
            </a:r>
            <a:r>
              <a:rPr lang="tr-TR" dirty="0" smtClean="0">
                <a:latin typeface="Book Antiqua" panose="02040602050305030304" pitchFamily="18" charset="0"/>
              </a:rPr>
              <a:t>dağıtılması, temizlik</a:t>
            </a:r>
            <a:r>
              <a:rPr lang="tr-TR" dirty="0">
                <a:latin typeface="Book Antiqua" panose="02040602050305030304" pitchFamily="18" charset="0"/>
              </a:rPr>
              <a:t>, aydınlatma</a:t>
            </a:r>
            <a:r>
              <a:rPr lang="tr-TR" dirty="0" smtClean="0">
                <a:latin typeface="Book Antiqua" panose="02040602050305030304" pitchFamily="18" charset="0"/>
              </a:rPr>
              <a:t>, </a:t>
            </a:r>
            <a:r>
              <a:rPr lang="tr-TR" dirty="0">
                <a:latin typeface="Book Antiqua" panose="02040602050305030304" pitchFamily="18" charset="0"/>
              </a:rPr>
              <a:t>taşıma ve ulaşım hizmetleri </a:t>
            </a:r>
            <a:r>
              <a:rPr lang="tr-TR" dirty="0" smtClean="0">
                <a:latin typeface="Book Antiqua" panose="02040602050305030304" pitchFamily="18" charset="0"/>
              </a:rPr>
              <a:t>yürütülmektedir</a:t>
            </a:r>
            <a:r>
              <a:rPr lang="tr-TR" dirty="0">
                <a:latin typeface="Book Antiqua" panose="02040602050305030304" pitchFamily="18" charset="0"/>
              </a:rPr>
              <a:t>. </a:t>
            </a:r>
          </a:p>
          <a:p>
            <a:pPr algn="just"/>
            <a:endParaRPr lang="tr-TR" dirty="0">
              <a:latin typeface="Book Antiqua" panose="02040602050305030304"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68250" y="934682"/>
            <a:ext cx="1465024" cy="477598"/>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084" y="2552700"/>
            <a:ext cx="8991600" cy="3609975"/>
          </a:xfrm>
          <a:prstGeom prst="rect">
            <a:avLst/>
          </a:prstGeom>
        </p:spPr>
      </p:pic>
    </p:spTree>
    <p:extLst>
      <p:ext uri="{BB962C8B-B14F-4D97-AF65-F5344CB8AC3E}">
        <p14:creationId xmlns:p14="http://schemas.microsoft.com/office/powerpoint/2010/main" val="32125286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792534" y="44276"/>
            <a:ext cx="9027622" cy="795309"/>
          </a:xfrm>
        </p:spPr>
        <p:txBody>
          <a:bodyPr>
            <a:normAutofit fontScale="90000"/>
          </a:bodyPr>
          <a:lstStyle/>
          <a:p>
            <a:pPr algn="l"/>
            <a:r>
              <a:rPr lang="tr-TR" sz="2400" b="1" dirty="0" smtClean="0">
                <a:effectLst>
                  <a:outerShdw blurRad="38100" dist="38100" dir="2700000" algn="tl">
                    <a:srgbClr val="000000">
                      <a:alpha val="43137"/>
                    </a:srgbClr>
                  </a:outerShdw>
                </a:effectLst>
                <a:latin typeface="Book Antiqua" panose="02040602050305030304" pitchFamily="18" charset="0"/>
              </a:rPr>
              <a:t>KÜTÜPHANE VE DOKÜMANTASYON DAİRE BAŞKANLIĞI</a:t>
            </a:r>
            <a:endParaRPr lang="tr-TR" sz="2400" b="1" dirty="0">
              <a:effectLst>
                <a:outerShdw blurRad="38100" dist="38100" dir="2700000" algn="tl">
                  <a:srgbClr val="000000">
                    <a:alpha val="43137"/>
                  </a:srgbClr>
                </a:outerShdw>
              </a:effectLst>
              <a:latin typeface="Book Antiqua" panose="02040602050305030304" pitchFamily="18" charset="0"/>
            </a:endParaRPr>
          </a:p>
        </p:txBody>
      </p:sp>
      <p:sp>
        <p:nvSpPr>
          <p:cNvPr id="3" name="İçerik Yer Tutucusu 2"/>
          <p:cNvSpPr>
            <a:spLocks noGrp="1"/>
          </p:cNvSpPr>
          <p:nvPr>
            <p:ph idx="1"/>
          </p:nvPr>
        </p:nvSpPr>
        <p:spPr>
          <a:xfrm>
            <a:off x="1484311" y="1318646"/>
            <a:ext cx="10018713" cy="3087099"/>
          </a:xfrm>
        </p:spPr>
        <p:txBody>
          <a:bodyPr>
            <a:normAutofit/>
          </a:bodyPr>
          <a:lstStyle/>
          <a:p>
            <a:pPr algn="just"/>
            <a:r>
              <a:rPr lang="tr-TR" sz="1800" dirty="0">
                <a:latin typeface="Book Antiqua" panose="02040602050305030304" pitchFamily="18" charset="0"/>
              </a:rPr>
              <a:t>Bilgi ve teknoloji çağının  gereği olarak bilgiye en kolay </a:t>
            </a:r>
            <a:r>
              <a:rPr lang="tr-TR" sz="1800" dirty="0" smtClean="0">
                <a:latin typeface="Book Antiqua" panose="02040602050305030304" pitchFamily="18" charset="0"/>
              </a:rPr>
              <a:t>yollarla ulaşmak </a:t>
            </a:r>
            <a:r>
              <a:rPr lang="tr-TR" sz="1800" dirty="0">
                <a:latin typeface="Book Antiqua" panose="02040602050305030304" pitchFamily="18" charset="0"/>
              </a:rPr>
              <a:t>için her geçen gün Pamukkale Üniversitesi Kütüphanesi büyümekte ve gelişmektedir. Öğrencilerimiz için rahat ve ferah ders çalışma </a:t>
            </a:r>
            <a:r>
              <a:rPr lang="tr-TR" sz="1800" dirty="0" smtClean="0">
                <a:latin typeface="Book Antiqua" panose="02040602050305030304" pitchFamily="18" charset="0"/>
              </a:rPr>
              <a:t>ortamları </a:t>
            </a:r>
            <a:r>
              <a:rPr lang="tr-TR" sz="1800" dirty="0">
                <a:latin typeface="Book Antiqua" panose="02040602050305030304" pitchFamily="18" charset="0"/>
              </a:rPr>
              <a:t>oluşturulmaktadır. Gerek kaynak kitap temini gerek elektronik veri tabanlı sistemler ile her geçen gün kaynaklarını artırarak öğrencilerimize destek olmaktadır. Kütüphane Dokümantasyon Daire Başkanlığımız Bilgi çağı teknolojisi ile desteklenmekte </a:t>
            </a:r>
            <a:r>
              <a:rPr lang="tr-TR" sz="1800" dirty="0" smtClean="0">
                <a:latin typeface="Book Antiqua" panose="02040602050305030304" pitchFamily="18" charset="0"/>
              </a:rPr>
              <a:t>olup 7/24 </a:t>
            </a:r>
            <a:r>
              <a:rPr lang="tr-TR" sz="1800" dirty="0">
                <a:latin typeface="Book Antiqua" panose="02040602050305030304" pitchFamily="18" charset="0"/>
              </a:rPr>
              <a:t>öğrencilerimizin elektronik ortamdaki kaynaklara ulaşma imkanı sağlamaktadır. Daire Başkanlığımızın bünyesinde </a:t>
            </a:r>
            <a:r>
              <a:rPr lang="tr-TR" sz="1800" dirty="0" smtClean="0">
                <a:latin typeface="Book Antiqua" panose="02040602050305030304" pitchFamily="18" charset="0"/>
              </a:rPr>
              <a:t>2 (iki) </a:t>
            </a:r>
            <a:r>
              <a:rPr lang="tr-TR" sz="1800" dirty="0">
                <a:latin typeface="Book Antiqua" panose="02040602050305030304" pitchFamily="18" charset="0"/>
              </a:rPr>
              <a:t>adet alt destek birimimiz bulunmaktadır.</a:t>
            </a:r>
          </a:p>
          <a:p>
            <a:pPr algn="just"/>
            <a:endParaRPr lang="tr-TR" sz="1800" dirty="0">
              <a:latin typeface="Book Antiqua" panose="02040602050305030304" pitchFamily="18" charset="0"/>
            </a:endParaRPr>
          </a:p>
          <a:p>
            <a:pPr algn="just"/>
            <a:endParaRPr lang="tr-TR" sz="1800" dirty="0">
              <a:latin typeface="Book Antiqua" panose="02040602050305030304"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72672" y="-15848"/>
            <a:ext cx="1619328" cy="1334494"/>
          </a:xfrm>
          <a:prstGeom prst="rect">
            <a:avLst/>
          </a:prstGeom>
        </p:spPr>
      </p:pic>
      <p:graphicFrame>
        <p:nvGraphicFramePr>
          <p:cNvPr id="4" name="Diyagram 3"/>
          <p:cNvGraphicFramePr/>
          <p:nvPr>
            <p:extLst>
              <p:ext uri="{D42A27DB-BD31-4B8C-83A1-F6EECF244321}">
                <p14:modId xmlns:p14="http://schemas.microsoft.com/office/powerpoint/2010/main" val="270699192"/>
              </p:ext>
            </p:extLst>
          </p:nvPr>
        </p:nvGraphicFramePr>
        <p:xfrm>
          <a:off x="2430305" y="3531523"/>
          <a:ext cx="7752081" cy="3110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2986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85251" y="1790700"/>
            <a:ext cx="10018713" cy="1752599"/>
          </a:xfrm>
        </p:spPr>
        <p:txBody>
          <a:bodyPr>
            <a:normAutofit/>
          </a:bodyPr>
          <a:lstStyle/>
          <a:p>
            <a:r>
              <a:rPr lang="tr-TR" sz="3200" b="1" dirty="0" smtClean="0">
                <a:solidFill>
                  <a:srgbClr val="002060"/>
                </a:solidFill>
                <a:effectLst>
                  <a:outerShdw blurRad="38100" dist="38100" dir="2700000" algn="tl">
                    <a:srgbClr val="000000">
                      <a:alpha val="43137"/>
                    </a:srgbClr>
                  </a:outerShdw>
                </a:effectLst>
                <a:latin typeface="Book Antiqua" panose="02040602050305030304" pitchFamily="18" charset="0"/>
              </a:rPr>
              <a:t>«ÇALIŞANLARIN KALİTELİ ÜRÜN VE HİZMETLER ORTAYA KOYABİLMESİ İÇİN İYİ BİR SİSTEME İHTİYAÇLARI VARDIR.»</a:t>
            </a:r>
            <a:endParaRPr lang="tr-TR" sz="3200" b="1" dirty="0">
              <a:solidFill>
                <a:srgbClr val="002060"/>
              </a:solidFill>
              <a:effectLst>
                <a:outerShdw blurRad="38100" dist="38100" dir="2700000" algn="tl">
                  <a:srgbClr val="000000">
                    <a:alpha val="43137"/>
                  </a:srgbClr>
                </a:outerShdw>
              </a:effectLst>
              <a:latin typeface="Book Antiqua" panose="02040602050305030304" pitchFamily="18" charset="0"/>
            </a:endParaRPr>
          </a:p>
        </p:txBody>
      </p:sp>
    </p:spTree>
    <p:extLst>
      <p:ext uri="{BB962C8B-B14F-4D97-AF65-F5344CB8AC3E}">
        <p14:creationId xmlns:p14="http://schemas.microsoft.com/office/powerpoint/2010/main" val="370867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85621" y="457200"/>
            <a:ext cx="10317404" cy="1278610"/>
          </a:xfrm>
        </p:spPr>
        <p:txBody>
          <a:bodyPr>
            <a:normAutofit fontScale="90000"/>
          </a:bodyPr>
          <a:lstStyle/>
          <a:p>
            <a:pPr algn="just"/>
            <a:r>
              <a:rPr lang="tr-TR" sz="2200" dirty="0" smtClean="0">
                <a:latin typeface="Book Antiqua" panose="02040602050305030304" pitchFamily="18" charset="0"/>
              </a:rPr>
              <a:t>Daire Başkanlığımızca oluşturulan iş akış şemalarına ilişkin formlar ve hizmet standartları birim web sayfasında mevcut olup, öğrenci ve personelimizin</a:t>
            </a:r>
            <a:br>
              <a:rPr lang="tr-TR" sz="2200" dirty="0" smtClean="0">
                <a:latin typeface="Book Antiqua" panose="02040602050305030304" pitchFamily="18" charset="0"/>
              </a:rPr>
            </a:br>
            <a:r>
              <a:rPr lang="tr-TR" sz="2200" dirty="0" smtClean="0">
                <a:latin typeface="Book Antiqua" panose="02040602050305030304" pitchFamily="18" charset="0"/>
              </a:rPr>
              <a:t>kullanımına sunulmuştur</a:t>
            </a:r>
            <a:r>
              <a:rPr lang="tr-TR" dirty="0"/>
              <a:t>.</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39865" y="1959111"/>
            <a:ext cx="10263160" cy="4123973"/>
          </a:xfrm>
        </p:spPr>
      </p:pic>
    </p:spTree>
    <p:extLst>
      <p:ext uri="{BB962C8B-B14F-4D97-AF65-F5344CB8AC3E}">
        <p14:creationId xmlns:p14="http://schemas.microsoft.com/office/powerpoint/2010/main" val="4215593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73287" y="130340"/>
            <a:ext cx="10018713" cy="551998"/>
          </a:xfrm>
        </p:spPr>
        <p:txBody>
          <a:bodyPr>
            <a:normAutofit fontScale="90000"/>
          </a:bodyPr>
          <a:lstStyle/>
          <a:p>
            <a:pPr algn="l"/>
            <a:r>
              <a:rPr lang="tr-TR" sz="3200" b="1" dirty="0" smtClean="0">
                <a:effectLst>
                  <a:outerShdw blurRad="38100" dist="38100" dir="2700000" algn="tl">
                    <a:srgbClr val="000000">
                      <a:alpha val="43137"/>
                    </a:srgbClr>
                  </a:outerShdw>
                </a:effectLst>
                <a:latin typeface="Book Antiqua" panose="02040602050305030304" pitchFamily="18" charset="0"/>
              </a:rPr>
              <a:t>ÖĞRENCİ İŞLERİ DAİRE BAŞKANLIĞI</a:t>
            </a:r>
            <a:endParaRPr lang="tr-TR" sz="3200" b="1" dirty="0">
              <a:effectLst>
                <a:outerShdw blurRad="38100" dist="38100" dir="2700000" algn="tl">
                  <a:srgbClr val="000000">
                    <a:alpha val="43137"/>
                  </a:srgbClr>
                </a:outerShdw>
              </a:effectLst>
              <a:latin typeface="Book Antiqua" panose="02040602050305030304" pitchFamily="18" charset="0"/>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7122" y="130340"/>
            <a:ext cx="1040175" cy="720031"/>
          </a:xfrm>
          <a:prstGeom prst="rect">
            <a:avLst/>
          </a:prstGeom>
        </p:spPr>
      </p:pic>
      <p:sp>
        <p:nvSpPr>
          <p:cNvPr id="5" name="Dikdörtgen 4"/>
          <p:cNvSpPr/>
          <p:nvPr/>
        </p:nvSpPr>
        <p:spPr>
          <a:xfrm>
            <a:off x="3809342" y="1217669"/>
            <a:ext cx="8127734" cy="1774845"/>
          </a:xfrm>
          <a:prstGeom prst="rect">
            <a:avLst/>
          </a:prstGeom>
        </p:spPr>
        <p:txBody>
          <a:bodyPr wrap="square">
            <a:spAutoFit/>
          </a:bodyPr>
          <a:lstStyle/>
          <a:p>
            <a:pPr algn="just">
              <a:spcAft>
                <a:spcPts val="750"/>
              </a:spcAft>
            </a:pPr>
            <a:r>
              <a:rPr lang="tr-TR" sz="1600" dirty="0" smtClean="0">
                <a:solidFill>
                  <a:srgbClr val="333333"/>
                </a:solidFill>
                <a:latin typeface="Book Antiqua" panose="02040602050305030304" pitchFamily="18" charset="0"/>
                <a:ea typeface="Times New Roman" panose="02020603050405020304" pitchFamily="18" charset="0"/>
              </a:rPr>
              <a:t>Daire Başkanlığımız bünyesinde 5 (beş) adet alt destek birimi yer almakta olup, başlıca </a:t>
            </a:r>
            <a:r>
              <a:rPr lang="tr-TR" sz="1600" dirty="0" smtClean="0">
                <a:solidFill>
                  <a:srgbClr val="333333"/>
                </a:solidFill>
                <a:latin typeface="Book Antiqua" panose="02040602050305030304" pitchFamily="18" charset="0"/>
                <a:ea typeface="Times New Roman" panose="02020603050405020304" pitchFamily="18" charset="0"/>
              </a:rPr>
              <a:t>görevleri </a:t>
            </a:r>
            <a:r>
              <a:rPr lang="tr-TR" sz="1600" dirty="0" smtClean="0">
                <a:solidFill>
                  <a:srgbClr val="333333"/>
                </a:solidFill>
                <a:latin typeface="Book Antiqua" panose="02040602050305030304" pitchFamily="18" charset="0"/>
                <a:ea typeface="Times New Roman" panose="02020603050405020304" pitchFamily="18" charset="0"/>
              </a:rPr>
              <a:t>şu şekilde </a:t>
            </a:r>
            <a:r>
              <a:rPr lang="tr-TR" sz="1600" dirty="0" smtClean="0">
                <a:solidFill>
                  <a:srgbClr val="333333"/>
                </a:solidFill>
                <a:latin typeface="Book Antiqua" panose="02040602050305030304" pitchFamily="18" charset="0"/>
                <a:ea typeface="Times New Roman" panose="02020603050405020304" pitchFamily="18" charset="0"/>
              </a:rPr>
              <a:t>sıralanabilir:</a:t>
            </a:r>
            <a:endParaRPr lang="tr-TR" sz="1600" dirty="0" smtClean="0">
              <a:solidFill>
                <a:srgbClr val="333333"/>
              </a:solidFill>
              <a:latin typeface="Book Antiqua" panose="02040602050305030304" pitchFamily="18" charset="0"/>
              <a:ea typeface="Times New Roman" panose="02020603050405020304" pitchFamily="18" charset="0"/>
            </a:endParaRPr>
          </a:p>
          <a:p>
            <a:pPr algn="just">
              <a:spcAft>
                <a:spcPts val="750"/>
              </a:spcAft>
            </a:pPr>
            <a:r>
              <a:rPr lang="tr-TR" sz="1600" dirty="0" smtClean="0">
                <a:solidFill>
                  <a:srgbClr val="333333"/>
                </a:solidFill>
                <a:latin typeface="Book Antiqua" panose="02040602050305030304" pitchFamily="18" charset="0"/>
                <a:ea typeface="Times New Roman" panose="02020603050405020304" pitchFamily="18" charset="0"/>
              </a:rPr>
              <a:t>Öğrencilerin </a:t>
            </a:r>
            <a:r>
              <a:rPr lang="tr-TR" sz="1600" dirty="0">
                <a:solidFill>
                  <a:srgbClr val="333333"/>
                </a:solidFill>
                <a:latin typeface="Book Antiqua" panose="02040602050305030304" pitchFamily="18" charset="0"/>
                <a:ea typeface="Times New Roman" panose="02020603050405020304" pitchFamily="18" charset="0"/>
              </a:rPr>
              <a:t>kayıt ve kabul esasları ile kontenjan çalışmalarının yürütülmesi ve ilgili makamlara </a:t>
            </a:r>
            <a:r>
              <a:rPr lang="tr-TR" sz="1600" dirty="0" smtClean="0">
                <a:solidFill>
                  <a:srgbClr val="333333"/>
                </a:solidFill>
                <a:latin typeface="Book Antiqua" panose="02040602050305030304" pitchFamily="18" charset="0"/>
                <a:ea typeface="Times New Roman" panose="02020603050405020304" pitchFamily="18" charset="0"/>
              </a:rPr>
              <a:t>bildirilmesi. </a:t>
            </a:r>
            <a:r>
              <a:rPr lang="tr-TR" sz="1600" dirty="0">
                <a:solidFill>
                  <a:srgbClr val="333333"/>
                </a:solidFill>
                <a:latin typeface="Book Antiqua" panose="02040602050305030304" pitchFamily="18" charset="0"/>
                <a:ea typeface="Times New Roman" panose="02020603050405020304" pitchFamily="18" charset="0"/>
              </a:rPr>
              <a:t>O</a:t>
            </a:r>
            <a:r>
              <a:rPr lang="tr-TR" sz="1600" dirty="0" smtClean="0">
                <a:solidFill>
                  <a:srgbClr val="333333"/>
                </a:solidFill>
                <a:latin typeface="Book Antiqua" panose="02040602050305030304" pitchFamily="18" charset="0"/>
                <a:ea typeface="Times New Roman" panose="02020603050405020304" pitchFamily="18" charset="0"/>
              </a:rPr>
              <a:t>kuyan </a:t>
            </a:r>
            <a:r>
              <a:rPr lang="tr-TR" sz="1600" dirty="0">
                <a:solidFill>
                  <a:srgbClr val="333333"/>
                </a:solidFill>
                <a:latin typeface="Book Antiqua" panose="02040602050305030304" pitchFamily="18" charset="0"/>
                <a:ea typeface="Times New Roman" panose="02020603050405020304" pitchFamily="18" charset="0"/>
              </a:rPr>
              <a:t>öğrencilerin kayıt yenileme, ders kayıtları, not işlemleri, özlük işlemleri ve askerlik işlemlerinin yürütülmesi</a:t>
            </a:r>
            <a:r>
              <a:rPr lang="tr-TR" sz="1600" dirty="0" smtClean="0">
                <a:solidFill>
                  <a:srgbClr val="333333"/>
                </a:solidFill>
                <a:latin typeface="Book Antiqua" panose="02040602050305030304" pitchFamily="18" charset="0"/>
                <a:ea typeface="Times New Roman" panose="02020603050405020304" pitchFamily="18" charset="0"/>
              </a:rPr>
              <a:t>,</a:t>
            </a:r>
          </a:p>
          <a:p>
            <a:pPr algn="just">
              <a:spcAft>
                <a:spcPts val="750"/>
              </a:spcAft>
            </a:pPr>
            <a:endParaRPr lang="tr-TR" sz="1600" dirty="0">
              <a:latin typeface="Book Antiqua" panose="02040602050305030304" pitchFamily="18" charset="0"/>
              <a:ea typeface="Times New Roman" panose="02020603050405020304" pitchFamily="18" charset="0"/>
            </a:endParaRPr>
          </a:p>
        </p:txBody>
      </p:sp>
      <p:pic>
        <p:nvPicPr>
          <p:cNvPr id="7" name="İçerik Yer Tutucus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76" y="1273430"/>
            <a:ext cx="3491666" cy="4933595"/>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862" y="2824481"/>
            <a:ext cx="7755773" cy="4033519"/>
          </a:xfrm>
          <a:prstGeom prst="rect">
            <a:avLst/>
          </a:prstGeom>
        </p:spPr>
      </p:pic>
    </p:spTree>
    <p:extLst>
      <p:ext uri="{BB962C8B-B14F-4D97-AF65-F5344CB8AC3E}">
        <p14:creationId xmlns:p14="http://schemas.microsoft.com/office/powerpoint/2010/main" val="33208735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143106" y="1163783"/>
            <a:ext cx="5617613" cy="2931620"/>
          </a:xfrm>
        </p:spPr>
        <p:txBody>
          <a:bodyPr>
            <a:noAutofit/>
          </a:bodyPr>
          <a:lstStyle/>
          <a:p>
            <a:pPr algn="just">
              <a:spcAft>
                <a:spcPts val="750"/>
              </a:spcAft>
            </a:pPr>
            <a:r>
              <a:rPr lang="tr-TR" sz="1600" dirty="0">
                <a:solidFill>
                  <a:srgbClr val="333333"/>
                </a:solidFill>
                <a:latin typeface="Book Antiqua" panose="02040602050305030304" pitchFamily="18" charset="0"/>
                <a:ea typeface="Times New Roman" panose="02020603050405020304" pitchFamily="18" charset="0"/>
              </a:rPr>
              <a:t>Genel akademik takvim taslağının hazırlanarak ilgili kurullara </a:t>
            </a:r>
            <a:r>
              <a:rPr lang="tr-TR" sz="1600" dirty="0" smtClean="0">
                <a:solidFill>
                  <a:srgbClr val="333333"/>
                </a:solidFill>
                <a:latin typeface="Book Antiqua" panose="02040602050305030304" pitchFamily="18" charset="0"/>
                <a:ea typeface="Times New Roman" panose="02020603050405020304" pitchFamily="18" charset="0"/>
              </a:rPr>
              <a:t>sunulması. </a:t>
            </a:r>
            <a:r>
              <a:rPr lang="tr-TR" sz="1600" dirty="0" smtClean="0">
                <a:solidFill>
                  <a:srgbClr val="333333"/>
                </a:solidFill>
                <a:latin typeface="Book Antiqua" panose="02040602050305030304" pitchFamily="18" charset="0"/>
                <a:ea typeface="Times New Roman" panose="02020603050405020304" pitchFamily="18" charset="0"/>
              </a:rPr>
              <a:t>K</a:t>
            </a:r>
            <a:r>
              <a:rPr lang="tr-TR" sz="1600" dirty="0" smtClean="0">
                <a:solidFill>
                  <a:srgbClr val="333333"/>
                </a:solidFill>
                <a:latin typeface="Book Antiqua" panose="02040602050305030304" pitchFamily="18" charset="0"/>
                <a:ea typeface="Times New Roman" panose="02020603050405020304" pitchFamily="18" charset="0"/>
              </a:rPr>
              <a:t>esinleşen </a:t>
            </a:r>
            <a:r>
              <a:rPr lang="tr-TR" sz="1600" dirty="0">
                <a:solidFill>
                  <a:srgbClr val="333333"/>
                </a:solidFill>
                <a:latin typeface="Book Antiqua" panose="02040602050305030304" pitchFamily="18" charset="0"/>
                <a:ea typeface="Times New Roman" panose="02020603050405020304" pitchFamily="18" charset="0"/>
              </a:rPr>
              <a:t>akademik takvimlerin </a:t>
            </a:r>
            <a:r>
              <a:rPr lang="tr-TR" sz="1600" dirty="0" smtClean="0">
                <a:solidFill>
                  <a:srgbClr val="333333"/>
                </a:solidFill>
                <a:latin typeface="Book Antiqua" panose="02040602050305030304" pitchFamily="18" charset="0"/>
                <a:ea typeface="Times New Roman" panose="02020603050405020304" pitchFamily="18" charset="0"/>
              </a:rPr>
              <a:t>dağıtımı, yayımlanması </a:t>
            </a:r>
            <a:r>
              <a:rPr lang="tr-TR" sz="1600" dirty="0">
                <a:solidFill>
                  <a:srgbClr val="333333"/>
                </a:solidFill>
                <a:latin typeface="Book Antiqua" panose="02040602050305030304" pitchFamily="18" charset="0"/>
                <a:ea typeface="Times New Roman" panose="02020603050405020304" pitchFamily="18" charset="0"/>
              </a:rPr>
              <a:t>çalışmalarının </a:t>
            </a:r>
            <a:r>
              <a:rPr lang="tr-TR" sz="1600" dirty="0" smtClean="0">
                <a:solidFill>
                  <a:srgbClr val="333333"/>
                </a:solidFill>
                <a:latin typeface="Book Antiqua" panose="02040602050305030304" pitchFamily="18" charset="0"/>
                <a:ea typeface="Times New Roman" panose="02020603050405020304" pitchFamily="18" charset="0"/>
              </a:rPr>
              <a:t>yürütülmesi.</a:t>
            </a:r>
            <a:r>
              <a:rPr lang="tr-TR" sz="1600" dirty="0">
                <a:latin typeface="Book Antiqua" panose="02040602050305030304" pitchFamily="18" charset="0"/>
                <a:ea typeface="Times New Roman" panose="02020603050405020304" pitchFamily="18" charset="0"/>
              </a:rPr>
              <a:t/>
            </a:r>
            <a:br>
              <a:rPr lang="tr-TR" sz="1600" dirty="0">
                <a:latin typeface="Book Antiqua" panose="02040602050305030304" pitchFamily="18" charset="0"/>
                <a:ea typeface="Times New Roman" panose="02020603050405020304" pitchFamily="18" charset="0"/>
              </a:rPr>
            </a:br>
            <a:r>
              <a:rPr lang="tr-TR" sz="1600" dirty="0">
                <a:solidFill>
                  <a:srgbClr val="333333"/>
                </a:solidFill>
                <a:latin typeface="Book Antiqua" panose="02040602050305030304" pitchFamily="18" charset="0"/>
                <a:ea typeface="Times New Roman" panose="02020603050405020304" pitchFamily="18" charset="0"/>
              </a:rPr>
              <a:t>Mezuniyet işlemleri ile mezunların diplomaları ile diploma ekinin hazırlanması, öğrencilere </a:t>
            </a:r>
            <a:r>
              <a:rPr lang="tr-TR" sz="1600" dirty="0" smtClean="0">
                <a:solidFill>
                  <a:srgbClr val="333333"/>
                </a:solidFill>
                <a:latin typeface="Book Antiqua" panose="02040602050305030304" pitchFamily="18" charset="0"/>
                <a:ea typeface="Times New Roman" panose="02020603050405020304" pitchFamily="18" charset="0"/>
              </a:rPr>
              <a:t>teslimi.</a:t>
            </a:r>
            <a:r>
              <a:rPr lang="tr-TR" sz="1600" dirty="0">
                <a:solidFill>
                  <a:srgbClr val="333333"/>
                </a:solidFill>
                <a:latin typeface="Book Antiqua" panose="02040602050305030304" pitchFamily="18" charset="0"/>
                <a:ea typeface="Times New Roman" panose="02020603050405020304" pitchFamily="18" charset="0"/>
              </a:rPr>
              <a:t/>
            </a:r>
            <a:br>
              <a:rPr lang="tr-TR" sz="1600" dirty="0">
                <a:solidFill>
                  <a:srgbClr val="333333"/>
                </a:solidFill>
                <a:latin typeface="Book Antiqua" panose="02040602050305030304" pitchFamily="18" charset="0"/>
                <a:ea typeface="Times New Roman" panose="02020603050405020304" pitchFamily="18" charset="0"/>
              </a:rPr>
            </a:br>
            <a:r>
              <a:rPr lang="tr-TR" sz="1600" dirty="0">
                <a:latin typeface="Book Antiqua" panose="02040602050305030304" pitchFamily="18" charset="0"/>
                <a:ea typeface="Times New Roman" panose="02020603050405020304" pitchFamily="18" charset="0"/>
              </a:rPr>
              <a:t/>
            </a:r>
            <a:br>
              <a:rPr lang="tr-TR" sz="1600" dirty="0">
                <a:latin typeface="Book Antiqua" panose="02040602050305030304" pitchFamily="18" charset="0"/>
                <a:ea typeface="Times New Roman" panose="02020603050405020304" pitchFamily="18" charset="0"/>
              </a:rPr>
            </a:br>
            <a:r>
              <a:rPr lang="tr-TR" sz="1600" dirty="0">
                <a:solidFill>
                  <a:srgbClr val="333333"/>
                </a:solidFill>
                <a:latin typeface="Book Antiqua" panose="02040602050305030304" pitchFamily="18" charset="0"/>
                <a:ea typeface="Times New Roman" panose="02020603050405020304" pitchFamily="18" charset="0"/>
              </a:rPr>
              <a:t>Yıllık eğitim-öğretim planları ile, ders görevlendirme, danışman atama, ders </a:t>
            </a:r>
            <a:r>
              <a:rPr lang="tr-TR" sz="1600" dirty="0" err="1">
                <a:solidFill>
                  <a:srgbClr val="333333"/>
                </a:solidFill>
                <a:latin typeface="Book Antiqua" panose="02040602050305030304" pitchFamily="18" charset="0"/>
                <a:ea typeface="Times New Roman" panose="02020603050405020304" pitchFamily="18" charset="0"/>
              </a:rPr>
              <a:t>şubelendirme</a:t>
            </a:r>
            <a:r>
              <a:rPr lang="tr-TR" sz="1600" dirty="0">
                <a:solidFill>
                  <a:srgbClr val="333333"/>
                </a:solidFill>
                <a:latin typeface="Book Antiqua" panose="02040602050305030304" pitchFamily="18" charset="0"/>
                <a:ea typeface="Times New Roman" panose="02020603050405020304" pitchFamily="18" charset="0"/>
              </a:rPr>
              <a:t> işlemlerinin yürütülmesi, </a:t>
            </a:r>
            <a:r>
              <a:rPr lang="tr-TR" sz="1600" dirty="0" smtClean="0">
                <a:solidFill>
                  <a:srgbClr val="333333"/>
                </a:solidFill>
                <a:latin typeface="Book Antiqua" panose="02040602050305030304" pitchFamily="18" charset="0"/>
                <a:ea typeface="Times New Roman" panose="02020603050405020304" pitchFamily="18" charset="0"/>
              </a:rPr>
              <a:t>koordinasyonu ve </a:t>
            </a:r>
            <a:r>
              <a:rPr lang="tr-TR" sz="1600" dirty="0">
                <a:solidFill>
                  <a:srgbClr val="333333"/>
                </a:solidFill>
                <a:latin typeface="Book Antiqua" panose="02040602050305030304" pitchFamily="18" charset="0"/>
                <a:ea typeface="Times New Roman" panose="02020603050405020304" pitchFamily="18" charset="0"/>
              </a:rPr>
              <a:t>yazışmaların </a:t>
            </a:r>
            <a:r>
              <a:rPr lang="tr-TR" sz="1600" dirty="0" smtClean="0">
                <a:solidFill>
                  <a:srgbClr val="333333"/>
                </a:solidFill>
                <a:latin typeface="Book Antiqua" panose="02040602050305030304" pitchFamily="18" charset="0"/>
                <a:ea typeface="Times New Roman" panose="02020603050405020304" pitchFamily="18" charset="0"/>
              </a:rPr>
              <a:t>yapılması.</a:t>
            </a:r>
            <a:r>
              <a:rPr lang="tr-TR" sz="1600" dirty="0">
                <a:latin typeface="Book Antiqua" panose="02040602050305030304" pitchFamily="18" charset="0"/>
                <a:ea typeface="Times New Roman" panose="02020603050405020304" pitchFamily="18" charset="0"/>
              </a:rPr>
              <a:t/>
            </a:r>
            <a:br>
              <a:rPr lang="tr-TR" sz="1600" dirty="0">
                <a:latin typeface="Book Antiqua" panose="02040602050305030304" pitchFamily="18" charset="0"/>
                <a:ea typeface="Times New Roman" panose="02020603050405020304" pitchFamily="18" charset="0"/>
              </a:rPr>
            </a:br>
            <a:r>
              <a:rPr lang="tr-TR" sz="1600" dirty="0">
                <a:solidFill>
                  <a:srgbClr val="333333"/>
                </a:solidFill>
                <a:latin typeface="Book Antiqua" panose="02040602050305030304" pitchFamily="18" charset="0"/>
                <a:ea typeface="Times New Roman" panose="02020603050405020304" pitchFamily="18" charset="0"/>
              </a:rPr>
              <a:t>Öğrencilerin, öğrenci katkı payı/öğrenim gideri ödeme, ilgili birim, banka işlemlerinin </a:t>
            </a:r>
            <a:r>
              <a:rPr lang="tr-TR" sz="1600" dirty="0" smtClean="0">
                <a:solidFill>
                  <a:srgbClr val="333333"/>
                </a:solidFill>
                <a:latin typeface="Book Antiqua" panose="02040602050305030304" pitchFamily="18" charset="0"/>
                <a:ea typeface="Times New Roman" panose="02020603050405020304" pitchFamily="18" charset="0"/>
              </a:rPr>
              <a:t>yürütülmesi.</a:t>
            </a:r>
            <a:r>
              <a:rPr lang="tr-TR" sz="1600" dirty="0">
                <a:latin typeface="Book Antiqua" panose="02040602050305030304" pitchFamily="18" charset="0"/>
                <a:ea typeface="Times New Roman" panose="02020603050405020304" pitchFamily="18" charset="0"/>
              </a:rPr>
              <a:t/>
            </a:r>
            <a:br>
              <a:rPr lang="tr-TR" sz="1600" dirty="0">
                <a:latin typeface="Book Antiqua" panose="02040602050305030304" pitchFamily="18" charset="0"/>
                <a:ea typeface="Times New Roman" panose="02020603050405020304" pitchFamily="18" charset="0"/>
              </a:rPr>
            </a:br>
            <a:endParaRPr lang="tr-TR" sz="1600"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007" y="349533"/>
            <a:ext cx="5710844" cy="6508467"/>
          </a:xfrm>
        </p:spPr>
      </p:pic>
    </p:spTree>
    <p:extLst>
      <p:ext uri="{BB962C8B-B14F-4D97-AF65-F5344CB8AC3E}">
        <p14:creationId xmlns:p14="http://schemas.microsoft.com/office/powerpoint/2010/main" val="11436165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67139" y="2305002"/>
            <a:ext cx="10533519" cy="4409307"/>
          </a:xfrm>
        </p:spPr>
        <p:txBody>
          <a:bodyPr>
            <a:normAutofit/>
          </a:bodyPr>
          <a:lstStyle/>
          <a:p>
            <a:pPr marL="0" indent="0" algn="just">
              <a:spcAft>
                <a:spcPts val="750"/>
              </a:spcAft>
              <a:buNone/>
            </a:pPr>
            <a:endParaRPr lang="tr-TR" sz="1600" dirty="0" smtClean="0">
              <a:latin typeface="Book Antiqua" panose="02040602050305030304" pitchFamily="18" charset="0"/>
              <a:ea typeface="Times New Roman" panose="02020603050405020304" pitchFamily="18" charset="0"/>
            </a:endParaRPr>
          </a:p>
          <a:p>
            <a:pPr algn="just">
              <a:spcAft>
                <a:spcPts val="750"/>
              </a:spcAft>
            </a:pPr>
            <a:r>
              <a:rPr lang="tr-TR" sz="1900" dirty="0" smtClean="0">
                <a:solidFill>
                  <a:srgbClr val="333333"/>
                </a:solidFill>
                <a:latin typeface="Book Antiqua" panose="02040602050305030304" pitchFamily="18" charset="0"/>
                <a:ea typeface="Times New Roman" panose="02020603050405020304" pitchFamily="18" charset="0"/>
              </a:rPr>
              <a:t>Üniversite Burs Komisyonu </a:t>
            </a:r>
            <a:r>
              <a:rPr lang="tr-TR" sz="1900" dirty="0" err="1" smtClean="0">
                <a:solidFill>
                  <a:srgbClr val="333333"/>
                </a:solidFill>
                <a:latin typeface="Book Antiqua" panose="02040602050305030304" pitchFamily="18" charset="0"/>
                <a:ea typeface="Times New Roman" panose="02020603050405020304" pitchFamily="18" charset="0"/>
              </a:rPr>
              <a:t>sekreterya</a:t>
            </a:r>
            <a:r>
              <a:rPr lang="tr-TR" sz="1900" dirty="0" smtClean="0">
                <a:solidFill>
                  <a:srgbClr val="333333"/>
                </a:solidFill>
                <a:latin typeface="Book Antiqua" panose="02040602050305030304" pitchFamily="18" charset="0"/>
                <a:ea typeface="Times New Roman" panose="02020603050405020304" pitchFamily="18" charset="0"/>
              </a:rPr>
              <a:t> işlemleri, öğrenci burslarının takibi, burs verilecek öğrencilerle ilgili işlemlerin yürütülmesi,</a:t>
            </a:r>
            <a:endParaRPr lang="tr-TR" sz="1900" dirty="0" smtClean="0">
              <a:latin typeface="Book Antiqua" panose="02040602050305030304" pitchFamily="18" charset="0"/>
              <a:ea typeface="Times New Roman" panose="02020603050405020304" pitchFamily="18" charset="0"/>
            </a:endParaRPr>
          </a:p>
          <a:p>
            <a:pPr algn="just">
              <a:spcAft>
                <a:spcPts val="750"/>
              </a:spcAft>
            </a:pPr>
            <a:r>
              <a:rPr lang="tr-TR" sz="1900" dirty="0" smtClean="0">
                <a:solidFill>
                  <a:srgbClr val="333333"/>
                </a:solidFill>
                <a:latin typeface="Book Antiqua" panose="02040602050305030304" pitchFamily="18" charset="0"/>
                <a:ea typeface="Times New Roman" panose="02020603050405020304" pitchFamily="18" charset="0"/>
              </a:rPr>
              <a:t>Farabi Değişim Programı ofis işlemlerinin yürütülmesi, koordine edilmesi,</a:t>
            </a:r>
            <a:endParaRPr lang="tr-TR" sz="1900" dirty="0" smtClean="0">
              <a:latin typeface="Book Antiqua" panose="02040602050305030304" pitchFamily="18" charset="0"/>
              <a:ea typeface="Times New Roman" panose="02020603050405020304" pitchFamily="18" charset="0"/>
            </a:endParaRPr>
          </a:p>
          <a:p>
            <a:pPr algn="just">
              <a:spcAft>
                <a:spcPts val="750"/>
              </a:spcAft>
            </a:pPr>
            <a:r>
              <a:rPr lang="tr-TR" sz="1900" dirty="0" smtClean="0">
                <a:solidFill>
                  <a:srgbClr val="333333"/>
                </a:solidFill>
                <a:latin typeface="Book Antiqua" panose="02040602050305030304" pitchFamily="18" charset="0"/>
                <a:ea typeface="Times New Roman" panose="02020603050405020304" pitchFamily="18" charset="0"/>
              </a:rPr>
              <a:t>Üniversite Eğitim Komisyonu </a:t>
            </a:r>
            <a:r>
              <a:rPr lang="tr-TR" sz="1900" dirty="0" err="1" smtClean="0">
                <a:solidFill>
                  <a:srgbClr val="333333"/>
                </a:solidFill>
                <a:latin typeface="Book Antiqua" panose="02040602050305030304" pitchFamily="18" charset="0"/>
                <a:ea typeface="Times New Roman" panose="02020603050405020304" pitchFamily="18" charset="0"/>
              </a:rPr>
              <a:t>sekreterya</a:t>
            </a:r>
            <a:r>
              <a:rPr lang="tr-TR" sz="1900" dirty="0" smtClean="0">
                <a:solidFill>
                  <a:srgbClr val="333333"/>
                </a:solidFill>
                <a:latin typeface="Book Antiqua" panose="02040602050305030304" pitchFamily="18" charset="0"/>
                <a:ea typeface="Times New Roman" panose="02020603050405020304" pitchFamily="18" charset="0"/>
              </a:rPr>
              <a:t> ve raportörlük işlemleri ile Senato kararlarının ilgili makamlara sunulması,</a:t>
            </a:r>
            <a:endParaRPr lang="tr-TR" sz="1900" dirty="0" smtClean="0">
              <a:latin typeface="Book Antiqua" panose="02040602050305030304" pitchFamily="18" charset="0"/>
              <a:ea typeface="Times New Roman" panose="02020603050405020304" pitchFamily="18" charset="0"/>
            </a:endParaRPr>
          </a:p>
          <a:p>
            <a:pPr algn="just">
              <a:spcAft>
                <a:spcPts val="750"/>
              </a:spcAft>
            </a:pPr>
            <a:r>
              <a:rPr lang="tr-TR" sz="1900" dirty="0" smtClean="0">
                <a:solidFill>
                  <a:srgbClr val="333333"/>
                </a:solidFill>
                <a:latin typeface="Book Antiqua" panose="02040602050305030304" pitchFamily="18" charset="0"/>
                <a:ea typeface="Times New Roman" panose="02020603050405020304" pitchFamily="18" charset="0"/>
              </a:rPr>
              <a:t>Öğrenci, danışman, öğrenci işleri personeli ile enstitü/fakülte/yüksekokul/meslek yüksekokullardan gelen soru ve sorunların çözümüne katkı vermek,</a:t>
            </a:r>
            <a:endParaRPr lang="tr-TR" sz="1900" dirty="0" smtClean="0">
              <a:latin typeface="Book Antiqua" panose="02040602050305030304" pitchFamily="18" charset="0"/>
              <a:ea typeface="Times New Roman" panose="02020603050405020304" pitchFamily="18" charset="0"/>
            </a:endParaRPr>
          </a:p>
          <a:p>
            <a:pPr algn="just">
              <a:spcAft>
                <a:spcPts val="750"/>
              </a:spcAft>
            </a:pPr>
            <a:r>
              <a:rPr lang="tr-TR" sz="1900" dirty="0" smtClean="0">
                <a:solidFill>
                  <a:srgbClr val="333333"/>
                </a:solidFill>
                <a:latin typeface="Book Antiqua" panose="02040602050305030304" pitchFamily="18" charset="0"/>
                <a:ea typeface="Times New Roman" panose="02020603050405020304" pitchFamily="18" charset="0"/>
              </a:rPr>
              <a:t>Enstitü/fakülte/yüksekokul/meslek yüksekokullar ile Rektörlük ve ilgili kurumlar arasındaki işlemleri yürütmek, yazışmalarını yapmak,</a:t>
            </a:r>
            <a:endParaRPr lang="tr-TR" sz="1900" dirty="0" smtClean="0">
              <a:latin typeface="Book Antiqua" panose="02040602050305030304" pitchFamily="18" charset="0"/>
              <a:ea typeface="Times New Roman" panose="02020603050405020304" pitchFamily="18" charset="0"/>
            </a:endParaRPr>
          </a:p>
          <a:p>
            <a:pPr algn="just">
              <a:spcAft>
                <a:spcPts val="750"/>
              </a:spcAft>
            </a:pPr>
            <a:r>
              <a:rPr lang="tr-TR" sz="1900" dirty="0" smtClean="0">
                <a:solidFill>
                  <a:srgbClr val="333333"/>
                </a:solidFill>
                <a:latin typeface="Book Antiqua" panose="02040602050305030304" pitchFamily="18" charset="0"/>
                <a:ea typeface="Times New Roman" panose="02020603050405020304" pitchFamily="18" charset="0"/>
              </a:rPr>
              <a:t>İstatistik </a:t>
            </a:r>
            <a:r>
              <a:rPr lang="tr-TR" sz="1900" dirty="0" smtClean="0">
                <a:solidFill>
                  <a:srgbClr val="333333"/>
                </a:solidFill>
                <a:latin typeface="Book Antiqua" panose="02040602050305030304" pitchFamily="18" charset="0"/>
                <a:ea typeface="Times New Roman" panose="02020603050405020304" pitchFamily="18" charset="0"/>
              </a:rPr>
              <a:t>çalışmalarının </a:t>
            </a:r>
            <a:r>
              <a:rPr lang="tr-TR" sz="1900" dirty="0" smtClean="0">
                <a:solidFill>
                  <a:srgbClr val="333333"/>
                </a:solidFill>
                <a:latin typeface="Book Antiqua" panose="02040602050305030304" pitchFamily="18" charset="0"/>
                <a:ea typeface="Times New Roman" panose="02020603050405020304" pitchFamily="18" charset="0"/>
              </a:rPr>
              <a:t>yapılması ve ilgili makamlara sunulması, duyurulması.</a:t>
            </a:r>
            <a:endParaRPr lang="tr-TR" sz="1900" dirty="0" smtClean="0">
              <a:latin typeface="Book Antiqua" panose="02040602050305030304" pitchFamily="18" charset="0"/>
              <a:ea typeface="Times New Roman" panose="02020603050405020304" pitchFamily="18" charset="0"/>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869" y="156208"/>
            <a:ext cx="2972789" cy="1992587"/>
          </a:xfrm>
          <a:prstGeom prst="rect">
            <a:avLst/>
          </a:prstGeom>
        </p:spPr>
      </p:pic>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726412" cy="2592131"/>
          </a:xfrm>
          <a:prstGeom prst="rect">
            <a:avLst/>
          </a:prstGeom>
        </p:spPr>
      </p:pic>
    </p:spTree>
    <p:extLst>
      <p:ext uri="{BB962C8B-B14F-4D97-AF65-F5344CB8AC3E}">
        <p14:creationId xmlns:p14="http://schemas.microsoft.com/office/powerpoint/2010/main" val="3031228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44974" y="205668"/>
            <a:ext cx="10018713" cy="803366"/>
          </a:xfrm>
        </p:spPr>
        <p:txBody>
          <a:bodyPr>
            <a:normAutofit/>
          </a:bodyPr>
          <a:lstStyle/>
          <a:p>
            <a:pPr algn="l"/>
            <a:r>
              <a:rPr lang="tr-TR" sz="3200" b="1" dirty="0" smtClean="0">
                <a:effectLst>
                  <a:outerShdw blurRad="38100" dist="38100" dir="2700000" algn="tl">
                    <a:srgbClr val="000000">
                      <a:alpha val="43137"/>
                    </a:srgbClr>
                  </a:outerShdw>
                </a:effectLst>
                <a:latin typeface="Book Antiqua" panose="02040602050305030304" pitchFamily="18" charset="0"/>
              </a:rPr>
              <a:t>PERSONEL DAİRE BAŞKANLIĞI</a:t>
            </a:r>
            <a:endParaRPr lang="tr-TR" sz="3200" b="1" dirty="0">
              <a:effectLst>
                <a:outerShdw blurRad="38100" dist="38100" dir="2700000" algn="tl">
                  <a:srgbClr val="000000">
                    <a:alpha val="43137"/>
                  </a:srgbClr>
                </a:outerShdw>
              </a:effectLst>
              <a:latin typeface="Book Antiqua" panose="02040602050305030304" pitchFamily="18" charset="0"/>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53302" y="93618"/>
            <a:ext cx="2038933" cy="1369421"/>
          </a:xfrm>
          <a:prstGeom prst="rect">
            <a:avLst/>
          </a:prstGeom>
        </p:spPr>
      </p:pic>
      <p:sp>
        <p:nvSpPr>
          <p:cNvPr id="5" name="Dikdörtgen 4"/>
          <p:cNvSpPr/>
          <p:nvPr/>
        </p:nvSpPr>
        <p:spPr>
          <a:xfrm>
            <a:off x="1242398" y="1121084"/>
            <a:ext cx="10223863" cy="2306209"/>
          </a:xfrm>
          <a:prstGeom prst="rect">
            <a:avLst/>
          </a:prstGeom>
        </p:spPr>
        <p:txBody>
          <a:bodyPr wrap="square">
            <a:spAutoFit/>
          </a:bodyPr>
          <a:lstStyle/>
          <a:p>
            <a:pPr>
              <a:lnSpc>
                <a:spcPct val="107000"/>
              </a:lnSpc>
              <a:spcAft>
                <a:spcPts val="800"/>
              </a:spcAft>
            </a:pPr>
            <a:r>
              <a:rPr lang="tr-TR" sz="14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endParaRPr lang="tr-TR"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tr-TR" dirty="0" smtClean="0">
                <a:solidFill>
                  <a:srgbClr val="333333"/>
                </a:solidFill>
                <a:latin typeface="Book Antiqua" panose="02040602050305030304" pitchFamily="18" charset="0"/>
                <a:ea typeface="Calibri" panose="020F0502020204030204" pitchFamily="34" charset="0"/>
                <a:cs typeface="Times New Roman" panose="02020603050405020304" pitchFamily="18" charset="0"/>
              </a:rPr>
              <a:t>Personel Daire Başkanlığımız destek süreçlerinden Personel Yönetimini en etkili biçimde planlamaya ve yönetmeye çalışan birimimizdir. Personel Daire Başkanlığı 6 (altı) alt birim ile çalışmalarını yürütmektedir. </a:t>
            </a:r>
          </a:p>
          <a:p>
            <a:pPr algn="just">
              <a:lnSpc>
                <a:spcPct val="107000"/>
              </a:lnSpc>
              <a:spcAft>
                <a:spcPts val="800"/>
              </a:spcAft>
            </a:pPr>
            <a:r>
              <a:rPr lang="tr-TR" dirty="0" smtClean="0">
                <a:solidFill>
                  <a:srgbClr val="333333"/>
                </a:solidFill>
                <a:latin typeface="Book Antiqua" panose="02040602050305030304" pitchFamily="18" charset="0"/>
                <a:ea typeface="Calibri" panose="020F0502020204030204" pitchFamily="34" charset="0"/>
                <a:cs typeface="Times New Roman" panose="02020603050405020304" pitchFamily="18" charset="0"/>
              </a:rPr>
              <a:t>Üniversitemizin </a:t>
            </a:r>
            <a:r>
              <a:rPr lang="tr-TR" dirty="0">
                <a:solidFill>
                  <a:srgbClr val="333333"/>
                </a:solidFill>
                <a:latin typeface="Book Antiqua" panose="02040602050305030304" pitchFamily="18" charset="0"/>
                <a:ea typeface="Calibri" panose="020F0502020204030204" pitchFamily="34" charset="0"/>
                <a:cs typeface="Times New Roman" panose="02020603050405020304" pitchFamily="18" charset="0"/>
              </a:rPr>
              <a:t>insan gücü planlaması ve personel politikaları ile ilgili önerilerde bulunmak, birimler arasında koordinasyonu sağlamak, mevzuatla ilgili </a:t>
            </a:r>
            <a:r>
              <a:rPr lang="tr-TR" dirty="0" smtClean="0">
                <a:solidFill>
                  <a:srgbClr val="333333"/>
                </a:solidFill>
                <a:latin typeface="Book Antiqua" panose="02040602050305030304" pitchFamily="18" charset="0"/>
                <a:ea typeface="Calibri" panose="020F0502020204030204" pitchFamily="34" charset="0"/>
                <a:cs typeface="Times New Roman" panose="02020603050405020304" pitchFamily="18" charset="0"/>
              </a:rPr>
              <a:t>bilgilendirme, </a:t>
            </a:r>
            <a:r>
              <a:rPr lang="tr-TR" dirty="0">
                <a:solidFill>
                  <a:srgbClr val="333333"/>
                </a:solidFill>
                <a:latin typeface="Book Antiqua" panose="02040602050305030304" pitchFamily="18" charset="0"/>
                <a:ea typeface="Calibri" panose="020F0502020204030204" pitchFamily="34" charset="0"/>
                <a:cs typeface="Times New Roman" panose="02020603050405020304" pitchFamily="18" charset="0"/>
              </a:rPr>
              <a:t>doğru, verimli, düzenli, uyumlu ve memnuniyeti yüksek hizmet </a:t>
            </a:r>
            <a:r>
              <a:rPr lang="tr-TR" dirty="0" smtClean="0">
                <a:solidFill>
                  <a:srgbClr val="333333"/>
                </a:solidFill>
                <a:latin typeface="Book Antiqua" panose="02040602050305030304" pitchFamily="18" charset="0"/>
                <a:ea typeface="Calibri" panose="020F0502020204030204" pitchFamily="34" charset="0"/>
                <a:cs typeface="Times New Roman" panose="02020603050405020304" pitchFamily="18" charset="0"/>
              </a:rPr>
              <a:t>sunmak temel süreçlerden biridir.</a:t>
            </a:r>
            <a:endParaRPr lang="tr-TR" sz="2000" dirty="0">
              <a:effectLst/>
              <a:latin typeface="Book Antiqua" panose="02040602050305030304" pitchFamily="18" charset="0"/>
              <a:ea typeface="Calibri" panose="020F0502020204030204" pitchFamily="34" charset="0"/>
              <a:cs typeface="Times New Roman" panose="02020603050405020304" pitchFamily="18" charset="0"/>
            </a:endParaRPr>
          </a:p>
        </p:txBody>
      </p:sp>
      <p:graphicFrame>
        <p:nvGraphicFramePr>
          <p:cNvPr id="9" name="Diyagram 8"/>
          <p:cNvGraphicFramePr/>
          <p:nvPr>
            <p:extLst>
              <p:ext uri="{D42A27DB-BD31-4B8C-83A1-F6EECF244321}">
                <p14:modId xmlns:p14="http://schemas.microsoft.com/office/powerpoint/2010/main" val="2594753461"/>
              </p:ext>
            </p:extLst>
          </p:nvPr>
        </p:nvGraphicFramePr>
        <p:xfrm>
          <a:off x="1988524" y="3539343"/>
          <a:ext cx="9075715" cy="3033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32942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946859" y="1299557"/>
            <a:ext cx="10572206" cy="5878285"/>
          </a:xfrm>
        </p:spPr>
        <p:txBody>
          <a:bodyPr>
            <a:normAutofit/>
          </a:bodyPr>
          <a:lstStyle/>
          <a:p>
            <a:pPr algn="just"/>
            <a:r>
              <a:rPr lang="tr-TR" sz="2600" dirty="0">
                <a:latin typeface="Book Antiqua" panose="02040602050305030304" pitchFamily="18" charset="0"/>
              </a:rPr>
              <a:t>Üniversitemize bütçe yılı içerisinde verilen kadro </a:t>
            </a:r>
            <a:r>
              <a:rPr lang="tr-TR" sz="2600" dirty="0" smtClean="0">
                <a:latin typeface="Book Antiqua" panose="02040602050305030304" pitchFamily="18" charset="0"/>
              </a:rPr>
              <a:t>kontenjanlarını </a:t>
            </a:r>
            <a:r>
              <a:rPr lang="tr-TR" sz="2600" dirty="0">
                <a:latin typeface="Book Antiqua" panose="02040602050305030304" pitchFamily="18" charset="0"/>
              </a:rPr>
              <a:t>birimlerimizin ihtiyaçları doğrultusunda etkin ve verimli bir şekilde kullanmak.</a:t>
            </a:r>
          </a:p>
          <a:p>
            <a:pPr algn="just"/>
            <a:r>
              <a:rPr lang="tr-TR" sz="2600" dirty="0">
                <a:latin typeface="Book Antiqua" panose="02040602050305030304" pitchFamily="18" charset="0"/>
              </a:rPr>
              <a:t>Üniversitemize naklen atanma talebinde bulunan personelin durumlarının incelenerek kurumumuzun ihtiyaç duyduğu nitelikte personelin alım işlemlerini gerçekleştirmek.</a:t>
            </a:r>
          </a:p>
          <a:p>
            <a:pPr algn="just"/>
            <a:r>
              <a:rPr lang="tr-TR" sz="2600" dirty="0">
                <a:latin typeface="Book Antiqua" panose="02040602050305030304" pitchFamily="18" charset="0"/>
              </a:rPr>
              <a:t>Üniversitemiz birimlerinin çalışma </a:t>
            </a:r>
            <a:r>
              <a:rPr lang="tr-TR" sz="2600" dirty="0" smtClean="0">
                <a:latin typeface="Book Antiqua" panose="02040602050305030304" pitchFamily="18" charset="0"/>
              </a:rPr>
              <a:t>standartlarını </a:t>
            </a:r>
            <a:r>
              <a:rPr lang="tr-TR" sz="2600" dirty="0" smtClean="0">
                <a:latin typeface="Book Antiqua" panose="02040602050305030304" pitchFamily="18" charset="0"/>
              </a:rPr>
              <a:t>belirlemek.</a:t>
            </a:r>
            <a:endParaRPr lang="tr-TR" sz="2600" dirty="0">
              <a:latin typeface="Book Antiqua" panose="02040602050305030304" pitchFamily="18" charset="0"/>
            </a:endParaRPr>
          </a:p>
          <a:p>
            <a:endParaRPr lang="tr-TR"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103120" cy="1905000"/>
          </a:xfrm>
          <a:prstGeom prst="rect">
            <a:avLst/>
          </a:prstGeom>
        </p:spPr>
      </p:pic>
    </p:spTree>
    <p:extLst>
      <p:ext uri="{BB962C8B-B14F-4D97-AF65-F5344CB8AC3E}">
        <p14:creationId xmlns:p14="http://schemas.microsoft.com/office/powerpoint/2010/main" val="2319523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475997" y="347748"/>
            <a:ext cx="10018713" cy="3124201"/>
          </a:xfrm>
        </p:spPr>
        <p:txBody>
          <a:bodyPr>
            <a:noAutofit/>
          </a:bodyPr>
          <a:lstStyle/>
          <a:p>
            <a:pPr algn="just"/>
            <a:r>
              <a:rPr lang="tr-TR" sz="1600" dirty="0">
                <a:latin typeface="Book Antiqua" panose="02040602050305030304" pitchFamily="18" charset="0"/>
              </a:rPr>
              <a:t>Üniversitemiz birimlerinde görev yapan idari personelin nitelik ve nicelik yönünden </a:t>
            </a:r>
            <a:r>
              <a:rPr lang="tr-TR" sz="1600" dirty="0" smtClean="0">
                <a:latin typeface="Book Antiqua" panose="02040602050305030304" pitchFamily="18" charset="0"/>
              </a:rPr>
              <a:t>değerlendirilmesi.</a:t>
            </a:r>
            <a:endParaRPr lang="tr-TR" sz="1600" dirty="0">
              <a:latin typeface="Book Antiqua" panose="02040602050305030304" pitchFamily="18" charset="0"/>
            </a:endParaRPr>
          </a:p>
          <a:p>
            <a:pPr algn="just"/>
            <a:r>
              <a:rPr lang="tr-TR" sz="1600" dirty="0">
                <a:latin typeface="Book Antiqua" panose="02040602050305030304" pitchFamily="18" charset="0"/>
              </a:rPr>
              <a:t>İş analizi çalışmaları doğrultusunda Üniversitemiz birimleri ile yeni kurulan birimlerin İdari Personel ihtiyaçlarının belirlenmesi.</a:t>
            </a:r>
          </a:p>
          <a:p>
            <a:pPr algn="just"/>
            <a:r>
              <a:rPr lang="tr-TR" sz="1600" dirty="0">
                <a:latin typeface="Book Antiqua" panose="02040602050305030304" pitchFamily="18" charset="0"/>
              </a:rPr>
              <a:t>Üniversitemizde ihtiyaç duyulan yeni kadroların kazandırılması ve mevcut kadroların derece ve unvan bazında değiştirilmesi.</a:t>
            </a:r>
          </a:p>
          <a:p>
            <a:pPr algn="just"/>
            <a:r>
              <a:rPr lang="tr-TR" sz="1600" dirty="0">
                <a:latin typeface="Book Antiqua" panose="02040602050305030304" pitchFamily="18" charset="0"/>
              </a:rPr>
              <a:t>Yükseköğretim Kurulu Başkanlığı tarafından verilen kadro izinlerinin kullanımına ilişkin akademik personel ilan çalışmalarının </a:t>
            </a:r>
            <a:r>
              <a:rPr lang="tr-TR" sz="1600" dirty="0" smtClean="0">
                <a:latin typeface="Book Antiqua" panose="02040602050305030304" pitchFamily="18" charset="0"/>
              </a:rPr>
              <a:t>yapılması.</a:t>
            </a:r>
            <a:endParaRPr lang="tr-TR" sz="1600" dirty="0">
              <a:latin typeface="Book Antiqua" panose="02040602050305030304" pitchFamily="18" charset="0"/>
            </a:endParaRPr>
          </a:p>
          <a:p>
            <a:pPr algn="just"/>
            <a:r>
              <a:rPr lang="tr-TR" sz="1600" dirty="0">
                <a:latin typeface="Book Antiqua" panose="02040602050305030304" pitchFamily="18" charset="0"/>
              </a:rPr>
              <a:t>Üniversitemizin bütçe imkânları doğrultusunda Öğretim elamanlarının yurt içi yurt dışı görevlendirilmelerinin yapılması</a:t>
            </a:r>
            <a:r>
              <a:rPr lang="tr-TR" sz="1600" dirty="0" smtClean="0">
                <a:latin typeface="Book Antiqua" panose="02040602050305030304" pitchFamily="18" charset="0"/>
              </a:rPr>
              <a:t>.</a:t>
            </a:r>
          </a:p>
          <a:p>
            <a:pPr algn="just"/>
            <a:r>
              <a:rPr lang="tr-TR" sz="1600" dirty="0">
                <a:latin typeface="Book Antiqua" panose="02040602050305030304" pitchFamily="18" charset="0"/>
              </a:rPr>
              <a:t>Personel Daire Başkanlığı tarafından iş akışına dair hazırlanan Form ve Belgeler web sayfasında yer almaktadır.</a:t>
            </a:r>
          </a:p>
          <a:p>
            <a:endParaRPr lang="tr-TR" sz="1600" dirty="0"/>
          </a:p>
        </p:txBody>
      </p:sp>
      <p:pic>
        <p:nvPicPr>
          <p:cNvPr id="5" name="İçerik Yer Tutucusu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2976" y="3471949"/>
            <a:ext cx="8911243" cy="3553443"/>
          </a:xfrm>
          <a:prstGeom prst="rect">
            <a:avLst/>
          </a:prstGeom>
        </p:spPr>
      </p:pic>
    </p:spTree>
    <p:extLst>
      <p:ext uri="{BB962C8B-B14F-4D97-AF65-F5344CB8AC3E}">
        <p14:creationId xmlns:p14="http://schemas.microsoft.com/office/powerpoint/2010/main" val="28591328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51394" y="0"/>
            <a:ext cx="10018713" cy="964769"/>
          </a:xfrm>
        </p:spPr>
        <p:txBody>
          <a:bodyPr>
            <a:normAutofit/>
          </a:bodyPr>
          <a:lstStyle/>
          <a:p>
            <a:pPr algn="l"/>
            <a:r>
              <a:rPr lang="tr-TR" sz="2800" b="1" dirty="0" smtClean="0">
                <a:effectLst>
                  <a:outerShdw blurRad="38100" dist="38100" dir="2700000" algn="tl">
                    <a:srgbClr val="000000">
                      <a:alpha val="43137"/>
                    </a:srgbClr>
                  </a:outerShdw>
                </a:effectLst>
                <a:latin typeface="Book Antiqua" panose="02040602050305030304" pitchFamily="18" charset="0"/>
              </a:rPr>
              <a:t>SAĞLIK KÜLTÜR VE SPOR DAİRE BAŞKANLIĞI</a:t>
            </a:r>
            <a:endParaRPr lang="tr-TR" sz="2800" b="1" dirty="0">
              <a:effectLst>
                <a:outerShdw blurRad="38100" dist="38100" dir="2700000" algn="tl">
                  <a:srgbClr val="000000">
                    <a:alpha val="43137"/>
                  </a:srgbClr>
                </a:outerShdw>
              </a:effectLst>
              <a:latin typeface="Book Antiqua" panose="02040602050305030304" pitchFamily="18" charset="0"/>
            </a:endParaRPr>
          </a:p>
        </p:txBody>
      </p:sp>
      <p:sp>
        <p:nvSpPr>
          <p:cNvPr id="3" name="İçerik Yer Tutucusu 2"/>
          <p:cNvSpPr>
            <a:spLocks noGrp="1"/>
          </p:cNvSpPr>
          <p:nvPr>
            <p:ph idx="1"/>
          </p:nvPr>
        </p:nvSpPr>
        <p:spPr>
          <a:xfrm>
            <a:off x="1413441" y="1381204"/>
            <a:ext cx="10018713" cy="1827509"/>
          </a:xfrm>
        </p:spPr>
        <p:txBody>
          <a:bodyPr>
            <a:normAutofit/>
          </a:bodyPr>
          <a:lstStyle/>
          <a:p>
            <a:pPr algn="just"/>
            <a:r>
              <a:rPr lang="tr-TR" dirty="0">
                <a:latin typeface="Book Antiqua" panose="02040602050305030304" pitchFamily="18" charset="0"/>
              </a:rPr>
              <a:t>Üniversitemiz Sağlık Kültür ve </a:t>
            </a:r>
            <a:r>
              <a:rPr lang="tr-TR" dirty="0" smtClean="0">
                <a:latin typeface="Book Antiqua" panose="02040602050305030304" pitchFamily="18" charset="0"/>
              </a:rPr>
              <a:t>Spor </a:t>
            </a:r>
            <a:r>
              <a:rPr lang="tr-TR" dirty="0">
                <a:latin typeface="Book Antiqua" panose="02040602050305030304" pitchFamily="18" charset="0"/>
              </a:rPr>
              <a:t>Daire </a:t>
            </a:r>
            <a:r>
              <a:rPr lang="tr-TR" dirty="0" smtClean="0">
                <a:latin typeface="Book Antiqua" panose="02040602050305030304" pitchFamily="18" charset="0"/>
              </a:rPr>
              <a:t>Başkanlığı </a:t>
            </a:r>
            <a:r>
              <a:rPr lang="tr-TR" dirty="0">
                <a:latin typeface="Book Antiqua" panose="02040602050305030304" pitchFamily="18" charset="0"/>
              </a:rPr>
              <a:t>sağlık, psikolojik danışmanlık ve </a:t>
            </a:r>
            <a:r>
              <a:rPr lang="tr-TR" dirty="0" smtClean="0">
                <a:latin typeface="Book Antiqua" panose="02040602050305030304" pitchFamily="18" charset="0"/>
              </a:rPr>
              <a:t>rehberlik, beslenme</a:t>
            </a:r>
            <a:r>
              <a:rPr lang="tr-TR" dirty="0">
                <a:latin typeface="Book Antiqua" panose="02040602050305030304" pitchFamily="18" charset="0"/>
              </a:rPr>
              <a:t>, sosyal, kültürel, sportif </a:t>
            </a:r>
            <a:r>
              <a:rPr lang="tr-TR" dirty="0" smtClean="0">
                <a:latin typeface="Book Antiqua" panose="02040602050305030304" pitchFamily="18" charset="0"/>
              </a:rPr>
              <a:t>çalışmalar </a:t>
            </a:r>
            <a:r>
              <a:rPr lang="tr-TR" dirty="0">
                <a:latin typeface="Book Antiqua" panose="02040602050305030304" pitchFamily="18" charset="0"/>
              </a:rPr>
              <a:t>ile öğrenci ve </a:t>
            </a:r>
            <a:r>
              <a:rPr lang="tr-TR" dirty="0" smtClean="0">
                <a:latin typeface="Book Antiqua" panose="02040602050305030304" pitchFamily="18" charset="0"/>
              </a:rPr>
              <a:t>personele </a:t>
            </a:r>
            <a:r>
              <a:rPr lang="tr-TR" dirty="0">
                <a:latin typeface="Book Antiqua" panose="02040602050305030304" pitchFamily="18" charset="0"/>
              </a:rPr>
              <a:t>hizmet vermektedir</a:t>
            </a:r>
            <a:r>
              <a:rPr lang="tr-TR" dirty="0" smtClean="0">
                <a:latin typeface="Book Antiqua" panose="02040602050305030304" pitchFamily="18" charset="0"/>
              </a:rPr>
              <a:t>. Daire Başkanlığımızın bünyesinde 6 (altı) adet alt destek </a:t>
            </a:r>
            <a:r>
              <a:rPr lang="tr-TR" dirty="0" smtClean="0">
                <a:latin typeface="Book Antiqua" panose="02040602050305030304" pitchFamily="18" charset="0"/>
              </a:rPr>
              <a:t>birimi </a:t>
            </a:r>
            <a:r>
              <a:rPr lang="tr-TR" dirty="0" smtClean="0">
                <a:latin typeface="Book Antiqua" panose="02040602050305030304" pitchFamily="18" charset="0"/>
              </a:rPr>
              <a:t>bulunmaktadır.</a:t>
            </a:r>
          </a:p>
          <a:p>
            <a:pPr algn="just"/>
            <a:endParaRPr lang="tr-TR" dirty="0">
              <a:latin typeface="Book Antiqua" panose="02040602050305030304" pitchFamily="18" charset="0"/>
            </a:endParaRPr>
          </a:p>
          <a:p>
            <a:endParaRPr lang="tr-TR" dirty="0"/>
          </a:p>
        </p:txBody>
      </p:sp>
      <p:graphicFrame>
        <p:nvGraphicFramePr>
          <p:cNvPr id="5" name="Diyagram 4"/>
          <p:cNvGraphicFramePr/>
          <p:nvPr>
            <p:extLst>
              <p:ext uri="{D42A27DB-BD31-4B8C-83A1-F6EECF244321}">
                <p14:modId xmlns:p14="http://schemas.microsoft.com/office/powerpoint/2010/main" val="1698810952"/>
              </p:ext>
            </p:extLst>
          </p:nvPr>
        </p:nvGraphicFramePr>
        <p:xfrm>
          <a:off x="1903615" y="2793076"/>
          <a:ext cx="9360129" cy="3217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7657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75082" y="2861440"/>
            <a:ext cx="10018713" cy="1752599"/>
          </a:xfrm>
        </p:spPr>
        <p:txBody>
          <a:bodyPr>
            <a:noAutofit/>
          </a:bodyPr>
          <a:lstStyle/>
          <a:p>
            <a:pPr algn="l"/>
            <a:r>
              <a:rPr lang="tr-TR" sz="1600" dirty="0" smtClean="0">
                <a:latin typeface="Book Antiqua" panose="02040602050305030304" pitchFamily="18" charset="0"/>
              </a:rPr>
              <a:t>Öğrencilere </a:t>
            </a:r>
            <a:r>
              <a:rPr lang="tr-TR" sz="1600" dirty="0">
                <a:latin typeface="Book Antiqua" panose="02040602050305030304" pitchFamily="18" charset="0"/>
              </a:rPr>
              <a:t>ilgi alanlarına göre, </a:t>
            </a:r>
            <a:r>
              <a:rPr lang="tr-TR" sz="1600" dirty="0" smtClean="0">
                <a:latin typeface="Book Antiqua" panose="02040602050305030304" pitchFamily="18" charset="0"/>
              </a:rPr>
              <a:t>boş </a:t>
            </a:r>
            <a:r>
              <a:rPr lang="tr-TR" sz="1600" dirty="0">
                <a:latin typeface="Book Antiqua" panose="02040602050305030304" pitchFamily="18" charset="0"/>
              </a:rPr>
              <a:t>zamanlarını değerlendirmek, yeni ilgi alanları ile birlikte</a:t>
            </a:r>
            <a:br>
              <a:rPr lang="tr-TR" sz="1600" dirty="0">
                <a:latin typeface="Book Antiqua" panose="02040602050305030304" pitchFamily="18" charset="0"/>
              </a:rPr>
            </a:br>
            <a:r>
              <a:rPr lang="tr-TR" sz="1600" dirty="0">
                <a:latin typeface="Book Antiqua" panose="02040602050305030304" pitchFamily="18" charset="0"/>
              </a:rPr>
              <a:t>dinlenme ve eğlenme alışkanlığı kazanmalarını sağlamak, güzel sanatlarla ilgili faaliyetleri izlemelerini, sosyal, kültürel, sportif ve bilimsel ihtiyaçlarını karşılamak, isterlerse bu faaliyetlere katılmalarına yardımcı olmak için idari ve mali açıdan destek </a:t>
            </a:r>
            <a:r>
              <a:rPr lang="tr-TR" sz="1600" dirty="0" smtClean="0">
                <a:latin typeface="Book Antiqua" panose="02040602050305030304" pitchFamily="18" charset="0"/>
              </a:rPr>
              <a:t>olmak.</a:t>
            </a:r>
            <a:r>
              <a:rPr lang="tr-TR" sz="1600" dirty="0" smtClean="0">
                <a:latin typeface="Book Antiqua" panose="02040602050305030304" pitchFamily="18" charset="0"/>
              </a:rPr>
              <a:t/>
            </a:r>
            <a:br>
              <a:rPr lang="tr-TR" sz="1600" dirty="0" smtClean="0">
                <a:latin typeface="Book Antiqua" panose="02040602050305030304" pitchFamily="18" charset="0"/>
              </a:rPr>
            </a:br>
            <a:r>
              <a:rPr lang="tr-TR" sz="1600" dirty="0" smtClean="0">
                <a:latin typeface="Book Antiqua" panose="02040602050305030304" pitchFamily="18" charset="0"/>
              </a:rPr>
              <a:t>Bu desteklerle Topluluklarımız</a:t>
            </a:r>
            <a:r>
              <a:rPr lang="tr-TR" sz="1600" dirty="0">
                <a:latin typeface="Book Antiqua" panose="02040602050305030304" pitchFamily="18" charset="0"/>
              </a:rPr>
              <a:t>; konferans, seminer, sergi, gezi, slayt gösterisi, tiyatro, sportif turnuvalar, konser ve yarışmalar gibi etkinliklerde bulunmaktadır.</a:t>
            </a:r>
            <a:br>
              <a:rPr lang="tr-TR" sz="1600" dirty="0">
                <a:latin typeface="Book Antiqua" panose="02040602050305030304" pitchFamily="18" charset="0"/>
              </a:rPr>
            </a:br>
            <a:endParaRPr lang="tr-TR" sz="1600" dirty="0">
              <a:latin typeface="Book Antiqua" panose="02040602050305030304" pitchFamily="18" charset="0"/>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11244" y="4199209"/>
            <a:ext cx="2854085" cy="2658791"/>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87" y="655348"/>
            <a:ext cx="3581873" cy="1924556"/>
          </a:xfrm>
          <a:prstGeom prst="rect">
            <a:avLst/>
          </a:prstGeom>
        </p:spPr>
      </p:pic>
    </p:spTree>
    <p:extLst>
      <p:ext uri="{BB962C8B-B14F-4D97-AF65-F5344CB8AC3E}">
        <p14:creationId xmlns:p14="http://schemas.microsoft.com/office/powerpoint/2010/main" val="32851787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37937" y="35146"/>
            <a:ext cx="10018713" cy="707571"/>
          </a:xfrm>
        </p:spPr>
        <p:txBody>
          <a:bodyPr>
            <a:normAutofit/>
          </a:bodyPr>
          <a:lstStyle/>
          <a:p>
            <a:pPr algn="l"/>
            <a:r>
              <a:rPr lang="tr-TR" sz="3200" b="1" dirty="0" smtClean="0">
                <a:effectLst>
                  <a:outerShdw blurRad="38100" dist="38100" dir="2700000" algn="tl">
                    <a:srgbClr val="000000">
                      <a:alpha val="43137"/>
                    </a:srgbClr>
                  </a:outerShdw>
                </a:effectLst>
                <a:latin typeface="Book Antiqua" panose="02040602050305030304" pitchFamily="18" charset="0"/>
              </a:rPr>
              <a:t>STRATEJİ GELİŞTİRME DAİRE BAŞKANLIĞI</a:t>
            </a:r>
            <a:endParaRPr lang="tr-TR" sz="3200" b="1" dirty="0">
              <a:effectLst>
                <a:outerShdw blurRad="38100" dist="38100" dir="2700000" algn="tl">
                  <a:srgbClr val="000000">
                    <a:alpha val="43137"/>
                  </a:srgbClr>
                </a:outerShdw>
              </a:effectLst>
              <a:latin typeface="Book Antiqua" panose="02040602050305030304" pitchFamily="18" charset="0"/>
            </a:endParaRPr>
          </a:p>
        </p:txBody>
      </p:sp>
      <p:sp>
        <p:nvSpPr>
          <p:cNvPr id="3" name="Metin kutusu 2"/>
          <p:cNvSpPr txBox="1"/>
          <p:nvPr/>
        </p:nvSpPr>
        <p:spPr>
          <a:xfrm>
            <a:off x="1437937" y="620289"/>
            <a:ext cx="9735160" cy="1200329"/>
          </a:xfrm>
          <a:prstGeom prst="rect">
            <a:avLst/>
          </a:prstGeom>
          <a:noFill/>
        </p:spPr>
        <p:txBody>
          <a:bodyPr wrap="square" rtlCol="0">
            <a:spAutoFit/>
          </a:bodyPr>
          <a:lstStyle/>
          <a:p>
            <a:pPr algn="just"/>
            <a:r>
              <a:rPr lang="tr-TR" dirty="0">
                <a:latin typeface="Book Antiqua" panose="02040602050305030304" pitchFamily="18" charset="0"/>
              </a:rPr>
              <a:t>Üniversitemiz hedef ve politikaları doğrultusunda İdare bütçesinin hazırlanması, ödenek işlemleri, stratejik plan ve performans programı hazırlığı, idare harcamalarının mevzuat hükümlerine uygunluğu, kaynakların etkili, ekonomik ve verimli şekilde kullanılması yönünde kontrol, muhasebe hizmetleri ve kesin hesap hazırlamalarının yapıldığı birimdir. </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733" y="2023236"/>
            <a:ext cx="4680230" cy="4651884"/>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245" y="2023236"/>
            <a:ext cx="5764278" cy="4651884"/>
          </a:xfrm>
          <a:prstGeom prst="rect">
            <a:avLst/>
          </a:prstGeom>
        </p:spPr>
      </p:pic>
    </p:spTree>
    <p:extLst>
      <p:ext uri="{BB962C8B-B14F-4D97-AF65-F5344CB8AC3E}">
        <p14:creationId xmlns:p14="http://schemas.microsoft.com/office/powerpoint/2010/main" val="23405811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3796849876"/>
              </p:ext>
            </p:extLst>
          </p:nvPr>
        </p:nvGraphicFramePr>
        <p:xfrm>
          <a:off x="1217612" y="220980"/>
          <a:ext cx="10817634" cy="5935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73013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27240" y="391886"/>
            <a:ext cx="10018713" cy="850019"/>
          </a:xfrm>
        </p:spPr>
        <p:txBody>
          <a:bodyPr>
            <a:normAutofit/>
          </a:bodyPr>
          <a:lstStyle/>
          <a:p>
            <a:r>
              <a:rPr lang="tr-TR" sz="1800" dirty="0" smtClean="0">
                <a:latin typeface="Book Antiqua" panose="02040602050305030304" pitchFamily="18" charset="0"/>
              </a:rPr>
              <a:t>        Strateji </a:t>
            </a:r>
            <a:r>
              <a:rPr lang="tr-TR" sz="1800" dirty="0">
                <a:latin typeface="Book Antiqua" panose="02040602050305030304" pitchFamily="18" charset="0"/>
              </a:rPr>
              <a:t>Geliştirme Daire Başkanlığımız 4 </a:t>
            </a:r>
            <a:r>
              <a:rPr lang="tr-TR" sz="1800" dirty="0" smtClean="0">
                <a:latin typeface="Book Antiqua" panose="02040602050305030304" pitchFamily="18" charset="0"/>
              </a:rPr>
              <a:t>alt </a:t>
            </a:r>
            <a:r>
              <a:rPr lang="tr-TR" sz="1800" dirty="0">
                <a:latin typeface="Book Antiqua" panose="02040602050305030304" pitchFamily="18" charset="0"/>
              </a:rPr>
              <a:t>destek birimi ile hizmet vermektedir. </a:t>
            </a:r>
            <a:br>
              <a:rPr lang="tr-TR" sz="1800" dirty="0">
                <a:latin typeface="Book Antiqua" panose="02040602050305030304" pitchFamily="18" charset="0"/>
              </a:rPr>
            </a:br>
            <a:endParaRPr lang="tr-TR" sz="1800"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3171" y="1783090"/>
            <a:ext cx="8307634" cy="3068232"/>
          </a:xfr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754" y="-10643"/>
            <a:ext cx="2429691" cy="1673187"/>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3895" y="4430683"/>
            <a:ext cx="3438105" cy="2352502"/>
          </a:xfrm>
          <a:prstGeom prst="rect">
            <a:avLst/>
          </a:prstGeom>
        </p:spPr>
      </p:pic>
    </p:spTree>
    <p:extLst>
      <p:ext uri="{BB962C8B-B14F-4D97-AF65-F5344CB8AC3E}">
        <p14:creationId xmlns:p14="http://schemas.microsoft.com/office/powerpoint/2010/main" val="1079562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1168" y="145868"/>
            <a:ext cx="10018713" cy="576943"/>
          </a:xfrm>
        </p:spPr>
        <p:txBody>
          <a:bodyPr>
            <a:noAutofit/>
          </a:bodyPr>
          <a:lstStyle/>
          <a:p>
            <a:r>
              <a:rPr lang="tr-TR" sz="3200" b="1" dirty="0" smtClean="0">
                <a:effectLst>
                  <a:outerShdw blurRad="38100" dist="38100" dir="2700000" algn="tl">
                    <a:srgbClr val="000000">
                      <a:alpha val="43137"/>
                    </a:srgbClr>
                  </a:outerShdw>
                </a:effectLst>
                <a:latin typeface="Book Antiqua" panose="02040602050305030304" pitchFamily="18" charset="0"/>
              </a:rPr>
              <a:t>YAPI İŞLERİ VE TEKNİK DAİRE BAŞKANLIĞI</a:t>
            </a:r>
            <a:endParaRPr lang="tr-TR" sz="3200" b="1" dirty="0">
              <a:effectLst>
                <a:outerShdw blurRad="38100" dist="38100" dir="2700000" algn="tl">
                  <a:srgbClr val="000000">
                    <a:alpha val="43137"/>
                  </a:srgbClr>
                </a:outerShdw>
              </a:effectLst>
              <a:latin typeface="Book Antiqua" panose="02040602050305030304" pitchFamily="18" charset="0"/>
            </a:endParaRPr>
          </a:p>
        </p:txBody>
      </p:sp>
      <p:sp>
        <p:nvSpPr>
          <p:cNvPr id="3" name="Dikdörtgen 2"/>
          <p:cNvSpPr/>
          <p:nvPr/>
        </p:nvSpPr>
        <p:spPr>
          <a:xfrm>
            <a:off x="1324097" y="1475257"/>
            <a:ext cx="9919063" cy="1961947"/>
          </a:xfrm>
          <a:prstGeom prst="rect">
            <a:avLst/>
          </a:prstGeom>
        </p:spPr>
        <p:txBody>
          <a:bodyPr wrap="square">
            <a:spAutoFit/>
          </a:bodyPr>
          <a:lstStyle/>
          <a:p>
            <a:pPr algn="just">
              <a:lnSpc>
                <a:spcPct val="107000"/>
              </a:lnSpc>
              <a:spcAft>
                <a:spcPts val="800"/>
              </a:spcAft>
            </a:pPr>
            <a:r>
              <a:rPr lang="tr-TR" dirty="0">
                <a:solidFill>
                  <a:srgbClr val="222222"/>
                </a:solidFill>
                <a:latin typeface="Book Antiqua" panose="02040602050305030304" pitchFamily="18" charset="0"/>
                <a:ea typeface="Calibri" panose="020F0502020204030204" pitchFamily="34" charset="0"/>
                <a:cs typeface="Calibri" panose="020F0502020204030204" pitchFamily="34" charset="0"/>
              </a:rPr>
              <a:t>Üniversitemizin gelişen ve değişen yüzü olan yerleşke içerisindeki  bina ve tesislerinin projelerini yapmak, ihale dosyalarını hazırlamak, yapı ve onarımla ilgili ihaleleri yürütmek, inşaatları kontrol etmek ve teslim almak, bakım ve onarım işlerini yapmak” </a:t>
            </a:r>
            <a:r>
              <a:rPr lang="tr-TR" dirty="0" smtClean="0">
                <a:solidFill>
                  <a:srgbClr val="222222"/>
                </a:solidFill>
                <a:latin typeface="Book Antiqua" panose="02040602050305030304" pitchFamily="18" charset="0"/>
                <a:ea typeface="Calibri" panose="020F0502020204030204" pitchFamily="34" charset="0"/>
                <a:cs typeface="Calibri" panose="020F0502020204030204" pitchFamily="34" charset="0"/>
              </a:rPr>
              <a:t>vb. </a:t>
            </a:r>
            <a:r>
              <a:rPr lang="tr-TR" dirty="0">
                <a:solidFill>
                  <a:srgbClr val="222222"/>
                </a:solidFill>
                <a:latin typeface="Book Antiqua" panose="02040602050305030304" pitchFamily="18" charset="0"/>
                <a:ea typeface="Calibri" panose="020F0502020204030204" pitchFamily="34" charset="0"/>
                <a:cs typeface="Calibri" panose="020F0502020204030204" pitchFamily="34" charset="0"/>
              </a:rPr>
              <a:t>görevleri yürütmektedir. Öğrencilerimiz </a:t>
            </a:r>
            <a:r>
              <a:rPr lang="tr-TR" dirty="0" smtClean="0">
                <a:solidFill>
                  <a:srgbClr val="222222"/>
                </a:solidFill>
                <a:latin typeface="Book Antiqua" panose="02040602050305030304" pitchFamily="18" charset="0"/>
                <a:ea typeface="Calibri" panose="020F0502020204030204" pitchFamily="34" charset="0"/>
                <a:cs typeface="Calibri" panose="020F0502020204030204" pitchFamily="34" charset="0"/>
              </a:rPr>
              <a:t>ve personelimiz </a:t>
            </a:r>
            <a:r>
              <a:rPr lang="tr-TR" dirty="0">
                <a:solidFill>
                  <a:srgbClr val="222222"/>
                </a:solidFill>
                <a:latin typeface="Book Antiqua" panose="02040602050305030304" pitchFamily="18" charset="0"/>
                <a:ea typeface="Calibri" panose="020F0502020204030204" pitchFamily="34" charset="0"/>
                <a:cs typeface="Calibri" panose="020F0502020204030204" pitchFamily="34" charset="0"/>
              </a:rPr>
              <a:t>için en rahat çalışma ortamları hazırlayarak örnek bir üniversite yerleşkesi oluşturmak Daire Başkanlığımızın en temel hedefidir. </a:t>
            </a:r>
            <a:endParaRPr lang="tr-TR" dirty="0" smtClean="0">
              <a:solidFill>
                <a:srgbClr val="222222"/>
              </a:solidFill>
              <a:latin typeface="Book Antiqua" panose="02040602050305030304" pitchFamily="18" charset="0"/>
              <a:ea typeface="Calibri" panose="020F0502020204030204" pitchFamily="34" charset="0"/>
              <a:cs typeface="Calibri" panose="020F0502020204030204" pitchFamily="34" charset="0"/>
            </a:endParaRPr>
          </a:p>
          <a:p>
            <a:pPr algn="just">
              <a:lnSpc>
                <a:spcPct val="107000"/>
              </a:lnSpc>
              <a:spcAft>
                <a:spcPts val="800"/>
              </a:spcAft>
            </a:pPr>
            <a:r>
              <a:rPr lang="tr-TR" dirty="0" smtClean="0">
                <a:solidFill>
                  <a:srgbClr val="222222"/>
                </a:solidFill>
                <a:latin typeface="Book Antiqua" panose="02040602050305030304" pitchFamily="18" charset="0"/>
                <a:ea typeface="Calibri" panose="020F0502020204030204" pitchFamily="34" charset="0"/>
                <a:cs typeface="Calibri" panose="020F0502020204030204" pitchFamily="34" charset="0"/>
              </a:rPr>
              <a:t>Daire </a:t>
            </a:r>
            <a:r>
              <a:rPr lang="tr-TR" dirty="0" smtClean="0">
                <a:solidFill>
                  <a:srgbClr val="222222"/>
                </a:solidFill>
                <a:latin typeface="Book Antiqua" panose="02040602050305030304" pitchFamily="18" charset="0"/>
                <a:ea typeface="Calibri" panose="020F0502020204030204" pitchFamily="34" charset="0"/>
                <a:cs typeface="Calibri" panose="020F0502020204030204" pitchFamily="34" charset="0"/>
              </a:rPr>
              <a:t>Başkanlığı </a:t>
            </a:r>
            <a:r>
              <a:rPr lang="tr-TR" dirty="0" smtClean="0">
                <a:solidFill>
                  <a:srgbClr val="222222"/>
                </a:solidFill>
                <a:latin typeface="Book Antiqua" panose="02040602050305030304" pitchFamily="18" charset="0"/>
                <a:ea typeface="Calibri" panose="020F0502020204030204" pitchFamily="34" charset="0"/>
                <a:cs typeface="Calibri" panose="020F0502020204030204" pitchFamily="34" charset="0"/>
              </a:rPr>
              <a:t>bünyesinde 5 (beş) adet alt destek </a:t>
            </a:r>
            <a:r>
              <a:rPr lang="tr-TR" dirty="0" smtClean="0">
                <a:solidFill>
                  <a:srgbClr val="222222"/>
                </a:solidFill>
                <a:latin typeface="Book Antiqua" panose="02040602050305030304" pitchFamily="18" charset="0"/>
                <a:ea typeface="Calibri" panose="020F0502020204030204" pitchFamily="34" charset="0"/>
                <a:cs typeface="Calibri" panose="020F0502020204030204" pitchFamily="34" charset="0"/>
              </a:rPr>
              <a:t>birimi </a:t>
            </a:r>
            <a:r>
              <a:rPr lang="tr-TR" dirty="0" smtClean="0">
                <a:solidFill>
                  <a:srgbClr val="222222"/>
                </a:solidFill>
                <a:latin typeface="Book Antiqua" panose="02040602050305030304" pitchFamily="18" charset="0"/>
                <a:ea typeface="Calibri" panose="020F0502020204030204" pitchFamily="34" charset="0"/>
                <a:cs typeface="Calibri" panose="020F0502020204030204" pitchFamily="34" charset="0"/>
              </a:rPr>
              <a:t>bulunmaktadır.</a:t>
            </a:r>
            <a:endParaRPr lang="tr-TR" sz="1600" dirty="0">
              <a:effectLst/>
              <a:latin typeface="Book Antiqua" panose="02040602050305030304" pitchFamily="18" charset="0"/>
              <a:ea typeface="Calibri" panose="020F0502020204030204" pitchFamily="34" charset="0"/>
              <a:cs typeface="Times New Roman" panose="02020603050405020304" pitchFamily="18" charset="0"/>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8613" y="5567"/>
            <a:ext cx="1563388" cy="1469689"/>
          </a:xfrm>
          <a:prstGeom prst="rect">
            <a:avLst/>
          </a:prstGeom>
        </p:spPr>
      </p:pic>
      <p:graphicFrame>
        <p:nvGraphicFramePr>
          <p:cNvPr id="7" name="İçerik Yer Tutucusu 6"/>
          <p:cNvGraphicFramePr>
            <a:graphicFrameLocks noGrp="1"/>
          </p:cNvGraphicFramePr>
          <p:nvPr>
            <p:ph idx="1"/>
            <p:extLst>
              <p:ext uri="{D42A27DB-BD31-4B8C-83A1-F6EECF244321}">
                <p14:modId xmlns:p14="http://schemas.microsoft.com/office/powerpoint/2010/main" val="3609204377"/>
              </p:ext>
            </p:extLst>
          </p:nvPr>
        </p:nvGraphicFramePr>
        <p:xfrm>
          <a:off x="1471747" y="3402001"/>
          <a:ext cx="9623764" cy="2593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3811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23351" y="0"/>
            <a:ext cx="10018713" cy="672737"/>
          </a:xfrm>
        </p:spPr>
        <p:txBody>
          <a:bodyPr>
            <a:normAutofit fontScale="90000"/>
          </a:bodyPr>
          <a:lstStyle/>
          <a:p>
            <a:pPr algn="l"/>
            <a:r>
              <a:rPr lang="tr-TR" b="1" dirty="0" smtClean="0">
                <a:effectLst>
                  <a:outerShdw blurRad="38100" dist="38100" dir="2700000" algn="tl">
                    <a:srgbClr val="000000">
                      <a:alpha val="43137"/>
                    </a:srgbClr>
                  </a:outerShdw>
                </a:effectLst>
                <a:latin typeface="Book Antiqua" panose="02040602050305030304" pitchFamily="18" charset="0"/>
              </a:rPr>
              <a:t>HUKUK MÜŞAVİRLİĞİ</a:t>
            </a:r>
            <a:endParaRPr lang="tr-TR" b="1" dirty="0">
              <a:effectLst>
                <a:outerShdw blurRad="38100" dist="38100" dir="2700000" algn="tl">
                  <a:srgbClr val="000000">
                    <a:alpha val="43137"/>
                  </a:srgbClr>
                </a:outerShdw>
              </a:effectLst>
              <a:latin typeface="Book Antiqua" panose="02040602050305030304" pitchFamily="18" charset="0"/>
            </a:endParaRPr>
          </a:p>
        </p:txBody>
      </p:sp>
      <p:sp>
        <p:nvSpPr>
          <p:cNvPr id="3" name="Dikdörtgen 2"/>
          <p:cNvSpPr/>
          <p:nvPr/>
        </p:nvSpPr>
        <p:spPr>
          <a:xfrm>
            <a:off x="1423351" y="672737"/>
            <a:ext cx="10559642" cy="2923877"/>
          </a:xfrm>
          <a:prstGeom prst="rect">
            <a:avLst/>
          </a:prstGeom>
        </p:spPr>
        <p:txBody>
          <a:bodyPr wrap="square">
            <a:spAutoFit/>
          </a:bodyPr>
          <a:lstStyle/>
          <a:p>
            <a:pPr algn="just">
              <a:spcAft>
                <a:spcPts val="750"/>
              </a:spcAft>
            </a:pPr>
            <a:r>
              <a:rPr lang="tr-TR" sz="1600" dirty="0">
                <a:solidFill>
                  <a:srgbClr val="333333"/>
                </a:solidFill>
                <a:latin typeface="Book Antiqua" panose="02040602050305030304" pitchFamily="18" charset="0"/>
                <a:ea typeface="Times New Roman" panose="02020603050405020304" pitchFamily="18" charset="0"/>
              </a:rPr>
              <a:t>Üniversitenin genel düzenleyici idari işlemlerinin mevzuata ve hukuka uygun olarak tesis edilmesini </a:t>
            </a:r>
            <a:r>
              <a:rPr lang="tr-TR" sz="1600" dirty="0" smtClean="0">
                <a:solidFill>
                  <a:srgbClr val="333333"/>
                </a:solidFill>
                <a:latin typeface="Book Antiqua" panose="02040602050305030304" pitchFamily="18" charset="0"/>
                <a:ea typeface="Times New Roman" panose="02020603050405020304" pitchFamily="18" charset="0"/>
              </a:rPr>
              <a:t>sağlamak,</a:t>
            </a:r>
            <a:endParaRPr lang="tr-TR" sz="1600" dirty="0" smtClean="0">
              <a:latin typeface="Book Antiqua" panose="02040602050305030304" pitchFamily="18" charset="0"/>
              <a:ea typeface="Times New Roman" panose="02020603050405020304" pitchFamily="18" charset="0"/>
            </a:endParaRPr>
          </a:p>
          <a:p>
            <a:pPr algn="just">
              <a:spcAft>
                <a:spcPts val="750"/>
              </a:spcAft>
            </a:pPr>
            <a:r>
              <a:rPr lang="tr-TR" sz="1600" dirty="0" smtClean="0">
                <a:solidFill>
                  <a:srgbClr val="333333"/>
                </a:solidFill>
                <a:latin typeface="Book Antiqua" panose="02040602050305030304" pitchFamily="18" charset="0"/>
                <a:ea typeface="Times New Roman" panose="02020603050405020304" pitchFamily="18" charset="0"/>
              </a:rPr>
              <a:t>Üniversitenin </a:t>
            </a:r>
            <a:r>
              <a:rPr lang="tr-TR" sz="1600" dirty="0">
                <a:solidFill>
                  <a:srgbClr val="333333"/>
                </a:solidFill>
                <a:latin typeface="Book Antiqua" panose="02040602050305030304" pitchFamily="18" charset="0"/>
                <a:ea typeface="Times New Roman" panose="02020603050405020304" pitchFamily="18" charset="0"/>
              </a:rPr>
              <a:t>taraf olduğu sorunlu konulardan kendisine gönderilenlerin çözümüne hukuki görüş bildirmek suretiyle katkıda bulunmak,</a:t>
            </a:r>
            <a:endParaRPr lang="tr-TR" sz="1600" dirty="0">
              <a:latin typeface="Book Antiqua" panose="02040602050305030304" pitchFamily="18" charset="0"/>
              <a:ea typeface="Times New Roman" panose="02020603050405020304" pitchFamily="18" charset="0"/>
            </a:endParaRPr>
          </a:p>
          <a:p>
            <a:pPr algn="just">
              <a:spcAft>
                <a:spcPts val="750"/>
              </a:spcAft>
            </a:pPr>
            <a:r>
              <a:rPr lang="tr-TR" sz="1600" dirty="0" smtClean="0">
                <a:solidFill>
                  <a:srgbClr val="333333"/>
                </a:solidFill>
                <a:latin typeface="Book Antiqua" panose="02040602050305030304" pitchFamily="18" charset="0"/>
                <a:ea typeface="Times New Roman" panose="02020603050405020304" pitchFamily="18" charset="0"/>
              </a:rPr>
              <a:t>Üniversitenin </a:t>
            </a:r>
            <a:r>
              <a:rPr lang="tr-TR" sz="1600" dirty="0">
                <a:solidFill>
                  <a:srgbClr val="333333"/>
                </a:solidFill>
                <a:latin typeface="Book Antiqua" panose="02040602050305030304" pitchFamily="18" charset="0"/>
                <a:ea typeface="Times New Roman" panose="02020603050405020304" pitchFamily="18" charset="0"/>
              </a:rPr>
              <a:t>eylem ve işlemleri nedeniyle ortaya çıkan uyuşmazlıklarda talep halinde yasal sınırlar içinde çözüm önerileri sunmak,</a:t>
            </a:r>
            <a:endParaRPr lang="tr-TR" sz="1600" dirty="0">
              <a:latin typeface="Book Antiqua" panose="02040602050305030304" pitchFamily="18" charset="0"/>
              <a:ea typeface="Times New Roman" panose="02020603050405020304" pitchFamily="18" charset="0"/>
            </a:endParaRPr>
          </a:p>
          <a:p>
            <a:pPr algn="just">
              <a:spcAft>
                <a:spcPts val="750"/>
              </a:spcAft>
            </a:pPr>
            <a:r>
              <a:rPr lang="tr-TR" sz="1600" dirty="0" smtClean="0">
                <a:solidFill>
                  <a:srgbClr val="333333"/>
                </a:solidFill>
                <a:latin typeface="Book Antiqua" panose="02040602050305030304" pitchFamily="18" charset="0"/>
                <a:ea typeface="Times New Roman" panose="02020603050405020304" pitchFamily="18" charset="0"/>
              </a:rPr>
              <a:t>Pamukkale </a:t>
            </a:r>
            <a:r>
              <a:rPr lang="tr-TR" sz="1600" dirty="0">
                <a:solidFill>
                  <a:srgbClr val="333333"/>
                </a:solidFill>
                <a:latin typeface="Book Antiqua" panose="02040602050305030304" pitchFamily="18" charset="0"/>
                <a:ea typeface="Times New Roman" panose="02020603050405020304" pitchFamily="18" charset="0"/>
              </a:rPr>
              <a:t>Üniversitesi tüzel kişiliğini yargı organları nezdinde hak ve menfaatlerini </a:t>
            </a:r>
            <a:r>
              <a:rPr lang="tr-TR" sz="1600" dirty="0" smtClean="0">
                <a:solidFill>
                  <a:srgbClr val="333333"/>
                </a:solidFill>
                <a:latin typeface="Book Antiqua" panose="02040602050305030304" pitchFamily="18" charset="0"/>
                <a:ea typeface="Times New Roman" panose="02020603050405020304" pitchFamily="18" charset="0"/>
              </a:rPr>
              <a:t>savunmak,</a:t>
            </a:r>
            <a:endParaRPr lang="tr-TR" sz="1600" dirty="0">
              <a:latin typeface="Book Antiqua" panose="02040602050305030304" pitchFamily="18" charset="0"/>
              <a:ea typeface="Times New Roman" panose="02020603050405020304" pitchFamily="18" charset="0"/>
            </a:endParaRPr>
          </a:p>
          <a:p>
            <a:pPr algn="just">
              <a:spcAft>
                <a:spcPts val="750"/>
              </a:spcAft>
            </a:pPr>
            <a:r>
              <a:rPr lang="tr-TR" sz="1600" dirty="0" smtClean="0">
                <a:solidFill>
                  <a:srgbClr val="333333"/>
                </a:solidFill>
                <a:latin typeface="Book Antiqua" panose="02040602050305030304" pitchFamily="18" charset="0"/>
                <a:ea typeface="Times New Roman" panose="02020603050405020304" pitchFamily="18" charset="0"/>
              </a:rPr>
              <a:t>Üniversitenin </a:t>
            </a:r>
            <a:r>
              <a:rPr lang="tr-TR" sz="1600" dirty="0">
                <a:solidFill>
                  <a:srgbClr val="333333"/>
                </a:solidFill>
                <a:latin typeface="Book Antiqua" panose="02040602050305030304" pitchFamily="18" charset="0"/>
                <a:ea typeface="Times New Roman" panose="02020603050405020304" pitchFamily="18" charset="0"/>
              </a:rPr>
              <a:t>eylem ve işlemleri nedeniyle üniversite aleyhine açılan dava ve icra takiplerinde   </a:t>
            </a:r>
            <a:endParaRPr lang="tr-TR" sz="1600" dirty="0">
              <a:latin typeface="Book Antiqua" panose="02040602050305030304" pitchFamily="18" charset="0"/>
              <a:ea typeface="Times New Roman" panose="02020603050405020304" pitchFamily="18" charset="0"/>
            </a:endParaRPr>
          </a:p>
          <a:p>
            <a:pPr algn="just">
              <a:spcAft>
                <a:spcPts val="750"/>
              </a:spcAft>
            </a:pPr>
            <a:r>
              <a:rPr lang="tr-TR" sz="1600" dirty="0" smtClean="0">
                <a:solidFill>
                  <a:srgbClr val="333333"/>
                </a:solidFill>
                <a:latin typeface="Book Antiqua" panose="02040602050305030304" pitchFamily="18" charset="0"/>
                <a:ea typeface="Times New Roman" panose="02020603050405020304" pitchFamily="18" charset="0"/>
              </a:rPr>
              <a:t>Üniversiteyi </a:t>
            </a:r>
            <a:r>
              <a:rPr lang="tr-TR" sz="1600" dirty="0">
                <a:solidFill>
                  <a:srgbClr val="333333"/>
                </a:solidFill>
                <a:latin typeface="Book Antiqua" panose="02040602050305030304" pitchFamily="18" charset="0"/>
                <a:ea typeface="Times New Roman" panose="02020603050405020304" pitchFamily="18" charset="0"/>
              </a:rPr>
              <a:t>yargı ve icra organları önünde müdafaa etmek,</a:t>
            </a:r>
            <a:endParaRPr lang="tr-TR" sz="1600" dirty="0">
              <a:latin typeface="Book Antiqua" panose="02040602050305030304" pitchFamily="18" charset="0"/>
              <a:ea typeface="Times New Roman" panose="02020603050405020304" pitchFamily="18" charset="0"/>
            </a:endParaRPr>
          </a:p>
          <a:p>
            <a:pPr algn="just">
              <a:spcAft>
                <a:spcPts val="750"/>
              </a:spcAft>
            </a:pPr>
            <a:r>
              <a:rPr lang="tr-TR" sz="1600" dirty="0" smtClean="0">
                <a:solidFill>
                  <a:srgbClr val="333333"/>
                </a:solidFill>
                <a:latin typeface="Book Antiqua" panose="02040602050305030304" pitchFamily="18" charset="0"/>
                <a:ea typeface="Times New Roman" panose="02020603050405020304" pitchFamily="18" charset="0"/>
              </a:rPr>
              <a:t>Üniversitenin </a:t>
            </a:r>
            <a:r>
              <a:rPr lang="tr-TR" sz="1600" dirty="0">
                <a:solidFill>
                  <a:srgbClr val="333333"/>
                </a:solidFill>
                <a:latin typeface="Book Antiqua" panose="02040602050305030304" pitchFamily="18" charset="0"/>
                <a:ea typeface="Times New Roman" panose="02020603050405020304" pitchFamily="18" charset="0"/>
              </a:rPr>
              <a:t>hak ve menfaatlerini idari, adli mercilerde aramak ve elde </a:t>
            </a:r>
            <a:r>
              <a:rPr lang="tr-TR" sz="1600" dirty="0" smtClean="0">
                <a:solidFill>
                  <a:srgbClr val="333333"/>
                </a:solidFill>
                <a:latin typeface="Book Antiqua" panose="02040602050305030304" pitchFamily="18" charset="0"/>
                <a:ea typeface="Times New Roman" panose="02020603050405020304" pitchFamily="18" charset="0"/>
              </a:rPr>
              <a:t>etmek.</a:t>
            </a:r>
            <a:endParaRPr lang="tr-TR" sz="1600" dirty="0">
              <a:effectLst/>
              <a:latin typeface="Book Antiqua" panose="02040602050305030304" pitchFamily="18" charset="0"/>
              <a:ea typeface="Times New Roman" panose="02020603050405020304" pitchFamily="18" charset="0"/>
            </a:endParaRPr>
          </a:p>
        </p:txBody>
      </p:sp>
      <p:graphicFrame>
        <p:nvGraphicFramePr>
          <p:cNvPr id="5" name="Diyagram 4"/>
          <p:cNvGraphicFramePr/>
          <p:nvPr>
            <p:extLst>
              <p:ext uri="{D42A27DB-BD31-4B8C-83A1-F6EECF244321}">
                <p14:modId xmlns:p14="http://schemas.microsoft.com/office/powerpoint/2010/main" val="1383453650"/>
              </p:ext>
            </p:extLst>
          </p:nvPr>
        </p:nvGraphicFramePr>
        <p:xfrm>
          <a:off x="1294805" y="3341106"/>
          <a:ext cx="9461864" cy="3536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Metin kutusu 8"/>
          <p:cNvSpPr txBox="1"/>
          <p:nvPr/>
        </p:nvSpPr>
        <p:spPr>
          <a:xfrm>
            <a:off x="1423351" y="3890356"/>
            <a:ext cx="5968538" cy="646331"/>
          </a:xfrm>
          <a:prstGeom prst="rect">
            <a:avLst/>
          </a:prstGeom>
          <a:noFill/>
        </p:spPr>
        <p:txBody>
          <a:bodyPr wrap="square" rtlCol="0">
            <a:spAutoFit/>
          </a:bodyPr>
          <a:lstStyle/>
          <a:p>
            <a:r>
              <a:rPr lang="tr-TR" b="1" dirty="0">
                <a:solidFill>
                  <a:srgbClr val="002060"/>
                </a:solidFill>
                <a:latin typeface="Book Antiqua" panose="02040602050305030304" pitchFamily="18" charset="0"/>
              </a:rPr>
              <a:t>HUKUKİ MÜTALAALAR</a:t>
            </a:r>
            <a:endParaRPr lang="tr-TR" dirty="0">
              <a:solidFill>
                <a:srgbClr val="002060"/>
              </a:solidFill>
              <a:latin typeface="Book Antiqua" panose="02040602050305030304" pitchFamily="18" charset="0"/>
            </a:endParaRPr>
          </a:p>
          <a:p>
            <a:endParaRPr lang="tr-TR" dirty="0">
              <a:solidFill>
                <a:srgbClr val="002060"/>
              </a:solidFill>
              <a:latin typeface="Book Antiqua" panose="02040602050305030304" pitchFamily="18" charset="0"/>
            </a:endParaRPr>
          </a:p>
        </p:txBody>
      </p:sp>
    </p:spTree>
    <p:extLst>
      <p:ext uri="{BB962C8B-B14F-4D97-AF65-F5344CB8AC3E}">
        <p14:creationId xmlns:p14="http://schemas.microsoft.com/office/powerpoint/2010/main" val="20912169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51460" y="232955"/>
            <a:ext cx="10684418" cy="681446"/>
          </a:xfrm>
        </p:spPr>
        <p:txBody>
          <a:bodyPr>
            <a:normAutofit/>
          </a:bodyPr>
          <a:lstStyle/>
          <a:p>
            <a:pPr algn="l"/>
            <a:r>
              <a:rPr lang="tr-TR" sz="2400" dirty="0" smtClean="0">
                <a:effectLst>
                  <a:outerShdw blurRad="38100" dist="38100" dir="2700000" algn="tl">
                    <a:srgbClr val="000000">
                      <a:alpha val="43137"/>
                    </a:srgbClr>
                  </a:outerShdw>
                </a:effectLst>
                <a:latin typeface="Book Antiqua" panose="02040602050305030304" pitchFamily="18" charset="0"/>
              </a:rPr>
              <a:t>KAMU DÜZENİ VE GÜVENLİK HİZMETLERİ MÜDÜRLÜĞÜ</a:t>
            </a:r>
            <a:endParaRPr lang="tr-TR" sz="2400" dirty="0">
              <a:effectLst>
                <a:outerShdw blurRad="38100" dist="38100" dir="2700000" algn="tl">
                  <a:srgbClr val="000000">
                    <a:alpha val="43137"/>
                  </a:srgbClr>
                </a:outerShdw>
              </a:effectLst>
              <a:latin typeface="Book Antiqua" panose="02040602050305030304" pitchFamily="18" charset="0"/>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9540" y="3092489"/>
            <a:ext cx="10684418" cy="2799264"/>
          </a:xfrm>
        </p:spPr>
      </p:pic>
      <p:sp>
        <p:nvSpPr>
          <p:cNvPr id="3" name="Dikdörtgen 2"/>
          <p:cNvSpPr/>
          <p:nvPr/>
        </p:nvSpPr>
        <p:spPr>
          <a:xfrm>
            <a:off x="1151460" y="1253231"/>
            <a:ext cx="10282894" cy="1754326"/>
          </a:xfrm>
          <a:prstGeom prst="rect">
            <a:avLst/>
          </a:prstGeom>
        </p:spPr>
        <p:txBody>
          <a:bodyPr wrap="square">
            <a:spAutoFit/>
          </a:bodyPr>
          <a:lstStyle/>
          <a:p>
            <a:pPr algn="just">
              <a:spcAft>
                <a:spcPts val="750"/>
              </a:spcAft>
            </a:pPr>
            <a:r>
              <a:rPr lang="tr-TR" dirty="0">
                <a:solidFill>
                  <a:srgbClr val="333333"/>
                </a:solidFill>
                <a:latin typeface="Book Antiqua" panose="02040602050305030304" pitchFamily="18" charset="0"/>
                <a:ea typeface="Times New Roman" panose="02020603050405020304" pitchFamily="18" charset="0"/>
              </a:rPr>
              <a:t>Üniversitemizin sorumluluk alanlarında çalışanlarımızın, öğrencilerimizin ve kurumumuzdan hizmet alanlarla (ziyaretçi, hasta, refakatçı) Üniversitemizin mal varlığının korunması ve güvenliğinin sağlanmasından sorumludur. Bu hizmet her zaman ilgili kanun, yönetmelik ve yönergeler çerçevesinde en etkin ve verimli bir şekilde verilir.  Kamu Düzeni ve Güvenlik Hizmetleri </a:t>
            </a:r>
            <a:r>
              <a:rPr lang="tr-TR" dirty="0" smtClean="0">
                <a:solidFill>
                  <a:srgbClr val="333333"/>
                </a:solidFill>
                <a:latin typeface="Book Antiqua" panose="02040602050305030304" pitchFamily="18" charset="0"/>
                <a:ea typeface="Times New Roman" panose="02020603050405020304" pitchFamily="18" charset="0"/>
              </a:rPr>
              <a:t>Müdürlüğü </a:t>
            </a:r>
            <a:r>
              <a:rPr lang="tr-TR" dirty="0">
                <a:solidFill>
                  <a:srgbClr val="333333"/>
                </a:solidFill>
                <a:latin typeface="Book Antiqua" panose="02040602050305030304" pitchFamily="18" charset="0"/>
                <a:ea typeface="Times New Roman" panose="02020603050405020304" pitchFamily="18" charset="0"/>
              </a:rPr>
              <a:t>kesintisiz 24 saat hizmet </a:t>
            </a:r>
            <a:r>
              <a:rPr lang="tr-TR" dirty="0" smtClean="0">
                <a:solidFill>
                  <a:srgbClr val="333333"/>
                </a:solidFill>
                <a:latin typeface="Book Antiqua" panose="02040602050305030304" pitchFamily="18" charset="0"/>
                <a:ea typeface="Times New Roman" panose="02020603050405020304" pitchFamily="18" charset="0"/>
              </a:rPr>
              <a:t>vermekte olup, 6 (altı) adet alt destek </a:t>
            </a:r>
            <a:r>
              <a:rPr lang="tr-TR" dirty="0" smtClean="0">
                <a:solidFill>
                  <a:srgbClr val="333333"/>
                </a:solidFill>
                <a:latin typeface="Book Antiqua" panose="02040602050305030304" pitchFamily="18" charset="0"/>
                <a:ea typeface="Times New Roman" panose="02020603050405020304" pitchFamily="18" charset="0"/>
              </a:rPr>
              <a:t>birimi </a:t>
            </a:r>
            <a:r>
              <a:rPr lang="tr-TR" dirty="0" smtClean="0">
                <a:solidFill>
                  <a:srgbClr val="333333"/>
                </a:solidFill>
                <a:latin typeface="Book Antiqua" panose="02040602050305030304" pitchFamily="18" charset="0"/>
                <a:ea typeface="Times New Roman" panose="02020603050405020304" pitchFamily="18" charset="0"/>
              </a:rPr>
              <a:t>bulunmaktadır.</a:t>
            </a:r>
            <a:endParaRPr lang="tr-TR" sz="2400" dirty="0">
              <a:effectLst/>
              <a:latin typeface="Book Antiqua" panose="02040602050305030304" pitchFamily="18" charset="0"/>
              <a:ea typeface="Times New Roman" panose="02020603050405020304" pitchFamily="18" charset="0"/>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7146" y="149674"/>
            <a:ext cx="1736812" cy="977810"/>
          </a:xfrm>
          <a:prstGeom prst="rect">
            <a:avLst/>
          </a:prstGeom>
        </p:spPr>
      </p:pic>
    </p:spTree>
    <p:extLst>
      <p:ext uri="{BB962C8B-B14F-4D97-AF65-F5344CB8AC3E}">
        <p14:creationId xmlns:p14="http://schemas.microsoft.com/office/powerpoint/2010/main" val="1846457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14643" y="232955"/>
            <a:ext cx="10018713" cy="646611"/>
          </a:xfrm>
        </p:spPr>
        <p:txBody>
          <a:bodyPr>
            <a:normAutofit/>
          </a:bodyPr>
          <a:lstStyle/>
          <a:p>
            <a:pPr algn="l"/>
            <a:r>
              <a:rPr lang="tr-TR" sz="2400" b="1" dirty="0" smtClean="0">
                <a:effectLst>
                  <a:outerShdw blurRad="38100" dist="38100" dir="2700000" algn="tl">
                    <a:srgbClr val="000000">
                      <a:alpha val="43137"/>
                    </a:srgbClr>
                  </a:outerShdw>
                </a:effectLst>
                <a:latin typeface="Book Antiqua" panose="02040602050305030304" pitchFamily="18" charset="0"/>
              </a:rPr>
              <a:t>BASIN YAYIN VE HALKLA İLİŞKİLER BİRİMİ</a:t>
            </a:r>
            <a:endParaRPr lang="tr-TR" sz="2400" b="1" dirty="0">
              <a:effectLst>
                <a:outerShdw blurRad="38100" dist="38100" dir="2700000" algn="tl">
                  <a:srgbClr val="000000">
                    <a:alpha val="43137"/>
                  </a:srgbClr>
                </a:outerShdw>
              </a:effectLst>
              <a:latin typeface="Book Antiqua" panose="02040602050305030304" pitchFamily="18" charset="0"/>
            </a:endParaRPr>
          </a:p>
        </p:txBody>
      </p:sp>
      <p:sp>
        <p:nvSpPr>
          <p:cNvPr id="3" name="İçerik Yer Tutucusu 2"/>
          <p:cNvSpPr>
            <a:spLocks noGrp="1"/>
          </p:cNvSpPr>
          <p:nvPr>
            <p:ph idx="1"/>
          </p:nvPr>
        </p:nvSpPr>
        <p:spPr>
          <a:xfrm>
            <a:off x="1249178" y="879566"/>
            <a:ext cx="10385473" cy="2211977"/>
          </a:xfrm>
        </p:spPr>
        <p:txBody>
          <a:bodyPr>
            <a:normAutofit fontScale="92500" lnSpcReduction="10000"/>
          </a:bodyPr>
          <a:lstStyle/>
          <a:p>
            <a:pPr marL="0" indent="0" algn="just">
              <a:buNone/>
            </a:pPr>
            <a:r>
              <a:rPr lang="tr-TR" dirty="0">
                <a:latin typeface="Book Antiqua" panose="02040602050305030304" pitchFamily="18" charset="0"/>
              </a:rPr>
              <a:t>Basın ve </a:t>
            </a:r>
            <a:r>
              <a:rPr lang="tr-TR" dirty="0" smtClean="0">
                <a:latin typeface="Book Antiqua" panose="02040602050305030304" pitchFamily="18" charset="0"/>
              </a:rPr>
              <a:t>Halkla </a:t>
            </a:r>
            <a:r>
              <a:rPr lang="tr-TR" dirty="0">
                <a:latin typeface="Book Antiqua" panose="02040602050305030304" pitchFamily="18" charset="0"/>
              </a:rPr>
              <a:t>İlişkiler birimimiz üniversitemizin görünen yüzü olarak Üniversitemizi halkımıza, Şehrimize ve Ülkemize en iyi şekilde tanıtmak görevini </a:t>
            </a:r>
            <a:r>
              <a:rPr lang="tr-TR" dirty="0" smtClean="0">
                <a:latin typeface="Book Antiqua" panose="02040602050305030304" pitchFamily="18" charset="0"/>
              </a:rPr>
              <a:t>üstlenmiştir.</a:t>
            </a:r>
          </a:p>
          <a:p>
            <a:pPr marL="0" indent="0" algn="just">
              <a:buNone/>
            </a:pPr>
            <a:r>
              <a:rPr lang="tr-TR" dirty="0" smtClean="0">
                <a:latin typeface="Book Antiqua" panose="02040602050305030304" pitchFamily="18" charset="0"/>
              </a:rPr>
              <a:t>Üniversitemizde </a:t>
            </a:r>
            <a:r>
              <a:rPr lang="tr-TR" dirty="0">
                <a:latin typeface="Book Antiqua" panose="02040602050305030304" pitchFamily="18" charset="0"/>
              </a:rPr>
              <a:t>yapılan </a:t>
            </a:r>
            <a:r>
              <a:rPr lang="tr-TR" dirty="0" smtClean="0">
                <a:latin typeface="Book Antiqua" panose="02040602050305030304" pitchFamily="18" charset="0"/>
              </a:rPr>
              <a:t>etkinliklerin </a:t>
            </a:r>
            <a:r>
              <a:rPr lang="tr-TR" dirty="0">
                <a:latin typeface="Book Antiqua" panose="02040602050305030304" pitchFamily="18" charset="0"/>
              </a:rPr>
              <a:t>duyurularının </a:t>
            </a:r>
            <a:r>
              <a:rPr lang="tr-TR" dirty="0" smtClean="0">
                <a:latin typeface="Book Antiqua" panose="02040602050305030304" pitchFamily="18" charset="0"/>
              </a:rPr>
              <a:t>yapılması, </a:t>
            </a:r>
            <a:r>
              <a:rPr lang="tr-TR" dirty="0">
                <a:latin typeface="Book Antiqua" panose="02040602050305030304" pitchFamily="18" charset="0"/>
              </a:rPr>
              <a:t>öğrenci katılımlarının sağlanması, yapılan etkinliklerin haberlerinin yapılması gibi destek </a:t>
            </a:r>
            <a:r>
              <a:rPr lang="tr-TR" dirty="0" smtClean="0">
                <a:latin typeface="Book Antiqua" panose="02040602050305030304" pitchFamily="18" charset="0"/>
              </a:rPr>
              <a:t>hizmetleri </a:t>
            </a:r>
            <a:r>
              <a:rPr lang="tr-TR" dirty="0">
                <a:latin typeface="Book Antiqua" panose="02040602050305030304" pitchFamily="18" charset="0"/>
              </a:rPr>
              <a:t>vermektedir.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3599" y="69669"/>
            <a:ext cx="1114751" cy="955663"/>
          </a:xfrm>
          <a:prstGeom prst="rect">
            <a:avLst/>
          </a:prstGeom>
        </p:spPr>
      </p:pic>
      <p:pic>
        <p:nvPicPr>
          <p:cNvPr id="6" name="İçerik Yer Tutucusu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320" y="2821577"/>
            <a:ext cx="6344665" cy="3805646"/>
          </a:xfrm>
          <a:prstGeom prst="rect">
            <a:avLst/>
          </a:prstGeom>
        </p:spPr>
      </p:pic>
      <p:pic>
        <p:nvPicPr>
          <p:cNvPr id="7" name="Resim 6"/>
          <p:cNvPicPr>
            <a:picLocks noChangeAspect="1"/>
          </p:cNvPicPr>
          <p:nvPr/>
        </p:nvPicPr>
        <p:blipFill>
          <a:blip r:embed="rId4"/>
          <a:stretch>
            <a:fillRect/>
          </a:stretch>
        </p:blipFill>
        <p:spPr>
          <a:xfrm>
            <a:off x="5608320" y="2821577"/>
            <a:ext cx="2333897" cy="2277884"/>
          </a:xfrm>
          <a:prstGeom prst="rect">
            <a:avLst/>
          </a:prstGeom>
        </p:spPr>
      </p:pic>
      <p:pic>
        <p:nvPicPr>
          <p:cNvPr id="8" name="İçerik Yer Tutucusu 3"/>
          <p:cNvPicPr>
            <a:picLocks noChangeAspect="1"/>
          </p:cNvPicPr>
          <p:nvPr/>
        </p:nvPicPr>
        <p:blipFill>
          <a:blip r:embed="rId5"/>
          <a:stretch>
            <a:fillRect/>
          </a:stretch>
        </p:blipFill>
        <p:spPr>
          <a:xfrm>
            <a:off x="2355856" y="2930093"/>
            <a:ext cx="3252464" cy="2281770"/>
          </a:xfrm>
          <a:prstGeom prst="rect">
            <a:avLst/>
          </a:prstGeom>
        </p:spPr>
      </p:pic>
      <p:pic>
        <p:nvPicPr>
          <p:cNvPr id="9" name="Resim 8"/>
          <p:cNvPicPr>
            <a:picLocks noChangeAspect="1"/>
          </p:cNvPicPr>
          <p:nvPr/>
        </p:nvPicPr>
        <p:blipFill>
          <a:blip r:embed="rId6"/>
          <a:stretch>
            <a:fillRect/>
          </a:stretch>
        </p:blipFill>
        <p:spPr>
          <a:xfrm>
            <a:off x="839933" y="2930093"/>
            <a:ext cx="1515238" cy="2281770"/>
          </a:xfrm>
          <a:prstGeom prst="rect">
            <a:avLst/>
          </a:prstGeom>
        </p:spPr>
      </p:pic>
      <p:pic>
        <p:nvPicPr>
          <p:cNvPr id="10" name="Resim 9"/>
          <p:cNvPicPr>
            <a:picLocks noChangeAspect="1"/>
          </p:cNvPicPr>
          <p:nvPr/>
        </p:nvPicPr>
        <p:blipFill>
          <a:blip r:embed="rId7"/>
          <a:stretch>
            <a:fillRect/>
          </a:stretch>
        </p:blipFill>
        <p:spPr>
          <a:xfrm>
            <a:off x="4046601" y="4886438"/>
            <a:ext cx="3100198" cy="2066211"/>
          </a:xfrm>
          <a:prstGeom prst="rect">
            <a:avLst/>
          </a:prstGeom>
        </p:spPr>
      </p:pic>
      <p:pic>
        <p:nvPicPr>
          <p:cNvPr id="11" name="Picture 8" descr="http://stumpffi.pau.edu.tr/siteler/uluslararasi/tinyMCE/Akyaka_I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933" y="5211863"/>
            <a:ext cx="3229908" cy="145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368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344972" y="1491342"/>
            <a:ext cx="10018713" cy="3124201"/>
          </a:xfrm>
        </p:spPr>
        <p:txBody>
          <a:bodyPr>
            <a:normAutofit/>
          </a:bodyPr>
          <a:lstStyle/>
          <a:p>
            <a:pPr marL="0" indent="0" algn="ctr">
              <a:buNone/>
            </a:pPr>
            <a:endParaRPr lang="tr-TR" sz="4400" b="1" dirty="0" smtClean="0">
              <a:solidFill>
                <a:srgbClr val="002060"/>
              </a:solidFill>
              <a:effectLst>
                <a:outerShdw blurRad="38100" dist="38100" dir="2700000" algn="tl">
                  <a:srgbClr val="000000">
                    <a:alpha val="43137"/>
                  </a:srgbClr>
                </a:outerShdw>
              </a:effectLst>
              <a:latin typeface="Book Antiqua" panose="02040602050305030304" pitchFamily="18" charset="0"/>
            </a:endParaRPr>
          </a:p>
          <a:p>
            <a:pPr marL="0" indent="0" algn="ctr">
              <a:buNone/>
            </a:pPr>
            <a:r>
              <a:rPr lang="tr-TR" sz="4400" b="1" dirty="0" smtClean="0">
                <a:solidFill>
                  <a:srgbClr val="002060"/>
                </a:solidFill>
                <a:effectLst>
                  <a:outerShdw blurRad="38100" dist="38100" dir="2700000" algn="tl">
                    <a:srgbClr val="000000">
                      <a:alpha val="43137"/>
                    </a:srgbClr>
                  </a:outerShdw>
                </a:effectLst>
                <a:latin typeface="Book Antiqua" panose="02040602050305030304" pitchFamily="18" charset="0"/>
              </a:rPr>
              <a:t>KATILIMINIZ İÇİN TEŞEKKÜRLER</a:t>
            </a:r>
            <a:endParaRPr lang="tr-TR" sz="4400" b="1" dirty="0">
              <a:solidFill>
                <a:srgbClr val="002060"/>
              </a:solidFill>
              <a:effectLst>
                <a:outerShdw blurRad="38100" dist="38100" dir="2700000" algn="tl">
                  <a:srgbClr val="000000">
                    <a:alpha val="43137"/>
                  </a:srgbClr>
                </a:outerShdw>
              </a:effectLst>
              <a:latin typeface="Book Antiqua" panose="02040602050305030304" pitchFamily="18"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4961" y="195943"/>
            <a:ext cx="2281645" cy="2281645"/>
          </a:xfrm>
          <a:prstGeom prst="rect">
            <a:avLst/>
          </a:prstGeom>
        </p:spPr>
      </p:pic>
    </p:spTree>
    <p:extLst>
      <p:ext uri="{BB962C8B-B14F-4D97-AF65-F5344CB8AC3E}">
        <p14:creationId xmlns:p14="http://schemas.microsoft.com/office/powerpoint/2010/main" val="3972844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sz="3200" b="1" dirty="0" smtClean="0">
                <a:latin typeface="Book Antiqua" panose="02040602050305030304" pitchFamily="18" charset="0"/>
              </a:rPr>
              <a:t>YÖNETİM SİSTEMİ VE DESTEK SÜREÇLERİ TANIMLAMA</a:t>
            </a:r>
            <a:endParaRPr lang="tr-TR" sz="3200" b="1" dirty="0">
              <a:latin typeface="Book Antiqua" panose="02040602050305030304" pitchFamily="18" charset="0"/>
            </a:endParaRPr>
          </a:p>
        </p:txBody>
      </p:sp>
      <p:sp>
        <p:nvSpPr>
          <p:cNvPr id="3" name="İçerik Yer Tutucusu 2"/>
          <p:cNvSpPr>
            <a:spLocks noGrp="1"/>
          </p:cNvSpPr>
          <p:nvPr>
            <p:ph idx="1"/>
          </p:nvPr>
        </p:nvSpPr>
        <p:spPr>
          <a:xfrm>
            <a:off x="1484310" y="2209801"/>
            <a:ext cx="10018713" cy="3581400"/>
          </a:xfrm>
        </p:spPr>
        <p:txBody>
          <a:bodyPr>
            <a:normAutofit fontScale="92500" lnSpcReduction="10000"/>
          </a:bodyPr>
          <a:lstStyle/>
          <a:p>
            <a:pPr algn="just"/>
            <a:r>
              <a:rPr lang="tr-TR" dirty="0">
                <a:latin typeface="Book Antiqua" panose="02040602050305030304" pitchFamily="18" charset="0"/>
              </a:rPr>
              <a:t>Kurum içerisinde gerçekleştirilen iş süreçlerinin kalite yönetimi çerçevesinde ele alınması, planlanması ve uygulanması gerekmektedir. Çünkü toplam kalite yönetimi çalışanları destekleyerek, yönlendirerek bilgi ve beceri düzeylerini artırarak iş süreçlerinin iyileştirilmesine katkı </a:t>
            </a:r>
            <a:r>
              <a:rPr lang="tr-TR" dirty="0" smtClean="0">
                <a:latin typeface="Book Antiqua" panose="02040602050305030304" pitchFamily="18" charset="0"/>
              </a:rPr>
              <a:t>sağlar. </a:t>
            </a:r>
            <a:r>
              <a:rPr lang="tr-TR" dirty="0">
                <a:latin typeface="Book Antiqua" panose="02040602050305030304" pitchFamily="18" charset="0"/>
              </a:rPr>
              <a:t>Kurumlar iş akışlarını ve süreçlerini belirleyerek kaynaklarını verimli kullanırlar. Üniversitemizin gelişme ve büyüme sürecinde, iş yoğunluğunun artması nedeniyle bilgi ve teknolojik gelişmelere </a:t>
            </a:r>
            <a:r>
              <a:rPr lang="tr-TR" dirty="0" smtClean="0">
                <a:latin typeface="Book Antiqua" panose="02040602050305030304" pitchFamily="18" charset="0"/>
              </a:rPr>
              <a:t>göre iş </a:t>
            </a:r>
            <a:r>
              <a:rPr lang="tr-TR" dirty="0">
                <a:latin typeface="Book Antiqua" panose="02040602050305030304" pitchFamily="18" charset="0"/>
              </a:rPr>
              <a:t>akış </a:t>
            </a:r>
            <a:r>
              <a:rPr lang="tr-TR" dirty="0" smtClean="0">
                <a:latin typeface="Book Antiqua" panose="02040602050305030304" pitchFamily="18" charset="0"/>
              </a:rPr>
              <a:t>süreçlerinin düzenli olarak </a:t>
            </a:r>
            <a:r>
              <a:rPr lang="tr-TR" dirty="0">
                <a:latin typeface="Book Antiqua" panose="02040602050305030304" pitchFamily="18" charset="0"/>
              </a:rPr>
              <a:t>güncellenmesi </a:t>
            </a:r>
            <a:r>
              <a:rPr lang="tr-TR" dirty="0" smtClean="0">
                <a:latin typeface="Book Antiqua" panose="02040602050305030304" pitchFamily="18" charset="0"/>
              </a:rPr>
              <a:t>gerekebilir. </a:t>
            </a:r>
          </a:p>
          <a:p>
            <a:pPr algn="just"/>
            <a:r>
              <a:rPr lang="tr-TR" dirty="0" smtClean="0">
                <a:latin typeface="Book Antiqua" panose="02040602050305030304" pitchFamily="18" charset="0"/>
              </a:rPr>
              <a:t>Üniversitemiz Genel Sekreterliği ve </a:t>
            </a:r>
            <a:r>
              <a:rPr lang="tr-TR" dirty="0">
                <a:latin typeface="Book Antiqua" panose="02040602050305030304" pitchFamily="18" charset="0"/>
              </a:rPr>
              <a:t>bağlı birimlerin aşağıda iş akış süreçleri </a:t>
            </a:r>
            <a:r>
              <a:rPr lang="tr-TR" dirty="0" smtClean="0">
                <a:latin typeface="Book Antiqua" panose="02040602050305030304" pitchFamily="18" charset="0"/>
              </a:rPr>
              <a:t>yer almaktadır</a:t>
            </a:r>
            <a:r>
              <a:rPr lang="tr-TR" dirty="0">
                <a:latin typeface="Book Antiqua" panose="02040602050305030304" pitchFamily="18" charset="0"/>
              </a:rPr>
              <a:t>.</a:t>
            </a:r>
          </a:p>
          <a:p>
            <a:endParaRPr lang="tr-TR" dirty="0"/>
          </a:p>
        </p:txBody>
      </p:sp>
    </p:spTree>
    <p:extLst>
      <p:ext uri="{BB962C8B-B14F-4D97-AF65-F5344CB8AC3E}">
        <p14:creationId xmlns:p14="http://schemas.microsoft.com/office/powerpoint/2010/main" val="303471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484310" y="0"/>
            <a:ext cx="10018713" cy="652894"/>
          </a:xfrm>
        </p:spPr>
        <p:txBody>
          <a:bodyPr>
            <a:normAutofit fontScale="90000"/>
          </a:bodyPr>
          <a:lstStyle/>
          <a:p>
            <a:pPr algn="l"/>
            <a:r>
              <a:rPr lang="tr-TR" b="1" dirty="0">
                <a:effectLst>
                  <a:outerShdw blurRad="38100" dist="38100" dir="2700000" algn="tl">
                    <a:srgbClr val="000000">
                      <a:alpha val="43137"/>
                    </a:srgbClr>
                  </a:outerShdw>
                </a:effectLst>
                <a:latin typeface="Book Antiqua" panose="02040602050305030304" pitchFamily="18" charset="0"/>
              </a:rPr>
              <a:t/>
            </a:r>
            <a:br>
              <a:rPr lang="tr-TR" b="1" dirty="0">
                <a:effectLst>
                  <a:outerShdw blurRad="38100" dist="38100" dir="2700000" algn="tl">
                    <a:srgbClr val="000000">
                      <a:alpha val="43137"/>
                    </a:srgbClr>
                  </a:outerShdw>
                </a:effectLst>
                <a:latin typeface="Book Antiqua" panose="02040602050305030304" pitchFamily="18" charset="0"/>
              </a:rPr>
            </a:br>
            <a:r>
              <a:rPr lang="tr-TR" b="1" dirty="0" smtClean="0">
                <a:effectLst>
                  <a:outerShdw blurRad="38100" dist="38100" dir="2700000" algn="tl">
                    <a:srgbClr val="000000">
                      <a:alpha val="43137"/>
                    </a:srgbClr>
                  </a:outerShdw>
                </a:effectLst>
                <a:latin typeface="Book Antiqua" panose="02040602050305030304" pitchFamily="18" charset="0"/>
              </a:rPr>
              <a:t>GENEL SEKRETERLİK</a:t>
            </a:r>
            <a:endParaRPr lang="tr-TR" b="1" dirty="0">
              <a:effectLst>
                <a:outerShdw blurRad="38100" dist="38100" dir="2700000" algn="tl">
                  <a:srgbClr val="000000">
                    <a:alpha val="43137"/>
                  </a:srgbClr>
                </a:outerShdw>
              </a:effectLst>
              <a:latin typeface="Book Antiqua" panose="02040602050305030304" pitchFamily="18" charset="0"/>
            </a:endParaRPr>
          </a:p>
        </p:txBody>
      </p:sp>
      <p:sp>
        <p:nvSpPr>
          <p:cNvPr id="3" name="İçerik Yer Tutucusu 2"/>
          <p:cNvSpPr>
            <a:spLocks noGrp="1"/>
          </p:cNvSpPr>
          <p:nvPr>
            <p:ph idx="1"/>
          </p:nvPr>
        </p:nvSpPr>
        <p:spPr>
          <a:xfrm>
            <a:off x="1484309" y="1047405"/>
            <a:ext cx="10018713" cy="1504602"/>
          </a:xfrm>
        </p:spPr>
        <p:txBody>
          <a:bodyPr>
            <a:normAutofit lnSpcReduction="10000"/>
          </a:bodyPr>
          <a:lstStyle/>
          <a:p>
            <a:pPr marL="0" indent="0" algn="just">
              <a:buNone/>
            </a:pPr>
            <a:r>
              <a:rPr lang="tr-TR" dirty="0" smtClean="0">
                <a:latin typeface="Book Antiqua" panose="02040602050305030304" pitchFamily="18" charset="0"/>
              </a:rPr>
              <a:t>Üniversitemiz 1992 yılında Denizli’de kurulmuştur. Kuruluşu itibari ile   Genel Sekreterlik Birimi Yükseköğretim Kurumunun İdari Teşkilat yapısının başı olarak tanımlanmış Yüksek Öğretim Kurumundaki idari işleyişten sorumludur.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309" y="2552007"/>
            <a:ext cx="10018713" cy="4139738"/>
          </a:xfrm>
          <a:prstGeom prst="rect">
            <a:avLst/>
          </a:prstGeom>
        </p:spPr>
      </p:pic>
    </p:spTree>
    <p:extLst>
      <p:ext uri="{BB962C8B-B14F-4D97-AF65-F5344CB8AC3E}">
        <p14:creationId xmlns:p14="http://schemas.microsoft.com/office/powerpoint/2010/main" val="1870792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2029403" y="5673828"/>
            <a:ext cx="8429874" cy="8928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Slide Number Placeholder 1"/>
          <p:cNvSpPr>
            <a:spLocks noGrp="1"/>
          </p:cNvSpPr>
          <p:nvPr>
            <p:ph type="sldNum" sz="quarter" idx="12"/>
          </p:nvPr>
        </p:nvSpPr>
        <p:spPr/>
        <p:txBody>
          <a:bodyPr/>
          <a:lstStyle/>
          <a:p>
            <a:pPr>
              <a:defRPr/>
            </a:pPr>
            <a:fld id="{9A51AE22-8014-4564-BCD7-FB836EBB2DBF}" type="slidenum">
              <a:rPr lang="en-US" smtClean="0"/>
              <a:pPr>
                <a:defRPr/>
              </a:pPr>
              <a:t>6</a:t>
            </a:fld>
            <a:endParaRPr lang="en-US"/>
          </a:p>
        </p:txBody>
      </p:sp>
      <p:sp>
        <p:nvSpPr>
          <p:cNvPr id="7" name="Rectangle 2"/>
          <p:cNvSpPr txBox="1">
            <a:spLocks noChangeArrowheads="1"/>
          </p:cNvSpPr>
          <p:nvPr/>
        </p:nvSpPr>
        <p:spPr bwMode="auto">
          <a:xfrm>
            <a:off x="2718156" y="-23298"/>
            <a:ext cx="6768752" cy="392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tr-TR" altLang="tr-TR" sz="2400" b="1" kern="0" dirty="0">
                <a:solidFill>
                  <a:srgbClr val="002060"/>
                </a:solidFill>
                <a:latin typeface="Book Antiqua" panose="02040602050305030304" pitchFamily="18" charset="0"/>
              </a:rPr>
              <a:t>Pamukkale Üniversitesi Süreçleri Mimarisi</a:t>
            </a:r>
            <a:endParaRPr lang="en-US" altLang="tr-TR" sz="2400" b="1" kern="0" dirty="0">
              <a:solidFill>
                <a:srgbClr val="002060"/>
              </a:solidFill>
              <a:latin typeface="Book Antiqua" panose="02040602050305030304" pitchFamily="18" charset="0"/>
            </a:endParaRPr>
          </a:p>
        </p:txBody>
      </p:sp>
      <p:grpSp>
        <p:nvGrpSpPr>
          <p:cNvPr id="49" name="Group 48"/>
          <p:cNvGrpSpPr/>
          <p:nvPr/>
        </p:nvGrpSpPr>
        <p:grpSpPr>
          <a:xfrm>
            <a:off x="2255336" y="118964"/>
            <a:ext cx="8064896" cy="2774390"/>
            <a:chOff x="807488" y="424261"/>
            <a:chExt cx="8064896" cy="2774390"/>
          </a:xfrm>
        </p:grpSpPr>
        <p:sp>
          <p:nvSpPr>
            <p:cNvPr id="3" name="Rectangle 2"/>
            <p:cNvSpPr/>
            <p:nvPr/>
          </p:nvSpPr>
          <p:spPr>
            <a:xfrm>
              <a:off x="807488" y="741872"/>
              <a:ext cx="7704856" cy="8826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grpSp>
          <p:nvGrpSpPr>
            <p:cNvPr id="31" name="Group 30"/>
            <p:cNvGrpSpPr/>
            <p:nvPr/>
          </p:nvGrpSpPr>
          <p:grpSpPr>
            <a:xfrm>
              <a:off x="879496" y="424261"/>
              <a:ext cx="7992888" cy="1694270"/>
              <a:chOff x="971600" y="404664"/>
              <a:chExt cx="7992888" cy="1694270"/>
            </a:xfrm>
          </p:grpSpPr>
          <p:sp>
            <p:nvSpPr>
              <p:cNvPr id="32" name="Rectangle 31"/>
              <p:cNvSpPr/>
              <p:nvPr/>
            </p:nvSpPr>
            <p:spPr>
              <a:xfrm>
                <a:off x="971600" y="404664"/>
                <a:ext cx="7992888" cy="1694270"/>
              </a:xfrm>
              <a:prstGeom prst="rect">
                <a:avLst/>
              </a:prstGeom>
              <a:ln w="6350">
                <a:noFill/>
              </a:ln>
            </p:spPr>
          </p:sp>
          <p:sp>
            <p:nvSpPr>
              <p:cNvPr id="33" name="Freeform 32"/>
              <p:cNvSpPr/>
              <p:nvPr/>
            </p:nvSpPr>
            <p:spPr>
              <a:xfrm rot="5400000">
                <a:off x="1190881" y="793969"/>
                <a:ext cx="550900" cy="928540"/>
              </a:xfrm>
              <a:custGeom>
                <a:avLst/>
                <a:gdLst>
                  <a:gd name="connsiteX0" fmla="*/ 0 w 1233277"/>
                  <a:gd name="connsiteY0" fmla="*/ 0 h 1352027"/>
                  <a:gd name="connsiteX1" fmla="*/ 616639 w 1233277"/>
                  <a:gd name="connsiteY1" fmla="*/ 0 h 1352027"/>
                  <a:gd name="connsiteX2" fmla="*/ 1233277 w 1233277"/>
                  <a:gd name="connsiteY2" fmla="*/ 676014 h 1352027"/>
                  <a:gd name="connsiteX3" fmla="*/ 616639 w 1233277"/>
                  <a:gd name="connsiteY3" fmla="*/ 1352027 h 1352027"/>
                  <a:gd name="connsiteX4" fmla="*/ 0 w 1233277"/>
                  <a:gd name="connsiteY4" fmla="*/ 1352027 h 1352027"/>
                  <a:gd name="connsiteX5" fmla="*/ 0 w 1233277"/>
                  <a:gd name="connsiteY5" fmla="*/ 0 h 135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277" h="1352027">
                    <a:moveTo>
                      <a:pt x="0" y="0"/>
                    </a:moveTo>
                    <a:lnTo>
                      <a:pt x="616639" y="0"/>
                    </a:lnTo>
                    <a:lnTo>
                      <a:pt x="1233277" y="676014"/>
                    </a:lnTo>
                    <a:lnTo>
                      <a:pt x="616639" y="1352027"/>
                    </a:lnTo>
                    <a:lnTo>
                      <a:pt x="0" y="1352027"/>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vert270" wrap="square" lIns="36005" tIns="12000" rIns="320320" bIns="12003" numCol="1" spcCol="1270" anchor="t" anchorCtr="0">
                <a:noAutofit/>
              </a:bodyPr>
              <a:lstStyle/>
              <a:p>
                <a:pPr algn="ctr" defTabSz="400050">
                  <a:lnSpc>
                    <a:spcPct val="90000"/>
                  </a:lnSpc>
                  <a:spcBef>
                    <a:spcPct val="0"/>
                  </a:spcBef>
                  <a:spcAft>
                    <a:spcPct val="35000"/>
                  </a:spcAft>
                </a:pPr>
                <a:r>
                  <a:rPr lang="tr-TR" sz="900" dirty="0">
                    <a:solidFill>
                      <a:schemeClr val="tx1"/>
                    </a:solidFill>
                  </a:rPr>
                  <a:t>Vizyon ve değerler tanımlanır</a:t>
                </a:r>
                <a:endParaRPr lang="en-US" sz="900" dirty="0">
                  <a:solidFill>
                    <a:schemeClr val="tx1"/>
                  </a:solidFill>
                </a:endParaRPr>
              </a:p>
            </p:txBody>
          </p:sp>
          <p:sp>
            <p:nvSpPr>
              <p:cNvPr id="34" name="Freeform 33"/>
              <p:cNvSpPr/>
              <p:nvPr/>
            </p:nvSpPr>
            <p:spPr>
              <a:xfrm rot="5400000">
                <a:off x="2295216" y="784748"/>
                <a:ext cx="579474" cy="925420"/>
              </a:xfrm>
              <a:custGeom>
                <a:avLst/>
                <a:gdLst>
                  <a:gd name="connsiteX0" fmla="*/ 0 w 1233277"/>
                  <a:gd name="connsiteY0" fmla="*/ 0 h 1473796"/>
                  <a:gd name="connsiteX1" fmla="*/ 616639 w 1233277"/>
                  <a:gd name="connsiteY1" fmla="*/ 0 h 1473796"/>
                  <a:gd name="connsiteX2" fmla="*/ 1233277 w 1233277"/>
                  <a:gd name="connsiteY2" fmla="*/ 736898 h 1473796"/>
                  <a:gd name="connsiteX3" fmla="*/ 616639 w 1233277"/>
                  <a:gd name="connsiteY3" fmla="*/ 1473796 h 1473796"/>
                  <a:gd name="connsiteX4" fmla="*/ 0 w 1233277"/>
                  <a:gd name="connsiteY4" fmla="*/ 1473796 h 1473796"/>
                  <a:gd name="connsiteX5" fmla="*/ 0 w 1233277"/>
                  <a:gd name="connsiteY5" fmla="*/ 0 h 147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277" h="1473796">
                    <a:moveTo>
                      <a:pt x="0" y="0"/>
                    </a:moveTo>
                    <a:lnTo>
                      <a:pt x="616639" y="0"/>
                    </a:lnTo>
                    <a:lnTo>
                      <a:pt x="1233277" y="736898"/>
                    </a:lnTo>
                    <a:lnTo>
                      <a:pt x="616639" y="1473796"/>
                    </a:lnTo>
                    <a:lnTo>
                      <a:pt x="0" y="1473796"/>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vert270" wrap="square" lIns="36004" tIns="12001" rIns="320322" bIns="12003" numCol="1" spcCol="1270" anchor="ctr" anchorCtr="0">
                <a:noAutofit/>
              </a:bodyPr>
              <a:lstStyle/>
              <a:p>
                <a:pPr algn="ctr" defTabSz="400050">
                  <a:lnSpc>
                    <a:spcPct val="90000"/>
                  </a:lnSpc>
                  <a:spcBef>
                    <a:spcPct val="0"/>
                  </a:spcBef>
                  <a:spcAft>
                    <a:spcPct val="35000"/>
                  </a:spcAft>
                </a:pPr>
                <a:r>
                  <a:rPr lang="tr-TR" sz="900" dirty="0">
                    <a:solidFill>
                      <a:schemeClr val="tx1"/>
                    </a:solidFill>
                  </a:rPr>
                  <a:t>Strateji ve Hedefler belirlenir</a:t>
                </a:r>
                <a:endParaRPr lang="en-US" sz="900" dirty="0">
                  <a:solidFill>
                    <a:schemeClr val="tx1"/>
                  </a:solidFill>
                </a:endParaRPr>
              </a:p>
            </p:txBody>
          </p:sp>
          <p:sp>
            <p:nvSpPr>
              <p:cNvPr id="35" name="Freeform 34"/>
              <p:cNvSpPr/>
              <p:nvPr/>
            </p:nvSpPr>
            <p:spPr>
              <a:xfrm rot="5400000">
                <a:off x="3449057" y="694712"/>
                <a:ext cx="489341" cy="1065498"/>
              </a:xfrm>
              <a:custGeom>
                <a:avLst/>
                <a:gdLst>
                  <a:gd name="connsiteX0" fmla="*/ 0 w 1573822"/>
                  <a:gd name="connsiteY0" fmla="*/ 0 h 1841382"/>
                  <a:gd name="connsiteX1" fmla="*/ 786911 w 1573822"/>
                  <a:gd name="connsiteY1" fmla="*/ 0 h 1841382"/>
                  <a:gd name="connsiteX2" fmla="*/ 1573822 w 1573822"/>
                  <a:gd name="connsiteY2" fmla="*/ 920691 h 1841382"/>
                  <a:gd name="connsiteX3" fmla="*/ 786911 w 1573822"/>
                  <a:gd name="connsiteY3" fmla="*/ 1841382 h 1841382"/>
                  <a:gd name="connsiteX4" fmla="*/ 0 w 1573822"/>
                  <a:gd name="connsiteY4" fmla="*/ 1841382 h 1841382"/>
                  <a:gd name="connsiteX5" fmla="*/ 0 w 1573822"/>
                  <a:gd name="connsiteY5" fmla="*/ 0 h 1841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3822" h="1841382">
                    <a:moveTo>
                      <a:pt x="0" y="0"/>
                    </a:moveTo>
                    <a:lnTo>
                      <a:pt x="786911" y="0"/>
                    </a:lnTo>
                    <a:lnTo>
                      <a:pt x="1573822" y="920691"/>
                    </a:lnTo>
                    <a:lnTo>
                      <a:pt x="786911" y="1841382"/>
                    </a:lnTo>
                    <a:lnTo>
                      <a:pt x="0" y="1841382"/>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vert270" wrap="square" lIns="36004" tIns="12001" rIns="405457" bIns="12002" numCol="1" spcCol="1270" anchor="t" anchorCtr="0">
                <a:noAutofit/>
              </a:bodyPr>
              <a:lstStyle/>
              <a:p>
                <a:pPr algn="ctr" defTabSz="400050">
                  <a:lnSpc>
                    <a:spcPct val="90000"/>
                  </a:lnSpc>
                  <a:spcBef>
                    <a:spcPct val="0"/>
                  </a:spcBef>
                  <a:spcAft>
                    <a:spcPct val="35000"/>
                  </a:spcAft>
                </a:pPr>
                <a:r>
                  <a:rPr lang="tr-TR" sz="900" dirty="0">
                    <a:solidFill>
                      <a:schemeClr val="tx1"/>
                    </a:solidFill>
                  </a:rPr>
                  <a:t>Disiplinlerin profili tanımlanır</a:t>
                </a:r>
              </a:p>
            </p:txBody>
          </p:sp>
          <p:sp>
            <p:nvSpPr>
              <p:cNvPr id="36" name="Freeform 35"/>
              <p:cNvSpPr/>
              <p:nvPr/>
            </p:nvSpPr>
            <p:spPr>
              <a:xfrm rot="5400000">
                <a:off x="4550108" y="782389"/>
                <a:ext cx="550006" cy="901285"/>
              </a:xfrm>
              <a:custGeom>
                <a:avLst/>
                <a:gdLst>
                  <a:gd name="connsiteX0" fmla="*/ 0 w 1233277"/>
                  <a:gd name="connsiteY0" fmla="*/ 0 h 1135005"/>
                  <a:gd name="connsiteX1" fmla="*/ 665775 w 1233277"/>
                  <a:gd name="connsiteY1" fmla="*/ 0 h 1135005"/>
                  <a:gd name="connsiteX2" fmla="*/ 1233277 w 1233277"/>
                  <a:gd name="connsiteY2" fmla="*/ 567503 h 1135005"/>
                  <a:gd name="connsiteX3" fmla="*/ 665775 w 1233277"/>
                  <a:gd name="connsiteY3" fmla="*/ 1135005 h 1135005"/>
                  <a:gd name="connsiteX4" fmla="*/ 0 w 1233277"/>
                  <a:gd name="connsiteY4" fmla="*/ 1135005 h 1135005"/>
                  <a:gd name="connsiteX5" fmla="*/ 0 w 1233277"/>
                  <a:gd name="connsiteY5" fmla="*/ 0 h 113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277" h="1135005">
                    <a:moveTo>
                      <a:pt x="0" y="0"/>
                    </a:moveTo>
                    <a:lnTo>
                      <a:pt x="665775" y="0"/>
                    </a:lnTo>
                    <a:lnTo>
                      <a:pt x="1233277" y="567503"/>
                    </a:lnTo>
                    <a:lnTo>
                      <a:pt x="665775" y="1135005"/>
                    </a:lnTo>
                    <a:lnTo>
                      <a:pt x="0" y="1135005"/>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vert270" wrap="square" lIns="36005" tIns="12000" rIns="295752" bIns="12003" numCol="1" spcCol="1270" anchor="t" anchorCtr="0">
                <a:noAutofit/>
              </a:bodyPr>
              <a:lstStyle/>
              <a:p>
                <a:pPr algn="ctr" defTabSz="400050">
                  <a:lnSpc>
                    <a:spcPct val="90000"/>
                  </a:lnSpc>
                  <a:spcBef>
                    <a:spcPct val="0"/>
                  </a:spcBef>
                  <a:spcAft>
                    <a:spcPct val="35000"/>
                  </a:spcAft>
                </a:pPr>
                <a:r>
                  <a:rPr lang="tr-TR" sz="900" dirty="0">
                    <a:solidFill>
                      <a:schemeClr val="tx1"/>
                    </a:solidFill>
                  </a:rPr>
                  <a:t>Paydaşlarla takımlar oluşturulur</a:t>
                </a:r>
                <a:endParaRPr lang="en-US" sz="900" dirty="0">
                  <a:solidFill>
                    <a:schemeClr val="tx1"/>
                  </a:solidFill>
                </a:endParaRPr>
              </a:p>
            </p:txBody>
          </p:sp>
          <p:sp>
            <p:nvSpPr>
              <p:cNvPr id="37" name="Freeform 36"/>
              <p:cNvSpPr/>
              <p:nvPr/>
            </p:nvSpPr>
            <p:spPr>
              <a:xfrm rot="5400000">
                <a:off x="5524849" y="810926"/>
                <a:ext cx="435988" cy="749457"/>
              </a:xfrm>
              <a:custGeom>
                <a:avLst/>
                <a:gdLst>
                  <a:gd name="connsiteX0" fmla="*/ 0 w 1233277"/>
                  <a:gd name="connsiteY0" fmla="*/ 0 h 493311"/>
                  <a:gd name="connsiteX1" fmla="*/ 986622 w 1233277"/>
                  <a:gd name="connsiteY1" fmla="*/ 0 h 493311"/>
                  <a:gd name="connsiteX2" fmla="*/ 1233277 w 1233277"/>
                  <a:gd name="connsiteY2" fmla="*/ 246656 h 493311"/>
                  <a:gd name="connsiteX3" fmla="*/ 986622 w 1233277"/>
                  <a:gd name="connsiteY3" fmla="*/ 493311 h 493311"/>
                  <a:gd name="connsiteX4" fmla="*/ 0 w 1233277"/>
                  <a:gd name="connsiteY4" fmla="*/ 493311 h 493311"/>
                  <a:gd name="connsiteX5" fmla="*/ 0 w 1233277"/>
                  <a:gd name="connsiteY5" fmla="*/ 0 h 49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277" h="493311">
                    <a:moveTo>
                      <a:pt x="0" y="0"/>
                    </a:moveTo>
                    <a:lnTo>
                      <a:pt x="986622" y="0"/>
                    </a:lnTo>
                    <a:lnTo>
                      <a:pt x="1233277" y="246656"/>
                    </a:lnTo>
                    <a:lnTo>
                      <a:pt x="986622" y="493311"/>
                    </a:lnTo>
                    <a:lnTo>
                      <a:pt x="0" y="493311"/>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vert270" wrap="square" lIns="36005" tIns="12001" rIns="135330" bIns="12003" numCol="1" spcCol="1270" anchor="ctr" anchorCtr="0">
                <a:noAutofit/>
              </a:bodyPr>
              <a:lstStyle/>
              <a:p>
                <a:pPr algn="ctr" defTabSz="400050">
                  <a:lnSpc>
                    <a:spcPct val="90000"/>
                  </a:lnSpc>
                  <a:spcBef>
                    <a:spcPct val="0"/>
                  </a:spcBef>
                  <a:spcAft>
                    <a:spcPct val="35000"/>
                  </a:spcAft>
                </a:pPr>
                <a:r>
                  <a:rPr lang="tr-TR" sz="900" dirty="0">
                    <a:solidFill>
                      <a:schemeClr val="tx1"/>
                    </a:solidFill>
                  </a:rPr>
                  <a:t>Kaynaklar sağlanır</a:t>
                </a:r>
                <a:endParaRPr lang="en-US" sz="900" dirty="0">
                  <a:solidFill>
                    <a:schemeClr val="tx1"/>
                  </a:solidFill>
                </a:endParaRPr>
              </a:p>
            </p:txBody>
          </p:sp>
          <p:sp>
            <p:nvSpPr>
              <p:cNvPr id="38" name="Freeform 37"/>
              <p:cNvSpPr/>
              <p:nvPr/>
            </p:nvSpPr>
            <p:spPr>
              <a:xfrm rot="5400000">
                <a:off x="6372117" y="851138"/>
                <a:ext cx="542819" cy="699163"/>
              </a:xfrm>
              <a:custGeom>
                <a:avLst/>
                <a:gdLst>
                  <a:gd name="connsiteX0" fmla="*/ 0 w 1233277"/>
                  <a:gd name="connsiteY0" fmla="*/ 0 h 493311"/>
                  <a:gd name="connsiteX1" fmla="*/ 986622 w 1233277"/>
                  <a:gd name="connsiteY1" fmla="*/ 0 h 493311"/>
                  <a:gd name="connsiteX2" fmla="*/ 1233277 w 1233277"/>
                  <a:gd name="connsiteY2" fmla="*/ 246656 h 493311"/>
                  <a:gd name="connsiteX3" fmla="*/ 986622 w 1233277"/>
                  <a:gd name="connsiteY3" fmla="*/ 493311 h 493311"/>
                  <a:gd name="connsiteX4" fmla="*/ 0 w 1233277"/>
                  <a:gd name="connsiteY4" fmla="*/ 493311 h 493311"/>
                  <a:gd name="connsiteX5" fmla="*/ 0 w 1233277"/>
                  <a:gd name="connsiteY5" fmla="*/ 0 h 493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277" h="493311">
                    <a:moveTo>
                      <a:pt x="0" y="0"/>
                    </a:moveTo>
                    <a:lnTo>
                      <a:pt x="986622" y="0"/>
                    </a:lnTo>
                    <a:lnTo>
                      <a:pt x="1233277" y="246656"/>
                    </a:lnTo>
                    <a:lnTo>
                      <a:pt x="986622" y="493311"/>
                    </a:lnTo>
                    <a:lnTo>
                      <a:pt x="0" y="493311"/>
                    </a:lnTo>
                    <a:lnTo>
                      <a:pt x="0" y="0"/>
                    </a:lnTo>
                    <a:close/>
                  </a:path>
                </a:pathLst>
              </a:custGeom>
              <a:solidFill>
                <a:schemeClr val="accent6">
                  <a:lumMod val="20000"/>
                  <a:lumOff val="8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270" wrap="square" lIns="64008" tIns="21335" rIns="144664" bIns="21337" numCol="1" spcCol="1270" anchor="ctr" anchorCtr="0">
                <a:noAutofit/>
              </a:bodyPr>
              <a:lstStyle/>
              <a:p>
                <a:pPr algn="ctr" defTabSz="711200">
                  <a:lnSpc>
                    <a:spcPct val="90000"/>
                  </a:lnSpc>
                  <a:spcBef>
                    <a:spcPct val="0"/>
                  </a:spcBef>
                  <a:spcAft>
                    <a:spcPct val="35000"/>
                  </a:spcAft>
                </a:pPr>
                <a:r>
                  <a:rPr lang="tr-TR" sz="1100" dirty="0">
                    <a:solidFill>
                      <a:schemeClr val="tx1"/>
                    </a:solidFill>
                  </a:rPr>
                  <a:t>Kaynaklar dağıtılır</a:t>
                </a:r>
                <a:endParaRPr lang="en-US" sz="1100" dirty="0">
                  <a:solidFill>
                    <a:schemeClr val="tx1"/>
                  </a:solidFill>
                </a:endParaRPr>
              </a:p>
            </p:txBody>
          </p:sp>
          <p:sp>
            <p:nvSpPr>
              <p:cNvPr id="39" name="Freeform 38"/>
              <p:cNvSpPr/>
              <p:nvPr/>
            </p:nvSpPr>
            <p:spPr>
              <a:xfrm rot="5400000">
                <a:off x="7239668" y="932622"/>
                <a:ext cx="577457" cy="620654"/>
              </a:xfrm>
              <a:custGeom>
                <a:avLst/>
                <a:gdLst>
                  <a:gd name="connsiteX0" fmla="*/ 0 w 577457"/>
                  <a:gd name="connsiteY0" fmla="*/ 0 h 620654"/>
                  <a:gd name="connsiteX1" fmla="*/ 288729 w 577457"/>
                  <a:gd name="connsiteY1" fmla="*/ 0 h 620654"/>
                  <a:gd name="connsiteX2" fmla="*/ 577457 w 577457"/>
                  <a:gd name="connsiteY2" fmla="*/ 310327 h 620654"/>
                  <a:gd name="connsiteX3" fmla="*/ 288729 w 577457"/>
                  <a:gd name="connsiteY3" fmla="*/ 620654 h 620654"/>
                  <a:gd name="connsiteX4" fmla="*/ 0 w 577457"/>
                  <a:gd name="connsiteY4" fmla="*/ 620654 h 620654"/>
                  <a:gd name="connsiteX5" fmla="*/ 0 w 577457"/>
                  <a:gd name="connsiteY5" fmla="*/ 0 h 620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457" h="620654">
                    <a:moveTo>
                      <a:pt x="0" y="0"/>
                    </a:moveTo>
                    <a:lnTo>
                      <a:pt x="288729" y="0"/>
                    </a:lnTo>
                    <a:lnTo>
                      <a:pt x="577457" y="310327"/>
                    </a:lnTo>
                    <a:lnTo>
                      <a:pt x="288729" y="620654"/>
                    </a:lnTo>
                    <a:lnTo>
                      <a:pt x="0" y="620654"/>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vert270" wrap="square" lIns="36004" tIns="12001" rIns="156366" bIns="12002" numCol="1" spcCol="1270" anchor="ctr" anchorCtr="0">
                <a:noAutofit/>
              </a:bodyPr>
              <a:lstStyle/>
              <a:p>
                <a:pPr algn="ctr" defTabSz="400050">
                  <a:lnSpc>
                    <a:spcPct val="90000"/>
                  </a:lnSpc>
                  <a:spcBef>
                    <a:spcPct val="0"/>
                  </a:spcBef>
                  <a:spcAft>
                    <a:spcPct val="35000"/>
                  </a:spcAft>
                </a:pPr>
                <a:r>
                  <a:rPr lang="tr-TR" sz="900" dirty="0">
                    <a:solidFill>
                      <a:schemeClr val="tx1"/>
                    </a:solidFill>
                  </a:rPr>
                  <a:t>Yönetişim  oluşturulur</a:t>
                </a:r>
                <a:endParaRPr lang="en-US" sz="900" dirty="0">
                  <a:solidFill>
                    <a:schemeClr val="tx1"/>
                  </a:solidFill>
                </a:endParaRPr>
              </a:p>
            </p:txBody>
          </p:sp>
          <p:sp>
            <p:nvSpPr>
              <p:cNvPr id="40" name="Freeform 39"/>
              <p:cNvSpPr/>
              <p:nvPr/>
            </p:nvSpPr>
            <p:spPr>
              <a:xfrm rot="5400000">
                <a:off x="7911507" y="935386"/>
                <a:ext cx="536747" cy="601295"/>
              </a:xfrm>
              <a:custGeom>
                <a:avLst/>
                <a:gdLst>
                  <a:gd name="connsiteX0" fmla="*/ 0 w 536747"/>
                  <a:gd name="connsiteY0" fmla="*/ 0 h 1115287"/>
                  <a:gd name="connsiteX1" fmla="*/ 268374 w 536747"/>
                  <a:gd name="connsiteY1" fmla="*/ 0 h 1115287"/>
                  <a:gd name="connsiteX2" fmla="*/ 536747 w 536747"/>
                  <a:gd name="connsiteY2" fmla="*/ 557644 h 1115287"/>
                  <a:gd name="connsiteX3" fmla="*/ 268374 w 536747"/>
                  <a:gd name="connsiteY3" fmla="*/ 1115287 h 1115287"/>
                  <a:gd name="connsiteX4" fmla="*/ 0 w 536747"/>
                  <a:gd name="connsiteY4" fmla="*/ 1115287 h 1115287"/>
                  <a:gd name="connsiteX5" fmla="*/ 0 w 536747"/>
                  <a:gd name="connsiteY5" fmla="*/ 0 h 111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747" h="1115287">
                    <a:moveTo>
                      <a:pt x="0" y="0"/>
                    </a:moveTo>
                    <a:lnTo>
                      <a:pt x="268374" y="0"/>
                    </a:lnTo>
                    <a:lnTo>
                      <a:pt x="536747" y="557644"/>
                    </a:lnTo>
                    <a:lnTo>
                      <a:pt x="268374" y="1115287"/>
                    </a:lnTo>
                    <a:lnTo>
                      <a:pt x="0" y="1115287"/>
                    </a:lnTo>
                    <a:lnTo>
                      <a:pt x="0" y="0"/>
                    </a:lnTo>
                    <a:close/>
                  </a:path>
                </a:pathLst>
              </a:custGeom>
              <a:solidFill>
                <a:schemeClr val="accent6">
                  <a:lumMod val="20000"/>
                  <a:lumOff val="80000"/>
                </a:schemeClr>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vert270" wrap="square" lIns="36005" tIns="12000" rIns="146188" bIns="12003" numCol="1" spcCol="1270" anchor="ctr" anchorCtr="0">
                <a:noAutofit/>
              </a:bodyPr>
              <a:lstStyle/>
              <a:p>
                <a:pPr algn="ctr" defTabSz="400050">
                  <a:lnSpc>
                    <a:spcPct val="90000"/>
                  </a:lnSpc>
                  <a:spcBef>
                    <a:spcPct val="0"/>
                  </a:spcBef>
                  <a:spcAft>
                    <a:spcPct val="35000"/>
                  </a:spcAft>
                </a:pPr>
                <a:r>
                  <a:rPr lang="tr-TR" sz="900" dirty="0">
                    <a:solidFill>
                      <a:schemeClr val="tx1"/>
                    </a:solidFill>
                  </a:rPr>
                  <a:t>Değişim yönetilir</a:t>
                </a:r>
                <a:endParaRPr lang="en-US" sz="900" dirty="0">
                  <a:solidFill>
                    <a:schemeClr val="tx1"/>
                  </a:solidFill>
                </a:endParaRPr>
              </a:p>
            </p:txBody>
          </p:sp>
        </p:grpSp>
        <p:sp>
          <p:nvSpPr>
            <p:cNvPr id="12" name="TextBox 11"/>
            <p:cNvSpPr txBox="1"/>
            <p:nvPr/>
          </p:nvSpPr>
          <p:spPr>
            <a:xfrm>
              <a:off x="3724586" y="657449"/>
              <a:ext cx="1659429" cy="338554"/>
            </a:xfrm>
            <a:prstGeom prst="rect">
              <a:avLst/>
            </a:prstGeom>
            <a:noFill/>
          </p:spPr>
          <p:txBody>
            <a:bodyPr wrap="none" rtlCol="0">
              <a:spAutoFit/>
            </a:bodyPr>
            <a:lstStyle/>
            <a:p>
              <a:r>
                <a:rPr lang="tr-TR" sz="1600" dirty="0"/>
                <a:t>Yönetim süreçleri</a:t>
              </a:r>
            </a:p>
          </p:txBody>
        </p:sp>
        <p:grpSp>
          <p:nvGrpSpPr>
            <p:cNvPr id="48" name="Group 47"/>
            <p:cNvGrpSpPr/>
            <p:nvPr/>
          </p:nvGrpSpPr>
          <p:grpSpPr>
            <a:xfrm>
              <a:off x="848511" y="1504381"/>
              <a:ext cx="7663833" cy="1694270"/>
              <a:chOff x="899592" y="1477346"/>
              <a:chExt cx="7704856" cy="1694270"/>
            </a:xfrm>
          </p:grpSpPr>
          <p:sp>
            <p:nvSpPr>
              <p:cNvPr id="47" name="Rectangle 46"/>
              <p:cNvSpPr/>
              <p:nvPr/>
            </p:nvSpPr>
            <p:spPr>
              <a:xfrm>
                <a:off x="899592" y="1643913"/>
                <a:ext cx="7704856" cy="9135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3" name="Diagram 12"/>
              <p:cNvGraphicFramePr/>
              <p:nvPr>
                <p:extLst/>
              </p:nvPr>
            </p:nvGraphicFramePr>
            <p:xfrm>
              <a:off x="899592" y="1477346"/>
              <a:ext cx="7560840" cy="1694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p:cNvSpPr txBox="1"/>
              <p:nvPr/>
            </p:nvSpPr>
            <p:spPr>
              <a:xfrm>
                <a:off x="3525270" y="1586734"/>
                <a:ext cx="2314362" cy="338554"/>
              </a:xfrm>
              <a:prstGeom prst="rect">
                <a:avLst/>
              </a:prstGeom>
              <a:noFill/>
            </p:spPr>
            <p:txBody>
              <a:bodyPr wrap="none" rtlCol="0">
                <a:spAutoFit/>
              </a:bodyPr>
              <a:lstStyle/>
              <a:p>
                <a:r>
                  <a:rPr lang="tr-TR" sz="1600" dirty="0"/>
                  <a:t>Eğitim ve Öğretim Süreci</a:t>
                </a:r>
              </a:p>
            </p:txBody>
          </p:sp>
        </p:grpSp>
      </p:grpSp>
      <p:grpSp>
        <p:nvGrpSpPr>
          <p:cNvPr id="46" name="Group 45"/>
          <p:cNvGrpSpPr/>
          <p:nvPr/>
        </p:nvGrpSpPr>
        <p:grpSpPr>
          <a:xfrm>
            <a:off x="2250104" y="2916725"/>
            <a:ext cx="7704856" cy="1694270"/>
            <a:chOff x="827584" y="2348880"/>
            <a:chExt cx="7704856" cy="1694270"/>
          </a:xfrm>
        </p:grpSpPr>
        <p:sp>
          <p:nvSpPr>
            <p:cNvPr id="45" name="Rectangle 44"/>
            <p:cNvSpPr/>
            <p:nvPr/>
          </p:nvSpPr>
          <p:spPr>
            <a:xfrm>
              <a:off x="827584" y="2566826"/>
              <a:ext cx="7704856" cy="8323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0" name="Diagram 9"/>
            <p:cNvGraphicFramePr/>
            <p:nvPr>
              <p:extLst>
                <p:ext uri="{D42A27DB-BD31-4B8C-83A1-F6EECF244321}">
                  <p14:modId xmlns:p14="http://schemas.microsoft.com/office/powerpoint/2010/main" val="2970124058"/>
                </p:ext>
              </p:extLst>
            </p:nvPr>
          </p:nvGraphicFramePr>
          <p:xfrm>
            <a:off x="971600" y="2348880"/>
            <a:ext cx="7560840" cy="16942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TextBox 14"/>
            <p:cNvSpPr txBox="1"/>
            <p:nvPr/>
          </p:nvSpPr>
          <p:spPr>
            <a:xfrm>
              <a:off x="3636057" y="2568584"/>
              <a:ext cx="2154372" cy="338554"/>
            </a:xfrm>
            <a:prstGeom prst="rect">
              <a:avLst/>
            </a:prstGeom>
            <a:noFill/>
          </p:spPr>
          <p:txBody>
            <a:bodyPr wrap="none" rtlCol="0">
              <a:spAutoFit/>
            </a:bodyPr>
            <a:lstStyle/>
            <a:p>
              <a:r>
                <a:rPr lang="tr-TR" sz="1600" dirty="0"/>
                <a:t>Topluma Hizmet Süreci</a:t>
              </a:r>
            </a:p>
          </p:txBody>
        </p:sp>
      </p:grpSp>
      <p:grpSp>
        <p:nvGrpSpPr>
          <p:cNvPr id="44" name="Group 43"/>
          <p:cNvGrpSpPr/>
          <p:nvPr/>
        </p:nvGrpSpPr>
        <p:grpSpPr>
          <a:xfrm>
            <a:off x="2278786" y="2108333"/>
            <a:ext cx="7704856" cy="1594706"/>
            <a:chOff x="827584" y="3239835"/>
            <a:chExt cx="7704856" cy="1694270"/>
          </a:xfrm>
        </p:grpSpPr>
        <p:sp>
          <p:nvSpPr>
            <p:cNvPr id="43" name="Rectangle 42"/>
            <p:cNvSpPr/>
            <p:nvPr/>
          </p:nvSpPr>
          <p:spPr>
            <a:xfrm>
              <a:off x="827584" y="3469346"/>
              <a:ext cx="7704856" cy="8400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6" name="Diagram 15"/>
            <p:cNvGraphicFramePr/>
            <p:nvPr>
              <p:extLst/>
            </p:nvPr>
          </p:nvGraphicFramePr>
          <p:xfrm>
            <a:off x="899592" y="3239835"/>
            <a:ext cx="7560840" cy="169427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7" name="TextBox 16"/>
            <p:cNvSpPr txBox="1"/>
            <p:nvPr/>
          </p:nvSpPr>
          <p:spPr>
            <a:xfrm>
              <a:off x="3173830" y="3436161"/>
              <a:ext cx="2744469" cy="359691"/>
            </a:xfrm>
            <a:prstGeom prst="rect">
              <a:avLst/>
            </a:prstGeom>
            <a:noFill/>
          </p:spPr>
          <p:txBody>
            <a:bodyPr wrap="none" rtlCol="0">
              <a:spAutoFit/>
            </a:bodyPr>
            <a:lstStyle/>
            <a:p>
              <a:r>
                <a:rPr lang="tr-TR" sz="1600" dirty="0"/>
                <a:t>Araştırma ve Geliştirme Süreci</a:t>
              </a:r>
            </a:p>
          </p:txBody>
        </p:sp>
      </p:grpSp>
      <p:grpSp>
        <p:nvGrpSpPr>
          <p:cNvPr id="42" name="Group 41"/>
          <p:cNvGrpSpPr/>
          <p:nvPr/>
        </p:nvGrpSpPr>
        <p:grpSpPr>
          <a:xfrm>
            <a:off x="2259833" y="3850928"/>
            <a:ext cx="7776864" cy="1694270"/>
            <a:chOff x="755958" y="4061330"/>
            <a:chExt cx="7776864" cy="1694270"/>
          </a:xfrm>
        </p:grpSpPr>
        <p:sp>
          <p:nvSpPr>
            <p:cNvPr id="41" name="Rectangle 40"/>
            <p:cNvSpPr/>
            <p:nvPr/>
          </p:nvSpPr>
          <p:spPr>
            <a:xfrm>
              <a:off x="755958" y="4268176"/>
              <a:ext cx="7776864" cy="7808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graphicFrame>
          <p:nvGraphicFramePr>
            <p:cNvPr id="19" name="Diagram 18"/>
            <p:cNvGraphicFramePr/>
            <p:nvPr>
              <p:extLst/>
            </p:nvPr>
          </p:nvGraphicFramePr>
          <p:xfrm>
            <a:off x="859731" y="4061330"/>
            <a:ext cx="7560840" cy="169427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0" name="TextBox 19"/>
            <p:cNvSpPr txBox="1"/>
            <p:nvPr/>
          </p:nvSpPr>
          <p:spPr>
            <a:xfrm>
              <a:off x="3591019" y="4246098"/>
              <a:ext cx="2186624" cy="338554"/>
            </a:xfrm>
            <a:prstGeom prst="rect">
              <a:avLst/>
            </a:prstGeom>
            <a:noFill/>
          </p:spPr>
          <p:txBody>
            <a:bodyPr wrap="none" rtlCol="0">
              <a:spAutoFit/>
            </a:bodyPr>
            <a:lstStyle/>
            <a:p>
              <a:r>
                <a:rPr lang="tr-TR" sz="1600" dirty="0"/>
                <a:t>Sanayi İşbirlikleri Süreci</a:t>
              </a:r>
            </a:p>
          </p:txBody>
        </p:sp>
      </p:grpSp>
      <p:sp>
        <p:nvSpPr>
          <p:cNvPr id="22" name="TextBox 21"/>
          <p:cNvSpPr txBox="1"/>
          <p:nvPr/>
        </p:nvSpPr>
        <p:spPr>
          <a:xfrm>
            <a:off x="5345717" y="5631930"/>
            <a:ext cx="1540806" cy="338554"/>
          </a:xfrm>
          <a:prstGeom prst="rect">
            <a:avLst/>
          </a:prstGeom>
          <a:noFill/>
        </p:spPr>
        <p:txBody>
          <a:bodyPr wrap="none" rtlCol="0">
            <a:spAutoFit/>
          </a:bodyPr>
          <a:lstStyle/>
          <a:p>
            <a:r>
              <a:rPr lang="tr-TR" sz="1600" dirty="0"/>
              <a:t>Destek süreçleri</a:t>
            </a:r>
          </a:p>
        </p:txBody>
      </p:sp>
      <p:grpSp>
        <p:nvGrpSpPr>
          <p:cNvPr id="4" name="Group 3"/>
          <p:cNvGrpSpPr/>
          <p:nvPr/>
        </p:nvGrpSpPr>
        <p:grpSpPr>
          <a:xfrm>
            <a:off x="2135561" y="5864432"/>
            <a:ext cx="8240221" cy="823388"/>
            <a:chOff x="558380" y="5887785"/>
            <a:chExt cx="8240221" cy="823388"/>
          </a:xfrm>
          <a:solidFill>
            <a:srgbClr val="FFD347"/>
          </a:solidFill>
        </p:grpSpPr>
        <p:sp>
          <p:nvSpPr>
            <p:cNvPr id="5" name="Freeform 4"/>
            <p:cNvSpPr/>
            <p:nvPr/>
          </p:nvSpPr>
          <p:spPr>
            <a:xfrm rot="16200000">
              <a:off x="577952" y="5868214"/>
              <a:ext cx="804293" cy="843437"/>
            </a:xfrm>
            <a:custGeom>
              <a:avLst/>
              <a:gdLst>
                <a:gd name="connsiteX0" fmla="*/ 0 w 804294"/>
                <a:gd name="connsiteY0" fmla="*/ 0 h 843437"/>
                <a:gd name="connsiteX1" fmla="*/ 402147 w 804294"/>
                <a:gd name="connsiteY1" fmla="*/ 0 h 843437"/>
                <a:gd name="connsiteX2" fmla="*/ 804294 w 804294"/>
                <a:gd name="connsiteY2" fmla="*/ 421719 h 843437"/>
                <a:gd name="connsiteX3" fmla="*/ 402147 w 804294"/>
                <a:gd name="connsiteY3" fmla="*/ 843437 h 843437"/>
                <a:gd name="connsiteX4" fmla="*/ 0 w 804294"/>
                <a:gd name="connsiteY4" fmla="*/ 843437 h 843437"/>
                <a:gd name="connsiteX5" fmla="*/ 0 w 804294"/>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94" h="843437">
                  <a:moveTo>
                    <a:pt x="0" y="0"/>
                  </a:moveTo>
                  <a:lnTo>
                    <a:pt x="402147" y="0"/>
                  </a:lnTo>
                  <a:lnTo>
                    <a:pt x="804294" y="421719"/>
                  </a:lnTo>
                  <a:lnTo>
                    <a:pt x="402147"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4005" tIns="14669" rIns="215742" bIns="14669" numCol="1" spcCol="1270" anchor="ctr" anchorCtr="0">
              <a:noAutofit/>
            </a:bodyPr>
            <a:lstStyle/>
            <a:p>
              <a:pPr algn="ctr" defTabSz="466725">
                <a:lnSpc>
                  <a:spcPct val="90000"/>
                </a:lnSpc>
                <a:spcBef>
                  <a:spcPct val="0"/>
                </a:spcBef>
                <a:spcAft>
                  <a:spcPct val="35000"/>
                </a:spcAft>
              </a:pPr>
              <a:r>
                <a:rPr lang="tr-TR" sz="1050" dirty="0">
                  <a:solidFill>
                    <a:schemeClr val="tx1"/>
                  </a:solidFill>
                </a:rPr>
                <a:t>Personel yönetimi</a:t>
              </a:r>
              <a:endParaRPr lang="en-US" sz="1050" dirty="0">
                <a:solidFill>
                  <a:schemeClr val="tx1"/>
                </a:solidFill>
              </a:endParaRPr>
            </a:p>
          </p:txBody>
        </p:sp>
        <p:sp>
          <p:nvSpPr>
            <p:cNvPr id="6" name="Freeform 5"/>
            <p:cNvSpPr/>
            <p:nvPr/>
          </p:nvSpPr>
          <p:spPr>
            <a:xfrm rot="16200000">
              <a:off x="1400324" y="5868213"/>
              <a:ext cx="804294" cy="843437"/>
            </a:xfrm>
            <a:custGeom>
              <a:avLst/>
              <a:gdLst>
                <a:gd name="connsiteX0" fmla="*/ 0 w 804294"/>
                <a:gd name="connsiteY0" fmla="*/ 0 h 843437"/>
                <a:gd name="connsiteX1" fmla="*/ 402147 w 804294"/>
                <a:gd name="connsiteY1" fmla="*/ 0 h 843437"/>
                <a:gd name="connsiteX2" fmla="*/ 804294 w 804294"/>
                <a:gd name="connsiteY2" fmla="*/ 421719 h 843437"/>
                <a:gd name="connsiteX3" fmla="*/ 402147 w 804294"/>
                <a:gd name="connsiteY3" fmla="*/ 843437 h 843437"/>
                <a:gd name="connsiteX4" fmla="*/ 0 w 804294"/>
                <a:gd name="connsiteY4" fmla="*/ 843437 h 843437"/>
                <a:gd name="connsiteX5" fmla="*/ 0 w 804294"/>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94" h="843437">
                  <a:moveTo>
                    <a:pt x="0" y="0"/>
                  </a:moveTo>
                  <a:lnTo>
                    <a:pt x="402147" y="0"/>
                  </a:lnTo>
                  <a:lnTo>
                    <a:pt x="804294" y="421719"/>
                  </a:lnTo>
                  <a:lnTo>
                    <a:pt x="402147"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4005" tIns="14669" rIns="215743" bIns="14668" numCol="1" spcCol="1270" anchor="ctr" anchorCtr="0">
              <a:noAutofit/>
            </a:bodyPr>
            <a:lstStyle/>
            <a:p>
              <a:pPr algn="ctr" defTabSz="466725">
                <a:lnSpc>
                  <a:spcPct val="90000"/>
                </a:lnSpc>
                <a:spcBef>
                  <a:spcPct val="0"/>
                </a:spcBef>
                <a:spcAft>
                  <a:spcPct val="35000"/>
                </a:spcAft>
              </a:pPr>
              <a:r>
                <a:rPr lang="tr-TR" sz="1050" dirty="0">
                  <a:solidFill>
                    <a:schemeClr val="tx1"/>
                  </a:solidFill>
                </a:rPr>
                <a:t>Öğrenci yönetimi</a:t>
              </a:r>
              <a:endParaRPr lang="en-US" sz="1050" dirty="0">
                <a:solidFill>
                  <a:schemeClr val="tx1"/>
                </a:solidFill>
              </a:endParaRPr>
            </a:p>
          </p:txBody>
        </p:sp>
        <p:sp>
          <p:nvSpPr>
            <p:cNvPr id="9" name="Freeform 8"/>
            <p:cNvSpPr/>
            <p:nvPr/>
          </p:nvSpPr>
          <p:spPr>
            <a:xfrm rot="16200000">
              <a:off x="2216878" y="5887307"/>
              <a:ext cx="804294" cy="843437"/>
            </a:xfrm>
            <a:custGeom>
              <a:avLst/>
              <a:gdLst>
                <a:gd name="connsiteX0" fmla="*/ 0 w 804294"/>
                <a:gd name="connsiteY0" fmla="*/ 0 h 843437"/>
                <a:gd name="connsiteX1" fmla="*/ 402147 w 804294"/>
                <a:gd name="connsiteY1" fmla="*/ 0 h 843437"/>
                <a:gd name="connsiteX2" fmla="*/ 804294 w 804294"/>
                <a:gd name="connsiteY2" fmla="*/ 421719 h 843437"/>
                <a:gd name="connsiteX3" fmla="*/ 402147 w 804294"/>
                <a:gd name="connsiteY3" fmla="*/ 843437 h 843437"/>
                <a:gd name="connsiteX4" fmla="*/ 0 w 804294"/>
                <a:gd name="connsiteY4" fmla="*/ 843437 h 843437"/>
                <a:gd name="connsiteX5" fmla="*/ 0 w 804294"/>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94" h="843437">
                  <a:moveTo>
                    <a:pt x="0" y="0"/>
                  </a:moveTo>
                  <a:lnTo>
                    <a:pt x="402147" y="0"/>
                  </a:lnTo>
                  <a:lnTo>
                    <a:pt x="804294" y="421719"/>
                  </a:lnTo>
                  <a:lnTo>
                    <a:pt x="402147"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4005" tIns="14669" rIns="215742" bIns="14668" numCol="1" spcCol="1270" anchor="ctr" anchorCtr="0">
              <a:noAutofit/>
            </a:bodyPr>
            <a:lstStyle/>
            <a:p>
              <a:pPr algn="ctr" defTabSz="466725">
                <a:lnSpc>
                  <a:spcPct val="90000"/>
                </a:lnSpc>
                <a:spcBef>
                  <a:spcPct val="0"/>
                </a:spcBef>
                <a:spcAft>
                  <a:spcPct val="35000"/>
                </a:spcAft>
              </a:pPr>
              <a:r>
                <a:rPr lang="tr-TR" sz="1050" dirty="0">
                  <a:solidFill>
                    <a:schemeClr val="tx1"/>
                  </a:solidFill>
                </a:rPr>
                <a:t>Paydaşların yönetimi</a:t>
              </a:r>
            </a:p>
          </p:txBody>
        </p:sp>
        <p:sp>
          <p:nvSpPr>
            <p:cNvPr id="21" name="Freeform 20"/>
            <p:cNvSpPr/>
            <p:nvPr/>
          </p:nvSpPr>
          <p:spPr>
            <a:xfrm rot="16200000">
              <a:off x="3024575" y="5883612"/>
              <a:ext cx="804294" cy="843437"/>
            </a:xfrm>
            <a:custGeom>
              <a:avLst/>
              <a:gdLst>
                <a:gd name="connsiteX0" fmla="*/ 0 w 804294"/>
                <a:gd name="connsiteY0" fmla="*/ 0 h 843437"/>
                <a:gd name="connsiteX1" fmla="*/ 402147 w 804294"/>
                <a:gd name="connsiteY1" fmla="*/ 0 h 843437"/>
                <a:gd name="connsiteX2" fmla="*/ 804294 w 804294"/>
                <a:gd name="connsiteY2" fmla="*/ 421719 h 843437"/>
                <a:gd name="connsiteX3" fmla="*/ 402147 w 804294"/>
                <a:gd name="connsiteY3" fmla="*/ 843437 h 843437"/>
                <a:gd name="connsiteX4" fmla="*/ 0 w 804294"/>
                <a:gd name="connsiteY4" fmla="*/ 843437 h 843437"/>
                <a:gd name="connsiteX5" fmla="*/ 0 w 804294"/>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94" h="843437">
                  <a:moveTo>
                    <a:pt x="0" y="0"/>
                  </a:moveTo>
                  <a:lnTo>
                    <a:pt x="402147" y="0"/>
                  </a:lnTo>
                  <a:lnTo>
                    <a:pt x="804294" y="421719"/>
                  </a:lnTo>
                  <a:lnTo>
                    <a:pt x="402147"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4005" tIns="14669" rIns="215743" bIns="14669" numCol="1" spcCol="1270" anchor="ctr" anchorCtr="0">
              <a:noAutofit/>
            </a:bodyPr>
            <a:lstStyle/>
            <a:p>
              <a:pPr algn="ctr" defTabSz="466725">
                <a:lnSpc>
                  <a:spcPct val="90000"/>
                </a:lnSpc>
                <a:spcBef>
                  <a:spcPct val="0"/>
                </a:spcBef>
                <a:spcAft>
                  <a:spcPct val="35000"/>
                </a:spcAft>
              </a:pPr>
              <a:r>
                <a:rPr lang="tr-TR" sz="1050" dirty="0">
                  <a:solidFill>
                    <a:schemeClr val="tx1"/>
                  </a:solidFill>
                </a:rPr>
                <a:t>Kalite yönetimi</a:t>
              </a:r>
              <a:endParaRPr lang="en-US" sz="1050" dirty="0">
                <a:solidFill>
                  <a:schemeClr val="tx1"/>
                </a:solidFill>
              </a:endParaRPr>
            </a:p>
          </p:txBody>
        </p:sp>
        <p:sp>
          <p:nvSpPr>
            <p:cNvPr id="24" name="Freeform 23"/>
            <p:cNvSpPr/>
            <p:nvPr/>
          </p:nvSpPr>
          <p:spPr>
            <a:xfrm rot="16200000">
              <a:off x="3838379" y="5982691"/>
              <a:ext cx="725717" cy="705593"/>
            </a:xfrm>
            <a:custGeom>
              <a:avLst/>
              <a:gdLst>
                <a:gd name="connsiteX0" fmla="*/ 0 w 804294"/>
                <a:gd name="connsiteY0" fmla="*/ 0 h 843437"/>
                <a:gd name="connsiteX1" fmla="*/ 402147 w 804294"/>
                <a:gd name="connsiteY1" fmla="*/ 0 h 843437"/>
                <a:gd name="connsiteX2" fmla="*/ 804294 w 804294"/>
                <a:gd name="connsiteY2" fmla="*/ 421719 h 843437"/>
                <a:gd name="connsiteX3" fmla="*/ 402147 w 804294"/>
                <a:gd name="connsiteY3" fmla="*/ 843437 h 843437"/>
                <a:gd name="connsiteX4" fmla="*/ 0 w 804294"/>
                <a:gd name="connsiteY4" fmla="*/ 843437 h 843437"/>
                <a:gd name="connsiteX5" fmla="*/ 0 w 804294"/>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94" h="843437">
                  <a:moveTo>
                    <a:pt x="0" y="0"/>
                  </a:moveTo>
                  <a:lnTo>
                    <a:pt x="402147" y="0"/>
                  </a:lnTo>
                  <a:lnTo>
                    <a:pt x="804294" y="421719"/>
                  </a:lnTo>
                  <a:lnTo>
                    <a:pt x="402147"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4005" tIns="14669" rIns="215743" bIns="14669" numCol="1" spcCol="1270" anchor="ctr" anchorCtr="0">
              <a:noAutofit/>
            </a:bodyPr>
            <a:lstStyle/>
            <a:p>
              <a:pPr algn="ctr" defTabSz="466725">
                <a:lnSpc>
                  <a:spcPct val="90000"/>
                </a:lnSpc>
                <a:spcBef>
                  <a:spcPct val="0"/>
                </a:spcBef>
                <a:spcAft>
                  <a:spcPct val="35000"/>
                </a:spcAft>
              </a:pPr>
              <a:r>
                <a:rPr lang="tr-TR" sz="1050" dirty="0">
                  <a:solidFill>
                    <a:schemeClr val="tx1"/>
                  </a:solidFill>
                </a:rPr>
                <a:t>Tesislerin yönetimi</a:t>
              </a:r>
              <a:endParaRPr lang="en-US" sz="1050" dirty="0">
                <a:solidFill>
                  <a:schemeClr val="tx1"/>
                </a:solidFill>
              </a:endParaRPr>
            </a:p>
          </p:txBody>
        </p:sp>
        <p:sp>
          <p:nvSpPr>
            <p:cNvPr id="25" name="Freeform 24"/>
            <p:cNvSpPr/>
            <p:nvPr/>
          </p:nvSpPr>
          <p:spPr>
            <a:xfrm rot="16200000">
              <a:off x="4617698" y="5866688"/>
              <a:ext cx="752111" cy="929467"/>
            </a:xfrm>
            <a:custGeom>
              <a:avLst/>
              <a:gdLst>
                <a:gd name="connsiteX0" fmla="*/ 0 w 1200361"/>
                <a:gd name="connsiteY0" fmla="*/ 0 h 843437"/>
                <a:gd name="connsiteX1" fmla="*/ 778643 w 1200361"/>
                <a:gd name="connsiteY1" fmla="*/ 0 h 843437"/>
                <a:gd name="connsiteX2" fmla="*/ 1200361 w 1200361"/>
                <a:gd name="connsiteY2" fmla="*/ 421719 h 843437"/>
                <a:gd name="connsiteX3" fmla="*/ 778643 w 1200361"/>
                <a:gd name="connsiteY3" fmla="*/ 843437 h 843437"/>
                <a:gd name="connsiteX4" fmla="*/ 0 w 1200361"/>
                <a:gd name="connsiteY4" fmla="*/ 843437 h 843437"/>
                <a:gd name="connsiteX5" fmla="*/ 0 w 1200361"/>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0361" h="843437">
                  <a:moveTo>
                    <a:pt x="0" y="0"/>
                  </a:moveTo>
                  <a:lnTo>
                    <a:pt x="778643" y="0"/>
                  </a:lnTo>
                  <a:lnTo>
                    <a:pt x="1200361" y="421719"/>
                  </a:lnTo>
                  <a:lnTo>
                    <a:pt x="778643"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0003" tIns="13335" rIns="224195" bIns="13334" numCol="1" spcCol="1270" anchor="ctr" anchorCtr="0">
              <a:noAutofit/>
            </a:bodyPr>
            <a:lstStyle/>
            <a:p>
              <a:pPr algn="ctr" defTabSz="444500">
                <a:lnSpc>
                  <a:spcPct val="90000"/>
                </a:lnSpc>
                <a:spcBef>
                  <a:spcPct val="0"/>
                </a:spcBef>
                <a:spcAft>
                  <a:spcPct val="35000"/>
                </a:spcAft>
              </a:pPr>
              <a:r>
                <a:rPr lang="tr-TR" sz="1000" dirty="0">
                  <a:solidFill>
                    <a:schemeClr val="tx1"/>
                  </a:solidFill>
                </a:rPr>
                <a:t>Bilişim sisteminin yapılandırılması</a:t>
              </a:r>
              <a:endParaRPr lang="en-US" sz="1000" dirty="0">
                <a:solidFill>
                  <a:schemeClr val="tx1"/>
                </a:solidFill>
              </a:endParaRPr>
            </a:p>
          </p:txBody>
        </p:sp>
        <p:sp>
          <p:nvSpPr>
            <p:cNvPr id="26" name="Freeform 25"/>
            <p:cNvSpPr/>
            <p:nvPr/>
          </p:nvSpPr>
          <p:spPr>
            <a:xfrm rot="16200000">
              <a:off x="5526988" y="5918336"/>
              <a:ext cx="734845" cy="843437"/>
            </a:xfrm>
            <a:custGeom>
              <a:avLst/>
              <a:gdLst>
                <a:gd name="connsiteX0" fmla="*/ 0 w 804294"/>
                <a:gd name="connsiteY0" fmla="*/ 0 h 843437"/>
                <a:gd name="connsiteX1" fmla="*/ 402147 w 804294"/>
                <a:gd name="connsiteY1" fmla="*/ 0 h 843437"/>
                <a:gd name="connsiteX2" fmla="*/ 804294 w 804294"/>
                <a:gd name="connsiteY2" fmla="*/ 421719 h 843437"/>
                <a:gd name="connsiteX3" fmla="*/ 402147 w 804294"/>
                <a:gd name="connsiteY3" fmla="*/ 843437 h 843437"/>
                <a:gd name="connsiteX4" fmla="*/ 0 w 804294"/>
                <a:gd name="connsiteY4" fmla="*/ 843437 h 843437"/>
                <a:gd name="connsiteX5" fmla="*/ 0 w 804294"/>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94" h="843437">
                  <a:moveTo>
                    <a:pt x="0" y="0"/>
                  </a:moveTo>
                  <a:lnTo>
                    <a:pt x="402147" y="0"/>
                  </a:lnTo>
                  <a:lnTo>
                    <a:pt x="804294" y="421719"/>
                  </a:lnTo>
                  <a:lnTo>
                    <a:pt x="402147"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4005" tIns="14669" rIns="215743" bIns="14669" numCol="1" spcCol="1270" anchor="ctr" anchorCtr="0">
              <a:noAutofit/>
            </a:bodyPr>
            <a:lstStyle/>
            <a:p>
              <a:pPr algn="ctr" defTabSz="466725">
                <a:lnSpc>
                  <a:spcPct val="90000"/>
                </a:lnSpc>
                <a:spcBef>
                  <a:spcPct val="0"/>
                </a:spcBef>
                <a:spcAft>
                  <a:spcPct val="35000"/>
                </a:spcAft>
              </a:pPr>
              <a:r>
                <a:rPr lang="tr-TR" sz="1050" dirty="0">
                  <a:solidFill>
                    <a:schemeClr val="tx1"/>
                  </a:solidFill>
                </a:rPr>
                <a:t>Bilgi yönetimi</a:t>
              </a:r>
              <a:endParaRPr lang="en-US" sz="1050" dirty="0">
                <a:solidFill>
                  <a:schemeClr val="tx1"/>
                </a:solidFill>
              </a:endParaRPr>
            </a:p>
          </p:txBody>
        </p:sp>
        <p:sp>
          <p:nvSpPr>
            <p:cNvPr id="27" name="Freeform 26"/>
            <p:cNvSpPr/>
            <p:nvPr/>
          </p:nvSpPr>
          <p:spPr>
            <a:xfrm rot="16200000">
              <a:off x="6396997" y="5905137"/>
              <a:ext cx="742983" cy="843437"/>
            </a:xfrm>
            <a:custGeom>
              <a:avLst/>
              <a:gdLst>
                <a:gd name="connsiteX0" fmla="*/ 0 w 804294"/>
                <a:gd name="connsiteY0" fmla="*/ 0 h 843437"/>
                <a:gd name="connsiteX1" fmla="*/ 402147 w 804294"/>
                <a:gd name="connsiteY1" fmla="*/ 0 h 843437"/>
                <a:gd name="connsiteX2" fmla="*/ 804294 w 804294"/>
                <a:gd name="connsiteY2" fmla="*/ 421719 h 843437"/>
                <a:gd name="connsiteX3" fmla="*/ 402147 w 804294"/>
                <a:gd name="connsiteY3" fmla="*/ 843437 h 843437"/>
                <a:gd name="connsiteX4" fmla="*/ 0 w 804294"/>
                <a:gd name="connsiteY4" fmla="*/ 843437 h 843437"/>
                <a:gd name="connsiteX5" fmla="*/ 0 w 804294"/>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94" h="843437">
                  <a:moveTo>
                    <a:pt x="0" y="0"/>
                  </a:moveTo>
                  <a:lnTo>
                    <a:pt x="402147" y="0"/>
                  </a:lnTo>
                  <a:lnTo>
                    <a:pt x="804294" y="421719"/>
                  </a:lnTo>
                  <a:lnTo>
                    <a:pt x="402147"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4005" tIns="14669" rIns="215743" bIns="14669" numCol="1" spcCol="1270" anchor="ctr" anchorCtr="0">
              <a:noAutofit/>
            </a:bodyPr>
            <a:lstStyle/>
            <a:p>
              <a:pPr algn="ctr" defTabSz="466725">
                <a:lnSpc>
                  <a:spcPct val="90000"/>
                </a:lnSpc>
                <a:spcBef>
                  <a:spcPct val="0"/>
                </a:spcBef>
                <a:spcAft>
                  <a:spcPct val="35000"/>
                </a:spcAft>
              </a:pPr>
              <a:r>
                <a:rPr lang="tr-TR" sz="1050" dirty="0">
                  <a:solidFill>
                    <a:schemeClr val="tx1"/>
                  </a:solidFill>
                </a:rPr>
                <a:t>Finansal kaynakların yönetimi</a:t>
              </a:r>
              <a:endParaRPr lang="en-US" sz="1050" dirty="0">
                <a:solidFill>
                  <a:schemeClr val="tx1"/>
                </a:solidFill>
              </a:endParaRPr>
            </a:p>
          </p:txBody>
        </p:sp>
        <p:sp>
          <p:nvSpPr>
            <p:cNvPr id="28" name="Freeform 27"/>
            <p:cNvSpPr/>
            <p:nvPr/>
          </p:nvSpPr>
          <p:spPr>
            <a:xfrm rot="16200000">
              <a:off x="7173183" y="5894964"/>
              <a:ext cx="781590" cy="843437"/>
            </a:xfrm>
            <a:custGeom>
              <a:avLst/>
              <a:gdLst>
                <a:gd name="connsiteX0" fmla="*/ 0 w 804294"/>
                <a:gd name="connsiteY0" fmla="*/ 0 h 843437"/>
                <a:gd name="connsiteX1" fmla="*/ 402147 w 804294"/>
                <a:gd name="connsiteY1" fmla="*/ 0 h 843437"/>
                <a:gd name="connsiteX2" fmla="*/ 804294 w 804294"/>
                <a:gd name="connsiteY2" fmla="*/ 421719 h 843437"/>
                <a:gd name="connsiteX3" fmla="*/ 402147 w 804294"/>
                <a:gd name="connsiteY3" fmla="*/ 843437 h 843437"/>
                <a:gd name="connsiteX4" fmla="*/ 0 w 804294"/>
                <a:gd name="connsiteY4" fmla="*/ 843437 h 843437"/>
                <a:gd name="connsiteX5" fmla="*/ 0 w 804294"/>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94" h="843437">
                  <a:moveTo>
                    <a:pt x="0" y="0"/>
                  </a:moveTo>
                  <a:lnTo>
                    <a:pt x="402147" y="0"/>
                  </a:lnTo>
                  <a:lnTo>
                    <a:pt x="804294" y="421719"/>
                  </a:lnTo>
                  <a:lnTo>
                    <a:pt x="402147"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4005" tIns="14669" rIns="215743" bIns="14669" numCol="1" spcCol="1270" anchor="ctr" anchorCtr="0">
              <a:noAutofit/>
            </a:bodyPr>
            <a:lstStyle/>
            <a:p>
              <a:pPr algn="ctr" defTabSz="466725">
                <a:lnSpc>
                  <a:spcPct val="90000"/>
                </a:lnSpc>
                <a:spcBef>
                  <a:spcPct val="0"/>
                </a:spcBef>
                <a:spcAft>
                  <a:spcPct val="35000"/>
                </a:spcAft>
              </a:pPr>
              <a:r>
                <a:rPr lang="tr-TR" sz="1050" dirty="0">
                  <a:solidFill>
                    <a:schemeClr val="tx1"/>
                  </a:solidFill>
                </a:rPr>
                <a:t>Şikayetlerin yönetimi</a:t>
              </a:r>
              <a:endParaRPr lang="en-US" sz="1050" dirty="0">
                <a:solidFill>
                  <a:schemeClr val="tx1"/>
                </a:solidFill>
              </a:endParaRPr>
            </a:p>
          </p:txBody>
        </p:sp>
        <p:sp>
          <p:nvSpPr>
            <p:cNvPr id="29" name="Freeform 28"/>
            <p:cNvSpPr/>
            <p:nvPr/>
          </p:nvSpPr>
          <p:spPr>
            <a:xfrm rot="16200000">
              <a:off x="8017159" y="5910636"/>
              <a:ext cx="719448" cy="843437"/>
            </a:xfrm>
            <a:custGeom>
              <a:avLst/>
              <a:gdLst>
                <a:gd name="connsiteX0" fmla="*/ 0 w 804294"/>
                <a:gd name="connsiteY0" fmla="*/ 0 h 843437"/>
                <a:gd name="connsiteX1" fmla="*/ 402147 w 804294"/>
                <a:gd name="connsiteY1" fmla="*/ 0 h 843437"/>
                <a:gd name="connsiteX2" fmla="*/ 804294 w 804294"/>
                <a:gd name="connsiteY2" fmla="*/ 421719 h 843437"/>
                <a:gd name="connsiteX3" fmla="*/ 402147 w 804294"/>
                <a:gd name="connsiteY3" fmla="*/ 843437 h 843437"/>
                <a:gd name="connsiteX4" fmla="*/ 0 w 804294"/>
                <a:gd name="connsiteY4" fmla="*/ 843437 h 843437"/>
                <a:gd name="connsiteX5" fmla="*/ 0 w 804294"/>
                <a:gd name="connsiteY5" fmla="*/ 0 h 84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294" h="843437">
                  <a:moveTo>
                    <a:pt x="0" y="0"/>
                  </a:moveTo>
                  <a:lnTo>
                    <a:pt x="402147" y="0"/>
                  </a:lnTo>
                  <a:lnTo>
                    <a:pt x="804294" y="421719"/>
                  </a:lnTo>
                  <a:lnTo>
                    <a:pt x="402147" y="843437"/>
                  </a:lnTo>
                  <a:lnTo>
                    <a:pt x="0" y="843437"/>
                  </a:lnTo>
                  <a:lnTo>
                    <a:pt x="0" y="0"/>
                  </a:lnTo>
                  <a:close/>
                </a:path>
              </a:pathLst>
            </a:cu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vert" wrap="square" lIns="44005" tIns="14669" rIns="215742" bIns="14669" numCol="1" spcCol="1270" anchor="ctr" anchorCtr="0">
              <a:noAutofit/>
            </a:bodyPr>
            <a:lstStyle/>
            <a:p>
              <a:pPr algn="ctr" defTabSz="466725">
                <a:lnSpc>
                  <a:spcPct val="90000"/>
                </a:lnSpc>
                <a:spcBef>
                  <a:spcPct val="0"/>
                </a:spcBef>
                <a:spcAft>
                  <a:spcPct val="35000"/>
                </a:spcAft>
              </a:pPr>
              <a:r>
                <a:rPr lang="tr-TR" sz="1050" dirty="0">
                  <a:solidFill>
                    <a:schemeClr val="tx1"/>
                  </a:solidFill>
                </a:rPr>
                <a:t>Mezunlarla bağlantıların yönetimi</a:t>
              </a:r>
              <a:endParaRPr lang="en-US" sz="1050" dirty="0">
                <a:solidFill>
                  <a:schemeClr val="tx1"/>
                </a:solidFill>
              </a:endParaRPr>
            </a:p>
          </p:txBody>
        </p:sp>
      </p:grpSp>
      <p:grpSp>
        <p:nvGrpSpPr>
          <p:cNvPr id="50" name="Group 49"/>
          <p:cNvGrpSpPr/>
          <p:nvPr/>
        </p:nvGrpSpPr>
        <p:grpSpPr>
          <a:xfrm>
            <a:off x="2270616" y="4698063"/>
            <a:ext cx="7776864" cy="1694270"/>
            <a:chOff x="755958" y="4061330"/>
            <a:chExt cx="7776864" cy="1694270"/>
          </a:xfrm>
        </p:grpSpPr>
        <p:sp>
          <p:nvSpPr>
            <p:cNvPr id="51" name="Rectangle 50"/>
            <p:cNvSpPr/>
            <p:nvPr/>
          </p:nvSpPr>
          <p:spPr>
            <a:xfrm>
              <a:off x="755958" y="4268176"/>
              <a:ext cx="7776864" cy="7808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bg1"/>
                </a:solidFill>
              </a:endParaRPr>
            </a:p>
          </p:txBody>
        </p:sp>
        <p:graphicFrame>
          <p:nvGraphicFramePr>
            <p:cNvPr id="52" name="Diagram 51"/>
            <p:cNvGraphicFramePr/>
            <p:nvPr>
              <p:extLst/>
            </p:nvPr>
          </p:nvGraphicFramePr>
          <p:xfrm>
            <a:off x="859731" y="4061330"/>
            <a:ext cx="7560840" cy="1694270"/>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53" name="TextBox 52"/>
            <p:cNvSpPr txBox="1"/>
            <p:nvPr/>
          </p:nvSpPr>
          <p:spPr>
            <a:xfrm>
              <a:off x="3591019" y="4246098"/>
              <a:ext cx="2249142" cy="338554"/>
            </a:xfrm>
            <a:prstGeom prst="rect">
              <a:avLst/>
            </a:prstGeom>
            <a:noFill/>
          </p:spPr>
          <p:txBody>
            <a:bodyPr wrap="none" rtlCol="0">
              <a:spAutoFit/>
            </a:bodyPr>
            <a:lstStyle/>
            <a:p>
              <a:r>
                <a:rPr lang="tr-TR" sz="1600" dirty="0" err="1"/>
                <a:t>Uluslararasılaşma</a:t>
              </a:r>
              <a:r>
                <a:rPr lang="tr-TR" sz="1600" dirty="0"/>
                <a:t> Süreci</a:t>
              </a:r>
            </a:p>
          </p:txBody>
        </p:sp>
      </p:grpSp>
    </p:spTree>
    <p:extLst>
      <p:ext uri="{BB962C8B-B14F-4D97-AF65-F5344CB8AC3E}">
        <p14:creationId xmlns:p14="http://schemas.microsoft.com/office/powerpoint/2010/main" val="3849216491"/>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txBox="1">
            <a:spLocks/>
          </p:cNvSpPr>
          <p:nvPr/>
        </p:nvSpPr>
        <p:spPr>
          <a:xfrm>
            <a:off x="1484310" y="583474"/>
            <a:ext cx="10018713" cy="5207727"/>
          </a:xfrm>
          <a:prstGeom prst="rect">
            <a:avLst/>
          </a:prstGeom>
        </p:spPr>
        <p:txBody>
          <a:bodyPr>
            <a:normAutofit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tr-TR" b="1" dirty="0" smtClean="0">
                <a:effectLst>
                  <a:outerShdw blurRad="38100" dist="38100" dir="2700000" algn="tl">
                    <a:srgbClr val="000000">
                      <a:alpha val="43137"/>
                    </a:srgbClr>
                  </a:outerShdw>
                </a:effectLst>
                <a:latin typeface="Book Antiqua" panose="02040602050305030304" pitchFamily="18" charset="0"/>
              </a:rPr>
              <a:t>DESTEK SÜREÇ BAŞLIKLARI</a:t>
            </a:r>
          </a:p>
          <a:p>
            <a:r>
              <a:rPr lang="tr-TR" dirty="0" smtClean="0">
                <a:latin typeface="Book Antiqua" panose="02040602050305030304" pitchFamily="18" charset="0"/>
              </a:rPr>
              <a:t>Personel Yönetimi </a:t>
            </a:r>
          </a:p>
          <a:p>
            <a:r>
              <a:rPr lang="tr-TR" dirty="0" smtClean="0">
                <a:latin typeface="Book Antiqua" panose="02040602050305030304" pitchFamily="18" charset="0"/>
              </a:rPr>
              <a:t>Öğrenci Yönetimi </a:t>
            </a:r>
          </a:p>
          <a:p>
            <a:r>
              <a:rPr lang="tr-TR" dirty="0" smtClean="0">
                <a:latin typeface="Book Antiqua" panose="02040602050305030304" pitchFamily="18" charset="0"/>
              </a:rPr>
              <a:t>Kalite Yönetimi</a:t>
            </a:r>
          </a:p>
          <a:p>
            <a:r>
              <a:rPr lang="tr-TR" dirty="0" smtClean="0">
                <a:latin typeface="Book Antiqua" panose="02040602050305030304" pitchFamily="18" charset="0"/>
              </a:rPr>
              <a:t>Bilişim Sisteminin Yapılandırılması</a:t>
            </a:r>
          </a:p>
          <a:p>
            <a:r>
              <a:rPr lang="tr-TR" dirty="0" smtClean="0">
                <a:latin typeface="Book Antiqua" panose="02040602050305030304" pitchFamily="18" charset="0"/>
              </a:rPr>
              <a:t>Bilgi Yönetimi </a:t>
            </a:r>
          </a:p>
          <a:p>
            <a:r>
              <a:rPr lang="tr-TR" dirty="0" smtClean="0">
                <a:latin typeface="Book Antiqua" panose="02040602050305030304" pitchFamily="18" charset="0"/>
              </a:rPr>
              <a:t>Finansal Kaynakların Yönetimi </a:t>
            </a:r>
          </a:p>
          <a:p>
            <a:r>
              <a:rPr lang="tr-TR" dirty="0" smtClean="0">
                <a:latin typeface="Book Antiqua" panose="02040602050305030304" pitchFamily="18" charset="0"/>
              </a:rPr>
              <a:t>Şikayetlerin Yönetimi </a:t>
            </a:r>
          </a:p>
          <a:p>
            <a:r>
              <a:rPr lang="tr-TR" dirty="0" smtClean="0">
                <a:latin typeface="Book Antiqua" panose="02040602050305030304" pitchFamily="18" charset="0"/>
              </a:rPr>
              <a:t>Paydaşların Yönetimi </a:t>
            </a:r>
          </a:p>
          <a:p>
            <a:r>
              <a:rPr lang="tr-TR" dirty="0" smtClean="0">
                <a:latin typeface="Book Antiqua" panose="02040602050305030304" pitchFamily="18" charset="0"/>
              </a:rPr>
              <a:t>Tesislerin Yönetimi </a:t>
            </a:r>
          </a:p>
          <a:p>
            <a:r>
              <a:rPr lang="tr-TR" dirty="0" smtClean="0">
                <a:latin typeface="Book Antiqua" panose="02040602050305030304" pitchFamily="18" charset="0"/>
              </a:rPr>
              <a:t>Mezun İlişkileri Yönetimi </a:t>
            </a:r>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6051" y="1483992"/>
            <a:ext cx="3467448" cy="3124137"/>
          </a:xfrm>
          <a:prstGeom prst="rect">
            <a:avLst/>
          </a:prstGeom>
        </p:spPr>
      </p:pic>
    </p:spTree>
    <p:extLst>
      <p:ext uri="{BB962C8B-B14F-4D97-AF65-F5344CB8AC3E}">
        <p14:creationId xmlns:p14="http://schemas.microsoft.com/office/powerpoint/2010/main" val="2041812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A51AE22-8014-4564-BCD7-FB836EBB2DBF}" type="slidenum">
              <a:rPr lang="en-US" smtClean="0"/>
              <a:pPr>
                <a:defRPr/>
              </a:pPr>
              <a:t>8</a:t>
            </a:fld>
            <a:endParaRPr lang="en-US"/>
          </a:p>
        </p:txBody>
      </p:sp>
      <p:pic>
        <p:nvPicPr>
          <p:cNvPr id="4" name="Picture 3"/>
          <p:cNvPicPr>
            <a:picLocks noChangeAspect="1"/>
          </p:cNvPicPr>
          <p:nvPr/>
        </p:nvPicPr>
        <p:blipFill>
          <a:blip r:embed="rId2"/>
          <a:stretch>
            <a:fillRect/>
          </a:stretch>
        </p:blipFill>
        <p:spPr>
          <a:xfrm>
            <a:off x="1925675" y="1488311"/>
            <a:ext cx="8795665" cy="4024094"/>
          </a:xfrm>
          <a:prstGeom prst="rect">
            <a:avLst/>
          </a:prstGeom>
        </p:spPr>
      </p:pic>
      <p:sp>
        <p:nvSpPr>
          <p:cNvPr id="5" name="Rectangle 2"/>
          <p:cNvSpPr txBox="1">
            <a:spLocks noChangeArrowheads="1"/>
          </p:cNvSpPr>
          <p:nvPr/>
        </p:nvSpPr>
        <p:spPr bwMode="auto">
          <a:xfrm>
            <a:off x="2207568" y="548681"/>
            <a:ext cx="7488832" cy="90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tr-TR" altLang="tr-TR" sz="2800" kern="0" dirty="0">
                <a:solidFill>
                  <a:srgbClr val="002060"/>
                </a:solidFill>
                <a:latin typeface="Book Antiqua" panose="02040602050305030304" pitchFamily="18" charset="0"/>
                <a:ea typeface="Tahoma" panose="020B0604030504040204" pitchFamily="34" charset="0"/>
                <a:cs typeface="Tahoma" panose="020B0604030504040204" pitchFamily="34" charset="0"/>
              </a:rPr>
              <a:t>Pamukkale Üniversitesi Süreçleri ve </a:t>
            </a:r>
            <a:r>
              <a:rPr lang="tr-TR" altLang="tr-TR" sz="2800" kern="0" dirty="0" smtClean="0">
                <a:solidFill>
                  <a:srgbClr val="002060"/>
                </a:solidFill>
                <a:latin typeface="Book Antiqua" panose="02040602050305030304" pitchFamily="18" charset="0"/>
                <a:ea typeface="Tahoma" panose="020B0604030504040204" pitchFamily="34" charset="0"/>
                <a:cs typeface="Tahoma" panose="020B0604030504040204" pitchFamily="34" charset="0"/>
              </a:rPr>
              <a:t>Sahipleri</a:t>
            </a:r>
            <a:endParaRPr lang="en-US" altLang="tr-TR" sz="2000" kern="0" dirty="0">
              <a:solidFill>
                <a:srgbClr val="002060"/>
              </a:solidFill>
              <a:latin typeface="Book Antiqua" panose="02040602050305030304"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5398357"/>
      </p:ext>
    </p:extLst>
  </p:cSld>
  <p:clrMapOvr>
    <a:masterClrMapping/>
  </p:clrMapOvr>
  <mc:AlternateContent xmlns:mc="http://schemas.openxmlformats.org/markup-compatibility/2006" xmlns:p14="http://schemas.microsoft.com/office/powerpoint/2010/main">
    <mc:Choice Requires="p14">
      <p:transition spd="slow" p14:dur="125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379220" y="1102822"/>
            <a:ext cx="10306683" cy="4937761"/>
          </a:xfrm>
        </p:spPr>
        <p:txBody>
          <a:bodyPr>
            <a:normAutofit fontScale="25000" lnSpcReduction="20000"/>
          </a:bodyPr>
          <a:lstStyle/>
          <a:p>
            <a:pPr marL="0" indent="0" algn="just">
              <a:buNone/>
            </a:pPr>
            <a:r>
              <a:rPr lang="tr-TR" sz="7200" b="1" dirty="0">
                <a:latin typeface="Book Antiqua" panose="02040602050305030304" pitchFamily="18" charset="0"/>
              </a:rPr>
              <a:t>Üniversitemiz Genel Sekreterlik Birimi </a:t>
            </a:r>
            <a:r>
              <a:rPr lang="tr-TR" sz="7200" b="1" dirty="0" smtClean="0">
                <a:latin typeface="Book Antiqua" panose="02040602050305030304" pitchFamily="18" charset="0"/>
              </a:rPr>
              <a:t>13 </a:t>
            </a:r>
            <a:r>
              <a:rPr lang="tr-TR" sz="7200" b="1" dirty="0">
                <a:latin typeface="Book Antiqua" panose="02040602050305030304" pitchFamily="18" charset="0"/>
              </a:rPr>
              <a:t>alt İdari Birimle ortaklaşa çalışarak idari işleri yürütmektedir. </a:t>
            </a:r>
            <a:endParaRPr lang="tr-TR" sz="7200" b="1" dirty="0" smtClean="0">
              <a:latin typeface="Book Antiqua" panose="02040602050305030304" pitchFamily="18" charset="0"/>
            </a:endParaRPr>
          </a:p>
          <a:p>
            <a:pPr marL="0" indent="0" algn="just">
              <a:buNone/>
            </a:pPr>
            <a:r>
              <a:rPr lang="tr-TR" sz="7200" b="1" dirty="0" smtClean="0">
                <a:latin typeface="Book Antiqua" panose="02040602050305030304" pitchFamily="18" charset="0"/>
              </a:rPr>
              <a:t>Üniversitemiz </a:t>
            </a:r>
            <a:r>
              <a:rPr lang="tr-TR" sz="7200" b="1" dirty="0">
                <a:latin typeface="Book Antiqua" panose="02040602050305030304" pitchFamily="18" charset="0"/>
              </a:rPr>
              <a:t>Genel Sekreterlik birimine bağlı olarak çalışan birimlerimiz aşağıda </a:t>
            </a:r>
            <a:r>
              <a:rPr lang="tr-TR" sz="7200" b="1" dirty="0" smtClean="0">
                <a:latin typeface="Book Antiqua" panose="02040602050305030304" pitchFamily="18" charset="0"/>
              </a:rPr>
              <a:t>yer almaktadır.</a:t>
            </a:r>
            <a:endParaRPr lang="tr-TR" sz="7200" b="1" dirty="0">
              <a:latin typeface="Book Antiqua" panose="02040602050305030304" pitchFamily="18" charset="0"/>
            </a:endParaRPr>
          </a:p>
          <a:p>
            <a:r>
              <a:rPr lang="tr-TR" sz="7200" dirty="0" smtClean="0">
                <a:latin typeface="Book Antiqua" panose="02040602050305030304" pitchFamily="18" charset="0"/>
              </a:rPr>
              <a:t>Bilgi </a:t>
            </a:r>
            <a:r>
              <a:rPr lang="tr-TR" sz="7200" dirty="0">
                <a:latin typeface="Book Antiqua" panose="02040602050305030304" pitchFamily="18" charset="0"/>
              </a:rPr>
              <a:t>İşlem Daire Başkanlığı</a:t>
            </a:r>
          </a:p>
          <a:p>
            <a:r>
              <a:rPr lang="tr-TR" sz="7200" dirty="0">
                <a:latin typeface="Book Antiqua" panose="02040602050305030304" pitchFamily="18" charset="0"/>
              </a:rPr>
              <a:t>İdari ve Mali İşler Daire Başkanlığı</a:t>
            </a:r>
          </a:p>
          <a:p>
            <a:r>
              <a:rPr lang="tr-TR" sz="7200" dirty="0">
                <a:latin typeface="Book Antiqua" panose="02040602050305030304" pitchFamily="18" charset="0"/>
              </a:rPr>
              <a:t>Kütüphane ve Dokümantasyon Daire Başkanlığı </a:t>
            </a:r>
          </a:p>
          <a:p>
            <a:r>
              <a:rPr lang="tr-TR" sz="7200" dirty="0">
                <a:latin typeface="Book Antiqua" panose="02040602050305030304" pitchFamily="18" charset="0"/>
              </a:rPr>
              <a:t>Öğrenci İşleri Daire Başkanlığı</a:t>
            </a:r>
          </a:p>
          <a:p>
            <a:r>
              <a:rPr lang="tr-TR" sz="7200" dirty="0">
                <a:latin typeface="Book Antiqua" panose="02040602050305030304" pitchFamily="18" charset="0"/>
              </a:rPr>
              <a:t>Personel Daire Başkanlığı</a:t>
            </a:r>
          </a:p>
          <a:p>
            <a:r>
              <a:rPr lang="tr-TR" sz="7200" dirty="0">
                <a:latin typeface="Book Antiqua" panose="02040602050305030304" pitchFamily="18" charset="0"/>
              </a:rPr>
              <a:t>Sağlık Kültür ve Spor Daire Başkanlığı</a:t>
            </a:r>
          </a:p>
          <a:p>
            <a:r>
              <a:rPr lang="tr-TR" sz="7200" dirty="0">
                <a:latin typeface="Book Antiqua" panose="02040602050305030304" pitchFamily="18" charset="0"/>
              </a:rPr>
              <a:t>Strateji Geliştirme Daire Başkanlığı</a:t>
            </a:r>
          </a:p>
          <a:p>
            <a:r>
              <a:rPr lang="tr-TR" sz="7200" dirty="0">
                <a:latin typeface="Book Antiqua" panose="02040602050305030304" pitchFamily="18" charset="0"/>
              </a:rPr>
              <a:t>Yapı İşleri ve Teknik Daire Başkanlığı</a:t>
            </a:r>
          </a:p>
          <a:p>
            <a:r>
              <a:rPr lang="tr-TR" sz="7200" dirty="0" smtClean="0">
                <a:latin typeface="Book Antiqua" panose="02040602050305030304" pitchFamily="18" charset="0"/>
              </a:rPr>
              <a:t>Hukuk </a:t>
            </a:r>
            <a:r>
              <a:rPr lang="tr-TR" sz="7200" dirty="0">
                <a:latin typeface="Book Antiqua" panose="02040602050305030304" pitchFamily="18" charset="0"/>
              </a:rPr>
              <a:t>Müşavirliği</a:t>
            </a:r>
          </a:p>
          <a:p>
            <a:r>
              <a:rPr lang="tr-TR" sz="7200" dirty="0">
                <a:latin typeface="Book Antiqua" panose="02040602050305030304" pitchFamily="18" charset="0"/>
              </a:rPr>
              <a:t>Özel Kalem Müdürlüğü</a:t>
            </a:r>
          </a:p>
          <a:p>
            <a:r>
              <a:rPr lang="tr-TR" sz="7200" dirty="0">
                <a:latin typeface="Book Antiqua" panose="02040602050305030304" pitchFamily="18" charset="0"/>
              </a:rPr>
              <a:t>Yazı İşleri </a:t>
            </a:r>
            <a:r>
              <a:rPr lang="tr-TR" sz="7200" dirty="0" smtClean="0">
                <a:latin typeface="Book Antiqua" panose="02040602050305030304" pitchFamily="18" charset="0"/>
              </a:rPr>
              <a:t>Müdürlüğü</a:t>
            </a:r>
          </a:p>
          <a:p>
            <a:r>
              <a:rPr lang="tr-TR" sz="7200" dirty="0">
                <a:latin typeface="Book Antiqua" panose="02040602050305030304" pitchFamily="18" charset="0"/>
              </a:rPr>
              <a:t>Kamu Düzeni ve Güvenlik Hizmetleri Müdürlüğü</a:t>
            </a:r>
          </a:p>
          <a:p>
            <a:r>
              <a:rPr lang="tr-TR" sz="7200" dirty="0" smtClean="0">
                <a:latin typeface="Book Antiqua" panose="02040602050305030304" pitchFamily="18" charset="0"/>
              </a:rPr>
              <a:t>Basın </a:t>
            </a:r>
            <a:r>
              <a:rPr lang="tr-TR" sz="7200" dirty="0">
                <a:latin typeface="Book Antiqua" panose="02040602050305030304" pitchFamily="18" charset="0"/>
              </a:rPr>
              <a:t>Yayın ve Halka İlişkiler Birimi</a:t>
            </a:r>
          </a:p>
          <a:p>
            <a:endParaRPr lang="tr-TR" sz="7200" dirty="0">
              <a:latin typeface="Book Antiqua" panose="02040602050305030304" pitchFamily="18" charset="0"/>
            </a:endParaRPr>
          </a:p>
          <a:p>
            <a:endParaRPr lang="tr-TR" dirty="0"/>
          </a:p>
        </p:txBody>
      </p:sp>
    </p:spTree>
    <p:extLst>
      <p:ext uri="{BB962C8B-B14F-4D97-AF65-F5344CB8AC3E}">
        <p14:creationId xmlns:p14="http://schemas.microsoft.com/office/powerpoint/2010/main" val="357244151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Paralaks">
  <a:themeElements>
    <a:clrScheme name="Paralaks">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aks">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aks">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771</TotalTime>
  <Words>1639</Words>
  <Application>Microsoft Office PowerPoint</Application>
  <PresentationFormat>Geniş ekran</PresentationFormat>
  <Paragraphs>215</Paragraphs>
  <Slides>35</Slides>
  <Notes>1</Notes>
  <HiddenSlides>0</HiddenSlides>
  <MMClips>0</MMClips>
  <ScaleCrop>false</ScaleCrop>
  <HeadingPairs>
    <vt:vector size="6" baseType="variant">
      <vt:variant>
        <vt:lpstr>Kullanılan Yazı Tipleri</vt:lpstr>
      </vt:variant>
      <vt:variant>
        <vt:i4>8</vt:i4>
      </vt:variant>
      <vt:variant>
        <vt:lpstr>Tema</vt:lpstr>
      </vt:variant>
      <vt:variant>
        <vt:i4>2</vt:i4>
      </vt:variant>
      <vt:variant>
        <vt:lpstr>Slayt Başlıkları</vt:lpstr>
      </vt:variant>
      <vt:variant>
        <vt:i4>35</vt:i4>
      </vt:variant>
    </vt:vector>
  </HeadingPairs>
  <TitlesOfParts>
    <vt:vector size="45" baseType="lpstr">
      <vt:lpstr>Arial</vt:lpstr>
      <vt:lpstr>Book Antiqua</vt:lpstr>
      <vt:lpstr>Calibri</vt:lpstr>
      <vt:lpstr>Calibri Light</vt:lpstr>
      <vt:lpstr>Corbel</vt:lpstr>
      <vt:lpstr>Tahoma</vt:lpstr>
      <vt:lpstr>Times New Roman</vt:lpstr>
      <vt:lpstr>Wingdings 2</vt:lpstr>
      <vt:lpstr>HDOfficeLightV0</vt:lpstr>
      <vt:lpstr>Paralaks</vt:lpstr>
      <vt:lpstr>PAMUKKALE ÜNİVERSİTESİ GENEL SEKRETERLİK DESTEK SÜREÇLERİ (ÜNİVERSİTELERDE İDARİ VE DESTEK SÜREÇLERİ)               PROF. DR. MEHMET ALİ SARI</vt:lpstr>
      <vt:lpstr>«ÇALIŞANLARIN KALİTELİ ÜRÜN VE HİZMETLER ORTAYA KOYABİLMESİ İÇİN İYİ BİR SİSTEME İHTİYAÇLARI VARDIR.»</vt:lpstr>
      <vt:lpstr>PowerPoint Sunusu</vt:lpstr>
      <vt:lpstr>YÖNETİM SİSTEMİ VE DESTEK SÜREÇLERİ TANIMLAMA</vt:lpstr>
      <vt:lpstr> GENEL SEKRETERLİK</vt:lpstr>
      <vt:lpstr>PowerPoint Sunusu</vt:lpstr>
      <vt:lpstr>PowerPoint Sunusu</vt:lpstr>
      <vt:lpstr>PowerPoint Sunusu</vt:lpstr>
      <vt:lpstr>PowerPoint Sunusu</vt:lpstr>
      <vt:lpstr>PowerPoint Sunusu</vt:lpstr>
      <vt:lpstr>YAZI İŞLERİ MÜDÜRLÜĞÜ</vt:lpstr>
      <vt:lpstr>PowerPoint Sunusu</vt:lpstr>
      <vt:lpstr>PowerPoint Sunusu</vt:lpstr>
      <vt:lpstr>PowerPoint Sunusu</vt:lpstr>
      <vt:lpstr>ÖZEL KALEM MÜDÜRLÜĞÜ</vt:lpstr>
      <vt:lpstr> BİLGİ İŞLEM DAİRE BAŞKANLIĞI</vt:lpstr>
      <vt:lpstr>Daire Başkanlığımızın web sayfasında hazırlanan iş akış süreçlerine ilişkin bilgiler mevcuttur. </vt:lpstr>
      <vt:lpstr>İDARİ VE MALİ İŞLER DAİRE BAŞKANLIĞI</vt:lpstr>
      <vt:lpstr>KÜTÜPHANE VE DOKÜMANTASYON DAİRE BAŞKANLIĞI</vt:lpstr>
      <vt:lpstr>Daire Başkanlığımızca oluşturulan iş akış şemalarına ilişkin formlar ve hizmet standartları birim web sayfasında mevcut olup, öğrenci ve personelimizin kullanımına sunulmuştur.</vt:lpstr>
      <vt:lpstr>ÖĞRENCİ İŞLERİ DAİRE BAŞKANLIĞI</vt:lpstr>
      <vt:lpstr>Genel akademik takvim taslağının hazırlanarak ilgili kurullara sunulması. Kesinleşen akademik takvimlerin dağıtımı, yayımlanması çalışmalarının yürütülmesi. Mezuniyet işlemleri ile mezunların diplomaları ile diploma ekinin hazırlanması, öğrencilere teslimi.  Yıllık eğitim-öğretim planları ile, ders görevlendirme, danışman atama, ders şubelendirme işlemlerinin yürütülmesi, koordinasyonu ve yazışmaların yapılması. Öğrencilerin, öğrenci katkı payı/öğrenim gideri ödeme, ilgili birim, banka işlemlerinin yürütülmesi. </vt:lpstr>
      <vt:lpstr>PowerPoint Sunusu</vt:lpstr>
      <vt:lpstr>PERSONEL DAİRE BAŞKANLIĞI</vt:lpstr>
      <vt:lpstr>PowerPoint Sunusu</vt:lpstr>
      <vt:lpstr>PowerPoint Sunusu</vt:lpstr>
      <vt:lpstr>SAĞLIK KÜLTÜR VE SPOR DAİRE BAŞKANLIĞI</vt:lpstr>
      <vt:lpstr>Öğrencilere ilgi alanlarına göre, boş zamanlarını değerlendirmek, yeni ilgi alanları ile birlikte dinlenme ve eğlenme alışkanlığı kazanmalarını sağlamak, güzel sanatlarla ilgili faaliyetleri izlemelerini, sosyal, kültürel, sportif ve bilimsel ihtiyaçlarını karşılamak, isterlerse bu faaliyetlere katılmalarına yardımcı olmak için idari ve mali açıdan destek olmak. Bu desteklerle Topluluklarımız; konferans, seminer, sergi, gezi, slayt gösterisi, tiyatro, sportif turnuvalar, konser ve yarışmalar gibi etkinliklerde bulunmaktadır. </vt:lpstr>
      <vt:lpstr>STRATEJİ GELİŞTİRME DAİRE BAŞKANLIĞI</vt:lpstr>
      <vt:lpstr>        Strateji Geliştirme Daire Başkanlığımız 4 alt destek birimi ile hizmet vermektedir.  </vt:lpstr>
      <vt:lpstr>YAPI İŞLERİ VE TEKNİK DAİRE BAŞKANLIĞI</vt:lpstr>
      <vt:lpstr>HUKUK MÜŞAVİRLİĞİ</vt:lpstr>
      <vt:lpstr>KAMU DÜZENİ VE GÜVENLİK HİZMETLERİ MÜDÜRLÜĞÜ</vt:lpstr>
      <vt:lpstr>BASIN YAYIN VE HALKLA İLİŞKİLER BİRİMİ</vt:lpstr>
      <vt:lpstr>PowerPoint Sunusu</vt:lpstr>
    </vt:vector>
  </TitlesOfParts>
  <Company>Pamukkale Üniversitesi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Windows Kullanıcısı</cp:lastModifiedBy>
  <cp:revision>85</cp:revision>
  <cp:lastPrinted>2019-01-11T12:23:57Z</cp:lastPrinted>
  <dcterms:created xsi:type="dcterms:W3CDTF">2019-01-09T08:00:41Z</dcterms:created>
  <dcterms:modified xsi:type="dcterms:W3CDTF">2019-01-16T10:42:31Z</dcterms:modified>
</cp:coreProperties>
</file>