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864" r:id="rId3"/>
    <p:sldId id="949" r:id="rId4"/>
    <p:sldId id="962" r:id="rId5"/>
    <p:sldId id="963" r:id="rId6"/>
    <p:sldId id="892" r:id="rId7"/>
    <p:sldId id="1037" r:id="rId8"/>
    <p:sldId id="1056" r:id="rId9"/>
    <p:sldId id="1057" r:id="rId10"/>
    <p:sldId id="1058" r:id="rId11"/>
    <p:sldId id="1059" r:id="rId12"/>
    <p:sldId id="1060" r:id="rId13"/>
    <p:sldId id="1061" r:id="rId14"/>
    <p:sldId id="1062" r:id="rId15"/>
    <p:sldId id="1063" r:id="rId16"/>
    <p:sldId id="1064" r:id="rId17"/>
    <p:sldId id="1065" r:id="rId18"/>
    <p:sldId id="1066" r:id="rId19"/>
    <p:sldId id="1053" r:id="rId20"/>
    <p:sldId id="1067" r:id="rId21"/>
    <p:sldId id="992" r:id="rId22"/>
    <p:sldId id="993" r:id="rId23"/>
    <p:sldId id="1041" r:id="rId24"/>
    <p:sldId id="1055" r:id="rId25"/>
    <p:sldId id="1042" r:id="rId26"/>
    <p:sldId id="1043" r:id="rId27"/>
    <p:sldId id="1044" r:id="rId28"/>
    <p:sldId id="1045" r:id="rId29"/>
    <p:sldId id="1046" r:id="rId30"/>
    <p:sldId id="1047" r:id="rId31"/>
    <p:sldId id="1036" r:id="rId32"/>
    <p:sldId id="1052" r:id="rId33"/>
    <p:sldId id="1038" r:id="rId34"/>
    <p:sldId id="1054" r:id="rId35"/>
    <p:sldId id="1039" r:id="rId36"/>
    <p:sldId id="1040" r:id="rId37"/>
    <p:sldId id="1032" r:id="rId38"/>
    <p:sldId id="435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A50021"/>
    <a:srgbClr val="181A72"/>
    <a:srgbClr val="DCF0C6"/>
    <a:srgbClr val="333399"/>
    <a:srgbClr val="1216AE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02A1B-5603-4778-8192-84CDEECB49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8A2751-5F97-4D67-8096-2B36AF81136F}">
      <dgm:prSet phldrT="[Text]" custT="1"/>
      <dgm:spPr>
        <a:solidFill>
          <a:srgbClr val="333399"/>
        </a:solidFill>
      </dgm:spPr>
      <dgm:t>
        <a:bodyPr/>
        <a:lstStyle/>
        <a:p>
          <a:pPr rtl="0"/>
          <a:r>
            <a:rPr lang="tr-TR" sz="1400" dirty="0" smtClean="0"/>
            <a:t>Tasarlama Süreci</a:t>
          </a:r>
          <a:endParaRPr lang="en-US" sz="1400" dirty="0"/>
        </a:p>
      </dgm:t>
    </dgm:pt>
    <dgm:pt modelId="{5EAD1C3C-930D-4E23-B4ED-7EDC5382A2DC}" type="parTrans" cxnId="{AD4BE382-4C22-45F1-B3B8-459144FE91FA}">
      <dgm:prSet/>
      <dgm:spPr/>
      <dgm:t>
        <a:bodyPr/>
        <a:lstStyle/>
        <a:p>
          <a:endParaRPr lang="en-US" sz="2000"/>
        </a:p>
      </dgm:t>
    </dgm:pt>
    <dgm:pt modelId="{F716E2E4-98F7-4529-861C-4A5C8C269396}" type="sibTrans" cxnId="{AD4BE382-4C22-45F1-B3B8-459144FE91FA}">
      <dgm:prSet/>
      <dgm:spPr/>
      <dgm:t>
        <a:bodyPr/>
        <a:lstStyle/>
        <a:p>
          <a:endParaRPr lang="en-US" sz="2000"/>
        </a:p>
      </dgm:t>
    </dgm:pt>
    <dgm:pt modelId="{21B91B4A-F974-4B8B-B5CA-9E8C1D9848F5}">
      <dgm:prSet phldrT="[Text]" custT="1"/>
      <dgm:spPr>
        <a:solidFill>
          <a:srgbClr val="333399"/>
        </a:solidFill>
      </dgm:spPr>
      <dgm:t>
        <a:bodyPr/>
        <a:lstStyle/>
        <a:p>
          <a:pPr rtl="0"/>
          <a:r>
            <a:rPr lang="tr-TR" sz="1400" dirty="0" smtClean="0"/>
            <a:t>Planlama Süreci</a:t>
          </a:r>
          <a:endParaRPr lang="en-US" sz="1400" dirty="0"/>
        </a:p>
      </dgm:t>
    </dgm:pt>
    <dgm:pt modelId="{813E9FB3-E70F-453C-BC60-930F5003FD0F}" type="parTrans" cxnId="{E40F17D8-B921-4115-A886-1E73E7880EC7}">
      <dgm:prSet/>
      <dgm:spPr/>
      <dgm:t>
        <a:bodyPr/>
        <a:lstStyle/>
        <a:p>
          <a:endParaRPr lang="en-US" sz="2000"/>
        </a:p>
      </dgm:t>
    </dgm:pt>
    <dgm:pt modelId="{AD20ED42-91C9-4DD3-86B7-E6BC69CB51C7}" type="sibTrans" cxnId="{E40F17D8-B921-4115-A886-1E73E7880EC7}">
      <dgm:prSet/>
      <dgm:spPr/>
      <dgm:t>
        <a:bodyPr/>
        <a:lstStyle/>
        <a:p>
          <a:endParaRPr lang="en-US" sz="2000"/>
        </a:p>
      </dgm:t>
    </dgm:pt>
    <dgm:pt modelId="{359D9B1C-187C-4412-B642-6C1D34251DA2}">
      <dgm:prSet phldrT="[Text]" custT="1"/>
      <dgm:spPr/>
      <dgm:t>
        <a:bodyPr/>
        <a:lstStyle/>
        <a:p>
          <a:r>
            <a:rPr lang="tr-TR" sz="1400" dirty="0" smtClean="0"/>
            <a:t>.....</a:t>
          </a:r>
          <a:endParaRPr lang="en-US" sz="1400" dirty="0"/>
        </a:p>
      </dgm:t>
    </dgm:pt>
    <dgm:pt modelId="{314AD88C-20D4-471E-98B9-EBC0287E75A4}" type="parTrans" cxnId="{7ECFFA9B-01BD-44C6-9907-44D6AE37AE62}">
      <dgm:prSet/>
      <dgm:spPr/>
      <dgm:t>
        <a:bodyPr/>
        <a:lstStyle/>
        <a:p>
          <a:endParaRPr lang="en-US" sz="2000"/>
        </a:p>
      </dgm:t>
    </dgm:pt>
    <dgm:pt modelId="{F03C8CD2-A173-418A-9915-6870DB75BABF}" type="sibTrans" cxnId="{7ECFFA9B-01BD-44C6-9907-44D6AE37AE62}">
      <dgm:prSet/>
      <dgm:spPr/>
      <dgm:t>
        <a:bodyPr/>
        <a:lstStyle/>
        <a:p>
          <a:endParaRPr lang="en-US" sz="2000"/>
        </a:p>
      </dgm:t>
    </dgm:pt>
    <dgm:pt modelId="{C6FAB30E-B497-49C7-8A80-757F0027FA3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tr-TR" sz="1400" dirty="0" smtClean="0"/>
            <a:t>Uygulama ve Hizmet Süreci</a:t>
          </a:r>
          <a:endParaRPr lang="en-US" sz="1400" dirty="0"/>
        </a:p>
      </dgm:t>
    </dgm:pt>
    <dgm:pt modelId="{2FA39670-9F99-403F-80FC-6417536B4622}" type="parTrans" cxnId="{F5C76485-C11E-4E95-AAD0-941300DADC7E}">
      <dgm:prSet/>
      <dgm:spPr/>
      <dgm:t>
        <a:bodyPr/>
        <a:lstStyle/>
        <a:p>
          <a:endParaRPr lang="en-US" sz="2000"/>
        </a:p>
      </dgm:t>
    </dgm:pt>
    <dgm:pt modelId="{7A5BDB45-5566-46F0-8251-91496219A034}" type="sibTrans" cxnId="{F5C76485-C11E-4E95-AAD0-941300DADC7E}">
      <dgm:prSet/>
      <dgm:spPr/>
      <dgm:t>
        <a:bodyPr/>
        <a:lstStyle/>
        <a:p>
          <a:endParaRPr lang="en-US" sz="2000"/>
        </a:p>
      </dgm:t>
    </dgm:pt>
    <dgm:pt modelId="{C76085C6-281F-4631-966B-2540E68C37D8}">
      <dgm:prSet phldrT="[Text]" custT="1"/>
      <dgm:spPr/>
      <dgm:t>
        <a:bodyPr/>
        <a:lstStyle/>
        <a:p>
          <a:r>
            <a:rPr lang="tr-TR" sz="1400" dirty="0" smtClean="0"/>
            <a:t>.....</a:t>
          </a:r>
          <a:endParaRPr lang="en-US" sz="1400" dirty="0"/>
        </a:p>
      </dgm:t>
    </dgm:pt>
    <dgm:pt modelId="{DD1193C8-1AA8-47D7-AB3A-CD19F0635922}" type="parTrans" cxnId="{E7E0BFF7-101C-453C-88F0-451E61AF3367}">
      <dgm:prSet/>
      <dgm:spPr/>
      <dgm:t>
        <a:bodyPr/>
        <a:lstStyle/>
        <a:p>
          <a:endParaRPr lang="en-US" sz="2000"/>
        </a:p>
      </dgm:t>
    </dgm:pt>
    <dgm:pt modelId="{05A1F2DF-CA1A-4535-9E5C-BDF261BC9917}" type="sibTrans" cxnId="{E7E0BFF7-101C-453C-88F0-451E61AF3367}">
      <dgm:prSet/>
      <dgm:spPr/>
      <dgm:t>
        <a:bodyPr/>
        <a:lstStyle/>
        <a:p>
          <a:endParaRPr lang="en-US" sz="2000"/>
        </a:p>
      </dgm:t>
    </dgm:pt>
    <dgm:pt modelId="{C38D5133-04FB-484E-9C2F-11FE3D75E8A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tr-TR" sz="1400" dirty="0" smtClean="0"/>
            <a:t>İzleme Süreci</a:t>
          </a:r>
          <a:endParaRPr lang="en-US" sz="1400" dirty="0"/>
        </a:p>
      </dgm:t>
    </dgm:pt>
    <dgm:pt modelId="{DBF37E55-2CBC-41FB-A877-4A63EFDB565D}" type="parTrans" cxnId="{5FD8B86C-4151-4996-A26A-CD8F0CD2EFE1}">
      <dgm:prSet/>
      <dgm:spPr/>
      <dgm:t>
        <a:bodyPr/>
        <a:lstStyle/>
        <a:p>
          <a:endParaRPr lang="en-US" sz="2000"/>
        </a:p>
      </dgm:t>
    </dgm:pt>
    <dgm:pt modelId="{83829501-EBAD-485B-8BC3-6DD3722F9390}" type="sibTrans" cxnId="{5FD8B86C-4151-4996-A26A-CD8F0CD2EFE1}">
      <dgm:prSet/>
      <dgm:spPr/>
      <dgm:t>
        <a:bodyPr/>
        <a:lstStyle/>
        <a:p>
          <a:endParaRPr lang="en-US" sz="2000"/>
        </a:p>
      </dgm:t>
    </dgm:pt>
    <dgm:pt modelId="{78CC2C55-B216-435A-BB65-899A8633500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tr-TR" sz="1400" dirty="0" smtClean="0"/>
            <a:t>İyileştirme Süreci</a:t>
          </a:r>
          <a:endParaRPr lang="en-US" sz="1400" dirty="0"/>
        </a:p>
      </dgm:t>
    </dgm:pt>
    <dgm:pt modelId="{02336076-431A-4A38-B60B-0A62DC1D8961}" type="parTrans" cxnId="{CA44C590-524B-4C6D-972F-8FD03246D101}">
      <dgm:prSet/>
      <dgm:spPr/>
      <dgm:t>
        <a:bodyPr/>
        <a:lstStyle/>
        <a:p>
          <a:endParaRPr lang="en-US" sz="2000"/>
        </a:p>
      </dgm:t>
    </dgm:pt>
    <dgm:pt modelId="{FF89BCAD-6B74-4332-815D-A5C2D1DA111C}" type="sibTrans" cxnId="{CA44C590-524B-4C6D-972F-8FD03246D101}">
      <dgm:prSet/>
      <dgm:spPr/>
      <dgm:t>
        <a:bodyPr/>
        <a:lstStyle/>
        <a:p>
          <a:endParaRPr lang="en-US" sz="2000"/>
        </a:p>
      </dgm:t>
    </dgm:pt>
    <dgm:pt modelId="{A4AB1355-71FD-4A30-8045-7B2105ED0836}">
      <dgm:prSet phldrT="[Text]" custT="1"/>
      <dgm:spPr/>
      <dgm:t>
        <a:bodyPr/>
        <a:lstStyle/>
        <a:p>
          <a:r>
            <a:rPr lang="tr-TR" sz="1400" dirty="0" smtClean="0"/>
            <a:t>.....</a:t>
          </a:r>
          <a:endParaRPr lang="en-US" sz="1400" dirty="0"/>
        </a:p>
      </dgm:t>
    </dgm:pt>
    <dgm:pt modelId="{632320D3-0A72-4EAF-946A-1FE135074A37}" type="sibTrans" cxnId="{0E15D2B4-E746-4A60-974A-6F977BB50B84}">
      <dgm:prSet/>
      <dgm:spPr/>
      <dgm:t>
        <a:bodyPr/>
        <a:lstStyle/>
        <a:p>
          <a:endParaRPr lang="en-US" sz="2000"/>
        </a:p>
      </dgm:t>
    </dgm:pt>
    <dgm:pt modelId="{183991B1-F095-4D4F-91DE-9474AA3292EC}" type="parTrans" cxnId="{0E15D2B4-E746-4A60-974A-6F977BB50B84}">
      <dgm:prSet/>
      <dgm:spPr/>
      <dgm:t>
        <a:bodyPr/>
        <a:lstStyle/>
        <a:p>
          <a:endParaRPr lang="en-US" sz="2000"/>
        </a:p>
      </dgm:t>
    </dgm:pt>
    <dgm:pt modelId="{83F13A1A-7955-47DE-BA09-C407DE3C4615}">
      <dgm:prSet custT="1"/>
      <dgm:spPr/>
      <dgm:t>
        <a:bodyPr/>
        <a:lstStyle/>
        <a:p>
          <a:r>
            <a:rPr lang="tr-TR" sz="1400" dirty="0" smtClean="0"/>
            <a:t>…..</a:t>
          </a:r>
          <a:endParaRPr lang="en-US" sz="1400" dirty="0"/>
        </a:p>
      </dgm:t>
    </dgm:pt>
    <dgm:pt modelId="{22FB542E-A99A-4EFD-A0F0-D8FE2FF72D47}" type="parTrans" cxnId="{3E78BD83-403A-42A9-A251-E0654E3FFA35}">
      <dgm:prSet/>
      <dgm:spPr/>
      <dgm:t>
        <a:bodyPr/>
        <a:lstStyle/>
        <a:p>
          <a:endParaRPr lang="en-US"/>
        </a:p>
      </dgm:t>
    </dgm:pt>
    <dgm:pt modelId="{CF3F7A3B-7E7F-4B3B-A8E1-26CFCB9DFF43}" type="sibTrans" cxnId="{3E78BD83-403A-42A9-A251-E0654E3FFA35}">
      <dgm:prSet/>
      <dgm:spPr/>
      <dgm:t>
        <a:bodyPr/>
        <a:lstStyle/>
        <a:p>
          <a:endParaRPr lang="en-US"/>
        </a:p>
      </dgm:t>
    </dgm:pt>
    <dgm:pt modelId="{DF472973-CDD0-4B1B-894E-88D6814AEA5A}">
      <dgm:prSet/>
      <dgm:spPr/>
      <dgm:t>
        <a:bodyPr/>
        <a:lstStyle/>
        <a:p>
          <a:r>
            <a:rPr lang="tr-TR" dirty="0" smtClean="0"/>
            <a:t>…</a:t>
          </a:r>
          <a:endParaRPr lang="en-US" dirty="0"/>
        </a:p>
      </dgm:t>
    </dgm:pt>
    <dgm:pt modelId="{295A224D-0CCB-4D36-BA4F-A3DEB3D56598}" type="parTrans" cxnId="{2CB95392-3FE8-4BEE-B442-9DEA75E5DCE4}">
      <dgm:prSet/>
      <dgm:spPr/>
      <dgm:t>
        <a:bodyPr/>
        <a:lstStyle/>
        <a:p>
          <a:endParaRPr lang="en-US"/>
        </a:p>
      </dgm:t>
    </dgm:pt>
    <dgm:pt modelId="{BAAABABB-5ABC-401A-8337-726A14BA1AC5}" type="sibTrans" cxnId="{2CB95392-3FE8-4BEE-B442-9DEA75E5DCE4}">
      <dgm:prSet/>
      <dgm:spPr/>
      <dgm:t>
        <a:bodyPr/>
        <a:lstStyle/>
        <a:p>
          <a:endParaRPr lang="en-US"/>
        </a:p>
      </dgm:t>
    </dgm:pt>
    <dgm:pt modelId="{F18145FD-A0CC-478D-8F3A-21F074909DAF}">
      <dgm:prSet phldrT="[Text]" custT="1"/>
      <dgm:spPr/>
      <dgm:t>
        <a:bodyPr/>
        <a:lstStyle/>
        <a:p>
          <a:r>
            <a:rPr lang="tr-TR" sz="1400" dirty="0" smtClean="0"/>
            <a:t>……</a:t>
          </a:r>
          <a:endParaRPr lang="en-US" sz="1400" dirty="0"/>
        </a:p>
      </dgm:t>
    </dgm:pt>
    <dgm:pt modelId="{2E6C2D60-D03C-4293-B52D-7ADF851EDE2E}" type="parTrans" cxnId="{9E472A16-FE5A-4965-9866-A7610643EE17}">
      <dgm:prSet/>
      <dgm:spPr/>
      <dgm:t>
        <a:bodyPr/>
        <a:lstStyle/>
        <a:p>
          <a:endParaRPr lang="en-US"/>
        </a:p>
      </dgm:t>
    </dgm:pt>
    <dgm:pt modelId="{405E9B2A-F9DC-405F-8525-B8064778B8CE}" type="sibTrans" cxnId="{9E472A16-FE5A-4965-9866-A7610643EE17}">
      <dgm:prSet/>
      <dgm:spPr/>
      <dgm:t>
        <a:bodyPr/>
        <a:lstStyle/>
        <a:p>
          <a:endParaRPr lang="en-US"/>
        </a:p>
      </dgm:t>
    </dgm:pt>
    <dgm:pt modelId="{4215BCD4-2D3B-4849-A4C1-D637A8F9E610}">
      <dgm:prSet phldrT="[Text]" custT="1"/>
      <dgm:spPr/>
      <dgm:t>
        <a:bodyPr/>
        <a:lstStyle/>
        <a:p>
          <a:r>
            <a:rPr lang="tr-TR" sz="1400" dirty="0" smtClean="0"/>
            <a:t>…..</a:t>
          </a:r>
          <a:endParaRPr lang="en-US" sz="1400" dirty="0"/>
        </a:p>
      </dgm:t>
    </dgm:pt>
    <dgm:pt modelId="{7EEF9E58-EC11-40F9-A7EA-F33CCAC4B1F4}" type="parTrans" cxnId="{8CF6A32E-EFD8-4F12-A1AD-CD28263C5F2D}">
      <dgm:prSet/>
      <dgm:spPr/>
      <dgm:t>
        <a:bodyPr/>
        <a:lstStyle/>
        <a:p>
          <a:endParaRPr lang="en-US"/>
        </a:p>
      </dgm:t>
    </dgm:pt>
    <dgm:pt modelId="{62DB88C5-7CFD-423A-BC99-F240AF23A0A2}" type="sibTrans" cxnId="{8CF6A32E-EFD8-4F12-A1AD-CD28263C5F2D}">
      <dgm:prSet/>
      <dgm:spPr/>
      <dgm:t>
        <a:bodyPr/>
        <a:lstStyle/>
        <a:p>
          <a:endParaRPr lang="en-US"/>
        </a:p>
      </dgm:t>
    </dgm:pt>
    <dgm:pt modelId="{33825A8D-F74E-4881-BF3D-A4AFE4662F65}">
      <dgm:prSet phldrT="[Text]" custT="1"/>
      <dgm:spPr/>
      <dgm:t>
        <a:bodyPr/>
        <a:lstStyle/>
        <a:p>
          <a:r>
            <a:rPr lang="tr-TR" sz="1400" dirty="0" smtClean="0"/>
            <a:t>……</a:t>
          </a:r>
          <a:endParaRPr lang="en-US" sz="1400" dirty="0"/>
        </a:p>
      </dgm:t>
    </dgm:pt>
    <dgm:pt modelId="{B8D0A50A-771B-4218-8EC8-A80DAD7AF089}" type="parTrans" cxnId="{A3800CB3-A828-4766-9A8C-75E710AB24FA}">
      <dgm:prSet/>
      <dgm:spPr/>
      <dgm:t>
        <a:bodyPr/>
        <a:lstStyle/>
        <a:p>
          <a:endParaRPr lang="en-US"/>
        </a:p>
      </dgm:t>
    </dgm:pt>
    <dgm:pt modelId="{68A2656B-E6CF-414E-9C82-82C5EE3FCF21}" type="sibTrans" cxnId="{A3800CB3-A828-4766-9A8C-75E710AB24FA}">
      <dgm:prSet/>
      <dgm:spPr/>
      <dgm:t>
        <a:bodyPr/>
        <a:lstStyle/>
        <a:p>
          <a:endParaRPr lang="en-US"/>
        </a:p>
      </dgm:t>
    </dgm:pt>
    <dgm:pt modelId="{0FC6662A-77AB-4EB6-B7E7-134EBAFEC2AB}">
      <dgm:prSet phldrT="[Text]" custT="1"/>
      <dgm:spPr/>
      <dgm:t>
        <a:bodyPr/>
        <a:lstStyle/>
        <a:p>
          <a:r>
            <a:rPr lang="tr-TR" sz="1400" dirty="0" smtClean="0"/>
            <a:t>……</a:t>
          </a:r>
          <a:endParaRPr lang="en-US" sz="1400" dirty="0"/>
        </a:p>
      </dgm:t>
    </dgm:pt>
    <dgm:pt modelId="{AEA88450-FF53-4A08-8C7E-35CC4BCF61B0}" type="parTrans" cxnId="{8FF2F48E-94D2-4E36-8DDB-49860B651375}">
      <dgm:prSet/>
      <dgm:spPr/>
      <dgm:t>
        <a:bodyPr/>
        <a:lstStyle/>
        <a:p>
          <a:endParaRPr lang="en-US"/>
        </a:p>
      </dgm:t>
    </dgm:pt>
    <dgm:pt modelId="{EAD88ABC-6012-4064-BD6F-4A986FFBDC4D}" type="sibTrans" cxnId="{8FF2F48E-94D2-4E36-8DDB-49860B651375}">
      <dgm:prSet/>
      <dgm:spPr/>
      <dgm:t>
        <a:bodyPr/>
        <a:lstStyle/>
        <a:p>
          <a:endParaRPr lang="en-US"/>
        </a:p>
      </dgm:t>
    </dgm:pt>
    <dgm:pt modelId="{390E2631-9691-45AD-ABCC-4BF39E1E7CE6}">
      <dgm:prSet phldrT="[Text]" custT="1"/>
      <dgm:spPr/>
      <dgm:t>
        <a:bodyPr/>
        <a:lstStyle/>
        <a:p>
          <a:r>
            <a:rPr lang="tr-TR" sz="1400" dirty="0" smtClean="0"/>
            <a:t>……</a:t>
          </a:r>
          <a:endParaRPr lang="en-US" sz="1400" dirty="0"/>
        </a:p>
      </dgm:t>
    </dgm:pt>
    <dgm:pt modelId="{73843BC9-FFE4-424C-96DF-F292A1462588}" type="parTrans" cxnId="{4A4C4FE4-9105-47C0-BE0D-5FC3600E552A}">
      <dgm:prSet/>
      <dgm:spPr/>
      <dgm:t>
        <a:bodyPr/>
        <a:lstStyle/>
        <a:p>
          <a:endParaRPr lang="en-US"/>
        </a:p>
      </dgm:t>
    </dgm:pt>
    <dgm:pt modelId="{BC3768D5-6017-42B9-9EF5-CEB588B336B1}" type="sibTrans" cxnId="{4A4C4FE4-9105-47C0-BE0D-5FC3600E552A}">
      <dgm:prSet/>
      <dgm:spPr/>
      <dgm:t>
        <a:bodyPr/>
        <a:lstStyle/>
        <a:p>
          <a:endParaRPr lang="en-US"/>
        </a:p>
      </dgm:t>
    </dgm:pt>
    <dgm:pt modelId="{B4E0A92D-E2FA-4AD9-942C-1BD74B0C3D19}">
      <dgm:prSet phldrT="[Text]" custT="1"/>
      <dgm:spPr/>
      <dgm:t>
        <a:bodyPr/>
        <a:lstStyle/>
        <a:p>
          <a:r>
            <a:rPr lang="tr-TR" sz="1400" dirty="0" smtClean="0"/>
            <a:t>……</a:t>
          </a:r>
          <a:endParaRPr lang="en-US" sz="1400" dirty="0"/>
        </a:p>
      </dgm:t>
    </dgm:pt>
    <dgm:pt modelId="{C7B82D56-8344-4A63-ACF6-037B9304A95B}" type="parTrans" cxnId="{F70C8186-3F5A-45B3-98CE-C5C88A1E9FAC}">
      <dgm:prSet/>
      <dgm:spPr/>
      <dgm:t>
        <a:bodyPr/>
        <a:lstStyle/>
        <a:p>
          <a:endParaRPr lang="en-US"/>
        </a:p>
      </dgm:t>
    </dgm:pt>
    <dgm:pt modelId="{BAACAB1B-3310-4AE0-BD9F-A4EE43EC26D1}" type="sibTrans" cxnId="{F70C8186-3F5A-45B3-98CE-C5C88A1E9FAC}">
      <dgm:prSet/>
      <dgm:spPr/>
      <dgm:t>
        <a:bodyPr/>
        <a:lstStyle/>
        <a:p>
          <a:endParaRPr lang="en-US"/>
        </a:p>
      </dgm:t>
    </dgm:pt>
    <dgm:pt modelId="{5ADDF4A4-A482-4D4B-9BAC-BA2ABB007213}">
      <dgm:prSet/>
      <dgm:spPr/>
      <dgm:t>
        <a:bodyPr/>
        <a:lstStyle/>
        <a:p>
          <a:r>
            <a:rPr lang="tr-TR" smtClean="0"/>
            <a:t>……</a:t>
          </a:r>
          <a:endParaRPr lang="en-US" dirty="0"/>
        </a:p>
      </dgm:t>
    </dgm:pt>
    <dgm:pt modelId="{DA5CEBC2-7517-4D99-AC6C-0EB9591A43E3}" type="parTrans" cxnId="{CE018B67-9423-4008-BF36-6A2D1DF6B43B}">
      <dgm:prSet/>
      <dgm:spPr/>
      <dgm:t>
        <a:bodyPr/>
        <a:lstStyle/>
        <a:p>
          <a:endParaRPr lang="en-US"/>
        </a:p>
      </dgm:t>
    </dgm:pt>
    <dgm:pt modelId="{24AC9C13-4818-42CF-BE58-195FDEDE4879}" type="sibTrans" cxnId="{CE018B67-9423-4008-BF36-6A2D1DF6B43B}">
      <dgm:prSet/>
      <dgm:spPr/>
      <dgm:t>
        <a:bodyPr/>
        <a:lstStyle/>
        <a:p>
          <a:endParaRPr lang="en-US"/>
        </a:p>
      </dgm:t>
    </dgm:pt>
    <dgm:pt modelId="{4AEF44EB-50A3-42EE-B0F6-47E1F2503234}">
      <dgm:prSet/>
      <dgm:spPr/>
      <dgm:t>
        <a:bodyPr/>
        <a:lstStyle/>
        <a:p>
          <a:r>
            <a:rPr lang="tr-TR" dirty="0" smtClean="0"/>
            <a:t>…..</a:t>
          </a:r>
          <a:endParaRPr lang="en-US" dirty="0"/>
        </a:p>
      </dgm:t>
    </dgm:pt>
    <dgm:pt modelId="{CFE0F32A-CD28-4B09-95E5-14AFB2494C1C}" type="parTrans" cxnId="{28FE58B2-F010-4E76-A81F-1D918BADE382}">
      <dgm:prSet/>
      <dgm:spPr/>
      <dgm:t>
        <a:bodyPr/>
        <a:lstStyle/>
        <a:p>
          <a:endParaRPr lang="en-US"/>
        </a:p>
      </dgm:t>
    </dgm:pt>
    <dgm:pt modelId="{5BBC87F1-D7FF-4DC7-95F9-6EF6480A2EF8}" type="sibTrans" cxnId="{28FE58B2-F010-4E76-A81F-1D918BADE382}">
      <dgm:prSet/>
      <dgm:spPr/>
      <dgm:t>
        <a:bodyPr/>
        <a:lstStyle/>
        <a:p>
          <a:endParaRPr lang="en-US"/>
        </a:p>
      </dgm:t>
    </dgm:pt>
    <dgm:pt modelId="{07D55D96-56AF-4566-87E4-3063C4B05C2E}">
      <dgm:prSet/>
      <dgm:spPr/>
      <dgm:t>
        <a:bodyPr/>
        <a:lstStyle/>
        <a:p>
          <a:r>
            <a:rPr lang="tr-TR" smtClean="0"/>
            <a:t>……</a:t>
          </a:r>
          <a:endParaRPr lang="en-US" dirty="0"/>
        </a:p>
      </dgm:t>
    </dgm:pt>
    <dgm:pt modelId="{9B85A1C0-4425-4D6A-A7AF-6EE98D7DDC88}" type="parTrans" cxnId="{CB8F29CD-B590-435D-A94C-9D3F8FA7908F}">
      <dgm:prSet/>
      <dgm:spPr/>
      <dgm:t>
        <a:bodyPr/>
        <a:lstStyle/>
        <a:p>
          <a:endParaRPr lang="en-US"/>
        </a:p>
      </dgm:t>
    </dgm:pt>
    <dgm:pt modelId="{9218BFD3-4D76-46C0-A7F9-5FDB01B3B931}" type="sibTrans" cxnId="{CB8F29CD-B590-435D-A94C-9D3F8FA7908F}">
      <dgm:prSet/>
      <dgm:spPr/>
      <dgm:t>
        <a:bodyPr/>
        <a:lstStyle/>
        <a:p>
          <a:endParaRPr lang="en-US"/>
        </a:p>
      </dgm:t>
    </dgm:pt>
    <dgm:pt modelId="{98F11B89-A2AE-463A-8568-152097C1598C}">
      <dgm:prSet/>
      <dgm:spPr/>
      <dgm:t>
        <a:bodyPr/>
        <a:lstStyle/>
        <a:p>
          <a:r>
            <a:rPr lang="tr-TR" smtClean="0"/>
            <a:t>……</a:t>
          </a:r>
          <a:endParaRPr lang="en-US" dirty="0"/>
        </a:p>
      </dgm:t>
    </dgm:pt>
    <dgm:pt modelId="{29E0A301-D147-42C0-81BE-3373DF84F290}" type="parTrans" cxnId="{9CFD5739-E377-44E6-95DE-C701A5C0CAFF}">
      <dgm:prSet/>
      <dgm:spPr/>
      <dgm:t>
        <a:bodyPr/>
        <a:lstStyle/>
        <a:p>
          <a:endParaRPr lang="en-US"/>
        </a:p>
      </dgm:t>
    </dgm:pt>
    <dgm:pt modelId="{B8779AE4-6704-4AB8-9AB6-4AF6B78358AA}" type="sibTrans" cxnId="{9CFD5739-E377-44E6-95DE-C701A5C0CAFF}">
      <dgm:prSet/>
      <dgm:spPr/>
      <dgm:t>
        <a:bodyPr/>
        <a:lstStyle/>
        <a:p>
          <a:endParaRPr lang="en-US"/>
        </a:p>
      </dgm:t>
    </dgm:pt>
    <dgm:pt modelId="{668F7F96-A59D-4D21-816D-3D58D0E338C1}">
      <dgm:prSet/>
      <dgm:spPr/>
      <dgm:t>
        <a:bodyPr/>
        <a:lstStyle/>
        <a:p>
          <a:r>
            <a:rPr lang="tr-TR" dirty="0" smtClean="0"/>
            <a:t>…</a:t>
          </a:r>
          <a:endParaRPr lang="en-US" dirty="0"/>
        </a:p>
      </dgm:t>
    </dgm:pt>
    <dgm:pt modelId="{23A101B4-2E06-4950-8227-1676810C0A0D}" type="parTrans" cxnId="{32254D5B-5B73-4D11-8DBC-87E95C7CE7E1}">
      <dgm:prSet/>
      <dgm:spPr/>
      <dgm:t>
        <a:bodyPr/>
        <a:lstStyle/>
        <a:p>
          <a:endParaRPr lang="en-US"/>
        </a:p>
      </dgm:t>
    </dgm:pt>
    <dgm:pt modelId="{674A6181-5C7B-4495-B906-282D3E3992FF}" type="sibTrans" cxnId="{32254D5B-5B73-4D11-8DBC-87E95C7CE7E1}">
      <dgm:prSet/>
      <dgm:spPr/>
      <dgm:t>
        <a:bodyPr/>
        <a:lstStyle/>
        <a:p>
          <a:endParaRPr lang="en-US"/>
        </a:p>
      </dgm:t>
    </dgm:pt>
    <dgm:pt modelId="{C90B34A1-1410-4D57-BF82-EB582EB6447F}">
      <dgm:prSet/>
      <dgm:spPr/>
      <dgm:t>
        <a:bodyPr/>
        <a:lstStyle/>
        <a:p>
          <a:r>
            <a:rPr lang="tr-TR" smtClean="0"/>
            <a:t>……</a:t>
          </a:r>
          <a:endParaRPr lang="en-US" dirty="0"/>
        </a:p>
      </dgm:t>
    </dgm:pt>
    <dgm:pt modelId="{956EFE0D-533B-4012-9C65-A20F9470B6D3}" type="parTrans" cxnId="{F19B41B9-C99B-4A7F-9F3D-9E82870E039A}">
      <dgm:prSet/>
      <dgm:spPr/>
      <dgm:t>
        <a:bodyPr/>
        <a:lstStyle/>
        <a:p>
          <a:endParaRPr lang="en-US"/>
        </a:p>
      </dgm:t>
    </dgm:pt>
    <dgm:pt modelId="{358A619E-AE26-453C-AAAB-6CEF98751BDF}" type="sibTrans" cxnId="{F19B41B9-C99B-4A7F-9F3D-9E82870E039A}">
      <dgm:prSet/>
      <dgm:spPr/>
      <dgm:t>
        <a:bodyPr/>
        <a:lstStyle/>
        <a:p>
          <a:endParaRPr lang="en-US"/>
        </a:p>
      </dgm:t>
    </dgm:pt>
    <dgm:pt modelId="{C2BBCB59-764B-418D-A2B5-161A5F57B9AE}">
      <dgm:prSet/>
      <dgm:spPr/>
      <dgm:t>
        <a:bodyPr/>
        <a:lstStyle/>
        <a:p>
          <a:r>
            <a:rPr lang="tr-TR" smtClean="0"/>
            <a:t>…..</a:t>
          </a:r>
          <a:endParaRPr lang="en-US" dirty="0"/>
        </a:p>
      </dgm:t>
    </dgm:pt>
    <dgm:pt modelId="{B07C2107-8743-47A1-A4F3-D2ABEAA16E2D}" type="parTrans" cxnId="{89D31FEE-655E-441F-80A3-F56ADF01A9C2}">
      <dgm:prSet/>
      <dgm:spPr/>
      <dgm:t>
        <a:bodyPr/>
        <a:lstStyle/>
        <a:p>
          <a:endParaRPr lang="en-US"/>
        </a:p>
      </dgm:t>
    </dgm:pt>
    <dgm:pt modelId="{EC2F2927-B130-4DC2-8CDB-D1B1DCA76B58}" type="sibTrans" cxnId="{89D31FEE-655E-441F-80A3-F56ADF01A9C2}">
      <dgm:prSet/>
      <dgm:spPr/>
      <dgm:t>
        <a:bodyPr/>
        <a:lstStyle/>
        <a:p>
          <a:endParaRPr lang="en-US"/>
        </a:p>
      </dgm:t>
    </dgm:pt>
    <dgm:pt modelId="{6C91FA77-6C3D-410F-84FF-CD2B1815245F}">
      <dgm:prSet/>
      <dgm:spPr/>
      <dgm:t>
        <a:bodyPr/>
        <a:lstStyle/>
        <a:p>
          <a:r>
            <a:rPr lang="tr-TR" smtClean="0"/>
            <a:t>……</a:t>
          </a:r>
          <a:endParaRPr lang="en-US" dirty="0"/>
        </a:p>
      </dgm:t>
    </dgm:pt>
    <dgm:pt modelId="{B0F97540-966B-4B6B-8025-5B97CA6E0C6A}" type="parTrans" cxnId="{1ED37468-FA81-4E80-8CB1-067847DB5772}">
      <dgm:prSet/>
      <dgm:spPr/>
      <dgm:t>
        <a:bodyPr/>
        <a:lstStyle/>
        <a:p>
          <a:endParaRPr lang="en-US"/>
        </a:p>
      </dgm:t>
    </dgm:pt>
    <dgm:pt modelId="{325D4C84-C186-483A-8D04-C93CA1F33E45}" type="sibTrans" cxnId="{1ED37468-FA81-4E80-8CB1-067847DB5772}">
      <dgm:prSet/>
      <dgm:spPr/>
      <dgm:t>
        <a:bodyPr/>
        <a:lstStyle/>
        <a:p>
          <a:endParaRPr lang="en-US"/>
        </a:p>
      </dgm:t>
    </dgm:pt>
    <dgm:pt modelId="{62827E1A-5F91-464B-991F-22EB05211237}">
      <dgm:prSet/>
      <dgm:spPr/>
      <dgm:t>
        <a:bodyPr/>
        <a:lstStyle/>
        <a:p>
          <a:r>
            <a:rPr lang="tr-TR" smtClean="0"/>
            <a:t>……</a:t>
          </a:r>
          <a:endParaRPr lang="en-US" dirty="0"/>
        </a:p>
      </dgm:t>
    </dgm:pt>
    <dgm:pt modelId="{7D2B4300-BAF2-457A-9A7C-915933AA1812}" type="parTrans" cxnId="{842F3C0C-401C-4CEC-A5A8-3F13BB570CEE}">
      <dgm:prSet/>
      <dgm:spPr/>
      <dgm:t>
        <a:bodyPr/>
        <a:lstStyle/>
        <a:p>
          <a:endParaRPr lang="en-US"/>
        </a:p>
      </dgm:t>
    </dgm:pt>
    <dgm:pt modelId="{F652FB63-70A8-4357-AD60-9895EC67E1D9}" type="sibTrans" cxnId="{842F3C0C-401C-4CEC-A5A8-3F13BB570CEE}">
      <dgm:prSet/>
      <dgm:spPr/>
      <dgm:t>
        <a:bodyPr/>
        <a:lstStyle/>
        <a:p>
          <a:endParaRPr lang="en-US"/>
        </a:p>
      </dgm:t>
    </dgm:pt>
    <dgm:pt modelId="{B24FF386-F52C-4577-A5F9-382E2B2F6BC0}">
      <dgm:prSet/>
      <dgm:spPr/>
      <dgm:t>
        <a:bodyPr/>
        <a:lstStyle/>
        <a:p>
          <a:r>
            <a:rPr lang="tr-TR" smtClean="0"/>
            <a:t>……</a:t>
          </a:r>
          <a:endParaRPr lang="en-US" dirty="0"/>
        </a:p>
      </dgm:t>
    </dgm:pt>
    <dgm:pt modelId="{AD36DE98-E138-4994-A8A6-6C4A57679A50}" type="parTrans" cxnId="{84B82891-EA45-4C6B-A343-9300833129BB}">
      <dgm:prSet/>
      <dgm:spPr/>
      <dgm:t>
        <a:bodyPr/>
        <a:lstStyle/>
        <a:p>
          <a:endParaRPr lang="en-US"/>
        </a:p>
      </dgm:t>
    </dgm:pt>
    <dgm:pt modelId="{CD421D10-9433-4D5E-B8EB-7DA451360D36}" type="sibTrans" cxnId="{84B82891-EA45-4C6B-A343-9300833129BB}">
      <dgm:prSet/>
      <dgm:spPr/>
      <dgm:t>
        <a:bodyPr/>
        <a:lstStyle/>
        <a:p>
          <a:endParaRPr lang="en-US"/>
        </a:p>
      </dgm:t>
    </dgm:pt>
    <dgm:pt modelId="{986B123B-9C8F-4F16-A31A-7CE500B0C631}">
      <dgm:prSet/>
      <dgm:spPr/>
      <dgm:t>
        <a:bodyPr/>
        <a:lstStyle/>
        <a:p>
          <a:r>
            <a:rPr lang="tr-TR" dirty="0" smtClean="0"/>
            <a:t>…</a:t>
          </a:r>
          <a:endParaRPr lang="en-US" dirty="0"/>
        </a:p>
      </dgm:t>
    </dgm:pt>
    <dgm:pt modelId="{08A3E94C-072F-4DE3-ADBF-C79AEDE20B12}" type="parTrans" cxnId="{D0DF3D72-E17F-4DCE-A0DC-298AE0284DB3}">
      <dgm:prSet/>
      <dgm:spPr/>
      <dgm:t>
        <a:bodyPr/>
        <a:lstStyle/>
        <a:p>
          <a:endParaRPr lang="en-US"/>
        </a:p>
      </dgm:t>
    </dgm:pt>
    <dgm:pt modelId="{9C758AD0-B6BA-4B1C-A3EC-10095CD370C0}" type="sibTrans" cxnId="{D0DF3D72-E17F-4DCE-A0DC-298AE0284DB3}">
      <dgm:prSet/>
      <dgm:spPr/>
      <dgm:t>
        <a:bodyPr/>
        <a:lstStyle/>
        <a:p>
          <a:endParaRPr lang="en-US"/>
        </a:p>
      </dgm:t>
    </dgm:pt>
    <dgm:pt modelId="{4A59CDC8-6C52-4579-9A13-742555DEDB02}" type="pres">
      <dgm:prSet presAssocID="{32502A1B-5603-4778-8192-84CDEECB49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DD4D11-FE2C-424A-AC3B-D0A032322F62}" type="pres">
      <dgm:prSet presAssocID="{118A2751-5F97-4D67-8096-2B36AF81136F}" presName="composite" presStyleCnt="0"/>
      <dgm:spPr/>
    </dgm:pt>
    <dgm:pt modelId="{A6897E93-E33B-478F-BB0E-51835618003A}" type="pres">
      <dgm:prSet presAssocID="{118A2751-5F97-4D67-8096-2B36AF81136F}" presName="parTx" presStyleLbl="alignNode1" presStyleIdx="0" presStyleCnt="5" custLinFactNeighborX="-3480" custLinFactNeighborY="-3617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92F1D55A-908E-47A9-A979-97CA3F17799D}" type="pres">
      <dgm:prSet presAssocID="{118A2751-5F97-4D67-8096-2B36AF81136F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1B553-05F7-470D-952A-A8F663120304}" type="pres">
      <dgm:prSet presAssocID="{F716E2E4-98F7-4529-861C-4A5C8C269396}" presName="space" presStyleCnt="0"/>
      <dgm:spPr/>
    </dgm:pt>
    <dgm:pt modelId="{B67B05FB-9110-4D2D-AA93-1946284CE043}" type="pres">
      <dgm:prSet presAssocID="{21B91B4A-F974-4B8B-B5CA-9E8C1D9848F5}" presName="composite" presStyleCnt="0"/>
      <dgm:spPr/>
    </dgm:pt>
    <dgm:pt modelId="{3335CF31-EC10-45E3-8844-21FBB127EAE7}" type="pres">
      <dgm:prSet presAssocID="{21B91B4A-F974-4B8B-B5CA-9E8C1D9848F5}" presName="parTx" presStyleLbl="alignNode1" presStyleIdx="1" presStyleCnt="5" custLinFactNeighborX="-1160" custLinFactNeighborY="-1989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863C5C5A-6FED-48E5-ADC0-68CF07368C39}" type="pres">
      <dgm:prSet presAssocID="{21B91B4A-F974-4B8B-B5CA-9E8C1D9848F5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CF739-32BC-404E-A436-9DFB7BD9341D}" type="pres">
      <dgm:prSet presAssocID="{AD20ED42-91C9-4DD3-86B7-E6BC69CB51C7}" presName="space" presStyleCnt="0"/>
      <dgm:spPr/>
    </dgm:pt>
    <dgm:pt modelId="{DA5621F6-8C21-49D1-9D89-9529E4EFEE6E}" type="pres">
      <dgm:prSet presAssocID="{C6FAB30E-B497-49C7-8A80-757F0027FA32}" presName="composite" presStyleCnt="0"/>
      <dgm:spPr/>
    </dgm:pt>
    <dgm:pt modelId="{DF89113A-73A9-4FB9-84E9-A3102A4DFD52}" type="pres">
      <dgm:prSet presAssocID="{C6FAB30E-B497-49C7-8A80-757F0027FA32}" presName="parTx" presStyleLbl="alignNode1" presStyleIdx="2" presStyleCnt="5" custLinFactNeighborX="-1160" custLinFactNeighborY="-1989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46F145F-F1A7-44D8-BB63-F6CAEBF8BF3E}" type="pres">
      <dgm:prSet presAssocID="{C6FAB30E-B497-49C7-8A80-757F0027FA32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AA955-4CAA-47C4-BCCE-8AD7C5C6A0D6}" type="pres">
      <dgm:prSet presAssocID="{7A5BDB45-5566-46F0-8251-91496219A034}" presName="space" presStyleCnt="0"/>
      <dgm:spPr/>
    </dgm:pt>
    <dgm:pt modelId="{1D4B7B80-72D4-423B-A94A-F3F592847C56}" type="pres">
      <dgm:prSet presAssocID="{C38D5133-04FB-484E-9C2F-11FE3D75E8AB}" presName="composite" presStyleCnt="0"/>
      <dgm:spPr/>
    </dgm:pt>
    <dgm:pt modelId="{790C04BB-BE51-4C10-A22D-2B691A7087C7}" type="pres">
      <dgm:prSet presAssocID="{C38D5133-04FB-484E-9C2F-11FE3D75E8AB}" presName="parTx" presStyleLbl="alignNode1" presStyleIdx="3" presStyleCnt="5" custLinFactNeighborX="-1160" custLinFactNeighborY="-1989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B93CD10-AB49-4273-86BB-B87C9A3A152F}" type="pres">
      <dgm:prSet presAssocID="{C38D5133-04FB-484E-9C2F-11FE3D75E8AB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813E8-2D2F-4FEB-A35F-2EDE8F91AEE7}" type="pres">
      <dgm:prSet presAssocID="{83829501-EBAD-485B-8BC3-6DD3722F9390}" presName="space" presStyleCnt="0"/>
      <dgm:spPr/>
    </dgm:pt>
    <dgm:pt modelId="{867F4077-5AF3-497F-AE62-53AA8AD9360C}" type="pres">
      <dgm:prSet presAssocID="{78CC2C55-B216-435A-BB65-899A86335007}" presName="composite" presStyleCnt="0"/>
      <dgm:spPr/>
    </dgm:pt>
    <dgm:pt modelId="{D65CAA00-D1D4-441B-A126-AEDE377422C2}" type="pres">
      <dgm:prSet presAssocID="{78CC2C55-B216-435A-BB65-899A86335007}" presName="parTx" presStyleLbl="alignNode1" presStyleIdx="4" presStyleCnt="5" custLinFactNeighborX="-1160" custLinFactNeighborY="-1989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7B3CCDF1-2361-4909-B2D0-C8B89B8200FD}" type="pres">
      <dgm:prSet presAssocID="{78CC2C55-B216-435A-BB65-899A86335007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BEDB1-8A7D-406B-B94C-2D801D4A9501}" type="presOf" srcId="{62827E1A-5F91-464B-991F-22EB05211237}" destId="{646F145F-F1A7-44D8-BB63-F6CAEBF8BF3E}" srcOrd="0" destOrd="4" presId="urn:microsoft.com/office/officeart/2005/8/layout/hList1"/>
    <dgm:cxn modelId="{923B2A59-AF53-43C5-8407-0884972AB0D2}" type="presOf" srcId="{33825A8D-F74E-4881-BF3D-A4AFE4662F65}" destId="{92F1D55A-908E-47A9-A979-97CA3F17799D}" srcOrd="0" destOrd="3" presId="urn:microsoft.com/office/officeart/2005/8/layout/hList1"/>
    <dgm:cxn modelId="{5643FDC1-266C-4702-9B9F-BE129D075441}" type="presOf" srcId="{78CC2C55-B216-435A-BB65-899A86335007}" destId="{D65CAA00-D1D4-441B-A126-AEDE377422C2}" srcOrd="0" destOrd="0" presId="urn:microsoft.com/office/officeart/2005/8/layout/hList1"/>
    <dgm:cxn modelId="{0E15D2B4-E746-4A60-974A-6F977BB50B84}" srcId="{118A2751-5F97-4D67-8096-2B36AF81136F}" destId="{A4AB1355-71FD-4A30-8045-7B2105ED0836}" srcOrd="0" destOrd="0" parTransId="{183991B1-F095-4D4F-91DE-9474AA3292EC}" sibTransId="{632320D3-0A72-4EAF-946A-1FE135074A37}"/>
    <dgm:cxn modelId="{28FE58B2-F010-4E76-A81F-1D918BADE382}" srcId="{21B91B4A-F974-4B8B-B5CA-9E8C1D9848F5}" destId="{4AEF44EB-50A3-42EE-B0F6-47E1F2503234}" srcOrd="2" destOrd="0" parTransId="{CFE0F32A-CD28-4B09-95E5-14AFB2494C1C}" sibTransId="{5BBC87F1-D7FF-4DC7-95F9-6EF6480A2EF8}"/>
    <dgm:cxn modelId="{E40F17D8-B921-4115-A886-1E73E7880EC7}" srcId="{32502A1B-5603-4778-8192-84CDEECB49D2}" destId="{21B91B4A-F974-4B8B-B5CA-9E8C1D9848F5}" srcOrd="1" destOrd="0" parTransId="{813E9FB3-E70F-453C-BC60-930F5003FD0F}" sibTransId="{AD20ED42-91C9-4DD3-86B7-E6BC69CB51C7}"/>
    <dgm:cxn modelId="{FAC014E5-774B-4994-B265-77DEBD7F15D2}" type="presOf" srcId="{4215BCD4-2D3B-4849-A4C1-D637A8F9E610}" destId="{92F1D55A-908E-47A9-A979-97CA3F17799D}" srcOrd="0" destOrd="2" presId="urn:microsoft.com/office/officeart/2005/8/layout/hList1"/>
    <dgm:cxn modelId="{F95E30EA-E349-4BB8-BA3A-AFB22F80F1E0}" type="presOf" srcId="{C90B34A1-1410-4D57-BF82-EB582EB6447F}" destId="{646F145F-F1A7-44D8-BB63-F6CAEBF8BF3E}" srcOrd="0" destOrd="1" presId="urn:microsoft.com/office/officeart/2005/8/layout/hList1"/>
    <dgm:cxn modelId="{7A71637F-7F38-4942-918D-756712E875E8}" type="presOf" srcId="{6C91FA77-6C3D-410F-84FF-CD2B1815245F}" destId="{646F145F-F1A7-44D8-BB63-F6CAEBF8BF3E}" srcOrd="0" destOrd="3" presId="urn:microsoft.com/office/officeart/2005/8/layout/hList1"/>
    <dgm:cxn modelId="{D3D0C4FB-3B4D-4468-9C9C-883EFF71303A}" type="presOf" srcId="{C76085C6-281F-4631-966B-2540E68C37D8}" destId="{646F145F-F1A7-44D8-BB63-F6CAEBF8BF3E}" srcOrd="0" destOrd="0" presId="urn:microsoft.com/office/officeart/2005/8/layout/hList1"/>
    <dgm:cxn modelId="{E7E0BFF7-101C-453C-88F0-451E61AF3367}" srcId="{C6FAB30E-B497-49C7-8A80-757F0027FA32}" destId="{C76085C6-281F-4631-966B-2540E68C37D8}" srcOrd="0" destOrd="0" parTransId="{DD1193C8-1AA8-47D7-AB3A-CD19F0635922}" sibTransId="{05A1F2DF-CA1A-4535-9E5C-BDF261BC9917}"/>
    <dgm:cxn modelId="{A803B326-8ACC-4BE5-AB05-759033C3AC0D}" type="presOf" srcId="{21B91B4A-F974-4B8B-B5CA-9E8C1D9848F5}" destId="{3335CF31-EC10-45E3-8844-21FBB127EAE7}" srcOrd="0" destOrd="0" presId="urn:microsoft.com/office/officeart/2005/8/layout/hList1"/>
    <dgm:cxn modelId="{75E1A993-29F7-4C5C-980B-987198C9B9E2}" type="presOf" srcId="{DF472973-CDD0-4B1B-894E-88D6814AEA5A}" destId="{7B3CCDF1-2361-4909-B2D0-C8B89B8200FD}" srcOrd="0" destOrd="0" presId="urn:microsoft.com/office/officeart/2005/8/layout/hList1"/>
    <dgm:cxn modelId="{9E472A16-FE5A-4965-9866-A7610643EE17}" srcId="{118A2751-5F97-4D67-8096-2B36AF81136F}" destId="{F18145FD-A0CC-478D-8F3A-21F074909DAF}" srcOrd="1" destOrd="0" parTransId="{2E6C2D60-D03C-4293-B52D-7ADF851EDE2E}" sibTransId="{405E9B2A-F9DC-405F-8525-B8064778B8CE}"/>
    <dgm:cxn modelId="{3E78BD83-403A-42A9-A251-E0654E3FFA35}" srcId="{C38D5133-04FB-484E-9C2F-11FE3D75E8AB}" destId="{83F13A1A-7955-47DE-BA09-C407DE3C4615}" srcOrd="0" destOrd="0" parTransId="{22FB542E-A99A-4EFD-A0F0-D8FE2FF72D47}" sibTransId="{CF3F7A3B-7E7F-4B3B-A8E1-26CFCB9DFF43}"/>
    <dgm:cxn modelId="{FAB65A49-0FE1-4971-8E4B-627E0BA508FF}" type="presOf" srcId="{B24FF386-F52C-4577-A5F9-382E2B2F6BC0}" destId="{646F145F-F1A7-44D8-BB63-F6CAEBF8BF3E}" srcOrd="0" destOrd="5" presId="urn:microsoft.com/office/officeart/2005/8/layout/hList1"/>
    <dgm:cxn modelId="{5FD8B86C-4151-4996-A26A-CD8F0CD2EFE1}" srcId="{32502A1B-5603-4778-8192-84CDEECB49D2}" destId="{C38D5133-04FB-484E-9C2F-11FE3D75E8AB}" srcOrd="3" destOrd="0" parTransId="{DBF37E55-2CBC-41FB-A877-4A63EFDB565D}" sibTransId="{83829501-EBAD-485B-8BC3-6DD3722F9390}"/>
    <dgm:cxn modelId="{89D31FEE-655E-441F-80A3-F56ADF01A9C2}" srcId="{C6FAB30E-B497-49C7-8A80-757F0027FA32}" destId="{C2BBCB59-764B-418D-A2B5-161A5F57B9AE}" srcOrd="2" destOrd="0" parTransId="{B07C2107-8743-47A1-A4F3-D2ABEAA16E2D}" sibTransId="{EC2F2927-B130-4DC2-8CDB-D1B1DCA76B58}"/>
    <dgm:cxn modelId="{4BE08451-2F38-4C74-80F5-471BB870DBA8}" type="presOf" srcId="{98F11B89-A2AE-463A-8568-152097C1598C}" destId="{863C5C5A-6FED-48E5-ADC0-68CF07368C39}" srcOrd="0" destOrd="4" presId="urn:microsoft.com/office/officeart/2005/8/layout/hList1"/>
    <dgm:cxn modelId="{F70C8186-3F5A-45B3-98CE-C5C88A1E9FAC}" srcId="{118A2751-5F97-4D67-8096-2B36AF81136F}" destId="{B4E0A92D-E2FA-4AD9-942C-1BD74B0C3D19}" srcOrd="6" destOrd="0" parTransId="{C7B82D56-8344-4A63-ACF6-037B9304A95B}" sibTransId="{BAACAB1B-3310-4AE0-BD9F-A4EE43EC26D1}"/>
    <dgm:cxn modelId="{16CE0369-5A44-4C37-A05D-8E19E7F2B578}" type="presOf" srcId="{83F13A1A-7955-47DE-BA09-C407DE3C4615}" destId="{CB93CD10-AB49-4273-86BB-B87C9A3A152F}" srcOrd="0" destOrd="0" presId="urn:microsoft.com/office/officeart/2005/8/layout/hList1"/>
    <dgm:cxn modelId="{FD3892C2-EED7-44CA-AA6C-3360054C5CB0}" type="presOf" srcId="{B4E0A92D-E2FA-4AD9-942C-1BD74B0C3D19}" destId="{92F1D55A-908E-47A9-A979-97CA3F17799D}" srcOrd="0" destOrd="6" presId="urn:microsoft.com/office/officeart/2005/8/layout/hList1"/>
    <dgm:cxn modelId="{737310CD-79F9-4512-9867-635D1C05FB1F}" type="presOf" srcId="{C2BBCB59-764B-418D-A2B5-161A5F57B9AE}" destId="{646F145F-F1A7-44D8-BB63-F6CAEBF8BF3E}" srcOrd="0" destOrd="2" presId="urn:microsoft.com/office/officeart/2005/8/layout/hList1"/>
    <dgm:cxn modelId="{1ED37468-FA81-4E80-8CB1-067847DB5772}" srcId="{C6FAB30E-B497-49C7-8A80-757F0027FA32}" destId="{6C91FA77-6C3D-410F-84FF-CD2B1815245F}" srcOrd="3" destOrd="0" parTransId="{B0F97540-966B-4B6B-8025-5B97CA6E0C6A}" sibTransId="{325D4C84-C186-483A-8D04-C93CA1F33E45}"/>
    <dgm:cxn modelId="{CFB313C8-30D1-4F91-B11A-A0A78D0A1FD3}" type="presOf" srcId="{390E2631-9691-45AD-ABCC-4BF39E1E7CE6}" destId="{92F1D55A-908E-47A9-A979-97CA3F17799D}" srcOrd="0" destOrd="5" presId="urn:microsoft.com/office/officeart/2005/8/layout/hList1"/>
    <dgm:cxn modelId="{D42F6054-D8DA-40F5-952C-2D69CD1AE7B8}" type="presOf" srcId="{986B123B-9C8F-4F16-A31A-7CE500B0C631}" destId="{646F145F-F1A7-44D8-BB63-F6CAEBF8BF3E}" srcOrd="0" destOrd="6" presId="urn:microsoft.com/office/officeart/2005/8/layout/hList1"/>
    <dgm:cxn modelId="{F85812B4-D152-402F-BEF3-6F7FA4FB3C71}" type="presOf" srcId="{0FC6662A-77AB-4EB6-B7E7-134EBAFEC2AB}" destId="{92F1D55A-908E-47A9-A979-97CA3F17799D}" srcOrd="0" destOrd="4" presId="urn:microsoft.com/office/officeart/2005/8/layout/hList1"/>
    <dgm:cxn modelId="{4A4C4FE4-9105-47C0-BE0D-5FC3600E552A}" srcId="{118A2751-5F97-4D67-8096-2B36AF81136F}" destId="{390E2631-9691-45AD-ABCC-4BF39E1E7CE6}" srcOrd="5" destOrd="0" parTransId="{73843BC9-FFE4-424C-96DF-F292A1462588}" sibTransId="{BC3768D5-6017-42B9-9EF5-CEB588B336B1}"/>
    <dgm:cxn modelId="{8FF2F48E-94D2-4E36-8DDB-49860B651375}" srcId="{118A2751-5F97-4D67-8096-2B36AF81136F}" destId="{0FC6662A-77AB-4EB6-B7E7-134EBAFEC2AB}" srcOrd="4" destOrd="0" parTransId="{AEA88450-FF53-4A08-8C7E-35CC4BCF61B0}" sibTransId="{EAD88ABC-6012-4064-BD6F-4A986FFBDC4D}"/>
    <dgm:cxn modelId="{8CF6A32E-EFD8-4F12-A1AD-CD28263C5F2D}" srcId="{118A2751-5F97-4D67-8096-2B36AF81136F}" destId="{4215BCD4-2D3B-4849-A4C1-D637A8F9E610}" srcOrd="2" destOrd="0" parTransId="{7EEF9E58-EC11-40F9-A7EA-F33CCAC4B1F4}" sibTransId="{62DB88C5-7CFD-423A-BC99-F240AF23A0A2}"/>
    <dgm:cxn modelId="{32254D5B-5B73-4D11-8DBC-87E95C7CE7E1}" srcId="{21B91B4A-F974-4B8B-B5CA-9E8C1D9848F5}" destId="{668F7F96-A59D-4D21-816D-3D58D0E338C1}" srcOrd="5" destOrd="0" parTransId="{23A101B4-2E06-4950-8227-1676810C0A0D}" sibTransId="{674A6181-5C7B-4495-B906-282D3E3992FF}"/>
    <dgm:cxn modelId="{A3800CB3-A828-4766-9A8C-75E710AB24FA}" srcId="{118A2751-5F97-4D67-8096-2B36AF81136F}" destId="{33825A8D-F74E-4881-BF3D-A4AFE4662F65}" srcOrd="3" destOrd="0" parTransId="{B8D0A50A-771B-4218-8EC8-A80DAD7AF089}" sibTransId="{68A2656B-E6CF-414E-9C82-82C5EE3FCF21}"/>
    <dgm:cxn modelId="{8A42D228-C622-4255-9569-C3E1EC26CBCB}" type="presOf" srcId="{C6FAB30E-B497-49C7-8A80-757F0027FA32}" destId="{DF89113A-73A9-4FB9-84E9-A3102A4DFD52}" srcOrd="0" destOrd="0" presId="urn:microsoft.com/office/officeart/2005/8/layout/hList1"/>
    <dgm:cxn modelId="{D5E50050-9386-4D38-98AD-670204984E8C}" type="presOf" srcId="{07D55D96-56AF-4566-87E4-3063C4B05C2E}" destId="{863C5C5A-6FED-48E5-ADC0-68CF07368C39}" srcOrd="0" destOrd="3" presId="urn:microsoft.com/office/officeart/2005/8/layout/hList1"/>
    <dgm:cxn modelId="{05D41811-10B4-4136-A96F-8BAE55EF6333}" type="presOf" srcId="{668F7F96-A59D-4D21-816D-3D58D0E338C1}" destId="{863C5C5A-6FED-48E5-ADC0-68CF07368C39}" srcOrd="0" destOrd="5" presId="urn:microsoft.com/office/officeart/2005/8/layout/hList1"/>
    <dgm:cxn modelId="{F19B41B9-C99B-4A7F-9F3D-9E82870E039A}" srcId="{C6FAB30E-B497-49C7-8A80-757F0027FA32}" destId="{C90B34A1-1410-4D57-BF82-EB582EB6447F}" srcOrd="1" destOrd="0" parTransId="{956EFE0D-533B-4012-9C65-A20F9470B6D3}" sibTransId="{358A619E-AE26-453C-AAAB-6CEF98751BDF}"/>
    <dgm:cxn modelId="{4E9010FE-FC7D-4869-AF1E-F8112096BED4}" type="presOf" srcId="{359D9B1C-187C-4412-B642-6C1D34251DA2}" destId="{863C5C5A-6FED-48E5-ADC0-68CF07368C39}" srcOrd="0" destOrd="0" presId="urn:microsoft.com/office/officeart/2005/8/layout/hList1"/>
    <dgm:cxn modelId="{2E7069E6-6AF4-42D9-A014-A701C2CA5265}" type="presOf" srcId="{32502A1B-5603-4778-8192-84CDEECB49D2}" destId="{4A59CDC8-6C52-4579-9A13-742555DEDB02}" srcOrd="0" destOrd="0" presId="urn:microsoft.com/office/officeart/2005/8/layout/hList1"/>
    <dgm:cxn modelId="{CE018B67-9423-4008-BF36-6A2D1DF6B43B}" srcId="{21B91B4A-F974-4B8B-B5CA-9E8C1D9848F5}" destId="{5ADDF4A4-A482-4D4B-9BAC-BA2ABB007213}" srcOrd="1" destOrd="0" parTransId="{DA5CEBC2-7517-4D99-AC6C-0EB9591A43E3}" sibTransId="{24AC9C13-4818-42CF-BE58-195FDEDE4879}"/>
    <dgm:cxn modelId="{84B82891-EA45-4C6B-A343-9300833129BB}" srcId="{C6FAB30E-B497-49C7-8A80-757F0027FA32}" destId="{B24FF386-F52C-4577-A5F9-382E2B2F6BC0}" srcOrd="5" destOrd="0" parTransId="{AD36DE98-E138-4994-A8A6-6C4A57679A50}" sibTransId="{CD421D10-9433-4D5E-B8EB-7DA451360D36}"/>
    <dgm:cxn modelId="{CA44C590-524B-4C6D-972F-8FD03246D101}" srcId="{32502A1B-5603-4778-8192-84CDEECB49D2}" destId="{78CC2C55-B216-435A-BB65-899A86335007}" srcOrd="4" destOrd="0" parTransId="{02336076-431A-4A38-B60B-0A62DC1D8961}" sibTransId="{FF89BCAD-6B74-4332-815D-A5C2D1DA111C}"/>
    <dgm:cxn modelId="{9CFD5739-E377-44E6-95DE-C701A5C0CAFF}" srcId="{21B91B4A-F974-4B8B-B5CA-9E8C1D9848F5}" destId="{98F11B89-A2AE-463A-8568-152097C1598C}" srcOrd="4" destOrd="0" parTransId="{29E0A301-D147-42C0-81BE-3373DF84F290}" sibTransId="{B8779AE4-6704-4AB8-9AB6-4AF6B78358AA}"/>
    <dgm:cxn modelId="{842F3C0C-401C-4CEC-A5A8-3F13BB570CEE}" srcId="{C6FAB30E-B497-49C7-8A80-757F0027FA32}" destId="{62827E1A-5F91-464B-991F-22EB05211237}" srcOrd="4" destOrd="0" parTransId="{7D2B4300-BAF2-457A-9A7C-915933AA1812}" sibTransId="{F652FB63-70A8-4357-AD60-9895EC67E1D9}"/>
    <dgm:cxn modelId="{589D150C-1AB8-479D-89AF-00F89D85508E}" type="presOf" srcId="{118A2751-5F97-4D67-8096-2B36AF81136F}" destId="{A6897E93-E33B-478F-BB0E-51835618003A}" srcOrd="0" destOrd="0" presId="urn:microsoft.com/office/officeart/2005/8/layout/hList1"/>
    <dgm:cxn modelId="{FAAFFD49-047A-4306-8264-5F845F5272BB}" type="presOf" srcId="{A4AB1355-71FD-4A30-8045-7B2105ED0836}" destId="{92F1D55A-908E-47A9-A979-97CA3F17799D}" srcOrd="0" destOrd="0" presId="urn:microsoft.com/office/officeart/2005/8/layout/hList1"/>
    <dgm:cxn modelId="{C6AF1726-66E5-46CF-869D-11267503D43B}" type="presOf" srcId="{5ADDF4A4-A482-4D4B-9BAC-BA2ABB007213}" destId="{863C5C5A-6FED-48E5-ADC0-68CF07368C39}" srcOrd="0" destOrd="1" presId="urn:microsoft.com/office/officeart/2005/8/layout/hList1"/>
    <dgm:cxn modelId="{AD4BE382-4C22-45F1-B3B8-459144FE91FA}" srcId="{32502A1B-5603-4778-8192-84CDEECB49D2}" destId="{118A2751-5F97-4D67-8096-2B36AF81136F}" srcOrd="0" destOrd="0" parTransId="{5EAD1C3C-930D-4E23-B4ED-7EDC5382A2DC}" sibTransId="{F716E2E4-98F7-4529-861C-4A5C8C269396}"/>
    <dgm:cxn modelId="{D0DF3D72-E17F-4DCE-A0DC-298AE0284DB3}" srcId="{C6FAB30E-B497-49C7-8A80-757F0027FA32}" destId="{986B123B-9C8F-4F16-A31A-7CE500B0C631}" srcOrd="6" destOrd="0" parTransId="{08A3E94C-072F-4DE3-ADBF-C79AEDE20B12}" sibTransId="{9C758AD0-B6BA-4B1C-A3EC-10095CD370C0}"/>
    <dgm:cxn modelId="{2CB95392-3FE8-4BEE-B442-9DEA75E5DCE4}" srcId="{78CC2C55-B216-435A-BB65-899A86335007}" destId="{DF472973-CDD0-4B1B-894E-88D6814AEA5A}" srcOrd="0" destOrd="0" parTransId="{295A224D-0CCB-4D36-BA4F-A3DEB3D56598}" sibTransId="{BAAABABB-5ABC-401A-8337-726A14BA1AC5}"/>
    <dgm:cxn modelId="{3973DC1D-5D3B-41E1-AEB9-013AA84EF09E}" type="presOf" srcId="{F18145FD-A0CC-478D-8F3A-21F074909DAF}" destId="{92F1D55A-908E-47A9-A979-97CA3F17799D}" srcOrd="0" destOrd="1" presId="urn:microsoft.com/office/officeart/2005/8/layout/hList1"/>
    <dgm:cxn modelId="{48474692-EECF-410F-8D2F-E02B63603058}" type="presOf" srcId="{C38D5133-04FB-484E-9C2F-11FE3D75E8AB}" destId="{790C04BB-BE51-4C10-A22D-2B691A7087C7}" srcOrd="0" destOrd="0" presId="urn:microsoft.com/office/officeart/2005/8/layout/hList1"/>
    <dgm:cxn modelId="{F5C76485-C11E-4E95-AAD0-941300DADC7E}" srcId="{32502A1B-5603-4778-8192-84CDEECB49D2}" destId="{C6FAB30E-B497-49C7-8A80-757F0027FA32}" srcOrd="2" destOrd="0" parTransId="{2FA39670-9F99-403F-80FC-6417536B4622}" sibTransId="{7A5BDB45-5566-46F0-8251-91496219A034}"/>
    <dgm:cxn modelId="{68246003-DACB-49FE-8BC0-A6C9C9C810E8}" type="presOf" srcId="{4AEF44EB-50A3-42EE-B0F6-47E1F2503234}" destId="{863C5C5A-6FED-48E5-ADC0-68CF07368C39}" srcOrd="0" destOrd="2" presId="urn:microsoft.com/office/officeart/2005/8/layout/hList1"/>
    <dgm:cxn modelId="{CB8F29CD-B590-435D-A94C-9D3F8FA7908F}" srcId="{21B91B4A-F974-4B8B-B5CA-9E8C1D9848F5}" destId="{07D55D96-56AF-4566-87E4-3063C4B05C2E}" srcOrd="3" destOrd="0" parTransId="{9B85A1C0-4425-4D6A-A7AF-6EE98D7DDC88}" sibTransId="{9218BFD3-4D76-46C0-A7F9-5FDB01B3B931}"/>
    <dgm:cxn modelId="{7ECFFA9B-01BD-44C6-9907-44D6AE37AE62}" srcId="{21B91B4A-F974-4B8B-B5CA-9E8C1D9848F5}" destId="{359D9B1C-187C-4412-B642-6C1D34251DA2}" srcOrd="0" destOrd="0" parTransId="{314AD88C-20D4-471E-98B9-EBC0287E75A4}" sibTransId="{F03C8CD2-A173-418A-9915-6870DB75BABF}"/>
    <dgm:cxn modelId="{C89C17FA-EC43-4986-8DF1-791A62A5DBB1}" type="presParOf" srcId="{4A59CDC8-6C52-4579-9A13-742555DEDB02}" destId="{2ADD4D11-FE2C-424A-AC3B-D0A032322F62}" srcOrd="0" destOrd="0" presId="urn:microsoft.com/office/officeart/2005/8/layout/hList1"/>
    <dgm:cxn modelId="{2E3F91D9-B0A1-47EA-81FE-C92D771203EB}" type="presParOf" srcId="{2ADD4D11-FE2C-424A-AC3B-D0A032322F62}" destId="{A6897E93-E33B-478F-BB0E-51835618003A}" srcOrd="0" destOrd="0" presId="urn:microsoft.com/office/officeart/2005/8/layout/hList1"/>
    <dgm:cxn modelId="{15D628AD-BEC2-4369-9862-86D167D8BC70}" type="presParOf" srcId="{2ADD4D11-FE2C-424A-AC3B-D0A032322F62}" destId="{92F1D55A-908E-47A9-A979-97CA3F17799D}" srcOrd="1" destOrd="0" presId="urn:microsoft.com/office/officeart/2005/8/layout/hList1"/>
    <dgm:cxn modelId="{10FF9D26-167C-4C79-928C-B0F33D216117}" type="presParOf" srcId="{4A59CDC8-6C52-4579-9A13-742555DEDB02}" destId="{2071B553-05F7-470D-952A-A8F663120304}" srcOrd="1" destOrd="0" presId="urn:microsoft.com/office/officeart/2005/8/layout/hList1"/>
    <dgm:cxn modelId="{5135CC7B-2A35-4D97-9C6E-22AFA0083EE9}" type="presParOf" srcId="{4A59CDC8-6C52-4579-9A13-742555DEDB02}" destId="{B67B05FB-9110-4D2D-AA93-1946284CE043}" srcOrd="2" destOrd="0" presId="urn:microsoft.com/office/officeart/2005/8/layout/hList1"/>
    <dgm:cxn modelId="{51D6DC62-9724-4AE4-B641-051FCA1AE1AC}" type="presParOf" srcId="{B67B05FB-9110-4D2D-AA93-1946284CE043}" destId="{3335CF31-EC10-45E3-8844-21FBB127EAE7}" srcOrd="0" destOrd="0" presId="urn:microsoft.com/office/officeart/2005/8/layout/hList1"/>
    <dgm:cxn modelId="{43BFE4BF-1F96-49B4-9154-5F1F46F42EDF}" type="presParOf" srcId="{B67B05FB-9110-4D2D-AA93-1946284CE043}" destId="{863C5C5A-6FED-48E5-ADC0-68CF07368C39}" srcOrd="1" destOrd="0" presId="urn:microsoft.com/office/officeart/2005/8/layout/hList1"/>
    <dgm:cxn modelId="{7710B4E8-3DEC-4461-9181-6DA7EF80CEF3}" type="presParOf" srcId="{4A59CDC8-6C52-4579-9A13-742555DEDB02}" destId="{0D8CF739-32BC-404E-A436-9DFB7BD9341D}" srcOrd="3" destOrd="0" presId="urn:microsoft.com/office/officeart/2005/8/layout/hList1"/>
    <dgm:cxn modelId="{22E90C91-E32E-4DA7-B5CC-A4B7C8EB6098}" type="presParOf" srcId="{4A59CDC8-6C52-4579-9A13-742555DEDB02}" destId="{DA5621F6-8C21-49D1-9D89-9529E4EFEE6E}" srcOrd="4" destOrd="0" presId="urn:microsoft.com/office/officeart/2005/8/layout/hList1"/>
    <dgm:cxn modelId="{5E610131-8140-461B-9D3C-48AF623EF4FA}" type="presParOf" srcId="{DA5621F6-8C21-49D1-9D89-9529E4EFEE6E}" destId="{DF89113A-73A9-4FB9-84E9-A3102A4DFD52}" srcOrd="0" destOrd="0" presId="urn:microsoft.com/office/officeart/2005/8/layout/hList1"/>
    <dgm:cxn modelId="{85D5B45C-3EF4-4232-9A80-E376CA5077DF}" type="presParOf" srcId="{DA5621F6-8C21-49D1-9D89-9529E4EFEE6E}" destId="{646F145F-F1A7-44D8-BB63-F6CAEBF8BF3E}" srcOrd="1" destOrd="0" presId="urn:microsoft.com/office/officeart/2005/8/layout/hList1"/>
    <dgm:cxn modelId="{A47B6A42-31C7-4C71-9435-C1506709614C}" type="presParOf" srcId="{4A59CDC8-6C52-4579-9A13-742555DEDB02}" destId="{516AA955-4CAA-47C4-BCCE-8AD7C5C6A0D6}" srcOrd="5" destOrd="0" presId="urn:microsoft.com/office/officeart/2005/8/layout/hList1"/>
    <dgm:cxn modelId="{ACD32BF8-5CA9-4A8F-AB4F-9C2A2229ED58}" type="presParOf" srcId="{4A59CDC8-6C52-4579-9A13-742555DEDB02}" destId="{1D4B7B80-72D4-423B-A94A-F3F592847C56}" srcOrd="6" destOrd="0" presId="urn:microsoft.com/office/officeart/2005/8/layout/hList1"/>
    <dgm:cxn modelId="{FF6B6FA4-6AB9-427E-AAE7-8CC703C0B5B8}" type="presParOf" srcId="{1D4B7B80-72D4-423B-A94A-F3F592847C56}" destId="{790C04BB-BE51-4C10-A22D-2B691A7087C7}" srcOrd="0" destOrd="0" presId="urn:microsoft.com/office/officeart/2005/8/layout/hList1"/>
    <dgm:cxn modelId="{86A5AC43-8262-45B0-9451-EC56E64CFF26}" type="presParOf" srcId="{1D4B7B80-72D4-423B-A94A-F3F592847C56}" destId="{CB93CD10-AB49-4273-86BB-B87C9A3A152F}" srcOrd="1" destOrd="0" presId="urn:microsoft.com/office/officeart/2005/8/layout/hList1"/>
    <dgm:cxn modelId="{CA728EDE-AE9B-4402-8EA2-B57D1E2E898E}" type="presParOf" srcId="{4A59CDC8-6C52-4579-9A13-742555DEDB02}" destId="{64C813E8-2D2F-4FEB-A35F-2EDE8F91AEE7}" srcOrd="7" destOrd="0" presId="urn:microsoft.com/office/officeart/2005/8/layout/hList1"/>
    <dgm:cxn modelId="{A3544071-D0D9-4FB2-A837-7382E81678A4}" type="presParOf" srcId="{4A59CDC8-6C52-4579-9A13-742555DEDB02}" destId="{867F4077-5AF3-497F-AE62-53AA8AD9360C}" srcOrd="8" destOrd="0" presId="urn:microsoft.com/office/officeart/2005/8/layout/hList1"/>
    <dgm:cxn modelId="{765F417B-23B3-4384-BACB-01A3123D6DE3}" type="presParOf" srcId="{867F4077-5AF3-497F-AE62-53AA8AD9360C}" destId="{D65CAA00-D1D4-441B-A126-AEDE377422C2}" srcOrd="0" destOrd="0" presId="urn:microsoft.com/office/officeart/2005/8/layout/hList1"/>
    <dgm:cxn modelId="{C4D9754B-40BB-4E41-BF00-A68D068B43FB}" type="presParOf" srcId="{867F4077-5AF3-497F-AE62-53AA8AD9360C}" destId="{7B3CCDF1-2361-4909-B2D0-C8B89B8200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97E93-E33B-478F-BB0E-51835618003A}">
      <dsp:nvSpPr>
        <dsp:cNvPr id="0" name=""/>
        <dsp:cNvSpPr/>
      </dsp:nvSpPr>
      <dsp:spPr>
        <a:xfrm>
          <a:off x="0" y="0"/>
          <a:ext cx="1400863" cy="508781"/>
        </a:xfrm>
        <a:prstGeom prst="homePlate">
          <a:avLst/>
        </a:prstGeom>
        <a:solidFill>
          <a:srgbClr val="3333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Tasarlama Süreci</a:t>
          </a:r>
          <a:endParaRPr lang="en-US" sz="1400" kern="1200" dirty="0"/>
        </a:p>
      </dsp:txBody>
      <dsp:txXfrm>
        <a:off x="0" y="0"/>
        <a:ext cx="1273668" cy="508781"/>
      </dsp:txXfrm>
    </dsp:sp>
    <dsp:sp modelId="{92F1D55A-908E-47A9-A979-97CA3F17799D}">
      <dsp:nvSpPr>
        <dsp:cNvPr id="0" name=""/>
        <dsp:cNvSpPr/>
      </dsp:nvSpPr>
      <dsp:spPr>
        <a:xfrm>
          <a:off x="7464" y="508781"/>
          <a:ext cx="1400863" cy="2299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.....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……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…..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……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……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……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……</a:t>
          </a:r>
          <a:endParaRPr lang="en-US" sz="1400" kern="1200" dirty="0"/>
        </a:p>
      </dsp:txBody>
      <dsp:txXfrm>
        <a:off x="7464" y="508781"/>
        <a:ext cx="1400863" cy="2299530"/>
      </dsp:txXfrm>
    </dsp:sp>
    <dsp:sp modelId="{3335CF31-EC10-45E3-8844-21FBB127EAE7}">
      <dsp:nvSpPr>
        <dsp:cNvPr id="0" name=""/>
        <dsp:cNvSpPr/>
      </dsp:nvSpPr>
      <dsp:spPr>
        <a:xfrm>
          <a:off x="1588199" y="0"/>
          <a:ext cx="1400863" cy="508781"/>
        </a:xfrm>
        <a:prstGeom prst="homePlate">
          <a:avLst/>
        </a:prstGeom>
        <a:solidFill>
          <a:srgbClr val="3333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Planlama Süreci</a:t>
          </a:r>
          <a:endParaRPr lang="en-US" sz="1400" kern="1200" dirty="0"/>
        </a:p>
      </dsp:txBody>
      <dsp:txXfrm>
        <a:off x="1588199" y="0"/>
        <a:ext cx="1273668" cy="508781"/>
      </dsp:txXfrm>
    </dsp:sp>
    <dsp:sp modelId="{863C5C5A-6FED-48E5-ADC0-68CF07368C39}">
      <dsp:nvSpPr>
        <dsp:cNvPr id="0" name=""/>
        <dsp:cNvSpPr/>
      </dsp:nvSpPr>
      <dsp:spPr>
        <a:xfrm>
          <a:off x="1604449" y="508781"/>
          <a:ext cx="1400863" cy="2299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.....</a:t>
          </a:r>
          <a:endParaRPr lang="en-US" sz="14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00" kern="1200" smtClean="0"/>
            <a:t>……</a:t>
          </a:r>
          <a:endParaRPr lang="en-US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00" kern="1200" dirty="0" smtClean="0"/>
            <a:t>…..</a:t>
          </a:r>
          <a:endParaRPr lang="en-US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00" kern="1200" smtClean="0"/>
            <a:t>……</a:t>
          </a:r>
          <a:endParaRPr lang="en-US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00" kern="1200" smtClean="0"/>
            <a:t>……</a:t>
          </a:r>
          <a:endParaRPr lang="en-US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00" kern="1200" dirty="0" smtClean="0"/>
            <a:t>…</a:t>
          </a:r>
          <a:endParaRPr lang="en-US" sz="500" kern="1200" dirty="0"/>
        </a:p>
      </dsp:txBody>
      <dsp:txXfrm>
        <a:off x="1604449" y="508781"/>
        <a:ext cx="1400863" cy="2299530"/>
      </dsp:txXfrm>
    </dsp:sp>
    <dsp:sp modelId="{DF89113A-73A9-4FB9-84E9-A3102A4DFD52}">
      <dsp:nvSpPr>
        <dsp:cNvPr id="0" name=""/>
        <dsp:cNvSpPr/>
      </dsp:nvSpPr>
      <dsp:spPr>
        <a:xfrm>
          <a:off x="3185184" y="0"/>
          <a:ext cx="1400863" cy="508781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Uygulama ve Hizmet Süreci</a:t>
          </a:r>
          <a:endParaRPr lang="en-US" sz="1400" kern="1200" dirty="0"/>
        </a:p>
      </dsp:txBody>
      <dsp:txXfrm>
        <a:off x="3185184" y="0"/>
        <a:ext cx="1273668" cy="508781"/>
      </dsp:txXfrm>
    </dsp:sp>
    <dsp:sp modelId="{646F145F-F1A7-44D8-BB63-F6CAEBF8BF3E}">
      <dsp:nvSpPr>
        <dsp:cNvPr id="0" name=""/>
        <dsp:cNvSpPr/>
      </dsp:nvSpPr>
      <dsp:spPr>
        <a:xfrm>
          <a:off x="3201434" y="508781"/>
          <a:ext cx="1400863" cy="2299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.....</a:t>
          </a:r>
          <a:endParaRPr lang="en-US" sz="14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00" kern="1200" smtClean="0"/>
            <a:t>……</a:t>
          </a:r>
          <a:endParaRPr lang="en-US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00" kern="1200" smtClean="0"/>
            <a:t>…..</a:t>
          </a:r>
          <a:endParaRPr lang="en-US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00" kern="1200" smtClean="0"/>
            <a:t>……</a:t>
          </a:r>
          <a:endParaRPr lang="en-US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00" kern="1200" smtClean="0"/>
            <a:t>……</a:t>
          </a:r>
          <a:endParaRPr lang="en-US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00" kern="1200" smtClean="0"/>
            <a:t>……</a:t>
          </a:r>
          <a:endParaRPr lang="en-US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00" kern="1200" dirty="0" smtClean="0"/>
            <a:t>…</a:t>
          </a:r>
          <a:endParaRPr lang="en-US" sz="500" kern="1200" dirty="0"/>
        </a:p>
      </dsp:txBody>
      <dsp:txXfrm>
        <a:off x="3201434" y="508781"/>
        <a:ext cx="1400863" cy="2299530"/>
      </dsp:txXfrm>
    </dsp:sp>
    <dsp:sp modelId="{790C04BB-BE51-4C10-A22D-2B691A7087C7}">
      <dsp:nvSpPr>
        <dsp:cNvPr id="0" name=""/>
        <dsp:cNvSpPr/>
      </dsp:nvSpPr>
      <dsp:spPr>
        <a:xfrm>
          <a:off x="4782168" y="0"/>
          <a:ext cx="1400863" cy="508781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İzleme Süreci</a:t>
          </a:r>
          <a:endParaRPr lang="en-US" sz="1400" kern="1200" dirty="0"/>
        </a:p>
      </dsp:txBody>
      <dsp:txXfrm>
        <a:off x="4782168" y="0"/>
        <a:ext cx="1273668" cy="508781"/>
      </dsp:txXfrm>
    </dsp:sp>
    <dsp:sp modelId="{CB93CD10-AB49-4273-86BB-B87C9A3A152F}">
      <dsp:nvSpPr>
        <dsp:cNvPr id="0" name=""/>
        <dsp:cNvSpPr/>
      </dsp:nvSpPr>
      <dsp:spPr>
        <a:xfrm>
          <a:off x="4798418" y="508781"/>
          <a:ext cx="1400863" cy="2299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…..</a:t>
          </a:r>
          <a:endParaRPr lang="en-US" sz="1400" kern="1200" dirty="0"/>
        </a:p>
      </dsp:txBody>
      <dsp:txXfrm>
        <a:off x="4798418" y="508781"/>
        <a:ext cx="1400863" cy="2299530"/>
      </dsp:txXfrm>
    </dsp:sp>
    <dsp:sp modelId="{D65CAA00-D1D4-441B-A126-AEDE377422C2}">
      <dsp:nvSpPr>
        <dsp:cNvPr id="0" name=""/>
        <dsp:cNvSpPr/>
      </dsp:nvSpPr>
      <dsp:spPr>
        <a:xfrm>
          <a:off x="6379153" y="0"/>
          <a:ext cx="1400863" cy="508781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İyileştirme Süreci</a:t>
          </a:r>
          <a:endParaRPr lang="en-US" sz="1400" kern="1200" dirty="0"/>
        </a:p>
      </dsp:txBody>
      <dsp:txXfrm>
        <a:off x="6379153" y="0"/>
        <a:ext cx="1273668" cy="508781"/>
      </dsp:txXfrm>
    </dsp:sp>
    <dsp:sp modelId="{7B3CCDF1-2361-4909-B2D0-C8B89B8200FD}">
      <dsp:nvSpPr>
        <dsp:cNvPr id="0" name=""/>
        <dsp:cNvSpPr/>
      </dsp:nvSpPr>
      <dsp:spPr>
        <a:xfrm>
          <a:off x="6395403" y="508781"/>
          <a:ext cx="1400863" cy="2299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00" kern="1200" dirty="0" smtClean="0"/>
            <a:t>…</a:t>
          </a:r>
          <a:endParaRPr lang="en-US" sz="500" kern="1200" dirty="0"/>
        </a:p>
      </dsp:txBody>
      <dsp:txXfrm>
        <a:off x="6395403" y="508781"/>
        <a:ext cx="1400863" cy="2299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0556-D37F-4455-AB4A-6E50A3342574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FDCB-860B-42B0-A45D-82247C34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18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1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510"/>
            <a:ext cx="5607050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23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823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678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172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4876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10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9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1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14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3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9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89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0017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6205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1502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40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8168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3081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6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6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4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078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8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12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086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08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Grup Çalışmaları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515" y="3284984"/>
            <a:ext cx="7750969" cy="28162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>
                <a:solidFill>
                  <a:schemeClr val="accent2"/>
                </a:solidFill>
              </a:rPr>
              <a:t>Diler </a:t>
            </a:r>
            <a:r>
              <a:rPr lang="tr-TR" altLang="en-US" sz="2400" dirty="0" smtClean="0">
                <a:solidFill>
                  <a:schemeClr val="accent2"/>
                </a:solidFill>
              </a:rPr>
              <a:t>Aslan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Kalite Koordinatörü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Kalite Komisyonu Üyesi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</a:t>
            </a:r>
            <a:r>
              <a:rPr lang="tr-TR" altLang="en-US" sz="2000" dirty="0">
                <a:solidFill>
                  <a:schemeClr val="accent2"/>
                </a:solidFill>
              </a:rPr>
              <a:t>Kalite Yönetimi ve Veri </a:t>
            </a:r>
            <a:r>
              <a:rPr lang="tr-TR" altLang="en-US" sz="2000" dirty="0" smtClean="0">
                <a:solidFill>
                  <a:schemeClr val="accent2"/>
                </a:solidFill>
              </a:rPr>
              <a:t>Değerlendirme (KAVDEM) </a:t>
            </a:r>
            <a:r>
              <a:rPr lang="tr-TR" altLang="en-US" sz="2000" dirty="0">
                <a:solidFill>
                  <a:schemeClr val="accent2"/>
                </a:solidFill>
              </a:rPr>
              <a:t>Uygulama ve Araştırma Merkezi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Müdürü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Tıp Fakültesi Öğretim Üyesi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4697" y="872949"/>
          <a:ext cx="8266261" cy="5616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6261">
                  <a:extLst>
                    <a:ext uri="{9D8B030D-6E8A-4147-A177-3AD203B41FA5}">
                      <a16:colId xmlns:a16="http://schemas.microsoft.com/office/drawing/2014/main" val="4018202063"/>
                    </a:ext>
                  </a:extLst>
                </a:gridCol>
              </a:tblGrid>
              <a:tr h="7143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11- </a:t>
                      </a:r>
                      <a:r>
                        <a:rPr lang="en-US" sz="1600" b="1" u="none" strike="noStrike" dirty="0" err="1">
                          <a:effectLst/>
                        </a:rPr>
                        <a:t>Mezun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bilgileri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dağılımı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76" marR="2976" marT="2976" marB="0"/>
                </a:tc>
                <a:extLst>
                  <a:ext uri="{0D108BD9-81ED-4DB2-BD59-A6C34878D82A}">
                    <a16:rowId xmlns:a16="http://schemas.microsoft.com/office/drawing/2014/main" val="2836208275"/>
                  </a:ext>
                </a:extLst>
              </a:tr>
              <a:tr h="9306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İşe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yerleşmiş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2992885025"/>
                  </a:ext>
                </a:extLst>
              </a:tr>
              <a:tr h="9306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derneğine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üye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3653124328"/>
                  </a:ext>
                </a:extLst>
              </a:tr>
              <a:tr h="1601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12- (Normal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öğrenim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süresi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içinde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mezun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olan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sayısı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toplamı</a:t>
                      </a:r>
                      <a:r>
                        <a:rPr lang="en-US" sz="1600" b="1" u="none" strike="noStrike" dirty="0">
                          <a:effectLst/>
                        </a:rPr>
                        <a:t>) / (Normal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öğrenim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süresi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içinde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mezun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olması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gereken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sayısı</a:t>
                      </a:r>
                      <a:r>
                        <a:rPr lang="en-US" sz="1600" b="1" u="none" strike="noStrike" dirty="0">
                          <a:effectLst/>
                        </a:rPr>
                        <a:t>) </a:t>
                      </a:r>
                      <a:r>
                        <a:rPr lang="en-US" sz="1600" b="1" u="none" strike="noStrike" dirty="0" err="1">
                          <a:effectLst/>
                        </a:rPr>
                        <a:t>oranı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76" marR="2976" marT="2976" marB="0" anchor="ctr"/>
                </a:tc>
                <a:extLst>
                  <a:ext uri="{0D108BD9-81ED-4DB2-BD59-A6C34878D82A}">
                    <a16:rowId xmlns:a16="http://schemas.microsoft.com/office/drawing/2014/main" val="335388229"/>
                  </a:ext>
                </a:extLst>
              </a:tr>
              <a:tr h="250020">
                <a:tc>
                  <a:txBody>
                    <a:bodyPr/>
                    <a:lstStyle/>
                    <a:p>
                      <a:pPr marL="685800" lvl="1" indent="-228600" algn="l" fontAlgn="t"/>
                      <a:r>
                        <a:rPr lang="en-US" sz="1800" u="none" strike="noStrike" dirty="0" smtClean="0">
                          <a:effectLst/>
                        </a:rPr>
                        <a:t>1- (Normal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öğrenimsüresi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içinde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mezun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olan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önlisans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öğrenci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sayısı</a:t>
                      </a:r>
                      <a:r>
                        <a:rPr lang="en-US" sz="1800" u="none" strike="noStrike" dirty="0" smtClean="0">
                          <a:effectLst/>
                        </a:rPr>
                        <a:t>) / </a:t>
                      </a:r>
                      <a:r>
                        <a:rPr lang="tr-TR" sz="1800" u="none" strike="noStrike" dirty="0" smtClean="0">
                          <a:effectLst/>
                        </a:rPr>
                        <a:t>  </a:t>
                      </a:r>
                      <a:r>
                        <a:rPr lang="en-US" sz="1800" u="none" strike="noStrike" dirty="0" smtClean="0">
                          <a:effectLst/>
                        </a:rPr>
                        <a:t>(Normal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öğrenim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süresi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içinde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mezun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olması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gereken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önlisans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öğrenci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sayısı</a:t>
                      </a:r>
                      <a:r>
                        <a:rPr lang="en-US" sz="1800" u="none" strike="noStrike" dirty="0" smtClean="0">
                          <a:effectLst/>
                        </a:rPr>
                        <a:t>)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1199511331"/>
                  </a:ext>
                </a:extLst>
              </a:tr>
              <a:tr h="250020">
                <a:tc>
                  <a:txBody>
                    <a:bodyPr/>
                    <a:lstStyle/>
                    <a:p>
                      <a:pPr marL="742950" lvl="1" indent="-285750" algn="l" fontAlgn="t"/>
                      <a:r>
                        <a:rPr lang="en-US" sz="1800" u="none" strike="noStrike" dirty="0">
                          <a:effectLst/>
                        </a:rPr>
                        <a:t>2- (Normal </a:t>
                      </a:r>
                      <a:r>
                        <a:rPr lang="en-US" sz="1800" u="none" strike="noStrike" dirty="0" err="1">
                          <a:effectLst/>
                        </a:rPr>
                        <a:t>öğrenimsüresi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içinde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(Normal </a:t>
                      </a:r>
                      <a:r>
                        <a:rPr lang="en-US" sz="1800" u="none" strike="noStrike" dirty="0" err="1">
                          <a:effectLst/>
                        </a:rPr>
                        <a:t>öğrenimsüresi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içinde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olması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gereken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4052209580"/>
                  </a:ext>
                </a:extLst>
              </a:tr>
              <a:tr h="250020">
                <a:tc>
                  <a:txBody>
                    <a:bodyPr/>
                    <a:lstStyle/>
                    <a:p>
                      <a:pPr marL="685800" lvl="1" indent="-228600" algn="l" fontAlgn="t"/>
                      <a:r>
                        <a:rPr lang="en-US" sz="1800" u="none" strike="noStrike" dirty="0">
                          <a:effectLst/>
                        </a:rPr>
                        <a:t>3- (Normal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öğrenim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süresi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içinde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yüksek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(Normal </a:t>
                      </a:r>
                      <a:r>
                        <a:rPr lang="en-US" sz="1800" u="none" strike="noStrike" dirty="0" err="1">
                          <a:effectLst/>
                        </a:rPr>
                        <a:t>öğrenim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süresi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içinde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olması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gereken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1553165477"/>
                  </a:ext>
                </a:extLst>
              </a:tr>
              <a:tr h="250020">
                <a:tc>
                  <a:txBody>
                    <a:bodyPr/>
                    <a:lstStyle/>
                    <a:p>
                      <a:pPr marL="685800" lvl="1" indent="-228600" algn="l" fontAlgn="t"/>
                      <a:r>
                        <a:rPr lang="en-US" sz="1800" u="none" strike="noStrike" dirty="0">
                          <a:effectLst/>
                        </a:rPr>
                        <a:t>4- (Normal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öğrenim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süre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içinde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(Normal </a:t>
                      </a:r>
                      <a:r>
                        <a:rPr lang="en-US" sz="1800" u="none" strike="noStrike" dirty="0" err="1">
                          <a:effectLst/>
                        </a:rPr>
                        <a:t>öğrenimsüresi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içinde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olması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gereken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3137729211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marL="685800" lvl="1" indent="-228600" algn="l" fontAlgn="t"/>
                      <a:r>
                        <a:rPr lang="en-US" sz="1800" b="0" u="none" strike="noStrike" dirty="0">
                          <a:effectLst/>
                        </a:rPr>
                        <a:t>5- (Normal </a:t>
                      </a:r>
                      <a:r>
                        <a:rPr lang="en-US" sz="1800" b="0" u="none" strike="noStrike" dirty="0" err="1" smtClean="0">
                          <a:effectLst/>
                        </a:rPr>
                        <a:t>öğrenim</a:t>
                      </a:r>
                      <a:r>
                        <a:rPr lang="tr-TR" sz="1800" b="0" u="none" strike="noStrike" dirty="0" smtClean="0">
                          <a:effectLst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</a:rPr>
                        <a:t>süresi</a:t>
                      </a:r>
                      <a:r>
                        <a:rPr lang="en-US" sz="1800" b="0" u="none" strike="noStrike" dirty="0" smtClean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içinde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mezun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olan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öğrenci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sayısı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toplamı</a:t>
                      </a:r>
                      <a:r>
                        <a:rPr lang="en-US" sz="1800" b="0" u="none" strike="noStrike" dirty="0">
                          <a:effectLst/>
                        </a:rPr>
                        <a:t>) / (Normal </a:t>
                      </a:r>
                      <a:r>
                        <a:rPr lang="en-US" sz="1800" b="0" u="none" strike="noStrike" dirty="0" err="1" smtClean="0">
                          <a:effectLst/>
                        </a:rPr>
                        <a:t>öğrenim</a:t>
                      </a:r>
                      <a:r>
                        <a:rPr lang="tr-TR" sz="1800" b="0" u="none" strike="noStrike" dirty="0" smtClean="0">
                          <a:effectLst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</a:rPr>
                        <a:t>süresi</a:t>
                      </a:r>
                      <a:r>
                        <a:rPr lang="en-US" sz="1800" b="0" u="none" strike="noStrike" dirty="0" smtClean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içinde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mezun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olması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gereken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öğrenci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sayısı</a:t>
                      </a:r>
                      <a:r>
                        <a:rPr lang="en-US" sz="1800" b="0" u="none" strike="noStrike" dirty="0">
                          <a:effectLst/>
                        </a:rPr>
                        <a:t>) </a:t>
                      </a:r>
                      <a:r>
                        <a:rPr lang="en-US" sz="1800" b="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2434915388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13-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başına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düşen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derslik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alanı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76" marR="2976" marT="2976" marB="0"/>
                </a:tc>
                <a:extLst>
                  <a:ext uri="{0D108BD9-81ED-4DB2-BD59-A6C34878D82A}">
                    <a16:rowId xmlns:a16="http://schemas.microsoft.com/office/drawing/2014/main" val="3226128731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1- (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programlarındaki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toplamderslik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alanı</a:t>
                      </a:r>
                      <a:r>
                        <a:rPr lang="en-US" sz="1600" u="none" strike="noStrike" dirty="0" smtClean="0">
                          <a:effectLst/>
                        </a:rPr>
                        <a:t>)</a:t>
                      </a:r>
                      <a:r>
                        <a:rPr lang="tr-TR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/ 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) </a:t>
                      </a:r>
                      <a:r>
                        <a:rPr lang="en-US" sz="1600" u="none" strike="noStrike" dirty="0" err="1">
                          <a:effectLst/>
                        </a:rPr>
                        <a:t>oranı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3646110724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2- (</a:t>
                      </a:r>
                      <a:r>
                        <a:rPr lang="en-US" sz="1600" u="none" strike="noStrike" dirty="0" err="1">
                          <a:effectLst/>
                        </a:rPr>
                        <a:t>Önlisans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programlarındaki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toplamderslik</a:t>
                      </a:r>
                      <a:r>
                        <a:rPr lang="tr-TR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alanı</a:t>
                      </a:r>
                      <a:r>
                        <a:rPr lang="en-US" sz="1600" u="none" strike="noStrike" dirty="0">
                          <a:effectLst/>
                        </a:rPr>
                        <a:t>) / (</a:t>
                      </a:r>
                      <a:r>
                        <a:rPr lang="en-US" sz="1600" u="none" strike="noStrike" dirty="0" err="1">
                          <a:effectLst/>
                        </a:rPr>
                        <a:t>Önlisans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) </a:t>
                      </a:r>
                      <a:r>
                        <a:rPr lang="en-US" sz="1600" u="none" strike="noStrike" dirty="0" err="1">
                          <a:effectLst/>
                        </a:rPr>
                        <a:t>oranı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4068951369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3- (</a:t>
                      </a:r>
                      <a:r>
                        <a:rPr lang="en-US" sz="1800" u="none" strike="noStrike" dirty="0" err="1">
                          <a:effectLst/>
                        </a:rPr>
                        <a:t>Toplamderslik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alanı</a:t>
                      </a:r>
                      <a:r>
                        <a:rPr lang="en-US" sz="1800" u="none" strike="noStrike" dirty="0">
                          <a:effectLst/>
                        </a:rPr>
                        <a:t>) / (</a:t>
                      </a:r>
                      <a:r>
                        <a:rPr lang="en-US" sz="1800" u="none" strike="noStrike" dirty="0" err="1">
                          <a:effectLst/>
                        </a:rPr>
                        <a:t>Toplamöğrenci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2471459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70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451" y="884564"/>
          <a:ext cx="8712968" cy="5836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4018202063"/>
                    </a:ext>
                  </a:extLst>
                </a:gridCol>
              </a:tblGrid>
              <a:tr h="12441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14- </a:t>
                      </a:r>
                      <a:r>
                        <a:rPr lang="en-US" sz="14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başına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düşen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üniversite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kütüphanesindeki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kaynak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sayısı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76" marR="2976" marT="2976" marB="0"/>
                </a:tc>
                <a:extLst>
                  <a:ext uri="{0D108BD9-81ED-4DB2-BD59-A6C34878D82A}">
                    <a16:rowId xmlns:a16="http://schemas.microsoft.com/office/drawing/2014/main" val="1823352657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1- (</a:t>
                      </a:r>
                      <a:r>
                        <a:rPr lang="en-US" sz="1600" u="none" strike="noStrike" dirty="0" err="1">
                          <a:effectLst/>
                        </a:rPr>
                        <a:t>Kurumkütüphanesinde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mevcut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toplam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kaynak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) / (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) </a:t>
                      </a:r>
                      <a:r>
                        <a:rPr lang="en-US" sz="1600" u="none" strike="noStrike" dirty="0" err="1">
                          <a:effectLst/>
                        </a:rPr>
                        <a:t>oranı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302212082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15- </a:t>
                      </a:r>
                      <a:r>
                        <a:rPr lang="en-US" sz="14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Oranları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76" marR="2976" marT="2976" marB="0"/>
                </a:tc>
                <a:extLst>
                  <a:ext uri="{0D108BD9-81ED-4DB2-BD59-A6C34878D82A}">
                    <a16:rowId xmlns:a16="http://schemas.microsoft.com/office/drawing/2014/main" val="733971486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marL="571500" lvl="1" indent="-228600" algn="l" fontAlgn="t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Beşeri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bilimler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Lisansüstü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Programların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Öğretim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Elemanı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74732439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marL="571500" lvl="1" indent="-228600" algn="l" fontAlgn="t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Beşeri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bilimler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Lisansüstü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Programların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Öğretim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Üyesi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4153287241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marL="628650" lvl="1" indent="-285750" algn="l" fontAlgn="t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Doğa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Mühendislik</a:t>
                      </a:r>
                      <a:r>
                        <a:rPr lang="tr-T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bilimleri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Lisansüstü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Programların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Öğretim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Elemanı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3387215225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marL="628650" lvl="1" indent="-171450" algn="l" fontAlgn="t"/>
                      <a:r>
                        <a:rPr lang="en-US" sz="1600" u="none" strike="noStrike" dirty="0">
                          <a:effectLst/>
                        </a:rPr>
                        <a:t>4- </a:t>
                      </a:r>
                      <a:r>
                        <a:rPr lang="en-US" sz="1600" u="none" strike="noStrike" dirty="0" err="1">
                          <a:effectLst/>
                        </a:rPr>
                        <a:t>Doğa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Mühendislik</a:t>
                      </a:r>
                      <a:r>
                        <a:rPr lang="tr-TR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bilimleri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Lisansüstü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/ </a:t>
                      </a:r>
                      <a:r>
                        <a:rPr lang="en-US" sz="1600" u="none" strike="noStrike" dirty="0" err="1">
                          <a:effectLst/>
                        </a:rPr>
                        <a:t>Öğretim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Üyesi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230177746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5- </a:t>
                      </a:r>
                      <a:r>
                        <a:rPr lang="en-US" sz="1600" u="none" strike="noStrike" dirty="0" err="1">
                          <a:effectLst/>
                        </a:rPr>
                        <a:t>Sağlık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bilimleri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Lisansüstü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/ </a:t>
                      </a:r>
                      <a:r>
                        <a:rPr lang="en-US" sz="1600" u="none" strike="noStrike" dirty="0" err="1">
                          <a:effectLst/>
                        </a:rPr>
                        <a:t>Öğretim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Elemanı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1189349923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6- </a:t>
                      </a:r>
                      <a:r>
                        <a:rPr lang="en-US" sz="1600" u="none" strike="noStrike" dirty="0" err="1">
                          <a:effectLst/>
                        </a:rPr>
                        <a:t>Sağlık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bilimleri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Lisansüstü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/ </a:t>
                      </a:r>
                      <a:r>
                        <a:rPr lang="en-US" sz="1600" u="none" strike="noStrike" dirty="0" err="1">
                          <a:effectLst/>
                        </a:rPr>
                        <a:t>Öğretim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Üyesi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4182404939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7- </a:t>
                      </a:r>
                      <a:r>
                        <a:rPr lang="en-US" sz="1600" u="none" strike="noStrike" dirty="0" err="1">
                          <a:effectLst/>
                        </a:rPr>
                        <a:t>Önlisans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</a:rPr>
                        <a:t>Öğretim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Elemanı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1819835740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8- </a:t>
                      </a:r>
                      <a:r>
                        <a:rPr lang="en-US" sz="1600" u="none" strike="noStrike" dirty="0" err="1">
                          <a:effectLst/>
                        </a:rPr>
                        <a:t>Lisansüstü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Programlardaki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Programlarındaki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656204019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9- </a:t>
                      </a:r>
                      <a:r>
                        <a:rPr lang="en-US" sz="1600" u="none" strike="noStrike" dirty="0" err="1">
                          <a:effectLst/>
                        </a:rPr>
                        <a:t>Lisansüstü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Programlardaki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</a:rPr>
                        <a:t>Toplam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1049528019"/>
                  </a:ext>
                </a:extLst>
              </a:tr>
              <a:tr h="9306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>
                          <a:effectLst/>
                        </a:rPr>
                        <a:t>10- Öğrenci Sayısı/Öğretim Elemanı Sayısı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3617725543"/>
                  </a:ext>
                </a:extLst>
              </a:tr>
              <a:tr h="9306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>
                          <a:effectLst/>
                        </a:rPr>
                        <a:t>11- Doktora mezun sayısı/öğretimüyesi sayısı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3964815652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>
                          <a:effectLst/>
                        </a:rPr>
                        <a:t>12- Doktora programındaki öğrenci sayısı/öğretimüyesi sayısı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2204611659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>
                          <a:effectLst/>
                        </a:rPr>
                        <a:t>13- Yabancı Uyruklu Öğrenci Sayısı/Toplam Öğrenci Sayısı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905562780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>
                          <a:effectLst/>
                        </a:rPr>
                        <a:t>14- Yabancı Uyruklu Öğretimelemanı Sayısı/Toplam Öğretimelemanı Sayısı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2844763219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400" b="1" u="none" strike="noStrike" dirty="0">
                          <a:effectLst/>
                        </a:rPr>
                        <a:t>16- </a:t>
                      </a:r>
                      <a:r>
                        <a:rPr lang="en-US" sz="1400" b="1" u="none" strike="noStrike" dirty="0" err="1">
                          <a:effectLst/>
                        </a:rPr>
                        <a:t>Öğretim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Üyesi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Başına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Haftalık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Ortalama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Ders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Yükü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Miktarı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76" marR="2976" marT="2976" marB="0"/>
                </a:tc>
                <a:extLst>
                  <a:ext uri="{0D108BD9-81ED-4DB2-BD59-A6C34878D82A}">
                    <a16:rowId xmlns:a16="http://schemas.microsoft.com/office/drawing/2014/main" val="1529058428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1- </a:t>
                      </a:r>
                      <a:r>
                        <a:rPr lang="en-US" sz="1600" u="none" strike="noStrike" dirty="0" err="1">
                          <a:effectLst/>
                        </a:rPr>
                        <a:t>Ders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veren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kadrolu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elemanlarının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haftalık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ders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saati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sayısının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iki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dönemlik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ortalaması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184192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8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95536" y="1435581"/>
            <a:ext cx="83998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Akademik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program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paketlerinin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özellikle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ögretim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yöntemleri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ölçme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degerlendirme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yöntemleri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is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yükleri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açisindan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gözden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geçirilmesi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Iyi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uygulama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örnekleri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programlardaki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ögrenci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merkezli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ögrenme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öğretim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yöntemlerinin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yayginlastirilmasi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Ögretim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üyelerinin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egiticilik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becerilerinin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gelistirilmesine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sistematik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destek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Üniversite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düzeyinde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planlanan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mezun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izleme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degerlendirme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sisteminin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uygulamaya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konulmasi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Üniversite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genelinde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program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akreditasyon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çalismalarinin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yayginlastirilmasi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gelistirme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süreçlerine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dis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paydas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katilimlarinin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programlarda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yayginlastirilmasi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Raporu-2017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4211" y="1656021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Akademik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danismanlik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desteginin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güçlendirilmesi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ÇAP ve yandal programlarinin yayginlastirilmasi,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Kariyer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merkezinin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hale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getirilmesi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Üniversitenin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birimlerinde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staj-alan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uygulamasi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çalismalarinin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yönetimi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yapilandirilmasi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Seçmeli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sisteminin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gelistirilmesi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Kütüphane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kaynaklarinin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ögrenci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sayisinin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artisina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gelistirilmesi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Üniversite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yönetim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organlarinda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ögrenci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katiliminin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saglanmasi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Kinikli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yerleskesi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disindaki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ögrencilere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fiziksel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sosyal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sportif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kültürel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imkanlarin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saglanmasi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72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77" y="1303675"/>
            <a:ext cx="8381240" cy="3781509"/>
          </a:xfrm>
          <a:prstGeom prst="rect">
            <a:avLst/>
          </a:prstGeom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5486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Envanteri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375682"/>
            <a:ext cx="8758565" cy="37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619854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196752"/>
            <a:ext cx="892047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1800" y="2708920"/>
            <a:ext cx="3504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en-US" sz="2800" dirty="0" smtClean="0">
                <a:solidFill>
                  <a:srgbClr val="A50021"/>
                </a:solidFill>
              </a:rPr>
              <a:t>Grup Çalışmalarında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4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22" name="Diagram 21"/>
          <p:cNvGraphicFramePr/>
          <p:nvPr>
            <p:extLst/>
          </p:nvPr>
        </p:nvGraphicFramePr>
        <p:xfrm>
          <a:off x="683568" y="1196752"/>
          <a:ext cx="780373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70163" y="292860"/>
            <a:ext cx="4308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en-US" sz="2800" dirty="0" smtClean="0">
                <a:solidFill>
                  <a:srgbClr val="A50021"/>
                </a:solidFill>
              </a:rPr>
              <a:t>İş Süreci Yaşam Döngüsü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779912" y="1154758"/>
            <a:ext cx="1512168" cy="2778298"/>
          </a:xfrm>
          <a:prstGeom prst="round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6509" y="4522771"/>
            <a:ext cx="4572508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Eğitim-Öğretim </a:t>
            </a:r>
            <a:r>
              <a:rPr lang="tr-TR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Süreci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Araştırma-Geliştirme </a:t>
            </a:r>
            <a:r>
              <a:rPr lang="tr-TR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Süreci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Topluma </a:t>
            </a:r>
            <a:r>
              <a:rPr lang="tr-TR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Katkı Süreci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Uluslararasılaşma</a:t>
            </a:r>
            <a:r>
              <a:rPr lang="tr-TR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Süreci</a:t>
            </a:r>
            <a:endParaRPr lang="tr-TR" sz="20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 - Basamak 1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3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8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11522" y="2852936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Örnek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2" y="993650"/>
            <a:ext cx="8877756" cy="4870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90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23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89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31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11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26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512" y="620688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08 Mayıs 2019 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766102"/>
            <a:ext cx="8568952" cy="298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ct val="20000"/>
              </a:spcBef>
            </a:pP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Program: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14.00 - 14.30 Açılış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14.30 - 15.15 İş Süreci Akış </a:t>
            </a:r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Şeması Örneği </a:t>
            </a:r>
            <a:endParaRPr lang="tr-TR" sz="2400" dirty="0">
              <a:solidFill>
                <a:schemeClr val="accent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15.15 - 15.30 Ara ve İkram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</a:pP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15.30 - 16.30 Grup çalışmaları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</a:pP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16.30 - 17.00 Sorular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4424" y="1369318"/>
            <a:ext cx="4645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 Dokümantasyonu</a:t>
            </a:r>
            <a:endParaRPr lang="en-US" sz="3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rgbClr val="A50021"/>
                </a:solidFill>
                <a:latin typeface="+mj-lt"/>
              </a:rPr>
              <a:t>Eğitim Öğretim Uygulama ve </a:t>
            </a:r>
            <a:r>
              <a:rPr lang="tr-TR" altLang="en-US" sz="2400" dirty="0">
                <a:solidFill>
                  <a:srgbClr val="A50021"/>
                </a:solidFill>
                <a:latin typeface="+mj-lt"/>
              </a:rPr>
              <a:t>Hizmet </a:t>
            </a:r>
            <a:r>
              <a:rPr lang="tr-TR" altLang="en-US" sz="2400" dirty="0" smtClean="0">
                <a:solidFill>
                  <a:srgbClr val="A50021"/>
                </a:solidFill>
                <a:latin typeface="+mj-lt"/>
              </a:rPr>
              <a:t>Süreci</a:t>
            </a:r>
            <a:br>
              <a:rPr lang="tr-TR" altLang="en-US" sz="2400" dirty="0" smtClean="0">
                <a:solidFill>
                  <a:srgbClr val="A50021"/>
                </a:solidFill>
                <a:latin typeface="+mj-lt"/>
              </a:rPr>
            </a:br>
            <a:r>
              <a:rPr lang="tr-TR" altLang="en-US" sz="2400" dirty="0" smtClean="0">
                <a:solidFill>
                  <a:srgbClr val="A50021"/>
                </a:solidFill>
                <a:latin typeface="+mj-lt"/>
              </a:rPr>
              <a:t>SIPOC Diyagramı </a:t>
            </a:r>
            <a:endParaRPr lang="en-US" altLang="en-US" sz="24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9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Diyagramı-EÖ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36" y="5142609"/>
            <a:ext cx="8952695" cy="110773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35421"/>
              </p:ext>
            </p:extLst>
          </p:nvPr>
        </p:nvGraphicFramePr>
        <p:xfrm>
          <a:off x="251520" y="980728"/>
          <a:ext cx="853891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</a:t>
                      </a:r>
                    </a:p>
                    <a:p>
                      <a:endParaRPr lang="tr-TR" sz="2400" dirty="0" smtClean="0"/>
                    </a:p>
                    <a:p>
                      <a:endParaRPr lang="tr-TR" sz="2400" dirty="0" smtClean="0"/>
                    </a:p>
                    <a:p>
                      <a:endParaRPr lang="tr-TR" sz="2400" dirty="0" smtClean="0"/>
                    </a:p>
                    <a:p>
                      <a:endParaRPr lang="tr-TR" sz="2400" dirty="0" smtClean="0"/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  <p:sp>
        <p:nvSpPr>
          <p:cNvPr id="9" name="Up Arrow Callout 8"/>
          <p:cNvSpPr/>
          <p:nvPr/>
        </p:nvSpPr>
        <p:spPr>
          <a:xfrm>
            <a:off x="4018099" y="3963663"/>
            <a:ext cx="1368152" cy="11789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rgbClr val="A50021"/>
                </a:solidFill>
                <a:latin typeface="+mj-lt"/>
              </a:rPr>
              <a:t>Araştırma ve Geliştirme Uygulama ve Hizmet Süreci</a:t>
            </a:r>
            <a:br>
              <a:rPr lang="tr-TR" altLang="en-US" sz="2400" dirty="0" smtClean="0">
                <a:solidFill>
                  <a:srgbClr val="A50021"/>
                </a:solidFill>
                <a:latin typeface="+mj-lt"/>
              </a:rPr>
            </a:br>
            <a:r>
              <a:rPr lang="tr-TR" altLang="en-US" sz="2400" dirty="0" smtClean="0">
                <a:solidFill>
                  <a:srgbClr val="A50021"/>
                </a:solidFill>
                <a:latin typeface="+mj-lt"/>
              </a:rPr>
              <a:t>SIPOC Diyagramı </a:t>
            </a:r>
            <a:endParaRPr lang="en-US" altLang="en-US" sz="24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8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220899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Diyagramı-</a:t>
            </a:r>
            <a:r>
              <a:rPr lang="tr-TR" altLang="en-US" sz="3600" dirty="0" err="1" smtClean="0">
                <a:solidFill>
                  <a:srgbClr val="A50021"/>
                </a:solidFill>
                <a:latin typeface="+mj-lt"/>
              </a:rPr>
              <a:t>ArGe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63299"/>
              </p:ext>
            </p:extLst>
          </p:nvPr>
        </p:nvGraphicFramePr>
        <p:xfrm>
          <a:off x="251520" y="980728"/>
          <a:ext cx="853891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</a:t>
                      </a:r>
                    </a:p>
                    <a:p>
                      <a:endParaRPr lang="tr-TR" sz="2400" dirty="0" smtClean="0"/>
                    </a:p>
                    <a:p>
                      <a:endParaRPr lang="tr-TR" sz="2400" dirty="0" smtClean="0"/>
                    </a:p>
                    <a:p>
                      <a:endParaRPr lang="tr-TR" sz="2400" dirty="0" smtClean="0"/>
                    </a:p>
                    <a:p>
                      <a:endParaRPr lang="tr-TR" sz="2400" dirty="0" smtClean="0"/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3" y="4869161"/>
            <a:ext cx="9078867" cy="1330872"/>
          </a:xfrm>
          <a:prstGeom prst="rect">
            <a:avLst/>
          </a:prstGeom>
        </p:spPr>
      </p:pic>
      <p:sp>
        <p:nvSpPr>
          <p:cNvPr id="4" name="Up Arrow Callout 3"/>
          <p:cNvSpPr/>
          <p:nvPr/>
        </p:nvSpPr>
        <p:spPr>
          <a:xfrm>
            <a:off x="3995936" y="3645023"/>
            <a:ext cx="1368152" cy="11789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2400" dirty="0">
                <a:solidFill>
                  <a:srgbClr val="A50021"/>
                </a:solidFill>
                <a:latin typeface="+mj-lt"/>
              </a:rPr>
              <a:t>Topluma Katkı </a:t>
            </a:r>
            <a:r>
              <a:rPr lang="tr-TR" altLang="en-US" sz="2400" dirty="0" smtClean="0">
                <a:solidFill>
                  <a:srgbClr val="A50021"/>
                </a:solidFill>
                <a:latin typeface="+mj-lt"/>
              </a:rPr>
              <a:t>Süreci (Uygulama ve Hizmet)</a:t>
            </a:r>
            <a:br>
              <a:rPr lang="tr-TR" altLang="en-US" sz="2400" dirty="0" smtClean="0">
                <a:solidFill>
                  <a:srgbClr val="A50021"/>
                </a:solidFill>
                <a:latin typeface="+mj-lt"/>
              </a:rPr>
            </a:br>
            <a:r>
              <a:rPr lang="tr-TR" altLang="en-US" sz="2400" dirty="0" smtClean="0">
                <a:solidFill>
                  <a:srgbClr val="A50021"/>
                </a:solidFill>
                <a:latin typeface="+mj-lt"/>
              </a:rPr>
              <a:t>SIPOC Diyagramı </a:t>
            </a:r>
            <a:endParaRPr lang="en-US" altLang="en-US" sz="24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5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2400" dirty="0" err="1">
                <a:solidFill>
                  <a:srgbClr val="A50021"/>
                </a:solidFill>
                <a:latin typeface="+mj-lt"/>
              </a:rPr>
              <a:t>Uluslararasılaşma</a:t>
            </a:r>
            <a:r>
              <a:rPr lang="tr-TR" altLang="en-US" sz="2400" dirty="0">
                <a:solidFill>
                  <a:srgbClr val="A50021"/>
                </a:solidFill>
                <a:latin typeface="+mj-lt"/>
              </a:rPr>
              <a:t> </a:t>
            </a:r>
            <a:r>
              <a:rPr lang="tr-TR" altLang="en-US" sz="2400" dirty="0" smtClean="0">
                <a:solidFill>
                  <a:srgbClr val="A50021"/>
                </a:solidFill>
                <a:latin typeface="+mj-lt"/>
              </a:rPr>
              <a:t>Süreci (Uygulama ve Hizmet)</a:t>
            </a:r>
            <a:br>
              <a:rPr lang="tr-TR" altLang="en-US" sz="2400" dirty="0" smtClean="0">
                <a:solidFill>
                  <a:srgbClr val="A50021"/>
                </a:solidFill>
                <a:latin typeface="+mj-lt"/>
              </a:rPr>
            </a:br>
            <a:r>
              <a:rPr lang="tr-TR" altLang="en-US" sz="2400" dirty="0" smtClean="0">
                <a:solidFill>
                  <a:srgbClr val="A50021"/>
                </a:solidFill>
                <a:latin typeface="+mj-lt"/>
              </a:rPr>
              <a:t>SIPOC Diyagramı </a:t>
            </a:r>
            <a:endParaRPr lang="en-US" altLang="en-US" sz="24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1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1BC10D-532C-4E18-8A15-C36E1DFF0DB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115616" y="2564904"/>
            <a:ext cx="70437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en-US" sz="2800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altLang="en-US" sz="2800" dirty="0" err="1" smtClean="0">
                <a:solidFill>
                  <a:srgbClr val="C00000"/>
                </a:solidFill>
                <a:latin typeface="+mj-lt"/>
              </a:rPr>
              <a:t>eşekkürler</a:t>
            </a:r>
            <a:endParaRPr lang="tr-TR" altLang="en-US" sz="2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915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35896" y="192512"/>
            <a:ext cx="2232248" cy="83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tr-TR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Gruplar</a:t>
            </a:r>
            <a:endParaRPr lang="en-US" altLang="tr-TR" sz="28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75656" y="1556792"/>
            <a:ext cx="4572508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Eğitim-Öğretim </a:t>
            </a:r>
            <a:r>
              <a:rPr lang="tr-TR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Süreci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Araştırma-Geliştirme </a:t>
            </a:r>
            <a:r>
              <a:rPr lang="tr-TR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Süreci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Topluma </a:t>
            </a:r>
            <a:r>
              <a:rPr lang="tr-TR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Katkı Süreci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Uluslararasılaşma</a:t>
            </a:r>
            <a:r>
              <a:rPr lang="tr-TR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Süreci</a:t>
            </a:r>
            <a:endParaRPr lang="tr-TR" sz="20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78123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 haritasının hazırlanmasında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SIPOC Diyagramı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CATWOE Analizi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Grupların süreç haritalarını hazırlamaları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512" y="366054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İçerik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08 Mayıs 2019 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74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Grup Çalışmaları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772816"/>
            <a:ext cx="6815100" cy="2664296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Büyük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kağıtları</a:t>
            </a:r>
          </a:p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</a:t>
            </a:r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Kağıt kalemleri (Keçe Kalemler)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Kurşun Kalemler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Çift taraflı yapıştırıcılar</a:t>
            </a: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764704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Her Çalışma Grubu Çalışma Dosyasında bulunan bilgiler</a:t>
            </a:r>
            <a:endParaRPr lang="tr-TR" altLang="en-US" sz="3200" kern="0" dirty="0" smtClean="0">
              <a:solidFill>
                <a:srgbClr val="A5002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988840"/>
            <a:ext cx="7812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Mevzuat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Stratejik Plan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 İç Değerlendirme Süreci Kurum Göstergeleri (2015, 2016, 2017, 2018)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 Değerlendirme raporları (2015, 2016, 2017, 2018)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Dış Değerlendirme geribildirim raporu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5384" y="5226912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bilgiler süreçlerle ilişkilendirilmelidir</a:t>
            </a:r>
            <a:endParaRPr lang="tr-TR" sz="24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4211" y="819116"/>
          <a:ext cx="8362950" cy="5897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62950">
                  <a:extLst>
                    <a:ext uri="{9D8B030D-6E8A-4147-A177-3AD203B41FA5}">
                      <a16:colId xmlns:a16="http://schemas.microsoft.com/office/drawing/2014/main" val="351148647"/>
                    </a:ext>
                  </a:extLst>
                </a:gridCol>
              </a:tblGrid>
              <a:tr h="136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3- </a:t>
                      </a:r>
                      <a:r>
                        <a:rPr lang="en-US" sz="1800" b="1" u="none" strike="noStrike" dirty="0" err="1">
                          <a:effectLst/>
                        </a:rPr>
                        <a:t>Eğitim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ve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Öğretim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44" marR="3044" marT="3044" marB="0"/>
                </a:tc>
                <a:extLst>
                  <a:ext uri="{0D108BD9-81ED-4DB2-BD59-A6C34878D82A}">
                    <a16:rowId xmlns:a16="http://schemas.microsoft.com/office/drawing/2014/main" val="870939209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1- </a:t>
                      </a:r>
                      <a:r>
                        <a:rPr lang="en-US" sz="1600" b="1" u="none" strike="noStrike" dirty="0" err="1">
                          <a:effectLst/>
                        </a:rPr>
                        <a:t>Eğitim-Öğretim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Kadrosu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341423720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Kurumda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eğiticilerin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eğitimine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yönelik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düzenlenen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4138946725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</a:t>
                      </a:r>
                      <a:r>
                        <a:rPr lang="en-US" sz="1800" u="none" strike="noStrike" dirty="0" err="1">
                          <a:effectLst/>
                        </a:rPr>
                        <a:t>Kurumda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eğiticilerin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eğitimi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kapsamında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eğitim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alan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üyesi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981899322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Kurumda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yürütülen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eğiticilerin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eğitimi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programından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memnuniyet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oranı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(%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olarak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546605411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2-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Programların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Sürekli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İzlenmesi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ve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Güncellenmesi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699785547"/>
                  </a:ext>
                </a:extLst>
              </a:tr>
              <a:tr h="9516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Akredite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program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42134712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</a:t>
                      </a:r>
                      <a:r>
                        <a:rPr lang="en-US" sz="1800" u="none" strike="noStrike" dirty="0" err="1">
                          <a:effectLst/>
                        </a:rPr>
                        <a:t>Akredite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olmayan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programlarda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sürekli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iyileştirme</a:t>
                      </a:r>
                      <a:r>
                        <a:rPr lang="en-US" sz="1800" u="none" strike="noStrike" dirty="0">
                          <a:effectLst/>
                        </a:rPr>
                        <a:t> (PUKÖ) </a:t>
                      </a:r>
                      <a:r>
                        <a:rPr lang="en-US" sz="1800" u="none" strike="noStrike" dirty="0" err="1">
                          <a:effectLst/>
                        </a:rPr>
                        <a:t>çevrimlerini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kapatan</a:t>
                      </a:r>
                      <a:r>
                        <a:rPr lang="en-US" sz="1800" u="none" strike="noStrike" dirty="0">
                          <a:effectLst/>
                        </a:rPr>
                        <a:t> program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697597593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3-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Programların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Tasarımı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ve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Onayı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078085361"/>
                  </a:ext>
                </a:extLst>
              </a:tr>
              <a:tr h="252017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(</a:t>
                      </a:r>
                      <a:r>
                        <a:rPr lang="en-US" sz="1800" u="none" strike="noStrike" dirty="0" smtClean="0">
                          <a:effectLst/>
                        </a:rPr>
                        <a:t>Program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bilgi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paketini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tamamlamış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Kurumun</a:t>
                      </a:r>
                      <a:r>
                        <a:rPr lang="en-US" sz="1800" u="none" strike="noStrike" dirty="0">
                          <a:effectLst/>
                        </a:rPr>
                        <a:t> web </a:t>
                      </a:r>
                      <a:r>
                        <a:rPr lang="en-US" sz="1800" u="none" strike="noStrike" dirty="0" err="1">
                          <a:effectLst/>
                        </a:rPr>
                        <a:t>sayfasından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izlenebilen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ÖnLisans</a:t>
                      </a:r>
                      <a:r>
                        <a:rPr lang="en-US" sz="1800" u="none" strike="noStrike" dirty="0" smtClean="0">
                          <a:effectLst/>
                        </a:rPr>
                        <a:t>/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Lisans</a:t>
                      </a:r>
                      <a:r>
                        <a:rPr lang="en-US" sz="1800" u="none" strike="noStrike" dirty="0" smtClean="0">
                          <a:effectLst/>
                        </a:rPr>
                        <a:t>/YL/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Doktora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</a:t>
                      </a:r>
                      <a:r>
                        <a:rPr lang="en-US" sz="1800" u="none" strike="noStrike" dirty="0" err="1">
                          <a:effectLst/>
                        </a:rPr>
                        <a:t>toplamprogramı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'</a:t>
                      </a:r>
                      <a:r>
                        <a:rPr lang="en-US" sz="1800" u="none" strike="noStrike" dirty="0" err="1">
                          <a:effectLst/>
                        </a:rPr>
                        <a:t>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910686698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2- </a:t>
                      </a:r>
                      <a:r>
                        <a:rPr lang="en-US" sz="1600" u="none" strike="noStrike" dirty="0" err="1">
                          <a:effectLst/>
                        </a:rPr>
                        <a:t>İş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yükü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teme</a:t>
                      </a:r>
                      <a:r>
                        <a:rPr lang="en-US" sz="1600" u="none" strike="noStrike" dirty="0">
                          <a:effectLst/>
                        </a:rPr>
                        <a:t> li </a:t>
                      </a:r>
                      <a:r>
                        <a:rPr lang="en-US" sz="1600" u="none" strike="noStrike" dirty="0" err="1">
                          <a:effectLst/>
                        </a:rPr>
                        <a:t>kredi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çalışmalarını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geri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bildirimlerini</a:t>
                      </a:r>
                      <a:r>
                        <a:rPr lang="en-US" sz="1600" u="none" strike="noStrike" dirty="0">
                          <a:effectLst/>
                        </a:rPr>
                        <a:t> de </a:t>
                      </a:r>
                      <a:r>
                        <a:rPr lang="en-US" sz="1600" u="none" strike="noStrike" dirty="0" err="1">
                          <a:effectLst/>
                        </a:rPr>
                        <a:t>alarak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tamamlamış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Kurumun</a:t>
                      </a:r>
                      <a:r>
                        <a:rPr lang="en-US" sz="1600" u="none" strike="noStrike" dirty="0">
                          <a:effectLst/>
                        </a:rPr>
                        <a:t> web </a:t>
                      </a:r>
                      <a:r>
                        <a:rPr lang="en-US" sz="1600" u="none" strike="noStrike" dirty="0" err="1">
                          <a:effectLst/>
                        </a:rPr>
                        <a:t>sayfasından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izlenebilen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677340301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3- </a:t>
                      </a:r>
                      <a:r>
                        <a:rPr lang="en-US" sz="1800" u="none" strike="noStrike" dirty="0" err="1">
                          <a:effectLst/>
                        </a:rPr>
                        <a:t>Öğrencilerin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kayıtlı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oldukları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programdan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memnuniyet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r>
                        <a:rPr lang="en-US" sz="1800" u="none" strike="noStrike" dirty="0">
                          <a:effectLst/>
                        </a:rPr>
                        <a:t> (% </a:t>
                      </a:r>
                      <a:r>
                        <a:rPr lang="en-US" sz="1800" u="none" strike="noStrike" dirty="0" err="1">
                          <a:effectLst/>
                        </a:rPr>
                        <a:t>olarak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514489592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4- </a:t>
                      </a:r>
                      <a:r>
                        <a:rPr lang="en-US" sz="1600" b="1" u="none" strike="noStrike" dirty="0" err="1">
                          <a:effectLst/>
                        </a:rPr>
                        <a:t>Lisans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kabul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edilen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öğrencilerin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niteliği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1568958383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Programlarına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giriş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sıralamasının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ortalaması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775907651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(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programlarını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kazanan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</a:t>
                      </a:r>
                      <a:r>
                        <a:rPr lang="en-US" sz="1800" u="none" strike="noStrike" dirty="0" err="1">
                          <a:effectLst/>
                        </a:rPr>
                        <a:t>Tercihleri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arasında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ilgili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başvuran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020933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3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8064" y="902919"/>
          <a:ext cx="7704856" cy="5818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351148647"/>
                    </a:ext>
                  </a:extLst>
                </a:gridCol>
              </a:tblGrid>
              <a:tr h="136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>
                          <a:effectLst/>
                        </a:rPr>
                        <a:t>3- Eğitim ve Öğretim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44" marR="3044" marT="3044" marB="0"/>
                </a:tc>
                <a:extLst>
                  <a:ext uri="{0D108BD9-81ED-4DB2-BD59-A6C34878D82A}">
                    <a16:rowId xmlns:a16="http://schemas.microsoft.com/office/drawing/2014/main" val="870939209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b="1" u="none" strike="noStrike" dirty="0">
                          <a:effectLst/>
                        </a:rPr>
                        <a:t>5- Lisans programlarında yan dal ve çift ana dal program oranı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131313801"/>
                  </a:ext>
                </a:extLst>
              </a:tr>
              <a:tr h="9516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Çift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dala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izin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veren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738376009"/>
                  </a:ext>
                </a:extLst>
              </a:tr>
              <a:tr h="95166">
                <a:tc>
                  <a:txBody>
                    <a:bodyPr/>
                    <a:lstStyle/>
                    <a:p>
                      <a:pPr lvl="1" algn="l" fontAlgn="t"/>
                      <a:r>
                        <a:rPr lang="sv-SE" sz="1800" u="none" strike="noStrike" dirty="0">
                          <a:effectLst/>
                        </a:rPr>
                        <a:t>2- Yan dala izin veren lisans programı sayısı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614136574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6- </a:t>
                      </a:r>
                      <a:r>
                        <a:rPr lang="en-US" sz="1600" b="1" u="none" strike="noStrike" dirty="0" err="1">
                          <a:effectLst/>
                        </a:rPr>
                        <a:t>Lisans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programlarında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yan</a:t>
                      </a:r>
                      <a:r>
                        <a:rPr lang="en-US" sz="1600" b="1" u="none" strike="noStrike" dirty="0">
                          <a:effectLst/>
                        </a:rPr>
                        <a:t> dal </a:t>
                      </a:r>
                      <a:r>
                        <a:rPr lang="en-US" sz="1600" b="1" u="none" strike="noStrike" dirty="0" err="1">
                          <a:effectLst/>
                        </a:rPr>
                        <a:t>ve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çift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ana</a:t>
                      </a:r>
                      <a:r>
                        <a:rPr lang="en-US" sz="1600" b="1" u="none" strike="noStrike" dirty="0">
                          <a:effectLst/>
                        </a:rPr>
                        <a:t> dal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programlarına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katılan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oranı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1468866156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1. </a:t>
                      </a:r>
                      <a:r>
                        <a:rPr lang="en-US" sz="1600" u="none" strike="noStrike" dirty="0" err="1">
                          <a:effectLst/>
                        </a:rPr>
                        <a:t>Çift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anadal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953043357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Yan dal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306276709"/>
                  </a:ext>
                </a:extLst>
              </a:tr>
              <a:tr h="7913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3. </a:t>
                      </a:r>
                      <a:r>
                        <a:rPr lang="en-US" sz="1600" u="none" strike="noStrike" dirty="0" err="1">
                          <a:effectLst/>
                        </a:rPr>
                        <a:t>Çift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anadal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yapan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367705985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4. Yan dal </a:t>
                      </a:r>
                      <a:r>
                        <a:rPr lang="en-US" sz="1600" u="none" strike="noStrike" dirty="0" err="1">
                          <a:effectLst/>
                        </a:rPr>
                        <a:t>yapan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oranı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707657641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7- </a:t>
                      </a:r>
                      <a:r>
                        <a:rPr lang="en-US" sz="1600" b="1" u="none" strike="noStrike" dirty="0" err="1">
                          <a:effectLst/>
                        </a:rPr>
                        <a:t>Yüksek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Lisans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71062762"/>
                  </a:ext>
                </a:extLst>
              </a:tr>
              <a:tr h="9516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Yüksek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mezuniyet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81623712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(</a:t>
                      </a:r>
                      <a:r>
                        <a:rPr lang="en-US" sz="1800" u="none" strike="noStrike" dirty="0" err="1">
                          <a:effectLst/>
                        </a:rPr>
                        <a:t>Yüksek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kabul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edilen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</a:t>
                      </a:r>
                      <a:r>
                        <a:rPr lang="en-US" sz="1800" u="none" strike="noStrike" dirty="0" err="1">
                          <a:effectLst/>
                        </a:rPr>
                        <a:t>Yüksek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başvuran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683246622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8- </a:t>
                      </a:r>
                      <a:r>
                        <a:rPr lang="en-US" sz="1600" b="1" u="none" strike="noStrike" dirty="0" err="1">
                          <a:effectLst/>
                        </a:rPr>
                        <a:t>Doktora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910657678"/>
                  </a:ext>
                </a:extLst>
              </a:tr>
              <a:tr h="9516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mezuniyet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304864602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(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programlarına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kabul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edilen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programlarına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başvuran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334514677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9- </a:t>
                      </a:r>
                      <a:r>
                        <a:rPr lang="en-US" sz="1600" b="1" u="none" strike="noStrike" dirty="0" err="1">
                          <a:effectLst/>
                        </a:rPr>
                        <a:t>Disiplinlerarası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lisansüstü</a:t>
                      </a:r>
                      <a:r>
                        <a:rPr lang="en-US" sz="1600" b="1" u="none" strike="noStrike" dirty="0">
                          <a:effectLst/>
                        </a:rPr>
                        <a:t> program </a:t>
                      </a:r>
                      <a:r>
                        <a:rPr lang="en-US" sz="1600" b="1" u="none" strike="noStrike" dirty="0" err="1">
                          <a:effectLst/>
                        </a:rPr>
                        <a:t>oranı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1851904631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Disiplinlerarası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tezli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yüksek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program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78003385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</a:t>
                      </a:r>
                      <a:r>
                        <a:rPr lang="en-US" sz="1800" u="none" strike="noStrike" dirty="0" err="1">
                          <a:effectLst/>
                        </a:rPr>
                        <a:t>Disiplinlerarası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tezsiz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yüksek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program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488449528"/>
                  </a:ext>
                </a:extLst>
              </a:tr>
              <a:tr h="60874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3- </a:t>
                      </a:r>
                      <a:r>
                        <a:rPr lang="en-US" sz="1800" u="none" strike="noStrike" dirty="0" err="1">
                          <a:effectLst/>
                        </a:rPr>
                        <a:t>Disiplinlerarası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toplam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doktora</a:t>
                      </a:r>
                      <a:r>
                        <a:rPr lang="en-US" sz="1800" u="none" strike="noStrike" dirty="0" smtClean="0">
                          <a:effectLst/>
                        </a:rPr>
                        <a:t> program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683300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8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28725</TotalTime>
  <Words>2280</Words>
  <Application>Microsoft Office PowerPoint</Application>
  <PresentationFormat>On-screen Show (4:3)</PresentationFormat>
  <Paragraphs>479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Tahoma</vt:lpstr>
      <vt:lpstr>Times New Roman</vt:lpstr>
      <vt:lpstr>Varsayılan Tasarım</vt:lpstr>
      <vt:lpstr>Custom Design</vt:lpstr>
      <vt:lpstr>Süreç Dokümantasyonu Eğitimi Grup Çalışmaları</vt:lpstr>
      <vt:lpstr>“En iyi süreç tanımlamayı ve dokümantasyonunu  işi yapan oluşturur»</vt:lpstr>
      <vt:lpstr>PowerPoint Presentation</vt:lpstr>
      <vt:lpstr>PowerPoint Presentation</vt:lpstr>
      <vt:lpstr>PowerPoint Presentation</vt:lpstr>
      <vt:lpstr>Grup Çalışmaları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SIPOC Diyagramı - Basamak 1</vt:lpstr>
      <vt:lpstr>CATWOE Analizi</vt:lpstr>
      <vt:lpstr>SIPOC Diyagramının Hazırlanması</vt:lpstr>
      <vt:lpstr>Örnek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Eğitim Öğretim Uygulama ve Hizmet Süreci SIPOC Diyagramı </vt:lpstr>
      <vt:lpstr>SIPOC Diyagramı-EÖ</vt:lpstr>
      <vt:lpstr>Araştırma ve Geliştirme Uygulama ve Hizmet Süreci SIPOC Diyagramı </vt:lpstr>
      <vt:lpstr>SIPOC Diyagramı-ArGe</vt:lpstr>
      <vt:lpstr>Topluma Katkı Süreci (Uygulama ve Hizmet) SIPOC Diyagramı </vt:lpstr>
      <vt:lpstr>Uluslararasılaşma Süreci (Uygulama ve Hizmet) SIPOC Diyagramı </vt:lpstr>
      <vt:lpstr>CATWOE Analizi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2229</cp:revision>
  <cp:lastPrinted>2019-05-06T17:02:28Z</cp:lastPrinted>
  <dcterms:created xsi:type="dcterms:W3CDTF">2003-01-15T18:41:07Z</dcterms:created>
  <dcterms:modified xsi:type="dcterms:W3CDTF">2019-05-08T10:02:04Z</dcterms:modified>
</cp:coreProperties>
</file>