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3.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4.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5.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notesSlides/notesSlide6.xml" ContentType="application/vnd.openxmlformats-officedocument.presentationml.notesSlide+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9"/>
  </p:notesMasterIdLst>
  <p:sldIdLst>
    <p:sldId id="256" r:id="rId3"/>
    <p:sldId id="794" r:id="rId4"/>
    <p:sldId id="777" r:id="rId5"/>
    <p:sldId id="796" r:id="rId6"/>
    <p:sldId id="797" r:id="rId7"/>
    <p:sldId id="798" r:id="rId8"/>
    <p:sldId id="799" r:id="rId9"/>
    <p:sldId id="800" r:id="rId10"/>
    <p:sldId id="801" r:id="rId11"/>
    <p:sldId id="802" r:id="rId12"/>
    <p:sldId id="803" r:id="rId13"/>
    <p:sldId id="804" r:id="rId14"/>
    <p:sldId id="805" r:id="rId15"/>
    <p:sldId id="806" r:id="rId16"/>
    <p:sldId id="807" r:id="rId17"/>
    <p:sldId id="808" r:id="rId18"/>
    <p:sldId id="809" r:id="rId19"/>
    <p:sldId id="810" r:id="rId20"/>
    <p:sldId id="811" r:id="rId21"/>
    <p:sldId id="812" r:id="rId22"/>
    <p:sldId id="813" r:id="rId23"/>
    <p:sldId id="814" r:id="rId24"/>
    <p:sldId id="815" r:id="rId25"/>
    <p:sldId id="783" r:id="rId26"/>
    <p:sldId id="816" r:id="rId27"/>
    <p:sldId id="793" r:id="rId2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66FF"/>
    <a:srgbClr val="A3FBFB"/>
    <a:srgbClr val="00FFCC"/>
    <a:srgbClr val="339966"/>
    <a:srgbClr val="181A72"/>
    <a:srgbClr val="A50021"/>
    <a:srgbClr val="CC3300"/>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87156" autoAdjust="0"/>
  </p:normalViewPr>
  <p:slideViewPr>
    <p:cSldViewPr>
      <p:cViewPr varScale="1">
        <p:scale>
          <a:sx n="76" d="100"/>
          <a:sy n="76" d="100"/>
        </p:scale>
        <p:origin x="1627"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rgbClr val="333399"/>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rgbClr val="333399"/>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359D9B1C-187C-4412-B642-6C1D34251DA2}">
      <dgm:prSet phldrT="[Text]" custT="1"/>
      <dgm:spPr/>
      <dgm:t>
        <a:bodyPr/>
        <a:lstStyle/>
        <a:p>
          <a:r>
            <a:rPr lang="tr-TR" sz="1400" dirty="0" smtClean="0"/>
            <a:t>Araştırma fonu sağlanır</a:t>
          </a:r>
          <a:endParaRPr lang="en-US" sz="1400" dirty="0"/>
        </a:p>
      </dgm:t>
    </dgm:pt>
    <dgm:pt modelId="{314AD88C-20D4-471E-98B9-EBC0287E75A4}" type="parTrans" cxnId="{7ECFFA9B-01BD-44C6-9907-44D6AE37AE62}">
      <dgm:prSet/>
      <dgm:spPr/>
      <dgm:t>
        <a:bodyPr/>
        <a:lstStyle/>
        <a:p>
          <a:endParaRPr lang="en-US" sz="2000"/>
        </a:p>
      </dgm:t>
    </dgm:pt>
    <dgm:pt modelId="{F03C8CD2-A173-418A-9915-6870DB75BABF}" type="sibTrans" cxnId="{7ECFFA9B-01BD-44C6-9907-44D6AE37AE62}">
      <dgm:prSet/>
      <dgm:spPr/>
      <dgm:t>
        <a:bodyPr/>
        <a:lstStyle/>
        <a:p>
          <a:endParaRPr lang="en-US" sz="2000"/>
        </a:p>
      </dgm:t>
    </dgm:pt>
    <dgm:pt modelId="{C6FAB30E-B497-49C7-8A80-757F0027FA32}">
      <dgm:prSet phldrT="[Text]" custT="1"/>
      <dgm:spPr>
        <a:solidFill>
          <a:schemeClr val="accent2"/>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76085C6-281F-4631-966B-2540E68C37D8}">
      <dgm:prSet phldrT="[Text]" custT="1"/>
      <dgm:spPr/>
      <dgm:t>
        <a:bodyPr/>
        <a:lstStyle/>
        <a:p>
          <a:r>
            <a:rPr lang="tr-TR" sz="1400" dirty="0" smtClean="0"/>
            <a:t>Program veya proje sağlanır</a:t>
          </a:r>
          <a:endParaRPr lang="en-US" sz="1400" dirty="0"/>
        </a:p>
      </dgm:t>
    </dgm:pt>
    <dgm:pt modelId="{DD1193C8-1AA8-47D7-AB3A-CD19F0635922}" type="parTrans" cxnId="{E7E0BFF7-101C-453C-88F0-451E61AF3367}">
      <dgm:prSet/>
      <dgm:spPr/>
      <dgm:t>
        <a:bodyPr/>
        <a:lstStyle/>
        <a:p>
          <a:endParaRPr lang="en-US" sz="2000"/>
        </a:p>
      </dgm:t>
    </dgm:pt>
    <dgm:pt modelId="{05A1F2DF-CA1A-4535-9E5C-BDF261BC9917}" type="sibTrans" cxnId="{E7E0BFF7-101C-453C-88F0-451E61AF3367}">
      <dgm:prSet/>
      <dgm:spPr/>
      <dgm:t>
        <a:bodyPr/>
        <a:lstStyle/>
        <a:p>
          <a:endParaRPr lang="en-US" sz="2000"/>
        </a:p>
      </dgm:t>
    </dgm:pt>
    <dgm:pt modelId="{C38D5133-04FB-484E-9C2F-11FE3D75E8AB}">
      <dgm:prSet phldrT="[Text]" custT="1"/>
      <dgm:spPr>
        <a:solidFill>
          <a:schemeClr val="accent2"/>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2"/>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A4AB1355-71FD-4A30-8045-7B2105ED0836}">
      <dgm:prSet phldrT="[Text]" custT="1"/>
      <dgm:spPr/>
      <dgm:t>
        <a:bodyPr/>
        <a:lstStyle/>
        <a:p>
          <a:r>
            <a:rPr lang="tr-TR" sz="1400" dirty="0" smtClean="0"/>
            <a:t>Araştırma planı yapılır</a:t>
          </a:r>
          <a:endParaRPr lang="en-US" sz="1400" dirty="0"/>
        </a:p>
      </dgm:t>
    </dgm:pt>
    <dgm:pt modelId="{632320D3-0A72-4EAF-946A-1FE135074A37}" type="sibTrans" cxnId="{0E15D2B4-E746-4A60-974A-6F977BB50B84}">
      <dgm:prSet/>
      <dgm:spPr/>
      <dgm:t>
        <a:bodyPr/>
        <a:lstStyle/>
        <a:p>
          <a:endParaRPr lang="en-US" sz="2000"/>
        </a:p>
      </dgm:t>
    </dgm:pt>
    <dgm:pt modelId="{183991B1-F095-4D4F-91DE-9474AA3292EC}" type="parTrans" cxnId="{0E15D2B4-E746-4A60-974A-6F977BB50B84}">
      <dgm:prSet/>
      <dgm:spPr/>
      <dgm:t>
        <a:bodyPr/>
        <a:lstStyle/>
        <a:p>
          <a:endParaRPr lang="en-US" sz="2000"/>
        </a:p>
      </dgm:t>
    </dgm:pt>
    <dgm:pt modelId="{83F13A1A-7955-47DE-BA09-C407DE3C4615}">
      <dgm:prSet custT="1"/>
      <dgm:spPr/>
      <dgm:t>
        <a:bodyPr/>
        <a:lstStyle/>
        <a:p>
          <a:r>
            <a:rPr lang="tr-TR" sz="1400" dirty="0" smtClean="0"/>
            <a:t>Araştırma yapılır</a:t>
          </a:r>
          <a:endParaRPr lang="en-US" sz="1400" dirty="0"/>
        </a:p>
      </dgm:t>
    </dgm:pt>
    <dgm:pt modelId="{22FB542E-A99A-4EFD-A0F0-D8FE2FF72D47}" type="parTrans" cxnId="{3E78BD83-403A-42A9-A251-E0654E3FFA35}">
      <dgm:prSet/>
      <dgm:spPr/>
      <dgm:t>
        <a:bodyPr/>
        <a:lstStyle/>
        <a:p>
          <a:endParaRPr lang="en-US"/>
        </a:p>
      </dgm:t>
    </dgm:pt>
    <dgm:pt modelId="{CF3F7A3B-7E7F-4B3B-A8E1-26CFCB9DFF43}" type="sibTrans" cxnId="{3E78BD83-403A-42A9-A251-E0654E3FFA35}">
      <dgm:prSet/>
      <dgm:spPr/>
      <dgm:t>
        <a:bodyPr/>
        <a:lstStyle/>
        <a:p>
          <a:endParaRPr lang="en-US"/>
        </a:p>
      </dgm:t>
    </dgm:pt>
    <dgm:pt modelId="{DF472973-CDD0-4B1B-894E-88D6814AEA5A}">
      <dgm:prSet/>
      <dgm:spPr/>
      <dgm:t>
        <a:bodyPr/>
        <a:lstStyle/>
        <a:p>
          <a:r>
            <a:rPr lang="tr-TR" dirty="0" smtClean="0"/>
            <a:t>Kalitenin sağlandığının kanıtlanması (Kalite Güvencesi) </a:t>
          </a:r>
          <a:endParaRPr lang="en-US" dirty="0"/>
        </a:p>
      </dgm:t>
    </dgm:pt>
    <dgm:pt modelId="{295A224D-0CCB-4D36-BA4F-A3DEB3D56598}" type="parTrans" cxnId="{2CB95392-3FE8-4BEE-B442-9DEA75E5DCE4}">
      <dgm:prSet/>
      <dgm:spPr/>
      <dgm:t>
        <a:bodyPr/>
        <a:lstStyle/>
        <a:p>
          <a:endParaRPr lang="en-US"/>
        </a:p>
      </dgm:t>
    </dgm:pt>
    <dgm:pt modelId="{BAAABABB-5ABC-401A-8337-726A14BA1AC5}" type="sibTrans" cxnId="{2CB95392-3FE8-4BEE-B442-9DEA75E5DCE4}">
      <dgm:prSet/>
      <dgm:spPr/>
      <dgm:t>
        <a:bodyPr/>
        <a:lstStyle/>
        <a:p>
          <a:endParaRPr lang="en-US"/>
        </a:p>
      </dgm:t>
    </dgm:pt>
    <dgm:pt modelId="{4BAD96ED-7575-420D-8C53-C5490634851A}">
      <dgm:prSet phldrT="[Text]" custT="1"/>
      <dgm:spPr/>
      <dgm:t>
        <a:bodyPr/>
        <a:lstStyle/>
        <a:p>
          <a:r>
            <a:rPr lang="tr-TR" sz="1400" dirty="0" smtClean="0"/>
            <a:t>Alt yapı kontrol edilir</a:t>
          </a:r>
          <a:endParaRPr lang="en-US" sz="1400" dirty="0"/>
        </a:p>
      </dgm:t>
    </dgm:pt>
    <dgm:pt modelId="{EDBFB51A-0160-45A5-A540-18CE714CF815}" type="parTrans" cxnId="{01FE7974-6B13-4353-A1B9-EEFBFC0F9D36}">
      <dgm:prSet/>
      <dgm:spPr/>
      <dgm:t>
        <a:bodyPr/>
        <a:lstStyle/>
        <a:p>
          <a:endParaRPr lang="en-US"/>
        </a:p>
      </dgm:t>
    </dgm:pt>
    <dgm:pt modelId="{5FE131C8-F34D-423F-AE64-BF65A6C4D9C2}" type="sibTrans" cxnId="{01FE7974-6B13-4353-A1B9-EEFBFC0F9D36}">
      <dgm:prSet/>
      <dgm:spPr/>
      <dgm:t>
        <a:bodyPr/>
        <a:lstStyle/>
        <a:p>
          <a:endParaRPr lang="en-US"/>
        </a:p>
      </dgm:t>
    </dgm:pt>
    <dgm:pt modelId="{A650E4AB-F394-480B-A719-BC41F1E77247}">
      <dgm:prSet custT="1"/>
      <dgm:spPr/>
      <dgm:t>
        <a:bodyPr/>
        <a:lstStyle/>
        <a:p>
          <a:r>
            <a:rPr lang="tr-TR" sz="1400" dirty="0" smtClean="0"/>
            <a:t>Sonuçlar alınır</a:t>
          </a:r>
          <a:endParaRPr lang="en-US" sz="1400" dirty="0"/>
        </a:p>
      </dgm:t>
    </dgm:pt>
    <dgm:pt modelId="{4B0696BB-B06C-48A3-A50A-3DDF7FF773B0}" type="parTrans" cxnId="{A1832278-D6D0-4BE3-87BA-8A2641613DE8}">
      <dgm:prSet/>
      <dgm:spPr/>
      <dgm:t>
        <a:bodyPr/>
        <a:lstStyle/>
        <a:p>
          <a:endParaRPr lang="en-US"/>
        </a:p>
      </dgm:t>
    </dgm:pt>
    <dgm:pt modelId="{FAFB5C9B-E619-46B5-A487-3D3A6763C5C8}" type="sibTrans" cxnId="{A1832278-D6D0-4BE3-87BA-8A2641613DE8}">
      <dgm:prSet/>
      <dgm:spPr/>
      <dgm:t>
        <a:bodyPr/>
        <a:lstStyle/>
        <a:p>
          <a:endParaRPr lang="en-US"/>
        </a:p>
      </dgm:t>
    </dgm:pt>
    <dgm:pt modelId="{613C08B2-F8FB-4737-806E-F1DD9EEDEE83}">
      <dgm:prSet/>
      <dgm:spPr/>
      <dgm:t>
        <a:bodyPr/>
        <a:lstStyle/>
        <a:p>
          <a:r>
            <a:rPr lang="tr-TR" dirty="0" smtClean="0"/>
            <a:t>Sonuçlar Yayılır</a:t>
          </a:r>
          <a:endParaRPr lang="en-US" dirty="0"/>
        </a:p>
      </dgm:t>
    </dgm:pt>
    <dgm:pt modelId="{85CB6055-0877-499B-9E7C-9F20E14957FA}" type="parTrans" cxnId="{C76FE1F1-39F7-4289-8392-D225E4B47E8E}">
      <dgm:prSet/>
      <dgm:spPr/>
      <dgm:t>
        <a:bodyPr/>
        <a:lstStyle/>
        <a:p>
          <a:endParaRPr lang="en-US"/>
        </a:p>
      </dgm:t>
    </dgm:pt>
    <dgm:pt modelId="{A09383CB-75ED-4A56-8A7F-34A01F3FD8CF}" type="sibTrans" cxnId="{C76FE1F1-39F7-4289-8392-D225E4B47E8E}">
      <dgm:prSet/>
      <dgm:spPr/>
      <dgm:t>
        <a:bodyPr/>
        <a:lstStyle/>
        <a:p>
          <a:endParaRPr lang="en-US"/>
        </a:p>
      </dgm:t>
    </dgm:pt>
    <dgm:pt modelId="{5028F73B-135D-431D-A1CB-CDE110F0786D}">
      <dgm:prSet/>
      <dgm:spPr/>
      <dgm:t>
        <a:bodyPr/>
        <a:lstStyle/>
        <a:p>
          <a:endParaRPr lang="en-US" dirty="0"/>
        </a:p>
      </dgm:t>
    </dgm:pt>
    <dgm:pt modelId="{7912610F-A6E0-4471-92F5-D449CEA90E68}" type="parTrans" cxnId="{1550BFE7-818F-4690-8828-3DDA8EA06090}">
      <dgm:prSet/>
      <dgm:spPr/>
      <dgm:t>
        <a:bodyPr/>
        <a:lstStyle/>
        <a:p>
          <a:endParaRPr lang="en-US"/>
        </a:p>
      </dgm:t>
    </dgm:pt>
    <dgm:pt modelId="{EB309BB6-54EB-4B2D-9F1B-19A4F07B3829}" type="sibTrans" cxnId="{1550BFE7-818F-4690-8828-3DDA8EA06090}">
      <dgm:prSet/>
      <dgm:spPr/>
      <dgm:t>
        <a:bodyPr/>
        <a:lstStyle/>
        <a:p>
          <a:endParaRPr lang="en-US"/>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3480" custLinFactNeighborY="-3617">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t>
        <a:bodyPr/>
        <a:lstStyle/>
        <a:p>
          <a:endParaRPr lang="en-US"/>
        </a:p>
      </dgm:t>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custLinFactNeighborX="261" custLinFactNeighborY="-2948">
        <dgm:presLayoutVars>
          <dgm:bulletEnabled val="1"/>
        </dgm:presLayoutVars>
      </dgm:prSet>
      <dgm:spPr/>
      <dgm:t>
        <a:bodyPr/>
        <a:lstStyle/>
        <a:p>
          <a:endParaRPr lang="en-US"/>
        </a:p>
      </dgm:t>
    </dgm:pt>
  </dgm:ptLst>
  <dgm:cxnLst>
    <dgm:cxn modelId="{3E78BD83-403A-42A9-A251-E0654E3FFA35}" srcId="{C38D5133-04FB-484E-9C2F-11FE3D75E8AB}" destId="{83F13A1A-7955-47DE-BA09-C407DE3C4615}" srcOrd="0" destOrd="0" parTransId="{22FB542E-A99A-4EFD-A0F0-D8FE2FF72D47}" sibTransId="{CF3F7A3B-7E7F-4B3B-A8E1-26CFCB9DFF43}"/>
    <dgm:cxn modelId="{0E15D2B4-E746-4A60-974A-6F977BB50B84}" srcId="{118A2751-5F97-4D67-8096-2B36AF81136F}" destId="{A4AB1355-71FD-4A30-8045-7B2105ED0836}" srcOrd="0" destOrd="0" parTransId="{183991B1-F095-4D4F-91DE-9474AA3292EC}" sibTransId="{632320D3-0A72-4EAF-946A-1FE135074A37}"/>
    <dgm:cxn modelId="{FE6A5FFE-0D32-4640-99F1-687E27F12972}" type="presOf" srcId="{C76085C6-281F-4631-966B-2540E68C37D8}" destId="{646F145F-F1A7-44D8-BB63-F6CAEBF8BF3E}" srcOrd="0" destOrd="0" presId="urn:microsoft.com/office/officeart/2005/8/layout/hList1"/>
    <dgm:cxn modelId="{2CB95392-3FE8-4BEE-B442-9DEA75E5DCE4}" srcId="{78CC2C55-B216-435A-BB65-899A86335007}" destId="{DF472973-CDD0-4B1B-894E-88D6814AEA5A}" srcOrd="1" destOrd="0" parTransId="{295A224D-0CCB-4D36-BA4F-A3DEB3D56598}" sibTransId="{BAAABABB-5ABC-401A-8337-726A14BA1AC5}"/>
    <dgm:cxn modelId="{CA44C590-524B-4C6D-972F-8FD03246D101}" srcId="{32502A1B-5603-4778-8192-84CDEECB49D2}" destId="{78CC2C55-B216-435A-BB65-899A86335007}" srcOrd="4" destOrd="0" parTransId="{02336076-431A-4A38-B60B-0A62DC1D8961}" sibTransId="{FF89BCAD-6B74-4332-815D-A5C2D1DA111C}"/>
    <dgm:cxn modelId="{9F6BC219-0C97-4451-B59C-7364F1514D62}" type="presOf" srcId="{5028F73B-135D-431D-A1CB-CDE110F0786D}" destId="{7B3CCDF1-2361-4909-B2D0-C8B89B8200FD}" srcOrd="0" destOrd="2" presId="urn:microsoft.com/office/officeart/2005/8/layout/hList1"/>
    <dgm:cxn modelId="{7ECFFA9B-01BD-44C6-9907-44D6AE37AE62}" srcId="{21B91B4A-F974-4B8B-B5CA-9E8C1D9848F5}" destId="{359D9B1C-187C-4412-B642-6C1D34251DA2}" srcOrd="0" destOrd="0" parTransId="{314AD88C-20D4-471E-98B9-EBC0287E75A4}" sibTransId="{F03C8CD2-A173-418A-9915-6870DB75BABF}"/>
    <dgm:cxn modelId="{5A380B34-45C2-4702-98BB-40956AE951CC}" type="presOf" srcId="{118A2751-5F97-4D67-8096-2B36AF81136F}" destId="{A6897E93-E33B-478F-BB0E-51835618003A}" srcOrd="0" destOrd="0" presId="urn:microsoft.com/office/officeart/2005/8/layout/hList1"/>
    <dgm:cxn modelId="{60B3A1C8-E525-4066-B4C6-61FFD2E03D35}" type="presOf" srcId="{83F13A1A-7955-47DE-BA09-C407DE3C4615}" destId="{CB93CD10-AB49-4273-86BB-B87C9A3A152F}" srcOrd="0" destOrd="0" presId="urn:microsoft.com/office/officeart/2005/8/layout/hList1"/>
    <dgm:cxn modelId="{E7E0BFF7-101C-453C-88F0-451E61AF3367}" srcId="{C6FAB30E-B497-49C7-8A80-757F0027FA32}" destId="{C76085C6-281F-4631-966B-2540E68C37D8}" srcOrd="0" destOrd="0" parTransId="{DD1193C8-1AA8-47D7-AB3A-CD19F0635922}" sibTransId="{05A1F2DF-CA1A-4535-9E5C-BDF261BC9917}"/>
    <dgm:cxn modelId="{A1832278-D6D0-4BE3-87BA-8A2641613DE8}" srcId="{C38D5133-04FB-484E-9C2F-11FE3D75E8AB}" destId="{A650E4AB-F394-480B-A719-BC41F1E77247}" srcOrd="1" destOrd="0" parTransId="{4B0696BB-B06C-48A3-A50A-3DDF7FF773B0}" sibTransId="{FAFB5C9B-E619-46B5-A487-3D3A6763C5C8}"/>
    <dgm:cxn modelId="{A4052081-6069-4D10-9008-46859A3946C9}" type="presOf" srcId="{C6FAB30E-B497-49C7-8A80-757F0027FA32}" destId="{DF89113A-73A9-4FB9-84E9-A3102A4DFD52}" srcOrd="0" destOrd="0" presId="urn:microsoft.com/office/officeart/2005/8/layout/hList1"/>
    <dgm:cxn modelId="{1550BFE7-818F-4690-8828-3DDA8EA06090}" srcId="{78CC2C55-B216-435A-BB65-899A86335007}" destId="{5028F73B-135D-431D-A1CB-CDE110F0786D}" srcOrd="2" destOrd="0" parTransId="{7912610F-A6E0-4471-92F5-D449CEA90E68}" sibTransId="{EB309BB6-54EB-4B2D-9F1B-19A4F07B3829}"/>
    <dgm:cxn modelId="{01FE7974-6B13-4353-A1B9-EEFBFC0F9D36}" srcId="{21B91B4A-F974-4B8B-B5CA-9E8C1D9848F5}" destId="{4BAD96ED-7575-420D-8C53-C5490634851A}" srcOrd="1" destOrd="0" parTransId="{EDBFB51A-0160-45A5-A540-18CE714CF815}" sibTransId="{5FE131C8-F34D-423F-AE64-BF65A6C4D9C2}"/>
    <dgm:cxn modelId="{398171D8-A614-4CAA-B293-749C6FD3D78D}" type="presOf" srcId="{C38D5133-04FB-484E-9C2F-11FE3D75E8AB}" destId="{790C04BB-BE51-4C10-A22D-2B691A7087C7}" srcOrd="0" destOrd="0" presId="urn:microsoft.com/office/officeart/2005/8/layout/hList1"/>
    <dgm:cxn modelId="{2A1EFF26-3896-4444-8DCD-6AB34542E647}" type="presOf" srcId="{359D9B1C-187C-4412-B642-6C1D34251DA2}" destId="{863C5C5A-6FED-48E5-ADC0-68CF07368C39}" srcOrd="0" destOrd="0" presId="urn:microsoft.com/office/officeart/2005/8/layout/hList1"/>
    <dgm:cxn modelId="{C122FB27-D9FA-46A0-8CB1-A4344AE21DE5}" type="presOf" srcId="{A4AB1355-71FD-4A30-8045-7B2105ED0836}" destId="{92F1D55A-908E-47A9-A979-97CA3F17799D}"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C7107E55-2833-4F11-BF77-BDF0EBA41850}" type="presOf" srcId="{4BAD96ED-7575-420D-8C53-C5490634851A}" destId="{863C5C5A-6FED-48E5-ADC0-68CF07368C39}" srcOrd="0" destOrd="1" presId="urn:microsoft.com/office/officeart/2005/8/layout/hList1"/>
    <dgm:cxn modelId="{57E3ACD1-E995-4489-95C6-F626784C78A3}" type="presOf" srcId="{21B91B4A-F974-4B8B-B5CA-9E8C1D9848F5}" destId="{3335CF31-EC10-45E3-8844-21FBB127EAE7}" srcOrd="0" destOrd="0" presId="urn:microsoft.com/office/officeart/2005/8/layout/hList1"/>
    <dgm:cxn modelId="{5D265CB2-927F-43A8-B650-5972A4798086}" type="presOf" srcId="{32502A1B-5603-4778-8192-84CDEECB49D2}" destId="{4A59CDC8-6C52-4579-9A13-742555DEDB0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E40F17D8-B921-4115-A886-1E73E7880EC7}" srcId="{32502A1B-5603-4778-8192-84CDEECB49D2}" destId="{21B91B4A-F974-4B8B-B5CA-9E8C1D9848F5}" srcOrd="1" destOrd="0" parTransId="{813E9FB3-E70F-453C-BC60-930F5003FD0F}" sibTransId="{AD20ED42-91C9-4DD3-86B7-E6BC69CB51C7}"/>
    <dgm:cxn modelId="{8DFB1063-F037-4490-B1CB-9F310F4F0D61}" type="presOf" srcId="{A650E4AB-F394-480B-A719-BC41F1E77247}" destId="{CB93CD10-AB49-4273-86BB-B87C9A3A152F}" srcOrd="0" destOrd="1" presId="urn:microsoft.com/office/officeart/2005/8/layout/hList1"/>
    <dgm:cxn modelId="{F2542559-9462-4764-8988-A5D23A58F8CE}" type="presOf" srcId="{78CC2C55-B216-435A-BB65-899A86335007}" destId="{D65CAA00-D1D4-441B-A126-AEDE377422C2}" srcOrd="0" destOrd="0" presId="urn:microsoft.com/office/officeart/2005/8/layout/hList1"/>
    <dgm:cxn modelId="{C76FE1F1-39F7-4289-8392-D225E4B47E8E}" srcId="{78CC2C55-B216-435A-BB65-899A86335007}" destId="{613C08B2-F8FB-4737-806E-F1DD9EEDEE83}" srcOrd="0" destOrd="0" parTransId="{85CB6055-0877-499B-9E7C-9F20E14957FA}" sibTransId="{A09383CB-75ED-4A56-8A7F-34A01F3FD8CF}"/>
    <dgm:cxn modelId="{0F4FFA41-A641-4FDC-B19A-13D07BE443D2}" type="presOf" srcId="{613C08B2-F8FB-4737-806E-F1DD9EEDEE83}" destId="{7B3CCDF1-2361-4909-B2D0-C8B89B8200FD}" srcOrd="0" destOrd="0" presId="urn:microsoft.com/office/officeart/2005/8/layout/hList1"/>
    <dgm:cxn modelId="{56DBCB23-FBA5-4781-84F0-ECE44D8EABB1}" type="presOf" srcId="{DF472973-CDD0-4B1B-894E-88D6814AEA5A}" destId="{7B3CCDF1-2361-4909-B2D0-C8B89B8200FD}" srcOrd="0" destOrd="1"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81375E4A-883E-4462-BBA1-944CCA077D3B}" type="presParOf" srcId="{4A59CDC8-6C52-4579-9A13-742555DEDB02}" destId="{2ADD4D11-FE2C-424A-AC3B-D0A032322F62}" srcOrd="0" destOrd="0" presId="urn:microsoft.com/office/officeart/2005/8/layout/hList1"/>
    <dgm:cxn modelId="{E7B89452-9BA1-4126-B0A1-98C04FAD78D3}" type="presParOf" srcId="{2ADD4D11-FE2C-424A-AC3B-D0A032322F62}" destId="{A6897E93-E33B-478F-BB0E-51835618003A}" srcOrd="0" destOrd="0" presId="urn:microsoft.com/office/officeart/2005/8/layout/hList1"/>
    <dgm:cxn modelId="{A0BA86FC-BD1E-455E-B7A4-B3251810F802}" type="presParOf" srcId="{2ADD4D11-FE2C-424A-AC3B-D0A032322F62}" destId="{92F1D55A-908E-47A9-A979-97CA3F17799D}" srcOrd="1" destOrd="0" presId="urn:microsoft.com/office/officeart/2005/8/layout/hList1"/>
    <dgm:cxn modelId="{876CC7E6-8687-42E3-A905-22D5CCCB8497}" type="presParOf" srcId="{4A59CDC8-6C52-4579-9A13-742555DEDB02}" destId="{2071B553-05F7-470D-952A-A8F663120304}" srcOrd="1" destOrd="0" presId="urn:microsoft.com/office/officeart/2005/8/layout/hList1"/>
    <dgm:cxn modelId="{B65837AC-CBF5-4C4B-91AB-B4B53AAE110E}" type="presParOf" srcId="{4A59CDC8-6C52-4579-9A13-742555DEDB02}" destId="{B67B05FB-9110-4D2D-AA93-1946284CE043}" srcOrd="2" destOrd="0" presId="urn:microsoft.com/office/officeart/2005/8/layout/hList1"/>
    <dgm:cxn modelId="{1B875384-EACB-42E9-86E1-84A679E386AC}" type="presParOf" srcId="{B67B05FB-9110-4D2D-AA93-1946284CE043}" destId="{3335CF31-EC10-45E3-8844-21FBB127EAE7}" srcOrd="0" destOrd="0" presId="urn:microsoft.com/office/officeart/2005/8/layout/hList1"/>
    <dgm:cxn modelId="{FE4957D2-FDA1-4348-877F-8BC023B424AB}" type="presParOf" srcId="{B67B05FB-9110-4D2D-AA93-1946284CE043}" destId="{863C5C5A-6FED-48E5-ADC0-68CF07368C39}" srcOrd="1" destOrd="0" presId="urn:microsoft.com/office/officeart/2005/8/layout/hList1"/>
    <dgm:cxn modelId="{07E82039-ED27-4D6D-ACF3-866F51F1D654}" type="presParOf" srcId="{4A59CDC8-6C52-4579-9A13-742555DEDB02}" destId="{0D8CF739-32BC-404E-A436-9DFB7BD9341D}" srcOrd="3" destOrd="0" presId="urn:microsoft.com/office/officeart/2005/8/layout/hList1"/>
    <dgm:cxn modelId="{6BCA7C02-331F-4D69-976C-36711B760505}" type="presParOf" srcId="{4A59CDC8-6C52-4579-9A13-742555DEDB02}" destId="{DA5621F6-8C21-49D1-9D89-9529E4EFEE6E}" srcOrd="4" destOrd="0" presId="urn:microsoft.com/office/officeart/2005/8/layout/hList1"/>
    <dgm:cxn modelId="{3455AF96-2CD8-405B-9312-5A275B5C9DC0}" type="presParOf" srcId="{DA5621F6-8C21-49D1-9D89-9529E4EFEE6E}" destId="{DF89113A-73A9-4FB9-84E9-A3102A4DFD52}" srcOrd="0" destOrd="0" presId="urn:microsoft.com/office/officeart/2005/8/layout/hList1"/>
    <dgm:cxn modelId="{64C0E9CB-C1C3-4800-AF86-92CE86AFDB88}" type="presParOf" srcId="{DA5621F6-8C21-49D1-9D89-9529E4EFEE6E}" destId="{646F145F-F1A7-44D8-BB63-F6CAEBF8BF3E}" srcOrd="1" destOrd="0" presId="urn:microsoft.com/office/officeart/2005/8/layout/hList1"/>
    <dgm:cxn modelId="{B80C3427-34BB-4385-8F46-0E164F8DC330}" type="presParOf" srcId="{4A59CDC8-6C52-4579-9A13-742555DEDB02}" destId="{516AA955-4CAA-47C4-BCCE-8AD7C5C6A0D6}" srcOrd="5" destOrd="0" presId="urn:microsoft.com/office/officeart/2005/8/layout/hList1"/>
    <dgm:cxn modelId="{E487B271-DB00-418C-BE43-95F792B936FC}" type="presParOf" srcId="{4A59CDC8-6C52-4579-9A13-742555DEDB02}" destId="{1D4B7B80-72D4-423B-A94A-F3F592847C56}" srcOrd="6" destOrd="0" presId="urn:microsoft.com/office/officeart/2005/8/layout/hList1"/>
    <dgm:cxn modelId="{7C46CAA8-8E0D-428E-9B3B-E9FA1F051AA3}" type="presParOf" srcId="{1D4B7B80-72D4-423B-A94A-F3F592847C56}" destId="{790C04BB-BE51-4C10-A22D-2B691A7087C7}" srcOrd="0" destOrd="0" presId="urn:microsoft.com/office/officeart/2005/8/layout/hList1"/>
    <dgm:cxn modelId="{8261C996-ABBC-4FF6-AC67-792CA2CCE220}" type="presParOf" srcId="{1D4B7B80-72D4-423B-A94A-F3F592847C56}" destId="{CB93CD10-AB49-4273-86BB-B87C9A3A152F}" srcOrd="1" destOrd="0" presId="urn:microsoft.com/office/officeart/2005/8/layout/hList1"/>
    <dgm:cxn modelId="{46F99056-5E73-45B7-B5CC-2649C5AF9938}" type="presParOf" srcId="{4A59CDC8-6C52-4579-9A13-742555DEDB02}" destId="{64C813E8-2D2F-4FEB-A35F-2EDE8F91AEE7}" srcOrd="7" destOrd="0" presId="urn:microsoft.com/office/officeart/2005/8/layout/hList1"/>
    <dgm:cxn modelId="{6EA313FF-21D1-4E14-8062-9123AD6C030C}" type="presParOf" srcId="{4A59CDC8-6C52-4579-9A13-742555DEDB02}" destId="{867F4077-5AF3-497F-AE62-53AA8AD9360C}" srcOrd="8" destOrd="0" presId="urn:microsoft.com/office/officeart/2005/8/layout/hList1"/>
    <dgm:cxn modelId="{7B1D5245-21FB-4ABA-A2B2-A1B8F5FCD0CA}" type="presParOf" srcId="{867F4077-5AF3-497F-AE62-53AA8AD9360C}" destId="{D65CAA00-D1D4-441B-A126-AEDE377422C2}" srcOrd="0" destOrd="0" presId="urn:microsoft.com/office/officeart/2005/8/layout/hList1"/>
    <dgm:cxn modelId="{8DA26411-27F1-451B-97B0-5D34F87A2023}" type="presParOf" srcId="{867F4077-5AF3-497F-AE62-53AA8AD9360C}" destId="{7B3CCDF1-2361-4909-B2D0-C8B89B8200F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rgbClr val="333399"/>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AD4BE382-4C22-45F1-B3B8-459144FE91FA}" srcId="{32502A1B-5603-4778-8192-84CDEECB49D2}" destId="{118A2751-5F97-4D67-8096-2B36AF81136F}" srcOrd="0" destOrd="0" parTransId="{5EAD1C3C-930D-4E23-B4ED-7EDC5382A2DC}" sibTransId="{F716E2E4-98F7-4529-861C-4A5C8C269396}"/>
    <dgm:cxn modelId="{2E37D4EF-95B5-4BAE-A069-40564D90465A}" type="presOf" srcId="{21B91B4A-F974-4B8B-B5CA-9E8C1D9848F5}" destId="{3335CF31-EC10-45E3-8844-21FBB127EAE7}"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578F96BD-8E78-4CFE-A96C-98EAFAAB136D}" type="presOf" srcId="{C6FAB30E-B497-49C7-8A80-757F0027FA32}" destId="{DF89113A-73A9-4FB9-84E9-A3102A4DFD52}" srcOrd="0" destOrd="0" presId="urn:microsoft.com/office/officeart/2005/8/layout/hList1"/>
    <dgm:cxn modelId="{2AB0DE3E-5C3B-4BCF-BA0A-E4DC0919C47A}" type="presOf" srcId="{118A2751-5F97-4D67-8096-2B36AF81136F}" destId="{A6897E93-E33B-478F-BB0E-51835618003A}" srcOrd="0" destOrd="0" presId="urn:microsoft.com/office/officeart/2005/8/layout/hList1"/>
    <dgm:cxn modelId="{C8DFF41C-1D1B-46BB-A703-F4BE9E94F6CC}" type="presOf" srcId="{C38D5133-04FB-484E-9C2F-11FE3D75E8AB}" destId="{790C04BB-BE51-4C10-A22D-2B691A7087C7}" srcOrd="0" destOrd="0" presId="urn:microsoft.com/office/officeart/2005/8/layout/hList1"/>
    <dgm:cxn modelId="{A56FD200-ECA2-4F5B-9A1B-ADED5863E7CD}" type="presOf" srcId="{32502A1B-5603-4778-8192-84CDEECB49D2}" destId="{4A59CDC8-6C52-4579-9A13-742555DEDB02}" srcOrd="0" destOrd="0" presId="urn:microsoft.com/office/officeart/2005/8/layout/hList1"/>
    <dgm:cxn modelId="{822D13F7-DFA5-491A-86AF-1042D68D9BC9}" type="presOf" srcId="{78CC2C55-B216-435A-BB65-899A86335007}" destId="{D65CAA00-D1D4-441B-A126-AEDE377422C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6C1F9D51-5F53-4048-BF18-6703031B240D}" type="presParOf" srcId="{4A59CDC8-6C52-4579-9A13-742555DEDB02}" destId="{2ADD4D11-FE2C-424A-AC3B-D0A032322F62}" srcOrd="0" destOrd="0" presId="urn:microsoft.com/office/officeart/2005/8/layout/hList1"/>
    <dgm:cxn modelId="{4C6CFAE0-1F62-4D75-AB26-F96910CC353D}" type="presParOf" srcId="{2ADD4D11-FE2C-424A-AC3B-D0A032322F62}" destId="{A6897E93-E33B-478F-BB0E-51835618003A}" srcOrd="0" destOrd="0" presId="urn:microsoft.com/office/officeart/2005/8/layout/hList1"/>
    <dgm:cxn modelId="{FDC7C3CE-ABBD-4F32-AB60-1F70073C8C65}" type="presParOf" srcId="{2ADD4D11-FE2C-424A-AC3B-D0A032322F62}" destId="{92F1D55A-908E-47A9-A979-97CA3F17799D}" srcOrd="1" destOrd="0" presId="urn:microsoft.com/office/officeart/2005/8/layout/hList1"/>
    <dgm:cxn modelId="{4F99911F-0BF9-4792-8458-3C2953AA5FF5}" type="presParOf" srcId="{4A59CDC8-6C52-4579-9A13-742555DEDB02}" destId="{2071B553-05F7-470D-952A-A8F663120304}" srcOrd="1" destOrd="0" presId="urn:microsoft.com/office/officeart/2005/8/layout/hList1"/>
    <dgm:cxn modelId="{F1E7ADEC-2D95-4D3C-BF6C-A363BF7C84B8}" type="presParOf" srcId="{4A59CDC8-6C52-4579-9A13-742555DEDB02}" destId="{B67B05FB-9110-4D2D-AA93-1946284CE043}" srcOrd="2" destOrd="0" presId="urn:microsoft.com/office/officeart/2005/8/layout/hList1"/>
    <dgm:cxn modelId="{DE084DEB-C330-43CF-9A66-E7C3D5CD348D}" type="presParOf" srcId="{B67B05FB-9110-4D2D-AA93-1946284CE043}" destId="{3335CF31-EC10-45E3-8844-21FBB127EAE7}" srcOrd="0" destOrd="0" presId="urn:microsoft.com/office/officeart/2005/8/layout/hList1"/>
    <dgm:cxn modelId="{42431615-F03C-4507-9921-2560BC90B37E}" type="presParOf" srcId="{B67B05FB-9110-4D2D-AA93-1946284CE043}" destId="{863C5C5A-6FED-48E5-ADC0-68CF07368C39}" srcOrd="1" destOrd="0" presId="urn:microsoft.com/office/officeart/2005/8/layout/hList1"/>
    <dgm:cxn modelId="{24336273-4B77-482E-92FC-F9317B2DF32F}" type="presParOf" srcId="{4A59CDC8-6C52-4579-9A13-742555DEDB02}" destId="{0D8CF739-32BC-404E-A436-9DFB7BD9341D}" srcOrd="3" destOrd="0" presId="urn:microsoft.com/office/officeart/2005/8/layout/hList1"/>
    <dgm:cxn modelId="{0A5C9CED-F789-4A38-8B69-11A2CADEF0E2}" type="presParOf" srcId="{4A59CDC8-6C52-4579-9A13-742555DEDB02}" destId="{DA5621F6-8C21-49D1-9D89-9529E4EFEE6E}" srcOrd="4" destOrd="0" presId="urn:microsoft.com/office/officeart/2005/8/layout/hList1"/>
    <dgm:cxn modelId="{2A2B85EB-6552-476F-860A-8CD47BEC555E}" type="presParOf" srcId="{DA5621F6-8C21-49D1-9D89-9529E4EFEE6E}" destId="{DF89113A-73A9-4FB9-84E9-A3102A4DFD52}" srcOrd="0" destOrd="0" presId="urn:microsoft.com/office/officeart/2005/8/layout/hList1"/>
    <dgm:cxn modelId="{FBE90B3F-C6B4-4704-A883-6D1B865EFABF}" type="presParOf" srcId="{DA5621F6-8C21-49D1-9D89-9529E4EFEE6E}" destId="{646F145F-F1A7-44D8-BB63-F6CAEBF8BF3E}" srcOrd="1" destOrd="0" presId="urn:microsoft.com/office/officeart/2005/8/layout/hList1"/>
    <dgm:cxn modelId="{4EDF2338-515E-4E82-8570-0D5105A9B7A5}" type="presParOf" srcId="{4A59CDC8-6C52-4579-9A13-742555DEDB02}" destId="{516AA955-4CAA-47C4-BCCE-8AD7C5C6A0D6}" srcOrd="5" destOrd="0" presId="urn:microsoft.com/office/officeart/2005/8/layout/hList1"/>
    <dgm:cxn modelId="{4385A18C-E311-4195-BBFC-7EDDA08679D3}" type="presParOf" srcId="{4A59CDC8-6C52-4579-9A13-742555DEDB02}" destId="{1D4B7B80-72D4-423B-A94A-F3F592847C56}" srcOrd="6" destOrd="0" presId="urn:microsoft.com/office/officeart/2005/8/layout/hList1"/>
    <dgm:cxn modelId="{B6A9A3EA-5142-4033-B02F-9E9B284E2AAB}" type="presParOf" srcId="{1D4B7B80-72D4-423B-A94A-F3F592847C56}" destId="{790C04BB-BE51-4C10-A22D-2B691A7087C7}" srcOrd="0" destOrd="0" presId="urn:microsoft.com/office/officeart/2005/8/layout/hList1"/>
    <dgm:cxn modelId="{DB2BEB08-B814-4617-931C-815F771E22CA}" type="presParOf" srcId="{1D4B7B80-72D4-423B-A94A-F3F592847C56}" destId="{CB93CD10-AB49-4273-86BB-B87C9A3A152F}" srcOrd="1" destOrd="0" presId="urn:microsoft.com/office/officeart/2005/8/layout/hList1"/>
    <dgm:cxn modelId="{FACA772C-D31E-466D-8786-CB92B9E6858A}" type="presParOf" srcId="{4A59CDC8-6C52-4579-9A13-742555DEDB02}" destId="{64C813E8-2D2F-4FEB-A35F-2EDE8F91AEE7}" srcOrd="7" destOrd="0" presId="urn:microsoft.com/office/officeart/2005/8/layout/hList1"/>
    <dgm:cxn modelId="{171AD7EE-AA2B-4078-B3F9-7D6A2AA0F862}" type="presParOf" srcId="{4A59CDC8-6C52-4579-9A13-742555DEDB02}" destId="{867F4077-5AF3-497F-AE62-53AA8AD9360C}" srcOrd="8" destOrd="0" presId="urn:microsoft.com/office/officeart/2005/8/layout/hList1"/>
    <dgm:cxn modelId="{FAA07B12-7F04-4104-8261-E8227154D35A}" type="presParOf" srcId="{867F4077-5AF3-497F-AE62-53AA8AD9360C}" destId="{D65CAA00-D1D4-441B-A126-AEDE377422C2}" srcOrd="0" destOrd="0" presId="urn:microsoft.com/office/officeart/2005/8/layout/hList1"/>
    <dgm:cxn modelId="{466CF800-E39E-4259-9D1C-E783C32CB57C}"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tr-TR" dirty="0" smtClean="0"/>
            <a:t>Hasta grubu </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tr-TR" dirty="0" smtClean="0"/>
            <a:t>Etik kurul başvurusu</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AD86F3F2-DB54-416C-A671-71C9240CAB45}">
      <dgm:prSet phldrT="[Text]"/>
      <dgm:spPr/>
      <dgm:t>
        <a:bodyPr/>
        <a:lstStyle/>
        <a:p>
          <a:r>
            <a:rPr lang="tr-TR" dirty="0" smtClean="0"/>
            <a:t>Verilerin toplanması</a:t>
          </a:r>
          <a:endParaRPr lang="en-US" dirty="0"/>
        </a:p>
      </dgm:t>
    </dgm:pt>
    <dgm:pt modelId="{4A41B78B-021B-438C-B19B-90B8D8713BF8}" type="parTrans" cxnId="{32EA9B2A-DCD4-4DB1-83E2-F9D588725E50}">
      <dgm:prSet/>
      <dgm:spPr/>
      <dgm:t>
        <a:bodyPr/>
        <a:lstStyle/>
        <a:p>
          <a:endParaRPr lang="en-US"/>
        </a:p>
      </dgm:t>
    </dgm:pt>
    <dgm:pt modelId="{D961F3D8-EEA3-4BEA-BB09-8A5A17A38E61}" type="sibTrans" cxnId="{32EA9B2A-DCD4-4DB1-83E2-F9D588725E50}">
      <dgm:prSet/>
      <dgm:spPr/>
      <dgm:t>
        <a:bodyPr/>
        <a:lstStyle/>
        <a:p>
          <a:endParaRPr lang="en-US"/>
        </a:p>
      </dgm:t>
    </dgm:pt>
    <dgm:pt modelId="{F28A9CB5-EF8D-46CD-909B-69AE80D2E52F}">
      <dgm:prSet phldrT="[Text]"/>
      <dgm:spPr/>
      <dgm:t>
        <a:bodyPr/>
        <a:lstStyle/>
        <a:p>
          <a:r>
            <a:rPr lang="tr-TR" dirty="0" smtClean="0"/>
            <a:t>Değerlendirme yöntemleri</a:t>
          </a:r>
          <a:endParaRPr lang="en-US" dirty="0"/>
        </a:p>
      </dgm:t>
    </dgm:pt>
    <dgm:pt modelId="{DAD69D7C-3814-43F1-AE4B-FD909CC8788B}" type="parTrans" cxnId="{6AD91627-77BE-41EC-8E61-CD3D36D3EEF1}">
      <dgm:prSet/>
      <dgm:spPr/>
      <dgm:t>
        <a:bodyPr/>
        <a:lstStyle/>
        <a:p>
          <a:endParaRPr lang="en-US"/>
        </a:p>
      </dgm:t>
    </dgm:pt>
    <dgm:pt modelId="{717B4709-BE52-471C-8BD0-2FBDF4E155A6}" type="sibTrans" cxnId="{6AD91627-77BE-41EC-8E61-CD3D36D3EEF1}">
      <dgm:prSet/>
      <dgm:spPr/>
      <dgm:t>
        <a:bodyPr/>
        <a:lstStyle/>
        <a:p>
          <a:endParaRPr lang="en-US"/>
        </a:p>
      </dgm:t>
    </dgm:pt>
    <dgm:pt modelId="{D304BD74-4BCE-4AEA-B5F9-8B203F5AFF2D}">
      <dgm:prSet phldrT="[Text]"/>
      <dgm:spPr/>
      <dgm:t>
        <a:bodyPr/>
        <a:lstStyle/>
        <a:p>
          <a:r>
            <a:rPr lang="tr-TR" dirty="0" smtClean="0"/>
            <a:t>Laboratuvar malzeme listesi</a:t>
          </a:r>
          <a:endParaRPr lang="en-US" dirty="0"/>
        </a:p>
      </dgm:t>
    </dgm:pt>
    <dgm:pt modelId="{3A6978B5-9A4C-4353-9F9B-D9EC63E82E69}" type="parTrans" cxnId="{0BD45C5C-5428-4CF8-A98D-7545645BE2A3}">
      <dgm:prSet/>
      <dgm:spPr/>
      <dgm:t>
        <a:bodyPr/>
        <a:lstStyle/>
        <a:p>
          <a:endParaRPr lang="en-US"/>
        </a:p>
      </dgm:t>
    </dgm:pt>
    <dgm:pt modelId="{6F4CB198-4D54-4CAA-BBA3-F4B14C8E8697}" type="sibTrans" cxnId="{0BD45C5C-5428-4CF8-A98D-7545645BE2A3}">
      <dgm:prSet/>
      <dgm:spPr/>
      <dgm:t>
        <a:bodyPr/>
        <a:lstStyle/>
        <a:p>
          <a:endParaRPr lang="en-US"/>
        </a:p>
      </dgm:t>
    </dgm:pt>
    <dgm:pt modelId="{AC6FB848-A62B-4BFC-926F-149F839F3374}">
      <dgm:prSet phldrT="[Text]"/>
      <dgm:spPr/>
      <dgm:t>
        <a:bodyPr/>
        <a:lstStyle/>
        <a:p>
          <a:r>
            <a:rPr lang="tr-TR" dirty="0" smtClean="0"/>
            <a:t>İş paketleri görevlendirmeleri</a:t>
          </a:r>
          <a:endParaRPr lang="en-US" dirty="0"/>
        </a:p>
      </dgm:t>
    </dgm:pt>
    <dgm:pt modelId="{E2009ADC-AACF-4FB8-88BF-261E2164F741}" type="parTrans" cxnId="{DF2B62A1-F875-4FB5-AF35-3AFF43EE833E}">
      <dgm:prSet/>
      <dgm:spPr/>
      <dgm:t>
        <a:bodyPr/>
        <a:lstStyle/>
        <a:p>
          <a:endParaRPr lang="en-US"/>
        </a:p>
      </dgm:t>
    </dgm:pt>
    <dgm:pt modelId="{982C3559-01D7-4D64-B169-BEF7DA51F07A}" type="sibTrans" cxnId="{DF2B62A1-F875-4FB5-AF35-3AFF43EE833E}">
      <dgm:prSet/>
      <dgm:spPr/>
      <dgm:t>
        <a:bodyPr/>
        <a:lstStyle/>
        <a:p>
          <a:endParaRPr lang="en-US"/>
        </a:p>
      </dgm:t>
    </dgm:pt>
    <dgm:pt modelId="{A59ABB48-4C7F-4930-82D1-1B5FC820068C}">
      <dgm:prSet phldrT="[Text]"/>
      <dgm:spPr/>
      <dgm:t>
        <a:bodyPr/>
        <a:lstStyle/>
        <a:p>
          <a:r>
            <a:rPr lang="tr-TR" dirty="0" smtClean="0"/>
            <a:t>Elektronik ortamda duyurulması</a:t>
          </a:r>
          <a:endParaRPr lang="en-US" dirty="0"/>
        </a:p>
      </dgm:t>
    </dgm:pt>
    <dgm:pt modelId="{5E8DB38E-A629-47E0-9331-C1E806827CEC}" type="parTrans" cxnId="{5DDFB270-84F0-4278-9CAA-B5C8F2CF9930}">
      <dgm:prSet/>
      <dgm:spPr/>
      <dgm:t>
        <a:bodyPr/>
        <a:lstStyle/>
        <a:p>
          <a:endParaRPr lang="en-US"/>
        </a:p>
      </dgm:t>
    </dgm:pt>
    <dgm:pt modelId="{6CBD38DA-7AD4-49CA-8070-AE53F5FC43FF}" type="sibTrans" cxnId="{5DDFB270-84F0-4278-9CAA-B5C8F2CF9930}">
      <dgm:prSet/>
      <dgm:spPr/>
      <dgm:t>
        <a:bodyPr/>
        <a:lstStyle/>
        <a:p>
          <a:endParaRPr lang="en-US"/>
        </a:p>
      </dgm:t>
    </dgm:pt>
    <dgm:pt modelId="{54CE834C-E80C-4D11-B107-77E3700CFD86}">
      <dgm:prSet phldrT="[Text]"/>
      <dgm:spPr/>
      <dgm:t>
        <a:bodyPr/>
        <a:lstStyle/>
        <a:p>
          <a:r>
            <a:rPr lang="tr-TR" dirty="0" smtClean="0"/>
            <a:t>Risk analizi</a:t>
          </a:r>
          <a:endParaRPr lang="en-US" dirty="0"/>
        </a:p>
      </dgm:t>
    </dgm:pt>
    <dgm:pt modelId="{612E8D7E-A421-46E4-A6CD-B2B8E99DFF7B}" type="parTrans" cxnId="{8B3D34D3-55C1-4B0E-8A08-F63B7A285DFC}">
      <dgm:prSet/>
      <dgm:spPr/>
      <dgm:t>
        <a:bodyPr/>
        <a:lstStyle/>
        <a:p>
          <a:endParaRPr lang="tr-TR"/>
        </a:p>
      </dgm:t>
    </dgm:pt>
    <dgm:pt modelId="{27C8259A-076F-42F3-B4AF-E0EDB45D785D}" type="sibTrans" cxnId="{8B3D34D3-55C1-4B0E-8A08-F63B7A285DFC}">
      <dgm:prSet/>
      <dgm:spPr/>
      <dgm:t>
        <a:bodyPr/>
        <a:lstStyle/>
        <a:p>
          <a:endParaRPr lang="tr-TR"/>
        </a:p>
      </dgm:t>
    </dgm:pt>
    <dgm:pt modelId="{AAD16E18-D340-47F2-A7FB-F291260F7518}">
      <dgm:prSet phldrT="[Text]"/>
      <dgm:spPr/>
      <dgm:t>
        <a:bodyPr/>
        <a:lstStyle/>
        <a:p>
          <a:r>
            <a:rPr lang="tr-TR" dirty="0" smtClean="0"/>
            <a:t>Risk analizi raporu</a:t>
          </a:r>
          <a:endParaRPr lang="en-US" dirty="0"/>
        </a:p>
      </dgm:t>
    </dgm:pt>
    <dgm:pt modelId="{697E77FB-5C7B-4BB5-9B36-40AA7E74E1CD}" type="parTrans" cxnId="{12F24AF3-7BD8-49C4-B19E-3E2BB6FF3FEF}">
      <dgm:prSet/>
      <dgm:spPr/>
      <dgm:t>
        <a:bodyPr/>
        <a:lstStyle/>
        <a:p>
          <a:endParaRPr lang="tr-TR"/>
        </a:p>
      </dgm:t>
    </dgm:pt>
    <dgm:pt modelId="{C484A657-DA23-4A9F-9EFD-1ADDAB508F08}" type="sibTrans" cxnId="{12F24AF3-7BD8-49C4-B19E-3E2BB6FF3FEF}">
      <dgm:prSet/>
      <dgm:spPr/>
      <dgm:t>
        <a:bodyPr/>
        <a:lstStyle/>
        <a:p>
          <a:endParaRPr lang="tr-TR"/>
        </a:p>
      </dgm:t>
    </dgm:pt>
    <dgm:pt modelId="{FAF87AC0-E0C9-4425-90BD-DB657DE86EFD}">
      <dgm:prSet phldrT="[Text]"/>
      <dgm:spPr/>
      <dgm:t>
        <a:bodyPr/>
        <a:lstStyle/>
        <a:p>
          <a:r>
            <a:rPr lang="tr-TR" dirty="0" smtClean="0"/>
            <a:t>Kontrol grubu</a:t>
          </a:r>
          <a:endParaRPr lang="en-US" dirty="0"/>
        </a:p>
      </dgm:t>
    </dgm:pt>
    <dgm:pt modelId="{C5D25E35-B03C-4649-B59E-12459D5F4D05}" type="parTrans" cxnId="{580FCC73-76D2-4D17-83F9-F0D4D72CABA3}">
      <dgm:prSet/>
      <dgm:spPr/>
      <dgm:t>
        <a:bodyPr/>
        <a:lstStyle/>
        <a:p>
          <a:endParaRPr lang="en-US"/>
        </a:p>
      </dgm:t>
    </dgm:pt>
    <dgm:pt modelId="{8B89AD50-351F-444C-9786-81495A1A3145}" type="sibTrans" cxnId="{580FCC73-76D2-4D17-83F9-F0D4D72CABA3}">
      <dgm:prSet/>
      <dgm:spPr/>
      <dgm:t>
        <a:bodyPr/>
        <a:lstStyle/>
        <a:p>
          <a:endParaRPr lang="en-US"/>
        </a:p>
      </dgm:t>
    </dgm:pt>
    <dgm:pt modelId="{11AA4E67-46E9-443F-95BC-E09E603C4348}">
      <dgm:prSet phldrT="[Text]"/>
      <dgm:spPr/>
      <dgm:t>
        <a:bodyPr/>
        <a:lstStyle/>
        <a:p>
          <a:r>
            <a:rPr lang="tr-TR" dirty="0" smtClean="0"/>
            <a:t>Proje süresi</a:t>
          </a:r>
          <a:endParaRPr lang="en-US" dirty="0"/>
        </a:p>
      </dgm:t>
    </dgm:pt>
    <dgm:pt modelId="{EFF0AB7D-598E-4AAD-B595-39DBC8E08FF6}" type="parTrans" cxnId="{6A411227-E806-49DF-AF6D-359789F1B4BE}">
      <dgm:prSet/>
      <dgm:spPr/>
      <dgm:t>
        <a:bodyPr/>
        <a:lstStyle/>
        <a:p>
          <a:endParaRPr lang="en-US"/>
        </a:p>
      </dgm:t>
    </dgm:pt>
    <dgm:pt modelId="{56B2A60F-32A0-4DBA-938A-40DD9FF62197}" type="sibTrans" cxnId="{6A411227-E806-49DF-AF6D-359789F1B4BE}">
      <dgm:prSet/>
      <dgm:spPr/>
      <dgm:t>
        <a:bodyPr/>
        <a:lstStyle/>
        <a:p>
          <a:endParaRPr lang="en-US"/>
        </a:p>
      </dgm:t>
    </dgm:pt>
    <dgm:pt modelId="{233226FD-D74A-4829-84D3-8EC8F8118081}">
      <dgm:prSet phldrT="[Text]"/>
      <dgm:spPr/>
      <dgm:t>
        <a:bodyPr/>
        <a:lstStyle/>
        <a:p>
          <a:r>
            <a:rPr lang="tr-TR" dirty="0" smtClean="0"/>
            <a:t>Proje ekibine görev dağılımı</a:t>
          </a:r>
          <a:endParaRPr lang="en-US" dirty="0"/>
        </a:p>
      </dgm:t>
    </dgm:pt>
    <dgm:pt modelId="{8CF1E092-30AF-4BDB-8772-820AB967BF2A}" type="parTrans" cxnId="{4F704C66-06E0-40FB-B5C9-6FEA58C678F5}">
      <dgm:prSet/>
      <dgm:spPr/>
      <dgm:t>
        <a:bodyPr/>
        <a:lstStyle/>
        <a:p>
          <a:endParaRPr lang="en-US"/>
        </a:p>
      </dgm:t>
    </dgm:pt>
    <dgm:pt modelId="{D7BD29E7-9ABA-4609-ACA3-420D3329D2BC}" type="sibTrans" cxnId="{4F704C66-06E0-40FB-B5C9-6FEA58C678F5}">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3"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3">
        <dgm:presLayoutVars>
          <dgm:bulletEnabled val="1"/>
        </dgm:presLayoutVars>
      </dgm:prSet>
      <dgm:spPr/>
      <dgm:t>
        <a:bodyPr/>
        <a:lstStyle/>
        <a:p>
          <a:endParaRPr lang="en-US"/>
        </a:p>
      </dgm:t>
    </dgm:pt>
    <dgm:pt modelId="{EBF66996-0954-481C-9ADE-9B0ECB60C3D5}" type="pres">
      <dgm:prSet presAssocID="{3C8372E1-98C3-4608-AAE1-73CCE257EF84}" presName="space" presStyleCnt="0"/>
      <dgm:spPr/>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1" presStyleCnt="3">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1" presStyleCnt="3">
        <dgm:presLayoutVars>
          <dgm:bulletEnabled val="1"/>
        </dgm:presLayoutVars>
      </dgm:prSet>
      <dgm:spPr/>
      <dgm:t>
        <a:bodyPr/>
        <a:lstStyle/>
        <a:p>
          <a:endParaRPr lang="en-US"/>
        </a:p>
      </dgm:t>
    </dgm:pt>
    <dgm:pt modelId="{569790A0-031C-4726-B61C-A46DF5342233}" type="pres">
      <dgm:prSet presAssocID="{647FAE1D-8CB7-47CB-9B87-AE2E2DA5007C}" presName="space" presStyleCnt="0"/>
      <dgm:spPr/>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2" presStyleCnt="3" custScaleX="112175" custLinFactNeighborX="-2767" custLinFactNeighborY="-1036">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2" presStyleCnt="3" custScaleX="106095">
        <dgm:presLayoutVars>
          <dgm:bulletEnabled val="1"/>
        </dgm:presLayoutVars>
      </dgm:prSet>
      <dgm:spPr/>
      <dgm:t>
        <a:bodyPr/>
        <a:lstStyle/>
        <a:p>
          <a:endParaRPr lang="en-US"/>
        </a:p>
      </dgm:t>
    </dgm:pt>
  </dgm:ptLst>
  <dgm:cxnLst>
    <dgm:cxn modelId="{15CC3C21-A2B1-4E06-998F-346FBAAFFCA1}" srcId="{F3A2FFC7-F09C-4FB9-9C40-4BE9775CBF7F}" destId="{C66FCD37-231A-4C57-867B-B0CD860D1D4E}" srcOrd="1" destOrd="0" parTransId="{F9683286-ACB5-4E46-A387-EC698A407E87}" sibTransId="{647FAE1D-8CB7-47CB-9B87-AE2E2DA5007C}"/>
    <dgm:cxn modelId="{939DF07F-5047-4B7D-A23A-0D0D9FDEADAA}" type="presOf" srcId="{AC6FB848-A62B-4BFC-926F-149F839F3374}" destId="{35767259-8857-417F-AA1B-F5BD90F6AD6D}" srcOrd="0" destOrd="1" presId="urn:microsoft.com/office/officeart/2005/8/layout/hList1"/>
    <dgm:cxn modelId="{39F46B28-DD79-470E-A235-4B2F686170F1}" type="presOf" srcId="{FAF87AC0-E0C9-4425-90BD-DB657DE86EFD}" destId="{47F94B1E-8172-4A69-B3A4-FDBCD8F9B436}" srcOrd="0" destOrd="1" presId="urn:microsoft.com/office/officeart/2005/8/layout/hList1"/>
    <dgm:cxn modelId="{510AF544-40EA-44DA-88B3-1FAE78B6B6EE}" type="presOf" srcId="{F28A9CB5-EF8D-46CD-909B-69AE80D2E52F}" destId="{A9AFB589-4F47-4C1B-AC2C-B16DD0F91756}" srcOrd="0" destOrd="2" presId="urn:microsoft.com/office/officeart/2005/8/layout/hList1"/>
    <dgm:cxn modelId="{38D07AF9-66AF-4C07-95CA-FF9B4BBB263C}" type="presOf" srcId="{C66FCD37-231A-4C57-867B-B0CD860D1D4E}" destId="{7B8ECE76-F053-4347-8D51-BC786470DFE4}" srcOrd="0" destOrd="0" presId="urn:microsoft.com/office/officeart/2005/8/layout/hList1"/>
    <dgm:cxn modelId="{DF276AFD-E2B8-483A-BC1B-DB607CBE83B8}" type="presOf" srcId="{54CE834C-E80C-4D11-B107-77E3700CFD86}" destId="{A9AFB589-4F47-4C1B-AC2C-B16DD0F91756}" srcOrd="0" destOrd="3" presId="urn:microsoft.com/office/officeart/2005/8/layout/hList1"/>
    <dgm:cxn modelId="{CD3E4CD8-A9CC-476E-8D09-FB862370ED6A}" type="presOf" srcId="{C48BD5BD-A8D1-4C2F-A909-FF69C858B70C}" destId="{15BA5FA9-E392-41C2-BCC8-A3FBB611F904}" srcOrd="0" destOrd="0" presId="urn:microsoft.com/office/officeart/2005/8/layout/hList1"/>
    <dgm:cxn modelId="{DB58218B-2464-4D15-9B6F-E4F52A6D895D}" type="presOf" srcId="{A59ABB48-4C7F-4930-82D1-1B5FC820068C}" destId="{35767259-8857-417F-AA1B-F5BD90F6AD6D}" srcOrd="0" destOrd="2" presId="urn:microsoft.com/office/officeart/2005/8/layout/hList1"/>
    <dgm:cxn modelId="{580FCC73-76D2-4D17-83F9-F0D4D72CABA3}" srcId="{C48BD5BD-A8D1-4C2F-A909-FF69C858B70C}" destId="{FAF87AC0-E0C9-4425-90BD-DB657DE86EFD}" srcOrd="1" destOrd="0" parTransId="{C5D25E35-B03C-4649-B59E-12459D5F4D05}" sibTransId="{8B89AD50-351F-444C-9786-81495A1A3145}"/>
    <dgm:cxn modelId="{32EA9B2A-DCD4-4DB1-83E2-F9D588725E50}" srcId="{C66FCD37-231A-4C57-867B-B0CD860D1D4E}" destId="{AD86F3F2-DB54-416C-A671-71C9240CAB45}" srcOrd="1" destOrd="0" parTransId="{4A41B78B-021B-438C-B19B-90B8D8713BF8}" sibTransId="{D961F3D8-EEA3-4BEA-BB09-8A5A17A38E61}"/>
    <dgm:cxn modelId="{49BD8BCD-9571-42BB-9D33-811161758283}" type="presOf" srcId="{AD86F3F2-DB54-416C-A671-71C9240CAB45}" destId="{A9AFB589-4F47-4C1B-AC2C-B16DD0F91756}" srcOrd="0" destOrd="1" presId="urn:microsoft.com/office/officeart/2005/8/layout/hList1"/>
    <dgm:cxn modelId="{8B3D34D3-55C1-4B0E-8A08-F63B7A285DFC}" srcId="{C66FCD37-231A-4C57-867B-B0CD860D1D4E}" destId="{54CE834C-E80C-4D11-B107-77E3700CFD86}" srcOrd="3" destOrd="0" parTransId="{612E8D7E-A421-46E4-A6CD-B2B8E99DFF7B}" sibTransId="{27C8259A-076F-42F3-B4AF-E0EDB45D785D}"/>
    <dgm:cxn modelId="{2BA96E75-F7AA-4925-A1C9-B86654CFC37E}" type="presOf" srcId="{11AA4E67-46E9-443F-95BC-E09E603C4348}" destId="{47F94B1E-8172-4A69-B3A4-FDBCD8F9B436}" srcOrd="0" destOrd="2" presId="urn:microsoft.com/office/officeart/2005/8/layout/hList1"/>
    <dgm:cxn modelId="{A0F78C46-5DE0-486A-8C35-94D781B909C0}" type="presOf" srcId="{233226FD-D74A-4829-84D3-8EC8F8118081}" destId="{47F94B1E-8172-4A69-B3A4-FDBCD8F9B436}" srcOrd="0" destOrd="3" presId="urn:microsoft.com/office/officeart/2005/8/layout/hList1"/>
    <dgm:cxn modelId="{6AD91627-77BE-41EC-8E61-CD3D36D3EEF1}" srcId="{C66FCD37-231A-4C57-867B-B0CD860D1D4E}" destId="{F28A9CB5-EF8D-46CD-909B-69AE80D2E52F}" srcOrd="2" destOrd="0" parTransId="{DAD69D7C-3814-43F1-AE4B-FD909CC8788B}" sibTransId="{717B4709-BE52-471C-8BD0-2FBDF4E155A6}"/>
    <dgm:cxn modelId="{12F24AF3-7BD8-49C4-B19E-3E2BB6FF3FEF}" srcId="{A2B3F28E-191D-483A-BFCE-61AA68817BBE}" destId="{AAD16E18-D340-47F2-A7FB-F291260F7518}" srcOrd="3" destOrd="0" parTransId="{697E77FB-5C7B-4BB5-9B36-40AA7E74E1CD}" sibTransId="{C484A657-DA23-4A9F-9EFD-1ADDAB508F08}"/>
    <dgm:cxn modelId="{6A411227-E806-49DF-AF6D-359789F1B4BE}" srcId="{C48BD5BD-A8D1-4C2F-A909-FF69C858B70C}" destId="{11AA4E67-46E9-443F-95BC-E09E603C4348}" srcOrd="2" destOrd="0" parTransId="{EFF0AB7D-598E-4AAD-B595-39DBC8E08FF6}" sibTransId="{56B2A60F-32A0-4DBA-938A-40DD9FF62197}"/>
    <dgm:cxn modelId="{CD0FD457-BA66-4D28-81BB-6521E5DD32FA}" srcId="{C48BD5BD-A8D1-4C2F-A909-FF69C858B70C}" destId="{214BE353-BAED-443C-B492-1830DC97BF37}" srcOrd="0" destOrd="0" parTransId="{AEBC97CD-DD48-4F15-96EE-03C13AB8ED53}" sibTransId="{C3DDECA6-8C6D-42FB-BC94-CA642DA936D5}"/>
    <dgm:cxn modelId="{EC673A6B-A737-4580-BE2A-D0C2C792FD09}" type="presOf" srcId="{A2B3F28E-191D-483A-BFCE-61AA68817BBE}" destId="{47076811-2338-4705-9665-197897BA2D48}" srcOrd="0" destOrd="0" presId="urn:microsoft.com/office/officeart/2005/8/layout/hList1"/>
    <dgm:cxn modelId="{29797DA0-240C-4D33-96E6-1B6073A95C21}" type="presOf" srcId="{AAD16E18-D340-47F2-A7FB-F291260F7518}" destId="{35767259-8857-417F-AA1B-F5BD90F6AD6D}" srcOrd="0" destOrd="3" presId="urn:microsoft.com/office/officeart/2005/8/layout/hList1"/>
    <dgm:cxn modelId="{0BD45C5C-5428-4CF8-A98D-7545645BE2A3}" srcId="{C66FCD37-231A-4C57-867B-B0CD860D1D4E}" destId="{D304BD74-4BCE-4AEA-B5F9-8B203F5AFF2D}" srcOrd="0" destOrd="0" parTransId="{3A6978B5-9A4C-4353-9F9B-D9EC63E82E69}" sibTransId="{6F4CB198-4D54-4CAA-BBA3-F4B14C8E8697}"/>
    <dgm:cxn modelId="{4F704C66-06E0-40FB-B5C9-6FEA58C678F5}" srcId="{C48BD5BD-A8D1-4C2F-A909-FF69C858B70C}" destId="{233226FD-D74A-4829-84D3-8EC8F8118081}" srcOrd="3" destOrd="0" parTransId="{8CF1E092-30AF-4BDB-8772-820AB967BF2A}" sibTransId="{D7BD29E7-9ABA-4609-ACA3-420D3329D2BC}"/>
    <dgm:cxn modelId="{5F509143-FC0B-4842-A537-A713B7E01BE3}" srcId="{F3A2FFC7-F09C-4FB9-9C40-4BE9775CBF7F}" destId="{C48BD5BD-A8D1-4C2F-A909-FF69C858B70C}" srcOrd="0" destOrd="0" parTransId="{5A8A1A64-26D7-4B8D-B802-76C8D871929B}" sibTransId="{3C8372E1-98C3-4608-AAE1-73CCE257EF84}"/>
    <dgm:cxn modelId="{56C6E046-89FE-4B57-A9C6-89D0E53FC205}" srcId="{A2B3F28E-191D-483A-BFCE-61AA68817BBE}" destId="{9C797897-6C7A-4BEE-B918-D014BA0FEA05}" srcOrd="0" destOrd="0" parTransId="{60124E73-DF3E-4594-852B-556F0CF8DFCB}" sibTransId="{114A9D09-81FA-4B53-AD19-92E85CE71DF2}"/>
    <dgm:cxn modelId="{250AF2FB-D599-4549-B5B7-B1DFD3A620FB}" type="presOf" srcId="{D304BD74-4BCE-4AEA-B5F9-8B203F5AFF2D}" destId="{A9AFB589-4F47-4C1B-AC2C-B16DD0F91756}" srcOrd="0" destOrd="0" presId="urn:microsoft.com/office/officeart/2005/8/layout/hList1"/>
    <dgm:cxn modelId="{DF2B62A1-F875-4FB5-AF35-3AFF43EE833E}" srcId="{A2B3F28E-191D-483A-BFCE-61AA68817BBE}" destId="{AC6FB848-A62B-4BFC-926F-149F839F3374}" srcOrd="1" destOrd="0" parTransId="{E2009ADC-AACF-4FB8-88BF-261E2164F741}" sibTransId="{982C3559-01D7-4D64-B169-BEF7DA51F07A}"/>
    <dgm:cxn modelId="{C15ED06E-49A3-43C3-89A3-F0E18152338A}" type="presOf" srcId="{F3A2FFC7-F09C-4FB9-9C40-4BE9775CBF7F}" destId="{07431256-3DFC-4047-A18D-A0991635CCAA}" srcOrd="0" destOrd="0" presId="urn:microsoft.com/office/officeart/2005/8/layout/hList1"/>
    <dgm:cxn modelId="{F601E0D1-7FA6-4B9F-A196-422DEBFB4563}" srcId="{F3A2FFC7-F09C-4FB9-9C40-4BE9775CBF7F}" destId="{A2B3F28E-191D-483A-BFCE-61AA68817BBE}" srcOrd="2" destOrd="0" parTransId="{103E05EA-6869-40B0-8F57-2E5A26856D82}" sibTransId="{CD5C623E-5A58-4E82-B0F7-F8796BAAB738}"/>
    <dgm:cxn modelId="{5DDFB270-84F0-4278-9CAA-B5C8F2CF9930}" srcId="{A2B3F28E-191D-483A-BFCE-61AA68817BBE}" destId="{A59ABB48-4C7F-4930-82D1-1B5FC820068C}" srcOrd="2" destOrd="0" parTransId="{5E8DB38E-A629-47E0-9331-C1E806827CEC}" sibTransId="{6CBD38DA-7AD4-49CA-8070-AE53F5FC43FF}"/>
    <dgm:cxn modelId="{98540847-0F6D-4131-B11A-1EFFBB9BAC65}" type="presOf" srcId="{214BE353-BAED-443C-B492-1830DC97BF37}" destId="{47F94B1E-8172-4A69-B3A4-FDBCD8F9B436}" srcOrd="0" destOrd="0" presId="urn:microsoft.com/office/officeart/2005/8/layout/hList1"/>
    <dgm:cxn modelId="{760BAAF4-84CA-4C99-9C07-7961A41883D8}" type="presOf" srcId="{9C797897-6C7A-4BEE-B918-D014BA0FEA05}" destId="{35767259-8857-417F-AA1B-F5BD90F6AD6D}" srcOrd="0" destOrd="0" presId="urn:microsoft.com/office/officeart/2005/8/layout/hList1"/>
    <dgm:cxn modelId="{E6864D78-ED94-4D95-8C2E-6CDB49803354}" type="presParOf" srcId="{07431256-3DFC-4047-A18D-A0991635CCAA}" destId="{AF07725F-7D53-485B-8D39-03F8CFFD39B6}" srcOrd="0" destOrd="0" presId="urn:microsoft.com/office/officeart/2005/8/layout/hList1"/>
    <dgm:cxn modelId="{BB67DF6D-584E-4543-A393-5BC0A0D6B8D7}" type="presParOf" srcId="{AF07725F-7D53-485B-8D39-03F8CFFD39B6}" destId="{15BA5FA9-E392-41C2-BCC8-A3FBB611F904}" srcOrd="0" destOrd="0" presId="urn:microsoft.com/office/officeart/2005/8/layout/hList1"/>
    <dgm:cxn modelId="{57E6FBF5-3620-46A0-B556-F9BF709BF5C1}" type="presParOf" srcId="{AF07725F-7D53-485B-8D39-03F8CFFD39B6}" destId="{47F94B1E-8172-4A69-B3A4-FDBCD8F9B436}" srcOrd="1" destOrd="0" presId="urn:microsoft.com/office/officeart/2005/8/layout/hList1"/>
    <dgm:cxn modelId="{9DE7B917-8082-482F-A82F-F40C78A94370}" type="presParOf" srcId="{07431256-3DFC-4047-A18D-A0991635CCAA}" destId="{EBF66996-0954-481C-9ADE-9B0ECB60C3D5}" srcOrd="1" destOrd="0" presId="urn:microsoft.com/office/officeart/2005/8/layout/hList1"/>
    <dgm:cxn modelId="{F7A19B55-E679-4DD7-9396-EBCB2573CD96}" type="presParOf" srcId="{07431256-3DFC-4047-A18D-A0991635CCAA}" destId="{0137255D-967D-493A-A4CB-974D79AEEFFE}" srcOrd="2" destOrd="0" presId="urn:microsoft.com/office/officeart/2005/8/layout/hList1"/>
    <dgm:cxn modelId="{51E397E2-FF85-47A2-B012-6312C976E584}" type="presParOf" srcId="{0137255D-967D-493A-A4CB-974D79AEEFFE}" destId="{7B8ECE76-F053-4347-8D51-BC786470DFE4}" srcOrd="0" destOrd="0" presId="urn:microsoft.com/office/officeart/2005/8/layout/hList1"/>
    <dgm:cxn modelId="{162A6E98-F2B4-48BE-9856-0AA70FE1D979}" type="presParOf" srcId="{0137255D-967D-493A-A4CB-974D79AEEFFE}" destId="{A9AFB589-4F47-4C1B-AC2C-B16DD0F91756}" srcOrd="1" destOrd="0" presId="urn:microsoft.com/office/officeart/2005/8/layout/hList1"/>
    <dgm:cxn modelId="{FA07E49A-9EDA-4F53-8D49-5EEF84F09D43}" type="presParOf" srcId="{07431256-3DFC-4047-A18D-A0991635CCAA}" destId="{569790A0-031C-4726-B61C-A46DF5342233}" srcOrd="3" destOrd="0" presId="urn:microsoft.com/office/officeart/2005/8/layout/hList1"/>
    <dgm:cxn modelId="{24E97601-A12D-45EF-BCDD-6F25A6408FE7}" type="presParOf" srcId="{07431256-3DFC-4047-A18D-A0991635CCAA}" destId="{A9BA4151-B9C0-4A86-8536-2AB310B65BEB}" srcOrd="4" destOrd="0" presId="urn:microsoft.com/office/officeart/2005/8/layout/hList1"/>
    <dgm:cxn modelId="{26133783-EBA3-4511-8A1B-43B6B9A0E420}" type="presParOf" srcId="{A9BA4151-B9C0-4A86-8536-2AB310B65BEB}" destId="{47076811-2338-4705-9665-197897BA2D48}" srcOrd="0" destOrd="0" presId="urn:microsoft.com/office/officeart/2005/8/layout/hList1"/>
    <dgm:cxn modelId="{B85101D8-DE48-4828-856E-8BD56B612AD9}"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rgbClr val="333399"/>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2AFFE2C6-6B75-4B78-BD0F-DB01CB2E7A0E}" type="presOf" srcId="{C6FAB30E-B497-49C7-8A80-757F0027FA32}" destId="{DF89113A-73A9-4FB9-84E9-A3102A4DFD52}" srcOrd="0" destOrd="0" presId="urn:microsoft.com/office/officeart/2005/8/layout/hList1"/>
    <dgm:cxn modelId="{F8BD43CE-9859-40B6-87CC-23CB8F39BA36}" type="presOf" srcId="{118A2751-5F97-4D67-8096-2B36AF81136F}" destId="{A6897E93-E33B-478F-BB0E-51835618003A}" srcOrd="0" destOrd="0" presId="urn:microsoft.com/office/officeart/2005/8/layout/hList1"/>
    <dgm:cxn modelId="{BD349109-1B0E-41D9-B453-7D2788658D5A}" type="presOf" srcId="{21B91B4A-F974-4B8B-B5CA-9E8C1D9848F5}" destId="{3335CF31-EC10-45E3-8844-21FBB127EAE7}" srcOrd="0" destOrd="0" presId="urn:microsoft.com/office/officeart/2005/8/layout/hList1"/>
    <dgm:cxn modelId="{3042195D-DFCC-40DF-8D73-2E87B989C5E4}" type="presOf" srcId="{78CC2C55-B216-435A-BB65-899A86335007}" destId="{D65CAA00-D1D4-441B-A126-AEDE377422C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4A15CEC8-4838-4814-939C-250D69B87649}" type="presOf" srcId="{32502A1B-5603-4778-8192-84CDEECB49D2}" destId="{4A59CDC8-6C52-4579-9A13-742555DEDB02}"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1FF6B707-5E08-40F9-9953-AD5555EC25A9}" type="presOf" srcId="{C38D5133-04FB-484E-9C2F-11FE3D75E8AB}" destId="{790C04BB-BE51-4C10-A22D-2B691A7087C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C4A076DC-C573-4385-A0BC-C35ED7025304}" type="presParOf" srcId="{4A59CDC8-6C52-4579-9A13-742555DEDB02}" destId="{2ADD4D11-FE2C-424A-AC3B-D0A032322F62}" srcOrd="0" destOrd="0" presId="urn:microsoft.com/office/officeart/2005/8/layout/hList1"/>
    <dgm:cxn modelId="{5078306D-A796-4EDA-821B-008E225149CC}" type="presParOf" srcId="{2ADD4D11-FE2C-424A-AC3B-D0A032322F62}" destId="{A6897E93-E33B-478F-BB0E-51835618003A}" srcOrd="0" destOrd="0" presId="urn:microsoft.com/office/officeart/2005/8/layout/hList1"/>
    <dgm:cxn modelId="{965B7235-DCAE-41CE-B9D3-E880D7B26F35}" type="presParOf" srcId="{2ADD4D11-FE2C-424A-AC3B-D0A032322F62}" destId="{92F1D55A-908E-47A9-A979-97CA3F17799D}" srcOrd="1" destOrd="0" presId="urn:microsoft.com/office/officeart/2005/8/layout/hList1"/>
    <dgm:cxn modelId="{6B7DDE8A-E37D-455B-9F77-71054E9E884C}" type="presParOf" srcId="{4A59CDC8-6C52-4579-9A13-742555DEDB02}" destId="{2071B553-05F7-470D-952A-A8F663120304}" srcOrd="1" destOrd="0" presId="urn:microsoft.com/office/officeart/2005/8/layout/hList1"/>
    <dgm:cxn modelId="{C711634E-7AA3-4619-8EE5-0169C6AE5E85}" type="presParOf" srcId="{4A59CDC8-6C52-4579-9A13-742555DEDB02}" destId="{B67B05FB-9110-4D2D-AA93-1946284CE043}" srcOrd="2" destOrd="0" presId="urn:microsoft.com/office/officeart/2005/8/layout/hList1"/>
    <dgm:cxn modelId="{C203D2A4-8604-4F56-9048-B73C4B39FCA2}" type="presParOf" srcId="{B67B05FB-9110-4D2D-AA93-1946284CE043}" destId="{3335CF31-EC10-45E3-8844-21FBB127EAE7}" srcOrd="0" destOrd="0" presId="urn:microsoft.com/office/officeart/2005/8/layout/hList1"/>
    <dgm:cxn modelId="{170CE586-3AAF-431C-A8B0-486F66381846}" type="presParOf" srcId="{B67B05FB-9110-4D2D-AA93-1946284CE043}" destId="{863C5C5A-6FED-48E5-ADC0-68CF07368C39}" srcOrd="1" destOrd="0" presId="urn:microsoft.com/office/officeart/2005/8/layout/hList1"/>
    <dgm:cxn modelId="{C38FB81A-7CE0-42DA-B110-09B28C37F0A1}" type="presParOf" srcId="{4A59CDC8-6C52-4579-9A13-742555DEDB02}" destId="{0D8CF739-32BC-404E-A436-9DFB7BD9341D}" srcOrd="3" destOrd="0" presId="urn:microsoft.com/office/officeart/2005/8/layout/hList1"/>
    <dgm:cxn modelId="{ED19EFFD-A249-4FD7-BD30-CA11E259B070}" type="presParOf" srcId="{4A59CDC8-6C52-4579-9A13-742555DEDB02}" destId="{DA5621F6-8C21-49D1-9D89-9529E4EFEE6E}" srcOrd="4" destOrd="0" presId="urn:microsoft.com/office/officeart/2005/8/layout/hList1"/>
    <dgm:cxn modelId="{92AAB7E7-9576-4B48-91A2-24F0E3725ECA}" type="presParOf" srcId="{DA5621F6-8C21-49D1-9D89-9529E4EFEE6E}" destId="{DF89113A-73A9-4FB9-84E9-A3102A4DFD52}" srcOrd="0" destOrd="0" presId="urn:microsoft.com/office/officeart/2005/8/layout/hList1"/>
    <dgm:cxn modelId="{54816231-7603-4AEC-BAAC-032E7A6384EE}" type="presParOf" srcId="{DA5621F6-8C21-49D1-9D89-9529E4EFEE6E}" destId="{646F145F-F1A7-44D8-BB63-F6CAEBF8BF3E}" srcOrd="1" destOrd="0" presId="urn:microsoft.com/office/officeart/2005/8/layout/hList1"/>
    <dgm:cxn modelId="{8F709A16-7E1D-4AB3-BCB7-A949418CC0DA}" type="presParOf" srcId="{4A59CDC8-6C52-4579-9A13-742555DEDB02}" destId="{516AA955-4CAA-47C4-BCCE-8AD7C5C6A0D6}" srcOrd="5" destOrd="0" presId="urn:microsoft.com/office/officeart/2005/8/layout/hList1"/>
    <dgm:cxn modelId="{8838FC0F-A781-4DED-89C1-7CD259B3224F}" type="presParOf" srcId="{4A59CDC8-6C52-4579-9A13-742555DEDB02}" destId="{1D4B7B80-72D4-423B-A94A-F3F592847C56}" srcOrd="6" destOrd="0" presId="urn:microsoft.com/office/officeart/2005/8/layout/hList1"/>
    <dgm:cxn modelId="{1DF351E7-847F-46BD-9F18-443F6E0F4015}" type="presParOf" srcId="{1D4B7B80-72D4-423B-A94A-F3F592847C56}" destId="{790C04BB-BE51-4C10-A22D-2B691A7087C7}" srcOrd="0" destOrd="0" presId="urn:microsoft.com/office/officeart/2005/8/layout/hList1"/>
    <dgm:cxn modelId="{08571B01-0609-4FFA-8475-5BF32BA47E7E}" type="presParOf" srcId="{1D4B7B80-72D4-423B-A94A-F3F592847C56}" destId="{CB93CD10-AB49-4273-86BB-B87C9A3A152F}" srcOrd="1" destOrd="0" presId="urn:microsoft.com/office/officeart/2005/8/layout/hList1"/>
    <dgm:cxn modelId="{C9F06E88-3308-43D7-B6D0-BBEF210FC8CB}" type="presParOf" srcId="{4A59CDC8-6C52-4579-9A13-742555DEDB02}" destId="{64C813E8-2D2F-4FEB-A35F-2EDE8F91AEE7}" srcOrd="7" destOrd="0" presId="urn:microsoft.com/office/officeart/2005/8/layout/hList1"/>
    <dgm:cxn modelId="{BD28AE79-7644-4F2D-A820-57A7F4C489F3}" type="presParOf" srcId="{4A59CDC8-6C52-4579-9A13-742555DEDB02}" destId="{867F4077-5AF3-497F-AE62-53AA8AD9360C}" srcOrd="8" destOrd="0" presId="urn:microsoft.com/office/officeart/2005/8/layout/hList1"/>
    <dgm:cxn modelId="{8ED91F8D-ACA3-409B-A81F-164CB9117707}" type="presParOf" srcId="{867F4077-5AF3-497F-AE62-53AA8AD9360C}" destId="{D65CAA00-D1D4-441B-A126-AEDE377422C2}" srcOrd="0" destOrd="0" presId="urn:microsoft.com/office/officeart/2005/8/layout/hList1"/>
    <dgm:cxn modelId="{497D638A-79EC-4594-B655-CE7F9E04BCD6}"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en-US" dirty="0" smtClean="0"/>
            <a:t>Hasta </a:t>
          </a:r>
          <a:r>
            <a:rPr lang="en-US" dirty="0" err="1" smtClean="0"/>
            <a:t>grubu</a:t>
          </a:r>
          <a:r>
            <a:rPr lang="en-US" dirty="0" smtClean="0"/>
            <a:t> </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BC854549-84BF-4D10-8F0B-5DCF6F4F1401}">
      <dgm:prSet/>
      <dgm:spPr/>
      <dgm:t>
        <a:bodyPr/>
        <a:lstStyle/>
        <a:p>
          <a:r>
            <a:rPr lang="en-US" dirty="0" smtClean="0"/>
            <a:t>Kontrol grubu</a:t>
          </a:r>
        </a:p>
      </dgm:t>
    </dgm:pt>
    <dgm:pt modelId="{AC7C18F2-B3C3-4945-92F5-37A5233368B6}" type="parTrans" cxnId="{BB3E37CA-1A69-4BB6-BC13-15E6035E59DF}">
      <dgm:prSet/>
      <dgm:spPr/>
      <dgm:t>
        <a:bodyPr/>
        <a:lstStyle/>
        <a:p>
          <a:endParaRPr lang="en-US"/>
        </a:p>
      </dgm:t>
    </dgm:pt>
    <dgm:pt modelId="{4EDB7A54-6272-4C00-B434-7854E825B6CA}" type="sibTrans" cxnId="{BB3E37CA-1A69-4BB6-BC13-15E6035E59DF}">
      <dgm:prSet/>
      <dgm:spPr/>
      <dgm:t>
        <a:bodyPr/>
        <a:lstStyle/>
        <a:p>
          <a:endParaRPr lang="en-US"/>
        </a:p>
      </dgm:t>
    </dgm:pt>
    <dgm:pt modelId="{ADF1B44E-2EC5-47A8-BB71-D6DF1B312F9F}">
      <dgm:prSet/>
      <dgm:spPr/>
      <dgm:t>
        <a:bodyPr/>
        <a:lstStyle/>
        <a:p>
          <a:r>
            <a:rPr lang="en-US" dirty="0" smtClean="0"/>
            <a:t>Proje süresi</a:t>
          </a:r>
        </a:p>
      </dgm:t>
    </dgm:pt>
    <dgm:pt modelId="{020C86F2-63D6-4FEF-84F7-B4F386079221}" type="parTrans" cxnId="{1D446066-CA3E-4F6F-B14A-2157A1793EF9}">
      <dgm:prSet/>
      <dgm:spPr/>
      <dgm:t>
        <a:bodyPr/>
        <a:lstStyle/>
        <a:p>
          <a:endParaRPr lang="en-US"/>
        </a:p>
      </dgm:t>
    </dgm:pt>
    <dgm:pt modelId="{5B21A0CA-389C-4ADE-8B2B-28BB9DB027B6}" type="sibTrans" cxnId="{1D446066-CA3E-4F6F-B14A-2157A1793EF9}">
      <dgm:prSet/>
      <dgm:spPr/>
      <dgm:t>
        <a:bodyPr/>
        <a:lstStyle/>
        <a:p>
          <a:endParaRPr lang="en-US"/>
        </a:p>
      </dgm:t>
    </dgm:pt>
    <dgm:pt modelId="{635530F9-9041-44EA-917D-FB67403E0789}">
      <dgm:prSet/>
      <dgm:spPr/>
      <dgm:t>
        <a:bodyPr/>
        <a:lstStyle/>
        <a:p>
          <a:r>
            <a:rPr lang="en-US" dirty="0" smtClean="0"/>
            <a:t>Proje ekibine görev dağılımı</a:t>
          </a:r>
        </a:p>
      </dgm:t>
    </dgm:pt>
    <dgm:pt modelId="{A10BBA2E-E334-403F-B286-17B4FDC0812C}" type="parTrans" cxnId="{34CD39EE-6D24-439E-B908-B671F07DDA27}">
      <dgm:prSet/>
      <dgm:spPr/>
      <dgm:t>
        <a:bodyPr/>
        <a:lstStyle/>
        <a:p>
          <a:endParaRPr lang="en-US"/>
        </a:p>
      </dgm:t>
    </dgm:pt>
    <dgm:pt modelId="{A6A868FB-DDE7-45EA-AE56-E4D1DAFCD20D}" type="sibTrans" cxnId="{34CD39EE-6D24-439E-B908-B671F07DDA27}">
      <dgm:prSet/>
      <dgm:spPr/>
      <dgm:t>
        <a:bodyPr/>
        <a:lstStyle/>
        <a:p>
          <a:endParaRPr lang="en-US"/>
        </a:p>
      </dgm:t>
    </dgm:pt>
    <dgm:pt modelId="{BE1884A7-D491-465E-B4E1-21F64A7A1914}">
      <dgm:prSet/>
      <dgm:spPr/>
      <dgm:t>
        <a:bodyPr/>
        <a:lstStyle/>
        <a:p>
          <a:endParaRPr lang="en-US" dirty="0" smtClean="0"/>
        </a:p>
      </dgm:t>
    </dgm:pt>
    <dgm:pt modelId="{55106BA8-3B00-4B6F-AEBB-AFE6C76F96FF}" type="parTrans" cxnId="{ABB1A8E1-AFA7-4FAC-9476-D43A8C2D0784}">
      <dgm:prSet/>
      <dgm:spPr/>
      <dgm:t>
        <a:bodyPr/>
        <a:lstStyle/>
        <a:p>
          <a:endParaRPr lang="en-US"/>
        </a:p>
      </dgm:t>
    </dgm:pt>
    <dgm:pt modelId="{488F0D45-206A-472C-B99E-B3B081B83016}" type="sibTrans" cxnId="{ABB1A8E1-AFA7-4FAC-9476-D43A8C2D0784}">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1"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1">
        <dgm:presLayoutVars>
          <dgm:bulletEnabled val="1"/>
        </dgm:presLayoutVars>
      </dgm:prSet>
      <dgm:spPr/>
      <dgm:t>
        <a:bodyPr/>
        <a:lstStyle/>
        <a:p>
          <a:endParaRPr lang="en-US"/>
        </a:p>
      </dgm:t>
    </dgm:pt>
  </dgm:ptLst>
  <dgm:cxnLst>
    <dgm:cxn modelId="{615E61E2-2C78-45E8-9398-D07137719FB1}" type="presOf" srcId="{ADF1B44E-2EC5-47A8-BB71-D6DF1B312F9F}" destId="{47F94B1E-8172-4A69-B3A4-FDBCD8F9B436}" srcOrd="0" destOrd="2" presId="urn:microsoft.com/office/officeart/2005/8/layout/hList1"/>
    <dgm:cxn modelId="{928A414F-0B53-4552-AEF2-B6AB95B1CF52}" type="presOf" srcId="{BE1884A7-D491-465E-B4E1-21F64A7A1914}" destId="{47F94B1E-8172-4A69-B3A4-FDBCD8F9B436}" srcOrd="0" destOrd="4" presId="urn:microsoft.com/office/officeart/2005/8/layout/hList1"/>
    <dgm:cxn modelId="{ABB1A8E1-AFA7-4FAC-9476-D43A8C2D0784}" srcId="{C48BD5BD-A8D1-4C2F-A909-FF69C858B70C}" destId="{BE1884A7-D491-465E-B4E1-21F64A7A1914}" srcOrd="4" destOrd="0" parTransId="{55106BA8-3B00-4B6F-AEBB-AFE6C76F96FF}" sibTransId="{488F0D45-206A-472C-B99E-B3B081B83016}"/>
    <dgm:cxn modelId="{856426B0-C8E9-4093-8574-EA0A0B211A92}" type="presOf" srcId="{635530F9-9041-44EA-917D-FB67403E0789}" destId="{47F94B1E-8172-4A69-B3A4-FDBCD8F9B436}" srcOrd="0" destOrd="3" presId="urn:microsoft.com/office/officeart/2005/8/layout/hList1"/>
    <dgm:cxn modelId="{CC0EA91A-AA15-4F02-AB22-F500DEA88300}" type="presOf" srcId="{BC854549-84BF-4D10-8F0B-5DCF6F4F1401}" destId="{47F94B1E-8172-4A69-B3A4-FDBCD8F9B436}" srcOrd="0" destOrd="1" presId="urn:microsoft.com/office/officeart/2005/8/layout/hList1"/>
    <dgm:cxn modelId="{1D446066-CA3E-4F6F-B14A-2157A1793EF9}" srcId="{C48BD5BD-A8D1-4C2F-A909-FF69C858B70C}" destId="{ADF1B44E-2EC5-47A8-BB71-D6DF1B312F9F}" srcOrd="2" destOrd="0" parTransId="{020C86F2-63D6-4FEF-84F7-B4F386079221}" sibTransId="{5B21A0CA-389C-4ADE-8B2B-28BB9DB027B6}"/>
    <dgm:cxn modelId="{431A5A2C-91F8-4D9F-A772-67E06E166494}" type="presOf" srcId="{F3A2FFC7-F09C-4FB9-9C40-4BE9775CBF7F}" destId="{07431256-3DFC-4047-A18D-A0991635CCAA}" srcOrd="0" destOrd="0" presId="urn:microsoft.com/office/officeart/2005/8/layout/hList1"/>
    <dgm:cxn modelId="{CD0FD457-BA66-4D28-81BB-6521E5DD32FA}" srcId="{C48BD5BD-A8D1-4C2F-A909-FF69C858B70C}" destId="{214BE353-BAED-443C-B492-1830DC97BF37}" srcOrd="0" destOrd="0" parTransId="{AEBC97CD-DD48-4F15-96EE-03C13AB8ED53}" sibTransId="{C3DDECA6-8C6D-42FB-BC94-CA642DA936D5}"/>
    <dgm:cxn modelId="{5F509143-FC0B-4842-A537-A713B7E01BE3}" srcId="{F3A2FFC7-F09C-4FB9-9C40-4BE9775CBF7F}" destId="{C48BD5BD-A8D1-4C2F-A909-FF69C858B70C}" srcOrd="0" destOrd="0" parTransId="{5A8A1A64-26D7-4B8D-B802-76C8D871929B}" sibTransId="{3C8372E1-98C3-4608-AAE1-73CCE257EF84}"/>
    <dgm:cxn modelId="{35979B52-177A-4842-8284-75373B95EE3D}" type="presOf" srcId="{C48BD5BD-A8D1-4C2F-A909-FF69C858B70C}" destId="{15BA5FA9-E392-41C2-BCC8-A3FBB611F904}" srcOrd="0" destOrd="0" presId="urn:microsoft.com/office/officeart/2005/8/layout/hList1"/>
    <dgm:cxn modelId="{BB3E37CA-1A69-4BB6-BC13-15E6035E59DF}" srcId="{C48BD5BD-A8D1-4C2F-A909-FF69C858B70C}" destId="{BC854549-84BF-4D10-8F0B-5DCF6F4F1401}" srcOrd="1" destOrd="0" parTransId="{AC7C18F2-B3C3-4945-92F5-37A5233368B6}" sibTransId="{4EDB7A54-6272-4C00-B434-7854E825B6CA}"/>
    <dgm:cxn modelId="{1A304396-8208-4DB2-A169-8458D87FE489}" type="presOf" srcId="{214BE353-BAED-443C-B492-1830DC97BF37}" destId="{47F94B1E-8172-4A69-B3A4-FDBCD8F9B436}" srcOrd="0" destOrd="0" presId="urn:microsoft.com/office/officeart/2005/8/layout/hList1"/>
    <dgm:cxn modelId="{34CD39EE-6D24-439E-B908-B671F07DDA27}" srcId="{C48BD5BD-A8D1-4C2F-A909-FF69C858B70C}" destId="{635530F9-9041-44EA-917D-FB67403E0789}" srcOrd="3" destOrd="0" parTransId="{A10BBA2E-E334-403F-B286-17B4FDC0812C}" sibTransId="{A6A868FB-DDE7-45EA-AE56-E4D1DAFCD20D}"/>
    <dgm:cxn modelId="{F99C7D08-6AED-44AF-8644-06489F0054D0}" type="presParOf" srcId="{07431256-3DFC-4047-A18D-A0991635CCAA}" destId="{AF07725F-7D53-485B-8D39-03F8CFFD39B6}" srcOrd="0" destOrd="0" presId="urn:microsoft.com/office/officeart/2005/8/layout/hList1"/>
    <dgm:cxn modelId="{0B13ABCD-8DFE-4837-9318-F233F8A5EAA7}" type="presParOf" srcId="{AF07725F-7D53-485B-8D39-03F8CFFD39B6}" destId="{15BA5FA9-E392-41C2-BCC8-A3FBB611F904}" srcOrd="0" destOrd="0" presId="urn:microsoft.com/office/officeart/2005/8/layout/hList1"/>
    <dgm:cxn modelId="{586E4BBC-626C-4FD1-BB14-8D0E4EEF6748}" type="presParOf" srcId="{AF07725F-7D53-485B-8D39-03F8CFFD39B6}" destId="{47F94B1E-8172-4A69-B3A4-FDBCD8F9B43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rgbClr val="333399"/>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E40F17D8-B921-4115-A886-1E73E7880EC7}" srcId="{32502A1B-5603-4778-8192-84CDEECB49D2}" destId="{21B91B4A-F974-4B8B-B5CA-9E8C1D9848F5}" srcOrd="1" destOrd="0" parTransId="{813E9FB3-E70F-453C-BC60-930F5003FD0F}" sibTransId="{AD20ED42-91C9-4DD3-86B7-E6BC69CB51C7}"/>
    <dgm:cxn modelId="{61C9EDB2-F175-43BE-8747-2E927EAC7626}" type="presOf" srcId="{78CC2C55-B216-435A-BB65-899A86335007}" destId="{D65CAA00-D1D4-441B-A126-AEDE377422C2}" srcOrd="0" destOrd="0" presId="urn:microsoft.com/office/officeart/2005/8/layout/hList1"/>
    <dgm:cxn modelId="{C730455B-008B-4CA2-8031-940BF7425C3D}" type="presOf" srcId="{C6FAB30E-B497-49C7-8A80-757F0027FA32}" destId="{DF89113A-73A9-4FB9-84E9-A3102A4DFD52}"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2C9C4D3A-D5DC-4C38-8208-61B31B4AEE56}" type="presOf" srcId="{21B91B4A-F974-4B8B-B5CA-9E8C1D9848F5}" destId="{3335CF31-EC10-45E3-8844-21FBB127EAE7}" srcOrd="0" destOrd="0" presId="urn:microsoft.com/office/officeart/2005/8/layout/hList1"/>
    <dgm:cxn modelId="{8A9C5ED6-7FD4-458E-B511-006ACBCE1A51}" type="presOf" srcId="{32502A1B-5603-4778-8192-84CDEECB49D2}" destId="{4A59CDC8-6C52-4579-9A13-742555DEDB02}" srcOrd="0" destOrd="0" presId="urn:microsoft.com/office/officeart/2005/8/layout/hList1"/>
    <dgm:cxn modelId="{E8537F3F-3EC9-4D0F-BBD4-84F019B49ACE}" type="presOf" srcId="{C38D5133-04FB-484E-9C2F-11FE3D75E8AB}" destId="{790C04BB-BE51-4C10-A22D-2B691A7087C7}" srcOrd="0" destOrd="0" presId="urn:microsoft.com/office/officeart/2005/8/layout/hList1"/>
    <dgm:cxn modelId="{60766527-9735-449A-8EB9-D9F224CEA757}" type="presOf" srcId="{118A2751-5F97-4D67-8096-2B36AF81136F}" destId="{A6897E93-E33B-478F-BB0E-51835618003A}" srcOrd="0" destOrd="0" presId="urn:microsoft.com/office/officeart/2005/8/layout/hList1"/>
    <dgm:cxn modelId="{CA44C590-524B-4C6D-972F-8FD03246D101}" srcId="{32502A1B-5603-4778-8192-84CDEECB49D2}" destId="{78CC2C55-B216-435A-BB65-899A86335007}" srcOrd="4" destOrd="0" parTransId="{02336076-431A-4A38-B60B-0A62DC1D8961}" sibTransId="{FF89BCAD-6B74-4332-815D-A5C2D1DA111C}"/>
    <dgm:cxn modelId="{F5C76485-C11E-4E95-AAD0-941300DADC7E}" srcId="{32502A1B-5603-4778-8192-84CDEECB49D2}" destId="{C6FAB30E-B497-49C7-8A80-757F0027FA32}" srcOrd="2" destOrd="0" parTransId="{2FA39670-9F99-403F-80FC-6417536B4622}" sibTransId="{7A5BDB45-5566-46F0-8251-91496219A034}"/>
    <dgm:cxn modelId="{AD4BE382-4C22-45F1-B3B8-459144FE91FA}" srcId="{32502A1B-5603-4778-8192-84CDEECB49D2}" destId="{118A2751-5F97-4D67-8096-2B36AF81136F}" srcOrd="0" destOrd="0" parTransId="{5EAD1C3C-930D-4E23-B4ED-7EDC5382A2DC}" sibTransId="{F716E2E4-98F7-4529-861C-4A5C8C269396}"/>
    <dgm:cxn modelId="{40858BE8-6196-4B81-AB0A-30BC56470F6F}" type="presParOf" srcId="{4A59CDC8-6C52-4579-9A13-742555DEDB02}" destId="{2ADD4D11-FE2C-424A-AC3B-D0A032322F62}" srcOrd="0" destOrd="0" presId="urn:microsoft.com/office/officeart/2005/8/layout/hList1"/>
    <dgm:cxn modelId="{CC906142-1437-41D9-93DE-07E5D5393502}" type="presParOf" srcId="{2ADD4D11-FE2C-424A-AC3B-D0A032322F62}" destId="{A6897E93-E33B-478F-BB0E-51835618003A}" srcOrd="0" destOrd="0" presId="urn:microsoft.com/office/officeart/2005/8/layout/hList1"/>
    <dgm:cxn modelId="{A8F0E9E9-1B8E-4B4D-BF83-15A2636C0032}" type="presParOf" srcId="{2ADD4D11-FE2C-424A-AC3B-D0A032322F62}" destId="{92F1D55A-908E-47A9-A979-97CA3F17799D}" srcOrd="1" destOrd="0" presId="urn:microsoft.com/office/officeart/2005/8/layout/hList1"/>
    <dgm:cxn modelId="{100CBFE1-391D-419A-A4B0-41ECD8313A81}" type="presParOf" srcId="{4A59CDC8-6C52-4579-9A13-742555DEDB02}" destId="{2071B553-05F7-470D-952A-A8F663120304}" srcOrd="1" destOrd="0" presId="urn:microsoft.com/office/officeart/2005/8/layout/hList1"/>
    <dgm:cxn modelId="{800392BA-E56C-4110-9C44-D3E236424377}" type="presParOf" srcId="{4A59CDC8-6C52-4579-9A13-742555DEDB02}" destId="{B67B05FB-9110-4D2D-AA93-1946284CE043}" srcOrd="2" destOrd="0" presId="urn:microsoft.com/office/officeart/2005/8/layout/hList1"/>
    <dgm:cxn modelId="{CF0B3577-8624-4417-A939-FAF6751327E0}" type="presParOf" srcId="{B67B05FB-9110-4D2D-AA93-1946284CE043}" destId="{3335CF31-EC10-45E3-8844-21FBB127EAE7}" srcOrd="0" destOrd="0" presId="urn:microsoft.com/office/officeart/2005/8/layout/hList1"/>
    <dgm:cxn modelId="{AAD4C137-65FB-43F7-ADC2-0EBD679EE64B}" type="presParOf" srcId="{B67B05FB-9110-4D2D-AA93-1946284CE043}" destId="{863C5C5A-6FED-48E5-ADC0-68CF07368C39}" srcOrd="1" destOrd="0" presId="urn:microsoft.com/office/officeart/2005/8/layout/hList1"/>
    <dgm:cxn modelId="{B8BDD8A1-EAAD-4E16-A36D-6347B92F6ACB}" type="presParOf" srcId="{4A59CDC8-6C52-4579-9A13-742555DEDB02}" destId="{0D8CF739-32BC-404E-A436-9DFB7BD9341D}" srcOrd="3" destOrd="0" presId="urn:microsoft.com/office/officeart/2005/8/layout/hList1"/>
    <dgm:cxn modelId="{55ED2A58-5EDC-4A37-8272-E7C4554FA476}" type="presParOf" srcId="{4A59CDC8-6C52-4579-9A13-742555DEDB02}" destId="{DA5621F6-8C21-49D1-9D89-9529E4EFEE6E}" srcOrd="4" destOrd="0" presId="urn:microsoft.com/office/officeart/2005/8/layout/hList1"/>
    <dgm:cxn modelId="{E305B984-C378-43EB-AD48-AF0214B58672}" type="presParOf" srcId="{DA5621F6-8C21-49D1-9D89-9529E4EFEE6E}" destId="{DF89113A-73A9-4FB9-84E9-A3102A4DFD52}" srcOrd="0" destOrd="0" presId="urn:microsoft.com/office/officeart/2005/8/layout/hList1"/>
    <dgm:cxn modelId="{9B2F6F3E-17FC-4146-907F-67D35303BDC1}" type="presParOf" srcId="{DA5621F6-8C21-49D1-9D89-9529E4EFEE6E}" destId="{646F145F-F1A7-44D8-BB63-F6CAEBF8BF3E}" srcOrd="1" destOrd="0" presId="urn:microsoft.com/office/officeart/2005/8/layout/hList1"/>
    <dgm:cxn modelId="{E8BF37F0-D159-4C74-A7DF-7E691C1C0783}" type="presParOf" srcId="{4A59CDC8-6C52-4579-9A13-742555DEDB02}" destId="{516AA955-4CAA-47C4-BCCE-8AD7C5C6A0D6}" srcOrd="5" destOrd="0" presId="urn:microsoft.com/office/officeart/2005/8/layout/hList1"/>
    <dgm:cxn modelId="{B35EF2E0-B665-450C-87B7-05F204573982}" type="presParOf" srcId="{4A59CDC8-6C52-4579-9A13-742555DEDB02}" destId="{1D4B7B80-72D4-423B-A94A-F3F592847C56}" srcOrd="6" destOrd="0" presId="urn:microsoft.com/office/officeart/2005/8/layout/hList1"/>
    <dgm:cxn modelId="{4CF71E86-E0EA-43FB-A46B-40FDE0445653}" type="presParOf" srcId="{1D4B7B80-72D4-423B-A94A-F3F592847C56}" destId="{790C04BB-BE51-4C10-A22D-2B691A7087C7}" srcOrd="0" destOrd="0" presId="urn:microsoft.com/office/officeart/2005/8/layout/hList1"/>
    <dgm:cxn modelId="{A3FA7452-DFCE-42AA-BE40-357B57F10711}" type="presParOf" srcId="{1D4B7B80-72D4-423B-A94A-F3F592847C56}" destId="{CB93CD10-AB49-4273-86BB-B87C9A3A152F}" srcOrd="1" destOrd="0" presId="urn:microsoft.com/office/officeart/2005/8/layout/hList1"/>
    <dgm:cxn modelId="{D8E0F521-BD16-44B0-A6DD-D2D83F0000C1}" type="presParOf" srcId="{4A59CDC8-6C52-4579-9A13-742555DEDB02}" destId="{64C813E8-2D2F-4FEB-A35F-2EDE8F91AEE7}" srcOrd="7" destOrd="0" presId="urn:microsoft.com/office/officeart/2005/8/layout/hList1"/>
    <dgm:cxn modelId="{A0C81BA5-308F-4165-8DC8-327387344CBD}" type="presParOf" srcId="{4A59CDC8-6C52-4579-9A13-742555DEDB02}" destId="{867F4077-5AF3-497F-AE62-53AA8AD9360C}" srcOrd="8" destOrd="0" presId="urn:microsoft.com/office/officeart/2005/8/layout/hList1"/>
    <dgm:cxn modelId="{E9608287-5B92-4B7A-9FCE-D7E3D3325AC4}" type="presParOf" srcId="{867F4077-5AF3-497F-AE62-53AA8AD9360C}" destId="{D65CAA00-D1D4-441B-A126-AEDE377422C2}" srcOrd="0" destOrd="0" presId="urn:microsoft.com/office/officeart/2005/8/layout/hList1"/>
    <dgm:cxn modelId="{446BA3E7-CE4E-429C-935F-146882A04F5B}"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D304BD74-4BCE-4AEA-B5F9-8B203F5AFF2D}">
      <dgm:prSet phldrT="[Text]"/>
      <dgm:spPr/>
      <dgm:t>
        <a:bodyPr/>
        <a:lstStyle/>
        <a:p>
          <a:r>
            <a:rPr lang="en-US" dirty="0" err="1" smtClean="0"/>
            <a:t>Laboratuvar</a:t>
          </a:r>
          <a:r>
            <a:rPr lang="en-US" dirty="0" smtClean="0"/>
            <a:t> </a:t>
          </a:r>
          <a:r>
            <a:rPr lang="en-US" dirty="0" err="1" smtClean="0"/>
            <a:t>malzeme</a:t>
          </a:r>
          <a:r>
            <a:rPr lang="en-US" dirty="0" smtClean="0"/>
            <a:t> </a:t>
          </a:r>
          <a:r>
            <a:rPr lang="en-US" dirty="0" err="1" smtClean="0"/>
            <a:t>listesi</a:t>
          </a:r>
          <a:endParaRPr lang="en-US" dirty="0"/>
        </a:p>
      </dgm:t>
    </dgm:pt>
    <dgm:pt modelId="{3A6978B5-9A4C-4353-9F9B-D9EC63E82E69}" type="parTrans" cxnId="{0BD45C5C-5428-4CF8-A98D-7545645BE2A3}">
      <dgm:prSet/>
      <dgm:spPr/>
      <dgm:t>
        <a:bodyPr/>
        <a:lstStyle/>
        <a:p>
          <a:endParaRPr lang="en-US"/>
        </a:p>
      </dgm:t>
    </dgm:pt>
    <dgm:pt modelId="{6F4CB198-4D54-4CAA-BBA3-F4B14C8E8697}" type="sibTrans" cxnId="{0BD45C5C-5428-4CF8-A98D-7545645BE2A3}">
      <dgm:prSet/>
      <dgm:spPr/>
      <dgm:t>
        <a:bodyPr/>
        <a:lstStyle/>
        <a:p>
          <a:endParaRPr lang="en-US"/>
        </a:p>
      </dgm:t>
    </dgm:pt>
    <dgm:pt modelId="{6D01757B-5AB3-4C25-90FA-12722FF99924}">
      <dgm:prSet/>
      <dgm:spPr/>
      <dgm:t>
        <a:bodyPr/>
        <a:lstStyle/>
        <a:p>
          <a:r>
            <a:rPr lang="en-US" dirty="0" smtClean="0"/>
            <a:t>Verilerin toplanması</a:t>
          </a:r>
        </a:p>
      </dgm:t>
    </dgm:pt>
    <dgm:pt modelId="{9189A101-9780-4770-9EC4-ABA552D90594}" type="parTrans" cxnId="{65C5EC82-BF7A-46CD-81D8-AE5528B58DF4}">
      <dgm:prSet/>
      <dgm:spPr/>
      <dgm:t>
        <a:bodyPr/>
        <a:lstStyle/>
        <a:p>
          <a:endParaRPr lang="en-US"/>
        </a:p>
      </dgm:t>
    </dgm:pt>
    <dgm:pt modelId="{31FFCC64-4E3B-44A3-9995-8454B5CE22E4}" type="sibTrans" cxnId="{65C5EC82-BF7A-46CD-81D8-AE5528B58DF4}">
      <dgm:prSet/>
      <dgm:spPr/>
      <dgm:t>
        <a:bodyPr/>
        <a:lstStyle/>
        <a:p>
          <a:endParaRPr lang="en-US"/>
        </a:p>
      </dgm:t>
    </dgm:pt>
    <dgm:pt modelId="{4771C9C2-60A3-43E4-BD27-3D739F961338}">
      <dgm:prSet/>
      <dgm:spPr/>
      <dgm:t>
        <a:bodyPr/>
        <a:lstStyle/>
        <a:p>
          <a:r>
            <a:rPr lang="en-US" dirty="0" smtClean="0"/>
            <a:t>Değerlendirme yöntemleri</a:t>
          </a:r>
        </a:p>
      </dgm:t>
    </dgm:pt>
    <dgm:pt modelId="{3936E1E6-67CA-408B-A8C5-684DE959A4C8}" type="parTrans" cxnId="{78C3A8AA-799C-4886-A922-86A69DC1155A}">
      <dgm:prSet/>
      <dgm:spPr/>
      <dgm:t>
        <a:bodyPr/>
        <a:lstStyle/>
        <a:p>
          <a:endParaRPr lang="en-US"/>
        </a:p>
      </dgm:t>
    </dgm:pt>
    <dgm:pt modelId="{8CD798A0-5A65-40DE-B2C1-BC818A21BABE}" type="sibTrans" cxnId="{78C3A8AA-799C-4886-A922-86A69DC1155A}">
      <dgm:prSet/>
      <dgm:spPr/>
      <dgm:t>
        <a:bodyPr/>
        <a:lstStyle/>
        <a:p>
          <a:endParaRPr lang="en-US"/>
        </a:p>
      </dgm:t>
    </dgm:pt>
    <dgm:pt modelId="{8A2CE25D-54B4-4BF1-A1F8-44A0B8166D50}">
      <dgm:prSet/>
      <dgm:spPr/>
      <dgm:t>
        <a:bodyPr/>
        <a:lstStyle/>
        <a:p>
          <a:r>
            <a:rPr lang="en-US" dirty="0" smtClean="0"/>
            <a:t>Risk analizi</a:t>
          </a:r>
        </a:p>
      </dgm:t>
    </dgm:pt>
    <dgm:pt modelId="{73BB707E-56AA-42FA-86D7-16ACA67E0B2B}" type="parTrans" cxnId="{11549D28-6DF6-443F-9617-A260850DD6E7}">
      <dgm:prSet/>
      <dgm:spPr/>
      <dgm:t>
        <a:bodyPr/>
        <a:lstStyle/>
        <a:p>
          <a:endParaRPr lang="en-US"/>
        </a:p>
      </dgm:t>
    </dgm:pt>
    <dgm:pt modelId="{7F49F167-E7CD-437D-BB2F-6ED2D85501CC}" type="sibTrans" cxnId="{11549D28-6DF6-443F-9617-A260850DD6E7}">
      <dgm:prSet/>
      <dgm:spPr/>
      <dgm:t>
        <a:bodyPr/>
        <a:lstStyle/>
        <a:p>
          <a:endParaRPr lang="en-US"/>
        </a:p>
      </dgm:t>
    </dgm:pt>
    <dgm:pt modelId="{4C3129F4-ADC2-4CB0-8995-92D9B344461C}">
      <dgm:prSet/>
      <dgm:spPr/>
      <dgm:t>
        <a:bodyPr/>
        <a:lstStyle/>
        <a:p>
          <a:endParaRPr lang="en-US" dirty="0" smtClean="0"/>
        </a:p>
      </dgm:t>
    </dgm:pt>
    <dgm:pt modelId="{521353B9-C329-4572-B7D0-E9EB1EF10C05}" type="parTrans" cxnId="{1EC51052-35A0-4CF3-9A6F-8B2EA24AEE31}">
      <dgm:prSet/>
      <dgm:spPr/>
      <dgm:t>
        <a:bodyPr/>
        <a:lstStyle/>
        <a:p>
          <a:endParaRPr lang="en-US"/>
        </a:p>
      </dgm:t>
    </dgm:pt>
    <dgm:pt modelId="{7D51D2F3-38BE-447D-9BB9-A2AAB3FDC303}" type="sibTrans" cxnId="{1EC51052-35A0-4CF3-9A6F-8B2EA24AEE31}">
      <dgm:prSet/>
      <dgm:spPr/>
      <dgm:t>
        <a:bodyPr/>
        <a:lstStyle/>
        <a:p>
          <a:endParaRPr lang="en-US"/>
        </a:p>
      </dgm:t>
    </dgm:pt>
    <dgm:pt modelId="{B6A20BB3-A1E9-4EC8-9097-E9B9EC8B9A81}">
      <dgm:prSet/>
      <dgm:spPr/>
      <dgm:t>
        <a:bodyPr/>
        <a:lstStyle/>
        <a:p>
          <a:r>
            <a:rPr lang="tr-TR" dirty="0" smtClean="0"/>
            <a:t>Kurullara başvuru yapılması</a:t>
          </a:r>
          <a:endParaRPr lang="en-US" dirty="0" smtClean="0"/>
        </a:p>
      </dgm:t>
    </dgm:pt>
    <dgm:pt modelId="{6128E64E-5266-4541-9F36-31FD53AD8948}" type="parTrans" cxnId="{6E583425-3E89-4401-9360-FB89132E89E1}">
      <dgm:prSet/>
      <dgm:spPr/>
      <dgm:t>
        <a:bodyPr/>
        <a:lstStyle/>
        <a:p>
          <a:endParaRPr lang="en-US"/>
        </a:p>
      </dgm:t>
    </dgm:pt>
    <dgm:pt modelId="{C3B2C0F0-9E1B-49F4-AE8E-2BDA79B7C98F}" type="sibTrans" cxnId="{6E583425-3E89-4401-9360-FB89132E89E1}">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0" presStyleCnt="1" custLinFactNeighborX="725" custLinFactNeighborY="-1377">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0" presStyleCnt="1">
        <dgm:presLayoutVars>
          <dgm:bulletEnabled val="1"/>
        </dgm:presLayoutVars>
      </dgm:prSet>
      <dgm:spPr/>
      <dgm:t>
        <a:bodyPr/>
        <a:lstStyle/>
        <a:p>
          <a:endParaRPr lang="en-US"/>
        </a:p>
      </dgm:t>
    </dgm:pt>
  </dgm:ptLst>
  <dgm:cxnLst>
    <dgm:cxn modelId="{15CC3C21-A2B1-4E06-998F-346FBAAFFCA1}" srcId="{F3A2FFC7-F09C-4FB9-9C40-4BE9775CBF7F}" destId="{C66FCD37-231A-4C57-867B-B0CD860D1D4E}" srcOrd="0" destOrd="0" parTransId="{F9683286-ACB5-4E46-A387-EC698A407E87}" sibTransId="{647FAE1D-8CB7-47CB-9B87-AE2E2DA5007C}"/>
    <dgm:cxn modelId="{6E583425-3E89-4401-9360-FB89132E89E1}" srcId="{C66FCD37-231A-4C57-867B-B0CD860D1D4E}" destId="{B6A20BB3-A1E9-4EC8-9097-E9B9EC8B9A81}" srcOrd="4" destOrd="0" parTransId="{6128E64E-5266-4541-9F36-31FD53AD8948}" sibTransId="{C3B2C0F0-9E1B-49F4-AE8E-2BDA79B7C98F}"/>
    <dgm:cxn modelId="{40CD1C67-7E6B-4B27-8F7F-AB233BD4E273}" type="presOf" srcId="{C66FCD37-231A-4C57-867B-B0CD860D1D4E}" destId="{7B8ECE76-F053-4347-8D51-BC786470DFE4}" srcOrd="0" destOrd="0" presId="urn:microsoft.com/office/officeart/2005/8/layout/hList1"/>
    <dgm:cxn modelId="{11549D28-6DF6-443F-9617-A260850DD6E7}" srcId="{C66FCD37-231A-4C57-867B-B0CD860D1D4E}" destId="{8A2CE25D-54B4-4BF1-A1F8-44A0B8166D50}" srcOrd="3" destOrd="0" parTransId="{73BB707E-56AA-42FA-86D7-16ACA67E0B2B}" sibTransId="{7F49F167-E7CD-437D-BB2F-6ED2D85501CC}"/>
    <dgm:cxn modelId="{214783FF-679B-4111-97B5-3D97957262BF}" type="presOf" srcId="{6D01757B-5AB3-4C25-90FA-12722FF99924}" destId="{A9AFB589-4F47-4C1B-AC2C-B16DD0F91756}" srcOrd="0" destOrd="1" presId="urn:microsoft.com/office/officeart/2005/8/layout/hList1"/>
    <dgm:cxn modelId="{EA5A5B4A-2C8A-4004-88F4-A108C0255C32}" type="presOf" srcId="{F3A2FFC7-F09C-4FB9-9C40-4BE9775CBF7F}" destId="{07431256-3DFC-4047-A18D-A0991635CCAA}" srcOrd="0" destOrd="0" presId="urn:microsoft.com/office/officeart/2005/8/layout/hList1"/>
    <dgm:cxn modelId="{705DC198-C391-498E-BF1B-6D92AFCCB9CC}" type="presOf" srcId="{4C3129F4-ADC2-4CB0-8995-92D9B344461C}" destId="{A9AFB589-4F47-4C1B-AC2C-B16DD0F91756}" srcOrd="0" destOrd="5" presId="urn:microsoft.com/office/officeart/2005/8/layout/hList1"/>
    <dgm:cxn modelId="{0BD45C5C-5428-4CF8-A98D-7545645BE2A3}" srcId="{C66FCD37-231A-4C57-867B-B0CD860D1D4E}" destId="{D304BD74-4BCE-4AEA-B5F9-8B203F5AFF2D}" srcOrd="0" destOrd="0" parTransId="{3A6978B5-9A4C-4353-9F9B-D9EC63E82E69}" sibTransId="{6F4CB198-4D54-4CAA-BBA3-F4B14C8E8697}"/>
    <dgm:cxn modelId="{65C5EC82-BF7A-46CD-81D8-AE5528B58DF4}" srcId="{C66FCD37-231A-4C57-867B-B0CD860D1D4E}" destId="{6D01757B-5AB3-4C25-90FA-12722FF99924}" srcOrd="1" destOrd="0" parTransId="{9189A101-9780-4770-9EC4-ABA552D90594}" sibTransId="{31FFCC64-4E3B-44A3-9995-8454B5CE22E4}"/>
    <dgm:cxn modelId="{019D5588-737C-4320-A09E-9EBDC37EDFA2}" type="presOf" srcId="{8A2CE25D-54B4-4BF1-A1F8-44A0B8166D50}" destId="{A9AFB589-4F47-4C1B-AC2C-B16DD0F91756}" srcOrd="0" destOrd="3" presId="urn:microsoft.com/office/officeart/2005/8/layout/hList1"/>
    <dgm:cxn modelId="{C7B66010-B76A-4A37-A305-FA7032A3EAAE}" type="presOf" srcId="{4771C9C2-60A3-43E4-BD27-3D739F961338}" destId="{A9AFB589-4F47-4C1B-AC2C-B16DD0F91756}" srcOrd="0" destOrd="2" presId="urn:microsoft.com/office/officeart/2005/8/layout/hList1"/>
    <dgm:cxn modelId="{70CB223C-12CD-4EB1-A686-E153940C7055}" type="presOf" srcId="{B6A20BB3-A1E9-4EC8-9097-E9B9EC8B9A81}" destId="{A9AFB589-4F47-4C1B-AC2C-B16DD0F91756}" srcOrd="0" destOrd="4" presId="urn:microsoft.com/office/officeart/2005/8/layout/hList1"/>
    <dgm:cxn modelId="{273AAD78-6CAB-4588-98A6-E1788A617460}" type="presOf" srcId="{D304BD74-4BCE-4AEA-B5F9-8B203F5AFF2D}" destId="{A9AFB589-4F47-4C1B-AC2C-B16DD0F91756}" srcOrd="0" destOrd="0" presId="urn:microsoft.com/office/officeart/2005/8/layout/hList1"/>
    <dgm:cxn modelId="{1EC51052-35A0-4CF3-9A6F-8B2EA24AEE31}" srcId="{C66FCD37-231A-4C57-867B-B0CD860D1D4E}" destId="{4C3129F4-ADC2-4CB0-8995-92D9B344461C}" srcOrd="5" destOrd="0" parTransId="{521353B9-C329-4572-B7D0-E9EB1EF10C05}" sibTransId="{7D51D2F3-38BE-447D-9BB9-A2AAB3FDC303}"/>
    <dgm:cxn modelId="{78C3A8AA-799C-4886-A922-86A69DC1155A}" srcId="{C66FCD37-231A-4C57-867B-B0CD860D1D4E}" destId="{4771C9C2-60A3-43E4-BD27-3D739F961338}" srcOrd="2" destOrd="0" parTransId="{3936E1E6-67CA-408B-A8C5-684DE959A4C8}" sibTransId="{8CD798A0-5A65-40DE-B2C1-BC818A21BABE}"/>
    <dgm:cxn modelId="{1665C812-9D54-4F87-BBA4-6B2B02D689B5}" type="presParOf" srcId="{07431256-3DFC-4047-A18D-A0991635CCAA}" destId="{0137255D-967D-493A-A4CB-974D79AEEFFE}" srcOrd="0" destOrd="0" presId="urn:microsoft.com/office/officeart/2005/8/layout/hList1"/>
    <dgm:cxn modelId="{AD6561C1-1ECE-4B0C-8905-57E6A60000D1}" type="presParOf" srcId="{0137255D-967D-493A-A4CB-974D79AEEFFE}" destId="{7B8ECE76-F053-4347-8D51-BC786470DFE4}" srcOrd="0" destOrd="0" presId="urn:microsoft.com/office/officeart/2005/8/layout/hList1"/>
    <dgm:cxn modelId="{44F5522A-B7A6-4A32-97B5-765143A6F1DE}" type="presParOf" srcId="{0137255D-967D-493A-A4CB-974D79AEEFFE}" destId="{A9AFB589-4F47-4C1B-AC2C-B16DD0F91756}"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rgbClr val="333399"/>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128600D2-1CAD-4EB9-84B2-D8C0861D2BB9}" type="presOf" srcId="{118A2751-5F97-4D67-8096-2B36AF81136F}" destId="{A6897E93-E33B-478F-BB0E-51835618003A}" srcOrd="0" destOrd="0" presId="urn:microsoft.com/office/officeart/2005/8/layout/hList1"/>
    <dgm:cxn modelId="{9B70A382-6547-47B4-866D-89025D6C047D}" type="presOf" srcId="{32502A1B-5603-4778-8192-84CDEECB49D2}" destId="{4A59CDC8-6C52-4579-9A13-742555DEDB0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2CD7844E-49C3-47E9-BC71-0B0A76CE7100}" type="presOf" srcId="{78CC2C55-B216-435A-BB65-899A86335007}" destId="{D65CAA00-D1D4-441B-A126-AEDE377422C2}" srcOrd="0" destOrd="0" presId="urn:microsoft.com/office/officeart/2005/8/layout/hList1"/>
    <dgm:cxn modelId="{8E3B1870-4A8A-44F8-B52B-085107A5C246}" type="presOf" srcId="{C38D5133-04FB-484E-9C2F-11FE3D75E8AB}" destId="{790C04BB-BE51-4C10-A22D-2B691A7087C7}" srcOrd="0" destOrd="0" presId="urn:microsoft.com/office/officeart/2005/8/layout/hList1"/>
    <dgm:cxn modelId="{E25ED01A-1FD4-4AEF-AA5B-897F8396C4B6}" type="presOf" srcId="{C6FAB30E-B497-49C7-8A80-757F0027FA32}" destId="{DF89113A-73A9-4FB9-84E9-A3102A4DFD52}" srcOrd="0" destOrd="0" presId="urn:microsoft.com/office/officeart/2005/8/layout/hList1"/>
    <dgm:cxn modelId="{BCD84F37-9F84-488D-A7EA-67901EACFEB2}" type="presOf" srcId="{21B91B4A-F974-4B8B-B5CA-9E8C1D9848F5}" destId="{3335CF31-EC10-45E3-8844-21FBB127EAE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A86C8DFD-DBB7-41B8-88EF-9A571D835EB6}" type="presParOf" srcId="{4A59CDC8-6C52-4579-9A13-742555DEDB02}" destId="{2ADD4D11-FE2C-424A-AC3B-D0A032322F62}" srcOrd="0" destOrd="0" presId="urn:microsoft.com/office/officeart/2005/8/layout/hList1"/>
    <dgm:cxn modelId="{6B3BF758-3DD2-49BD-A1C9-AAE71FC61AF3}" type="presParOf" srcId="{2ADD4D11-FE2C-424A-AC3B-D0A032322F62}" destId="{A6897E93-E33B-478F-BB0E-51835618003A}" srcOrd="0" destOrd="0" presId="urn:microsoft.com/office/officeart/2005/8/layout/hList1"/>
    <dgm:cxn modelId="{4C021389-7ECA-4DC5-A342-25FCC7586C19}" type="presParOf" srcId="{2ADD4D11-FE2C-424A-AC3B-D0A032322F62}" destId="{92F1D55A-908E-47A9-A979-97CA3F17799D}" srcOrd="1" destOrd="0" presId="urn:microsoft.com/office/officeart/2005/8/layout/hList1"/>
    <dgm:cxn modelId="{FA065A54-F5FA-4BAD-AF8E-DDBDA1E0C9AD}" type="presParOf" srcId="{4A59CDC8-6C52-4579-9A13-742555DEDB02}" destId="{2071B553-05F7-470D-952A-A8F663120304}" srcOrd="1" destOrd="0" presId="urn:microsoft.com/office/officeart/2005/8/layout/hList1"/>
    <dgm:cxn modelId="{577FA9BD-7F89-495B-9310-3C92757861AE}" type="presParOf" srcId="{4A59CDC8-6C52-4579-9A13-742555DEDB02}" destId="{B67B05FB-9110-4D2D-AA93-1946284CE043}" srcOrd="2" destOrd="0" presId="urn:microsoft.com/office/officeart/2005/8/layout/hList1"/>
    <dgm:cxn modelId="{BFFE35B3-BB57-4860-AAE2-EAFDD925FBFE}" type="presParOf" srcId="{B67B05FB-9110-4D2D-AA93-1946284CE043}" destId="{3335CF31-EC10-45E3-8844-21FBB127EAE7}" srcOrd="0" destOrd="0" presId="urn:microsoft.com/office/officeart/2005/8/layout/hList1"/>
    <dgm:cxn modelId="{3FA59956-F49F-4FD6-BE83-E6EF706DD4A6}" type="presParOf" srcId="{B67B05FB-9110-4D2D-AA93-1946284CE043}" destId="{863C5C5A-6FED-48E5-ADC0-68CF07368C39}" srcOrd="1" destOrd="0" presId="urn:microsoft.com/office/officeart/2005/8/layout/hList1"/>
    <dgm:cxn modelId="{33D5EBF6-7E65-4E44-B492-30EF7F79D194}" type="presParOf" srcId="{4A59CDC8-6C52-4579-9A13-742555DEDB02}" destId="{0D8CF739-32BC-404E-A436-9DFB7BD9341D}" srcOrd="3" destOrd="0" presId="urn:microsoft.com/office/officeart/2005/8/layout/hList1"/>
    <dgm:cxn modelId="{73583AA4-6383-4EF6-8001-1FC2179E84A5}" type="presParOf" srcId="{4A59CDC8-6C52-4579-9A13-742555DEDB02}" destId="{DA5621F6-8C21-49D1-9D89-9529E4EFEE6E}" srcOrd="4" destOrd="0" presId="urn:microsoft.com/office/officeart/2005/8/layout/hList1"/>
    <dgm:cxn modelId="{D9BA5677-5BA2-4B6C-A498-EF521E665314}" type="presParOf" srcId="{DA5621F6-8C21-49D1-9D89-9529E4EFEE6E}" destId="{DF89113A-73A9-4FB9-84E9-A3102A4DFD52}" srcOrd="0" destOrd="0" presId="urn:microsoft.com/office/officeart/2005/8/layout/hList1"/>
    <dgm:cxn modelId="{67FE5028-FC04-467A-B7F5-5188E6A54F7D}" type="presParOf" srcId="{DA5621F6-8C21-49D1-9D89-9529E4EFEE6E}" destId="{646F145F-F1A7-44D8-BB63-F6CAEBF8BF3E}" srcOrd="1" destOrd="0" presId="urn:microsoft.com/office/officeart/2005/8/layout/hList1"/>
    <dgm:cxn modelId="{1F748372-EA53-465A-B299-D19056E31507}" type="presParOf" srcId="{4A59CDC8-6C52-4579-9A13-742555DEDB02}" destId="{516AA955-4CAA-47C4-BCCE-8AD7C5C6A0D6}" srcOrd="5" destOrd="0" presId="urn:microsoft.com/office/officeart/2005/8/layout/hList1"/>
    <dgm:cxn modelId="{036132B6-797E-4017-95E0-45C400BD3F93}" type="presParOf" srcId="{4A59CDC8-6C52-4579-9A13-742555DEDB02}" destId="{1D4B7B80-72D4-423B-A94A-F3F592847C56}" srcOrd="6" destOrd="0" presId="urn:microsoft.com/office/officeart/2005/8/layout/hList1"/>
    <dgm:cxn modelId="{8FD5047D-51A0-40FA-84CB-29C9DC48D78D}" type="presParOf" srcId="{1D4B7B80-72D4-423B-A94A-F3F592847C56}" destId="{790C04BB-BE51-4C10-A22D-2B691A7087C7}" srcOrd="0" destOrd="0" presId="urn:microsoft.com/office/officeart/2005/8/layout/hList1"/>
    <dgm:cxn modelId="{6DA4106E-E313-4FD1-9FAD-C00D2691A853}" type="presParOf" srcId="{1D4B7B80-72D4-423B-A94A-F3F592847C56}" destId="{CB93CD10-AB49-4273-86BB-B87C9A3A152F}" srcOrd="1" destOrd="0" presId="urn:microsoft.com/office/officeart/2005/8/layout/hList1"/>
    <dgm:cxn modelId="{8EE905A6-980E-4347-BE27-C459233512B9}" type="presParOf" srcId="{4A59CDC8-6C52-4579-9A13-742555DEDB02}" destId="{64C813E8-2D2F-4FEB-A35F-2EDE8F91AEE7}" srcOrd="7" destOrd="0" presId="urn:microsoft.com/office/officeart/2005/8/layout/hList1"/>
    <dgm:cxn modelId="{895C3710-33DA-4593-BD6F-FAEF628CB81E}" type="presParOf" srcId="{4A59CDC8-6C52-4579-9A13-742555DEDB02}" destId="{867F4077-5AF3-497F-AE62-53AA8AD9360C}" srcOrd="8" destOrd="0" presId="urn:microsoft.com/office/officeart/2005/8/layout/hList1"/>
    <dgm:cxn modelId="{08EB7C76-1718-4339-8449-ADBF28C5F1E2}" type="presParOf" srcId="{867F4077-5AF3-497F-AE62-53AA8AD9360C}" destId="{D65CAA00-D1D4-441B-A126-AEDE377422C2}" srcOrd="0" destOrd="0" presId="urn:microsoft.com/office/officeart/2005/8/layout/hList1"/>
    <dgm:cxn modelId="{BD898FFC-397F-4C5E-9088-E0DBB25B667C}"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en-US" dirty="0" err="1" smtClean="0"/>
            <a:t>Etik</a:t>
          </a:r>
          <a:r>
            <a:rPr lang="en-US" dirty="0" smtClean="0"/>
            <a:t> </a:t>
          </a:r>
          <a:r>
            <a:rPr lang="en-US" dirty="0" err="1" smtClean="0"/>
            <a:t>kurul</a:t>
          </a:r>
          <a:r>
            <a:rPr lang="en-US" dirty="0" smtClean="0"/>
            <a:t> </a:t>
          </a:r>
          <a:r>
            <a:rPr lang="en-US" dirty="0" err="1" smtClean="0"/>
            <a:t>başvurusu</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65477008-C512-4926-BE21-F1603F35067F}">
      <dgm:prSet/>
      <dgm:spPr/>
      <dgm:t>
        <a:bodyPr/>
        <a:lstStyle/>
        <a:p>
          <a:r>
            <a:rPr lang="en-US" dirty="0" smtClean="0"/>
            <a:t>İş paketleri görevlendirmeleri</a:t>
          </a:r>
        </a:p>
      </dgm:t>
    </dgm:pt>
    <dgm:pt modelId="{74862EF8-B1E6-48F9-901D-74B0AE28FDEA}" type="parTrans" cxnId="{CA6F28F7-EDF3-4695-BB27-EB169658558B}">
      <dgm:prSet/>
      <dgm:spPr/>
      <dgm:t>
        <a:bodyPr/>
        <a:lstStyle/>
        <a:p>
          <a:endParaRPr lang="en-US"/>
        </a:p>
      </dgm:t>
    </dgm:pt>
    <dgm:pt modelId="{DFD24A55-51BD-450E-8E9C-C8088E2EDC42}" type="sibTrans" cxnId="{CA6F28F7-EDF3-4695-BB27-EB169658558B}">
      <dgm:prSet/>
      <dgm:spPr/>
      <dgm:t>
        <a:bodyPr/>
        <a:lstStyle/>
        <a:p>
          <a:endParaRPr lang="en-US"/>
        </a:p>
      </dgm:t>
    </dgm:pt>
    <dgm:pt modelId="{6189E59A-BAAA-4E94-9306-066D72BA1DB9}">
      <dgm:prSet/>
      <dgm:spPr/>
      <dgm:t>
        <a:bodyPr/>
        <a:lstStyle/>
        <a:p>
          <a:r>
            <a:rPr lang="en-US" dirty="0" smtClean="0"/>
            <a:t>Elektronik ortamda duyurulması</a:t>
          </a:r>
        </a:p>
      </dgm:t>
    </dgm:pt>
    <dgm:pt modelId="{619FE63B-DF90-4C76-A9E8-2812FE4434F8}" type="parTrans" cxnId="{539D1509-63DF-4AB9-8A69-1C6791AF4092}">
      <dgm:prSet/>
      <dgm:spPr/>
      <dgm:t>
        <a:bodyPr/>
        <a:lstStyle/>
        <a:p>
          <a:endParaRPr lang="en-US"/>
        </a:p>
      </dgm:t>
    </dgm:pt>
    <dgm:pt modelId="{DE3B9012-5B4A-4000-AF9A-C59CA6F50EEB}" type="sibTrans" cxnId="{539D1509-63DF-4AB9-8A69-1C6791AF4092}">
      <dgm:prSet/>
      <dgm:spPr/>
      <dgm:t>
        <a:bodyPr/>
        <a:lstStyle/>
        <a:p>
          <a:endParaRPr lang="en-US"/>
        </a:p>
      </dgm:t>
    </dgm:pt>
    <dgm:pt modelId="{C47AA0F5-A3B2-4EC6-88FE-1D49BB782111}">
      <dgm:prSet/>
      <dgm:spPr/>
      <dgm:t>
        <a:bodyPr/>
        <a:lstStyle/>
        <a:p>
          <a:r>
            <a:rPr lang="en-US" dirty="0" smtClean="0"/>
            <a:t>Risk analizi raporu</a:t>
          </a:r>
        </a:p>
      </dgm:t>
    </dgm:pt>
    <dgm:pt modelId="{3F00B0A5-157A-410D-B1DE-C8BE0FA3C5E3}" type="parTrans" cxnId="{1EB49271-AF8A-4328-974D-9F100C8FBBAD}">
      <dgm:prSet/>
      <dgm:spPr/>
      <dgm:t>
        <a:bodyPr/>
        <a:lstStyle/>
        <a:p>
          <a:endParaRPr lang="en-US"/>
        </a:p>
      </dgm:t>
    </dgm:pt>
    <dgm:pt modelId="{3FE9649C-5359-4A70-9A82-52F74155D87C}" type="sibTrans" cxnId="{1EB49271-AF8A-4328-974D-9F100C8FBBAD}">
      <dgm:prSet/>
      <dgm:spPr/>
      <dgm:t>
        <a:bodyPr/>
        <a:lstStyle/>
        <a:p>
          <a:endParaRPr lang="en-US"/>
        </a:p>
      </dgm:t>
    </dgm:pt>
    <dgm:pt modelId="{63CB9055-66AF-4B43-AF9A-CAD3EC5430D2}">
      <dgm:prSet/>
      <dgm:spPr/>
      <dgm:t>
        <a:bodyPr/>
        <a:lstStyle/>
        <a:p>
          <a:endParaRPr lang="en-US" dirty="0" smtClean="0"/>
        </a:p>
      </dgm:t>
    </dgm:pt>
    <dgm:pt modelId="{2E8288D7-D690-494D-958E-FAF7BFFF6056}" type="parTrans" cxnId="{1DFB6F63-C63F-456B-8E53-2BF8850B4860}">
      <dgm:prSet/>
      <dgm:spPr/>
      <dgm:t>
        <a:bodyPr/>
        <a:lstStyle/>
        <a:p>
          <a:endParaRPr lang="en-US"/>
        </a:p>
      </dgm:t>
    </dgm:pt>
    <dgm:pt modelId="{D592E81F-5A2B-4C9D-8201-CE5762CF5545}" type="sibTrans" cxnId="{1DFB6F63-C63F-456B-8E53-2BF8850B4860}">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0" presStyleCnt="1">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0" presStyleCnt="1">
        <dgm:presLayoutVars>
          <dgm:bulletEnabled val="1"/>
        </dgm:presLayoutVars>
      </dgm:prSet>
      <dgm:spPr/>
      <dgm:t>
        <a:bodyPr/>
        <a:lstStyle/>
        <a:p>
          <a:endParaRPr lang="en-US"/>
        </a:p>
      </dgm:t>
    </dgm:pt>
  </dgm:ptLst>
  <dgm:cxnLst>
    <dgm:cxn modelId="{2F0E5F3A-80A3-4CD1-8CF3-590F967A3841}" type="presOf" srcId="{65477008-C512-4926-BE21-F1603F35067F}" destId="{35767259-8857-417F-AA1B-F5BD90F6AD6D}" srcOrd="0" destOrd="1" presId="urn:microsoft.com/office/officeart/2005/8/layout/hList1"/>
    <dgm:cxn modelId="{732093BE-780D-4478-B3BC-E631C71C4944}" type="presOf" srcId="{63CB9055-66AF-4B43-AF9A-CAD3EC5430D2}" destId="{35767259-8857-417F-AA1B-F5BD90F6AD6D}" srcOrd="0" destOrd="4" presId="urn:microsoft.com/office/officeart/2005/8/layout/hList1"/>
    <dgm:cxn modelId="{F601E0D1-7FA6-4B9F-A196-422DEBFB4563}" srcId="{F3A2FFC7-F09C-4FB9-9C40-4BE9775CBF7F}" destId="{A2B3F28E-191D-483A-BFCE-61AA68817BBE}" srcOrd="0" destOrd="0" parTransId="{103E05EA-6869-40B0-8F57-2E5A26856D82}" sibTransId="{CD5C623E-5A58-4E82-B0F7-F8796BAAB738}"/>
    <dgm:cxn modelId="{32976605-6B93-488A-8C58-18182512CD88}" type="presOf" srcId="{9C797897-6C7A-4BEE-B918-D014BA0FEA05}" destId="{35767259-8857-417F-AA1B-F5BD90F6AD6D}" srcOrd="0" destOrd="0" presId="urn:microsoft.com/office/officeart/2005/8/layout/hList1"/>
    <dgm:cxn modelId="{F8B4233C-ADF9-4733-8DC3-2952A8A88E80}" type="presOf" srcId="{6189E59A-BAAA-4E94-9306-066D72BA1DB9}" destId="{35767259-8857-417F-AA1B-F5BD90F6AD6D}" srcOrd="0" destOrd="2" presId="urn:microsoft.com/office/officeart/2005/8/layout/hList1"/>
    <dgm:cxn modelId="{539D1509-63DF-4AB9-8A69-1C6791AF4092}" srcId="{A2B3F28E-191D-483A-BFCE-61AA68817BBE}" destId="{6189E59A-BAAA-4E94-9306-066D72BA1DB9}" srcOrd="2" destOrd="0" parTransId="{619FE63B-DF90-4C76-A9E8-2812FE4434F8}" sibTransId="{DE3B9012-5B4A-4000-AF9A-C59CA6F50EEB}"/>
    <dgm:cxn modelId="{F1D0F6D4-B0AA-4FBF-8639-1D5484F8AF64}" type="presOf" srcId="{F3A2FFC7-F09C-4FB9-9C40-4BE9775CBF7F}" destId="{07431256-3DFC-4047-A18D-A0991635CCAA}" srcOrd="0" destOrd="0" presId="urn:microsoft.com/office/officeart/2005/8/layout/hList1"/>
    <dgm:cxn modelId="{8BFA8DD7-431F-4688-A18C-C14797E50F82}" type="presOf" srcId="{A2B3F28E-191D-483A-BFCE-61AA68817BBE}" destId="{47076811-2338-4705-9665-197897BA2D48}" srcOrd="0" destOrd="0" presId="urn:microsoft.com/office/officeart/2005/8/layout/hList1"/>
    <dgm:cxn modelId="{1EB49271-AF8A-4328-974D-9F100C8FBBAD}" srcId="{A2B3F28E-191D-483A-BFCE-61AA68817BBE}" destId="{C47AA0F5-A3B2-4EC6-88FE-1D49BB782111}" srcOrd="3" destOrd="0" parTransId="{3F00B0A5-157A-410D-B1DE-C8BE0FA3C5E3}" sibTransId="{3FE9649C-5359-4A70-9A82-52F74155D87C}"/>
    <dgm:cxn modelId="{CA6F28F7-EDF3-4695-BB27-EB169658558B}" srcId="{A2B3F28E-191D-483A-BFCE-61AA68817BBE}" destId="{65477008-C512-4926-BE21-F1603F35067F}" srcOrd="1" destOrd="0" parTransId="{74862EF8-B1E6-48F9-901D-74B0AE28FDEA}" sibTransId="{DFD24A55-51BD-450E-8E9C-C8088E2EDC42}"/>
    <dgm:cxn modelId="{1DFB6F63-C63F-456B-8E53-2BF8850B4860}" srcId="{A2B3F28E-191D-483A-BFCE-61AA68817BBE}" destId="{63CB9055-66AF-4B43-AF9A-CAD3EC5430D2}" srcOrd="4" destOrd="0" parTransId="{2E8288D7-D690-494D-958E-FAF7BFFF6056}" sibTransId="{D592E81F-5A2B-4C9D-8201-CE5762CF5545}"/>
    <dgm:cxn modelId="{56C6E046-89FE-4B57-A9C6-89D0E53FC205}" srcId="{A2B3F28E-191D-483A-BFCE-61AA68817BBE}" destId="{9C797897-6C7A-4BEE-B918-D014BA0FEA05}" srcOrd="0" destOrd="0" parTransId="{60124E73-DF3E-4594-852B-556F0CF8DFCB}" sibTransId="{114A9D09-81FA-4B53-AD19-92E85CE71DF2}"/>
    <dgm:cxn modelId="{6A39361B-B7EF-4B70-9A18-8AD1804CFB24}" type="presOf" srcId="{C47AA0F5-A3B2-4EC6-88FE-1D49BB782111}" destId="{35767259-8857-417F-AA1B-F5BD90F6AD6D}" srcOrd="0" destOrd="3" presId="urn:microsoft.com/office/officeart/2005/8/layout/hList1"/>
    <dgm:cxn modelId="{7C4F2D89-CB2F-4513-AD06-0A62F6EE9153}" type="presParOf" srcId="{07431256-3DFC-4047-A18D-A0991635CCAA}" destId="{A9BA4151-B9C0-4A86-8536-2AB310B65BEB}" srcOrd="0" destOrd="0" presId="urn:microsoft.com/office/officeart/2005/8/layout/hList1"/>
    <dgm:cxn modelId="{9B1A53CC-423B-4074-B38E-191A1AF005F0}" type="presParOf" srcId="{A9BA4151-B9C0-4A86-8536-2AB310B65BEB}" destId="{47076811-2338-4705-9665-197897BA2D48}" srcOrd="0" destOrd="0" presId="urn:microsoft.com/office/officeart/2005/8/layout/hList1"/>
    <dgm:cxn modelId="{01B3C323-0C59-4B5E-8A75-7E3FA19BF87A}"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rgbClr val="333399"/>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D831E030-96DC-4AFC-A056-83350FE27A20}" type="presOf" srcId="{32502A1B-5603-4778-8192-84CDEECB49D2}" destId="{4A59CDC8-6C52-4579-9A13-742555DEDB02}" srcOrd="0" destOrd="0" presId="urn:microsoft.com/office/officeart/2005/8/layout/hList1"/>
    <dgm:cxn modelId="{6392E2EC-8979-47BC-B757-CB50938EAF3E}" type="presOf" srcId="{C38D5133-04FB-484E-9C2F-11FE3D75E8AB}" destId="{790C04BB-BE51-4C10-A22D-2B691A7087C7}" srcOrd="0" destOrd="0" presId="urn:microsoft.com/office/officeart/2005/8/layout/hList1"/>
    <dgm:cxn modelId="{02893F4D-BCBA-4FF7-8FFB-0096C1409B24}" type="presOf" srcId="{C6FAB30E-B497-49C7-8A80-757F0027FA32}" destId="{DF89113A-73A9-4FB9-84E9-A3102A4DFD5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C7B5294C-E609-4363-B154-5F06F4A4C375}" type="presOf" srcId="{118A2751-5F97-4D67-8096-2B36AF81136F}" destId="{A6897E93-E33B-478F-BB0E-51835618003A}" srcOrd="0" destOrd="0" presId="urn:microsoft.com/office/officeart/2005/8/layout/hList1"/>
    <dgm:cxn modelId="{290FABA7-C72B-443E-9492-B964AA926759}" type="presOf" srcId="{21B91B4A-F974-4B8B-B5CA-9E8C1D9848F5}" destId="{3335CF31-EC10-45E3-8844-21FBB127EAE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E4B3C6D3-C598-4567-8EAB-1FC62F497348}" type="presOf" srcId="{78CC2C55-B216-435A-BB65-899A86335007}" destId="{D65CAA00-D1D4-441B-A126-AEDE377422C2}" srcOrd="0" destOrd="0" presId="urn:microsoft.com/office/officeart/2005/8/layout/hList1"/>
    <dgm:cxn modelId="{57AE9CBA-AE29-4949-AA88-6E8668715D6D}" type="presParOf" srcId="{4A59CDC8-6C52-4579-9A13-742555DEDB02}" destId="{2ADD4D11-FE2C-424A-AC3B-D0A032322F62}" srcOrd="0" destOrd="0" presId="urn:microsoft.com/office/officeart/2005/8/layout/hList1"/>
    <dgm:cxn modelId="{3A89D61E-E450-4EFE-A565-F188156AA4B5}" type="presParOf" srcId="{2ADD4D11-FE2C-424A-AC3B-D0A032322F62}" destId="{A6897E93-E33B-478F-BB0E-51835618003A}" srcOrd="0" destOrd="0" presId="urn:microsoft.com/office/officeart/2005/8/layout/hList1"/>
    <dgm:cxn modelId="{7232F8B9-FD9C-4701-8E84-F3CD4E388A55}" type="presParOf" srcId="{2ADD4D11-FE2C-424A-AC3B-D0A032322F62}" destId="{92F1D55A-908E-47A9-A979-97CA3F17799D}" srcOrd="1" destOrd="0" presId="urn:microsoft.com/office/officeart/2005/8/layout/hList1"/>
    <dgm:cxn modelId="{29147850-BE40-43BC-A75D-35F60EB26D73}" type="presParOf" srcId="{4A59CDC8-6C52-4579-9A13-742555DEDB02}" destId="{2071B553-05F7-470D-952A-A8F663120304}" srcOrd="1" destOrd="0" presId="urn:microsoft.com/office/officeart/2005/8/layout/hList1"/>
    <dgm:cxn modelId="{088BC9A1-979B-4474-99DB-B3397443C6A2}" type="presParOf" srcId="{4A59CDC8-6C52-4579-9A13-742555DEDB02}" destId="{B67B05FB-9110-4D2D-AA93-1946284CE043}" srcOrd="2" destOrd="0" presId="urn:microsoft.com/office/officeart/2005/8/layout/hList1"/>
    <dgm:cxn modelId="{91DD65F1-E6D0-4F70-94A5-82DD080456DE}" type="presParOf" srcId="{B67B05FB-9110-4D2D-AA93-1946284CE043}" destId="{3335CF31-EC10-45E3-8844-21FBB127EAE7}" srcOrd="0" destOrd="0" presId="urn:microsoft.com/office/officeart/2005/8/layout/hList1"/>
    <dgm:cxn modelId="{C24CE17C-D700-45C3-907C-47CFBC6811F8}" type="presParOf" srcId="{B67B05FB-9110-4D2D-AA93-1946284CE043}" destId="{863C5C5A-6FED-48E5-ADC0-68CF07368C39}" srcOrd="1" destOrd="0" presId="urn:microsoft.com/office/officeart/2005/8/layout/hList1"/>
    <dgm:cxn modelId="{EBF4408A-C526-46BF-BFEB-DC746DC99317}" type="presParOf" srcId="{4A59CDC8-6C52-4579-9A13-742555DEDB02}" destId="{0D8CF739-32BC-404E-A436-9DFB7BD9341D}" srcOrd="3" destOrd="0" presId="urn:microsoft.com/office/officeart/2005/8/layout/hList1"/>
    <dgm:cxn modelId="{8EED2522-E2D5-45B0-B829-4CF4B917701D}" type="presParOf" srcId="{4A59CDC8-6C52-4579-9A13-742555DEDB02}" destId="{DA5621F6-8C21-49D1-9D89-9529E4EFEE6E}" srcOrd="4" destOrd="0" presId="urn:microsoft.com/office/officeart/2005/8/layout/hList1"/>
    <dgm:cxn modelId="{364E231C-FCE2-4AFA-804D-CAE295DD986E}" type="presParOf" srcId="{DA5621F6-8C21-49D1-9D89-9529E4EFEE6E}" destId="{DF89113A-73A9-4FB9-84E9-A3102A4DFD52}" srcOrd="0" destOrd="0" presId="urn:microsoft.com/office/officeart/2005/8/layout/hList1"/>
    <dgm:cxn modelId="{576E0E73-799D-4E1A-9911-E73EE9C648DD}" type="presParOf" srcId="{DA5621F6-8C21-49D1-9D89-9529E4EFEE6E}" destId="{646F145F-F1A7-44D8-BB63-F6CAEBF8BF3E}" srcOrd="1" destOrd="0" presId="urn:microsoft.com/office/officeart/2005/8/layout/hList1"/>
    <dgm:cxn modelId="{0E4FF21F-345A-4B4F-87A0-A85A2C51B554}" type="presParOf" srcId="{4A59CDC8-6C52-4579-9A13-742555DEDB02}" destId="{516AA955-4CAA-47C4-BCCE-8AD7C5C6A0D6}" srcOrd="5" destOrd="0" presId="urn:microsoft.com/office/officeart/2005/8/layout/hList1"/>
    <dgm:cxn modelId="{0DACED0B-7F96-4DB8-9D0B-4126A2D4F9E6}" type="presParOf" srcId="{4A59CDC8-6C52-4579-9A13-742555DEDB02}" destId="{1D4B7B80-72D4-423B-A94A-F3F592847C56}" srcOrd="6" destOrd="0" presId="urn:microsoft.com/office/officeart/2005/8/layout/hList1"/>
    <dgm:cxn modelId="{C27F986C-537D-45AC-A85C-E1148923BF52}" type="presParOf" srcId="{1D4B7B80-72D4-423B-A94A-F3F592847C56}" destId="{790C04BB-BE51-4C10-A22D-2B691A7087C7}" srcOrd="0" destOrd="0" presId="urn:microsoft.com/office/officeart/2005/8/layout/hList1"/>
    <dgm:cxn modelId="{C367B416-2F1C-47BA-A67F-07B16CC4B691}" type="presParOf" srcId="{1D4B7B80-72D4-423B-A94A-F3F592847C56}" destId="{CB93CD10-AB49-4273-86BB-B87C9A3A152F}" srcOrd="1" destOrd="0" presId="urn:microsoft.com/office/officeart/2005/8/layout/hList1"/>
    <dgm:cxn modelId="{BD378328-1B07-4443-B8A7-0832F5D9C427}" type="presParOf" srcId="{4A59CDC8-6C52-4579-9A13-742555DEDB02}" destId="{64C813E8-2D2F-4FEB-A35F-2EDE8F91AEE7}" srcOrd="7" destOrd="0" presId="urn:microsoft.com/office/officeart/2005/8/layout/hList1"/>
    <dgm:cxn modelId="{AE213064-8625-4197-B981-D3C60DD2B1B1}" type="presParOf" srcId="{4A59CDC8-6C52-4579-9A13-742555DEDB02}" destId="{867F4077-5AF3-497F-AE62-53AA8AD9360C}" srcOrd="8" destOrd="0" presId="urn:microsoft.com/office/officeart/2005/8/layout/hList1"/>
    <dgm:cxn modelId="{24F3798B-FAE6-4967-A17F-86241F7A8040}" type="presParOf" srcId="{867F4077-5AF3-497F-AE62-53AA8AD9360C}" destId="{D65CAA00-D1D4-441B-A126-AEDE377422C2}" srcOrd="0" destOrd="0" presId="urn:microsoft.com/office/officeart/2005/8/layout/hList1"/>
    <dgm:cxn modelId="{4D1C410B-1E49-4F40-9FA3-5F19DB77B5D6}"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tr-TR" dirty="0" smtClean="0"/>
            <a:t>Etik kurul Onayı</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tr-TR" dirty="0" smtClean="0"/>
            <a:t>Projeye başlanması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D304BD74-4BCE-4AEA-B5F9-8B203F5AFF2D}">
      <dgm:prSet phldrT="[Text]"/>
      <dgm:spPr/>
      <dgm:t>
        <a:bodyPr/>
        <a:lstStyle/>
        <a:p>
          <a:r>
            <a:rPr lang="tr-TR" dirty="0" smtClean="0"/>
            <a:t>Zaman yönetimi</a:t>
          </a:r>
          <a:endParaRPr lang="en-US" dirty="0"/>
        </a:p>
      </dgm:t>
    </dgm:pt>
    <dgm:pt modelId="{3A6978B5-9A4C-4353-9F9B-D9EC63E82E69}" type="parTrans" cxnId="{0BD45C5C-5428-4CF8-A98D-7545645BE2A3}">
      <dgm:prSet/>
      <dgm:spPr/>
      <dgm:t>
        <a:bodyPr/>
        <a:lstStyle/>
        <a:p>
          <a:endParaRPr lang="en-US"/>
        </a:p>
      </dgm:t>
    </dgm:pt>
    <dgm:pt modelId="{6F4CB198-4D54-4CAA-BBA3-F4B14C8E8697}" type="sibTrans" cxnId="{0BD45C5C-5428-4CF8-A98D-7545645BE2A3}">
      <dgm:prSet/>
      <dgm:spPr/>
      <dgm:t>
        <a:bodyPr/>
        <a:lstStyle/>
        <a:p>
          <a:endParaRPr lang="en-US"/>
        </a:p>
      </dgm:t>
    </dgm:pt>
    <dgm:pt modelId="{5ECCD44E-983F-4652-A0DE-893128240626}">
      <dgm:prSet phldrT="[Text]"/>
      <dgm:spPr/>
      <dgm:t>
        <a:bodyPr/>
        <a:lstStyle/>
        <a:p>
          <a:endParaRPr lang="en-US" dirty="0"/>
        </a:p>
      </dgm:t>
    </dgm:pt>
    <dgm:pt modelId="{2D8BCFCB-377C-408E-B5F3-A7CA278AD2EF}" type="parTrans" cxnId="{DF03C0C8-9484-4163-B666-CAA74001B49B}">
      <dgm:prSet/>
      <dgm:spPr/>
      <dgm:t>
        <a:bodyPr/>
        <a:lstStyle/>
        <a:p>
          <a:endParaRPr lang="en-US"/>
        </a:p>
      </dgm:t>
    </dgm:pt>
    <dgm:pt modelId="{04FCD8E6-B11C-499C-802F-F4C337C68145}" type="sibTrans" cxnId="{DF03C0C8-9484-4163-B666-CAA74001B49B}">
      <dgm:prSet/>
      <dgm:spPr/>
      <dgm:t>
        <a:bodyPr/>
        <a:lstStyle/>
        <a:p>
          <a:endParaRPr lang="en-US"/>
        </a:p>
      </dgm:t>
    </dgm:pt>
    <dgm:pt modelId="{FEDFB2B0-7696-42E6-ACAD-6BA520604672}">
      <dgm:prSet phldrT="[Text]"/>
      <dgm:spPr/>
      <dgm:t>
        <a:bodyPr/>
        <a:lstStyle/>
        <a:p>
          <a:r>
            <a:rPr lang="tr-TR" dirty="0" smtClean="0"/>
            <a:t>İçeriklerin planlandığı gibi uygulanması</a:t>
          </a:r>
          <a:endParaRPr lang="en-US" dirty="0"/>
        </a:p>
      </dgm:t>
    </dgm:pt>
    <dgm:pt modelId="{D6C42454-B265-4738-AED8-9FF516BDF434}" type="parTrans" cxnId="{CE62D789-3D7F-43BC-9384-3D69E3DE53C1}">
      <dgm:prSet/>
      <dgm:spPr/>
      <dgm:t>
        <a:bodyPr/>
        <a:lstStyle/>
        <a:p>
          <a:endParaRPr lang="en-US"/>
        </a:p>
      </dgm:t>
    </dgm:pt>
    <dgm:pt modelId="{2E858541-CC5B-4BAD-8EA1-9BD1CCADF901}" type="sibTrans" cxnId="{CE62D789-3D7F-43BC-9384-3D69E3DE53C1}">
      <dgm:prSet/>
      <dgm:spPr/>
      <dgm:t>
        <a:bodyPr/>
        <a:lstStyle/>
        <a:p>
          <a:endParaRPr lang="en-US"/>
        </a:p>
      </dgm:t>
    </dgm:pt>
    <dgm:pt modelId="{89B552EB-5977-4586-B004-EA6EB951D819}">
      <dgm:prSet phldrT="[Text]"/>
      <dgm:spPr/>
      <dgm:t>
        <a:bodyPr/>
        <a:lstStyle/>
        <a:p>
          <a:r>
            <a:rPr lang="tr-TR" dirty="0" smtClean="0"/>
            <a:t>Proje Başvuru</a:t>
          </a:r>
          <a:endParaRPr lang="en-US" dirty="0"/>
        </a:p>
      </dgm:t>
    </dgm:pt>
    <dgm:pt modelId="{2559CC25-BCC5-4B69-8BF1-6895D379608F}" type="parTrans" cxnId="{1AD7B58C-B599-4329-9DC3-F57491525C73}">
      <dgm:prSet/>
      <dgm:spPr/>
      <dgm:t>
        <a:bodyPr/>
        <a:lstStyle/>
        <a:p>
          <a:endParaRPr lang="en-US"/>
        </a:p>
      </dgm:t>
    </dgm:pt>
    <dgm:pt modelId="{621C0A32-235E-4CF0-BD3C-721B9CE09BBD}" type="sibTrans" cxnId="{1AD7B58C-B599-4329-9DC3-F57491525C73}">
      <dgm:prSet/>
      <dgm:spPr/>
      <dgm:t>
        <a:bodyPr/>
        <a:lstStyle/>
        <a:p>
          <a:endParaRPr lang="en-US"/>
        </a:p>
      </dgm:t>
    </dgm:pt>
    <dgm:pt modelId="{A15F0C7D-DE25-4225-AD4A-9FA38A0FCB99}">
      <dgm:prSet phldrT="[Text]"/>
      <dgm:spPr/>
      <dgm:t>
        <a:bodyPr/>
        <a:lstStyle/>
        <a:p>
          <a:endParaRPr lang="en-US" dirty="0"/>
        </a:p>
      </dgm:t>
    </dgm:pt>
    <dgm:pt modelId="{4C7DAB64-6514-48D8-BF66-4A5108D6E187}" type="parTrans" cxnId="{F64387F7-CBF0-4D27-A737-21E2F497BC02}">
      <dgm:prSet/>
      <dgm:spPr/>
      <dgm:t>
        <a:bodyPr/>
        <a:lstStyle/>
        <a:p>
          <a:endParaRPr lang="en-US"/>
        </a:p>
      </dgm:t>
    </dgm:pt>
    <dgm:pt modelId="{082B0123-12D9-464B-93FD-922D6F671B10}" type="sibTrans" cxnId="{F64387F7-CBF0-4D27-A737-21E2F497BC02}">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3"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3">
        <dgm:presLayoutVars>
          <dgm:bulletEnabled val="1"/>
        </dgm:presLayoutVars>
      </dgm:prSet>
      <dgm:spPr/>
      <dgm:t>
        <a:bodyPr/>
        <a:lstStyle/>
        <a:p>
          <a:endParaRPr lang="en-US"/>
        </a:p>
      </dgm:t>
    </dgm:pt>
    <dgm:pt modelId="{EBF66996-0954-481C-9ADE-9B0ECB60C3D5}" type="pres">
      <dgm:prSet presAssocID="{3C8372E1-98C3-4608-AAE1-73CCE257EF84}" presName="space" presStyleCnt="0"/>
      <dgm:spPr/>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1" presStyleCnt="3">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1" presStyleCnt="3">
        <dgm:presLayoutVars>
          <dgm:bulletEnabled val="1"/>
        </dgm:presLayoutVars>
      </dgm:prSet>
      <dgm:spPr/>
      <dgm:t>
        <a:bodyPr/>
        <a:lstStyle/>
        <a:p>
          <a:endParaRPr lang="en-US"/>
        </a:p>
      </dgm:t>
    </dgm:pt>
    <dgm:pt modelId="{569790A0-031C-4726-B61C-A46DF5342233}" type="pres">
      <dgm:prSet presAssocID="{647FAE1D-8CB7-47CB-9B87-AE2E2DA5007C}" presName="space" presStyleCnt="0"/>
      <dgm:spPr/>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2" presStyleCnt="3">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2" presStyleCnt="3">
        <dgm:presLayoutVars>
          <dgm:bulletEnabled val="1"/>
        </dgm:presLayoutVars>
      </dgm:prSet>
      <dgm:spPr/>
      <dgm:t>
        <a:bodyPr/>
        <a:lstStyle/>
        <a:p>
          <a:endParaRPr lang="en-US"/>
        </a:p>
      </dgm:t>
    </dgm:pt>
  </dgm:ptLst>
  <dgm:cxnLst>
    <dgm:cxn modelId="{A4C1A1AE-B69B-433A-AC75-6FE22323DBE3}" type="presOf" srcId="{D304BD74-4BCE-4AEA-B5F9-8B203F5AFF2D}" destId="{A9AFB589-4F47-4C1B-AC2C-B16DD0F91756}" srcOrd="0" destOrd="0" presId="urn:microsoft.com/office/officeart/2005/8/layout/hList1"/>
    <dgm:cxn modelId="{1AD7B58C-B599-4329-9DC3-F57491525C73}" srcId="{C48BD5BD-A8D1-4C2F-A909-FF69C858B70C}" destId="{89B552EB-5977-4586-B004-EA6EB951D819}" srcOrd="1" destOrd="0" parTransId="{2559CC25-BCC5-4B69-8BF1-6895D379608F}" sibTransId="{621C0A32-235E-4CF0-BD3C-721B9CE09BBD}"/>
    <dgm:cxn modelId="{A74A2B34-1018-4514-9D1E-ED7C95B1D0A1}" type="presOf" srcId="{C48BD5BD-A8D1-4C2F-A909-FF69C858B70C}" destId="{15BA5FA9-E392-41C2-BCC8-A3FBB611F904}" srcOrd="0" destOrd="0" presId="urn:microsoft.com/office/officeart/2005/8/layout/hList1"/>
    <dgm:cxn modelId="{15CC3C21-A2B1-4E06-998F-346FBAAFFCA1}" srcId="{F3A2FFC7-F09C-4FB9-9C40-4BE9775CBF7F}" destId="{C66FCD37-231A-4C57-867B-B0CD860D1D4E}" srcOrd="1" destOrd="0" parTransId="{F9683286-ACB5-4E46-A387-EC698A407E87}" sibTransId="{647FAE1D-8CB7-47CB-9B87-AE2E2DA5007C}"/>
    <dgm:cxn modelId="{F102350F-D2F1-402A-B46C-B172E54ADDD0}" type="presOf" srcId="{FEDFB2B0-7696-42E6-ACAD-6BA520604672}" destId="{A9AFB589-4F47-4C1B-AC2C-B16DD0F91756}" srcOrd="0" destOrd="1" presId="urn:microsoft.com/office/officeart/2005/8/layout/hList1"/>
    <dgm:cxn modelId="{DA5A337D-76FB-4906-8B9A-35ADA30E0385}" type="presOf" srcId="{89B552EB-5977-4586-B004-EA6EB951D819}" destId="{47F94B1E-8172-4A69-B3A4-FDBCD8F9B436}" srcOrd="0" destOrd="1" presId="urn:microsoft.com/office/officeart/2005/8/layout/hList1"/>
    <dgm:cxn modelId="{6044CDBF-FDDB-4C5B-8933-F920EFAB5066}" type="presOf" srcId="{A15F0C7D-DE25-4225-AD4A-9FA38A0FCB99}" destId="{47F94B1E-8172-4A69-B3A4-FDBCD8F9B436}" srcOrd="0" destOrd="2" presId="urn:microsoft.com/office/officeart/2005/8/layout/hList1"/>
    <dgm:cxn modelId="{0296027C-58D7-4147-AEF9-BB7CCBF4E85F}" type="presOf" srcId="{C66FCD37-231A-4C57-867B-B0CD860D1D4E}" destId="{7B8ECE76-F053-4347-8D51-BC786470DFE4}" srcOrd="0" destOrd="0" presId="urn:microsoft.com/office/officeart/2005/8/layout/hList1"/>
    <dgm:cxn modelId="{CD0FD457-BA66-4D28-81BB-6521E5DD32FA}" srcId="{C48BD5BD-A8D1-4C2F-A909-FF69C858B70C}" destId="{214BE353-BAED-443C-B492-1830DC97BF37}" srcOrd="0" destOrd="0" parTransId="{AEBC97CD-DD48-4F15-96EE-03C13AB8ED53}" sibTransId="{C3DDECA6-8C6D-42FB-BC94-CA642DA936D5}"/>
    <dgm:cxn modelId="{49AAC999-3069-465B-BE18-B451239DCA3D}" type="presOf" srcId="{A2B3F28E-191D-483A-BFCE-61AA68817BBE}" destId="{47076811-2338-4705-9665-197897BA2D48}" srcOrd="0" destOrd="0" presId="urn:microsoft.com/office/officeart/2005/8/layout/hList1"/>
    <dgm:cxn modelId="{0BF88C28-D35E-4C32-BF12-0DA6A007B2A5}" type="presOf" srcId="{F3A2FFC7-F09C-4FB9-9C40-4BE9775CBF7F}" destId="{07431256-3DFC-4047-A18D-A0991635CCAA}" srcOrd="0" destOrd="0" presId="urn:microsoft.com/office/officeart/2005/8/layout/hList1"/>
    <dgm:cxn modelId="{DF03C0C8-9484-4163-B666-CAA74001B49B}" srcId="{C66FCD37-231A-4C57-867B-B0CD860D1D4E}" destId="{5ECCD44E-983F-4652-A0DE-893128240626}" srcOrd="2" destOrd="0" parTransId="{2D8BCFCB-377C-408E-B5F3-A7CA278AD2EF}" sibTransId="{04FCD8E6-B11C-499C-802F-F4C337C68145}"/>
    <dgm:cxn modelId="{0BD45C5C-5428-4CF8-A98D-7545645BE2A3}" srcId="{C66FCD37-231A-4C57-867B-B0CD860D1D4E}" destId="{D304BD74-4BCE-4AEA-B5F9-8B203F5AFF2D}" srcOrd="0" destOrd="0" parTransId="{3A6978B5-9A4C-4353-9F9B-D9EC63E82E69}" sibTransId="{6F4CB198-4D54-4CAA-BBA3-F4B14C8E8697}"/>
    <dgm:cxn modelId="{5F509143-FC0B-4842-A537-A713B7E01BE3}" srcId="{F3A2FFC7-F09C-4FB9-9C40-4BE9775CBF7F}" destId="{C48BD5BD-A8D1-4C2F-A909-FF69C858B70C}" srcOrd="0" destOrd="0" parTransId="{5A8A1A64-26D7-4B8D-B802-76C8D871929B}" sibTransId="{3C8372E1-98C3-4608-AAE1-73CCE257EF84}"/>
    <dgm:cxn modelId="{56C6E046-89FE-4B57-A9C6-89D0E53FC205}" srcId="{A2B3F28E-191D-483A-BFCE-61AA68817BBE}" destId="{9C797897-6C7A-4BEE-B918-D014BA0FEA05}" srcOrd="0" destOrd="0" parTransId="{60124E73-DF3E-4594-852B-556F0CF8DFCB}" sibTransId="{114A9D09-81FA-4B53-AD19-92E85CE71DF2}"/>
    <dgm:cxn modelId="{F601E0D1-7FA6-4B9F-A196-422DEBFB4563}" srcId="{F3A2FFC7-F09C-4FB9-9C40-4BE9775CBF7F}" destId="{A2B3F28E-191D-483A-BFCE-61AA68817BBE}" srcOrd="2" destOrd="0" parTransId="{103E05EA-6869-40B0-8F57-2E5A26856D82}" sibTransId="{CD5C623E-5A58-4E82-B0F7-F8796BAAB738}"/>
    <dgm:cxn modelId="{A4F98D76-ADD4-4F5E-A397-0AAFD874AE5E}" type="presOf" srcId="{214BE353-BAED-443C-B492-1830DC97BF37}" destId="{47F94B1E-8172-4A69-B3A4-FDBCD8F9B436}" srcOrd="0" destOrd="0" presId="urn:microsoft.com/office/officeart/2005/8/layout/hList1"/>
    <dgm:cxn modelId="{F64387F7-CBF0-4D27-A737-21E2F497BC02}" srcId="{C48BD5BD-A8D1-4C2F-A909-FF69C858B70C}" destId="{A15F0C7D-DE25-4225-AD4A-9FA38A0FCB99}" srcOrd="2" destOrd="0" parTransId="{4C7DAB64-6514-48D8-BF66-4A5108D6E187}" sibTransId="{082B0123-12D9-464B-93FD-922D6F671B10}"/>
    <dgm:cxn modelId="{9A8CC5A1-13D4-4149-8F00-2237B711D4EA}" type="presOf" srcId="{5ECCD44E-983F-4652-A0DE-893128240626}" destId="{A9AFB589-4F47-4C1B-AC2C-B16DD0F91756}" srcOrd="0" destOrd="2" presId="urn:microsoft.com/office/officeart/2005/8/layout/hList1"/>
    <dgm:cxn modelId="{E1781546-BB4A-455E-A3E2-5B552DE2988A}" type="presOf" srcId="{9C797897-6C7A-4BEE-B918-D014BA0FEA05}" destId="{35767259-8857-417F-AA1B-F5BD90F6AD6D}" srcOrd="0" destOrd="0" presId="urn:microsoft.com/office/officeart/2005/8/layout/hList1"/>
    <dgm:cxn modelId="{CE62D789-3D7F-43BC-9384-3D69E3DE53C1}" srcId="{C66FCD37-231A-4C57-867B-B0CD860D1D4E}" destId="{FEDFB2B0-7696-42E6-ACAD-6BA520604672}" srcOrd="1" destOrd="0" parTransId="{D6C42454-B265-4738-AED8-9FF516BDF434}" sibTransId="{2E858541-CC5B-4BAD-8EA1-9BD1CCADF901}"/>
    <dgm:cxn modelId="{A9780BCE-8178-436A-81DA-075A0D912251}" type="presParOf" srcId="{07431256-3DFC-4047-A18D-A0991635CCAA}" destId="{AF07725F-7D53-485B-8D39-03F8CFFD39B6}" srcOrd="0" destOrd="0" presId="urn:microsoft.com/office/officeart/2005/8/layout/hList1"/>
    <dgm:cxn modelId="{E4A341D1-155B-46F3-955C-236BA8523593}" type="presParOf" srcId="{AF07725F-7D53-485B-8D39-03F8CFFD39B6}" destId="{15BA5FA9-E392-41C2-BCC8-A3FBB611F904}" srcOrd="0" destOrd="0" presId="urn:microsoft.com/office/officeart/2005/8/layout/hList1"/>
    <dgm:cxn modelId="{7F7A4CD8-E357-46FA-943D-35843A8FDD03}" type="presParOf" srcId="{AF07725F-7D53-485B-8D39-03F8CFFD39B6}" destId="{47F94B1E-8172-4A69-B3A4-FDBCD8F9B436}" srcOrd="1" destOrd="0" presId="urn:microsoft.com/office/officeart/2005/8/layout/hList1"/>
    <dgm:cxn modelId="{9AB8CECA-6B91-41A0-A0C4-24D37A29EEBD}" type="presParOf" srcId="{07431256-3DFC-4047-A18D-A0991635CCAA}" destId="{EBF66996-0954-481C-9ADE-9B0ECB60C3D5}" srcOrd="1" destOrd="0" presId="urn:microsoft.com/office/officeart/2005/8/layout/hList1"/>
    <dgm:cxn modelId="{DC92F845-52E3-4416-943E-AA3891534529}" type="presParOf" srcId="{07431256-3DFC-4047-A18D-A0991635CCAA}" destId="{0137255D-967D-493A-A4CB-974D79AEEFFE}" srcOrd="2" destOrd="0" presId="urn:microsoft.com/office/officeart/2005/8/layout/hList1"/>
    <dgm:cxn modelId="{06AB0DEF-C978-471D-A2FF-B7F19964BE7E}" type="presParOf" srcId="{0137255D-967D-493A-A4CB-974D79AEEFFE}" destId="{7B8ECE76-F053-4347-8D51-BC786470DFE4}" srcOrd="0" destOrd="0" presId="urn:microsoft.com/office/officeart/2005/8/layout/hList1"/>
    <dgm:cxn modelId="{0B41BB1E-F20A-44ED-AACE-622C2C6555E9}" type="presParOf" srcId="{0137255D-967D-493A-A4CB-974D79AEEFFE}" destId="{A9AFB589-4F47-4C1B-AC2C-B16DD0F91756}" srcOrd="1" destOrd="0" presId="urn:microsoft.com/office/officeart/2005/8/layout/hList1"/>
    <dgm:cxn modelId="{9C7673F9-4564-4590-B47A-B7CDEF8B47E5}" type="presParOf" srcId="{07431256-3DFC-4047-A18D-A0991635CCAA}" destId="{569790A0-031C-4726-B61C-A46DF5342233}" srcOrd="3" destOrd="0" presId="urn:microsoft.com/office/officeart/2005/8/layout/hList1"/>
    <dgm:cxn modelId="{DAA55C83-5A29-4A15-964C-43B88CFEC0CA}" type="presParOf" srcId="{07431256-3DFC-4047-A18D-A0991635CCAA}" destId="{A9BA4151-B9C0-4A86-8536-2AB310B65BEB}" srcOrd="4" destOrd="0" presId="urn:microsoft.com/office/officeart/2005/8/layout/hList1"/>
    <dgm:cxn modelId="{38EC3298-8C6B-4AE1-B198-9E99C1C28832}" type="presParOf" srcId="{A9BA4151-B9C0-4A86-8536-2AB310B65BEB}" destId="{47076811-2338-4705-9665-197897BA2D48}" srcOrd="0" destOrd="0" presId="urn:microsoft.com/office/officeart/2005/8/layout/hList1"/>
    <dgm:cxn modelId="{69ADA546-04A2-4A16-BF31-5ACCC2BBAD46}"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rgbClr val="333399"/>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Y="100000" custLinFactNeighborX="-1447" custLinFactNeighborY="157386">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519EF524-A489-434D-91E7-EFAE0B581281}" type="presOf" srcId="{118A2751-5F97-4D67-8096-2B36AF81136F}" destId="{A6897E93-E33B-478F-BB0E-51835618003A}" srcOrd="0" destOrd="0" presId="urn:microsoft.com/office/officeart/2005/8/layout/hList1"/>
    <dgm:cxn modelId="{05D8320A-9E96-41B5-8F94-AC21FA2A250E}" type="presOf" srcId="{32502A1B-5603-4778-8192-84CDEECB49D2}" destId="{4A59CDC8-6C52-4579-9A13-742555DEDB02}" srcOrd="0" destOrd="0" presId="urn:microsoft.com/office/officeart/2005/8/layout/hList1"/>
    <dgm:cxn modelId="{1864F61E-225C-4F55-A087-638524BF53BA}" type="presOf" srcId="{C6FAB30E-B497-49C7-8A80-757F0027FA32}" destId="{DF89113A-73A9-4FB9-84E9-A3102A4DFD52}" srcOrd="0" destOrd="0" presId="urn:microsoft.com/office/officeart/2005/8/layout/hList1"/>
    <dgm:cxn modelId="{CF51CF4F-8680-4072-A88F-038F21F27680}" type="presOf" srcId="{21B91B4A-F974-4B8B-B5CA-9E8C1D9848F5}" destId="{3335CF31-EC10-45E3-8844-21FBB127EAE7}"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BEE1197F-BFA3-4F69-A536-143814382F32}" type="presOf" srcId="{C38D5133-04FB-484E-9C2F-11FE3D75E8AB}" destId="{790C04BB-BE51-4C10-A22D-2B691A7087C7}" srcOrd="0" destOrd="0"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5FD8B86C-4151-4996-A26A-CD8F0CD2EFE1}" srcId="{32502A1B-5603-4778-8192-84CDEECB49D2}" destId="{C38D5133-04FB-484E-9C2F-11FE3D75E8AB}" srcOrd="3" destOrd="0" parTransId="{DBF37E55-2CBC-41FB-A877-4A63EFDB565D}" sibTransId="{83829501-EBAD-485B-8BC3-6DD3722F9390}"/>
    <dgm:cxn modelId="{F34E8D07-2CED-40B9-B7D8-6B4303E0134C}" type="presOf" srcId="{78CC2C55-B216-435A-BB65-899A86335007}" destId="{D65CAA00-D1D4-441B-A126-AEDE377422C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51F76240-8CB1-4789-BE2B-9D9DAF39414D}" type="presParOf" srcId="{4A59CDC8-6C52-4579-9A13-742555DEDB02}" destId="{2ADD4D11-FE2C-424A-AC3B-D0A032322F62}" srcOrd="0" destOrd="0" presId="urn:microsoft.com/office/officeart/2005/8/layout/hList1"/>
    <dgm:cxn modelId="{B1026EC3-9F3B-4A8A-B723-1FC5E9782193}" type="presParOf" srcId="{2ADD4D11-FE2C-424A-AC3B-D0A032322F62}" destId="{A6897E93-E33B-478F-BB0E-51835618003A}" srcOrd="0" destOrd="0" presId="urn:microsoft.com/office/officeart/2005/8/layout/hList1"/>
    <dgm:cxn modelId="{DEFC075C-930C-493D-9AD6-7D5F0D973B1E}" type="presParOf" srcId="{2ADD4D11-FE2C-424A-AC3B-D0A032322F62}" destId="{92F1D55A-908E-47A9-A979-97CA3F17799D}" srcOrd="1" destOrd="0" presId="urn:microsoft.com/office/officeart/2005/8/layout/hList1"/>
    <dgm:cxn modelId="{C9095E26-E399-43BB-812A-4DA72010A4BB}" type="presParOf" srcId="{4A59CDC8-6C52-4579-9A13-742555DEDB02}" destId="{2071B553-05F7-470D-952A-A8F663120304}" srcOrd="1" destOrd="0" presId="urn:microsoft.com/office/officeart/2005/8/layout/hList1"/>
    <dgm:cxn modelId="{306A1E8C-27DE-4A95-A3EB-AF676275B5C6}" type="presParOf" srcId="{4A59CDC8-6C52-4579-9A13-742555DEDB02}" destId="{B67B05FB-9110-4D2D-AA93-1946284CE043}" srcOrd="2" destOrd="0" presId="urn:microsoft.com/office/officeart/2005/8/layout/hList1"/>
    <dgm:cxn modelId="{B1BF4BC2-F65B-4C33-9069-92F355C2BC11}" type="presParOf" srcId="{B67B05FB-9110-4D2D-AA93-1946284CE043}" destId="{3335CF31-EC10-45E3-8844-21FBB127EAE7}" srcOrd="0" destOrd="0" presId="urn:microsoft.com/office/officeart/2005/8/layout/hList1"/>
    <dgm:cxn modelId="{20A6BE3E-F0A1-4771-A476-869F3FF5DF18}" type="presParOf" srcId="{B67B05FB-9110-4D2D-AA93-1946284CE043}" destId="{863C5C5A-6FED-48E5-ADC0-68CF07368C39}" srcOrd="1" destOrd="0" presId="urn:microsoft.com/office/officeart/2005/8/layout/hList1"/>
    <dgm:cxn modelId="{E40499B1-AECB-4ACA-8593-A6162E527084}" type="presParOf" srcId="{4A59CDC8-6C52-4579-9A13-742555DEDB02}" destId="{0D8CF739-32BC-404E-A436-9DFB7BD9341D}" srcOrd="3" destOrd="0" presId="urn:microsoft.com/office/officeart/2005/8/layout/hList1"/>
    <dgm:cxn modelId="{6B5D919C-E7FC-450D-9E4E-61066A7D5465}" type="presParOf" srcId="{4A59CDC8-6C52-4579-9A13-742555DEDB02}" destId="{DA5621F6-8C21-49D1-9D89-9529E4EFEE6E}" srcOrd="4" destOrd="0" presId="urn:microsoft.com/office/officeart/2005/8/layout/hList1"/>
    <dgm:cxn modelId="{5BC2299B-B38C-4B8B-A34B-27EC13A8345B}" type="presParOf" srcId="{DA5621F6-8C21-49D1-9D89-9529E4EFEE6E}" destId="{DF89113A-73A9-4FB9-84E9-A3102A4DFD52}" srcOrd="0" destOrd="0" presId="urn:microsoft.com/office/officeart/2005/8/layout/hList1"/>
    <dgm:cxn modelId="{A0EACD38-B876-49ED-AC59-4374029E2190}" type="presParOf" srcId="{DA5621F6-8C21-49D1-9D89-9529E4EFEE6E}" destId="{646F145F-F1A7-44D8-BB63-F6CAEBF8BF3E}" srcOrd="1" destOrd="0" presId="urn:microsoft.com/office/officeart/2005/8/layout/hList1"/>
    <dgm:cxn modelId="{24A9E8C3-EB90-4B07-894C-DC8C17671063}" type="presParOf" srcId="{4A59CDC8-6C52-4579-9A13-742555DEDB02}" destId="{516AA955-4CAA-47C4-BCCE-8AD7C5C6A0D6}" srcOrd="5" destOrd="0" presId="urn:microsoft.com/office/officeart/2005/8/layout/hList1"/>
    <dgm:cxn modelId="{CA98BE8F-A1F8-46A0-AB88-24542F53F6B7}" type="presParOf" srcId="{4A59CDC8-6C52-4579-9A13-742555DEDB02}" destId="{1D4B7B80-72D4-423B-A94A-F3F592847C56}" srcOrd="6" destOrd="0" presId="urn:microsoft.com/office/officeart/2005/8/layout/hList1"/>
    <dgm:cxn modelId="{BE289222-8279-47DA-A1B5-119CD933AAB8}" type="presParOf" srcId="{1D4B7B80-72D4-423B-A94A-F3F592847C56}" destId="{790C04BB-BE51-4C10-A22D-2B691A7087C7}" srcOrd="0" destOrd="0" presId="urn:microsoft.com/office/officeart/2005/8/layout/hList1"/>
    <dgm:cxn modelId="{AD33E9E5-E167-43E2-A5A3-51735EC59955}" type="presParOf" srcId="{1D4B7B80-72D4-423B-A94A-F3F592847C56}" destId="{CB93CD10-AB49-4273-86BB-B87C9A3A152F}" srcOrd="1" destOrd="0" presId="urn:microsoft.com/office/officeart/2005/8/layout/hList1"/>
    <dgm:cxn modelId="{4A18211B-D75F-4117-AC0B-341B9D4C0644}" type="presParOf" srcId="{4A59CDC8-6C52-4579-9A13-742555DEDB02}" destId="{64C813E8-2D2F-4FEB-A35F-2EDE8F91AEE7}" srcOrd="7" destOrd="0" presId="urn:microsoft.com/office/officeart/2005/8/layout/hList1"/>
    <dgm:cxn modelId="{33755DAF-D124-4BA8-AECC-9C00204E52F6}" type="presParOf" srcId="{4A59CDC8-6C52-4579-9A13-742555DEDB02}" destId="{867F4077-5AF3-497F-AE62-53AA8AD9360C}" srcOrd="8" destOrd="0" presId="urn:microsoft.com/office/officeart/2005/8/layout/hList1"/>
    <dgm:cxn modelId="{75C0A1DF-C8B0-45B3-81C7-6BFE7F60A69B}" type="presParOf" srcId="{867F4077-5AF3-497F-AE62-53AA8AD9360C}" destId="{D65CAA00-D1D4-441B-A126-AEDE377422C2}" srcOrd="0" destOrd="0" presId="urn:microsoft.com/office/officeart/2005/8/layout/hList1"/>
    <dgm:cxn modelId="{270E3588-B9BA-4E4A-BE1E-915EAC429B9B}" type="presParOf" srcId="{867F4077-5AF3-497F-AE62-53AA8AD9360C}" destId="{7B3CCDF1-2361-4909-B2D0-C8B89B8200F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rgbClr val="333399"/>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23584CA8-008D-4FD1-BCC2-97999E4CFF27}" type="presOf" srcId="{C38D5133-04FB-484E-9C2F-11FE3D75E8AB}" destId="{790C04BB-BE51-4C10-A22D-2B691A7087C7}" srcOrd="0" destOrd="0" presId="urn:microsoft.com/office/officeart/2005/8/layout/hList1"/>
    <dgm:cxn modelId="{D831B155-348C-4E09-8734-997C66011697}" type="presOf" srcId="{21B91B4A-F974-4B8B-B5CA-9E8C1D9848F5}" destId="{3335CF31-EC10-45E3-8844-21FBB127EAE7}" srcOrd="0" destOrd="0" presId="urn:microsoft.com/office/officeart/2005/8/layout/hList1"/>
    <dgm:cxn modelId="{A6755A68-4E21-4676-B089-916CA2D9BA61}" type="presOf" srcId="{32502A1B-5603-4778-8192-84CDEECB49D2}" destId="{4A59CDC8-6C52-4579-9A13-742555DEDB0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4E3A94F6-64AC-471C-A846-EC6277E6202E}" type="presOf" srcId="{118A2751-5F97-4D67-8096-2B36AF81136F}" destId="{A6897E93-E33B-478F-BB0E-51835618003A}" srcOrd="0" destOrd="0" presId="urn:microsoft.com/office/officeart/2005/8/layout/hList1"/>
    <dgm:cxn modelId="{11311EA8-DDE8-490E-A1AB-CF0521C0F757}" type="presOf" srcId="{78CC2C55-B216-435A-BB65-899A86335007}" destId="{D65CAA00-D1D4-441B-A126-AEDE377422C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92671F2B-9568-46F1-8BAE-02F06E8B1F2B}" type="presOf" srcId="{C6FAB30E-B497-49C7-8A80-757F0027FA32}" destId="{DF89113A-73A9-4FB9-84E9-A3102A4DFD52}" srcOrd="0" destOrd="0" presId="urn:microsoft.com/office/officeart/2005/8/layout/hList1"/>
    <dgm:cxn modelId="{575BFACA-A2DA-49A5-B4F5-C01F09EA4D05}" type="presParOf" srcId="{4A59CDC8-6C52-4579-9A13-742555DEDB02}" destId="{2ADD4D11-FE2C-424A-AC3B-D0A032322F62}" srcOrd="0" destOrd="0" presId="urn:microsoft.com/office/officeart/2005/8/layout/hList1"/>
    <dgm:cxn modelId="{6C7D9F7A-EF8F-4875-ADE5-9A7ACA5CD938}" type="presParOf" srcId="{2ADD4D11-FE2C-424A-AC3B-D0A032322F62}" destId="{A6897E93-E33B-478F-BB0E-51835618003A}" srcOrd="0" destOrd="0" presId="urn:microsoft.com/office/officeart/2005/8/layout/hList1"/>
    <dgm:cxn modelId="{011701B4-FE89-4E82-AA2A-224847F92D5A}" type="presParOf" srcId="{2ADD4D11-FE2C-424A-AC3B-D0A032322F62}" destId="{92F1D55A-908E-47A9-A979-97CA3F17799D}" srcOrd="1" destOrd="0" presId="urn:microsoft.com/office/officeart/2005/8/layout/hList1"/>
    <dgm:cxn modelId="{22EB81A8-BF61-4212-A34B-D613BDABBF37}" type="presParOf" srcId="{4A59CDC8-6C52-4579-9A13-742555DEDB02}" destId="{2071B553-05F7-470D-952A-A8F663120304}" srcOrd="1" destOrd="0" presId="urn:microsoft.com/office/officeart/2005/8/layout/hList1"/>
    <dgm:cxn modelId="{07FCC0D9-E4B6-44F5-80ED-B7C4388E00D6}" type="presParOf" srcId="{4A59CDC8-6C52-4579-9A13-742555DEDB02}" destId="{B67B05FB-9110-4D2D-AA93-1946284CE043}" srcOrd="2" destOrd="0" presId="urn:microsoft.com/office/officeart/2005/8/layout/hList1"/>
    <dgm:cxn modelId="{A4A55D40-95B2-48C5-B9FA-9DB5758101E2}" type="presParOf" srcId="{B67B05FB-9110-4D2D-AA93-1946284CE043}" destId="{3335CF31-EC10-45E3-8844-21FBB127EAE7}" srcOrd="0" destOrd="0" presId="urn:microsoft.com/office/officeart/2005/8/layout/hList1"/>
    <dgm:cxn modelId="{B21C683C-0954-4D40-8677-69DD14588D99}" type="presParOf" srcId="{B67B05FB-9110-4D2D-AA93-1946284CE043}" destId="{863C5C5A-6FED-48E5-ADC0-68CF07368C39}" srcOrd="1" destOrd="0" presId="urn:microsoft.com/office/officeart/2005/8/layout/hList1"/>
    <dgm:cxn modelId="{0C1DDACB-60D6-44BD-8CF9-C7F0FA1CE5B6}" type="presParOf" srcId="{4A59CDC8-6C52-4579-9A13-742555DEDB02}" destId="{0D8CF739-32BC-404E-A436-9DFB7BD9341D}" srcOrd="3" destOrd="0" presId="urn:microsoft.com/office/officeart/2005/8/layout/hList1"/>
    <dgm:cxn modelId="{9DFD78E6-F17B-4B29-8FF4-5B1E95C22DF2}" type="presParOf" srcId="{4A59CDC8-6C52-4579-9A13-742555DEDB02}" destId="{DA5621F6-8C21-49D1-9D89-9529E4EFEE6E}" srcOrd="4" destOrd="0" presId="urn:microsoft.com/office/officeart/2005/8/layout/hList1"/>
    <dgm:cxn modelId="{1A906E66-E287-49FD-9E38-2942E78D8326}" type="presParOf" srcId="{DA5621F6-8C21-49D1-9D89-9529E4EFEE6E}" destId="{DF89113A-73A9-4FB9-84E9-A3102A4DFD52}" srcOrd="0" destOrd="0" presId="urn:microsoft.com/office/officeart/2005/8/layout/hList1"/>
    <dgm:cxn modelId="{D689998C-6A41-428A-9F39-8355A3B4CDAE}" type="presParOf" srcId="{DA5621F6-8C21-49D1-9D89-9529E4EFEE6E}" destId="{646F145F-F1A7-44D8-BB63-F6CAEBF8BF3E}" srcOrd="1" destOrd="0" presId="urn:microsoft.com/office/officeart/2005/8/layout/hList1"/>
    <dgm:cxn modelId="{1260F57D-9940-4ED8-B4FF-A9450ACCDC1C}" type="presParOf" srcId="{4A59CDC8-6C52-4579-9A13-742555DEDB02}" destId="{516AA955-4CAA-47C4-BCCE-8AD7C5C6A0D6}" srcOrd="5" destOrd="0" presId="urn:microsoft.com/office/officeart/2005/8/layout/hList1"/>
    <dgm:cxn modelId="{7895A552-53C2-4DC9-A18A-F33F89B23157}" type="presParOf" srcId="{4A59CDC8-6C52-4579-9A13-742555DEDB02}" destId="{1D4B7B80-72D4-423B-A94A-F3F592847C56}" srcOrd="6" destOrd="0" presId="urn:microsoft.com/office/officeart/2005/8/layout/hList1"/>
    <dgm:cxn modelId="{49CB219D-C5E4-48FB-BADB-46B93B1A04CA}" type="presParOf" srcId="{1D4B7B80-72D4-423B-A94A-F3F592847C56}" destId="{790C04BB-BE51-4C10-A22D-2B691A7087C7}" srcOrd="0" destOrd="0" presId="urn:microsoft.com/office/officeart/2005/8/layout/hList1"/>
    <dgm:cxn modelId="{C4E06C20-7308-4118-8F1C-82B800718540}" type="presParOf" srcId="{1D4B7B80-72D4-423B-A94A-F3F592847C56}" destId="{CB93CD10-AB49-4273-86BB-B87C9A3A152F}" srcOrd="1" destOrd="0" presId="urn:microsoft.com/office/officeart/2005/8/layout/hList1"/>
    <dgm:cxn modelId="{64F10166-74FD-4B42-9AF2-E0246897208A}" type="presParOf" srcId="{4A59CDC8-6C52-4579-9A13-742555DEDB02}" destId="{64C813E8-2D2F-4FEB-A35F-2EDE8F91AEE7}" srcOrd="7" destOrd="0" presId="urn:microsoft.com/office/officeart/2005/8/layout/hList1"/>
    <dgm:cxn modelId="{4D65904C-567C-487E-B169-65E257856A36}" type="presParOf" srcId="{4A59CDC8-6C52-4579-9A13-742555DEDB02}" destId="{867F4077-5AF3-497F-AE62-53AA8AD9360C}" srcOrd="8" destOrd="0" presId="urn:microsoft.com/office/officeart/2005/8/layout/hList1"/>
    <dgm:cxn modelId="{31ED9B4D-4A52-4AD8-A423-FD9C2E5A0BA6}" type="presParOf" srcId="{867F4077-5AF3-497F-AE62-53AA8AD9360C}" destId="{D65CAA00-D1D4-441B-A126-AEDE377422C2}" srcOrd="0" destOrd="0" presId="urn:microsoft.com/office/officeart/2005/8/layout/hList1"/>
    <dgm:cxn modelId="{ECAFA297-C6C8-4D61-9151-93AFB86FC354}"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en-US" dirty="0" err="1" smtClean="0"/>
            <a:t>Etik</a:t>
          </a:r>
          <a:r>
            <a:rPr lang="en-US" dirty="0" smtClean="0"/>
            <a:t> </a:t>
          </a:r>
          <a:r>
            <a:rPr lang="en-US" dirty="0" err="1" smtClean="0"/>
            <a:t>kurul</a:t>
          </a:r>
          <a:r>
            <a:rPr lang="en-US" dirty="0" smtClean="0"/>
            <a:t> </a:t>
          </a:r>
          <a:r>
            <a:rPr lang="en-US" dirty="0" err="1" smtClean="0"/>
            <a:t>Onayı</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E4FE5604-2EF6-4E15-A48D-7C509CB9C00C}">
      <dgm:prSet/>
      <dgm:spPr/>
      <dgm:t>
        <a:bodyPr/>
        <a:lstStyle/>
        <a:p>
          <a:r>
            <a:rPr lang="en-US" dirty="0" smtClean="0"/>
            <a:t>Proje Başvuru</a:t>
          </a:r>
        </a:p>
      </dgm:t>
    </dgm:pt>
    <dgm:pt modelId="{C47FDE9D-2ADE-4C55-AA4D-EE47926261D3}" type="parTrans" cxnId="{B5F5A30F-B27D-4B7F-987F-5058EEC06FBF}">
      <dgm:prSet/>
      <dgm:spPr/>
      <dgm:t>
        <a:bodyPr/>
        <a:lstStyle/>
        <a:p>
          <a:endParaRPr lang="en-US"/>
        </a:p>
      </dgm:t>
    </dgm:pt>
    <dgm:pt modelId="{AFDF49DD-0E3C-42F2-8FA0-D8B9E9E28821}" type="sibTrans" cxnId="{B5F5A30F-B27D-4B7F-987F-5058EEC06FBF}">
      <dgm:prSet/>
      <dgm:spPr/>
      <dgm:t>
        <a:bodyPr/>
        <a:lstStyle/>
        <a:p>
          <a:endParaRPr lang="en-US"/>
        </a:p>
      </dgm:t>
    </dgm:pt>
    <dgm:pt modelId="{E7A90540-103B-42E5-9677-DFEA87F444AB}">
      <dgm:prSet/>
      <dgm:spPr/>
      <dgm:t>
        <a:bodyPr/>
        <a:lstStyle/>
        <a:p>
          <a:endParaRPr lang="en-US" dirty="0" smtClean="0"/>
        </a:p>
      </dgm:t>
    </dgm:pt>
    <dgm:pt modelId="{315EEE08-FB71-478D-9782-66CDEB713404}" type="parTrans" cxnId="{AB19091D-5381-49EA-9CFB-D6A9147FA416}">
      <dgm:prSet/>
      <dgm:spPr/>
      <dgm:t>
        <a:bodyPr/>
        <a:lstStyle/>
        <a:p>
          <a:endParaRPr lang="en-US"/>
        </a:p>
      </dgm:t>
    </dgm:pt>
    <dgm:pt modelId="{16C438AD-B054-43D3-A1EC-F5403667093D}" type="sibTrans" cxnId="{AB19091D-5381-49EA-9CFB-D6A9147FA416}">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1" custLinFactNeighborY="878">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1">
        <dgm:presLayoutVars>
          <dgm:bulletEnabled val="1"/>
        </dgm:presLayoutVars>
      </dgm:prSet>
      <dgm:spPr/>
      <dgm:t>
        <a:bodyPr/>
        <a:lstStyle/>
        <a:p>
          <a:endParaRPr lang="en-US"/>
        </a:p>
      </dgm:t>
    </dgm:pt>
  </dgm:ptLst>
  <dgm:cxnLst>
    <dgm:cxn modelId="{A2F03516-EFE4-44C9-AF6D-535C446222F6}" type="presOf" srcId="{E7A90540-103B-42E5-9677-DFEA87F444AB}" destId="{47F94B1E-8172-4A69-B3A4-FDBCD8F9B436}" srcOrd="0" destOrd="2" presId="urn:microsoft.com/office/officeart/2005/8/layout/hList1"/>
    <dgm:cxn modelId="{B5F5A30F-B27D-4B7F-987F-5058EEC06FBF}" srcId="{C48BD5BD-A8D1-4C2F-A909-FF69C858B70C}" destId="{E4FE5604-2EF6-4E15-A48D-7C509CB9C00C}" srcOrd="1" destOrd="0" parTransId="{C47FDE9D-2ADE-4C55-AA4D-EE47926261D3}" sibTransId="{AFDF49DD-0E3C-42F2-8FA0-D8B9E9E28821}"/>
    <dgm:cxn modelId="{A1A7E558-B27B-4CC0-B080-7692CC552CBC}" type="presOf" srcId="{214BE353-BAED-443C-B492-1830DC97BF37}" destId="{47F94B1E-8172-4A69-B3A4-FDBCD8F9B436}" srcOrd="0" destOrd="0" presId="urn:microsoft.com/office/officeart/2005/8/layout/hList1"/>
    <dgm:cxn modelId="{2E785746-5A18-4E6D-ABEB-216067A34F81}" type="presOf" srcId="{C48BD5BD-A8D1-4C2F-A909-FF69C858B70C}" destId="{15BA5FA9-E392-41C2-BCC8-A3FBB611F904}" srcOrd="0" destOrd="0" presId="urn:microsoft.com/office/officeart/2005/8/layout/hList1"/>
    <dgm:cxn modelId="{F3D7A57B-7B09-4D79-8FCE-F58276DD283F}" type="presOf" srcId="{F3A2FFC7-F09C-4FB9-9C40-4BE9775CBF7F}" destId="{07431256-3DFC-4047-A18D-A0991635CCAA}" srcOrd="0" destOrd="0" presId="urn:microsoft.com/office/officeart/2005/8/layout/hList1"/>
    <dgm:cxn modelId="{CD0FD457-BA66-4D28-81BB-6521E5DD32FA}" srcId="{C48BD5BD-A8D1-4C2F-A909-FF69C858B70C}" destId="{214BE353-BAED-443C-B492-1830DC97BF37}" srcOrd="0" destOrd="0" parTransId="{AEBC97CD-DD48-4F15-96EE-03C13AB8ED53}" sibTransId="{C3DDECA6-8C6D-42FB-BC94-CA642DA936D5}"/>
    <dgm:cxn modelId="{5F509143-FC0B-4842-A537-A713B7E01BE3}" srcId="{F3A2FFC7-F09C-4FB9-9C40-4BE9775CBF7F}" destId="{C48BD5BD-A8D1-4C2F-A909-FF69C858B70C}" srcOrd="0" destOrd="0" parTransId="{5A8A1A64-26D7-4B8D-B802-76C8D871929B}" sibTransId="{3C8372E1-98C3-4608-AAE1-73CCE257EF84}"/>
    <dgm:cxn modelId="{AB19091D-5381-49EA-9CFB-D6A9147FA416}" srcId="{C48BD5BD-A8D1-4C2F-A909-FF69C858B70C}" destId="{E7A90540-103B-42E5-9677-DFEA87F444AB}" srcOrd="2" destOrd="0" parTransId="{315EEE08-FB71-478D-9782-66CDEB713404}" sibTransId="{16C438AD-B054-43D3-A1EC-F5403667093D}"/>
    <dgm:cxn modelId="{AC7DCDC9-BBE1-4FC2-83EA-DDE8B8CD22B8}" type="presOf" srcId="{E4FE5604-2EF6-4E15-A48D-7C509CB9C00C}" destId="{47F94B1E-8172-4A69-B3A4-FDBCD8F9B436}" srcOrd="0" destOrd="1" presId="urn:microsoft.com/office/officeart/2005/8/layout/hList1"/>
    <dgm:cxn modelId="{C0FE73F4-0B68-4307-8E78-1B3FCCB9D791}" type="presParOf" srcId="{07431256-3DFC-4047-A18D-A0991635CCAA}" destId="{AF07725F-7D53-485B-8D39-03F8CFFD39B6}" srcOrd="0" destOrd="0" presId="urn:microsoft.com/office/officeart/2005/8/layout/hList1"/>
    <dgm:cxn modelId="{A6D15675-E4E5-4A43-AAFC-EA7AB0BAF73E}" type="presParOf" srcId="{AF07725F-7D53-485B-8D39-03F8CFFD39B6}" destId="{15BA5FA9-E392-41C2-BCC8-A3FBB611F904}" srcOrd="0" destOrd="0" presId="urn:microsoft.com/office/officeart/2005/8/layout/hList1"/>
    <dgm:cxn modelId="{65A51EA7-99A3-416C-B166-183B27FED4BA}" type="presParOf" srcId="{AF07725F-7D53-485B-8D39-03F8CFFD39B6}" destId="{47F94B1E-8172-4A69-B3A4-FDBCD8F9B43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rgbClr val="333399"/>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2120" custLinFactNeighborY="192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727A3AA2-1965-4249-BB1E-B25DB3B595E6}" type="presOf" srcId="{C6FAB30E-B497-49C7-8A80-757F0027FA32}" destId="{DF89113A-73A9-4FB9-84E9-A3102A4DFD5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E0736454-8505-4466-B558-DC8525E278B6}" type="presOf" srcId="{C38D5133-04FB-484E-9C2F-11FE3D75E8AB}" destId="{790C04BB-BE51-4C10-A22D-2B691A7087C7}"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B79E83D0-67DF-4FA4-95D0-ED55A96A6804}" type="presOf" srcId="{78CC2C55-B216-435A-BB65-899A86335007}" destId="{D65CAA00-D1D4-441B-A126-AEDE377422C2}" srcOrd="0" destOrd="0" presId="urn:microsoft.com/office/officeart/2005/8/layout/hList1"/>
    <dgm:cxn modelId="{C57D0FE7-1933-4C20-A5D8-60A9E7831039}" type="presOf" srcId="{21B91B4A-F974-4B8B-B5CA-9E8C1D9848F5}" destId="{3335CF31-EC10-45E3-8844-21FBB127EAE7}" srcOrd="0" destOrd="0" presId="urn:microsoft.com/office/officeart/2005/8/layout/hList1"/>
    <dgm:cxn modelId="{93AF4E11-316D-45FD-950A-514AEF2FEB26}" type="presOf" srcId="{118A2751-5F97-4D67-8096-2B36AF81136F}" destId="{A6897E93-E33B-478F-BB0E-51835618003A}" srcOrd="0" destOrd="0" presId="urn:microsoft.com/office/officeart/2005/8/layout/hList1"/>
    <dgm:cxn modelId="{1DBB79BC-C64A-4A69-A7A9-7FD79D44A5B7}" type="presOf" srcId="{32502A1B-5603-4778-8192-84CDEECB49D2}" destId="{4A59CDC8-6C52-4579-9A13-742555DEDB0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787B5FB4-BA12-4B7E-9755-C8096A726E36}" type="presParOf" srcId="{4A59CDC8-6C52-4579-9A13-742555DEDB02}" destId="{2ADD4D11-FE2C-424A-AC3B-D0A032322F62}" srcOrd="0" destOrd="0" presId="urn:microsoft.com/office/officeart/2005/8/layout/hList1"/>
    <dgm:cxn modelId="{459AC955-3E85-4B30-9919-385EC6F2C0A0}" type="presParOf" srcId="{2ADD4D11-FE2C-424A-AC3B-D0A032322F62}" destId="{A6897E93-E33B-478F-BB0E-51835618003A}" srcOrd="0" destOrd="0" presId="urn:microsoft.com/office/officeart/2005/8/layout/hList1"/>
    <dgm:cxn modelId="{F9B82C32-26AC-47ED-B34F-6CE798948A44}" type="presParOf" srcId="{2ADD4D11-FE2C-424A-AC3B-D0A032322F62}" destId="{92F1D55A-908E-47A9-A979-97CA3F17799D}" srcOrd="1" destOrd="0" presId="urn:microsoft.com/office/officeart/2005/8/layout/hList1"/>
    <dgm:cxn modelId="{A5F2A5F3-7505-46F3-888B-A767C59D8E1C}" type="presParOf" srcId="{4A59CDC8-6C52-4579-9A13-742555DEDB02}" destId="{2071B553-05F7-470D-952A-A8F663120304}" srcOrd="1" destOrd="0" presId="urn:microsoft.com/office/officeart/2005/8/layout/hList1"/>
    <dgm:cxn modelId="{95E29E4F-E025-42F2-946A-8F3498444C42}" type="presParOf" srcId="{4A59CDC8-6C52-4579-9A13-742555DEDB02}" destId="{B67B05FB-9110-4D2D-AA93-1946284CE043}" srcOrd="2" destOrd="0" presId="urn:microsoft.com/office/officeart/2005/8/layout/hList1"/>
    <dgm:cxn modelId="{E640F834-D447-4EFA-965E-1F4400B626E2}" type="presParOf" srcId="{B67B05FB-9110-4D2D-AA93-1946284CE043}" destId="{3335CF31-EC10-45E3-8844-21FBB127EAE7}" srcOrd="0" destOrd="0" presId="urn:microsoft.com/office/officeart/2005/8/layout/hList1"/>
    <dgm:cxn modelId="{8C651692-D472-4678-B87D-A5EAFDBC5FD0}" type="presParOf" srcId="{B67B05FB-9110-4D2D-AA93-1946284CE043}" destId="{863C5C5A-6FED-48E5-ADC0-68CF07368C39}" srcOrd="1" destOrd="0" presId="urn:microsoft.com/office/officeart/2005/8/layout/hList1"/>
    <dgm:cxn modelId="{5601D21B-2172-4A61-9FC5-0EBDBA986655}" type="presParOf" srcId="{4A59CDC8-6C52-4579-9A13-742555DEDB02}" destId="{0D8CF739-32BC-404E-A436-9DFB7BD9341D}" srcOrd="3" destOrd="0" presId="urn:microsoft.com/office/officeart/2005/8/layout/hList1"/>
    <dgm:cxn modelId="{442C6393-AF0A-4626-BF0E-42A1B8B807D7}" type="presParOf" srcId="{4A59CDC8-6C52-4579-9A13-742555DEDB02}" destId="{DA5621F6-8C21-49D1-9D89-9529E4EFEE6E}" srcOrd="4" destOrd="0" presId="urn:microsoft.com/office/officeart/2005/8/layout/hList1"/>
    <dgm:cxn modelId="{BA85660F-A18B-458E-95D7-5050149BBFB1}" type="presParOf" srcId="{DA5621F6-8C21-49D1-9D89-9529E4EFEE6E}" destId="{DF89113A-73A9-4FB9-84E9-A3102A4DFD52}" srcOrd="0" destOrd="0" presId="urn:microsoft.com/office/officeart/2005/8/layout/hList1"/>
    <dgm:cxn modelId="{F079EC67-5CFA-4DEC-BD6C-A85B4CBF343A}" type="presParOf" srcId="{DA5621F6-8C21-49D1-9D89-9529E4EFEE6E}" destId="{646F145F-F1A7-44D8-BB63-F6CAEBF8BF3E}" srcOrd="1" destOrd="0" presId="urn:microsoft.com/office/officeart/2005/8/layout/hList1"/>
    <dgm:cxn modelId="{EDF7BF92-F94E-40B8-AFEF-F1C3D95FBA52}" type="presParOf" srcId="{4A59CDC8-6C52-4579-9A13-742555DEDB02}" destId="{516AA955-4CAA-47C4-BCCE-8AD7C5C6A0D6}" srcOrd="5" destOrd="0" presId="urn:microsoft.com/office/officeart/2005/8/layout/hList1"/>
    <dgm:cxn modelId="{1CF11D63-BB2F-426B-BDAA-866C1407ABB0}" type="presParOf" srcId="{4A59CDC8-6C52-4579-9A13-742555DEDB02}" destId="{1D4B7B80-72D4-423B-A94A-F3F592847C56}" srcOrd="6" destOrd="0" presId="urn:microsoft.com/office/officeart/2005/8/layout/hList1"/>
    <dgm:cxn modelId="{91B71F1A-0940-4A4A-BA88-FF4DCF471994}" type="presParOf" srcId="{1D4B7B80-72D4-423B-A94A-F3F592847C56}" destId="{790C04BB-BE51-4C10-A22D-2B691A7087C7}" srcOrd="0" destOrd="0" presId="urn:microsoft.com/office/officeart/2005/8/layout/hList1"/>
    <dgm:cxn modelId="{30A3D1B8-8ADB-4DE4-B573-2B9F6FF8E9E8}" type="presParOf" srcId="{1D4B7B80-72D4-423B-A94A-F3F592847C56}" destId="{CB93CD10-AB49-4273-86BB-B87C9A3A152F}" srcOrd="1" destOrd="0" presId="urn:microsoft.com/office/officeart/2005/8/layout/hList1"/>
    <dgm:cxn modelId="{B802E1CA-32EE-4AFD-95E1-A7539DC2D4C1}" type="presParOf" srcId="{4A59CDC8-6C52-4579-9A13-742555DEDB02}" destId="{64C813E8-2D2F-4FEB-A35F-2EDE8F91AEE7}" srcOrd="7" destOrd="0" presId="urn:microsoft.com/office/officeart/2005/8/layout/hList1"/>
    <dgm:cxn modelId="{BEA448BE-459F-4F6F-95CD-4B973C1447C6}" type="presParOf" srcId="{4A59CDC8-6C52-4579-9A13-742555DEDB02}" destId="{867F4077-5AF3-497F-AE62-53AA8AD9360C}" srcOrd="8" destOrd="0" presId="urn:microsoft.com/office/officeart/2005/8/layout/hList1"/>
    <dgm:cxn modelId="{B77A32E5-847C-46B9-8D8E-F9CBDEDB9F3A}" type="presParOf" srcId="{867F4077-5AF3-497F-AE62-53AA8AD9360C}" destId="{D65CAA00-D1D4-441B-A126-AEDE377422C2}" srcOrd="0" destOrd="0" presId="urn:microsoft.com/office/officeart/2005/8/layout/hList1"/>
    <dgm:cxn modelId="{740DB358-111A-4FA7-B854-9789158BF53C}"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D304BD74-4BCE-4AEA-B5F9-8B203F5AFF2D}">
      <dgm:prSet phldrT="[Text]"/>
      <dgm:spPr/>
      <dgm:t>
        <a:bodyPr/>
        <a:lstStyle/>
        <a:p>
          <a:r>
            <a:rPr lang="en-US" dirty="0" err="1" smtClean="0"/>
            <a:t>Zaman</a:t>
          </a:r>
          <a:r>
            <a:rPr lang="en-US" dirty="0" smtClean="0"/>
            <a:t> </a:t>
          </a:r>
          <a:r>
            <a:rPr lang="en-US" dirty="0" err="1" smtClean="0"/>
            <a:t>yönetimi</a:t>
          </a:r>
          <a:endParaRPr lang="en-US" dirty="0"/>
        </a:p>
      </dgm:t>
    </dgm:pt>
    <dgm:pt modelId="{3A6978B5-9A4C-4353-9F9B-D9EC63E82E69}" type="parTrans" cxnId="{0BD45C5C-5428-4CF8-A98D-7545645BE2A3}">
      <dgm:prSet/>
      <dgm:spPr/>
      <dgm:t>
        <a:bodyPr/>
        <a:lstStyle/>
        <a:p>
          <a:endParaRPr lang="en-US"/>
        </a:p>
      </dgm:t>
    </dgm:pt>
    <dgm:pt modelId="{6F4CB198-4D54-4CAA-BBA3-F4B14C8E8697}" type="sibTrans" cxnId="{0BD45C5C-5428-4CF8-A98D-7545645BE2A3}">
      <dgm:prSet/>
      <dgm:spPr/>
      <dgm:t>
        <a:bodyPr/>
        <a:lstStyle/>
        <a:p>
          <a:endParaRPr lang="en-US"/>
        </a:p>
      </dgm:t>
    </dgm:pt>
    <dgm:pt modelId="{5ECCD44E-983F-4652-A0DE-893128240626}">
      <dgm:prSet phldrT="[Text]"/>
      <dgm:spPr/>
      <dgm:t>
        <a:bodyPr/>
        <a:lstStyle/>
        <a:p>
          <a:endParaRPr lang="en-US" dirty="0"/>
        </a:p>
      </dgm:t>
    </dgm:pt>
    <dgm:pt modelId="{2D8BCFCB-377C-408E-B5F3-A7CA278AD2EF}" type="parTrans" cxnId="{DF03C0C8-9484-4163-B666-CAA74001B49B}">
      <dgm:prSet/>
      <dgm:spPr/>
      <dgm:t>
        <a:bodyPr/>
        <a:lstStyle/>
        <a:p>
          <a:endParaRPr lang="en-US"/>
        </a:p>
      </dgm:t>
    </dgm:pt>
    <dgm:pt modelId="{04FCD8E6-B11C-499C-802F-F4C337C68145}" type="sibTrans" cxnId="{DF03C0C8-9484-4163-B666-CAA74001B49B}">
      <dgm:prSet/>
      <dgm:spPr/>
      <dgm:t>
        <a:bodyPr/>
        <a:lstStyle/>
        <a:p>
          <a:endParaRPr lang="en-US"/>
        </a:p>
      </dgm:t>
    </dgm:pt>
    <dgm:pt modelId="{DBBC98CD-180C-4D42-B5C5-E196EBA0F492}">
      <dgm:prSet/>
      <dgm:spPr/>
      <dgm:t>
        <a:bodyPr/>
        <a:lstStyle/>
        <a:p>
          <a:r>
            <a:rPr lang="en-US" dirty="0" smtClean="0"/>
            <a:t>İçeriklerin planlandığı gibi uygulanması</a:t>
          </a:r>
        </a:p>
      </dgm:t>
    </dgm:pt>
    <dgm:pt modelId="{C08AA752-6001-48E0-838E-0EB66DC7F326}" type="parTrans" cxnId="{C36F1148-9D70-4F4A-866F-D26C1D3BA195}">
      <dgm:prSet/>
      <dgm:spPr/>
      <dgm:t>
        <a:bodyPr/>
        <a:lstStyle/>
        <a:p>
          <a:endParaRPr lang="en-US"/>
        </a:p>
      </dgm:t>
    </dgm:pt>
    <dgm:pt modelId="{C5420035-1735-484B-AEC0-1669EA79AF73}" type="sibTrans" cxnId="{C36F1148-9D70-4F4A-866F-D26C1D3BA195}">
      <dgm:prSet/>
      <dgm:spPr/>
      <dgm:t>
        <a:bodyPr/>
        <a:lstStyle/>
        <a:p>
          <a:endParaRPr lang="en-US"/>
        </a:p>
      </dgm:t>
    </dgm:pt>
    <dgm:pt modelId="{4DFFCB36-F03F-44FC-9026-29ADF9C93DFF}">
      <dgm:prSet/>
      <dgm:spPr/>
      <dgm:t>
        <a:bodyPr/>
        <a:lstStyle/>
        <a:p>
          <a:endParaRPr lang="en-US" dirty="0" smtClean="0"/>
        </a:p>
      </dgm:t>
    </dgm:pt>
    <dgm:pt modelId="{4D3EDA02-B1B0-4E09-B904-50B47E660FAC}" type="parTrans" cxnId="{96DD3795-E551-4CD3-8A8F-5ED3186DE057}">
      <dgm:prSet/>
      <dgm:spPr/>
      <dgm:t>
        <a:bodyPr/>
        <a:lstStyle/>
        <a:p>
          <a:endParaRPr lang="en-US"/>
        </a:p>
      </dgm:t>
    </dgm:pt>
    <dgm:pt modelId="{309B4FE6-FA75-4218-A2BF-17FBE0916B36}" type="sibTrans" cxnId="{96DD3795-E551-4CD3-8A8F-5ED3186DE057}">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0" presStyleCnt="1">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0" presStyleCnt="1">
        <dgm:presLayoutVars>
          <dgm:bulletEnabled val="1"/>
        </dgm:presLayoutVars>
      </dgm:prSet>
      <dgm:spPr/>
      <dgm:t>
        <a:bodyPr/>
        <a:lstStyle/>
        <a:p>
          <a:endParaRPr lang="en-US"/>
        </a:p>
      </dgm:t>
    </dgm:pt>
  </dgm:ptLst>
  <dgm:cxnLst>
    <dgm:cxn modelId="{15CC3C21-A2B1-4E06-998F-346FBAAFFCA1}" srcId="{F3A2FFC7-F09C-4FB9-9C40-4BE9775CBF7F}" destId="{C66FCD37-231A-4C57-867B-B0CD860D1D4E}" srcOrd="0" destOrd="0" parTransId="{F9683286-ACB5-4E46-A387-EC698A407E87}" sibTransId="{647FAE1D-8CB7-47CB-9B87-AE2E2DA5007C}"/>
    <dgm:cxn modelId="{DF03C0C8-9484-4163-B666-CAA74001B49B}" srcId="{C66FCD37-231A-4C57-867B-B0CD860D1D4E}" destId="{5ECCD44E-983F-4652-A0DE-893128240626}" srcOrd="3" destOrd="0" parTransId="{2D8BCFCB-377C-408E-B5F3-A7CA278AD2EF}" sibTransId="{04FCD8E6-B11C-499C-802F-F4C337C68145}"/>
    <dgm:cxn modelId="{F0B6AB7C-04F9-479A-8E2B-106D16FA0EF0}" type="presOf" srcId="{DBBC98CD-180C-4D42-B5C5-E196EBA0F492}" destId="{A9AFB589-4F47-4C1B-AC2C-B16DD0F91756}" srcOrd="0" destOrd="1" presId="urn:microsoft.com/office/officeart/2005/8/layout/hList1"/>
    <dgm:cxn modelId="{28EDBED3-1FE8-4454-B31E-E4A9FE3BA405}" type="presOf" srcId="{C66FCD37-231A-4C57-867B-B0CD860D1D4E}" destId="{7B8ECE76-F053-4347-8D51-BC786470DFE4}" srcOrd="0" destOrd="0" presId="urn:microsoft.com/office/officeart/2005/8/layout/hList1"/>
    <dgm:cxn modelId="{D49ABBE0-8E08-48F1-96E6-F63EE8DDF830}" type="presOf" srcId="{5ECCD44E-983F-4652-A0DE-893128240626}" destId="{A9AFB589-4F47-4C1B-AC2C-B16DD0F91756}" srcOrd="0" destOrd="3" presId="urn:microsoft.com/office/officeart/2005/8/layout/hList1"/>
    <dgm:cxn modelId="{C7F9B534-F019-4629-A743-5F910C92294C}" type="presOf" srcId="{D304BD74-4BCE-4AEA-B5F9-8B203F5AFF2D}" destId="{A9AFB589-4F47-4C1B-AC2C-B16DD0F91756}" srcOrd="0" destOrd="0" presId="urn:microsoft.com/office/officeart/2005/8/layout/hList1"/>
    <dgm:cxn modelId="{96DD3795-E551-4CD3-8A8F-5ED3186DE057}" srcId="{C66FCD37-231A-4C57-867B-B0CD860D1D4E}" destId="{4DFFCB36-F03F-44FC-9026-29ADF9C93DFF}" srcOrd="2" destOrd="0" parTransId="{4D3EDA02-B1B0-4E09-B904-50B47E660FAC}" sibTransId="{309B4FE6-FA75-4218-A2BF-17FBE0916B36}"/>
    <dgm:cxn modelId="{0BD45C5C-5428-4CF8-A98D-7545645BE2A3}" srcId="{C66FCD37-231A-4C57-867B-B0CD860D1D4E}" destId="{D304BD74-4BCE-4AEA-B5F9-8B203F5AFF2D}" srcOrd="0" destOrd="0" parTransId="{3A6978B5-9A4C-4353-9F9B-D9EC63E82E69}" sibTransId="{6F4CB198-4D54-4CAA-BBA3-F4B14C8E8697}"/>
    <dgm:cxn modelId="{C36F1148-9D70-4F4A-866F-D26C1D3BA195}" srcId="{C66FCD37-231A-4C57-867B-B0CD860D1D4E}" destId="{DBBC98CD-180C-4D42-B5C5-E196EBA0F492}" srcOrd="1" destOrd="0" parTransId="{C08AA752-6001-48E0-838E-0EB66DC7F326}" sibTransId="{C5420035-1735-484B-AEC0-1669EA79AF73}"/>
    <dgm:cxn modelId="{C370C9BC-49C3-4BAC-B59F-058EC45D94D6}" type="presOf" srcId="{F3A2FFC7-F09C-4FB9-9C40-4BE9775CBF7F}" destId="{07431256-3DFC-4047-A18D-A0991635CCAA}" srcOrd="0" destOrd="0" presId="urn:microsoft.com/office/officeart/2005/8/layout/hList1"/>
    <dgm:cxn modelId="{B16E6E91-42B9-441D-85E8-76F593F074CA}" type="presOf" srcId="{4DFFCB36-F03F-44FC-9026-29ADF9C93DFF}" destId="{A9AFB589-4F47-4C1B-AC2C-B16DD0F91756}" srcOrd="0" destOrd="2" presId="urn:microsoft.com/office/officeart/2005/8/layout/hList1"/>
    <dgm:cxn modelId="{1159E67D-2912-4355-ABE0-D57E1F699D22}" type="presParOf" srcId="{07431256-3DFC-4047-A18D-A0991635CCAA}" destId="{0137255D-967D-493A-A4CB-974D79AEEFFE}" srcOrd="0" destOrd="0" presId="urn:microsoft.com/office/officeart/2005/8/layout/hList1"/>
    <dgm:cxn modelId="{DF65FD05-F6F6-40D4-9656-B954E20217B7}" type="presParOf" srcId="{0137255D-967D-493A-A4CB-974D79AEEFFE}" destId="{7B8ECE76-F053-4347-8D51-BC786470DFE4}" srcOrd="0" destOrd="0" presId="urn:microsoft.com/office/officeart/2005/8/layout/hList1"/>
    <dgm:cxn modelId="{E7D7F5F6-FD38-4633-998B-F026AE9499F7}" type="presParOf" srcId="{0137255D-967D-493A-A4CB-974D79AEEFFE}" destId="{A9AFB589-4F47-4C1B-AC2C-B16DD0F9175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rgbClr val="333399"/>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9C70F968-542B-443A-8B01-DB5BB2666B61}" type="presOf" srcId="{118A2751-5F97-4D67-8096-2B36AF81136F}" destId="{A6897E93-E33B-478F-BB0E-51835618003A}"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B1E4D9DF-2130-4AAC-A305-D16A0AAED1F4}" type="presOf" srcId="{C38D5133-04FB-484E-9C2F-11FE3D75E8AB}" destId="{790C04BB-BE51-4C10-A22D-2B691A7087C7}" srcOrd="0" destOrd="0"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D25F2F55-EF82-41FF-9254-8C10D441C7FB}" type="presOf" srcId="{21B91B4A-F974-4B8B-B5CA-9E8C1D9848F5}" destId="{3335CF31-EC10-45E3-8844-21FBB127EAE7}" srcOrd="0" destOrd="0" presId="urn:microsoft.com/office/officeart/2005/8/layout/hList1"/>
    <dgm:cxn modelId="{B176D5C0-E5C0-458B-8C63-27BAFACF3605}" type="presOf" srcId="{32502A1B-5603-4778-8192-84CDEECB49D2}" destId="{4A59CDC8-6C52-4579-9A13-742555DEDB02}" srcOrd="0" destOrd="0" presId="urn:microsoft.com/office/officeart/2005/8/layout/hList1"/>
    <dgm:cxn modelId="{45FFD7FA-B4E6-49D9-A9E0-F839A0EAA307}" type="presOf" srcId="{C6FAB30E-B497-49C7-8A80-757F0027FA32}" destId="{DF89113A-73A9-4FB9-84E9-A3102A4DFD52}" srcOrd="0" destOrd="0" presId="urn:microsoft.com/office/officeart/2005/8/layout/hList1"/>
    <dgm:cxn modelId="{166CFA3C-19EF-4718-96C9-7CD12F961F5F}" type="presOf" srcId="{78CC2C55-B216-435A-BB65-899A86335007}" destId="{D65CAA00-D1D4-441B-A126-AEDE377422C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2A9D3BE3-D814-4F46-B19B-AEC3EC69AA05}" type="presParOf" srcId="{4A59CDC8-6C52-4579-9A13-742555DEDB02}" destId="{2ADD4D11-FE2C-424A-AC3B-D0A032322F62}" srcOrd="0" destOrd="0" presId="urn:microsoft.com/office/officeart/2005/8/layout/hList1"/>
    <dgm:cxn modelId="{0BCC1301-2368-4D73-A8F9-C86D94EEA706}" type="presParOf" srcId="{2ADD4D11-FE2C-424A-AC3B-D0A032322F62}" destId="{A6897E93-E33B-478F-BB0E-51835618003A}" srcOrd="0" destOrd="0" presId="urn:microsoft.com/office/officeart/2005/8/layout/hList1"/>
    <dgm:cxn modelId="{F0DB25C4-0F1B-4071-A8BA-53AA1F5BF61E}" type="presParOf" srcId="{2ADD4D11-FE2C-424A-AC3B-D0A032322F62}" destId="{92F1D55A-908E-47A9-A979-97CA3F17799D}" srcOrd="1" destOrd="0" presId="urn:microsoft.com/office/officeart/2005/8/layout/hList1"/>
    <dgm:cxn modelId="{73348453-A375-4F97-ADDE-4AB3CE289AA5}" type="presParOf" srcId="{4A59CDC8-6C52-4579-9A13-742555DEDB02}" destId="{2071B553-05F7-470D-952A-A8F663120304}" srcOrd="1" destOrd="0" presId="urn:microsoft.com/office/officeart/2005/8/layout/hList1"/>
    <dgm:cxn modelId="{4BE96EDB-C6F6-4E37-A8B3-F8417FF8BB29}" type="presParOf" srcId="{4A59CDC8-6C52-4579-9A13-742555DEDB02}" destId="{B67B05FB-9110-4D2D-AA93-1946284CE043}" srcOrd="2" destOrd="0" presId="urn:microsoft.com/office/officeart/2005/8/layout/hList1"/>
    <dgm:cxn modelId="{68DCCD8E-D4C0-47A9-BBAD-31A8901802AF}" type="presParOf" srcId="{B67B05FB-9110-4D2D-AA93-1946284CE043}" destId="{3335CF31-EC10-45E3-8844-21FBB127EAE7}" srcOrd="0" destOrd="0" presId="urn:microsoft.com/office/officeart/2005/8/layout/hList1"/>
    <dgm:cxn modelId="{93E2BF85-A2BD-4515-BA54-CF6813333C9D}" type="presParOf" srcId="{B67B05FB-9110-4D2D-AA93-1946284CE043}" destId="{863C5C5A-6FED-48E5-ADC0-68CF07368C39}" srcOrd="1" destOrd="0" presId="urn:microsoft.com/office/officeart/2005/8/layout/hList1"/>
    <dgm:cxn modelId="{6795B324-A5DF-4091-B771-6BB3218BA54C}" type="presParOf" srcId="{4A59CDC8-6C52-4579-9A13-742555DEDB02}" destId="{0D8CF739-32BC-404E-A436-9DFB7BD9341D}" srcOrd="3" destOrd="0" presId="urn:microsoft.com/office/officeart/2005/8/layout/hList1"/>
    <dgm:cxn modelId="{D68819F9-8E36-4B41-BC5A-65FB3F3E864D}" type="presParOf" srcId="{4A59CDC8-6C52-4579-9A13-742555DEDB02}" destId="{DA5621F6-8C21-49D1-9D89-9529E4EFEE6E}" srcOrd="4" destOrd="0" presId="urn:microsoft.com/office/officeart/2005/8/layout/hList1"/>
    <dgm:cxn modelId="{AD7EF9F0-647B-40E7-9427-4980344166E6}" type="presParOf" srcId="{DA5621F6-8C21-49D1-9D89-9529E4EFEE6E}" destId="{DF89113A-73A9-4FB9-84E9-A3102A4DFD52}" srcOrd="0" destOrd="0" presId="urn:microsoft.com/office/officeart/2005/8/layout/hList1"/>
    <dgm:cxn modelId="{B901AB96-D048-4038-933C-D271661395A4}" type="presParOf" srcId="{DA5621F6-8C21-49D1-9D89-9529E4EFEE6E}" destId="{646F145F-F1A7-44D8-BB63-F6CAEBF8BF3E}" srcOrd="1" destOrd="0" presId="urn:microsoft.com/office/officeart/2005/8/layout/hList1"/>
    <dgm:cxn modelId="{D43B9578-DEEA-4566-8075-48C521CB9D61}" type="presParOf" srcId="{4A59CDC8-6C52-4579-9A13-742555DEDB02}" destId="{516AA955-4CAA-47C4-BCCE-8AD7C5C6A0D6}" srcOrd="5" destOrd="0" presId="urn:microsoft.com/office/officeart/2005/8/layout/hList1"/>
    <dgm:cxn modelId="{BEA6B8C6-E10F-4472-B63E-033D4F16FBC4}" type="presParOf" srcId="{4A59CDC8-6C52-4579-9A13-742555DEDB02}" destId="{1D4B7B80-72D4-423B-A94A-F3F592847C56}" srcOrd="6" destOrd="0" presId="urn:microsoft.com/office/officeart/2005/8/layout/hList1"/>
    <dgm:cxn modelId="{E00EC904-0539-4AED-A6DA-69C288990C95}" type="presParOf" srcId="{1D4B7B80-72D4-423B-A94A-F3F592847C56}" destId="{790C04BB-BE51-4C10-A22D-2B691A7087C7}" srcOrd="0" destOrd="0" presId="urn:microsoft.com/office/officeart/2005/8/layout/hList1"/>
    <dgm:cxn modelId="{2A182300-3843-435F-839E-6AE1BC06DF07}" type="presParOf" srcId="{1D4B7B80-72D4-423B-A94A-F3F592847C56}" destId="{CB93CD10-AB49-4273-86BB-B87C9A3A152F}" srcOrd="1" destOrd="0" presId="urn:microsoft.com/office/officeart/2005/8/layout/hList1"/>
    <dgm:cxn modelId="{EBB5E02C-524E-4BDB-B1CC-6C2C70556290}" type="presParOf" srcId="{4A59CDC8-6C52-4579-9A13-742555DEDB02}" destId="{64C813E8-2D2F-4FEB-A35F-2EDE8F91AEE7}" srcOrd="7" destOrd="0" presId="urn:microsoft.com/office/officeart/2005/8/layout/hList1"/>
    <dgm:cxn modelId="{B08AC370-7D7D-43D9-A05B-770B1127BFC1}" type="presParOf" srcId="{4A59CDC8-6C52-4579-9A13-742555DEDB02}" destId="{867F4077-5AF3-497F-AE62-53AA8AD9360C}" srcOrd="8" destOrd="0" presId="urn:microsoft.com/office/officeart/2005/8/layout/hList1"/>
    <dgm:cxn modelId="{47910262-445C-4915-B132-55DA3A19F1EA}" type="presParOf" srcId="{867F4077-5AF3-497F-AE62-53AA8AD9360C}" destId="{D65CAA00-D1D4-441B-A126-AEDE377422C2}" srcOrd="0" destOrd="0" presId="urn:microsoft.com/office/officeart/2005/8/layout/hList1"/>
    <dgm:cxn modelId="{84AAEE81-BB4C-45AA-B542-16DC935398F7}"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en-US" dirty="0" err="1" smtClean="0"/>
            <a:t>Projeye</a:t>
          </a:r>
          <a:r>
            <a:rPr lang="en-US" dirty="0" smtClean="0"/>
            <a:t> </a:t>
          </a:r>
          <a:r>
            <a:rPr lang="en-US" dirty="0" err="1" smtClean="0"/>
            <a:t>başlanması</a:t>
          </a:r>
          <a:r>
            <a:rPr lang="en-US" dirty="0" smtClean="0"/>
            <a:t> </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42678EC2-9C73-477C-A588-7F65CA86ECE4}">
      <dgm:prSet/>
      <dgm:spPr/>
      <dgm:t>
        <a:bodyPr/>
        <a:lstStyle/>
        <a:p>
          <a:endParaRPr lang="en-US" dirty="0" smtClean="0"/>
        </a:p>
      </dgm:t>
    </dgm:pt>
    <dgm:pt modelId="{C003B4D5-CB97-4332-9360-039189124653}" type="parTrans" cxnId="{528FDD4F-A993-465B-B60D-286EE7FCDF66}">
      <dgm:prSet/>
      <dgm:spPr/>
      <dgm:t>
        <a:bodyPr/>
        <a:lstStyle/>
        <a:p>
          <a:endParaRPr lang="en-US"/>
        </a:p>
      </dgm:t>
    </dgm:pt>
    <dgm:pt modelId="{264CE7CB-ADA0-4F24-9968-18964CADC8A7}" type="sibTrans" cxnId="{528FDD4F-A993-465B-B60D-286EE7FCDF66}">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0" presStyleCnt="1">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0" presStyleCnt="1">
        <dgm:presLayoutVars>
          <dgm:bulletEnabled val="1"/>
        </dgm:presLayoutVars>
      </dgm:prSet>
      <dgm:spPr/>
      <dgm:t>
        <a:bodyPr/>
        <a:lstStyle/>
        <a:p>
          <a:endParaRPr lang="en-US"/>
        </a:p>
      </dgm:t>
    </dgm:pt>
  </dgm:ptLst>
  <dgm:cxnLst>
    <dgm:cxn modelId="{89301A46-65E0-4349-BAA5-8CC09A4325BC}" type="presOf" srcId="{42678EC2-9C73-477C-A588-7F65CA86ECE4}" destId="{35767259-8857-417F-AA1B-F5BD90F6AD6D}" srcOrd="0" destOrd="1" presId="urn:microsoft.com/office/officeart/2005/8/layout/hList1"/>
    <dgm:cxn modelId="{528FDD4F-A993-465B-B60D-286EE7FCDF66}" srcId="{A2B3F28E-191D-483A-BFCE-61AA68817BBE}" destId="{42678EC2-9C73-477C-A588-7F65CA86ECE4}" srcOrd="1" destOrd="0" parTransId="{C003B4D5-CB97-4332-9360-039189124653}" sibTransId="{264CE7CB-ADA0-4F24-9968-18964CADC8A7}"/>
    <dgm:cxn modelId="{F601E0D1-7FA6-4B9F-A196-422DEBFB4563}" srcId="{F3A2FFC7-F09C-4FB9-9C40-4BE9775CBF7F}" destId="{A2B3F28E-191D-483A-BFCE-61AA68817BBE}" srcOrd="0" destOrd="0" parTransId="{103E05EA-6869-40B0-8F57-2E5A26856D82}" sibTransId="{CD5C623E-5A58-4E82-B0F7-F8796BAAB738}"/>
    <dgm:cxn modelId="{17A3DF8E-253B-4EAF-AF05-CB5D19BA9444}" type="presOf" srcId="{A2B3F28E-191D-483A-BFCE-61AA68817BBE}" destId="{47076811-2338-4705-9665-197897BA2D48}" srcOrd="0" destOrd="0" presId="urn:microsoft.com/office/officeart/2005/8/layout/hList1"/>
    <dgm:cxn modelId="{27A4E7E2-7973-4F0A-8841-A8DE777EA8BA}" type="presOf" srcId="{9C797897-6C7A-4BEE-B918-D014BA0FEA05}" destId="{35767259-8857-417F-AA1B-F5BD90F6AD6D}" srcOrd="0" destOrd="0" presId="urn:microsoft.com/office/officeart/2005/8/layout/hList1"/>
    <dgm:cxn modelId="{00C04DCB-EE8C-4476-9642-2E82FB47BDE0}" type="presOf" srcId="{F3A2FFC7-F09C-4FB9-9C40-4BE9775CBF7F}" destId="{07431256-3DFC-4047-A18D-A0991635CCAA}" srcOrd="0" destOrd="0" presId="urn:microsoft.com/office/officeart/2005/8/layout/hList1"/>
    <dgm:cxn modelId="{56C6E046-89FE-4B57-A9C6-89D0E53FC205}" srcId="{A2B3F28E-191D-483A-BFCE-61AA68817BBE}" destId="{9C797897-6C7A-4BEE-B918-D014BA0FEA05}" srcOrd="0" destOrd="0" parTransId="{60124E73-DF3E-4594-852B-556F0CF8DFCB}" sibTransId="{114A9D09-81FA-4B53-AD19-92E85CE71DF2}"/>
    <dgm:cxn modelId="{67385CBA-FD8A-49F0-BCCD-79F8168F0116}" type="presParOf" srcId="{07431256-3DFC-4047-A18D-A0991635CCAA}" destId="{A9BA4151-B9C0-4A86-8536-2AB310B65BEB}" srcOrd="0" destOrd="0" presId="urn:microsoft.com/office/officeart/2005/8/layout/hList1"/>
    <dgm:cxn modelId="{FD4E06A5-0260-4A8B-A53C-26B1C77D615B}" type="presParOf" srcId="{A9BA4151-B9C0-4A86-8536-2AB310B65BEB}" destId="{47076811-2338-4705-9665-197897BA2D48}" srcOrd="0" destOrd="0" presId="urn:microsoft.com/office/officeart/2005/8/layout/hList1"/>
    <dgm:cxn modelId="{82C95C46-D18C-411D-BC91-DD50EC058BA2}"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rgbClr val="333399"/>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44B7AE54-1985-482C-8E08-F94F552AD2E0}" type="presOf" srcId="{C6FAB30E-B497-49C7-8A80-757F0027FA32}" destId="{DF89113A-73A9-4FB9-84E9-A3102A4DFD5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9B03C688-731E-4041-AE99-2F66EB8D5A70}" type="presOf" srcId="{78CC2C55-B216-435A-BB65-899A86335007}" destId="{D65CAA00-D1D4-441B-A126-AEDE377422C2}" srcOrd="0" destOrd="0" presId="urn:microsoft.com/office/officeart/2005/8/layout/hList1"/>
    <dgm:cxn modelId="{C77F34DA-9690-4D2A-B511-C71306BEA0F4}" type="presOf" srcId="{32502A1B-5603-4778-8192-84CDEECB49D2}" destId="{4A59CDC8-6C52-4579-9A13-742555DEDB02}" srcOrd="0" destOrd="0" presId="urn:microsoft.com/office/officeart/2005/8/layout/hList1"/>
    <dgm:cxn modelId="{96AA9A77-21B0-4983-A753-1EAC67F89908}" type="presOf" srcId="{C38D5133-04FB-484E-9C2F-11FE3D75E8AB}" destId="{790C04BB-BE51-4C10-A22D-2B691A7087C7}" srcOrd="0" destOrd="0" presId="urn:microsoft.com/office/officeart/2005/8/layout/hList1"/>
    <dgm:cxn modelId="{59B98B42-790C-44B0-B9A7-39F0CAEA2771}" type="presOf" srcId="{118A2751-5F97-4D67-8096-2B36AF81136F}" destId="{A6897E93-E33B-478F-BB0E-51835618003A}"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7AC26BF1-EC7B-4C64-9FCA-97EE4A127927}" type="presOf" srcId="{21B91B4A-F974-4B8B-B5CA-9E8C1D9848F5}" destId="{3335CF31-EC10-45E3-8844-21FBB127EAE7}" srcOrd="0" destOrd="0" presId="urn:microsoft.com/office/officeart/2005/8/layout/hList1"/>
    <dgm:cxn modelId="{141B7146-411A-4B55-8188-680D18D9B092}" type="presParOf" srcId="{4A59CDC8-6C52-4579-9A13-742555DEDB02}" destId="{2ADD4D11-FE2C-424A-AC3B-D0A032322F62}" srcOrd="0" destOrd="0" presId="urn:microsoft.com/office/officeart/2005/8/layout/hList1"/>
    <dgm:cxn modelId="{FD1B5415-80C0-4920-B126-EED16F725834}" type="presParOf" srcId="{2ADD4D11-FE2C-424A-AC3B-D0A032322F62}" destId="{A6897E93-E33B-478F-BB0E-51835618003A}" srcOrd="0" destOrd="0" presId="urn:microsoft.com/office/officeart/2005/8/layout/hList1"/>
    <dgm:cxn modelId="{0E39C999-B346-46FE-AB10-A442E7B1B263}" type="presParOf" srcId="{2ADD4D11-FE2C-424A-AC3B-D0A032322F62}" destId="{92F1D55A-908E-47A9-A979-97CA3F17799D}" srcOrd="1" destOrd="0" presId="urn:microsoft.com/office/officeart/2005/8/layout/hList1"/>
    <dgm:cxn modelId="{A799B401-9960-49E8-A42E-C36F1BB30026}" type="presParOf" srcId="{4A59CDC8-6C52-4579-9A13-742555DEDB02}" destId="{2071B553-05F7-470D-952A-A8F663120304}" srcOrd="1" destOrd="0" presId="urn:microsoft.com/office/officeart/2005/8/layout/hList1"/>
    <dgm:cxn modelId="{4D95BCD3-F189-4BB5-8B1F-A1674D70EB9E}" type="presParOf" srcId="{4A59CDC8-6C52-4579-9A13-742555DEDB02}" destId="{B67B05FB-9110-4D2D-AA93-1946284CE043}" srcOrd="2" destOrd="0" presId="urn:microsoft.com/office/officeart/2005/8/layout/hList1"/>
    <dgm:cxn modelId="{66484672-ECFA-438E-AABD-9BBCA2F40252}" type="presParOf" srcId="{B67B05FB-9110-4D2D-AA93-1946284CE043}" destId="{3335CF31-EC10-45E3-8844-21FBB127EAE7}" srcOrd="0" destOrd="0" presId="urn:microsoft.com/office/officeart/2005/8/layout/hList1"/>
    <dgm:cxn modelId="{B2575203-AC81-41F3-9A74-109F5F0F26B9}" type="presParOf" srcId="{B67B05FB-9110-4D2D-AA93-1946284CE043}" destId="{863C5C5A-6FED-48E5-ADC0-68CF07368C39}" srcOrd="1" destOrd="0" presId="urn:microsoft.com/office/officeart/2005/8/layout/hList1"/>
    <dgm:cxn modelId="{4C00A915-1DFF-4D35-89C8-00F6E90EEBAB}" type="presParOf" srcId="{4A59CDC8-6C52-4579-9A13-742555DEDB02}" destId="{0D8CF739-32BC-404E-A436-9DFB7BD9341D}" srcOrd="3" destOrd="0" presId="urn:microsoft.com/office/officeart/2005/8/layout/hList1"/>
    <dgm:cxn modelId="{9119A6F4-4223-4974-BF47-3AD368A84569}" type="presParOf" srcId="{4A59CDC8-6C52-4579-9A13-742555DEDB02}" destId="{DA5621F6-8C21-49D1-9D89-9529E4EFEE6E}" srcOrd="4" destOrd="0" presId="urn:microsoft.com/office/officeart/2005/8/layout/hList1"/>
    <dgm:cxn modelId="{7E76D56F-6931-40D1-9F68-76775F62777F}" type="presParOf" srcId="{DA5621F6-8C21-49D1-9D89-9529E4EFEE6E}" destId="{DF89113A-73A9-4FB9-84E9-A3102A4DFD52}" srcOrd="0" destOrd="0" presId="urn:microsoft.com/office/officeart/2005/8/layout/hList1"/>
    <dgm:cxn modelId="{A31440D6-5602-4FE5-BC20-4058139B8B5A}" type="presParOf" srcId="{DA5621F6-8C21-49D1-9D89-9529E4EFEE6E}" destId="{646F145F-F1A7-44D8-BB63-F6CAEBF8BF3E}" srcOrd="1" destOrd="0" presId="urn:microsoft.com/office/officeart/2005/8/layout/hList1"/>
    <dgm:cxn modelId="{FC941979-9AEF-4CFF-9C35-F3AC1087F121}" type="presParOf" srcId="{4A59CDC8-6C52-4579-9A13-742555DEDB02}" destId="{516AA955-4CAA-47C4-BCCE-8AD7C5C6A0D6}" srcOrd="5" destOrd="0" presId="urn:microsoft.com/office/officeart/2005/8/layout/hList1"/>
    <dgm:cxn modelId="{263EC998-0B68-47C9-805E-5E95621F8788}" type="presParOf" srcId="{4A59CDC8-6C52-4579-9A13-742555DEDB02}" destId="{1D4B7B80-72D4-423B-A94A-F3F592847C56}" srcOrd="6" destOrd="0" presId="urn:microsoft.com/office/officeart/2005/8/layout/hList1"/>
    <dgm:cxn modelId="{3F49F645-FB3E-41B2-AAC5-9FA28C613738}" type="presParOf" srcId="{1D4B7B80-72D4-423B-A94A-F3F592847C56}" destId="{790C04BB-BE51-4C10-A22D-2B691A7087C7}" srcOrd="0" destOrd="0" presId="urn:microsoft.com/office/officeart/2005/8/layout/hList1"/>
    <dgm:cxn modelId="{FE478065-F599-4B35-9D18-7DE7E855389D}" type="presParOf" srcId="{1D4B7B80-72D4-423B-A94A-F3F592847C56}" destId="{CB93CD10-AB49-4273-86BB-B87C9A3A152F}" srcOrd="1" destOrd="0" presId="urn:microsoft.com/office/officeart/2005/8/layout/hList1"/>
    <dgm:cxn modelId="{44DD50D9-4B2A-42FA-B47A-6DB60C64244F}" type="presParOf" srcId="{4A59CDC8-6C52-4579-9A13-742555DEDB02}" destId="{64C813E8-2D2F-4FEB-A35F-2EDE8F91AEE7}" srcOrd="7" destOrd="0" presId="urn:microsoft.com/office/officeart/2005/8/layout/hList1"/>
    <dgm:cxn modelId="{A94C59E4-DB51-4B26-9AF2-EF3CCF1738B3}" type="presParOf" srcId="{4A59CDC8-6C52-4579-9A13-742555DEDB02}" destId="{867F4077-5AF3-497F-AE62-53AA8AD9360C}" srcOrd="8" destOrd="0" presId="urn:microsoft.com/office/officeart/2005/8/layout/hList1"/>
    <dgm:cxn modelId="{3E09EAC8-7453-468E-859B-C8B9F599475E}" type="presParOf" srcId="{867F4077-5AF3-497F-AE62-53AA8AD9360C}" destId="{D65CAA00-D1D4-441B-A126-AEDE377422C2}" srcOrd="0" destOrd="0" presId="urn:microsoft.com/office/officeart/2005/8/layout/hList1"/>
    <dgm:cxn modelId="{C9D48367-48EF-4ACF-8B3D-A04E8A2F7D8D}"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tr-TR" dirty="0" smtClean="0"/>
            <a:t>Süreç hedefleri</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tr-TR" dirty="0" smtClean="0"/>
            <a:t>Periyodik değerlendirmelerin sonuçları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D304BD74-4BCE-4AEA-B5F9-8B203F5AFF2D}">
      <dgm:prSet phldrT="[Text]"/>
      <dgm:spPr/>
      <dgm:t>
        <a:bodyPr/>
        <a:lstStyle/>
        <a:p>
          <a:r>
            <a:rPr lang="tr-TR" dirty="0" smtClean="0"/>
            <a:t>Gözlem/gözetim</a:t>
          </a:r>
          <a:endParaRPr lang="en-US" dirty="0"/>
        </a:p>
      </dgm:t>
    </dgm:pt>
    <dgm:pt modelId="{3A6978B5-9A4C-4353-9F9B-D9EC63E82E69}" type="parTrans" cxnId="{0BD45C5C-5428-4CF8-A98D-7545645BE2A3}">
      <dgm:prSet/>
      <dgm:spPr/>
      <dgm:t>
        <a:bodyPr/>
        <a:lstStyle/>
        <a:p>
          <a:endParaRPr lang="en-US"/>
        </a:p>
      </dgm:t>
    </dgm:pt>
    <dgm:pt modelId="{6F4CB198-4D54-4CAA-BBA3-F4B14C8E8697}" type="sibTrans" cxnId="{0BD45C5C-5428-4CF8-A98D-7545645BE2A3}">
      <dgm:prSet/>
      <dgm:spPr/>
      <dgm:t>
        <a:bodyPr/>
        <a:lstStyle/>
        <a:p>
          <a:endParaRPr lang="en-US"/>
        </a:p>
      </dgm:t>
    </dgm:pt>
    <dgm:pt modelId="{719AF4AA-3306-4C58-ADBA-A27B5CB1D54D}">
      <dgm:prSet phldrT="[Text]"/>
      <dgm:spPr/>
      <dgm:t>
        <a:bodyPr/>
        <a:lstStyle/>
        <a:p>
          <a:r>
            <a:rPr lang="tr-TR" dirty="0" smtClean="0"/>
            <a:t>Veriler</a:t>
          </a:r>
          <a:endParaRPr lang="en-US" dirty="0"/>
        </a:p>
      </dgm:t>
    </dgm:pt>
    <dgm:pt modelId="{E8A233C6-12BE-41CB-B42A-FA5E5AD8AF0D}" type="parTrans" cxnId="{00B4EEC9-B5FB-4E6A-8D79-64BB04C90B78}">
      <dgm:prSet/>
      <dgm:spPr/>
      <dgm:t>
        <a:bodyPr/>
        <a:lstStyle/>
        <a:p>
          <a:endParaRPr lang="en-US"/>
        </a:p>
      </dgm:t>
    </dgm:pt>
    <dgm:pt modelId="{91455A7C-01FA-45DB-AA45-7DA2FB701A57}" type="sibTrans" cxnId="{00B4EEC9-B5FB-4E6A-8D79-64BB04C90B78}">
      <dgm:prSet/>
      <dgm:spPr/>
      <dgm:t>
        <a:bodyPr/>
        <a:lstStyle/>
        <a:p>
          <a:endParaRPr lang="en-US"/>
        </a:p>
      </dgm:t>
    </dgm:pt>
    <dgm:pt modelId="{374C0AC1-2424-4935-8C12-384A1A9A434A}">
      <dgm:prSet phldrT="[Text]"/>
      <dgm:spPr/>
      <dgm:t>
        <a:bodyPr/>
        <a:lstStyle/>
        <a:p>
          <a:r>
            <a:rPr lang="tr-TR" dirty="0" smtClean="0"/>
            <a:t>Kalite hedefleri</a:t>
          </a:r>
          <a:endParaRPr lang="en-US" dirty="0"/>
        </a:p>
      </dgm:t>
    </dgm:pt>
    <dgm:pt modelId="{7172D070-55D0-4BF8-A5A9-7B322652A95D}" type="parTrans" cxnId="{E2F2E1B4-00BD-4E15-BBFC-B44525C0A313}">
      <dgm:prSet/>
      <dgm:spPr/>
      <dgm:t>
        <a:bodyPr/>
        <a:lstStyle/>
        <a:p>
          <a:endParaRPr lang="en-US"/>
        </a:p>
      </dgm:t>
    </dgm:pt>
    <dgm:pt modelId="{94F7B915-62CA-4B74-9DBD-CE3285708732}" type="sibTrans" cxnId="{E2F2E1B4-00BD-4E15-BBFC-B44525C0A313}">
      <dgm:prSet/>
      <dgm:spPr/>
      <dgm:t>
        <a:bodyPr/>
        <a:lstStyle/>
        <a:p>
          <a:endParaRPr lang="en-US"/>
        </a:p>
      </dgm:t>
    </dgm:pt>
    <dgm:pt modelId="{B60C2616-CDF4-445F-A247-2D488BCF6815}">
      <dgm:prSet phldrT="[Text]"/>
      <dgm:spPr/>
      <dgm:t>
        <a:bodyPr/>
        <a:lstStyle/>
        <a:p>
          <a:r>
            <a:rPr lang="tr-TR" dirty="0" smtClean="0"/>
            <a:t>Dokümanlar (Formlar)</a:t>
          </a:r>
          <a:endParaRPr lang="en-US" dirty="0"/>
        </a:p>
      </dgm:t>
    </dgm:pt>
    <dgm:pt modelId="{FB03FF4C-6902-4490-8D0D-919CD0FFA82E}" type="parTrans" cxnId="{0E291697-0B18-4FD4-8282-151121E3109C}">
      <dgm:prSet/>
      <dgm:spPr/>
      <dgm:t>
        <a:bodyPr/>
        <a:lstStyle/>
        <a:p>
          <a:endParaRPr lang="en-US"/>
        </a:p>
      </dgm:t>
    </dgm:pt>
    <dgm:pt modelId="{4091AAC1-5FAF-40FE-B2B6-7E0D4234D5C2}" type="sibTrans" cxnId="{0E291697-0B18-4FD4-8282-151121E3109C}">
      <dgm:prSet/>
      <dgm:spPr/>
      <dgm:t>
        <a:bodyPr/>
        <a:lstStyle/>
        <a:p>
          <a:endParaRPr lang="en-US"/>
        </a:p>
      </dgm:t>
    </dgm:pt>
    <dgm:pt modelId="{02025595-C1E9-40CB-887A-BC8FFAF92DDC}">
      <dgm:prSet phldrT="[Text]"/>
      <dgm:spPr/>
      <dgm:t>
        <a:bodyPr/>
        <a:lstStyle/>
        <a:p>
          <a:r>
            <a:rPr lang="tr-TR" dirty="0" smtClean="0"/>
            <a:t>Şikayetler</a:t>
          </a:r>
          <a:endParaRPr lang="en-US" dirty="0"/>
        </a:p>
      </dgm:t>
    </dgm:pt>
    <dgm:pt modelId="{C727A93E-21F5-4448-8B6F-0FBA9777FB7C}" type="parTrans" cxnId="{22237C68-C98D-4AF7-AA74-6A188FC57242}">
      <dgm:prSet/>
      <dgm:spPr/>
      <dgm:t>
        <a:bodyPr/>
        <a:lstStyle/>
        <a:p>
          <a:endParaRPr lang="en-US"/>
        </a:p>
      </dgm:t>
    </dgm:pt>
    <dgm:pt modelId="{E7FF572C-3070-4946-A9EB-E74B5162638C}" type="sibTrans" cxnId="{22237C68-C98D-4AF7-AA74-6A188FC57242}">
      <dgm:prSet/>
      <dgm:spPr/>
      <dgm:t>
        <a:bodyPr/>
        <a:lstStyle/>
        <a:p>
          <a:endParaRPr lang="en-US"/>
        </a:p>
      </dgm:t>
    </dgm:pt>
    <dgm:pt modelId="{0F896DB9-D329-4020-AF15-3216852D2D45}">
      <dgm:prSet phldrT="[Text]"/>
      <dgm:spPr/>
      <dgm:t>
        <a:bodyPr/>
        <a:lstStyle/>
        <a:p>
          <a:r>
            <a:rPr lang="tr-TR" dirty="0" smtClean="0"/>
            <a:t>Öneriler</a:t>
          </a:r>
          <a:endParaRPr lang="en-US" dirty="0"/>
        </a:p>
      </dgm:t>
    </dgm:pt>
    <dgm:pt modelId="{B4600A2B-4BD9-4FEC-AE8A-ED8EEA34F294}" type="parTrans" cxnId="{97FBC15E-83F8-45F5-9746-BEA1D9E94A11}">
      <dgm:prSet/>
      <dgm:spPr/>
      <dgm:t>
        <a:bodyPr/>
        <a:lstStyle/>
        <a:p>
          <a:endParaRPr lang="en-US"/>
        </a:p>
      </dgm:t>
    </dgm:pt>
    <dgm:pt modelId="{7F9355D9-750A-47F2-92F8-0FC0ED953A59}" type="sibTrans" cxnId="{97FBC15E-83F8-45F5-9746-BEA1D9E94A11}">
      <dgm:prSet/>
      <dgm:spPr/>
      <dgm:t>
        <a:bodyPr/>
        <a:lstStyle/>
        <a:p>
          <a:endParaRPr lang="en-US"/>
        </a:p>
      </dgm:t>
    </dgm:pt>
    <dgm:pt modelId="{09B33E15-0987-4DD0-B0D3-8C5BABB980B6}">
      <dgm:prSet phldrT="[Text]"/>
      <dgm:spPr/>
      <dgm:t>
        <a:bodyPr/>
        <a:lstStyle/>
        <a:p>
          <a:r>
            <a:rPr lang="tr-TR" dirty="0" smtClean="0"/>
            <a:t>Uygunsuzluklar</a:t>
          </a:r>
          <a:endParaRPr lang="en-US" dirty="0"/>
        </a:p>
      </dgm:t>
    </dgm:pt>
    <dgm:pt modelId="{5A4AC1F1-9D37-4256-AE71-601309CF620C}" type="parTrans" cxnId="{70A2CBD3-3751-4A40-95EE-DD14C60BD19D}">
      <dgm:prSet/>
      <dgm:spPr/>
      <dgm:t>
        <a:bodyPr/>
        <a:lstStyle/>
        <a:p>
          <a:endParaRPr lang="en-US"/>
        </a:p>
      </dgm:t>
    </dgm:pt>
    <dgm:pt modelId="{85D3BB2A-4F2B-4DA2-ADBE-1CA928FE81AF}" type="sibTrans" cxnId="{70A2CBD3-3751-4A40-95EE-DD14C60BD19D}">
      <dgm:prSet/>
      <dgm:spPr/>
      <dgm:t>
        <a:bodyPr/>
        <a:lstStyle/>
        <a:p>
          <a:endParaRPr lang="en-US"/>
        </a:p>
      </dgm:t>
    </dgm:pt>
    <dgm:pt modelId="{5920C7CF-BDE3-44B7-9591-DC91765B9D66}">
      <dgm:prSet phldrT="[Text]"/>
      <dgm:spPr/>
      <dgm:t>
        <a:bodyPr/>
        <a:lstStyle/>
        <a:p>
          <a:r>
            <a:rPr lang="tr-TR" dirty="0" smtClean="0"/>
            <a:t>Periyodik değerlendirmeler</a:t>
          </a:r>
          <a:endParaRPr lang="en-US" dirty="0"/>
        </a:p>
      </dgm:t>
    </dgm:pt>
    <dgm:pt modelId="{31FC8A5B-71EF-46E7-BCED-889DE9B2B0D0}" type="parTrans" cxnId="{FA887BA3-FBA0-40CB-ABBA-51A8C41FA4AB}">
      <dgm:prSet/>
      <dgm:spPr/>
      <dgm:t>
        <a:bodyPr/>
        <a:lstStyle/>
        <a:p>
          <a:endParaRPr lang="en-US"/>
        </a:p>
      </dgm:t>
    </dgm:pt>
    <dgm:pt modelId="{BFA871AA-FF96-4E35-86A4-03849E9C085B}" type="sibTrans" cxnId="{FA887BA3-FBA0-40CB-ABBA-51A8C41FA4AB}">
      <dgm:prSet/>
      <dgm:spPr/>
      <dgm:t>
        <a:bodyPr/>
        <a:lstStyle/>
        <a:p>
          <a:endParaRPr lang="en-US"/>
        </a:p>
      </dgm:t>
    </dgm:pt>
    <dgm:pt modelId="{BCADEB8C-5872-47C0-B7B9-F800E6BBC002}">
      <dgm:prSet/>
      <dgm:spPr/>
      <dgm:t>
        <a:bodyPr/>
        <a:lstStyle/>
        <a:p>
          <a:r>
            <a:rPr lang="tr-TR" dirty="0" smtClean="0"/>
            <a:t>Gözlem/gözetim kayıtları</a:t>
          </a:r>
          <a:endParaRPr lang="en-US" dirty="0"/>
        </a:p>
      </dgm:t>
    </dgm:pt>
    <dgm:pt modelId="{09AA9739-A092-44C1-9260-B01FDB66376D}" type="parTrans" cxnId="{5FA0F195-D734-42B0-8AE8-2E892B7B8F98}">
      <dgm:prSet/>
      <dgm:spPr/>
      <dgm:t>
        <a:bodyPr/>
        <a:lstStyle/>
        <a:p>
          <a:endParaRPr lang="en-US"/>
        </a:p>
      </dgm:t>
    </dgm:pt>
    <dgm:pt modelId="{991466FB-6D93-424D-99B6-A252B707371E}" type="sibTrans" cxnId="{5FA0F195-D734-42B0-8AE8-2E892B7B8F98}">
      <dgm:prSet/>
      <dgm:spPr/>
      <dgm:t>
        <a:bodyPr/>
        <a:lstStyle/>
        <a:p>
          <a:endParaRPr lang="en-US"/>
        </a:p>
      </dgm:t>
    </dgm:pt>
    <dgm:pt modelId="{8C0F85BF-B261-43DA-9CD0-9864EB8DDDFA}">
      <dgm:prSet/>
      <dgm:spPr/>
      <dgm:t>
        <a:bodyPr/>
        <a:lstStyle/>
        <a:p>
          <a:r>
            <a:rPr lang="tr-TR" dirty="0" smtClean="0"/>
            <a:t>Şikayetlerin değerlendirme sonuçları</a:t>
          </a:r>
          <a:endParaRPr lang="en-US" dirty="0"/>
        </a:p>
      </dgm:t>
    </dgm:pt>
    <dgm:pt modelId="{64EFF1B1-C01B-4D8A-B566-7DE51EF5466C}" type="parTrans" cxnId="{D7BDF274-197B-468E-AE98-1F56DFE6A67C}">
      <dgm:prSet/>
      <dgm:spPr/>
      <dgm:t>
        <a:bodyPr/>
        <a:lstStyle/>
        <a:p>
          <a:endParaRPr lang="en-US"/>
        </a:p>
      </dgm:t>
    </dgm:pt>
    <dgm:pt modelId="{14170AB1-988F-417D-AF32-A2D58795B5A2}" type="sibTrans" cxnId="{D7BDF274-197B-468E-AE98-1F56DFE6A67C}">
      <dgm:prSet/>
      <dgm:spPr/>
      <dgm:t>
        <a:bodyPr/>
        <a:lstStyle/>
        <a:p>
          <a:endParaRPr lang="en-US"/>
        </a:p>
      </dgm:t>
    </dgm:pt>
    <dgm:pt modelId="{1C63B31C-15F2-4453-9D5D-D0BEE6C2E008}">
      <dgm:prSet/>
      <dgm:spPr/>
      <dgm:t>
        <a:bodyPr/>
        <a:lstStyle/>
        <a:p>
          <a:r>
            <a:rPr lang="tr-TR" dirty="0" smtClean="0"/>
            <a:t>Önerilerin değerlendirilmesi sonuçları</a:t>
          </a:r>
          <a:endParaRPr lang="en-US" dirty="0"/>
        </a:p>
      </dgm:t>
    </dgm:pt>
    <dgm:pt modelId="{D4B34E8E-3461-4EE2-846C-EBF8A03DBA26}" type="parTrans" cxnId="{3F08531B-575A-4C13-8447-6122AFD7E689}">
      <dgm:prSet/>
      <dgm:spPr/>
      <dgm:t>
        <a:bodyPr/>
        <a:lstStyle/>
        <a:p>
          <a:endParaRPr lang="en-US"/>
        </a:p>
      </dgm:t>
    </dgm:pt>
    <dgm:pt modelId="{7B59CE9A-9CB6-4E70-A1F5-231D8F1F62FF}" type="sibTrans" cxnId="{3F08531B-575A-4C13-8447-6122AFD7E689}">
      <dgm:prSet/>
      <dgm:spPr/>
      <dgm:t>
        <a:bodyPr/>
        <a:lstStyle/>
        <a:p>
          <a:endParaRPr lang="en-US"/>
        </a:p>
      </dgm:t>
    </dgm:pt>
    <dgm:pt modelId="{8FCB97F1-7B0F-4AA4-935C-7E6CE2929129}">
      <dgm:prSet/>
      <dgm:spPr/>
      <dgm:t>
        <a:bodyPr/>
        <a:lstStyle/>
        <a:p>
          <a:r>
            <a:rPr lang="tr-TR" dirty="0" smtClean="0"/>
            <a:t>Uygunsuzlukların değerlendirilmesi sonuçları</a:t>
          </a:r>
          <a:endParaRPr lang="en-US" dirty="0"/>
        </a:p>
      </dgm:t>
    </dgm:pt>
    <dgm:pt modelId="{B5AEF482-1961-47C3-9F47-6E509B86E232}" type="parTrans" cxnId="{E1117BE1-23F5-47BB-A280-AB1BB3F82139}">
      <dgm:prSet/>
      <dgm:spPr/>
      <dgm:t>
        <a:bodyPr/>
        <a:lstStyle/>
        <a:p>
          <a:endParaRPr lang="en-US"/>
        </a:p>
      </dgm:t>
    </dgm:pt>
    <dgm:pt modelId="{7C3146E5-5015-46A9-A7FE-92BB17265EFC}" type="sibTrans" cxnId="{E1117BE1-23F5-47BB-A280-AB1BB3F82139}">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3"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3">
        <dgm:presLayoutVars>
          <dgm:bulletEnabled val="1"/>
        </dgm:presLayoutVars>
      </dgm:prSet>
      <dgm:spPr/>
      <dgm:t>
        <a:bodyPr/>
        <a:lstStyle/>
        <a:p>
          <a:endParaRPr lang="en-US"/>
        </a:p>
      </dgm:t>
    </dgm:pt>
    <dgm:pt modelId="{EBF66996-0954-481C-9ADE-9B0ECB60C3D5}" type="pres">
      <dgm:prSet presAssocID="{3C8372E1-98C3-4608-AAE1-73CCE257EF84}" presName="space" presStyleCnt="0"/>
      <dgm:spPr/>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1" presStyleCnt="3">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1" presStyleCnt="3">
        <dgm:presLayoutVars>
          <dgm:bulletEnabled val="1"/>
        </dgm:presLayoutVars>
      </dgm:prSet>
      <dgm:spPr/>
      <dgm:t>
        <a:bodyPr/>
        <a:lstStyle/>
        <a:p>
          <a:endParaRPr lang="en-US"/>
        </a:p>
      </dgm:t>
    </dgm:pt>
    <dgm:pt modelId="{569790A0-031C-4726-B61C-A46DF5342233}" type="pres">
      <dgm:prSet presAssocID="{647FAE1D-8CB7-47CB-9B87-AE2E2DA5007C}" presName="space" presStyleCnt="0"/>
      <dgm:spPr/>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2" presStyleCnt="3">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2" presStyleCnt="3">
        <dgm:presLayoutVars>
          <dgm:bulletEnabled val="1"/>
        </dgm:presLayoutVars>
      </dgm:prSet>
      <dgm:spPr/>
      <dgm:t>
        <a:bodyPr/>
        <a:lstStyle/>
        <a:p>
          <a:endParaRPr lang="en-US"/>
        </a:p>
      </dgm:t>
    </dgm:pt>
  </dgm:ptLst>
  <dgm:cxnLst>
    <dgm:cxn modelId="{BAC59F1F-169D-4AAC-915E-05A2AC0A080A}" type="presOf" srcId="{0F896DB9-D329-4020-AF15-3216852D2D45}" destId="{A9AFB589-4F47-4C1B-AC2C-B16DD0F91756}" srcOrd="0" destOrd="3" presId="urn:microsoft.com/office/officeart/2005/8/layout/hList1"/>
    <dgm:cxn modelId="{E07EE357-849A-4E0E-AFEA-F915492FE430}" type="presOf" srcId="{BCADEB8C-5872-47C0-B7B9-F800E6BBC002}" destId="{35767259-8857-417F-AA1B-F5BD90F6AD6D}" srcOrd="0" destOrd="1" presId="urn:microsoft.com/office/officeart/2005/8/layout/hList1"/>
    <dgm:cxn modelId="{475C95D6-9D1E-4233-B292-2BEFEBB4DE12}" type="presOf" srcId="{374C0AC1-2424-4935-8C12-384A1A9A434A}" destId="{47F94B1E-8172-4A69-B3A4-FDBCD8F9B436}" srcOrd="0" destOrd="1" presId="urn:microsoft.com/office/officeart/2005/8/layout/hList1"/>
    <dgm:cxn modelId="{97FBC15E-83F8-45F5-9746-BEA1D9E94A11}" srcId="{C66FCD37-231A-4C57-867B-B0CD860D1D4E}" destId="{0F896DB9-D329-4020-AF15-3216852D2D45}" srcOrd="3" destOrd="0" parTransId="{B4600A2B-4BD9-4FEC-AE8A-ED8EEA34F294}" sibTransId="{7F9355D9-750A-47F2-92F8-0FC0ED953A59}"/>
    <dgm:cxn modelId="{E1117BE1-23F5-47BB-A280-AB1BB3F82139}" srcId="{A2B3F28E-191D-483A-BFCE-61AA68817BBE}" destId="{8FCB97F1-7B0F-4AA4-935C-7E6CE2929129}" srcOrd="4" destOrd="0" parTransId="{B5AEF482-1961-47C3-9F47-6E509B86E232}" sibTransId="{7C3146E5-5015-46A9-A7FE-92BB17265EFC}"/>
    <dgm:cxn modelId="{253788E9-582F-4370-B910-385B51522522}" type="presOf" srcId="{09B33E15-0987-4DD0-B0D3-8C5BABB980B6}" destId="{A9AFB589-4F47-4C1B-AC2C-B16DD0F91756}" srcOrd="0" destOrd="4" presId="urn:microsoft.com/office/officeart/2005/8/layout/hList1"/>
    <dgm:cxn modelId="{BF113063-3871-4FBA-A18A-83BB08BBD936}" type="presOf" srcId="{A2B3F28E-191D-483A-BFCE-61AA68817BBE}" destId="{47076811-2338-4705-9665-197897BA2D48}" srcOrd="0" destOrd="0" presId="urn:microsoft.com/office/officeart/2005/8/layout/hList1"/>
    <dgm:cxn modelId="{9495E36D-7B17-4FCC-9ADD-50F1F874F581}" type="presOf" srcId="{02025595-C1E9-40CB-887A-BC8FFAF92DDC}" destId="{A9AFB589-4F47-4C1B-AC2C-B16DD0F91756}" srcOrd="0" destOrd="2" presId="urn:microsoft.com/office/officeart/2005/8/layout/hList1"/>
    <dgm:cxn modelId="{70A2CBD3-3751-4A40-95EE-DD14C60BD19D}" srcId="{C66FCD37-231A-4C57-867B-B0CD860D1D4E}" destId="{09B33E15-0987-4DD0-B0D3-8C5BABB980B6}" srcOrd="4" destOrd="0" parTransId="{5A4AC1F1-9D37-4256-AE71-601309CF620C}" sibTransId="{85D3BB2A-4F2B-4DA2-ADBE-1CA928FE81AF}"/>
    <dgm:cxn modelId="{56C6E046-89FE-4B57-A9C6-89D0E53FC205}" srcId="{A2B3F28E-191D-483A-BFCE-61AA68817BBE}" destId="{9C797897-6C7A-4BEE-B918-D014BA0FEA05}" srcOrd="0" destOrd="0" parTransId="{60124E73-DF3E-4594-852B-556F0CF8DFCB}" sibTransId="{114A9D09-81FA-4B53-AD19-92E85CE71DF2}"/>
    <dgm:cxn modelId="{1F747485-6D9F-4D98-8468-AE020FBF0F7F}" type="presOf" srcId="{8FCB97F1-7B0F-4AA4-935C-7E6CE2929129}" destId="{35767259-8857-417F-AA1B-F5BD90F6AD6D}" srcOrd="0" destOrd="4" presId="urn:microsoft.com/office/officeart/2005/8/layout/hList1"/>
    <dgm:cxn modelId="{5FA0F195-D734-42B0-8AE8-2E892B7B8F98}" srcId="{A2B3F28E-191D-483A-BFCE-61AA68817BBE}" destId="{BCADEB8C-5872-47C0-B7B9-F800E6BBC002}" srcOrd="1" destOrd="0" parTransId="{09AA9739-A092-44C1-9260-B01FDB66376D}" sibTransId="{991466FB-6D93-424D-99B6-A252B707371E}"/>
    <dgm:cxn modelId="{E96B2F95-1053-4563-9830-411B54D2F3C5}" type="presOf" srcId="{214BE353-BAED-443C-B492-1830DC97BF37}" destId="{47F94B1E-8172-4A69-B3A4-FDBCD8F9B436}" srcOrd="0" destOrd="0" presId="urn:microsoft.com/office/officeart/2005/8/layout/hList1"/>
    <dgm:cxn modelId="{3F08531B-575A-4C13-8447-6122AFD7E689}" srcId="{A2B3F28E-191D-483A-BFCE-61AA68817BBE}" destId="{1C63B31C-15F2-4453-9D5D-D0BEE6C2E008}" srcOrd="3" destOrd="0" parTransId="{D4B34E8E-3461-4EE2-846C-EBF8A03DBA26}" sibTransId="{7B59CE9A-9CB6-4E70-A1F5-231D8F1F62FF}"/>
    <dgm:cxn modelId="{195473CB-74F2-4690-98E0-90C536EB65F3}" type="presOf" srcId="{719AF4AA-3306-4C58-ADBA-A27B5CB1D54D}" destId="{47F94B1E-8172-4A69-B3A4-FDBCD8F9B436}" srcOrd="0" destOrd="3" presId="urn:microsoft.com/office/officeart/2005/8/layout/hList1"/>
    <dgm:cxn modelId="{8378E26D-782C-440C-96BB-BB11E76C2FA1}" type="presOf" srcId="{B60C2616-CDF4-445F-A247-2D488BCF6815}" destId="{47F94B1E-8172-4A69-B3A4-FDBCD8F9B436}" srcOrd="0" destOrd="2" presId="urn:microsoft.com/office/officeart/2005/8/layout/hList1"/>
    <dgm:cxn modelId="{15CC3C21-A2B1-4E06-998F-346FBAAFFCA1}" srcId="{F3A2FFC7-F09C-4FB9-9C40-4BE9775CBF7F}" destId="{C66FCD37-231A-4C57-867B-B0CD860D1D4E}" srcOrd="1" destOrd="0" parTransId="{F9683286-ACB5-4E46-A387-EC698A407E87}" sibTransId="{647FAE1D-8CB7-47CB-9B87-AE2E2DA5007C}"/>
    <dgm:cxn modelId="{00B4EEC9-B5FB-4E6A-8D79-64BB04C90B78}" srcId="{C48BD5BD-A8D1-4C2F-A909-FF69C858B70C}" destId="{719AF4AA-3306-4C58-ADBA-A27B5CB1D54D}" srcOrd="3" destOrd="0" parTransId="{E8A233C6-12BE-41CB-B42A-FA5E5AD8AF0D}" sibTransId="{91455A7C-01FA-45DB-AA45-7DA2FB701A57}"/>
    <dgm:cxn modelId="{F601E0D1-7FA6-4B9F-A196-422DEBFB4563}" srcId="{F3A2FFC7-F09C-4FB9-9C40-4BE9775CBF7F}" destId="{A2B3F28E-191D-483A-BFCE-61AA68817BBE}" srcOrd="2" destOrd="0" parTransId="{103E05EA-6869-40B0-8F57-2E5A26856D82}" sibTransId="{CD5C623E-5A58-4E82-B0F7-F8796BAAB738}"/>
    <dgm:cxn modelId="{0E291697-0B18-4FD4-8282-151121E3109C}" srcId="{C48BD5BD-A8D1-4C2F-A909-FF69C858B70C}" destId="{B60C2616-CDF4-445F-A247-2D488BCF6815}" srcOrd="2" destOrd="0" parTransId="{FB03FF4C-6902-4490-8D0D-919CD0FFA82E}" sibTransId="{4091AAC1-5FAF-40FE-B2B6-7E0D4234D5C2}"/>
    <dgm:cxn modelId="{E2F2E1B4-00BD-4E15-BBFC-B44525C0A313}" srcId="{C48BD5BD-A8D1-4C2F-A909-FF69C858B70C}" destId="{374C0AC1-2424-4935-8C12-384A1A9A434A}" srcOrd="1" destOrd="0" parTransId="{7172D070-55D0-4BF8-A5A9-7B322652A95D}" sibTransId="{94F7B915-62CA-4B74-9DBD-CE3285708732}"/>
    <dgm:cxn modelId="{6FCFA986-AAC1-43EE-8520-D0D03C7B1770}" type="presOf" srcId="{C66FCD37-231A-4C57-867B-B0CD860D1D4E}" destId="{7B8ECE76-F053-4347-8D51-BC786470DFE4}" srcOrd="0" destOrd="0" presId="urn:microsoft.com/office/officeart/2005/8/layout/hList1"/>
    <dgm:cxn modelId="{60385D28-91A4-4373-9B54-381320F02154}" type="presOf" srcId="{C48BD5BD-A8D1-4C2F-A909-FF69C858B70C}" destId="{15BA5FA9-E392-41C2-BCC8-A3FBB611F904}" srcOrd="0" destOrd="0" presId="urn:microsoft.com/office/officeart/2005/8/layout/hList1"/>
    <dgm:cxn modelId="{CD0FD457-BA66-4D28-81BB-6521E5DD32FA}" srcId="{C48BD5BD-A8D1-4C2F-A909-FF69C858B70C}" destId="{214BE353-BAED-443C-B492-1830DC97BF37}" srcOrd="0" destOrd="0" parTransId="{AEBC97CD-DD48-4F15-96EE-03C13AB8ED53}" sibTransId="{C3DDECA6-8C6D-42FB-BC94-CA642DA936D5}"/>
    <dgm:cxn modelId="{5F509143-FC0B-4842-A537-A713B7E01BE3}" srcId="{F3A2FFC7-F09C-4FB9-9C40-4BE9775CBF7F}" destId="{C48BD5BD-A8D1-4C2F-A909-FF69C858B70C}" srcOrd="0" destOrd="0" parTransId="{5A8A1A64-26D7-4B8D-B802-76C8D871929B}" sibTransId="{3C8372E1-98C3-4608-AAE1-73CCE257EF84}"/>
    <dgm:cxn modelId="{FA887BA3-FBA0-40CB-ABBA-51A8C41FA4AB}" srcId="{C66FCD37-231A-4C57-867B-B0CD860D1D4E}" destId="{5920C7CF-BDE3-44B7-9591-DC91765B9D66}" srcOrd="0" destOrd="0" parTransId="{31FC8A5B-71EF-46E7-BCED-889DE9B2B0D0}" sibTransId="{BFA871AA-FF96-4E35-86A4-03849E9C085B}"/>
    <dgm:cxn modelId="{BEF37B81-7DB8-43CB-972B-E5EFA04B0ED4}" type="presOf" srcId="{8C0F85BF-B261-43DA-9CD0-9864EB8DDDFA}" destId="{35767259-8857-417F-AA1B-F5BD90F6AD6D}" srcOrd="0" destOrd="2" presId="urn:microsoft.com/office/officeart/2005/8/layout/hList1"/>
    <dgm:cxn modelId="{D7BDF274-197B-468E-AE98-1F56DFE6A67C}" srcId="{A2B3F28E-191D-483A-BFCE-61AA68817BBE}" destId="{8C0F85BF-B261-43DA-9CD0-9864EB8DDDFA}" srcOrd="2" destOrd="0" parTransId="{64EFF1B1-C01B-4D8A-B566-7DE51EF5466C}" sibTransId="{14170AB1-988F-417D-AF32-A2D58795B5A2}"/>
    <dgm:cxn modelId="{22237C68-C98D-4AF7-AA74-6A188FC57242}" srcId="{C66FCD37-231A-4C57-867B-B0CD860D1D4E}" destId="{02025595-C1E9-40CB-887A-BC8FFAF92DDC}" srcOrd="2" destOrd="0" parTransId="{C727A93E-21F5-4448-8B6F-0FBA9777FB7C}" sibTransId="{E7FF572C-3070-4946-A9EB-E74B5162638C}"/>
    <dgm:cxn modelId="{52E5F770-A68D-46CE-850B-86DB647AFB16}" type="presOf" srcId="{D304BD74-4BCE-4AEA-B5F9-8B203F5AFF2D}" destId="{A9AFB589-4F47-4C1B-AC2C-B16DD0F91756}" srcOrd="0" destOrd="1" presId="urn:microsoft.com/office/officeart/2005/8/layout/hList1"/>
    <dgm:cxn modelId="{EDB18DEE-C358-4B39-9303-70268A215A1A}" type="presOf" srcId="{F3A2FFC7-F09C-4FB9-9C40-4BE9775CBF7F}" destId="{07431256-3DFC-4047-A18D-A0991635CCAA}" srcOrd="0" destOrd="0" presId="urn:microsoft.com/office/officeart/2005/8/layout/hList1"/>
    <dgm:cxn modelId="{60F06EC0-D188-468E-A473-9F9F96339D5D}" type="presOf" srcId="{1C63B31C-15F2-4453-9D5D-D0BEE6C2E008}" destId="{35767259-8857-417F-AA1B-F5BD90F6AD6D}" srcOrd="0" destOrd="3" presId="urn:microsoft.com/office/officeart/2005/8/layout/hList1"/>
    <dgm:cxn modelId="{ED0666A4-42DC-4AFA-AC2A-60ADA35EA058}" type="presOf" srcId="{9C797897-6C7A-4BEE-B918-D014BA0FEA05}" destId="{35767259-8857-417F-AA1B-F5BD90F6AD6D}" srcOrd="0" destOrd="0" presId="urn:microsoft.com/office/officeart/2005/8/layout/hList1"/>
    <dgm:cxn modelId="{0BD45C5C-5428-4CF8-A98D-7545645BE2A3}" srcId="{C66FCD37-231A-4C57-867B-B0CD860D1D4E}" destId="{D304BD74-4BCE-4AEA-B5F9-8B203F5AFF2D}" srcOrd="1" destOrd="0" parTransId="{3A6978B5-9A4C-4353-9F9B-D9EC63E82E69}" sibTransId="{6F4CB198-4D54-4CAA-BBA3-F4B14C8E8697}"/>
    <dgm:cxn modelId="{74AF0273-361D-47B7-833D-AA9CB380C746}" type="presOf" srcId="{5920C7CF-BDE3-44B7-9591-DC91765B9D66}" destId="{A9AFB589-4F47-4C1B-AC2C-B16DD0F91756}" srcOrd="0" destOrd="0" presId="urn:microsoft.com/office/officeart/2005/8/layout/hList1"/>
    <dgm:cxn modelId="{002BCD53-2CE3-4C50-A621-10F941800AF2}" type="presParOf" srcId="{07431256-3DFC-4047-A18D-A0991635CCAA}" destId="{AF07725F-7D53-485B-8D39-03F8CFFD39B6}" srcOrd="0" destOrd="0" presId="urn:microsoft.com/office/officeart/2005/8/layout/hList1"/>
    <dgm:cxn modelId="{B0400003-B1CF-4A3D-9CD8-9B4223E6599C}" type="presParOf" srcId="{AF07725F-7D53-485B-8D39-03F8CFFD39B6}" destId="{15BA5FA9-E392-41C2-BCC8-A3FBB611F904}" srcOrd="0" destOrd="0" presId="urn:microsoft.com/office/officeart/2005/8/layout/hList1"/>
    <dgm:cxn modelId="{C160AA14-DC07-4256-B2F7-E79EE2415158}" type="presParOf" srcId="{AF07725F-7D53-485B-8D39-03F8CFFD39B6}" destId="{47F94B1E-8172-4A69-B3A4-FDBCD8F9B436}" srcOrd="1" destOrd="0" presId="urn:microsoft.com/office/officeart/2005/8/layout/hList1"/>
    <dgm:cxn modelId="{22C93652-5F54-44F2-B05F-39E24D412955}" type="presParOf" srcId="{07431256-3DFC-4047-A18D-A0991635CCAA}" destId="{EBF66996-0954-481C-9ADE-9B0ECB60C3D5}" srcOrd="1" destOrd="0" presId="urn:microsoft.com/office/officeart/2005/8/layout/hList1"/>
    <dgm:cxn modelId="{848C9FF7-E073-4DF1-B701-DE84B1BC4335}" type="presParOf" srcId="{07431256-3DFC-4047-A18D-A0991635CCAA}" destId="{0137255D-967D-493A-A4CB-974D79AEEFFE}" srcOrd="2" destOrd="0" presId="urn:microsoft.com/office/officeart/2005/8/layout/hList1"/>
    <dgm:cxn modelId="{EDD4D200-293B-4B06-87B9-675DF2FBCB37}" type="presParOf" srcId="{0137255D-967D-493A-A4CB-974D79AEEFFE}" destId="{7B8ECE76-F053-4347-8D51-BC786470DFE4}" srcOrd="0" destOrd="0" presId="urn:microsoft.com/office/officeart/2005/8/layout/hList1"/>
    <dgm:cxn modelId="{85CFA0A9-D91A-4C3D-B312-81496F133FD4}" type="presParOf" srcId="{0137255D-967D-493A-A4CB-974D79AEEFFE}" destId="{A9AFB589-4F47-4C1B-AC2C-B16DD0F91756}" srcOrd="1" destOrd="0" presId="urn:microsoft.com/office/officeart/2005/8/layout/hList1"/>
    <dgm:cxn modelId="{7AD218D8-4EB6-4693-9BD9-C3DB58527300}" type="presParOf" srcId="{07431256-3DFC-4047-A18D-A0991635CCAA}" destId="{569790A0-031C-4726-B61C-A46DF5342233}" srcOrd="3" destOrd="0" presId="urn:microsoft.com/office/officeart/2005/8/layout/hList1"/>
    <dgm:cxn modelId="{7799EADE-EE01-4D51-8480-BD0E87783075}" type="presParOf" srcId="{07431256-3DFC-4047-A18D-A0991635CCAA}" destId="{A9BA4151-B9C0-4A86-8536-2AB310B65BEB}" srcOrd="4" destOrd="0" presId="urn:microsoft.com/office/officeart/2005/8/layout/hList1"/>
    <dgm:cxn modelId="{FBE54204-4AF1-4579-B4A2-879F108E8184}" type="presParOf" srcId="{A9BA4151-B9C0-4A86-8536-2AB310B65BEB}" destId="{47076811-2338-4705-9665-197897BA2D48}" srcOrd="0" destOrd="0" presId="urn:microsoft.com/office/officeart/2005/8/layout/hList1"/>
    <dgm:cxn modelId="{EE973296-AFA8-4B0A-ACFD-84A1FA1FC738}"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rgbClr val="333399"/>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7697C050-64FB-4AB9-B403-F7A0C73CAD35}" type="presOf" srcId="{C38D5133-04FB-484E-9C2F-11FE3D75E8AB}" destId="{790C04BB-BE51-4C10-A22D-2B691A7087C7}"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F5C76485-C11E-4E95-AAD0-941300DADC7E}" srcId="{32502A1B-5603-4778-8192-84CDEECB49D2}" destId="{C6FAB30E-B497-49C7-8A80-757F0027FA32}" srcOrd="2" destOrd="0" parTransId="{2FA39670-9F99-403F-80FC-6417536B4622}" sibTransId="{7A5BDB45-5566-46F0-8251-91496219A034}"/>
    <dgm:cxn modelId="{5FD8B86C-4151-4996-A26A-CD8F0CD2EFE1}" srcId="{32502A1B-5603-4778-8192-84CDEECB49D2}" destId="{C38D5133-04FB-484E-9C2F-11FE3D75E8AB}" srcOrd="3" destOrd="0" parTransId="{DBF37E55-2CBC-41FB-A877-4A63EFDB565D}" sibTransId="{83829501-EBAD-485B-8BC3-6DD3722F9390}"/>
    <dgm:cxn modelId="{9DF5AB51-9E70-46EB-9955-122A77A9C63B}" type="presOf" srcId="{32502A1B-5603-4778-8192-84CDEECB49D2}" destId="{4A59CDC8-6C52-4579-9A13-742555DEDB02}" srcOrd="0" destOrd="0" presId="urn:microsoft.com/office/officeart/2005/8/layout/hList1"/>
    <dgm:cxn modelId="{A1087BC2-D70E-4FA8-859B-E54F43526957}" type="presOf" srcId="{C6FAB30E-B497-49C7-8A80-757F0027FA32}" destId="{DF89113A-73A9-4FB9-84E9-A3102A4DFD52}" srcOrd="0" destOrd="0" presId="urn:microsoft.com/office/officeart/2005/8/layout/hList1"/>
    <dgm:cxn modelId="{2E51FF6D-4188-4F91-8AFB-20C58D624FB2}" type="presOf" srcId="{78CC2C55-B216-435A-BB65-899A86335007}" destId="{D65CAA00-D1D4-441B-A126-AEDE377422C2}" srcOrd="0" destOrd="0" presId="urn:microsoft.com/office/officeart/2005/8/layout/hList1"/>
    <dgm:cxn modelId="{E87D4BFC-2ED3-4420-A72F-CBC9D2C58F52}" type="presOf" srcId="{118A2751-5F97-4D67-8096-2B36AF81136F}" destId="{A6897E93-E33B-478F-BB0E-51835618003A}"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6C4C6DAE-77CE-4B6F-8418-9EB6919C0659}" type="presOf" srcId="{21B91B4A-F974-4B8B-B5CA-9E8C1D9848F5}" destId="{3335CF31-EC10-45E3-8844-21FBB127EAE7}" srcOrd="0" destOrd="0" presId="urn:microsoft.com/office/officeart/2005/8/layout/hList1"/>
    <dgm:cxn modelId="{DBDECA1B-2904-4313-B186-CF5778C697CA}" type="presParOf" srcId="{4A59CDC8-6C52-4579-9A13-742555DEDB02}" destId="{2ADD4D11-FE2C-424A-AC3B-D0A032322F62}" srcOrd="0" destOrd="0" presId="urn:microsoft.com/office/officeart/2005/8/layout/hList1"/>
    <dgm:cxn modelId="{C6BD27FE-70E7-4FF0-BDE5-F8E3B7219856}" type="presParOf" srcId="{2ADD4D11-FE2C-424A-AC3B-D0A032322F62}" destId="{A6897E93-E33B-478F-BB0E-51835618003A}" srcOrd="0" destOrd="0" presId="urn:microsoft.com/office/officeart/2005/8/layout/hList1"/>
    <dgm:cxn modelId="{55898673-1212-410D-8E24-A0DC9573687C}" type="presParOf" srcId="{2ADD4D11-FE2C-424A-AC3B-D0A032322F62}" destId="{92F1D55A-908E-47A9-A979-97CA3F17799D}" srcOrd="1" destOrd="0" presId="urn:microsoft.com/office/officeart/2005/8/layout/hList1"/>
    <dgm:cxn modelId="{4D44A637-3FA5-4912-AC69-ECB13931E43A}" type="presParOf" srcId="{4A59CDC8-6C52-4579-9A13-742555DEDB02}" destId="{2071B553-05F7-470D-952A-A8F663120304}" srcOrd="1" destOrd="0" presId="urn:microsoft.com/office/officeart/2005/8/layout/hList1"/>
    <dgm:cxn modelId="{DEF65358-600F-442D-97DA-2E63684CC40F}" type="presParOf" srcId="{4A59CDC8-6C52-4579-9A13-742555DEDB02}" destId="{B67B05FB-9110-4D2D-AA93-1946284CE043}" srcOrd="2" destOrd="0" presId="urn:microsoft.com/office/officeart/2005/8/layout/hList1"/>
    <dgm:cxn modelId="{054BE4A4-D4FD-464B-8371-0FC21A5E0B1F}" type="presParOf" srcId="{B67B05FB-9110-4D2D-AA93-1946284CE043}" destId="{3335CF31-EC10-45E3-8844-21FBB127EAE7}" srcOrd="0" destOrd="0" presId="urn:microsoft.com/office/officeart/2005/8/layout/hList1"/>
    <dgm:cxn modelId="{F99AAFD9-B87B-4723-94D0-8742D7C9979C}" type="presParOf" srcId="{B67B05FB-9110-4D2D-AA93-1946284CE043}" destId="{863C5C5A-6FED-48E5-ADC0-68CF07368C39}" srcOrd="1" destOrd="0" presId="urn:microsoft.com/office/officeart/2005/8/layout/hList1"/>
    <dgm:cxn modelId="{CB1BD552-2AAE-478A-8B01-13D8BFEEF544}" type="presParOf" srcId="{4A59CDC8-6C52-4579-9A13-742555DEDB02}" destId="{0D8CF739-32BC-404E-A436-9DFB7BD9341D}" srcOrd="3" destOrd="0" presId="urn:microsoft.com/office/officeart/2005/8/layout/hList1"/>
    <dgm:cxn modelId="{1EA6AA2F-266F-4005-9998-3B78A0A0502F}" type="presParOf" srcId="{4A59CDC8-6C52-4579-9A13-742555DEDB02}" destId="{DA5621F6-8C21-49D1-9D89-9529E4EFEE6E}" srcOrd="4" destOrd="0" presId="urn:microsoft.com/office/officeart/2005/8/layout/hList1"/>
    <dgm:cxn modelId="{F34F4A88-EABA-4016-8FFC-E6FA361CAE6E}" type="presParOf" srcId="{DA5621F6-8C21-49D1-9D89-9529E4EFEE6E}" destId="{DF89113A-73A9-4FB9-84E9-A3102A4DFD52}" srcOrd="0" destOrd="0" presId="urn:microsoft.com/office/officeart/2005/8/layout/hList1"/>
    <dgm:cxn modelId="{0803A727-013A-4C73-8F57-99DB4A9E1959}" type="presParOf" srcId="{DA5621F6-8C21-49D1-9D89-9529E4EFEE6E}" destId="{646F145F-F1A7-44D8-BB63-F6CAEBF8BF3E}" srcOrd="1" destOrd="0" presId="urn:microsoft.com/office/officeart/2005/8/layout/hList1"/>
    <dgm:cxn modelId="{3AC64A69-CD0B-4ED7-8750-26601C944C1D}" type="presParOf" srcId="{4A59CDC8-6C52-4579-9A13-742555DEDB02}" destId="{516AA955-4CAA-47C4-BCCE-8AD7C5C6A0D6}" srcOrd="5" destOrd="0" presId="urn:microsoft.com/office/officeart/2005/8/layout/hList1"/>
    <dgm:cxn modelId="{450CFEF7-8037-456E-9C23-D45B8CFD312D}" type="presParOf" srcId="{4A59CDC8-6C52-4579-9A13-742555DEDB02}" destId="{1D4B7B80-72D4-423B-A94A-F3F592847C56}" srcOrd="6" destOrd="0" presId="urn:microsoft.com/office/officeart/2005/8/layout/hList1"/>
    <dgm:cxn modelId="{4B5B79E0-9148-4F0B-89F1-DE457FAE980D}" type="presParOf" srcId="{1D4B7B80-72D4-423B-A94A-F3F592847C56}" destId="{790C04BB-BE51-4C10-A22D-2B691A7087C7}" srcOrd="0" destOrd="0" presId="urn:microsoft.com/office/officeart/2005/8/layout/hList1"/>
    <dgm:cxn modelId="{FB96C734-1180-4BF1-AFFA-144FC471CB13}" type="presParOf" srcId="{1D4B7B80-72D4-423B-A94A-F3F592847C56}" destId="{CB93CD10-AB49-4273-86BB-B87C9A3A152F}" srcOrd="1" destOrd="0" presId="urn:microsoft.com/office/officeart/2005/8/layout/hList1"/>
    <dgm:cxn modelId="{09964E9F-5CA8-4D67-AC8E-05F4A372D915}" type="presParOf" srcId="{4A59CDC8-6C52-4579-9A13-742555DEDB02}" destId="{64C813E8-2D2F-4FEB-A35F-2EDE8F91AEE7}" srcOrd="7" destOrd="0" presId="urn:microsoft.com/office/officeart/2005/8/layout/hList1"/>
    <dgm:cxn modelId="{77E0A176-A3BB-4054-A72F-54F324FACE29}" type="presParOf" srcId="{4A59CDC8-6C52-4579-9A13-742555DEDB02}" destId="{867F4077-5AF3-497F-AE62-53AA8AD9360C}" srcOrd="8" destOrd="0" presId="urn:microsoft.com/office/officeart/2005/8/layout/hList1"/>
    <dgm:cxn modelId="{E323B9BB-4F00-413F-BBE5-0549D4A69310}" type="presParOf" srcId="{867F4077-5AF3-497F-AE62-53AA8AD9360C}" destId="{D65CAA00-D1D4-441B-A126-AEDE377422C2}" srcOrd="0" destOrd="0" presId="urn:microsoft.com/office/officeart/2005/8/layout/hList1"/>
    <dgm:cxn modelId="{99495D79-F905-4BB4-B7FB-63B39CDB757B}"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en-US" dirty="0" err="1" smtClean="0"/>
            <a:t>Süreç</a:t>
          </a:r>
          <a:r>
            <a:rPr lang="en-US" dirty="0" smtClean="0"/>
            <a:t> </a:t>
          </a:r>
          <a:r>
            <a:rPr lang="en-US" dirty="0" err="1" smtClean="0"/>
            <a:t>hedefleri</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0AE94FC3-A159-4600-8C6F-4BAE959B9004}">
      <dgm:prSet/>
      <dgm:spPr/>
      <dgm:t>
        <a:bodyPr/>
        <a:lstStyle/>
        <a:p>
          <a:r>
            <a:rPr lang="en-US" dirty="0" smtClean="0"/>
            <a:t>Kalite hedefleri</a:t>
          </a:r>
        </a:p>
      </dgm:t>
    </dgm:pt>
    <dgm:pt modelId="{A1FECA5E-1C73-41AF-ABF0-5B05A51EDD1A}" type="parTrans" cxnId="{1B38163E-4781-4CF8-973B-77E13713E8A7}">
      <dgm:prSet/>
      <dgm:spPr/>
      <dgm:t>
        <a:bodyPr/>
        <a:lstStyle/>
        <a:p>
          <a:endParaRPr lang="en-US"/>
        </a:p>
      </dgm:t>
    </dgm:pt>
    <dgm:pt modelId="{4E892BC7-62DE-41B5-935E-2FD9B57F6217}" type="sibTrans" cxnId="{1B38163E-4781-4CF8-973B-77E13713E8A7}">
      <dgm:prSet/>
      <dgm:spPr/>
      <dgm:t>
        <a:bodyPr/>
        <a:lstStyle/>
        <a:p>
          <a:endParaRPr lang="en-US"/>
        </a:p>
      </dgm:t>
    </dgm:pt>
    <dgm:pt modelId="{AFAABD4D-DA01-434F-BA58-D522C7B9F6A4}">
      <dgm:prSet/>
      <dgm:spPr/>
      <dgm:t>
        <a:bodyPr/>
        <a:lstStyle/>
        <a:p>
          <a:r>
            <a:rPr lang="en-US" dirty="0" smtClean="0"/>
            <a:t>Dokümanlar (Formlar)</a:t>
          </a:r>
        </a:p>
      </dgm:t>
    </dgm:pt>
    <dgm:pt modelId="{8DDF5555-026B-4882-B56A-9AB247BC2057}" type="parTrans" cxnId="{9626F785-AF7B-4DEE-90C9-03A416D56A46}">
      <dgm:prSet/>
      <dgm:spPr/>
      <dgm:t>
        <a:bodyPr/>
        <a:lstStyle/>
        <a:p>
          <a:endParaRPr lang="en-US"/>
        </a:p>
      </dgm:t>
    </dgm:pt>
    <dgm:pt modelId="{F006E5E3-0505-4468-9005-EF962188285C}" type="sibTrans" cxnId="{9626F785-AF7B-4DEE-90C9-03A416D56A46}">
      <dgm:prSet/>
      <dgm:spPr/>
      <dgm:t>
        <a:bodyPr/>
        <a:lstStyle/>
        <a:p>
          <a:endParaRPr lang="en-US"/>
        </a:p>
      </dgm:t>
    </dgm:pt>
    <dgm:pt modelId="{2B94DB42-F84C-428E-9C19-67BE80F2AEAA}">
      <dgm:prSet/>
      <dgm:spPr/>
      <dgm:t>
        <a:bodyPr/>
        <a:lstStyle/>
        <a:p>
          <a:r>
            <a:rPr lang="en-US" dirty="0" smtClean="0"/>
            <a:t>Veriler</a:t>
          </a:r>
        </a:p>
      </dgm:t>
    </dgm:pt>
    <dgm:pt modelId="{9FE54EB3-D784-416E-BC11-6FD7EA76864E}" type="parTrans" cxnId="{78B0F150-ABC9-4821-8C58-45CB09390FA4}">
      <dgm:prSet/>
      <dgm:spPr/>
      <dgm:t>
        <a:bodyPr/>
        <a:lstStyle/>
        <a:p>
          <a:endParaRPr lang="en-US"/>
        </a:p>
      </dgm:t>
    </dgm:pt>
    <dgm:pt modelId="{7395B7CE-B084-447E-8DE4-CF1CD692EAAE}" type="sibTrans" cxnId="{78B0F150-ABC9-4821-8C58-45CB09390FA4}">
      <dgm:prSet/>
      <dgm:spPr/>
      <dgm:t>
        <a:bodyPr/>
        <a:lstStyle/>
        <a:p>
          <a:endParaRPr lang="en-US"/>
        </a:p>
      </dgm:t>
    </dgm:pt>
    <dgm:pt modelId="{15189E2A-BD7D-420B-9CBA-38860A5341F6}">
      <dgm:prSet/>
      <dgm:spPr/>
      <dgm:t>
        <a:bodyPr/>
        <a:lstStyle/>
        <a:p>
          <a:endParaRPr lang="en-US" dirty="0" smtClean="0"/>
        </a:p>
      </dgm:t>
    </dgm:pt>
    <dgm:pt modelId="{49046D8E-0B7B-4A91-B651-C55823FEBCD9}" type="parTrans" cxnId="{D2B8F5CD-8FCB-4278-A368-643A44645456}">
      <dgm:prSet/>
      <dgm:spPr/>
      <dgm:t>
        <a:bodyPr/>
        <a:lstStyle/>
        <a:p>
          <a:endParaRPr lang="en-US"/>
        </a:p>
      </dgm:t>
    </dgm:pt>
    <dgm:pt modelId="{EEAC09F9-6ADC-426F-853C-CB610EF334A1}" type="sibTrans" cxnId="{D2B8F5CD-8FCB-4278-A368-643A44645456}">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1"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1">
        <dgm:presLayoutVars>
          <dgm:bulletEnabled val="1"/>
        </dgm:presLayoutVars>
      </dgm:prSet>
      <dgm:spPr/>
      <dgm:t>
        <a:bodyPr/>
        <a:lstStyle/>
        <a:p>
          <a:endParaRPr lang="en-US"/>
        </a:p>
      </dgm:t>
    </dgm:pt>
  </dgm:ptLst>
  <dgm:cxnLst>
    <dgm:cxn modelId="{9626F785-AF7B-4DEE-90C9-03A416D56A46}" srcId="{C48BD5BD-A8D1-4C2F-A909-FF69C858B70C}" destId="{AFAABD4D-DA01-434F-BA58-D522C7B9F6A4}" srcOrd="2" destOrd="0" parTransId="{8DDF5555-026B-4882-B56A-9AB247BC2057}" sibTransId="{F006E5E3-0505-4468-9005-EF962188285C}"/>
    <dgm:cxn modelId="{D2B8F5CD-8FCB-4278-A368-643A44645456}" srcId="{C48BD5BD-A8D1-4C2F-A909-FF69C858B70C}" destId="{15189E2A-BD7D-420B-9CBA-38860A5341F6}" srcOrd="4" destOrd="0" parTransId="{49046D8E-0B7B-4A91-B651-C55823FEBCD9}" sibTransId="{EEAC09F9-6ADC-426F-853C-CB610EF334A1}"/>
    <dgm:cxn modelId="{CD0FD457-BA66-4D28-81BB-6521E5DD32FA}" srcId="{C48BD5BD-A8D1-4C2F-A909-FF69C858B70C}" destId="{214BE353-BAED-443C-B492-1830DC97BF37}" srcOrd="0" destOrd="0" parTransId="{AEBC97CD-DD48-4F15-96EE-03C13AB8ED53}" sibTransId="{C3DDECA6-8C6D-42FB-BC94-CA642DA936D5}"/>
    <dgm:cxn modelId="{F8D5D21A-FE0B-421B-9394-DAA6C18B5369}" type="presOf" srcId="{0AE94FC3-A159-4600-8C6F-4BAE959B9004}" destId="{47F94B1E-8172-4A69-B3A4-FDBCD8F9B436}" srcOrd="0" destOrd="1" presId="urn:microsoft.com/office/officeart/2005/8/layout/hList1"/>
    <dgm:cxn modelId="{92C84D48-FB0C-4D82-A8C7-5B5554A7E081}" type="presOf" srcId="{2B94DB42-F84C-428E-9C19-67BE80F2AEAA}" destId="{47F94B1E-8172-4A69-B3A4-FDBCD8F9B436}" srcOrd="0" destOrd="3" presId="urn:microsoft.com/office/officeart/2005/8/layout/hList1"/>
    <dgm:cxn modelId="{5F509143-FC0B-4842-A537-A713B7E01BE3}" srcId="{F3A2FFC7-F09C-4FB9-9C40-4BE9775CBF7F}" destId="{C48BD5BD-A8D1-4C2F-A909-FF69C858B70C}" srcOrd="0" destOrd="0" parTransId="{5A8A1A64-26D7-4B8D-B802-76C8D871929B}" sibTransId="{3C8372E1-98C3-4608-AAE1-73CCE257EF84}"/>
    <dgm:cxn modelId="{1B38163E-4781-4CF8-973B-77E13713E8A7}" srcId="{C48BD5BD-A8D1-4C2F-A909-FF69C858B70C}" destId="{0AE94FC3-A159-4600-8C6F-4BAE959B9004}" srcOrd="1" destOrd="0" parTransId="{A1FECA5E-1C73-41AF-ABF0-5B05A51EDD1A}" sibTransId="{4E892BC7-62DE-41B5-935E-2FD9B57F6217}"/>
    <dgm:cxn modelId="{6AE53599-5CF2-497C-A1A7-F44EC9C2B26E}" type="presOf" srcId="{F3A2FFC7-F09C-4FB9-9C40-4BE9775CBF7F}" destId="{07431256-3DFC-4047-A18D-A0991635CCAA}" srcOrd="0" destOrd="0" presId="urn:microsoft.com/office/officeart/2005/8/layout/hList1"/>
    <dgm:cxn modelId="{78B0F150-ABC9-4821-8C58-45CB09390FA4}" srcId="{C48BD5BD-A8D1-4C2F-A909-FF69C858B70C}" destId="{2B94DB42-F84C-428E-9C19-67BE80F2AEAA}" srcOrd="3" destOrd="0" parTransId="{9FE54EB3-D784-416E-BC11-6FD7EA76864E}" sibTransId="{7395B7CE-B084-447E-8DE4-CF1CD692EAAE}"/>
    <dgm:cxn modelId="{AFCF7367-E492-463A-81DD-4E4A14FD7210}" type="presOf" srcId="{C48BD5BD-A8D1-4C2F-A909-FF69C858B70C}" destId="{15BA5FA9-E392-41C2-BCC8-A3FBB611F904}" srcOrd="0" destOrd="0" presId="urn:microsoft.com/office/officeart/2005/8/layout/hList1"/>
    <dgm:cxn modelId="{B8509698-8C2B-4117-BB7B-AD6A51B59E13}" type="presOf" srcId="{214BE353-BAED-443C-B492-1830DC97BF37}" destId="{47F94B1E-8172-4A69-B3A4-FDBCD8F9B436}" srcOrd="0" destOrd="0" presId="urn:microsoft.com/office/officeart/2005/8/layout/hList1"/>
    <dgm:cxn modelId="{5D7EA253-18CA-4EFA-878D-2BF83F122611}" type="presOf" srcId="{AFAABD4D-DA01-434F-BA58-D522C7B9F6A4}" destId="{47F94B1E-8172-4A69-B3A4-FDBCD8F9B436}" srcOrd="0" destOrd="2" presId="urn:microsoft.com/office/officeart/2005/8/layout/hList1"/>
    <dgm:cxn modelId="{34EEB19E-AB65-437D-88A8-9D352D141AC6}" type="presOf" srcId="{15189E2A-BD7D-420B-9CBA-38860A5341F6}" destId="{47F94B1E-8172-4A69-B3A4-FDBCD8F9B436}" srcOrd="0" destOrd="4" presId="urn:microsoft.com/office/officeart/2005/8/layout/hList1"/>
    <dgm:cxn modelId="{2A90AD85-693A-41BB-9F59-F51EA56CC6AE}" type="presParOf" srcId="{07431256-3DFC-4047-A18D-A0991635CCAA}" destId="{AF07725F-7D53-485B-8D39-03F8CFFD39B6}" srcOrd="0" destOrd="0" presId="urn:microsoft.com/office/officeart/2005/8/layout/hList1"/>
    <dgm:cxn modelId="{D5AB2642-63ED-4A2B-92D2-A131A8CACE8D}" type="presParOf" srcId="{AF07725F-7D53-485B-8D39-03F8CFFD39B6}" destId="{15BA5FA9-E392-41C2-BCC8-A3FBB611F904}" srcOrd="0" destOrd="0" presId="urn:microsoft.com/office/officeart/2005/8/layout/hList1"/>
    <dgm:cxn modelId="{AC8E05E2-E15D-4C7E-B8F8-95369D24EA24}" type="presParOf" srcId="{AF07725F-7D53-485B-8D39-03F8CFFD39B6}" destId="{47F94B1E-8172-4A69-B3A4-FDBCD8F9B43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6F99C07D-18DF-4A0F-AD9F-5DD9026CCE83}">
      <dgm:prSet phldrT="[Text]"/>
      <dgm:spPr/>
      <dgm:t>
        <a:bodyPr/>
        <a:lstStyle/>
        <a:p>
          <a:pPr marL="114300" marR="0" lvl="0" indent="-114300" defTabSz="914400" eaLnBrk="1" fontAlgn="auto" latinLnBrk="0" hangingPunct="1">
            <a:lnSpc>
              <a:spcPct val="100000"/>
            </a:lnSpc>
            <a:spcBef>
              <a:spcPts val="0"/>
            </a:spcBef>
            <a:spcAft>
              <a:spcPts val="0"/>
            </a:spcAft>
            <a:buClrTx/>
            <a:buSzTx/>
            <a:buFontTx/>
            <a:buNone/>
            <a:tabLst/>
            <a:defRPr/>
          </a:pPr>
          <a:r>
            <a:rPr lang="tr-TR" dirty="0" smtClean="0"/>
            <a:t>İhtiyaç analizleri</a:t>
          </a:r>
          <a:endParaRPr lang="en-US" dirty="0"/>
        </a:p>
      </dgm:t>
    </dgm:pt>
    <dgm:pt modelId="{2A52A8B6-15AF-4CA2-90F5-A4C0713E5602}" type="parTrans" cxnId="{EDD24E29-A28F-4763-87D5-2DFB5E549C0F}">
      <dgm:prSet/>
      <dgm:spPr/>
      <dgm:t>
        <a:bodyPr/>
        <a:lstStyle/>
        <a:p>
          <a:endParaRPr lang="en-US"/>
        </a:p>
      </dgm:t>
    </dgm:pt>
    <dgm:pt modelId="{1A19CE01-53D2-4AA6-9168-4A0EABAB8074}" type="sibTrans" cxnId="{EDD24E29-A28F-4763-87D5-2DFB5E549C0F}">
      <dgm:prSet/>
      <dgm:spPr/>
      <dgm:t>
        <a:bodyPr/>
        <a:lstStyle/>
        <a:p>
          <a:endParaRPr lang="en-US"/>
        </a:p>
      </dgm:t>
    </dgm:pt>
    <dgm:pt modelId="{331F6FAD-515A-4662-A62F-C40829A383C3}">
      <dgm:prSet phldrT="[Text]"/>
      <dgm:spPr/>
      <dgm:t>
        <a:bodyPr/>
        <a:lstStyle/>
        <a:p>
          <a:r>
            <a:rPr lang="tr-TR" dirty="0" smtClean="0"/>
            <a:t>Laboratuvar alt yapısı</a:t>
          </a:r>
          <a:endParaRPr lang="en-US" dirty="0"/>
        </a:p>
      </dgm:t>
    </dgm:pt>
    <dgm:pt modelId="{5F4A9689-12F9-45B9-B759-1BC99D015479}" type="parTrans" cxnId="{7FB7AB03-094C-4F90-9EE2-185EE97A31B4}">
      <dgm:prSet/>
      <dgm:spPr/>
      <dgm:t>
        <a:bodyPr/>
        <a:lstStyle/>
        <a:p>
          <a:endParaRPr lang="en-US"/>
        </a:p>
      </dgm:t>
    </dgm:pt>
    <dgm:pt modelId="{F7BEF58E-502B-4995-BABE-21276ECC618D}" type="sibTrans" cxnId="{7FB7AB03-094C-4F90-9EE2-185EE97A31B4}">
      <dgm:prSet/>
      <dgm:spPr/>
      <dgm:t>
        <a:bodyPr/>
        <a:lstStyle/>
        <a:p>
          <a:endParaRPr lang="en-US"/>
        </a:p>
      </dgm:t>
    </dgm:pt>
    <dgm:pt modelId="{C1E7762B-1D52-48B5-BC1F-B9E3A816EB28}">
      <dgm:prSet phldrT="[Text]"/>
      <dgm:spPr/>
      <dgm:t>
        <a:bodyPr/>
        <a:lstStyle/>
        <a:p>
          <a:endParaRPr lang="en-US" dirty="0"/>
        </a:p>
      </dgm:t>
    </dgm:pt>
    <dgm:pt modelId="{942F9963-DEE2-4C27-92FF-D2616F97C37C}" type="parTrans" cxnId="{14889800-B4FF-4433-A806-5C3EFDBFF5B8}">
      <dgm:prSet/>
      <dgm:spPr/>
      <dgm:t>
        <a:bodyPr/>
        <a:lstStyle/>
        <a:p>
          <a:endParaRPr lang="en-US"/>
        </a:p>
      </dgm:t>
    </dgm:pt>
    <dgm:pt modelId="{DA8A35D2-31F6-4E18-A5C9-E0CD959A100D}" type="sibTrans" cxnId="{14889800-B4FF-4433-A806-5C3EFDBFF5B8}">
      <dgm:prSet/>
      <dgm:spPr/>
      <dgm:t>
        <a:bodyPr/>
        <a:lstStyle/>
        <a:p>
          <a:endParaRPr lang="en-US"/>
        </a:p>
      </dgm:t>
    </dgm:pt>
    <dgm:pt modelId="{97873BFF-BF11-4E9F-93ED-FF063D2736B6}">
      <dgm:prSet phldrT="[Text]"/>
      <dgm:spPr/>
      <dgm:t>
        <a:bodyPr/>
        <a:lstStyle/>
        <a:p>
          <a:pPr marL="169863" marR="0" lvl="1" indent="-169863" defTabSz="711200" eaLnBrk="1" fontAlgn="auto" latinLnBrk="0" hangingPunct="1">
            <a:lnSpc>
              <a:spcPct val="90000"/>
            </a:lnSpc>
            <a:spcBef>
              <a:spcPct val="0"/>
            </a:spcBef>
            <a:spcAft>
              <a:spcPct val="15000"/>
            </a:spcAft>
            <a:buClrTx/>
            <a:buSzTx/>
            <a:buFontTx/>
            <a:buNone/>
            <a:tabLst/>
            <a:defRPr/>
          </a:pPr>
          <a:r>
            <a:rPr lang="tr-TR" dirty="0" smtClean="0"/>
            <a:t>Literatüre katkı</a:t>
          </a:r>
          <a:endParaRPr lang="en-US" dirty="0"/>
        </a:p>
      </dgm:t>
    </dgm:pt>
    <dgm:pt modelId="{DA27E046-F4C6-4F89-AF84-21F49252D4EE}" type="parTrans" cxnId="{CA91D71F-9662-4566-A43D-746FEC940E30}">
      <dgm:prSet/>
      <dgm:spPr/>
      <dgm:t>
        <a:bodyPr/>
        <a:lstStyle/>
        <a:p>
          <a:endParaRPr lang="en-US"/>
        </a:p>
      </dgm:t>
    </dgm:pt>
    <dgm:pt modelId="{923024AA-A8FD-4702-8977-58347C95C79C}" type="sibTrans" cxnId="{CA91D71F-9662-4566-A43D-746FEC940E30}">
      <dgm:prSet/>
      <dgm:spPr/>
      <dgm:t>
        <a:bodyPr/>
        <a:lstStyle/>
        <a:p>
          <a:endParaRPr lang="en-US"/>
        </a:p>
      </dgm:t>
    </dgm:pt>
    <dgm:pt modelId="{9C797897-6C7A-4BEE-B918-D014BA0FEA05}">
      <dgm:prSet phldrT="[Text]"/>
      <dgm:spPr/>
      <dgm:t>
        <a:bodyPr/>
        <a:lstStyle/>
        <a:p>
          <a:pPr marL="169863" lvl="1" indent="-169863" defTabSz="711200">
            <a:lnSpc>
              <a:spcPct val="90000"/>
            </a:lnSpc>
            <a:spcBef>
              <a:spcPct val="0"/>
            </a:spcBef>
            <a:spcAft>
              <a:spcPct val="15000"/>
            </a:spcAft>
            <a:buNone/>
          </a:pPr>
          <a:r>
            <a:rPr lang="tr-TR" dirty="0" smtClean="0"/>
            <a:t>Ulusal programlarla karşılaştırma sonuçları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CDE4E90E-054D-4619-B442-1033AE13F35F}">
      <dgm:prSet/>
      <dgm:spPr/>
      <dgm:t>
        <a:bodyPr/>
        <a:lstStyle/>
        <a:p>
          <a:pPr marL="169863" lvl="1" indent="-169863" defTabSz="711200">
            <a:lnSpc>
              <a:spcPct val="90000"/>
            </a:lnSpc>
            <a:spcBef>
              <a:spcPct val="0"/>
            </a:spcBef>
            <a:spcAft>
              <a:spcPct val="15000"/>
            </a:spcAft>
            <a:buNone/>
          </a:pPr>
          <a:r>
            <a:rPr lang="tr-TR" dirty="0" smtClean="0"/>
            <a:t>Uluslararası programlarla karşılaştırma sonuçları</a:t>
          </a:r>
          <a:endParaRPr lang="en-US" dirty="0"/>
        </a:p>
      </dgm:t>
    </dgm:pt>
    <dgm:pt modelId="{F3A7CE70-A0B1-4F42-8588-56167DC82FA4}" type="parTrans" cxnId="{74FEC9CC-1570-4009-9E34-3EEA9F8FE3AA}">
      <dgm:prSet/>
      <dgm:spPr/>
      <dgm:t>
        <a:bodyPr/>
        <a:lstStyle/>
        <a:p>
          <a:endParaRPr lang="en-US"/>
        </a:p>
      </dgm:t>
    </dgm:pt>
    <dgm:pt modelId="{47F9E6CC-A4EF-4413-A79E-B0B33FD1D76D}" type="sibTrans" cxnId="{74FEC9CC-1570-4009-9E34-3EEA9F8FE3AA}">
      <dgm:prSet/>
      <dgm:spPr/>
      <dgm:t>
        <a:bodyPr/>
        <a:lstStyle/>
        <a:p>
          <a:endParaRPr lang="en-US"/>
        </a:p>
      </dgm:t>
    </dgm:pt>
    <dgm:pt modelId="{F6A8E3AE-C621-4EC0-A33B-64F834BD36BA}">
      <dgm:prSet phldrT="[Text]"/>
      <dgm:spPr/>
      <dgm:t>
        <a:bodyPr/>
        <a:lstStyle/>
        <a:p>
          <a:endParaRPr lang="en-US" dirty="0"/>
        </a:p>
      </dgm:t>
    </dgm:pt>
    <dgm:pt modelId="{DD898D73-44B6-4720-8420-BACE7CF4EE4B}" type="parTrans" cxnId="{D76C2D6A-1532-49DD-B728-44AC36737BF0}">
      <dgm:prSet/>
      <dgm:spPr/>
      <dgm:t>
        <a:bodyPr/>
        <a:lstStyle/>
        <a:p>
          <a:endParaRPr lang="en-US"/>
        </a:p>
      </dgm:t>
    </dgm:pt>
    <dgm:pt modelId="{24A80974-2516-4412-B77D-C36EAE481BD4}" type="sibTrans" cxnId="{D76C2D6A-1532-49DD-B728-44AC36737BF0}">
      <dgm:prSet/>
      <dgm:spPr/>
      <dgm:t>
        <a:bodyPr/>
        <a:lstStyle/>
        <a:p>
          <a:endParaRPr lang="en-US"/>
        </a:p>
      </dgm:t>
    </dgm:pt>
    <dgm:pt modelId="{64721193-63C6-434C-B413-65B812661274}">
      <dgm:prSet phldrT="[Text]"/>
      <dgm:spPr/>
      <dgm:t>
        <a:bodyPr/>
        <a:lstStyle/>
        <a:p>
          <a:endParaRPr lang="en-US" dirty="0"/>
        </a:p>
      </dgm:t>
    </dgm:pt>
    <dgm:pt modelId="{0182AED4-5BE5-4658-BB5F-33AD104108A3}" type="parTrans" cxnId="{37246EE6-D648-48BC-B224-3B03C060C2E3}">
      <dgm:prSet/>
      <dgm:spPr/>
      <dgm:t>
        <a:bodyPr/>
        <a:lstStyle/>
        <a:p>
          <a:endParaRPr lang="en-US"/>
        </a:p>
      </dgm:t>
    </dgm:pt>
    <dgm:pt modelId="{24199D82-E5D5-4753-ADEF-4121B1B745B7}" type="sibTrans" cxnId="{37246EE6-D648-48BC-B224-3B03C060C2E3}">
      <dgm:prSet/>
      <dgm:spPr/>
      <dgm:t>
        <a:bodyPr/>
        <a:lstStyle/>
        <a:p>
          <a:endParaRPr lang="en-US"/>
        </a:p>
      </dgm:t>
    </dgm:pt>
    <dgm:pt modelId="{22C370D5-3D0E-4A25-AF97-638C48CCD8FA}">
      <dgm:prSet phldrT="[Text]"/>
      <dgm:spPr/>
      <dgm:t>
        <a:bodyPr/>
        <a:lstStyle/>
        <a:p>
          <a:endParaRPr lang="en-US" dirty="0"/>
        </a:p>
      </dgm:t>
    </dgm:pt>
    <dgm:pt modelId="{83FDC7E9-FB51-4805-85AE-F3D4A1FEAE2B}" type="parTrans" cxnId="{E4838736-5F9B-4FD4-9A3B-AD7F6D640528}">
      <dgm:prSet/>
      <dgm:spPr/>
      <dgm:t>
        <a:bodyPr/>
        <a:lstStyle/>
        <a:p>
          <a:endParaRPr lang="en-US"/>
        </a:p>
      </dgm:t>
    </dgm:pt>
    <dgm:pt modelId="{6993ABC3-3BBC-49B0-9C15-800ADAF14485}" type="sibTrans" cxnId="{E4838736-5F9B-4FD4-9A3B-AD7F6D640528}">
      <dgm:prSet/>
      <dgm:spPr/>
      <dgm:t>
        <a:bodyPr/>
        <a:lstStyle/>
        <a:p>
          <a:endParaRPr lang="en-US"/>
        </a:p>
      </dgm:t>
    </dgm:pt>
    <dgm:pt modelId="{B38949B4-347F-4C90-8D4C-6962660FA765}">
      <dgm:prSet phldrT="[Text]"/>
      <dgm:spPr/>
      <dgm:t>
        <a:bodyPr/>
        <a:lstStyle/>
        <a:p>
          <a:r>
            <a:rPr lang="tr-TR" dirty="0" err="1" smtClean="0"/>
            <a:t>Tübitak</a:t>
          </a:r>
          <a:r>
            <a:rPr lang="tr-TR" dirty="0" smtClean="0"/>
            <a:t> projeleri</a:t>
          </a:r>
          <a:endParaRPr lang="en-US" dirty="0"/>
        </a:p>
      </dgm:t>
    </dgm:pt>
    <dgm:pt modelId="{6B6B5E87-DBC4-49D3-B756-0F54AAE5DA92}" type="parTrans" cxnId="{40A60412-DCA6-4490-B3F6-95B8667F93B8}">
      <dgm:prSet/>
      <dgm:spPr/>
      <dgm:t>
        <a:bodyPr/>
        <a:lstStyle/>
        <a:p>
          <a:endParaRPr lang="en-US"/>
        </a:p>
      </dgm:t>
    </dgm:pt>
    <dgm:pt modelId="{4763ACA9-3A16-49CF-A4A1-2668FC3301D6}" type="sibTrans" cxnId="{40A60412-DCA6-4490-B3F6-95B8667F93B8}">
      <dgm:prSet/>
      <dgm:spPr/>
      <dgm:t>
        <a:bodyPr/>
        <a:lstStyle/>
        <a:p>
          <a:endParaRPr lang="en-US"/>
        </a:p>
      </dgm:t>
    </dgm:pt>
    <dgm:pt modelId="{17EE6C12-B186-4855-A30F-5F067E6F7A6B}">
      <dgm:prSet phldrT="[Text]"/>
      <dgm:spPr/>
      <dgm:t>
        <a:bodyPr/>
        <a:lstStyle/>
        <a:p>
          <a:endParaRPr lang="en-US" dirty="0"/>
        </a:p>
      </dgm:t>
    </dgm:pt>
    <dgm:pt modelId="{1F785076-D739-434A-A35C-4904C4211001}" type="parTrans" cxnId="{3B9C1A65-F432-475A-AABA-A5233C11C02A}">
      <dgm:prSet/>
      <dgm:spPr/>
      <dgm:t>
        <a:bodyPr/>
        <a:lstStyle/>
        <a:p>
          <a:endParaRPr lang="en-US"/>
        </a:p>
      </dgm:t>
    </dgm:pt>
    <dgm:pt modelId="{FDCE58B9-4474-4647-9A15-0418D4D3342A}" type="sibTrans" cxnId="{3B9C1A65-F432-475A-AABA-A5233C11C02A}">
      <dgm:prSet/>
      <dgm:spPr/>
      <dgm:t>
        <a:bodyPr/>
        <a:lstStyle/>
        <a:p>
          <a:endParaRPr lang="en-US"/>
        </a:p>
      </dgm:t>
    </dgm:pt>
    <dgm:pt modelId="{9C61B7F1-9A0E-4B66-ACA2-85A17E47FB4C}">
      <dgm:prSet phldrT="[Text]"/>
      <dgm:spPr/>
      <dgm:t>
        <a:bodyPr/>
        <a:lstStyle/>
        <a:p>
          <a:endParaRPr lang="en-US" dirty="0"/>
        </a:p>
      </dgm:t>
    </dgm:pt>
    <dgm:pt modelId="{E06D6AD0-F591-402C-B14B-94F9AB606700}" type="parTrans" cxnId="{80249455-2847-49B1-817A-4CC408BB9E4C}">
      <dgm:prSet/>
      <dgm:spPr/>
      <dgm:t>
        <a:bodyPr/>
        <a:lstStyle/>
        <a:p>
          <a:endParaRPr lang="en-US"/>
        </a:p>
      </dgm:t>
    </dgm:pt>
    <dgm:pt modelId="{0E8EE8B1-5860-448B-81BE-6E13A630D68B}" type="sibTrans" cxnId="{80249455-2847-49B1-817A-4CC408BB9E4C}">
      <dgm:prSet/>
      <dgm:spPr/>
      <dgm:t>
        <a:bodyPr/>
        <a:lstStyle/>
        <a:p>
          <a:endParaRPr lang="en-US"/>
        </a:p>
      </dgm:t>
    </dgm:pt>
    <dgm:pt modelId="{A7C6EC2C-617A-4002-9615-7824E3FB8A44}">
      <dgm:prSet phldrT="[Text]"/>
      <dgm:spPr/>
      <dgm:t>
        <a:bodyPr/>
        <a:lstStyle/>
        <a:p>
          <a:endParaRPr lang="en-US" dirty="0"/>
        </a:p>
      </dgm:t>
    </dgm:pt>
    <dgm:pt modelId="{1B5D76BC-B335-4782-95B4-4FB351AF7A10}" type="parTrans" cxnId="{EE16BBC5-6FB1-444A-A69A-6FF35991491E}">
      <dgm:prSet/>
      <dgm:spPr/>
      <dgm:t>
        <a:bodyPr/>
        <a:lstStyle/>
        <a:p>
          <a:endParaRPr lang="en-US"/>
        </a:p>
      </dgm:t>
    </dgm:pt>
    <dgm:pt modelId="{2A4EF370-424F-439F-A8EE-55A2B7C5041D}" type="sibTrans" cxnId="{EE16BBC5-6FB1-444A-A69A-6FF35991491E}">
      <dgm:prSet/>
      <dgm:spPr/>
      <dgm:t>
        <a:bodyPr/>
        <a:lstStyle/>
        <a:p>
          <a:endParaRPr lang="en-US"/>
        </a:p>
      </dgm:t>
    </dgm:pt>
    <dgm:pt modelId="{9A53CA42-33A6-4ECF-AEC0-25979D40A00A}">
      <dgm:prSet phldrT="[Text]"/>
      <dgm:spPr/>
      <dgm:t>
        <a:bodyPr/>
        <a:lstStyle/>
        <a:p>
          <a:pPr marL="171450" lvl="1" indent="0" defTabSz="711200">
            <a:lnSpc>
              <a:spcPct val="90000"/>
            </a:lnSpc>
            <a:spcBef>
              <a:spcPct val="0"/>
            </a:spcBef>
            <a:spcAft>
              <a:spcPct val="15000"/>
            </a:spcAft>
            <a:buNone/>
          </a:pPr>
          <a:endParaRPr lang="en-US" dirty="0"/>
        </a:p>
      </dgm:t>
    </dgm:pt>
    <dgm:pt modelId="{5B0FACA6-8A28-4E91-A6AD-04D755F4A166}" type="parTrans" cxnId="{52C1A55D-68EC-402C-BB70-120964D78A00}">
      <dgm:prSet/>
      <dgm:spPr/>
      <dgm:t>
        <a:bodyPr/>
        <a:lstStyle/>
        <a:p>
          <a:endParaRPr lang="en-US"/>
        </a:p>
      </dgm:t>
    </dgm:pt>
    <dgm:pt modelId="{19729E4A-6F14-4265-87FC-91DDF98B199C}" type="sibTrans" cxnId="{52C1A55D-68EC-402C-BB70-120964D78A00}">
      <dgm:prSet/>
      <dgm:spPr/>
      <dgm:t>
        <a:bodyPr/>
        <a:lstStyle/>
        <a:p>
          <a:endParaRPr lang="en-US"/>
        </a:p>
      </dgm:t>
    </dgm:pt>
    <dgm:pt modelId="{10F5D36D-E9B6-4154-B3EE-FB70300EB019}">
      <dgm:prSet phldrT="[Text]"/>
      <dgm:spPr/>
      <dgm:t>
        <a:bodyPr/>
        <a:lstStyle/>
        <a:p>
          <a:r>
            <a:rPr lang="tr-TR" dirty="0" smtClean="0"/>
            <a:t>Doktora Tez Projesi</a:t>
          </a:r>
          <a:endParaRPr lang="en-US" dirty="0"/>
        </a:p>
      </dgm:t>
    </dgm:pt>
    <dgm:pt modelId="{D7806804-99DD-4240-93D5-51C80E48C938}" type="parTrans" cxnId="{A622CEA2-5E17-4FD3-9AC8-66EE12F1B54A}">
      <dgm:prSet/>
      <dgm:spPr/>
      <dgm:t>
        <a:bodyPr/>
        <a:lstStyle/>
        <a:p>
          <a:endParaRPr lang="en-US"/>
        </a:p>
      </dgm:t>
    </dgm:pt>
    <dgm:pt modelId="{931F7BC7-AAD2-4CAA-ABBA-8E96BA409D9A}" type="sibTrans" cxnId="{A622CEA2-5E17-4FD3-9AC8-66EE12F1B54A}">
      <dgm:prSet/>
      <dgm:spPr/>
      <dgm:t>
        <a:bodyPr/>
        <a:lstStyle/>
        <a:p>
          <a:endParaRPr lang="en-US"/>
        </a:p>
      </dgm:t>
    </dgm:pt>
    <dgm:pt modelId="{7824D982-527C-411B-8C40-E8A696B4AEC1}">
      <dgm:prSet phldrT="[Text]"/>
      <dgm:spPr/>
      <dgm:t>
        <a:bodyPr/>
        <a:lstStyle/>
        <a:p>
          <a:r>
            <a:rPr lang="tr-TR" dirty="0" smtClean="0"/>
            <a:t>Yüksek Lisans Tez Projesi</a:t>
          </a:r>
          <a:endParaRPr lang="en-US" dirty="0"/>
        </a:p>
      </dgm:t>
    </dgm:pt>
    <dgm:pt modelId="{A8CE9915-28A0-4744-AFCD-3D847734AFAB}" type="parTrans" cxnId="{3CF3A581-237F-4B7A-8C66-F3A456ADC4E7}">
      <dgm:prSet/>
      <dgm:spPr/>
      <dgm:t>
        <a:bodyPr/>
        <a:lstStyle/>
        <a:p>
          <a:endParaRPr lang="en-US"/>
        </a:p>
      </dgm:t>
    </dgm:pt>
    <dgm:pt modelId="{8975125A-2952-4F8F-92F2-87EB8BB6374F}" type="sibTrans" cxnId="{3CF3A581-237F-4B7A-8C66-F3A456ADC4E7}">
      <dgm:prSet/>
      <dgm:spPr/>
      <dgm:t>
        <a:bodyPr/>
        <a:lstStyle/>
        <a:p>
          <a:endParaRPr lang="en-US"/>
        </a:p>
      </dgm:t>
    </dgm:pt>
    <dgm:pt modelId="{89D9B9BA-E001-4A8E-A960-E499402A4559}">
      <dgm:prSet/>
      <dgm:spPr/>
      <dgm:t>
        <a:bodyPr/>
        <a:lstStyle/>
        <a:p>
          <a:pPr marL="169863" lvl="1" indent="-169863" defTabSz="711200">
            <a:lnSpc>
              <a:spcPct val="90000"/>
            </a:lnSpc>
            <a:spcBef>
              <a:spcPct val="0"/>
            </a:spcBef>
            <a:spcAft>
              <a:spcPct val="15000"/>
            </a:spcAft>
            <a:buNone/>
          </a:pPr>
          <a:r>
            <a:rPr lang="tr-TR" dirty="0" smtClean="0"/>
            <a:t>İhtiyaç analizleri sonuçları</a:t>
          </a:r>
          <a:endParaRPr lang="en-US" dirty="0"/>
        </a:p>
      </dgm:t>
    </dgm:pt>
    <dgm:pt modelId="{C197467C-4E01-42F4-A0FF-BA72C373759E}" type="parTrans" cxnId="{BE528AEE-846F-4566-82FC-0BD6EF3023E1}">
      <dgm:prSet/>
      <dgm:spPr/>
      <dgm:t>
        <a:bodyPr/>
        <a:lstStyle/>
        <a:p>
          <a:endParaRPr lang="en-US"/>
        </a:p>
      </dgm:t>
    </dgm:pt>
    <dgm:pt modelId="{02D9C2CC-3795-4B71-A1D8-663B2C853E56}" type="sibTrans" cxnId="{BE528AEE-846F-4566-82FC-0BD6EF3023E1}">
      <dgm:prSet/>
      <dgm:spPr/>
      <dgm:t>
        <a:bodyPr/>
        <a:lstStyle/>
        <a:p>
          <a:endParaRPr lang="en-US"/>
        </a:p>
      </dgm:t>
    </dgm:pt>
    <dgm:pt modelId="{F8583276-0D5A-476F-A935-BF2CBFEFD851}">
      <dgm:prSet phldrT="[Text]"/>
      <dgm:spPr/>
      <dgm:t>
        <a:bodyPr/>
        <a:lstStyle/>
        <a:p>
          <a:r>
            <a:rPr lang="tr-TR" dirty="0" smtClean="0"/>
            <a:t>Uzmanlık Tez Projesi</a:t>
          </a:r>
          <a:endParaRPr lang="en-US" dirty="0"/>
        </a:p>
      </dgm:t>
    </dgm:pt>
    <dgm:pt modelId="{62413EA3-48A1-4590-9DC9-209108A2DDF7}" type="parTrans" cxnId="{41BF9E49-D663-4718-8D66-1E2DD9E2D12A}">
      <dgm:prSet/>
      <dgm:spPr/>
      <dgm:t>
        <a:bodyPr/>
        <a:lstStyle/>
        <a:p>
          <a:endParaRPr lang="en-US"/>
        </a:p>
      </dgm:t>
    </dgm:pt>
    <dgm:pt modelId="{EEA39A37-6249-4A1D-975E-F07C8C360E80}" type="sibTrans" cxnId="{41BF9E49-D663-4718-8D66-1E2DD9E2D12A}">
      <dgm:prSet/>
      <dgm:spPr/>
      <dgm:t>
        <a:bodyPr/>
        <a:lstStyle/>
        <a:p>
          <a:endParaRPr lang="en-US"/>
        </a:p>
      </dgm:t>
    </dgm:pt>
    <dgm:pt modelId="{EC0B80E9-318B-4D59-9640-D5D66F5D1A75}">
      <dgm:prSet phldrT="[Text]"/>
      <dgm:spPr/>
      <dgm:t>
        <a:bodyPr/>
        <a:lstStyle/>
        <a:p>
          <a:r>
            <a:rPr lang="tr-TR" dirty="0" smtClean="0"/>
            <a:t>Proje ekibinin saptanması</a:t>
          </a:r>
          <a:endParaRPr lang="en-US" dirty="0"/>
        </a:p>
      </dgm:t>
    </dgm:pt>
    <dgm:pt modelId="{D1EF32AF-48E7-4AD1-AA00-B42F6A097E7D}" type="parTrans" cxnId="{C862DD69-980A-4486-A2E6-6B3B6EB81CC9}">
      <dgm:prSet/>
      <dgm:spPr/>
      <dgm:t>
        <a:bodyPr/>
        <a:lstStyle/>
        <a:p>
          <a:endParaRPr lang="en-US"/>
        </a:p>
      </dgm:t>
    </dgm:pt>
    <dgm:pt modelId="{74832ACB-8772-4C20-8A38-C042A7324C33}" type="sibTrans" cxnId="{C862DD69-980A-4486-A2E6-6B3B6EB81CC9}">
      <dgm:prSet/>
      <dgm:spPr/>
      <dgm:t>
        <a:bodyPr/>
        <a:lstStyle/>
        <a:p>
          <a:endParaRPr lang="en-US"/>
        </a:p>
      </dgm:t>
    </dgm:pt>
    <dgm:pt modelId="{AD4D38B4-6111-4CFC-A660-91D58BF7D15F}">
      <dgm:prSet phldrT="[Text]"/>
      <dgm:spPr/>
      <dgm:t>
        <a:bodyPr/>
        <a:lstStyle/>
        <a:p>
          <a:pPr marL="114300" marR="0" lvl="0" indent="-114300" defTabSz="914400" eaLnBrk="1" fontAlgn="auto" latinLnBrk="0" hangingPunct="1">
            <a:lnSpc>
              <a:spcPct val="100000"/>
            </a:lnSpc>
            <a:spcBef>
              <a:spcPts val="0"/>
            </a:spcBef>
            <a:spcAft>
              <a:spcPts val="0"/>
            </a:spcAft>
            <a:buClrTx/>
            <a:buSzTx/>
            <a:buFontTx/>
            <a:buNone/>
            <a:tabLst/>
            <a:defRPr/>
          </a:pPr>
          <a:r>
            <a:rPr lang="tr-TR" dirty="0" smtClean="0"/>
            <a:t>Ulusal ihtiyaç durumunun saptanması çalışmaları</a:t>
          </a:r>
          <a:endParaRPr lang="en-US" dirty="0"/>
        </a:p>
      </dgm:t>
    </dgm:pt>
    <dgm:pt modelId="{B7B815A5-DFC4-4E98-B751-1539202094DF}" type="parTrans" cxnId="{22FDB40C-6D3D-4BA5-8571-436DB6902314}">
      <dgm:prSet/>
      <dgm:spPr/>
      <dgm:t>
        <a:bodyPr/>
        <a:lstStyle/>
        <a:p>
          <a:endParaRPr lang="en-US"/>
        </a:p>
      </dgm:t>
    </dgm:pt>
    <dgm:pt modelId="{B24C52CE-A411-4A72-A25F-C7A6B8045E03}" type="sibTrans" cxnId="{22FDB40C-6D3D-4BA5-8571-436DB6902314}">
      <dgm:prSet/>
      <dgm:spPr/>
      <dgm:t>
        <a:bodyPr/>
        <a:lstStyle/>
        <a:p>
          <a:endParaRPr lang="en-US"/>
        </a:p>
      </dgm:t>
    </dgm:pt>
    <dgm:pt modelId="{D2CAE1C7-4105-48F0-BC65-EDE3424F85E0}">
      <dgm:prSet phldrT="[Text]"/>
      <dgm:spPr/>
      <dgm:t>
        <a:bodyPr/>
        <a:lstStyle/>
        <a:p>
          <a:r>
            <a:rPr lang="tr-TR" dirty="0" smtClean="0"/>
            <a:t>Uluslararası </a:t>
          </a:r>
          <a:r>
            <a:rPr lang="tr-TR" dirty="0" err="1" smtClean="0"/>
            <a:t>İşbirlikli</a:t>
          </a:r>
          <a:r>
            <a:rPr lang="tr-TR" dirty="0" smtClean="0"/>
            <a:t> </a:t>
          </a:r>
          <a:r>
            <a:rPr lang="tr-TR" dirty="0" smtClean="0"/>
            <a:t>Projeler</a:t>
          </a:r>
          <a:endParaRPr lang="en-US" dirty="0"/>
        </a:p>
      </dgm:t>
    </dgm:pt>
    <dgm:pt modelId="{7A95DBD3-1E22-48E2-B7EC-33E8B3CECCF6}" type="parTrans" cxnId="{0EDC5BB5-2188-4347-97C2-CA61302CD1F4}">
      <dgm:prSet/>
      <dgm:spPr/>
      <dgm:t>
        <a:bodyPr/>
        <a:lstStyle/>
        <a:p>
          <a:endParaRPr lang="en-US"/>
        </a:p>
      </dgm:t>
    </dgm:pt>
    <dgm:pt modelId="{5BE00A6F-B893-4CA0-B9CF-450A8ADB353E}" type="sibTrans" cxnId="{0EDC5BB5-2188-4347-97C2-CA61302CD1F4}">
      <dgm:prSet/>
      <dgm:spPr/>
      <dgm:t>
        <a:bodyPr/>
        <a:lstStyle/>
        <a:p>
          <a:endParaRPr lang="en-US"/>
        </a:p>
      </dgm:t>
    </dgm:pt>
    <dgm:pt modelId="{DB906091-5627-4695-B4EC-38E8B226FB1F}">
      <dgm:prSet phldrT="[Text]"/>
      <dgm:spPr/>
      <dgm:t>
        <a:bodyPr/>
        <a:lstStyle/>
        <a:p>
          <a:r>
            <a:rPr lang="tr-TR" dirty="0" smtClean="0"/>
            <a:t>Proje maliyetinin hesaplanması</a:t>
          </a:r>
          <a:endParaRPr lang="en-US" dirty="0"/>
        </a:p>
      </dgm:t>
    </dgm:pt>
    <dgm:pt modelId="{E4735B26-3F6E-4703-A57B-228FD130A4CB}" type="parTrans" cxnId="{92F70662-A8CF-4FBA-B45A-D5A6C7B6AEA7}">
      <dgm:prSet/>
      <dgm:spPr/>
      <dgm:t>
        <a:bodyPr/>
        <a:lstStyle/>
        <a:p>
          <a:endParaRPr lang="en-US"/>
        </a:p>
      </dgm:t>
    </dgm:pt>
    <dgm:pt modelId="{D8E02C11-A1EF-44A8-AD39-F2228E7EFB69}" type="sibTrans" cxnId="{92F70662-A8CF-4FBA-B45A-D5A6C7B6AEA7}">
      <dgm:prSet/>
      <dgm:spPr/>
      <dgm:t>
        <a:bodyPr/>
        <a:lstStyle/>
        <a:p>
          <a:endParaRPr lang="en-US"/>
        </a:p>
      </dgm:t>
    </dgm:pt>
    <dgm:pt modelId="{186E29D8-C5A5-4B9B-A1EE-4AE28FC4F227}">
      <dgm:prSet phldrT="[Text]"/>
      <dgm:spPr/>
      <dgm:t>
        <a:bodyPr/>
        <a:lstStyle/>
        <a:p>
          <a:r>
            <a:rPr lang="tr-TR" dirty="0" smtClean="0"/>
            <a:t>Araştırma fonu sağlanması</a:t>
          </a:r>
          <a:endParaRPr lang="en-US" dirty="0"/>
        </a:p>
      </dgm:t>
    </dgm:pt>
    <dgm:pt modelId="{DA484EDF-AC7A-40E0-9273-D8AEFCE37DCA}" type="parTrans" cxnId="{6BA55753-A732-4C95-B0C8-61E5E9832F0A}">
      <dgm:prSet/>
      <dgm:spPr/>
      <dgm:t>
        <a:bodyPr/>
        <a:lstStyle/>
        <a:p>
          <a:endParaRPr lang="en-US"/>
        </a:p>
      </dgm:t>
    </dgm:pt>
    <dgm:pt modelId="{4CF55942-0621-4278-8EDE-7ED1C5234AD0}" type="sibTrans" cxnId="{6BA55753-A732-4C95-B0C8-61E5E9832F0A}">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3" custLinFactNeighborX="-8894" custLinFactNeighborY="-14974">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3">
        <dgm:presLayoutVars>
          <dgm:bulletEnabled val="1"/>
        </dgm:presLayoutVars>
      </dgm:prSet>
      <dgm:spPr/>
      <dgm:t>
        <a:bodyPr/>
        <a:lstStyle/>
        <a:p>
          <a:endParaRPr lang="en-US"/>
        </a:p>
      </dgm:t>
    </dgm:pt>
    <dgm:pt modelId="{EBF66996-0954-481C-9ADE-9B0ECB60C3D5}" type="pres">
      <dgm:prSet presAssocID="{3C8372E1-98C3-4608-AAE1-73CCE257EF84}" presName="space" presStyleCnt="0"/>
      <dgm:spPr/>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1" presStyleCnt="3">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1" presStyleCnt="3" custLinFactNeighborX="2606" custLinFactNeighborY="-907">
        <dgm:presLayoutVars>
          <dgm:bulletEnabled val="1"/>
        </dgm:presLayoutVars>
      </dgm:prSet>
      <dgm:spPr/>
      <dgm:t>
        <a:bodyPr/>
        <a:lstStyle/>
        <a:p>
          <a:endParaRPr lang="en-US"/>
        </a:p>
      </dgm:t>
    </dgm:pt>
    <dgm:pt modelId="{569790A0-031C-4726-B61C-A46DF5342233}" type="pres">
      <dgm:prSet presAssocID="{647FAE1D-8CB7-47CB-9B87-AE2E2DA5007C}" presName="space" presStyleCnt="0"/>
      <dgm:spPr/>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2" presStyleCnt="3">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2" presStyleCnt="3">
        <dgm:presLayoutVars>
          <dgm:bulletEnabled val="1"/>
        </dgm:presLayoutVars>
      </dgm:prSet>
      <dgm:spPr/>
      <dgm:t>
        <a:bodyPr/>
        <a:lstStyle/>
        <a:p>
          <a:endParaRPr lang="en-US"/>
        </a:p>
      </dgm:t>
    </dgm:pt>
  </dgm:ptLst>
  <dgm:cxnLst>
    <dgm:cxn modelId="{3CF3A581-237F-4B7A-8C66-F3A456ADC4E7}" srcId="{C48BD5BD-A8D1-4C2F-A909-FF69C858B70C}" destId="{7824D982-527C-411B-8C40-E8A696B4AEC1}" srcOrd="2" destOrd="0" parTransId="{A8CE9915-28A0-4744-AFCD-3D847734AFAB}" sibTransId="{8975125A-2952-4F8F-92F2-87EB8BB6374F}"/>
    <dgm:cxn modelId="{A5478150-A861-4CCE-ABCB-68D6F6E8EB5E}" type="presOf" srcId="{EC0B80E9-318B-4D59-9640-D5D66F5D1A75}" destId="{A9AFB589-4F47-4C1B-AC2C-B16DD0F91756}" srcOrd="0" destOrd="5" presId="urn:microsoft.com/office/officeart/2005/8/layout/hList1"/>
    <dgm:cxn modelId="{6384DC60-5ADB-4065-A7C5-4B956A823489}" type="presOf" srcId="{7824D982-527C-411B-8C40-E8A696B4AEC1}" destId="{47F94B1E-8172-4A69-B3A4-FDBCD8F9B436}" srcOrd="0" destOrd="2" presId="urn:microsoft.com/office/officeart/2005/8/layout/hList1"/>
    <dgm:cxn modelId="{830FB22C-77AE-45C5-A88F-AF715A2582AA}" type="presOf" srcId="{DB906091-5627-4695-B4EC-38E8B226FB1F}" destId="{A9AFB589-4F47-4C1B-AC2C-B16DD0F91756}" srcOrd="0" destOrd="3" presId="urn:microsoft.com/office/officeart/2005/8/layout/hList1"/>
    <dgm:cxn modelId="{A622CEA2-5E17-4FD3-9AC8-66EE12F1B54A}" srcId="{C48BD5BD-A8D1-4C2F-A909-FF69C858B70C}" destId="{10F5D36D-E9B6-4154-B3EE-FB70300EB019}" srcOrd="1" destOrd="0" parTransId="{D7806804-99DD-4240-93D5-51C80E48C938}" sibTransId="{931F7BC7-AAD2-4CAA-ABBA-8E96BA409D9A}"/>
    <dgm:cxn modelId="{7FB7AB03-094C-4F90-9EE2-185EE97A31B4}" srcId="{C66FCD37-231A-4C57-867B-B0CD860D1D4E}" destId="{331F6FAD-515A-4662-A62F-C40829A383C3}" srcOrd="2" destOrd="0" parTransId="{5F4A9689-12F9-45B9-B759-1BC99D015479}" sibTransId="{F7BEF58E-502B-4995-BABE-21276ECC618D}"/>
    <dgm:cxn modelId="{74FEC9CC-1570-4009-9E34-3EEA9F8FE3AA}" srcId="{A2B3F28E-191D-483A-BFCE-61AA68817BBE}" destId="{CDE4E90E-054D-4619-B442-1033AE13F35F}" srcOrd="1" destOrd="0" parTransId="{F3A7CE70-A0B1-4F42-8588-56167DC82FA4}" sibTransId="{47F9E6CC-A4EF-4413-A79E-B0B33FD1D76D}"/>
    <dgm:cxn modelId="{14889800-B4FF-4433-A806-5C3EFDBFF5B8}" srcId="{C48BD5BD-A8D1-4C2F-A909-FF69C858B70C}" destId="{C1E7762B-1D52-48B5-BC1F-B9E3A816EB28}" srcOrd="8" destOrd="0" parTransId="{942F9963-DEE2-4C27-92FF-D2616F97C37C}" sibTransId="{DA8A35D2-31F6-4E18-A5C9-E0CD959A100D}"/>
    <dgm:cxn modelId="{27754760-8B57-48BE-B0F6-7A45EA67AB2F}" type="presOf" srcId="{6F99C07D-18DF-4A0F-AD9F-5DD9026CCE83}" destId="{A9AFB589-4F47-4C1B-AC2C-B16DD0F91756}" srcOrd="0" destOrd="0" presId="urn:microsoft.com/office/officeart/2005/8/layout/hList1"/>
    <dgm:cxn modelId="{829D3FE2-2BBD-49A6-86D4-7BA7C8053A76}" type="presOf" srcId="{C1E7762B-1D52-48B5-BC1F-B9E3A816EB28}" destId="{47F94B1E-8172-4A69-B3A4-FDBCD8F9B436}" srcOrd="0" destOrd="8" presId="urn:microsoft.com/office/officeart/2005/8/layout/hList1"/>
    <dgm:cxn modelId="{0697A4FF-5ACF-4E92-9D87-99F4A5E7C1F5}" type="presOf" srcId="{F3A2FFC7-F09C-4FB9-9C40-4BE9775CBF7F}" destId="{07431256-3DFC-4047-A18D-A0991635CCAA}" srcOrd="0" destOrd="0" presId="urn:microsoft.com/office/officeart/2005/8/layout/hList1"/>
    <dgm:cxn modelId="{CF2F8FFB-49D5-46C0-A4FD-131C90A2F685}" type="presOf" srcId="{F6A8E3AE-C621-4EC0-A33B-64F834BD36BA}" destId="{47F94B1E-8172-4A69-B3A4-FDBCD8F9B436}" srcOrd="0" destOrd="5" presId="urn:microsoft.com/office/officeart/2005/8/layout/hList1"/>
    <dgm:cxn modelId="{4358A802-6F44-4225-8ABD-792A6A8A7AC4}" type="presOf" srcId="{A7C6EC2C-617A-4002-9615-7824E3FB8A44}" destId="{47F94B1E-8172-4A69-B3A4-FDBCD8F9B436}" srcOrd="0" destOrd="11" presId="urn:microsoft.com/office/officeart/2005/8/layout/hList1"/>
    <dgm:cxn modelId="{6BA55753-A732-4C95-B0C8-61E5E9832F0A}" srcId="{C66FCD37-231A-4C57-867B-B0CD860D1D4E}" destId="{186E29D8-C5A5-4B9B-A1EE-4AE28FC4F227}" srcOrd="4" destOrd="0" parTransId="{DA484EDF-AC7A-40E0-9273-D8AEFCE37DCA}" sibTransId="{4CF55942-0621-4278-8EDE-7ED1C5234AD0}"/>
    <dgm:cxn modelId="{56C6E046-89FE-4B57-A9C6-89D0E53FC205}" srcId="{A2B3F28E-191D-483A-BFCE-61AA68817BBE}" destId="{9C797897-6C7A-4BEE-B918-D014BA0FEA05}" srcOrd="0" destOrd="0" parTransId="{60124E73-DF3E-4594-852B-556F0CF8DFCB}" sibTransId="{114A9D09-81FA-4B53-AD19-92E85CE71DF2}"/>
    <dgm:cxn modelId="{EDD24E29-A28F-4763-87D5-2DFB5E549C0F}" srcId="{C66FCD37-231A-4C57-867B-B0CD860D1D4E}" destId="{6F99C07D-18DF-4A0F-AD9F-5DD9026CCE83}" srcOrd="0" destOrd="0" parTransId="{2A52A8B6-15AF-4CA2-90F5-A4C0713E5602}" sibTransId="{1A19CE01-53D2-4AA6-9168-4A0EABAB8074}"/>
    <dgm:cxn modelId="{37246EE6-D648-48BC-B224-3B03C060C2E3}" srcId="{C48BD5BD-A8D1-4C2F-A909-FF69C858B70C}" destId="{64721193-63C6-434C-B413-65B812661274}" srcOrd="6" destOrd="0" parTransId="{0182AED4-5BE5-4658-BB5F-33AD104108A3}" sibTransId="{24199D82-E5D5-4753-ADEF-4121B1B745B7}"/>
    <dgm:cxn modelId="{E4838736-5F9B-4FD4-9A3B-AD7F6D640528}" srcId="{C48BD5BD-A8D1-4C2F-A909-FF69C858B70C}" destId="{22C370D5-3D0E-4A25-AF97-638C48CCD8FA}" srcOrd="7" destOrd="0" parTransId="{83FDC7E9-FB51-4805-85AE-F3D4A1FEAE2B}" sibTransId="{6993ABC3-3BBC-49B0-9C15-800ADAF14485}"/>
    <dgm:cxn modelId="{B54F016C-C9E8-4844-AD5E-35D1CB8A9E22}" type="presOf" srcId="{10F5D36D-E9B6-4154-B3EE-FB70300EB019}" destId="{47F94B1E-8172-4A69-B3A4-FDBCD8F9B436}" srcOrd="0" destOrd="1" presId="urn:microsoft.com/office/officeart/2005/8/layout/hList1"/>
    <dgm:cxn modelId="{52C1A55D-68EC-402C-BB70-120964D78A00}" srcId="{A2B3F28E-191D-483A-BFCE-61AA68817BBE}" destId="{9A53CA42-33A6-4ECF-AEC0-25979D40A00A}" srcOrd="4" destOrd="0" parTransId="{5B0FACA6-8A28-4E91-A6AD-04D755F4A166}" sibTransId="{19729E4A-6F14-4265-87FC-91DDF98B199C}"/>
    <dgm:cxn modelId="{EE16BBC5-6FB1-444A-A69A-6FF35991491E}" srcId="{C48BD5BD-A8D1-4C2F-A909-FF69C858B70C}" destId="{A7C6EC2C-617A-4002-9615-7824E3FB8A44}" srcOrd="11" destOrd="0" parTransId="{1B5D76BC-B335-4782-95B4-4FB351AF7A10}" sibTransId="{2A4EF370-424F-439F-A8EE-55A2B7C5041D}"/>
    <dgm:cxn modelId="{0EDC5BB5-2188-4347-97C2-CA61302CD1F4}" srcId="{C48BD5BD-A8D1-4C2F-A909-FF69C858B70C}" destId="{D2CAE1C7-4105-48F0-BC65-EDE3424F85E0}" srcOrd="4" destOrd="0" parTransId="{7A95DBD3-1E22-48E2-B7EC-33E8B3CECCF6}" sibTransId="{5BE00A6F-B893-4CA0-B9CF-450A8ADB353E}"/>
    <dgm:cxn modelId="{BBB45761-C37A-45FE-8AE0-8C934CC4A1F3}" type="presOf" srcId="{186E29D8-C5A5-4B9B-A1EE-4AE28FC4F227}" destId="{A9AFB589-4F47-4C1B-AC2C-B16DD0F91756}" srcOrd="0" destOrd="4" presId="urn:microsoft.com/office/officeart/2005/8/layout/hList1"/>
    <dgm:cxn modelId="{3400206F-D638-47CD-A036-1D8211F1B8D5}" type="presOf" srcId="{D2CAE1C7-4105-48F0-BC65-EDE3424F85E0}" destId="{47F94B1E-8172-4A69-B3A4-FDBCD8F9B436}" srcOrd="0" destOrd="4" presId="urn:microsoft.com/office/officeart/2005/8/layout/hList1"/>
    <dgm:cxn modelId="{CA3452FE-8226-4C2F-BF2D-A6424E126F0D}" type="presOf" srcId="{F8583276-0D5A-476F-A935-BF2CBFEFD851}" destId="{47F94B1E-8172-4A69-B3A4-FDBCD8F9B436}" srcOrd="0" destOrd="0" presId="urn:microsoft.com/office/officeart/2005/8/layout/hList1"/>
    <dgm:cxn modelId="{706ABB5C-A798-4592-9763-A0485FC8665C}" type="presOf" srcId="{AD4D38B4-6111-4CFC-A660-91D58BF7D15F}" destId="{A9AFB589-4F47-4C1B-AC2C-B16DD0F91756}" srcOrd="0" destOrd="1" presId="urn:microsoft.com/office/officeart/2005/8/layout/hList1"/>
    <dgm:cxn modelId="{B3DB2106-BFD3-4E03-900E-B1E27AA6C401}" type="presOf" srcId="{9C797897-6C7A-4BEE-B918-D014BA0FEA05}" destId="{35767259-8857-417F-AA1B-F5BD90F6AD6D}" srcOrd="0" destOrd="0" presId="urn:microsoft.com/office/officeart/2005/8/layout/hList1"/>
    <dgm:cxn modelId="{15CC3C21-A2B1-4E06-998F-346FBAAFFCA1}" srcId="{F3A2FFC7-F09C-4FB9-9C40-4BE9775CBF7F}" destId="{C66FCD37-231A-4C57-867B-B0CD860D1D4E}" srcOrd="1" destOrd="0" parTransId="{F9683286-ACB5-4E46-A387-EC698A407E87}" sibTransId="{647FAE1D-8CB7-47CB-9B87-AE2E2DA5007C}"/>
    <dgm:cxn modelId="{45BF9778-2026-446E-B482-BBD0E67A6D59}" type="presOf" srcId="{9A53CA42-33A6-4ECF-AEC0-25979D40A00A}" destId="{35767259-8857-417F-AA1B-F5BD90F6AD6D}" srcOrd="0" destOrd="4" presId="urn:microsoft.com/office/officeart/2005/8/layout/hList1"/>
    <dgm:cxn modelId="{BE528AEE-846F-4566-82FC-0BD6EF3023E1}" srcId="{A2B3F28E-191D-483A-BFCE-61AA68817BBE}" destId="{89D9B9BA-E001-4A8E-A960-E499402A4559}" srcOrd="2" destOrd="0" parTransId="{C197467C-4E01-42F4-A0FF-BA72C373759E}" sibTransId="{02D9C2CC-3795-4B71-A1D8-663B2C853E56}"/>
    <dgm:cxn modelId="{F601E0D1-7FA6-4B9F-A196-422DEBFB4563}" srcId="{F3A2FFC7-F09C-4FB9-9C40-4BE9775CBF7F}" destId="{A2B3F28E-191D-483A-BFCE-61AA68817BBE}" srcOrd="2" destOrd="0" parTransId="{103E05EA-6869-40B0-8F57-2E5A26856D82}" sibTransId="{CD5C623E-5A58-4E82-B0F7-F8796BAAB738}"/>
    <dgm:cxn modelId="{47D45628-AE4D-4788-8886-C950C2C770BD}" type="presOf" srcId="{17EE6C12-B186-4855-A30F-5F067E6F7A6B}" destId="{47F94B1E-8172-4A69-B3A4-FDBCD8F9B436}" srcOrd="0" destOrd="9" presId="urn:microsoft.com/office/officeart/2005/8/layout/hList1"/>
    <dgm:cxn modelId="{B7F02071-F446-4521-8D86-BBABBBC5B2D7}" type="presOf" srcId="{97873BFF-BF11-4E9F-93ED-FF063D2736B6}" destId="{35767259-8857-417F-AA1B-F5BD90F6AD6D}" srcOrd="0" destOrd="3" presId="urn:microsoft.com/office/officeart/2005/8/layout/hList1"/>
    <dgm:cxn modelId="{BCDEA228-61DB-4D39-BC0A-541FE6B660E6}" type="presOf" srcId="{64721193-63C6-434C-B413-65B812661274}" destId="{47F94B1E-8172-4A69-B3A4-FDBCD8F9B436}" srcOrd="0" destOrd="6" presId="urn:microsoft.com/office/officeart/2005/8/layout/hList1"/>
    <dgm:cxn modelId="{22FDB40C-6D3D-4BA5-8571-436DB6902314}" srcId="{C66FCD37-231A-4C57-867B-B0CD860D1D4E}" destId="{AD4D38B4-6111-4CFC-A660-91D58BF7D15F}" srcOrd="1" destOrd="0" parTransId="{B7B815A5-DFC4-4E98-B751-1539202094DF}" sibTransId="{B24C52CE-A411-4A72-A25F-C7A6B8045E03}"/>
    <dgm:cxn modelId="{CB930DC2-C353-4C70-A246-00956971190C}" type="presOf" srcId="{C66FCD37-231A-4C57-867B-B0CD860D1D4E}" destId="{7B8ECE76-F053-4347-8D51-BC786470DFE4}" srcOrd="0" destOrd="0" presId="urn:microsoft.com/office/officeart/2005/8/layout/hList1"/>
    <dgm:cxn modelId="{F05F509B-EFAC-4083-BF0F-C10754FDF9E9}" type="presOf" srcId="{CDE4E90E-054D-4619-B442-1033AE13F35F}" destId="{35767259-8857-417F-AA1B-F5BD90F6AD6D}" srcOrd="0" destOrd="1" presId="urn:microsoft.com/office/officeart/2005/8/layout/hList1"/>
    <dgm:cxn modelId="{5C8E5F90-9E99-4BBA-B7F0-2A41830C71CA}" type="presOf" srcId="{89D9B9BA-E001-4A8E-A960-E499402A4559}" destId="{35767259-8857-417F-AA1B-F5BD90F6AD6D}" srcOrd="0" destOrd="2" presId="urn:microsoft.com/office/officeart/2005/8/layout/hList1"/>
    <dgm:cxn modelId="{92F70662-A8CF-4FBA-B45A-D5A6C7B6AEA7}" srcId="{C66FCD37-231A-4C57-867B-B0CD860D1D4E}" destId="{DB906091-5627-4695-B4EC-38E8B226FB1F}" srcOrd="3" destOrd="0" parTransId="{E4735B26-3F6E-4703-A57B-228FD130A4CB}" sibTransId="{D8E02C11-A1EF-44A8-AD39-F2228E7EFB69}"/>
    <dgm:cxn modelId="{76E3D5C2-6927-4091-B04C-7D7124C7E66C}" type="presOf" srcId="{B38949B4-347F-4C90-8D4C-6962660FA765}" destId="{47F94B1E-8172-4A69-B3A4-FDBCD8F9B436}" srcOrd="0" destOrd="3" presId="urn:microsoft.com/office/officeart/2005/8/layout/hList1"/>
    <dgm:cxn modelId="{1D3AB7C3-7DD9-425B-B093-F32B66756505}" type="presOf" srcId="{9C61B7F1-9A0E-4B66-ACA2-85A17E47FB4C}" destId="{47F94B1E-8172-4A69-B3A4-FDBCD8F9B436}" srcOrd="0" destOrd="10" presId="urn:microsoft.com/office/officeart/2005/8/layout/hList1"/>
    <dgm:cxn modelId="{5F509143-FC0B-4842-A537-A713B7E01BE3}" srcId="{F3A2FFC7-F09C-4FB9-9C40-4BE9775CBF7F}" destId="{C48BD5BD-A8D1-4C2F-A909-FF69C858B70C}" srcOrd="0" destOrd="0" parTransId="{5A8A1A64-26D7-4B8D-B802-76C8D871929B}" sibTransId="{3C8372E1-98C3-4608-AAE1-73CCE257EF84}"/>
    <dgm:cxn modelId="{4D00758E-7B81-4F83-B002-2EC592AA53C6}" type="presOf" srcId="{C48BD5BD-A8D1-4C2F-A909-FF69C858B70C}" destId="{15BA5FA9-E392-41C2-BCC8-A3FBB611F904}" srcOrd="0" destOrd="0" presId="urn:microsoft.com/office/officeart/2005/8/layout/hList1"/>
    <dgm:cxn modelId="{CA91D71F-9662-4566-A43D-746FEC940E30}" srcId="{A2B3F28E-191D-483A-BFCE-61AA68817BBE}" destId="{97873BFF-BF11-4E9F-93ED-FF063D2736B6}" srcOrd="3" destOrd="0" parTransId="{DA27E046-F4C6-4F89-AF84-21F49252D4EE}" sibTransId="{923024AA-A8FD-4702-8977-58347C95C79C}"/>
    <dgm:cxn modelId="{1A94E764-3B92-46B2-B0B2-BA9483ECF00D}" type="presOf" srcId="{22C370D5-3D0E-4A25-AF97-638C48CCD8FA}" destId="{47F94B1E-8172-4A69-B3A4-FDBCD8F9B436}" srcOrd="0" destOrd="7" presId="urn:microsoft.com/office/officeart/2005/8/layout/hList1"/>
    <dgm:cxn modelId="{C862DD69-980A-4486-A2E6-6B3B6EB81CC9}" srcId="{C66FCD37-231A-4C57-867B-B0CD860D1D4E}" destId="{EC0B80E9-318B-4D59-9640-D5D66F5D1A75}" srcOrd="5" destOrd="0" parTransId="{D1EF32AF-48E7-4AD1-AA00-B42F6A097E7D}" sibTransId="{74832ACB-8772-4C20-8A38-C042A7324C33}"/>
    <dgm:cxn modelId="{12236F1F-8ED3-480C-909D-D3C3DE1C0E9F}" type="presOf" srcId="{A2B3F28E-191D-483A-BFCE-61AA68817BBE}" destId="{47076811-2338-4705-9665-197897BA2D48}" srcOrd="0" destOrd="0" presId="urn:microsoft.com/office/officeart/2005/8/layout/hList1"/>
    <dgm:cxn modelId="{D22491D4-63E0-4C16-8BEB-08C33049534C}" type="presOf" srcId="{331F6FAD-515A-4662-A62F-C40829A383C3}" destId="{A9AFB589-4F47-4C1B-AC2C-B16DD0F91756}" srcOrd="0" destOrd="2" presId="urn:microsoft.com/office/officeart/2005/8/layout/hList1"/>
    <dgm:cxn modelId="{41BF9E49-D663-4718-8D66-1E2DD9E2D12A}" srcId="{C48BD5BD-A8D1-4C2F-A909-FF69C858B70C}" destId="{F8583276-0D5A-476F-A935-BF2CBFEFD851}" srcOrd="0" destOrd="0" parTransId="{62413EA3-48A1-4590-9DC9-209108A2DDF7}" sibTransId="{EEA39A37-6249-4A1D-975E-F07C8C360E80}"/>
    <dgm:cxn modelId="{80249455-2847-49B1-817A-4CC408BB9E4C}" srcId="{C48BD5BD-A8D1-4C2F-A909-FF69C858B70C}" destId="{9C61B7F1-9A0E-4B66-ACA2-85A17E47FB4C}" srcOrd="10" destOrd="0" parTransId="{E06D6AD0-F591-402C-B14B-94F9AB606700}" sibTransId="{0E8EE8B1-5860-448B-81BE-6E13A630D68B}"/>
    <dgm:cxn modelId="{D76C2D6A-1532-49DD-B728-44AC36737BF0}" srcId="{C48BD5BD-A8D1-4C2F-A909-FF69C858B70C}" destId="{F6A8E3AE-C621-4EC0-A33B-64F834BD36BA}" srcOrd="5" destOrd="0" parTransId="{DD898D73-44B6-4720-8420-BACE7CF4EE4B}" sibTransId="{24A80974-2516-4412-B77D-C36EAE481BD4}"/>
    <dgm:cxn modelId="{3B9C1A65-F432-475A-AABA-A5233C11C02A}" srcId="{C48BD5BD-A8D1-4C2F-A909-FF69C858B70C}" destId="{17EE6C12-B186-4855-A30F-5F067E6F7A6B}" srcOrd="9" destOrd="0" parTransId="{1F785076-D739-434A-A35C-4904C4211001}" sibTransId="{FDCE58B9-4474-4647-9A15-0418D4D3342A}"/>
    <dgm:cxn modelId="{40A60412-DCA6-4490-B3F6-95B8667F93B8}" srcId="{C48BD5BD-A8D1-4C2F-A909-FF69C858B70C}" destId="{B38949B4-347F-4C90-8D4C-6962660FA765}" srcOrd="3" destOrd="0" parTransId="{6B6B5E87-DBC4-49D3-B756-0F54AAE5DA92}" sibTransId="{4763ACA9-3A16-49CF-A4A1-2668FC3301D6}"/>
    <dgm:cxn modelId="{DB326F32-CE44-4F02-B001-8BDB9A6505E5}" type="presParOf" srcId="{07431256-3DFC-4047-A18D-A0991635CCAA}" destId="{AF07725F-7D53-485B-8D39-03F8CFFD39B6}" srcOrd="0" destOrd="0" presId="urn:microsoft.com/office/officeart/2005/8/layout/hList1"/>
    <dgm:cxn modelId="{577107F1-F599-4B50-8D98-7A4CA1DFF67C}" type="presParOf" srcId="{AF07725F-7D53-485B-8D39-03F8CFFD39B6}" destId="{15BA5FA9-E392-41C2-BCC8-A3FBB611F904}" srcOrd="0" destOrd="0" presId="urn:microsoft.com/office/officeart/2005/8/layout/hList1"/>
    <dgm:cxn modelId="{4D08272C-B9FA-47A8-BEF0-78D4B7DA1AF8}" type="presParOf" srcId="{AF07725F-7D53-485B-8D39-03F8CFFD39B6}" destId="{47F94B1E-8172-4A69-B3A4-FDBCD8F9B436}" srcOrd="1" destOrd="0" presId="urn:microsoft.com/office/officeart/2005/8/layout/hList1"/>
    <dgm:cxn modelId="{36156523-9E35-4837-B552-CAA5B3EC3EA4}" type="presParOf" srcId="{07431256-3DFC-4047-A18D-A0991635CCAA}" destId="{EBF66996-0954-481C-9ADE-9B0ECB60C3D5}" srcOrd="1" destOrd="0" presId="urn:microsoft.com/office/officeart/2005/8/layout/hList1"/>
    <dgm:cxn modelId="{0CD8BBC5-90C7-4DA0-B7FE-C0C2960AF89C}" type="presParOf" srcId="{07431256-3DFC-4047-A18D-A0991635CCAA}" destId="{0137255D-967D-493A-A4CB-974D79AEEFFE}" srcOrd="2" destOrd="0" presId="urn:microsoft.com/office/officeart/2005/8/layout/hList1"/>
    <dgm:cxn modelId="{7243725B-19CF-44FB-BC24-2E93EC70AC66}" type="presParOf" srcId="{0137255D-967D-493A-A4CB-974D79AEEFFE}" destId="{7B8ECE76-F053-4347-8D51-BC786470DFE4}" srcOrd="0" destOrd="0" presId="urn:microsoft.com/office/officeart/2005/8/layout/hList1"/>
    <dgm:cxn modelId="{05EC1974-13FD-4488-86AD-A0B13372B5E8}" type="presParOf" srcId="{0137255D-967D-493A-A4CB-974D79AEEFFE}" destId="{A9AFB589-4F47-4C1B-AC2C-B16DD0F91756}" srcOrd="1" destOrd="0" presId="urn:microsoft.com/office/officeart/2005/8/layout/hList1"/>
    <dgm:cxn modelId="{A8C5CD30-1EA2-46FB-9766-B05B8C75972B}" type="presParOf" srcId="{07431256-3DFC-4047-A18D-A0991635CCAA}" destId="{569790A0-031C-4726-B61C-A46DF5342233}" srcOrd="3" destOrd="0" presId="urn:microsoft.com/office/officeart/2005/8/layout/hList1"/>
    <dgm:cxn modelId="{6E796A93-99E9-4F62-B9FA-590B1A4B59BC}" type="presParOf" srcId="{07431256-3DFC-4047-A18D-A0991635CCAA}" destId="{A9BA4151-B9C0-4A86-8536-2AB310B65BEB}" srcOrd="4" destOrd="0" presId="urn:microsoft.com/office/officeart/2005/8/layout/hList1"/>
    <dgm:cxn modelId="{5C925FA1-7D47-48BE-B947-DC2E7CCD52C4}" type="presParOf" srcId="{A9BA4151-B9C0-4A86-8536-2AB310B65BEB}" destId="{47076811-2338-4705-9665-197897BA2D48}" srcOrd="0" destOrd="0" presId="urn:microsoft.com/office/officeart/2005/8/layout/hList1"/>
    <dgm:cxn modelId="{6C5F4825-ECCF-47B1-9BC5-A90D01C00D01}"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5920C7CF-BDE3-44B7-9591-DC91765B9D66}">
      <dgm:prSet phldrT="[Text]"/>
      <dgm:spPr/>
      <dgm:t>
        <a:bodyPr/>
        <a:lstStyle/>
        <a:p>
          <a:r>
            <a:rPr lang="en-US" dirty="0" err="1" smtClean="0"/>
            <a:t>Periyodik</a:t>
          </a:r>
          <a:r>
            <a:rPr lang="en-US" dirty="0" smtClean="0"/>
            <a:t> </a:t>
          </a:r>
          <a:r>
            <a:rPr lang="en-US" dirty="0" err="1" smtClean="0"/>
            <a:t>değerlendirmeler</a:t>
          </a:r>
          <a:endParaRPr lang="en-US" dirty="0"/>
        </a:p>
      </dgm:t>
    </dgm:pt>
    <dgm:pt modelId="{31FC8A5B-71EF-46E7-BCED-889DE9B2B0D0}" type="parTrans" cxnId="{FA887BA3-FBA0-40CB-ABBA-51A8C41FA4AB}">
      <dgm:prSet/>
      <dgm:spPr/>
      <dgm:t>
        <a:bodyPr/>
        <a:lstStyle/>
        <a:p>
          <a:endParaRPr lang="en-US"/>
        </a:p>
      </dgm:t>
    </dgm:pt>
    <dgm:pt modelId="{BFA871AA-FF96-4E35-86A4-03849E9C085B}" type="sibTrans" cxnId="{FA887BA3-FBA0-40CB-ABBA-51A8C41FA4AB}">
      <dgm:prSet/>
      <dgm:spPr/>
      <dgm:t>
        <a:bodyPr/>
        <a:lstStyle/>
        <a:p>
          <a:endParaRPr lang="en-US"/>
        </a:p>
      </dgm:t>
    </dgm:pt>
    <dgm:pt modelId="{3A333ED3-A227-4F33-8ABE-FDF72092EBEB}">
      <dgm:prSet/>
      <dgm:spPr/>
      <dgm:t>
        <a:bodyPr/>
        <a:lstStyle/>
        <a:p>
          <a:r>
            <a:rPr lang="en-US" dirty="0" smtClean="0"/>
            <a:t>Gözlem/gözetim</a:t>
          </a:r>
        </a:p>
      </dgm:t>
    </dgm:pt>
    <dgm:pt modelId="{46BED758-F251-4DC7-B38C-4F81543CCB67}" type="parTrans" cxnId="{8D937554-4B15-46C4-AB19-200D653BE7CB}">
      <dgm:prSet/>
      <dgm:spPr/>
      <dgm:t>
        <a:bodyPr/>
        <a:lstStyle/>
        <a:p>
          <a:endParaRPr lang="en-US"/>
        </a:p>
      </dgm:t>
    </dgm:pt>
    <dgm:pt modelId="{7B95F2EE-1CD0-4D8B-BC49-CD55272A299A}" type="sibTrans" cxnId="{8D937554-4B15-46C4-AB19-200D653BE7CB}">
      <dgm:prSet/>
      <dgm:spPr/>
      <dgm:t>
        <a:bodyPr/>
        <a:lstStyle/>
        <a:p>
          <a:endParaRPr lang="en-US"/>
        </a:p>
      </dgm:t>
    </dgm:pt>
    <dgm:pt modelId="{7A8F8C83-BB3A-4C0D-A023-0FE15178E9CA}">
      <dgm:prSet/>
      <dgm:spPr/>
      <dgm:t>
        <a:bodyPr/>
        <a:lstStyle/>
        <a:p>
          <a:r>
            <a:rPr lang="en-US" dirty="0" smtClean="0"/>
            <a:t>Şikayetler</a:t>
          </a:r>
        </a:p>
      </dgm:t>
    </dgm:pt>
    <dgm:pt modelId="{B9F903BE-A009-4BBB-8AB8-6E23121AC65A}" type="parTrans" cxnId="{26CBC662-87AE-43D2-AB05-184B85BDA8C0}">
      <dgm:prSet/>
      <dgm:spPr/>
      <dgm:t>
        <a:bodyPr/>
        <a:lstStyle/>
        <a:p>
          <a:endParaRPr lang="en-US"/>
        </a:p>
      </dgm:t>
    </dgm:pt>
    <dgm:pt modelId="{A4818915-0F11-4711-9ABF-F0740FB62CB4}" type="sibTrans" cxnId="{26CBC662-87AE-43D2-AB05-184B85BDA8C0}">
      <dgm:prSet/>
      <dgm:spPr/>
      <dgm:t>
        <a:bodyPr/>
        <a:lstStyle/>
        <a:p>
          <a:endParaRPr lang="en-US"/>
        </a:p>
      </dgm:t>
    </dgm:pt>
    <dgm:pt modelId="{2BD0CB5F-E694-4A00-8DB4-150F843B5A11}">
      <dgm:prSet/>
      <dgm:spPr/>
      <dgm:t>
        <a:bodyPr/>
        <a:lstStyle/>
        <a:p>
          <a:r>
            <a:rPr lang="en-US" dirty="0" smtClean="0"/>
            <a:t>Öneriler</a:t>
          </a:r>
        </a:p>
      </dgm:t>
    </dgm:pt>
    <dgm:pt modelId="{2F6494B9-EB6B-4C0D-8A3E-63DE6A7F76D2}" type="parTrans" cxnId="{4C2449F5-F494-4030-A479-073D6E4180A8}">
      <dgm:prSet/>
      <dgm:spPr/>
      <dgm:t>
        <a:bodyPr/>
        <a:lstStyle/>
        <a:p>
          <a:endParaRPr lang="en-US"/>
        </a:p>
      </dgm:t>
    </dgm:pt>
    <dgm:pt modelId="{17FCCB4D-89D3-46EA-9151-8987655EFA93}" type="sibTrans" cxnId="{4C2449F5-F494-4030-A479-073D6E4180A8}">
      <dgm:prSet/>
      <dgm:spPr/>
      <dgm:t>
        <a:bodyPr/>
        <a:lstStyle/>
        <a:p>
          <a:endParaRPr lang="en-US"/>
        </a:p>
      </dgm:t>
    </dgm:pt>
    <dgm:pt modelId="{F62F325C-0ADB-4485-BBAE-85716439310F}">
      <dgm:prSet/>
      <dgm:spPr/>
      <dgm:t>
        <a:bodyPr/>
        <a:lstStyle/>
        <a:p>
          <a:r>
            <a:rPr lang="en-US" dirty="0" smtClean="0"/>
            <a:t>Uygunsuzluklar</a:t>
          </a:r>
        </a:p>
      </dgm:t>
    </dgm:pt>
    <dgm:pt modelId="{C698F36E-44A8-451B-A60F-914C88EB631D}" type="parTrans" cxnId="{158F5CF8-D39D-4396-82A6-058B25B8FAA6}">
      <dgm:prSet/>
      <dgm:spPr/>
      <dgm:t>
        <a:bodyPr/>
        <a:lstStyle/>
        <a:p>
          <a:endParaRPr lang="en-US"/>
        </a:p>
      </dgm:t>
    </dgm:pt>
    <dgm:pt modelId="{3ADD90E0-4A9C-437B-A46A-B5CB08EDE235}" type="sibTrans" cxnId="{158F5CF8-D39D-4396-82A6-058B25B8FAA6}">
      <dgm:prSet/>
      <dgm:spPr/>
      <dgm:t>
        <a:bodyPr/>
        <a:lstStyle/>
        <a:p>
          <a:endParaRPr lang="en-US"/>
        </a:p>
      </dgm:t>
    </dgm:pt>
    <dgm:pt modelId="{88D47986-EC41-4487-8887-0428C384CDAB}">
      <dgm:prSet/>
      <dgm:spPr/>
      <dgm:t>
        <a:bodyPr/>
        <a:lstStyle/>
        <a:p>
          <a:endParaRPr lang="en-US" dirty="0" smtClean="0"/>
        </a:p>
      </dgm:t>
    </dgm:pt>
    <dgm:pt modelId="{AEDC44E2-4244-4963-A420-D7772222EE8C}" type="parTrans" cxnId="{29D9BACD-6161-4445-A142-3B93ED921D1B}">
      <dgm:prSet/>
      <dgm:spPr/>
      <dgm:t>
        <a:bodyPr/>
        <a:lstStyle/>
        <a:p>
          <a:endParaRPr lang="en-US"/>
        </a:p>
      </dgm:t>
    </dgm:pt>
    <dgm:pt modelId="{3E2D41D1-8F23-4A4A-94FA-6B6273A2E817}" type="sibTrans" cxnId="{29D9BACD-6161-4445-A142-3B93ED921D1B}">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0" presStyleCnt="1">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0" presStyleCnt="1">
        <dgm:presLayoutVars>
          <dgm:bulletEnabled val="1"/>
        </dgm:presLayoutVars>
      </dgm:prSet>
      <dgm:spPr/>
      <dgm:t>
        <a:bodyPr/>
        <a:lstStyle/>
        <a:p>
          <a:endParaRPr lang="en-US"/>
        </a:p>
      </dgm:t>
    </dgm:pt>
  </dgm:ptLst>
  <dgm:cxnLst>
    <dgm:cxn modelId="{26F2CC84-DDD3-4F2F-9A02-30D2FD3E85AF}" type="presOf" srcId="{7A8F8C83-BB3A-4C0D-A023-0FE15178E9CA}" destId="{A9AFB589-4F47-4C1B-AC2C-B16DD0F91756}" srcOrd="0" destOrd="2" presId="urn:microsoft.com/office/officeart/2005/8/layout/hList1"/>
    <dgm:cxn modelId="{15CC3C21-A2B1-4E06-998F-346FBAAFFCA1}" srcId="{F3A2FFC7-F09C-4FB9-9C40-4BE9775CBF7F}" destId="{C66FCD37-231A-4C57-867B-B0CD860D1D4E}" srcOrd="0" destOrd="0" parTransId="{F9683286-ACB5-4E46-A387-EC698A407E87}" sibTransId="{647FAE1D-8CB7-47CB-9B87-AE2E2DA5007C}"/>
    <dgm:cxn modelId="{E2107C3D-E2BD-4F4F-ACEE-5F6E28094ADD}" type="presOf" srcId="{F3A2FFC7-F09C-4FB9-9C40-4BE9775CBF7F}" destId="{07431256-3DFC-4047-A18D-A0991635CCAA}" srcOrd="0" destOrd="0" presId="urn:microsoft.com/office/officeart/2005/8/layout/hList1"/>
    <dgm:cxn modelId="{0876FD67-784C-4663-ACC5-1BC336AA0808}" type="presOf" srcId="{5920C7CF-BDE3-44B7-9591-DC91765B9D66}" destId="{A9AFB589-4F47-4C1B-AC2C-B16DD0F91756}" srcOrd="0" destOrd="0" presId="urn:microsoft.com/office/officeart/2005/8/layout/hList1"/>
    <dgm:cxn modelId="{FA887BA3-FBA0-40CB-ABBA-51A8C41FA4AB}" srcId="{C66FCD37-231A-4C57-867B-B0CD860D1D4E}" destId="{5920C7CF-BDE3-44B7-9591-DC91765B9D66}" srcOrd="0" destOrd="0" parTransId="{31FC8A5B-71EF-46E7-BCED-889DE9B2B0D0}" sibTransId="{BFA871AA-FF96-4E35-86A4-03849E9C085B}"/>
    <dgm:cxn modelId="{45A11055-7DDC-4E15-9CEA-3CB61B9692C9}" type="presOf" srcId="{2BD0CB5F-E694-4A00-8DB4-150F843B5A11}" destId="{A9AFB589-4F47-4C1B-AC2C-B16DD0F91756}" srcOrd="0" destOrd="3" presId="urn:microsoft.com/office/officeart/2005/8/layout/hList1"/>
    <dgm:cxn modelId="{4C2449F5-F494-4030-A479-073D6E4180A8}" srcId="{C66FCD37-231A-4C57-867B-B0CD860D1D4E}" destId="{2BD0CB5F-E694-4A00-8DB4-150F843B5A11}" srcOrd="3" destOrd="0" parTransId="{2F6494B9-EB6B-4C0D-8A3E-63DE6A7F76D2}" sibTransId="{17FCCB4D-89D3-46EA-9151-8987655EFA93}"/>
    <dgm:cxn modelId="{F5B7107C-C255-4ED2-9CA1-2E4DD95C3342}" type="presOf" srcId="{88D47986-EC41-4487-8887-0428C384CDAB}" destId="{A9AFB589-4F47-4C1B-AC2C-B16DD0F91756}" srcOrd="0" destOrd="5" presId="urn:microsoft.com/office/officeart/2005/8/layout/hList1"/>
    <dgm:cxn modelId="{7BE2563F-A3B9-483D-9BD4-A99F8F227477}" type="presOf" srcId="{C66FCD37-231A-4C57-867B-B0CD860D1D4E}" destId="{7B8ECE76-F053-4347-8D51-BC786470DFE4}" srcOrd="0" destOrd="0" presId="urn:microsoft.com/office/officeart/2005/8/layout/hList1"/>
    <dgm:cxn modelId="{D3E63B0A-79AB-4B07-ABFE-BCAE982AA2EB}" type="presOf" srcId="{F62F325C-0ADB-4485-BBAE-85716439310F}" destId="{A9AFB589-4F47-4C1B-AC2C-B16DD0F91756}" srcOrd="0" destOrd="4" presId="urn:microsoft.com/office/officeart/2005/8/layout/hList1"/>
    <dgm:cxn modelId="{29D9BACD-6161-4445-A142-3B93ED921D1B}" srcId="{C66FCD37-231A-4C57-867B-B0CD860D1D4E}" destId="{88D47986-EC41-4487-8887-0428C384CDAB}" srcOrd="5" destOrd="0" parTransId="{AEDC44E2-4244-4963-A420-D7772222EE8C}" sibTransId="{3E2D41D1-8F23-4A4A-94FA-6B6273A2E817}"/>
    <dgm:cxn modelId="{4FE18318-2625-4233-980C-9FB9FBD48DC5}" type="presOf" srcId="{3A333ED3-A227-4F33-8ABE-FDF72092EBEB}" destId="{A9AFB589-4F47-4C1B-AC2C-B16DD0F91756}" srcOrd="0" destOrd="1" presId="urn:microsoft.com/office/officeart/2005/8/layout/hList1"/>
    <dgm:cxn modelId="{26CBC662-87AE-43D2-AB05-184B85BDA8C0}" srcId="{C66FCD37-231A-4C57-867B-B0CD860D1D4E}" destId="{7A8F8C83-BB3A-4C0D-A023-0FE15178E9CA}" srcOrd="2" destOrd="0" parTransId="{B9F903BE-A009-4BBB-8AB8-6E23121AC65A}" sibTransId="{A4818915-0F11-4711-9ABF-F0740FB62CB4}"/>
    <dgm:cxn modelId="{158F5CF8-D39D-4396-82A6-058B25B8FAA6}" srcId="{C66FCD37-231A-4C57-867B-B0CD860D1D4E}" destId="{F62F325C-0ADB-4485-BBAE-85716439310F}" srcOrd="4" destOrd="0" parTransId="{C698F36E-44A8-451B-A60F-914C88EB631D}" sibTransId="{3ADD90E0-4A9C-437B-A46A-B5CB08EDE235}"/>
    <dgm:cxn modelId="{8D937554-4B15-46C4-AB19-200D653BE7CB}" srcId="{C66FCD37-231A-4C57-867B-B0CD860D1D4E}" destId="{3A333ED3-A227-4F33-8ABE-FDF72092EBEB}" srcOrd="1" destOrd="0" parTransId="{46BED758-F251-4DC7-B38C-4F81543CCB67}" sibTransId="{7B95F2EE-1CD0-4D8B-BC49-CD55272A299A}"/>
    <dgm:cxn modelId="{96FC9E41-9C89-4780-8985-4BFBD28950BB}" type="presParOf" srcId="{07431256-3DFC-4047-A18D-A0991635CCAA}" destId="{0137255D-967D-493A-A4CB-974D79AEEFFE}" srcOrd="0" destOrd="0" presId="urn:microsoft.com/office/officeart/2005/8/layout/hList1"/>
    <dgm:cxn modelId="{09205BD1-98EB-40F7-94FF-19269799E7D4}" type="presParOf" srcId="{0137255D-967D-493A-A4CB-974D79AEEFFE}" destId="{7B8ECE76-F053-4347-8D51-BC786470DFE4}" srcOrd="0" destOrd="0" presId="urn:microsoft.com/office/officeart/2005/8/layout/hList1"/>
    <dgm:cxn modelId="{2677873C-307E-4AFA-9AD7-AABA75B35650}" type="presParOf" srcId="{0137255D-967D-493A-A4CB-974D79AEEFFE}" destId="{A9AFB589-4F47-4C1B-AC2C-B16DD0F9175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rgbClr val="333399"/>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5496A61A-8AD6-4011-9D58-3EF353A44BD8}" type="presOf" srcId="{118A2751-5F97-4D67-8096-2B36AF81136F}" destId="{A6897E93-E33B-478F-BB0E-51835618003A}"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BB9629E0-4DE8-4EC7-A7E8-39EDFCFACB5E}" type="presOf" srcId="{C38D5133-04FB-484E-9C2F-11FE3D75E8AB}" destId="{790C04BB-BE51-4C10-A22D-2B691A7087C7}" srcOrd="0" destOrd="0" presId="urn:microsoft.com/office/officeart/2005/8/layout/hList1"/>
    <dgm:cxn modelId="{A80BE3E3-6CD4-45CB-AA34-37F73E9DCCE7}" type="presOf" srcId="{32502A1B-5603-4778-8192-84CDEECB49D2}" destId="{4A59CDC8-6C52-4579-9A13-742555DEDB02}" srcOrd="0" destOrd="0" presId="urn:microsoft.com/office/officeart/2005/8/layout/hList1"/>
    <dgm:cxn modelId="{6428FCB3-914F-4353-915C-767316AFDE6E}" type="presOf" srcId="{C6FAB30E-B497-49C7-8A80-757F0027FA32}" destId="{DF89113A-73A9-4FB9-84E9-A3102A4DFD52}" srcOrd="0" destOrd="0" presId="urn:microsoft.com/office/officeart/2005/8/layout/hList1"/>
    <dgm:cxn modelId="{2E5356BE-9BCE-407B-96D0-5E24350D9148}" type="presOf" srcId="{78CC2C55-B216-435A-BB65-899A86335007}" destId="{D65CAA00-D1D4-441B-A126-AEDE377422C2}" srcOrd="0" destOrd="0" presId="urn:microsoft.com/office/officeart/2005/8/layout/hList1"/>
    <dgm:cxn modelId="{14FA3473-F44C-4FD9-BC90-DE5F684108D9}" type="presOf" srcId="{21B91B4A-F974-4B8B-B5CA-9E8C1D9848F5}" destId="{3335CF31-EC10-45E3-8844-21FBB127EAE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8F5B4FF9-1BD6-41A6-8193-682D2FA30E91}" type="presParOf" srcId="{4A59CDC8-6C52-4579-9A13-742555DEDB02}" destId="{2ADD4D11-FE2C-424A-AC3B-D0A032322F62}" srcOrd="0" destOrd="0" presId="urn:microsoft.com/office/officeart/2005/8/layout/hList1"/>
    <dgm:cxn modelId="{E1B42864-DC73-459F-A6CA-B6FDF7C0C134}" type="presParOf" srcId="{2ADD4D11-FE2C-424A-AC3B-D0A032322F62}" destId="{A6897E93-E33B-478F-BB0E-51835618003A}" srcOrd="0" destOrd="0" presId="urn:microsoft.com/office/officeart/2005/8/layout/hList1"/>
    <dgm:cxn modelId="{5C677FBA-AF76-4D02-A01D-025C301BD958}" type="presParOf" srcId="{2ADD4D11-FE2C-424A-AC3B-D0A032322F62}" destId="{92F1D55A-908E-47A9-A979-97CA3F17799D}" srcOrd="1" destOrd="0" presId="urn:microsoft.com/office/officeart/2005/8/layout/hList1"/>
    <dgm:cxn modelId="{A3F8BD38-B961-4A17-AB27-40BE805EE3E9}" type="presParOf" srcId="{4A59CDC8-6C52-4579-9A13-742555DEDB02}" destId="{2071B553-05F7-470D-952A-A8F663120304}" srcOrd="1" destOrd="0" presId="urn:microsoft.com/office/officeart/2005/8/layout/hList1"/>
    <dgm:cxn modelId="{DF1574CA-E5EB-4659-80F7-6BF9C2A95F89}" type="presParOf" srcId="{4A59CDC8-6C52-4579-9A13-742555DEDB02}" destId="{B67B05FB-9110-4D2D-AA93-1946284CE043}" srcOrd="2" destOrd="0" presId="urn:microsoft.com/office/officeart/2005/8/layout/hList1"/>
    <dgm:cxn modelId="{3937E715-3B41-4162-9091-49C8C03C998C}" type="presParOf" srcId="{B67B05FB-9110-4D2D-AA93-1946284CE043}" destId="{3335CF31-EC10-45E3-8844-21FBB127EAE7}" srcOrd="0" destOrd="0" presId="urn:microsoft.com/office/officeart/2005/8/layout/hList1"/>
    <dgm:cxn modelId="{0991A166-CC4F-4637-83FF-772481AFC534}" type="presParOf" srcId="{B67B05FB-9110-4D2D-AA93-1946284CE043}" destId="{863C5C5A-6FED-48E5-ADC0-68CF07368C39}" srcOrd="1" destOrd="0" presId="urn:microsoft.com/office/officeart/2005/8/layout/hList1"/>
    <dgm:cxn modelId="{986FE74A-D89C-4068-92EA-F2982981E259}" type="presParOf" srcId="{4A59CDC8-6C52-4579-9A13-742555DEDB02}" destId="{0D8CF739-32BC-404E-A436-9DFB7BD9341D}" srcOrd="3" destOrd="0" presId="urn:microsoft.com/office/officeart/2005/8/layout/hList1"/>
    <dgm:cxn modelId="{EFDAE457-613F-401F-87B5-BF8326D88977}" type="presParOf" srcId="{4A59CDC8-6C52-4579-9A13-742555DEDB02}" destId="{DA5621F6-8C21-49D1-9D89-9529E4EFEE6E}" srcOrd="4" destOrd="0" presId="urn:microsoft.com/office/officeart/2005/8/layout/hList1"/>
    <dgm:cxn modelId="{E7600D5C-F6E7-4579-8FCC-918DD2AD390C}" type="presParOf" srcId="{DA5621F6-8C21-49D1-9D89-9529E4EFEE6E}" destId="{DF89113A-73A9-4FB9-84E9-A3102A4DFD52}" srcOrd="0" destOrd="0" presId="urn:microsoft.com/office/officeart/2005/8/layout/hList1"/>
    <dgm:cxn modelId="{1584E4B0-E345-47A7-96CE-680980EA7793}" type="presParOf" srcId="{DA5621F6-8C21-49D1-9D89-9529E4EFEE6E}" destId="{646F145F-F1A7-44D8-BB63-F6CAEBF8BF3E}" srcOrd="1" destOrd="0" presId="urn:microsoft.com/office/officeart/2005/8/layout/hList1"/>
    <dgm:cxn modelId="{E813264A-4FF8-416F-A5C1-FD899D9EB8D7}" type="presParOf" srcId="{4A59CDC8-6C52-4579-9A13-742555DEDB02}" destId="{516AA955-4CAA-47C4-BCCE-8AD7C5C6A0D6}" srcOrd="5" destOrd="0" presId="urn:microsoft.com/office/officeart/2005/8/layout/hList1"/>
    <dgm:cxn modelId="{7EF88120-9A30-482C-B147-0072DF2AEE8B}" type="presParOf" srcId="{4A59CDC8-6C52-4579-9A13-742555DEDB02}" destId="{1D4B7B80-72D4-423B-A94A-F3F592847C56}" srcOrd="6" destOrd="0" presId="urn:microsoft.com/office/officeart/2005/8/layout/hList1"/>
    <dgm:cxn modelId="{F60A0359-DB36-4323-AA05-6B18664B3C35}" type="presParOf" srcId="{1D4B7B80-72D4-423B-A94A-F3F592847C56}" destId="{790C04BB-BE51-4C10-A22D-2B691A7087C7}" srcOrd="0" destOrd="0" presId="urn:microsoft.com/office/officeart/2005/8/layout/hList1"/>
    <dgm:cxn modelId="{1427D996-99E3-41B5-80CD-8A15337CA175}" type="presParOf" srcId="{1D4B7B80-72D4-423B-A94A-F3F592847C56}" destId="{CB93CD10-AB49-4273-86BB-B87C9A3A152F}" srcOrd="1" destOrd="0" presId="urn:microsoft.com/office/officeart/2005/8/layout/hList1"/>
    <dgm:cxn modelId="{79C73ADC-09FB-402E-9448-889470118781}" type="presParOf" srcId="{4A59CDC8-6C52-4579-9A13-742555DEDB02}" destId="{64C813E8-2D2F-4FEB-A35F-2EDE8F91AEE7}" srcOrd="7" destOrd="0" presId="urn:microsoft.com/office/officeart/2005/8/layout/hList1"/>
    <dgm:cxn modelId="{9E0BE4B2-B409-4E30-A348-F011D83EB82B}" type="presParOf" srcId="{4A59CDC8-6C52-4579-9A13-742555DEDB02}" destId="{867F4077-5AF3-497F-AE62-53AA8AD9360C}" srcOrd="8" destOrd="0" presId="urn:microsoft.com/office/officeart/2005/8/layout/hList1"/>
    <dgm:cxn modelId="{B6AA58E5-A2F2-40BF-8CFC-8E4C47A768A1}" type="presParOf" srcId="{867F4077-5AF3-497F-AE62-53AA8AD9360C}" destId="{D65CAA00-D1D4-441B-A126-AEDE377422C2}" srcOrd="0" destOrd="0" presId="urn:microsoft.com/office/officeart/2005/8/layout/hList1"/>
    <dgm:cxn modelId="{2256CD34-495E-4486-9A75-2B21CF699F69}"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en-US" smtClean="0"/>
            <a:t>Periyodik değerlendirmelerin sonuçları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0B9CC179-244D-4E26-8691-A1F2A6359A60}">
      <dgm:prSet/>
      <dgm:spPr/>
      <dgm:t>
        <a:bodyPr/>
        <a:lstStyle/>
        <a:p>
          <a:r>
            <a:rPr lang="en-US" dirty="0" smtClean="0"/>
            <a:t>Gözlem/gözetim kayıtları</a:t>
          </a:r>
        </a:p>
      </dgm:t>
    </dgm:pt>
    <dgm:pt modelId="{9A9B1256-7135-4117-824E-5A2E417B41BF}" type="parTrans" cxnId="{6D74825E-2507-4D50-B775-37AF45D5F434}">
      <dgm:prSet/>
      <dgm:spPr/>
      <dgm:t>
        <a:bodyPr/>
        <a:lstStyle/>
        <a:p>
          <a:endParaRPr lang="en-US"/>
        </a:p>
      </dgm:t>
    </dgm:pt>
    <dgm:pt modelId="{741B9ECC-33F2-4B9A-AD1C-47250AFE0030}" type="sibTrans" cxnId="{6D74825E-2507-4D50-B775-37AF45D5F434}">
      <dgm:prSet/>
      <dgm:spPr/>
      <dgm:t>
        <a:bodyPr/>
        <a:lstStyle/>
        <a:p>
          <a:endParaRPr lang="en-US"/>
        </a:p>
      </dgm:t>
    </dgm:pt>
    <dgm:pt modelId="{596FBCEA-ED81-464F-93DB-ED13AD2CF39C}">
      <dgm:prSet/>
      <dgm:spPr/>
      <dgm:t>
        <a:bodyPr/>
        <a:lstStyle/>
        <a:p>
          <a:r>
            <a:rPr lang="en-US" dirty="0" smtClean="0"/>
            <a:t>Şikayetlerin değerlendirme sonuçları</a:t>
          </a:r>
        </a:p>
      </dgm:t>
    </dgm:pt>
    <dgm:pt modelId="{E9729725-D420-43C6-9307-77366460AE8A}" type="parTrans" cxnId="{06E8A65B-1BF0-425A-BE8E-6E12C7D36FE7}">
      <dgm:prSet/>
      <dgm:spPr/>
      <dgm:t>
        <a:bodyPr/>
        <a:lstStyle/>
        <a:p>
          <a:endParaRPr lang="en-US"/>
        </a:p>
      </dgm:t>
    </dgm:pt>
    <dgm:pt modelId="{2CEF1FC2-C3D9-4502-BBB1-4ED30E41B60B}" type="sibTrans" cxnId="{06E8A65B-1BF0-425A-BE8E-6E12C7D36FE7}">
      <dgm:prSet/>
      <dgm:spPr/>
      <dgm:t>
        <a:bodyPr/>
        <a:lstStyle/>
        <a:p>
          <a:endParaRPr lang="en-US"/>
        </a:p>
      </dgm:t>
    </dgm:pt>
    <dgm:pt modelId="{3354B5BA-230C-422F-B964-6B619126D0CE}">
      <dgm:prSet/>
      <dgm:spPr/>
      <dgm:t>
        <a:bodyPr/>
        <a:lstStyle/>
        <a:p>
          <a:r>
            <a:rPr lang="en-US" dirty="0" smtClean="0"/>
            <a:t>Önerilerin değerlendirilmesi sonuçları</a:t>
          </a:r>
        </a:p>
      </dgm:t>
    </dgm:pt>
    <dgm:pt modelId="{03E6CDAE-42A2-42DB-A011-0BB998ACDDD0}" type="parTrans" cxnId="{80FB4C7B-454F-4CA1-A8D7-0DD10BC9A3F5}">
      <dgm:prSet/>
      <dgm:spPr/>
      <dgm:t>
        <a:bodyPr/>
        <a:lstStyle/>
        <a:p>
          <a:endParaRPr lang="en-US"/>
        </a:p>
      </dgm:t>
    </dgm:pt>
    <dgm:pt modelId="{B4E9F840-B248-4D90-8039-89FFCF900876}" type="sibTrans" cxnId="{80FB4C7B-454F-4CA1-A8D7-0DD10BC9A3F5}">
      <dgm:prSet/>
      <dgm:spPr/>
      <dgm:t>
        <a:bodyPr/>
        <a:lstStyle/>
        <a:p>
          <a:endParaRPr lang="en-US"/>
        </a:p>
      </dgm:t>
    </dgm:pt>
    <dgm:pt modelId="{B5C55F2A-F3B5-4DCE-ABB2-E4183D7DC0F9}">
      <dgm:prSet/>
      <dgm:spPr/>
      <dgm:t>
        <a:bodyPr/>
        <a:lstStyle/>
        <a:p>
          <a:r>
            <a:rPr lang="en-US" dirty="0" smtClean="0"/>
            <a:t>Uygunsuzlukların değerlendirilmesi sonuçları</a:t>
          </a:r>
        </a:p>
      </dgm:t>
    </dgm:pt>
    <dgm:pt modelId="{2C684C3F-9A14-4497-80EF-7ED8785C1E18}" type="parTrans" cxnId="{E14D306A-4B62-42BB-85CF-3A2BCEEC6C2C}">
      <dgm:prSet/>
      <dgm:spPr/>
      <dgm:t>
        <a:bodyPr/>
        <a:lstStyle/>
        <a:p>
          <a:endParaRPr lang="en-US"/>
        </a:p>
      </dgm:t>
    </dgm:pt>
    <dgm:pt modelId="{33C33022-B128-47CE-A8BE-7735B40C1CFC}" type="sibTrans" cxnId="{E14D306A-4B62-42BB-85CF-3A2BCEEC6C2C}">
      <dgm:prSet/>
      <dgm:spPr/>
      <dgm:t>
        <a:bodyPr/>
        <a:lstStyle/>
        <a:p>
          <a:endParaRPr lang="en-US"/>
        </a:p>
      </dgm:t>
    </dgm:pt>
    <dgm:pt modelId="{3A617E87-EEBD-4559-A6DA-555AD609F9C2}">
      <dgm:prSet/>
      <dgm:spPr/>
      <dgm:t>
        <a:bodyPr/>
        <a:lstStyle/>
        <a:p>
          <a:endParaRPr lang="en-US" dirty="0" smtClean="0"/>
        </a:p>
      </dgm:t>
    </dgm:pt>
    <dgm:pt modelId="{FC1C0AEE-E559-4B99-8E1D-0E000D348922}" type="parTrans" cxnId="{40717679-71D0-4BD8-A799-AA9BBE69F08E}">
      <dgm:prSet/>
      <dgm:spPr/>
      <dgm:t>
        <a:bodyPr/>
        <a:lstStyle/>
        <a:p>
          <a:endParaRPr lang="en-US"/>
        </a:p>
      </dgm:t>
    </dgm:pt>
    <dgm:pt modelId="{C1EA8E8C-30F9-4DAA-8759-1E7E74C70804}" type="sibTrans" cxnId="{40717679-71D0-4BD8-A799-AA9BBE69F08E}">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0" presStyleCnt="1">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0" presStyleCnt="1">
        <dgm:presLayoutVars>
          <dgm:bulletEnabled val="1"/>
        </dgm:presLayoutVars>
      </dgm:prSet>
      <dgm:spPr/>
      <dgm:t>
        <a:bodyPr/>
        <a:lstStyle/>
        <a:p>
          <a:endParaRPr lang="en-US"/>
        </a:p>
      </dgm:t>
    </dgm:pt>
  </dgm:ptLst>
  <dgm:cxnLst>
    <dgm:cxn modelId="{DC46991A-8419-4DF6-B62A-338AE65E1051}" type="presOf" srcId="{9C797897-6C7A-4BEE-B918-D014BA0FEA05}" destId="{35767259-8857-417F-AA1B-F5BD90F6AD6D}" srcOrd="0" destOrd="0" presId="urn:microsoft.com/office/officeart/2005/8/layout/hList1"/>
    <dgm:cxn modelId="{0707582C-B12E-4E2D-AB25-0C696BE034E2}" type="presOf" srcId="{F3A2FFC7-F09C-4FB9-9C40-4BE9775CBF7F}" destId="{07431256-3DFC-4047-A18D-A0991635CCAA}" srcOrd="0" destOrd="0" presId="urn:microsoft.com/office/officeart/2005/8/layout/hList1"/>
    <dgm:cxn modelId="{05AA3F96-2BFB-4571-BBBC-9839068BB4F0}" type="presOf" srcId="{0B9CC179-244D-4E26-8691-A1F2A6359A60}" destId="{35767259-8857-417F-AA1B-F5BD90F6AD6D}" srcOrd="0" destOrd="1" presId="urn:microsoft.com/office/officeart/2005/8/layout/hList1"/>
    <dgm:cxn modelId="{FAFE265E-8CB0-4B00-8453-5B794331C5E1}" type="presOf" srcId="{B5C55F2A-F3B5-4DCE-ABB2-E4183D7DC0F9}" destId="{35767259-8857-417F-AA1B-F5BD90F6AD6D}" srcOrd="0" destOrd="4" presId="urn:microsoft.com/office/officeart/2005/8/layout/hList1"/>
    <dgm:cxn modelId="{E14D306A-4B62-42BB-85CF-3A2BCEEC6C2C}" srcId="{A2B3F28E-191D-483A-BFCE-61AA68817BBE}" destId="{B5C55F2A-F3B5-4DCE-ABB2-E4183D7DC0F9}" srcOrd="4" destOrd="0" parTransId="{2C684C3F-9A14-4497-80EF-7ED8785C1E18}" sibTransId="{33C33022-B128-47CE-A8BE-7735B40C1CFC}"/>
    <dgm:cxn modelId="{0B68944D-D514-4BE4-8CF7-AC087B2DDE41}" type="presOf" srcId="{3354B5BA-230C-422F-B964-6B619126D0CE}" destId="{35767259-8857-417F-AA1B-F5BD90F6AD6D}" srcOrd="0" destOrd="3" presId="urn:microsoft.com/office/officeart/2005/8/layout/hList1"/>
    <dgm:cxn modelId="{E3D76617-90A4-4232-8327-9CE7405C0AB5}" type="presOf" srcId="{3A617E87-EEBD-4559-A6DA-555AD609F9C2}" destId="{35767259-8857-417F-AA1B-F5BD90F6AD6D}" srcOrd="0" destOrd="5" presId="urn:microsoft.com/office/officeart/2005/8/layout/hList1"/>
    <dgm:cxn modelId="{56C6E046-89FE-4B57-A9C6-89D0E53FC205}" srcId="{A2B3F28E-191D-483A-BFCE-61AA68817BBE}" destId="{9C797897-6C7A-4BEE-B918-D014BA0FEA05}" srcOrd="0" destOrd="0" parTransId="{60124E73-DF3E-4594-852B-556F0CF8DFCB}" sibTransId="{114A9D09-81FA-4B53-AD19-92E85CE71DF2}"/>
    <dgm:cxn modelId="{6D74825E-2507-4D50-B775-37AF45D5F434}" srcId="{A2B3F28E-191D-483A-BFCE-61AA68817BBE}" destId="{0B9CC179-244D-4E26-8691-A1F2A6359A60}" srcOrd="1" destOrd="0" parTransId="{9A9B1256-7135-4117-824E-5A2E417B41BF}" sibTransId="{741B9ECC-33F2-4B9A-AD1C-47250AFE0030}"/>
    <dgm:cxn modelId="{228D3DF7-81BD-467A-85C4-0EDAB9A876AB}" type="presOf" srcId="{596FBCEA-ED81-464F-93DB-ED13AD2CF39C}" destId="{35767259-8857-417F-AA1B-F5BD90F6AD6D}" srcOrd="0" destOrd="2" presId="urn:microsoft.com/office/officeart/2005/8/layout/hList1"/>
    <dgm:cxn modelId="{F601E0D1-7FA6-4B9F-A196-422DEBFB4563}" srcId="{F3A2FFC7-F09C-4FB9-9C40-4BE9775CBF7F}" destId="{A2B3F28E-191D-483A-BFCE-61AA68817BBE}" srcOrd="0" destOrd="0" parTransId="{103E05EA-6869-40B0-8F57-2E5A26856D82}" sibTransId="{CD5C623E-5A58-4E82-B0F7-F8796BAAB738}"/>
    <dgm:cxn modelId="{06E8A65B-1BF0-425A-BE8E-6E12C7D36FE7}" srcId="{A2B3F28E-191D-483A-BFCE-61AA68817BBE}" destId="{596FBCEA-ED81-464F-93DB-ED13AD2CF39C}" srcOrd="2" destOrd="0" parTransId="{E9729725-D420-43C6-9307-77366460AE8A}" sibTransId="{2CEF1FC2-C3D9-4502-BBB1-4ED30E41B60B}"/>
    <dgm:cxn modelId="{80FB4C7B-454F-4CA1-A8D7-0DD10BC9A3F5}" srcId="{A2B3F28E-191D-483A-BFCE-61AA68817BBE}" destId="{3354B5BA-230C-422F-B964-6B619126D0CE}" srcOrd="3" destOrd="0" parTransId="{03E6CDAE-42A2-42DB-A011-0BB998ACDDD0}" sibTransId="{B4E9F840-B248-4D90-8039-89FFCF900876}"/>
    <dgm:cxn modelId="{40717679-71D0-4BD8-A799-AA9BBE69F08E}" srcId="{A2B3F28E-191D-483A-BFCE-61AA68817BBE}" destId="{3A617E87-EEBD-4559-A6DA-555AD609F9C2}" srcOrd="5" destOrd="0" parTransId="{FC1C0AEE-E559-4B99-8E1D-0E000D348922}" sibTransId="{C1EA8E8C-30F9-4DAA-8759-1E7E74C70804}"/>
    <dgm:cxn modelId="{BBB2DD3F-C2BA-4F1C-957A-7761B5554867}" type="presOf" srcId="{A2B3F28E-191D-483A-BFCE-61AA68817BBE}" destId="{47076811-2338-4705-9665-197897BA2D48}" srcOrd="0" destOrd="0" presId="urn:microsoft.com/office/officeart/2005/8/layout/hList1"/>
    <dgm:cxn modelId="{D6BF2BFB-6E64-41DA-826A-0278F5E98A02}" type="presParOf" srcId="{07431256-3DFC-4047-A18D-A0991635CCAA}" destId="{A9BA4151-B9C0-4A86-8536-2AB310B65BEB}" srcOrd="0" destOrd="0" presId="urn:microsoft.com/office/officeart/2005/8/layout/hList1"/>
    <dgm:cxn modelId="{CE39C05F-6253-4F82-B4D1-FF4E07C1F9F3}" type="presParOf" srcId="{A9BA4151-B9C0-4A86-8536-2AB310B65BEB}" destId="{47076811-2338-4705-9665-197897BA2D48}" srcOrd="0" destOrd="0" presId="urn:microsoft.com/office/officeart/2005/8/layout/hList1"/>
    <dgm:cxn modelId="{5F81667D-19EC-4902-B5CF-B90BE4400FB3}"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rgbClr val="333399"/>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C3C6537C-B87A-4B19-8E27-20FCBDBA97AE}" type="presOf" srcId="{78CC2C55-B216-435A-BB65-899A86335007}" destId="{D65CAA00-D1D4-441B-A126-AEDE377422C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A8E1B04D-4C83-48CB-9548-43879DFCD5B6}" type="presOf" srcId="{C38D5133-04FB-484E-9C2F-11FE3D75E8AB}" destId="{790C04BB-BE51-4C10-A22D-2B691A7087C7}"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C5242715-B132-4F7A-8873-B0B807BE394E}" type="presOf" srcId="{118A2751-5F97-4D67-8096-2B36AF81136F}" destId="{A6897E93-E33B-478F-BB0E-51835618003A}" srcOrd="0" destOrd="0"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5C4FC7EA-7D78-428A-BF04-67AA696F25E1}" type="presOf" srcId="{C6FAB30E-B497-49C7-8A80-757F0027FA32}" destId="{DF89113A-73A9-4FB9-84E9-A3102A4DFD52}" srcOrd="0" destOrd="0" presId="urn:microsoft.com/office/officeart/2005/8/layout/hList1"/>
    <dgm:cxn modelId="{7AFE304B-C803-4AB5-A63D-D5A8650DA01A}" type="presOf" srcId="{32502A1B-5603-4778-8192-84CDEECB49D2}" destId="{4A59CDC8-6C52-4579-9A13-742555DEDB02}" srcOrd="0" destOrd="0" presId="urn:microsoft.com/office/officeart/2005/8/layout/hList1"/>
    <dgm:cxn modelId="{0E4A78AE-B41F-4094-9EEA-8804C6DE7ACD}" type="presOf" srcId="{21B91B4A-F974-4B8B-B5CA-9E8C1D9848F5}" destId="{3335CF31-EC10-45E3-8844-21FBB127EAE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41ABE6DB-6822-482C-9BF6-88C6762B3184}" type="presParOf" srcId="{4A59CDC8-6C52-4579-9A13-742555DEDB02}" destId="{2ADD4D11-FE2C-424A-AC3B-D0A032322F62}" srcOrd="0" destOrd="0" presId="urn:microsoft.com/office/officeart/2005/8/layout/hList1"/>
    <dgm:cxn modelId="{67E49126-F916-4ACD-8A6E-F8574CA7DB51}" type="presParOf" srcId="{2ADD4D11-FE2C-424A-AC3B-D0A032322F62}" destId="{A6897E93-E33B-478F-BB0E-51835618003A}" srcOrd="0" destOrd="0" presId="urn:microsoft.com/office/officeart/2005/8/layout/hList1"/>
    <dgm:cxn modelId="{31525D75-B7B9-4E76-AED6-B10DBB4F6A1E}" type="presParOf" srcId="{2ADD4D11-FE2C-424A-AC3B-D0A032322F62}" destId="{92F1D55A-908E-47A9-A979-97CA3F17799D}" srcOrd="1" destOrd="0" presId="urn:microsoft.com/office/officeart/2005/8/layout/hList1"/>
    <dgm:cxn modelId="{D4EAB49D-BA06-4310-B521-04C5D3304557}" type="presParOf" srcId="{4A59CDC8-6C52-4579-9A13-742555DEDB02}" destId="{2071B553-05F7-470D-952A-A8F663120304}" srcOrd="1" destOrd="0" presId="urn:microsoft.com/office/officeart/2005/8/layout/hList1"/>
    <dgm:cxn modelId="{9F10113F-9484-47FC-916B-1CDE77D3136D}" type="presParOf" srcId="{4A59CDC8-6C52-4579-9A13-742555DEDB02}" destId="{B67B05FB-9110-4D2D-AA93-1946284CE043}" srcOrd="2" destOrd="0" presId="urn:microsoft.com/office/officeart/2005/8/layout/hList1"/>
    <dgm:cxn modelId="{BD254559-439A-4E34-91B3-CA63FAB0AF3B}" type="presParOf" srcId="{B67B05FB-9110-4D2D-AA93-1946284CE043}" destId="{3335CF31-EC10-45E3-8844-21FBB127EAE7}" srcOrd="0" destOrd="0" presId="urn:microsoft.com/office/officeart/2005/8/layout/hList1"/>
    <dgm:cxn modelId="{08C884D0-6DDA-4049-B390-4551963F4253}" type="presParOf" srcId="{B67B05FB-9110-4D2D-AA93-1946284CE043}" destId="{863C5C5A-6FED-48E5-ADC0-68CF07368C39}" srcOrd="1" destOrd="0" presId="urn:microsoft.com/office/officeart/2005/8/layout/hList1"/>
    <dgm:cxn modelId="{ABFB85D5-0DC3-415E-8A0B-03508A342EAD}" type="presParOf" srcId="{4A59CDC8-6C52-4579-9A13-742555DEDB02}" destId="{0D8CF739-32BC-404E-A436-9DFB7BD9341D}" srcOrd="3" destOrd="0" presId="urn:microsoft.com/office/officeart/2005/8/layout/hList1"/>
    <dgm:cxn modelId="{87EDB68C-F191-49ED-A92F-B661ED035260}" type="presParOf" srcId="{4A59CDC8-6C52-4579-9A13-742555DEDB02}" destId="{DA5621F6-8C21-49D1-9D89-9529E4EFEE6E}" srcOrd="4" destOrd="0" presId="urn:microsoft.com/office/officeart/2005/8/layout/hList1"/>
    <dgm:cxn modelId="{574F8207-6856-43F4-BB0C-9CB6643F112A}" type="presParOf" srcId="{DA5621F6-8C21-49D1-9D89-9529E4EFEE6E}" destId="{DF89113A-73A9-4FB9-84E9-A3102A4DFD52}" srcOrd="0" destOrd="0" presId="urn:microsoft.com/office/officeart/2005/8/layout/hList1"/>
    <dgm:cxn modelId="{727566E9-D9FB-45C9-BB3E-E73DE0F74965}" type="presParOf" srcId="{DA5621F6-8C21-49D1-9D89-9529E4EFEE6E}" destId="{646F145F-F1A7-44D8-BB63-F6CAEBF8BF3E}" srcOrd="1" destOrd="0" presId="urn:microsoft.com/office/officeart/2005/8/layout/hList1"/>
    <dgm:cxn modelId="{E6E6AFD7-4AE4-4E69-95E6-0BB2C543A465}" type="presParOf" srcId="{4A59CDC8-6C52-4579-9A13-742555DEDB02}" destId="{516AA955-4CAA-47C4-BCCE-8AD7C5C6A0D6}" srcOrd="5" destOrd="0" presId="urn:microsoft.com/office/officeart/2005/8/layout/hList1"/>
    <dgm:cxn modelId="{DDB6E758-6396-4070-B58C-898EDD995807}" type="presParOf" srcId="{4A59CDC8-6C52-4579-9A13-742555DEDB02}" destId="{1D4B7B80-72D4-423B-A94A-F3F592847C56}" srcOrd="6" destOrd="0" presId="urn:microsoft.com/office/officeart/2005/8/layout/hList1"/>
    <dgm:cxn modelId="{F30297B7-1A4A-47BE-8183-64488B7F4C70}" type="presParOf" srcId="{1D4B7B80-72D4-423B-A94A-F3F592847C56}" destId="{790C04BB-BE51-4C10-A22D-2B691A7087C7}" srcOrd="0" destOrd="0" presId="urn:microsoft.com/office/officeart/2005/8/layout/hList1"/>
    <dgm:cxn modelId="{8C89C6BA-28C1-49B9-85B2-3166F078C488}" type="presParOf" srcId="{1D4B7B80-72D4-423B-A94A-F3F592847C56}" destId="{CB93CD10-AB49-4273-86BB-B87C9A3A152F}" srcOrd="1" destOrd="0" presId="urn:microsoft.com/office/officeart/2005/8/layout/hList1"/>
    <dgm:cxn modelId="{FE86B43D-3AB3-42A6-BB90-69F1AE4B0F1D}" type="presParOf" srcId="{4A59CDC8-6C52-4579-9A13-742555DEDB02}" destId="{64C813E8-2D2F-4FEB-A35F-2EDE8F91AEE7}" srcOrd="7" destOrd="0" presId="urn:microsoft.com/office/officeart/2005/8/layout/hList1"/>
    <dgm:cxn modelId="{2211C644-310A-40C6-9A27-2C11A09AAAC0}" type="presParOf" srcId="{4A59CDC8-6C52-4579-9A13-742555DEDB02}" destId="{867F4077-5AF3-497F-AE62-53AA8AD9360C}" srcOrd="8" destOrd="0" presId="urn:microsoft.com/office/officeart/2005/8/layout/hList1"/>
    <dgm:cxn modelId="{39B87CA9-ED9A-477A-A90B-592BA3E5C680}" type="presParOf" srcId="{867F4077-5AF3-497F-AE62-53AA8AD9360C}" destId="{D65CAA00-D1D4-441B-A126-AEDE377422C2}" srcOrd="0" destOrd="0" presId="urn:microsoft.com/office/officeart/2005/8/layout/hList1"/>
    <dgm:cxn modelId="{E8A6E6C7-5EE9-4F7B-8ACF-60EC5772D6F9}"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rgbClr val="333399"/>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AD4BE382-4C22-45F1-B3B8-459144FE91FA}" srcId="{32502A1B-5603-4778-8192-84CDEECB49D2}" destId="{118A2751-5F97-4D67-8096-2B36AF81136F}" srcOrd="0" destOrd="0" parTransId="{5EAD1C3C-930D-4E23-B4ED-7EDC5382A2DC}" sibTransId="{F716E2E4-98F7-4529-861C-4A5C8C269396}"/>
    <dgm:cxn modelId="{2475F770-221D-4811-A3BD-B7B37BD852B8}" type="presOf" srcId="{21B91B4A-F974-4B8B-B5CA-9E8C1D9848F5}" destId="{3335CF31-EC10-45E3-8844-21FBB127EAE7}"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05D43004-E231-43CA-A067-A8E028528BA7}" type="presOf" srcId="{78CC2C55-B216-435A-BB65-899A86335007}" destId="{D65CAA00-D1D4-441B-A126-AEDE377422C2}" srcOrd="0" destOrd="0" presId="urn:microsoft.com/office/officeart/2005/8/layout/hList1"/>
    <dgm:cxn modelId="{45D3C787-EA58-4AF1-A521-6E56A18AD6A8}" type="presOf" srcId="{C38D5133-04FB-484E-9C2F-11FE3D75E8AB}" destId="{790C04BB-BE51-4C10-A22D-2B691A7087C7}" srcOrd="0" destOrd="0" presId="urn:microsoft.com/office/officeart/2005/8/layout/hList1"/>
    <dgm:cxn modelId="{8722F962-1BEA-48B1-8D40-8F70CC069A1F}" type="presOf" srcId="{32502A1B-5603-4778-8192-84CDEECB49D2}" destId="{4A59CDC8-6C52-4579-9A13-742555DEDB02}" srcOrd="0" destOrd="0" presId="urn:microsoft.com/office/officeart/2005/8/layout/hList1"/>
    <dgm:cxn modelId="{DEDB14F5-E78E-42C1-A459-DBA599C6DC85}" type="presOf" srcId="{C6FAB30E-B497-49C7-8A80-757F0027FA32}" destId="{DF89113A-73A9-4FB9-84E9-A3102A4DFD5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697EE6C1-241C-445F-AD61-6730805BE0FF}" type="presOf" srcId="{118A2751-5F97-4D67-8096-2B36AF81136F}" destId="{A6897E93-E33B-478F-BB0E-51835618003A}" srcOrd="0" destOrd="0" presId="urn:microsoft.com/office/officeart/2005/8/layout/hList1"/>
    <dgm:cxn modelId="{7724C5C8-4030-48E1-A034-5E8ABAA79B14}" type="presParOf" srcId="{4A59CDC8-6C52-4579-9A13-742555DEDB02}" destId="{2ADD4D11-FE2C-424A-AC3B-D0A032322F62}" srcOrd="0" destOrd="0" presId="urn:microsoft.com/office/officeart/2005/8/layout/hList1"/>
    <dgm:cxn modelId="{34EA09D9-CDC1-4242-B5DB-59120DB4507F}" type="presParOf" srcId="{2ADD4D11-FE2C-424A-AC3B-D0A032322F62}" destId="{A6897E93-E33B-478F-BB0E-51835618003A}" srcOrd="0" destOrd="0" presId="urn:microsoft.com/office/officeart/2005/8/layout/hList1"/>
    <dgm:cxn modelId="{9C83A7DC-1316-4126-86BE-3ECDC1390D5A}" type="presParOf" srcId="{2ADD4D11-FE2C-424A-AC3B-D0A032322F62}" destId="{92F1D55A-908E-47A9-A979-97CA3F17799D}" srcOrd="1" destOrd="0" presId="urn:microsoft.com/office/officeart/2005/8/layout/hList1"/>
    <dgm:cxn modelId="{B7312155-D696-4BF4-8D9B-B1303663EA1A}" type="presParOf" srcId="{4A59CDC8-6C52-4579-9A13-742555DEDB02}" destId="{2071B553-05F7-470D-952A-A8F663120304}" srcOrd="1" destOrd="0" presId="urn:microsoft.com/office/officeart/2005/8/layout/hList1"/>
    <dgm:cxn modelId="{25CAA00C-C1BC-4A2D-ADA6-3E41FBC229A6}" type="presParOf" srcId="{4A59CDC8-6C52-4579-9A13-742555DEDB02}" destId="{B67B05FB-9110-4D2D-AA93-1946284CE043}" srcOrd="2" destOrd="0" presId="urn:microsoft.com/office/officeart/2005/8/layout/hList1"/>
    <dgm:cxn modelId="{4BF3B253-4A48-4A4C-A6AE-3178C3C460F9}" type="presParOf" srcId="{B67B05FB-9110-4D2D-AA93-1946284CE043}" destId="{3335CF31-EC10-45E3-8844-21FBB127EAE7}" srcOrd="0" destOrd="0" presId="urn:microsoft.com/office/officeart/2005/8/layout/hList1"/>
    <dgm:cxn modelId="{71EEC596-745D-4C93-83D4-4EC1C7489024}" type="presParOf" srcId="{B67B05FB-9110-4D2D-AA93-1946284CE043}" destId="{863C5C5A-6FED-48E5-ADC0-68CF07368C39}" srcOrd="1" destOrd="0" presId="urn:microsoft.com/office/officeart/2005/8/layout/hList1"/>
    <dgm:cxn modelId="{85AB4E1A-D877-47D6-B6A8-C4010A2BE361}" type="presParOf" srcId="{4A59CDC8-6C52-4579-9A13-742555DEDB02}" destId="{0D8CF739-32BC-404E-A436-9DFB7BD9341D}" srcOrd="3" destOrd="0" presId="urn:microsoft.com/office/officeart/2005/8/layout/hList1"/>
    <dgm:cxn modelId="{108B91EA-5F5B-479F-B021-9C8DBB7442D6}" type="presParOf" srcId="{4A59CDC8-6C52-4579-9A13-742555DEDB02}" destId="{DA5621F6-8C21-49D1-9D89-9529E4EFEE6E}" srcOrd="4" destOrd="0" presId="urn:microsoft.com/office/officeart/2005/8/layout/hList1"/>
    <dgm:cxn modelId="{85A21D9A-D66B-4D78-B39F-1DADDDE383A7}" type="presParOf" srcId="{DA5621F6-8C21-49D1-9D89-9529E4EFEE6E}" destId="{DF89113A-73A9-4FB9-84E9-A3102A4DFD52}" srcOrd="0" destOrd="0" presId="urn:microsoft.com/office/officeart/2005/8/layout/hList1"/>
    <dgm:cxn modelId="{80248565-C2BB-4A24-8C88-2F8516997F61}" type="presParOf" srcId="{DA5621F6-8C21-49D1-9D89-9529E4EFEE6E}" destId="{646F145F-F1A7-44D8-BB63-F6CAEBF8BF3E}" srcOrd="1" destOrd="0" presId="urn:microsoft.com/office/officeart/2005/8/layout/hList1"/>
    <dgm:cxn modelId="{A9232079-0D50-4AFB-AF44-44A34DAD8D0C}" type="presParOf" srcId="{4A59CDC8-6C52-4579-9A13-742555DEDB02}" destId="{516AA955-4CAA-47C4-BCCE-8AD7C5C6A0D6}" srcOrd="5" destOrd="0" presId="urn:microsoft.com/office/officeart/2005/8/layout/hList1"/>
    <dgm:cxn modelId="{FAC63FFF-07FF-4003-BEA0-E147755DFE7F}" type="presParOf" srcId="{4A59CDC8-6C52-4579-9A13-742555DEDB02}" destId="{1D4B7B80-72D4-423B-A94A-F3F592847C56}" srcOrd="6" destOrd="0" presId="urn:microsoft.com/office/officeart/2005/8/layout/hList1"/>
    <dgm:cxn modelId="{F4FD0B96-0261-4D9B-BD4C-F72A7512138E}" type="presParOf" srcId="{1D4B7B80-72D4-423B-A94A-F3F592847C56}" destId="{790C04BB-BE51-4C10-A22D-2B691A7087C7}" srcOrd="0" destOrd="0" presId="urn:microsoft.com/office/officeart/2005/8/layout/hList1"/>
    <dgm:cxn modelId="{2CB09A2B-1AB3-44B6-8CB5-5B51EE2443BE}" type="presParOf" srcId="{1D4B7B80-72D4-423B-A94A-F3F592847C56}" destId="{CB93CD10-AB49-4273-86BB-B87C9A3A152F}" srcOrd="1" destOrd="0" presId="urn:microsoft.com/office/officeart/2005/8/layout/hList1"/>
    <dgm:cxn modelId="{F914EDF1-B4B9-4366-8195-A6765BB36BE8}" type="presParOf" srcId="{4A59CDC8-6C52-4579-9A13-742555DEDB02}" destId="{64C813E8-2D2F-4FEB-A35F-2EDE8F91AEE7}" srcOrd="7" destOrd="0" presId="urn:microsoft.com/office/officeart/2005/8/layout/hList1"/>
    <dgm:cxn modelId="{1444A020-ECB5-4409-9EFB-D8D944D9C9CD}" type="presParOf" srcId="{4A59CDC8-6C52-4579-9A13-742555DEDB02}" destId="{867F4077-5AF3-497F-AE62-53AA8AD9360C}" srcOrd="8" destOrd="0" presId="urn:microsoft.com/office/officeart/2005/8/layout/hList1"/>
    <dgm:cxn modelId="{C50904B5-28B1-49E8-963E-188B1230EF57}" type="presParOf" srcId="{867F4077-5AF3-497F-AE62-53AA8AD9360C}" destId="{D65CAA00-D1D4-441B-A126-AEDE377422C2}" srcOrd="0" destOrd="0" presId="urn:microsoft.com/office/officeart/2005/8/layout/hList1"/>
    <dgm:cxn modelId="{CC3EC02F-F0AA-4FDC-B430-72827A5AF39F}"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tr-TR" dirty="0" smtClean="0"/>
            <a:t>Kalite yönetim planı</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tr-TR" dirty="0" smtClean="0"/>
            <a:t>Değişiklik kararları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5920C7CF-BDE3-44B7-9591-DC91765B9D66}">
      <dgm:prSet phldrT="[Text]"/>
      <dgm:spPr/>
      <dgm:t>
        <a:bodyPr/>
        <a:lstStyle/>
        <a:p>
          <a:r>
            <a:rPr lang="tr-TR" dirty="0" smtClean="0"/>
            <a:t>Kalite planı ve kalite kontrol araçları ve teknikleri (Sebep-Etki Analizi)</a:t>
          </a:r>
          <a:endParaRPr lang="en-US" dirty="0"/>
        </a:p>
      </dgm:t>
    </dgm:pt>
    <dgm:pt modelId="{31FC8A5B-71EF-46E7-BCED-889DE9B2B0D0}" type="parTrans" cxnId="{FA887BA3-FBA0-40CB-ABBA-51A8C41FA4AB}">
      <dgm:prSet/>
      <dgm:spPr/>
      <dgm:t>
        <a:bodyPr/>
        <a:lstStyle/>
        <a:p>
          <a:endParaRPr lang="en-US"/>
        </a:p>
      </dgm:t>
    </dgm:pt>
    <dgm:pt modelId="{BFA871AA-FF96-4E35-86A4-03849E9C085B}" type="sibTrans" cxnId="{FA887BA3-FBA0-40CB-ABBA-51A8C41FA4AB}">
      <dgm:prSet/>
      <dgm:spPr/>
      <dgm:t>
        <a:bodyPr/>
        <a:lstStyle/>
        <a:p>
          <a:endParaRPr lang="en-US"/>
        </a:p>
      </dgm:t>
    </dgm:pt>
    <dgm:pt modelId="{8FCB97F1-7B0F-4AA4-935C-7E6CE2929129}">
      <dgm:prSet/>
      <dgm:spPr/>
      <dgm:t>
        <a:bodyPr/>
        <a:lstStyle/>
        <a:p>
          <a:endParaRPr lang="en-US" dirty="0"/>
        </a:p>
      </dgm:t>
    </dgm:pt>
    <dgm:pt modelId="{B5AEF482-1961-47C3-9F47-6E509B86E232}" type="parTrans" cxnId="{E1117BE1-23F5-47BB-A280-AB1BB3F82139}">
      <dgm:prSet/>
      <dgm:spPr/>
      <dgm:t>
        <a:bodyPr/>
        <a:lstStyle/>
        <a:p>
          <a:endParaRPr lang="en-US"/>
        </a:p>
      </dgm:t>
    </dgm:pt>
    <dgm:pt modelId="{7C3146E5-5015-46A9-A7FE-92BB17265EFC}" type="sibTrans" cxnId="{E1117BE1-23F5-47BB-A280-AB1BB3F82139}">
      <dgm:prSet/>
      <dgm:spPr/>
      <dgm:t>
        <a:bodyPr/>
        <a:lstStyle/>
        <a:p>
          <a:endParaRPr lang="en-US"/>
        </a:p>
      </dgm:t>
    </dgm:pt>
    <dgm:pt modelId="{81D2E0D6-F966-45AC-8D89-5155B58B10A6}">
      <dgm:prSet/>
      <dgm:spPr/>
      <dgm:t>
        <a:bodyPr/>
        <a:lstStyle/>
        <a:p>
          <a:r>
            <a:rPr lang="tr-TR" dirty="0" smtClean="0"/>
            <a:t>Süreç iyileştirme planı</a:t>
          </a:r>
          <a:endParaRPr lang="en-US" dirty="0"/>
        </a:p>
      </dgm:t>
    </dgm:pt>
    <dgm:pt modelId="{5F2D167C-713C-4B0A-957E-E25779D79B21}" type="parTrans" cxnId="{ED9D3AD1-F8B1-4B65-8064-C980E2DC4579}">
      <dgm:prSet/>
      <dgm:spPr/>
      <dgm:t>
        <a:bodyPr/>
        <a:lstStyle/>
        <a:p>
          <a:endParaRPr lang="en-US"/>
        </a:p>
      </dgm:t>
    </dgm:pt>
    <dgm:pt modelId="{13CA39A7-7B9D-41F3-962B-827DC2F6815F}" type="sibTrans" cxnId="{ED9D3AD1-F8B1-4B65-8064-C980E2DC4579}">
      <dgm:prSet/>
      <dgm:spPr/>
      <dgm:t>
        <a:bodyPr/>
        <a:lstStyle/>
        <a:p>
          <a:endParaRPr lang="en-US"/>
        </a:p>
      </dgm:t>
    </dgm:pt>
    <dgm:pt modelId="{F3DDE70A-7E6D-42D8-BC68-0A82DC0FE478}">
      <dgm:prSet/>
      <dgm:spPr/>
      <dgm:t>
        <a:bodyPr/>
        <a:lstStyle/>
        <a:p>
          <a:r>
            <a:rPr lang="tr-TR" dirty="0" smtClean="0"/>
            <a:t>Kalite ölçüleri</a:t>
          </a:r>
          <a:endParaRPr lang="en-US" dirty="0"/>
        </a:p>
      </dgm:t>
    </dgm:pt>
    <dgm:pt modelId="{2BFBEA6F-E768-4DA9-9418-0EA96E805C2C}" type="parTrans" cxnId="{24EFA15F-4794-4DA1-B8B7-1A3BC94BF3DA}">
      <dgm:prSet/>
      <dgm:spPr/>
      <dgm:t>
        <a:bodyPr/>
        <a:lstStyle/>
        <a:p>
          <a:endParaRPr lang="en-US"/>
        </a:p>
      </dgm:t>
    </dgm:pt>
    <dgm:pt modelId="{338B3A2C-103C-4094-BC2F-916665E519EA}" type="sibTrans" cxnId="{24EFA15F-4794-4DA1-B8B7-1A3BC94BF3DA}">
      <dgm:prSet/>
      <dgm:spPr/>
      <dgm:t>
        <a:bodyPr/>
        <a:lstStyle/>
        <a:p>
          <a:endParaRPr lang="en-US"/>
        </a:p>
      </dgm:t>
    </dgm:pt>
    <dgm:pt modelId="{91D25297-1DF8-4332-A7A8-61B8AD503E3D}">
      <dgm:prSet/>
      <dgm:spPr/>
      <dgm:t>
        <a:bodyPr/>
        <a:lstStyle/>
        <a:p>
          <a:r>
            <a:rPr lang="tr-TR" dirty="0" smtClean="0"/>
            <a:t>Dokümantasyon</a:t>
          </a:r>
          <a:endParaRPr lang="en-US" dirty="0"/>
        </a:p>
      </dgm:t>
    </dgm:pt>
    <dgm:pt modelId="{179E3675-07E8-462F-B852-D10A199F65BB}" type="parTrans" cxnId="{473F51B1-4D98-4DE0-8633-FEFC36D1CBB2}">
      <dgm:prSet/>
      <dgm:spPr/>
      <dgm:t>
        <a:bodyPr/>
        <a:lstStyle/>
        <a:p>
          <a:endParaRPr lang="en-US"/>
        </a:p>
      </dgm:t>
    </dgm:pt>
    <dgm:pt modelId="{76B839AF-C1A3-4A30-8D17-6D78E665A84E}" type="sibTrans" cxnId="{473F51B1-4D98-4DE0-8633-FEFC36D1CBB2}">
      <dgm:prSet/>
      <dgm:spPr/>
      <dgm:t>
        <a:bodyPr/>
        <a:lstStyle/>
        <a:p>
          <a:endParaRPr lang="en-US"/>
        </a:p>
      </dgm:t>
    </dgm:pt>
    <dgm:pt modelId="{7EF2A474-F57B-444F-B4F3-9EF4983B6C9D}">
      <dgm:prSet/>
      <dgm:spPr/>
      <dgm:t>
        <a:bodyPr/>
        <a:lstStyle/>
        <a:p>
          <a:r>
            <a:rPr lang="tr-TR" dirty="0" smtClean="0"/>
            <a:t>Kalite kontrol sürecinin çıktıları</a:t>
          </a:r>
          <a:endParaRPr lang="en-US" dirty="0"/>
        </a:p>
      </dgm:t>
    </dgm:pt>
    <dgm:pt modelId="{74205FDA-5D03-4F97-8D49-FB59AE8B36FD}" type="parTrans" cxnId="{B4D5728A-DF15-4632-9F19-67277E4ADC0F}">
      <dgm:prSet/>
      <dgm:spPr/>
      <dgm:t>
        <a:bodyPr/>
        <a:lstStyle/>
        <a:p>
          <a:endParaRPr lang="en-US"/>
        </a:p>
      </dgm:t>
    </dgm:pt>
    <dgm:pt modelId="{A3C91DDF-F589-4367-9BDD-3F91FD1F5B1E}" type="sibTrans" cxnId="{B4D5728A-DF15-4632-9F19-67277E4ADC0F}">
      <dgm:prSet/>
      <dgm:spPr/>
      <dgm:t>
        <a:bodyPr/>
        <a:lstStyle/>
        <a:p>
          <a:endParaRPr lang="en-US"/>
        </a:p>
      </dgm:t>
    </dgm:pt>
    <dgm:pt modelId="{B11B67C2-9445-47F9-8F3B-2C1B3FAE555D}">
      <dgm:prSet/>
      <dgm:spPr/>
      <dgm:t>
        <a:bodyPr/>
        <a:lstStyle/>
        <a:p>
          <a:r>
            <a:rPr lang="tr-TR" dirty="0" smtClean="0"/>
            <a:t>Koşulları</a:t>
          </a:r>
          <a:endParaRPr lang="en-US" dirty="0"/>
        </a:p>
      </dgm:t>
    </dgm:pt>
    <dgm:pt modelId="{2707C08E-5530-4F43-8542-82547DF7735A}" type="parTrans" cxnId="{40DEFC7A-ECE6-4F47-AF81-964262EF3BE1}">
      <dgm:prSet/>
      <dgm:spPr/>
      <dgm:t>
        <a:bodyPr/>
        <a:lstStyle/>
        <a:p>
          <a:endParaRPr lang="en-US"/>
        </a:p>
      </dgm:t>
    </dgm:pt>
    <dgm:pt modelId="{4FAFD83C-2E79-4422-BB4D-78AD52EE6232}" type="sibTrans" cxnId="{40DEFC7A-ECE6-4F47-AF81-964262EF3BE1}">
      <dgm:prSet/>
      <dgm:spPr/>
      <dgm:t>
        <a:bodyPr/>
        <a:lstStyle/>
        <a:p>
          <a:endParaRPr lang="en-US"/>
        </a:p>
      </dgm:t>
    </dgm:pt>
    <dgm:pt modelId="{77F69661-905C-4C68-8256-D38EF0EFE64F}">
      <dgm:prSet/>
      <dgm:spPr/>
      <dgm:t>
        <a:bodyPr/>
        <a:lstStyle/>
        <a:p>
          <a:r>
            <a:rPr lang="tr-TR" dirty="0" smtClean="0"/>
            <a:t>veya denetimleri</a:t>
          </a:r>
          <a:endParaRPr lang="en-US" dirty="0"/>
        </a:p>
      </dgm:t>
    </dgm:pt>
    <dgm:pt modelId="{060F5783-4D27-4B3F-890F-0B2DF400A0CB}" type="parTrans" cxnId="{B6594661-C92E-4184-B9A9-197DFBDE05A8}">
      <dgm:prSet/>
      <dgm:spPr/>
      <dgm:t>
        <a:bodyPr/>
        <a:lstStyle/>
        <a:p>
          <a:endParaRPr lang="en-US"/>
        </a:p>
      </dgm:t>
    </dgm:pt>
    <dgm:pt modelId="{58A2F550-CF14-4E06-A9AD-E2D20E5AE40D}" type="sibTrans" cxnId="{B6594661-C92E-4184-B9A9-197DFBDE05A8}">
      <dgm:prSet/>
      <dgm:spPr/>
      <dgm:t>
        <a:bodyPr/>
        <a:lstStyle/>
        <a:p>
          <a:endParaRPr lang="en-US"/>
        </a:p>
      </dgm:t>
    </dgm:pt>
    <dgm:pt modelId="{660ED66F-EB5C-4603-9981-11718283D8AC}">
      <dgm:prSet/>
      <dgm:spPr/>
      <dgm:t>
        <a:bodyPr/>
        <a:lstStyle/>
        <a:p>
          <a:r>
            <a:rPr lang="tr-TR" dirty="0" smtClean="0"/>
            <a:t>Projenin Süreç analizleri</a:t>
          </a:r>
          <a:endParaRPr lang="en-US" dirty="0"/>
        </a:p>
      </dgm:t>
    </dgm:pt>
    <dgm:pt modelId="{432EF083-9323-4492-83DD-8016DCC90107}" type="parTrans" cxnId="{B8F24DBE-6C60-4914-A55D-7C2E0C8F5659}">
      <dgm:prSet/>
      <dgm:spPr/>
      <dgm:t>
        <a:bodyPr/>
        <a:lstStyle/>
        <a:p>
          <a:endParaRPr lang="en-US"/>
        </a:p>
      </dgm:t>
    </dgm:pt>
    <dgm:pt modelId="{A0E523AC-DD35-4565-801A-43C8F5BE3455}" type="sibTrans" cxnId="{B8F24DBE-6C60-4914-A55D-7C2E0C8F5659}">
      <dgm:prSet/>
      <dgm:spPr/>
      <dgm:t>
        <a:bodyPr/>
        <a:lstStyle/>
        <a:p>
          <a:endParaRPr lang="en-US"/>
        </a:p>
      </dgm:t>
    </dgm:pt>
    <dgm:pt modelId="{BA353C9B-FBC0-46CC-8CEF-801BC8CA94B9}">
      <dgm:prSet/>
      <dgm:spPr/>
      <dgm:t>
        <a:bodyPr/>
        <a:lstStyle/>
        <a:p>
          <a:r>
            <a:rPr lang="tr-TR" dirty="0" smtClean="0"/>
            <a:t>Süreç yönetimi planlarındaki güncellemeler</a:t>
          </a:r>
          <a:endParaRPr lang="en-US" dirty="0"/>
        </a:p>
      </dgm:t>
    </dgm:pt>
    <dgm:pt modelId="{C7D93E64-0BD4-4095-BE92-AA1727867EF6}" type="parTrans" cxnId="{B6099B08-FA24-40AC-B3F9-942A5A6A3B9D}">
      <dgm:prSet/>
      <dgm:spPr/>
      <dgm:t>
        <a:bodyPr/>
        <a:lstStyle/>
        <a:p>
          <a:endParaRPr lang="en-US"/>
        </a:p>
      </dgm:t>
    </dgm:pt>
    <dgm:pt modelId="{761887A0-3334-4418-B039-35A79A416A96}" type="sibTrans" cxnId="{B6099B08-FA24-40AC-B3F9-942A5A6A3B9D}">
      <dgm:prSet/>
      <dgm:spPr/>
      <dgm:t>
        <a:bodyPr/>
        <a:lstStyle/>
        <a:p>
          <a:endParaRPr lang="en-US"/>
        </a:p>
      </dgm:t>
    </dgm:pt>
    <dgm:pt modelId="{F0AD939D-AEAA-40A8-B529-6DA79D7B82C8}">
      <dgm:prSet/>
      <dgm:spPr/>
      <dgm:t>
        <a:bodyPr/>
        <a:lstStyle/>
        <a:p>
          <a:r>
            <a:rPr lang="tr-TR" dirty="0" smtClean="0"/>
            <a:t>Süreç dokümanlarındaki güncellemeler </a:t>
          </a:r>
          <a:endParaRPr lang="en-US" dirty="0"/>
        </a:p>
      </dgm:t>
    </dgm:pt>
    <dgm:pt modelId="{D42AF824-EBFE-48B7-B1F5-261B60FA93DF}" type="parTrans" cxnId="{42C8DFDC-EEDC-4CDE-9382-16C91D839EB5}">
      <dgm:prSet/>
      <dgm:spPr/>
      <dgm:t>
        <a:bodyPr/>
        <a:lstStyle/>
        <a:p>
          <a:endParaRPr lang="en-US"/>
        </a:p>
      </dgm:t>
    </dgm:pt>
    <dgm:pt modelId="{0F9B91AA-F472-4BD0-A1D1-322E9D797728}" type="sibTrans" cxnId="{42C8DFDC-EEDC-4CDE-9382-16C91D839EB5}">
      <dgm:prSet/>
      <dgm:spPr/>
      <dgm:t>
        <a:bodyPr/>
        <a:lstStyle/>
        <a:p>
          <a:endParaRPr lang="en-US"/>
        </a:p>
      </dgm:t>
    </dgm:pt>
    <dgm:pt modelId="{12356B9C-184F-4FE0-91D7-F433BDB06EDC}">
      <dgm:prSet/>
      <dgm:spPr/>
      <dgm:t>
        <a:bodyPr/>
        <a:lstStyle/>
        <a:p>
          <a:r>
            <a:rPr lang="tr-TR" dirty="0" smtClean="0"/>
            <a:t>Organizasyonun süreç varlıklarındaki güncellemeler</a:t>
          </a:r>
          <a:endParaRPr lang="en-US" dirty="0"/>
        </a:p>
      </dgm:t>
    </dgm:pt>
    <dgm:pt modelId="{26A2F416-4197-4C03-B006-A2B742193244}" type="parTrans" cxnId="{0BD4278B-8B2A-416E-BB0A-6A906B0182AF}">
      <dgm:prSet/>
      <dgm:spPr/>
      <dgm:t>
        <a:bodyPr/>
        <a:lstStyle/>
        <a:p>
          <a:endParaRPr lang="en-US"/>
        </a:p>
      </dgm:t>
    </dgm:pt>
    <dgm:pt modelId="{C6095B21-075D-478D-B052-9C1801ECBCCB}" type="sibTrans" cxnId="{0BD4278B-8B2A-416E-BB0A-6A906B0182AF}">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3"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3">
        <dgm:presLayoutVars>
          <dgm:bulletEnabled val="1"/>
        </dgm:presLayoutVars>
      </dgm:prSet>
      <dgm:spPr/>
      <dgm:t>
        <a:bodyPr/>
        <a:lstStyle/>
        <a:p>
          <a:endParaRPr lang="en-US"/>
        </a:p>
      </dgm:t>
    </dgm:pt>
    <dgm:pt modelId="{EBF66996-0954-481C-9ADE-9B0ECB60C3D5}" type="pres">
      <dgm:prSet presAssocID="{3C8372E1-98C3-4608-AAE1-73CCE257EF84}" presName="space" presStyleCnt="0"/>
      <dgm:spPr/>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1" presStyleCnt="3">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1" presStyleCnt="3">
        <dgm:presLayoutVars>
          <dgm:bulletEnabled val="1"/>
        </dgm:presLayoutVars>
      </dgm:prSet>
      <dgm:spPr/>
      <dgm:t>
        <a:bodyPr/>
        <a:lstStyle/>
        <a:p>
          <a:endParaRPr lang="en-US"/>
        </a:p>
      </dgm:t>
    </dgm:pt>
    <dgm:pt modelId="{569790A0-031C-4726-B61C-A46DF5342233}" type="pres">
      <dgm:prSet presAssocID="{647FAE1D-8CB7-47CB-9B87-AE2E2DA5007C}" presName="space" presStyleCnt="0"/>
      <dgm:spPr/>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2" presStyleCnt="3">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2" presStyleCnt="3">
        <dgm:presLayoutVars>
          <dgm:bulletEnabled val="1"/>
        </dgm:presLayoutVars>
      </dgm:prSet>
      <dgm:spPr/>
      <dgm:t>
        <a:bodyPr/>
        <a:lstStyle/>
        <a:p>
          <a:endParaRPr lang="en-US"/>
        </a:p>
      </dgm:t>
    </dgm:pt>
  </dgm:ptLst>
  <dgm:cxnLst>
    <dgm:cxn modelId="{40DEFC7A-ECE6-4F47-AF81-964262EF3BE1}" srcId="{C48BD5BD-A8D1-4C2F-A909-FF69C858B70C}" destId="{B11B67C2-9445-47F9-8F3B-2C1B3FAE555D}" srcOrd="5" destOrd="0" parTransId="{2707C08E-5530-4F43-8542-82547DF7735A}" sibTransId="{4FAFD83C-2E79-4422-BB4D-78AD52EE6232}"/>
    <dgm:cxn modelId="{C163B8C2-DED2-4CA5-8E16-899942B94A48}" type="presOf" srcId="{7EF2A474-F57B-444F-B4F3-9EF4983B6C9D}" destId="{47F94B1E-8172-4A69-B3A4-FDBCD8F9B436}" srcOrd="0" destOrd="4" presId="urn:microsoft.com/office/officeart/2005/8/layout/hList1"/>
    <dgm:cxn modelId="{F87BE7ED-50F2-401D-AAC1-FD7867765A2C}" type="presOf" srcId="{BA353C9B-FBC0-46CC-8CEF-801BC8CA94B9}" destId="{35767259-8857-417F-AA1B-F5BD90F6AD6D}" srcOrd="0" destOrd="1" presId="urn:microsoft.com/office/officeart/2005/8/layout/hList1"/>
    <dgm:cxn modelId="{B4D5728A-DF15-4632-9F19-67277E4ADC0F}" srcId="{C48BD5BD-A8D1-4C2F-A909-FF69C858B70C}" destId="{7EF2A474-F57B-444F-B4F3-9EF4983B6C9D}" srcOrd="4" destOrd="0" parTransId="{74205FDA-5D03-4F97-8D49-FB59AE8B36FD}" sibTransId="{A3C91DDF-F589-4367-9BDD-3F91FD1F5B1E}"/>
    <dgm:cxn modelId="{B6099B08-FA24-40AC-B3F9-942A5A6A3B9D}" srcId="{A2B3F28E-191D-483A-BFCE-61AA68817BBE}" destId="{BA353C9B-FBC0-46CC-8CEF-801BC8CA94B9}" srcOrd="1" destOrd="0" parTransId="{C7D93E64-0BD4-4095-BE92-AA1727867EF6}" sibTransId="{761887A0-3334-4418-B039-35A79A416A96}"/>
    <dgm:cxn modelId="{4D5630AE-910F-4148-AEBD-942585AD7003}" type="presOf" srcId="{9C797897-6C7A-4BEE-B918-D014BA0FEA05}" destId="{35767259-8857-417F-AA1B-F5BD90F6AD6D}" srcOrd="0" destOrd="0" presId="urn:microsoft.com/office/officeart/2005/8/layout/hList1"/>
    <dgm:cxn modelId="{0FDC6829-607A-4DCF-BA0B-FEDBC417A32D}" type="presOf" srcId="{12356B9C-184F-4FE0-91D7-F433BDB06EDC}" destId="{35767259-8857-417F-AA1B-F5BD90F6AD6D}" srcOrd="0" destOrd="3" presId="urn:microsoft.com/office/officeart/2005/8/layout/hList1"/>
    <dgm:cxn modelId="{36646F2A-EA58-4FE9-8E2F-C177FC1D4F8D}" type="presOf" srcId="{8FCB97F1-7B0F-4AA4-935C-7E6CE2929129}" destId="{35767259-8857-417F-AA1B-F5BD90F6AD6D}" srcOrd="0" destOrd="4" presId="urn:microsoft.com/office/officeart/2005/8/layout/hList1"/>
    <dgm:cxn modelId="{5AAC9BF8-D21A-4773-912B-BB68F05EE138}" type="presOf" srcId="{B11B67C2-9445-47F9-8F3B-2C1B3FAE555D}" destId="{47F94B1E-8172-4A69-B3A4-FDBCD8F9B436}" srcOrd="0" destOrd="5" presId="urn:microsoft.com/office/officeart/2005/8/layout/hList1"/>
    <dgm:cxn modelId="{72F0EE36-0CF6-43F0-B2DF-87D9FABC9B64}" type="presOf" srcId="{F0AD939D-AEAA-40A8-B529-6DA79D7B82C8}" destId="{35767259-8857-417F-AA1B-F5BD90F6AD6D}" srcOrd="0" destOrd="2" presId="urn:microsoft.com/office/officeart/2005/8/layout/hList1"/>
    <dgm:cxn modelId="{7CF1AFC0-648D-4881-BDB2-461B555CC005}" type="presOf" srcId="{F3DDE70A-7E6D-42D8-BC68-0A82DC0FE478}" destId="{47F94B1E-8172-4A69-B3A4-FDBCD8F9B436}" srcOrd="0" destOrd="2" presId="urn:microsoft.com/office/officeart/2005/8/layout/hList1"/>
    <dgm:cxn modelId="{E1117BE1-23F5-47BB-A280-AB1BB3F82139}" srcId="{A2B3F28E-191D-483A-BFCE-61AA68817BBE}" destId="{8FCB97F1-7B0F-4AA4-935C-7E6CE2929129}" srcOrd="4" destOrd="0" parTransId="{B5AEF482-1961-47C3-9F47-6E509B86E232}" sibTransId="{7C3146E5-5015-46A9-A7FE-92BB17265EFC}"/>
    <dgm:cxn modelId="{B6594661-C92E-4184-B9A9-197DFBDE05A8}" srcId="{C66FCD37-231A-4C57-867B-B0CD860D1D4E}" destId="{77F69661-905C-4C68-8256-D38EF0EFE64F}" srcOrd="1" destOrd="0" parTransId="{060F5783-4D27-4B3F-890F-0B2DF400A0CB}" sibTransId="{58A2F550-CF14-4E06-A9AD-E2D20E5AE40D}"/>
    <dgm:cxn modelId="{EB7324B6-9B62-49E1-90F2-3DD4D910C8AF}" type="presOf" srcId="{5920C7CF-BDE3-44B7-9591-DC91765B9D66}" destId="{A9AFB589-4F47-4C1B-AC2C-B16DD0F91756}" srcOrd="0" destOrd="0" presId="urn:microsoft.com/office/officeart/2005/8/layout/hList1"/>
    <dgm:cxn modelId="{473F51B1-4D98-4DE0-8633-FEFC36D1CBB2}" srcId="{C48BD5BD-A8D1-4C2F-A909-FF69C858B70C}" destId="{91D25297-1DF8-4332-A7A8-61B8AD503E3D}" srcOrd="3" destOrd="0" parTransId="{179E3675-07E8-462F-B852-D10A199F65BB}" sibTransId="{76B839AF-C1A3-4A30-8D17-6D78E665A84E}"/>
    <dgm:cxn modelId="{1C251D0F-E3F7-4226-B254-E27993E8F994}" type="presOf" srcId="{91D25297-1DF8-4332-A7A8-61B8AD503E3D}" destId="{47F94B1E-8172-4A69-B3A4-FDBCD8F9B436}" srcOrd="0" destOrd="3" presId="urn:microsoft.com/office/officeart/2005/8/layout/hList1"/>
    <dgm:cxn modelId="{56C6E046-89FE-4B57-A9C6-89D0E53FC205}" srcId="{A2B3F28E-191D-483A-BFCE-61AA68817BBE}" destId="{9C797897-6C7A-4BEE-B918-D014BA0FEA05}" srcOrd="0" destOrd="0" parTransId="{60124E73-DF3E-4594-852B-556F0CF8DFCB}" sibTransId="{114A9D09-81FA-4B53-AD19-92E85CE71DF2}"/>
    <dgm:cxn modelId="{ED9D3AD1-F8B1-4B65-8064-C980E2DC4579}" srcId="{C48BD5BD-A8D1-4C2F-A909-FF69C858B70C}" destId="{81D2E0D6-F966-45AC-8D89-5155B58B10A6}" srcOrd="1" destOrd="0" parTransId="{5F2D167C-713C-4B0A-957E-E25779D79B21}" sibTransId="{13CA39A7-7B9D-41F3-962B-827DC2F6815F}"/>
    <dgm:cxn modelId="{24EFA15F-4794-4DA1-B8B7-1A3BC94BF3DA}" srcId="{C48BD5BD-A8D1-4C2F-A909-FF69C858B70C}" destId="{F3DDE70A-7E6D-42D8-BC68-0A82DC0FE478}" srcOrd="2" destOrd="0" parTransId="{2BFBEA6F-E768-4DA9-9418-0EA96E805C2C}" sibTransId="{338B3A2C-103C-4094-BC2F-916665E519EA}"/>
    <dgm:cxn modelId="{42C8DFDC-EEDC-4CDE-9382-16C91D839EB5}" srcId="{A2B3F28E-191D-483A-BFCE-61AA68817BBE}" destId="{F0AD939D-AEAA-40A8-B529-6DA79D7B82C8}" srcOrd="2" destOrd="0" parTransId="{D42AF824-EBFE-48B7-B1F5-261B60FA93DF}" sibTransId="{0F9B91AA-F472-4BD0-A1D1-322E9D797728}"/>
    <dgm:cxn modelId="{0BD4278B-8B2A-416E-BB0A-6A906B0182AF}" srcId="{A2B3F28E-191D-483A-BFCE-61AA68817BBE}" destId="{12356B9C-184F-4FE0-91D7-F433BDB06EDC}" srcOrd="3" destOrd="0" parTransId="{26A2F416-4197-4C03-B006-A2B742193244}" sibTransId="{C6095B21-075D-478D-B052-9C1801ECBCCB}"/>
    <dgm:cxn modelId="{CAAFEED4-5BEE-4893-BFF2-A2961D2ED3EE}" type="presOf" srcId="{214BE353-BAED-443C-B492-1830DC97BF37}" destId="{47F94B1E-8172-4A69-B3A4-FDBCD8F9B436}" srcOrd="0" destOrd="0" presId="urn:microsoft.com/office/officeart/2005/8/layout/hList1"/>
    <dgm:cxn modelId="{FFDC0160-6C34-4F85-B89A-29EC4C4FECB7}" type="presOf" srcId="{81D2E0D6-F966-45AC-8D89-5155B58B10A6}" destId="{47F94B1E-8172-4A69-B3A4-FDBCD8F9B436}" srcOrd="0" destOrd="1" presId="urn:microsoft.com/office/officeart/2005/8/layout/hList1"/>
    <dgm:cxn modelId="{15CC3C21-A2B1-4E06-998F-346FBAAFFCA1}" srcId="{F3A2FFC7-F09C-4FB9-9C40-4BE9775CBF7F}" destId="{C66FCD37-231A-4C57-867B-B0CD860D1D4E}" srcOrd="1" destOrd="0" parTransId="{F9683286-ACB5-4E46-A387-EC698A407E87}" sibTransId="{647FAE1D-8CB7-47CB-9B87-AE2E2DA5007C}"/>
    <dgm:cxn modelId="{F601E0D1-7FA6-4B9F-A196-422DEBFB4563}" srcId="{F3A2FFC7-F09C-4FB9-9C40-4BE9775CBF7F}" destId="{A2B3F28E-191D-483A-BFCE-61AA68817BBE}" srcOrd="2" destOrd="0" parTransId="{103E05EA-6869-40B0-8F57-2E5A26856D82}" sibTransId="{CD5C623E-5A58-4E82-B0F7-F8796BAAB738}"/>
    <dgm:cxn modelId="{DA154469-D47E-4EA5-9836-48F0914686C0}" type="presOf" srcId="{F3A2FFC7-F09C-4FB9-9C40-4BE9775CBF7F}" destId="{07431256-3DFC-4047-A18D-A0991635CCAA}" srcOrd="0" destOrd="0" presId="urn:microsoft.com/office/officeart/2005/8/layout/hList1"/>
    <dgm:cxn modelId="{C8309EFC-5C1E-4DC4-9DB6-8CB5B2A2225A}" type="presOf" srcId="{77F69661-905C-4C68-8256-D38EF0EFE64F}" destId="{A9AFB589-4F47-4C1B-AC2C-B16DD0F91756}" srcOrd="0" destOrd="1" presId="urn:microsoft.com/office/officeart/2005/8/layout/hList1"/>
    <dgm:cxn modelId="{CD0FD457-BA66-4D28-81BB-6521E5DD32FA}" srcId="{C48BD5BD-A8D1-4C2F-A909-FF69C858B70C}" destId="{214BE353-BAED-443C-B492-1830DC97BF37}" srcOrd="0" destOrd="0" parTransId="{AEBC97CD-DD48-4F15-96EE-03C13AB8ED53}" sibTransId="{C3DDECA6-8C6D-42FB-BC94-CA642DA936D5}"/>
    <dgm:cxn modelId="{5F509143-FC0B-4842-A537-A713B7E01BE3}" srcId="{F3A2FFC7-F09C-4FB9-9C40-4BE9775CBF7F}" destId="{C48BD5BD-A8D1-4C2F-A909-FF69C858B70C}" srcOrd="0" destOrd="0" parTransId="{5A8A1A64-26D7-4B8D-B802-76C8D871929B}" sibTransId="{3C8372E1-98C3-4608-AAE1-73CCE257EF84}"/>
    <dgm:cxn modelId="{00F7D708-DEDF-402F-900A-E12BE3906BA8}" type="presOf" srcId="{C66FCD37-231A-4C57-867B-B0CD860D1D4E}" destId="{7B8ECE76-F053-4347-8D51-BC786470DFE4}" srcOrd="0" destOrd="0" presId="urn:microsoft.com/office/officeart/2005/8/layout/hList1"/>
    <dgm:cxn modelId="{FA887BA3-FBA0-40CB-ABBA-51A8C41FA4AB}" srcId="{C66FCD37-231A-4C57-867B-B0CD860D1D4E}" destId="{5920C7CF-BDE3-44B7-9591-DC91765B9D66}" srcOrd="0" destOrd="0" parTransId="{31FC8A5B-71EF-46E7-BCED-889DE9B2B0D0}" sibTransId="{BFA871AA-FF96-4E35-86A4-03849E9C085B}"/>
    <dgm:cxn modelId="{3D6FF777-7296-4EED-80CB-CDEEC52CF50B}" type="presOf" srcId="{A2B3F28E-191D-483A-BFCE-61AA68817BBE}" destId="{47076811-2338-4705-9665-197897BA2D48}" srcOrd="0" destOrd="0" presId="urn:microsoft.com/office/officeart/2005/8/layout/hList1"/>
    <dgm:cxn modelId="{B8F24DBE-6C60-4914-A55D-7C2E0C8F5659}" srcId="{C66FCD37-231A-4C57-867B-B0CD860D1D4E}" destId="{660ED66F-EB5C-4603-9981-11718283D8AC}" srcOrd="2" destOrd="0" parTransId="{432EF083-9323-4492-83DD-8016DCC90107}" sibTransId="{A0E523AC-DD35-4565-801A-43C8F5BE3455}"/>
    <dgm:cxn modelId="{5D0048A5-D651-4226-88B6-F841C598798B}" type="presOf" srcId="{C48BD5BD-A8D1-4C2F-A909-FF69C858B70C}" destId="{15BA5FA9-E392-41C2-BCC8-A3FBB611F904}" srcOrd="0" destOrd="0" presId="urn:microsoft.com/office/officeart/2005/8/layout/hList1"/>
    <dgm:cxn modelId="{E11E3727-BC66-42F2-99EB-D219C3F984B6}" type="presOf" srcId="{660ED66F-EB5C-4603-9981-11718283D8AC}" destId="{A9AFB589-4F47-4C1B-AC2C-B16DD0F91756}" srcOrd="0" destOrd="2" presId="urn:microsoft.com/office/officeart/2005/8/layout/hList1"/>
    <dgm:cxn modelId="{AAFB7D65-35FC-4370-A0F9-084C24EAF9D9}" type="presParOf" srcId="{07431256-3DFC-4047-A18D-A0991635CCAA}" destId="{AF07725F-7D53-485B-8D39-03F8CFFD39B6}" srcOrd="0" destOrd="0" presId="urn:microsoft.com/office/officeart/2005/8/layout/hList1"/>
    <dgm:cxn modelId="{E676D2F4-6E1B-4A30-AD24-313DAD294638}" type="presParOf" srcId="{AF07725F-7D53-485B-8D39-03F8CFFD39B6}" destId="{15BA5FA9-E392-41C2-BCC8-A3FBB611F904}" srcOrd="0" destOrd="0" presId="urn:microsoft.com/office/officeart/2005/8/layout/hList1"/>
    <dgm:cxn modelId="{56A774B4-B81A-4B18-A69C-CB8A02454459}" type="presParOf" srcId="{AF07725F-7D53-485B-8D39-03F8CFFD39B6}" destId="{47F94B1E-8172-4A69-B3A4-FDBCD8F9B436}" srcOrd="1" destOrd="0" presId="urn:microsoft.com/office/officeart/2005/8/layout/hList1"/>
    <dgm:cxn modelId="{12ACAC54-E9DE-4FA6-B94E-8FDA4C2C16F2}" type="presParOf" srcId="{07431256-3DFC-4047-A18D-A0991635CCAA}" destId="{EBF66996-0954-481C-9ADE-9B0ECB60C3D5}" srcOrd="1" destOrd="0" presId="urn:microsoft.com/office/officeart/2005/8/layout/hList1"/>
    <dgm:cxn modelId="{B3E25CEE-D3D1-407D-8873-EC47F0AF3657}" type="presParOf" srcId="{07431256-3DFC-4047-A18D-A0991635CCAA}" destId="{0137255D-967D-493A-A4CB-974D79AEEFFE}" srcOrd="2" destOrd="0" presId="urn:microsoft.com/office/officeart/2005/8/layout/hList1"/>
    <dgm:cxn modelId="{DAED2333-2C72-4CBA-B5A6-BCF11092E153}" type="presParOf" srcId="{0137255D-967D-493A-A4CB-974D79AEEFFE}" destId="{7B8ECE76-F053-4347-8D51-BC786470DFE4}" srcOrd="0" destOrd="0" presId="urn:microsoft.com/office/officeart/2005/8/layout/hList1"/>
    <dgm:cxn modelId="{817661D8-AA83-4F5B-A37D-789139247AF5}" type="presParOf" srcId="{0137255D-967D-493A-A4CB-974D79AEEFFE}" destId="{A9AFB589-4F47-4C1B-AC2C-B16DD0F91756}" srcOrd="1" destOrd="0" presId="urn:microsoft.com/office/officeart/2005/8/layout/hList1"/>
    <dgm:cxn modelId="{EEC2E716-B1BE-4709-9092-3F6AB76A4717}" type="presParOf" srcId="{07431256-3DFC-4047-A18D-A0991635CCAA}" destId="{569790A0-031C-4726-B61C-A46DF5342233}" srcOrd="3" destOrd="0" presId="urn:microsoft.com/office/officeart/2005/8/layout/hList1"/>
    <dgm:cxn modelId="{3BE19001-81FA-48D5-8FF3-A58C2C617799}" type="presParOf" srcId="{07431256-3DFC-4047-A18D-A0991635CCAA}" destId="{A9BA4151-B9C0-4A86-8536-2AB310B65BEB}" srcOrd="4" destOrd="0" presId="urn:microsoft.com/office/officeart/2005/8/layout/hList1"/>
    <dgm:cxn modelId="{72F96F3B-9B73-431B-A2C6-9D79515B3495}" type="presParOf" srcId="{A9BA4151-B9C0-4A86-8536-2AB310B65BEB}" destId="{47076811-2338-4705-9665-197897BA2D48}" srcOrd="0" destOrd="0" presId="urn:microsoft.com/office/officeart/2005/8/layout/hList1"/>
    <dgm:cxn modelId="{FC018A58-132D-452D-BD3C-A54F067E43E6}"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rgbClr val="333399"/>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01D502C6-5766-4DF4-9741-ED03839AFA3C}" type="presOf" srcId="{C6FAB30E-B497-49C7-8A80-757F0027FA32}" destId="{DF89113A-73A9-4FB9-84E9-A3102A4DFD52}" srcOrd="0" destOrd="0" presId="urn:microsoft.com/office/officeart/2005/8/layout/hList1"/>
    <dgm:cxn modelId="{7796D081-D538-4460-A61A-983122830D38}" type="presOf" srcId="{118A2751-5F97-4D67-8096-2B36AF81136F}" destId="{A6897E93-E33B-478F-BB0E-51835618003A}"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EDC780F9-F771-46A6-A56D-32223984A421}" type="presOf" srcId="{32502A1B-5603-4778-8192-84CDEECB49D2}" destId="{4A59CDC8-6C52-4579-9A13-742555DEDB02}" srcOrd="0" destOrd="0" presId="urn:microsoft.com/office/officeart/2005/8/layout/hList1"/>
    <dgm:cxn modelId="{A85ACB1A-9403-4AD8-A364-049C293838AC}" type="presOf" srcId="{78CC2C55-B216-435A-BB65-899A86335007}" destId="{D65CAA00-D1D4-441B-A126-AEDE377422C2}" srcOrd="0" destOrd="0"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5FD8B86C-4151-4996-A26A-CD8F0CD2EFE1}" srcId="{32502A1B-5603-4778-8192-84CDEECB49D2}" destId="{C38D5133-04FB-484E-9C2F-11FE3D75E8AB}" srcOrd="3" destOrd="0" parTransId="{DBF37E55-2CBC-41FB-A877-4A63EFDB565D}" sibTransId="{83829501-EBAD-485B-8BC3-6DD3722F9390}"/>
    <dgm:cxn modelId="{F9C80A54-D74F-47FA-B186-A1DCA5E9510C}" type="presOf" srcId="{21B91B4A-F974-4B8B-B5CA-9E8C1D9848F5}" destId="{3335CF31-EC10-45E3-8844-21FBB127EAE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DBFA5109-14EB-4D87-BEFE-6938FA471728}" type="presOf" srcId="{C38D5133-04FB-484E-9C2F-11FE3D75E8AB}" destId="{790C04BB-BE51-4C10-A22D-2B691A7087C7}" srcOrd="0" destOrd="0" presId="urn:microsoft.com/office/officeart/2005/8/layout/hList1"/>
    <dgm:cxn modelId="{983CC39A-A273-4538-B7C4-D895ECB79E17}" type="presParOf" srcId="{4A59CDC8-6C52-4579-9A13-742555DEDB02}" destId="{2ADD4D11-FE2C-424A-AC3B-D0A032322F62}" srcOrd="0" destOrd="0" presId="urn:microsoft.com/office/officeart/2005/8/layout/hList1"/>
    <dgm:cxn modelId="{9446423F-FC0A-4106-A852-DC2E477D35A1}" type="presParOf" srcId="{2ADD4D11-FE2C-424A-AC3B-D0A032322F62}" destId="{A6897E93-E33B-478F-BB0E-51835618003A}" srcOrd="0" destOrd="0" presId="urn:microsoft.com/office/officeart/2005/8/layout/hList1"/>
    <dgm:cxn modelId="{8A801E89-E0CB-4299-BD67-9937D375ED09}" type="presParOf" srcId="{2ADD4D11-FE2C-424A-AC3B-D0A032322F62}" destId="{92F1D55A-908E-47A9-A979-97CA3F17799D}" srcOrd="1" destOrd="0" presId="urn:microsoft.com/office/officeart/2005/8/layout/hList1"/>
    <dgm:cxn modelId="{A6B1711E-0E61-4F2F-B36D-8687E7AFB504}" type="presParOf" srcId="{4A59CDC8-6C52-4579-9A13-742555DEDB02}" destId="{2071B553-05F7-470D-952A-A8F663120304}" srcOrd="1" destOrd="0" presId="urn:microsoft.com/office/officeart/2005/8/layout/hList1"/>
    <dgm:cxn modelId="{1B752F1B-C924-4121-80F0-33C3F8AEBD1F}" type="presParOf" srcId="{4A59CDC8-6C52-4579-9A13-742555DEDB02}" destId="{B67B05FB-9110-4D2D-AA93-1946284CE043}" srcOrd="2" destOrd="0" presId="urn:microsoft.com/office/officeart/2005/8/layout/hList1"/>
    <dgm:cxn modelId="{4CC543CE-F8B0-49D2-8A89-1911C7E30269}" type="presParOf" srcId="{B67B05FB-9110-4D2D-AA93-1946284CE043}" destId="{3335CF31-EC10-45E3-8844-21FBB127EAE7}" srcOrd="0" destOrd="0" presId="urn:microsoft.com/office/officeart/2005/8/layout/hList1"/>
    <dgm:cxn modelId="{653CF527-E40E-44FD-9AD5-96058CF10344}" type="presParOf" srcId="{B67B05FB-9110-4D2D-AA93-1946284CE043}" destId="{863C5C5A-6FED-48E5-ADC0-68CF07368C39}" srcOrd="1" destOrd="0" presId="urn:microsoft.com/office/officeart/2005/8/layout/hList1"/>
    <dgm:cxn modelId="{84CE5BF9-B3C7-40BD-9458-EF0658E56E64}" type="presParOf" srcId="{4A59CDC8-6C52-4579-9A13-742555DEDB02}" destId="{0D8CF739-32BC-404E-A436-9DFB7BD9341D}" srcOrd="3" destOrd="0" presId="urn:microsoft.com/office/officeart/2005/8/layout/hList1"/>
    <dgm:cxn modelId="{72B13C30-D26F-453A-A904-94E2693BBA1E}" type="presParOf" srcId="{4A59CDC8-6C52-4579-9A13-742555DEDB02}" destId="{DA5621F6-8C21-49D1-9D89-9529E4EFEE6E}" srcOrd="4" destOrd="0" presId="urn:microsoft.com/office/officeart/2005/8/layout/hList1"/>
    <dgm:cxn modelId="{202F90A2-669C-4AC1-B521-F3F0E8D012D3}" type="presParOf" srcId="{DA5621F6-8C21-49D1-9D89-9529E4EFEE6E}" destId="{DF89113A-73A9-4FB9-84E9-A3102A4DFD52}" srcOrd="0" destOrd="0" presId="urn:microsoft.com/office/officeart/2005/8/layout/hList1"/>
    <dgm:cxn modelId="{1CF2F2A7-84AB-4E76-AFD6-BC4C91FF4EFA}" type="presParOf" srcId="{DA5621F6-8C21-49D1-9D89-9529E4EFEE6E}" destId="{646F145F-F1A7-44D8-BB63-F6CAEBF8BF3E}" srcOrd="1" destOrd="0" presId="urn:microsoft.com/office/officeart/2005/8/layout/hList1"/>
    <dgm:cxn modelId="{496C771D-EC7C-462F-BDB9-79048CBF6F62}" type="presParOf" srcId="{4A59CDC8-6C52-4579-9A13-742555DEDB02}" destId="{516AA955-4CAA-47C4-BCCE-8AD7C5C6A0D6}" srcOrd="5" destOrd="0" presId="urn:microsoft.com/office/officeart/2005/8/layout/hList1"/>
    <dgm:cxn modelId="{56BEB6D4-56BE-40AD-B149-3B016F76C88C}" type="presParOf" srcId="{4A59CDC8-6C52-4579-9A13-742555DEDB02}" destId="{1D4B7B80-72D4-423B-A94A-F3F592847C56}" srcOrd="6" destOrd="0" presId="urn:microsoft.com/office/officeart/2005/8/layout/hList1"/>
    <dgm:cxn modelId="{BE605559-A6BF-4C85-B5A9-B70545E46FF4}" type="presParOf" srcId="{1D4B7B80-72D4-423B-A94A-F3F592847C56}" destId="{790C04BB-BE51-4C10-A22D-2B691A7087C7}" srcOrd="0" destOrd="0" presId="urn:microsoft.com/office/officeart/2005/8/layout/hList1"/>
    <dgm:cxn modelId="{727EBAB4-FC79-480B-8F14-E3A983714FF2}" type="presParOf" srcId="{1D4B7B80-72D4-423B-A94A-F3F592847C56}" destId="{CB93CD10-AB49-4273-86BB-B87C9A3A152F}" srcOrd="1" destOrd="0" presId="urn:microsoft.com/office/officeart/2005/8/layout/hList1"/>
    <dgm:cxn modelId="{C6F0AD4D-3DC8-40F1-ABB1-2701D2730F52}" type="presParOf" srcId="{4A59CDC8-6C52-4579-9A13-742555DEDB02}" destId="{64C813E8-2D2F-4FEB-A35F-2EDE8F91AEE7}" srcOrd="7" destOrd="0" presId="urn:microsoft.com/office/officeart/2005/8/layout/hList1"/>
    <dgm:cxn modelId="{E7502BB1-6B0A-4C8A-9DC8-B9A63677EA38}" type="presParOf" srcId="{4A59CDC8-6C52-4579-9A13-742555DEDB02}" destId="{867F4077-5AF3-497F-AE62-53AA8AD9360C}" srcOrd="8" destOrd="0" presId="urn:microsoft.com/office/officeart/2005/8/layout/hList1"/>
    <dgm:cxn modelId="{121D1031-626D-4921-9DB0-8555325BFF8A}" type="presParOf" srcId="{867F4077-5AF3-497F-AE62-53AA8AD9360C}" destId="{D65CAA00-D1D4-441B-A126-AEDE377422C2}" srcOrd="0" destOrd="0" presId="urn:microsoft.com/office/officeart/2005/8/layout/hList1"/>
    <dgm:cxn modelId="{DF232B5B-7C50-432A-B522-ACBD3104FBBE}"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214BE353-BAED-443C-B492-1830DC97BF37}">
      <dgm:prSet phldrT="[Text]"/>
      <dgm:spPr/>
      <dgm:t>
        <a:bodyPr/>
        <a:lstStyle/>
        <a:p>
          <a:r>
            <a:rPr lang="en-US" dirty="0" err="1" smtClean="0"/>
            <a:t>Kalite</a:t>
          </a:r>
          <a:r>
            <a:rPr lang="en-US" dirty="0" smtClean="0"/>
            <a:t> </a:t>
          </a:r>
          <a:r>
            <a:rPr lang="en-US" dirty="0" err="1" smtClean="0"/>
            <a:t>yönetim</a:t>
          </a:r>
          <a:r>
            <a:rPr lang="en-US" dirty="0" smtClean="0"/>
            <a:t> </a:t>
          </a:r>
          <a:r>
            <a:rPr lang="en-US" dirty="0" err="1" smtClean="0"/>
            <a:t>planı</a:t>
          </a:r>
          <a:endParaRPr lang="en-US" dirty="0"/>
        </a:p>
      </dgm:t>
    </dgm:pt>
    <dgm:pt modelId="{AEBC97CD-DD48-4F15-96EE-03C13AB8ED53}" type="parTrans" cxnId="{CD0FD457-BA66-4D28-81BB-6521E5DD32FA}">
      <dgm:prSet/>
      <dgm:spPr/>
      <dgm:t>
        <a:bodyPr/>
        <a:lstStyle/>
        <a:p>
          <a:endParaRPr lang="en-US"/>
        </a:p>
      </dgm:t>
    </dgm:pt>
    <dgm:pt modelId="{C3DDECA6-8C6D-42FB-BC94-CA642DA936D5}" type="sibTrans" cxnId="{CD0FD457-BA66-4D28-81BB-6521E5DD32FA}">
      <dgm:prSet/>
      <dgm:spPr/>
      <dgm:t>
        <a:bodyPr/>
        <a:lstStyle/>
        <a:p>
          <a:endParaRPr lang="en-US"/>
        </a:p>
      </dgm:t>
    </dgm:pt>
    <dgm:pt modelId="{C0FD86C4-5B21-4F44-A62B-87098C56FA04}">
      <dgm:prSet/>
      <dgm:spPr/>
      <dgm:t>
        <a:bodyPr/>
        <a:lstStyle/>
        <a:p>
          <a:r>
            <a:rPr lang="en-US" dirty="0" smtClean="0"/>
            <a:t>Süreç iyileştirme planı</a:t>
          </a:r>
        </a:p>
      </dgm:t>
    </dgm:pt>
    <dgm:pt modelId="{E7436493-0B92-45CB-97B9-D1B6CE9811D4}" type="parTrans" cxnId="{6CF4ADBF-4549-469D-AD65-EFDC61794A57}">
      <dgm:prSet/>
      <dgm:spPr/>
      <dgm:t>
        <a:bodyPr/>
        <a:lstStyle/>
        <a:p>
          <a:endParaRPr lang="en-US"/>
        </a:p>
      </dgm:t>
    </dgm:pt>
    <dgm:pt modelId="{A12B76DE-11C5-459E-BF36-32B8C216CBBB}" type="sibTrans" cxnId="{6CF4ADBF-4549-469D-AD65-EFDC61794A57}">
      <dgm:prSet/>
      <dgm:spPr/>
      <dgm:t>
        <a:bodyPr/>
        <a:lstStyle/>
        <a:p>
          <a:endParaRPr lang="en-US"/>
        </a:p>
      </dgm:t>
    </dgm:pt>
    <dgm:pt modelId="{3E5EE639-30E8-4AE6-B951-2A7CA1C8E63E}">
      <dgm:prSet/>
      <dgm:spPr/>
      <dgm:t>
        <a:bodyPr/>
        <a:lstStyle/>
        <a:p>
          <a:r>
            <a:rPr lang="en-US" dirty="0" smtClean="0"/>
            <a:t>Kalite ölçüleri</a:t>
          </a:r>
        </a:p>
      </dgm:t>
    </dgm:pt>
    <dgm:pt modelId="{E4029224-4076-49B5-8268-F486EED99CED}" type="parTrans" cxnId="{24B026D8-2A32-4EF0-8D9B-C38A8B4A482F}">
      <dgm:prSet/>
      <dgm:spPr/>
      <dgm:t>
        <a:bodyPr/>
        <a:lstStyle/>
        <a:p>
          <a:endParaRPr lang="en-US"/>
        </a:p>
      </dgm:t>
    </dgm:pt>
    <dgm:pt modelId="{C2330E9A-D694-435A-B334-7D4B6137FF03}" type="sibTrans" cxnId="{24B026D8-2A32-4EF0-8D9B-C38A8B4A482F}">
      <dgm:prSet/>
      <dgm:spPr/>
      <dgm:t>
        <a:bodyPr/>
        <a:lstStyle/>
        <a:p>
          <a:endParaRPr lang="en-US"/>
        </a:p>
      </dgm:t>
    </dgm:pt>
    <dgm:pt modelId="{375C600F-427A-4AD1-8632-3A354DF7CF6D}">
      <dgm:prSet/>
      <dgm:spPr/>
      <dgm:t>
        <a:bodyPr/>
        <a:lstStyle/>
        <a:p>
          <a:r>
            <a:rPr lang="en-US" dirty="0" smtClean="0"/>
            <a:t>Dokümantasyon</a:t>
          </a:r>
        </a:p>
      </dgm:t>
    </dgm:pt>
    <dgm:pt modelId="{F26C33EB-A1CC-4B71-A8CF-ACFE340317AC}" type="parTrans" cxnId="{839AA4C7-6FE2-45BE-BC99-B1B72D965147}">
      <dgm:prSet/>
      <dgm:spPr/>
      <dgm:t>
        <a:bodyPr/>
        <a:lstStyle/>
        <a:p>
          <a:endParaRPr lang="en-US"/>
        </a:p>
      </dgm:t>
    </dgm:pt>
    <dgm:pt modelId="{7246EC99-64C4-4646-869E-667A6BCA86E6}" type="sibTrans" cxnId="{839AA4C7-6FE2-45BE-BC99-B1B72D965147}">
      <dgm:prSet/>
      <dgm:spPr/>
      <dgm:t>
        <a:bodyPr/>
        <a:lstStyle/>
        <a:p>
          <a:endParaRPr lang="en-US"/>
        </a:p>
      </dgm:t>
    </dgm:pt>
    <dgm:pt modelId="{1309326B-60B6-45F1-BCE6-482E1938920B}">
      <dgm:prSet/>
      <dgm:spPr/>
      <dgm:t>
        <a:bodyPr/>
        <a:lstStyle/>
        <a:p>
          <a:r>
            <a:rPr lang="en-US" dirty="0" smtClean="0"/>
            <a:t>Kalite kontrol sürecinin çıktıları</a:t>
          </a:r>
        </a:p>
      </dgm:t>
    </dgm:pt>
    <dgm:pt modelId="{70C2E51D-E118-4A1F-8EF6-90434EB07D11}" type="parTrans" cxnId="{C0019450-70C0-4D8B-9BA9-CF3950F05DA3}">
      <dgm:prSet/>
      <dgm:spPr/>
      <dgm:t>
        <a:bodyPr/>
        <a:lstStyle/>
        <a:p>
          <a:endParaRPr lang="en-US"/>
        </a:p>
      </dgm:t>
    </dgm:pt>
    <dgm:pt modelId="{B44720A7-ECE0-4B16-A2C1-80741D0569DA}" type="sibTrans" cxnId="{C0019450-70C0-4D8B-9BA9-CF3950F05DA3}">
      <dgm:prSet/>
      <dgm:spPr/>
      <dgm:t>
        <a:bodyPr/>
        <a:lstStyle/>
        <a:p>
          <a:endParaRPr lang="en-US"/>
        </a:p>
      </dgm:t>
    </dgm:pt>
    <dgm:pt modelId="{52589F25-88B9-4858-A881-851174E59636}">
      <dgm:prSet/>
      <dgm:spPr/>
      <dgm:t>
        <a:bodyPr/>
        <a:lstStyle/>
        <a:p>
          <a:r>
            <a:rPr lang="en-US" dirty="0" smtClean="0"/>
            <a:t>Koşulları</a:t>
          </a:r>
        </a:p>
      </dgm:t>
    </dgm:pt>
    <dgm:pt modelId="{D4CBD328-52FD-4E60-9D93-F7B43FD30EEA}" type="parTrans" cxnId="{FE570D80-FE1D-4A7D-84A6-B480C4A51F12}">
      <dgm:prSet/>
      <dgm:spPr/>
      <dgm:t>
        <a:bodyPr/>
        <a:lstStyle/>
        <a:p>
          <a:endParaRPr lang="en-US"/>
        </a:p>
      </dgm:t>
    </dgm:pt>
    <dgm:pt modelId="{0CF5498A-391A-4018-A2C4-974EC64EAE9B}" type="sibTrans" cxnId="{FE570D80-FE1D-4A7D-84A6-B480C4A51F12}">
      <dgm:prSet/>
      <dgm:spPr/>
      <dgm:t>
        <a:bodyPr/>
        <a:lstStyle/>
        <a:p>
          <a:endParaRPr lang="en-US"/>
        </a:p>
      </dgm:t>
    </dgm:pt>
    <dgm:pt modelId="{34D4460E-03B9-4CF9-95F6-FA855B9674AB}">
      <dgm:prSet/>
      <dgm:spPr/>
      <dgm:t>
        <a:bodyPr/>
        <a:lstStyle/>
        <a:p>
          <a:endParaRPr lang="en-US" dirty="0" smtClean="0"/>
        </a:p>
      </dgm:t>
    </dgm:pt>
    <dgm:pt modelId="{23C2886E-50C1-48AF-AC76-A9E23BFB11E7}" type="parTrans" cxnId="{AA82001F-6E21-4BB8-8542-42ECF3F14694}">
      <dgm:prSet/>
      <dgm:spPr/>
      <dgm:t>
        <a:bodyPr/>
        <a:lstStyle/>
        <a:p>
          <a:endParaRPr lang="en-US"/>
        </a:p>
      </dgm:t>
    </dgm:pt>
    <dgm:pt modelId="{4B4B449F-4BD5-467F-8780-4AD0184C5AD8}" type="sibTrans" cxnId="{AA82001F-6E21-4BB8-8542-42ECF3F14694}">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1" custLinFactNeighborX="-1738" custLinFactNeighborY="3771">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1" custLinFactNeighborX="2189">
        <dgm:presLayoutVars>
          <dgm:bulletEnabled val="1"/>
        </dgm:presLayoutVars>
      </dgm:prSet>
      <dgm:spPr/>
      <dgm:t>
        <a:bodyPr/>
        <a:lstStyle/>
        <a:p>
          <a:endParaRPr lang="en-US"/>
        </a:p>
      </dgm:t>
    </dgm:pt>
  </dgm:ptLst>
  <dgm:cxnLst>
    <dgm:cxn modelId="{6CF4ADBF-4549-469D-AD65-EFDC61794A57}" srcId="{C48BD5BD-A8D1-4C2F-A909-FF69C858B70C}" destId="{C0FD86C4-5B21-4F44-A62B-87098C56FA04}" srcOrd="1" destOrd="0" parTransId="{E7436493-0B92-45CB-97B9-D1B6CE9811D4}" sibTransId="{A12B76DE-11C5-459E-BF36-32B8C216CBBB}"/>
    <dgm:cxn modelId="{03DB61D2-9013-4318-8831-234D3139228B}" type="presOf" srcId="{F3A2FFC7-F09C-4FB9-9C40-4BE9775CBF7F}" destId="{07431256-3DFC-4047-A18D-A0991635CCAA}" srcOrd="0" destOrd="0" presId="urn:microsoft.com/office/officeart/2005/8/layout/hList1"/>
    <dgm:cxn modelId="{AA82001F-6E21-4BB8-8542-42ECF3F14694}" srcId="{C48BD5BD-A8D1-4C2F-A909-FF69C858B70C}" destId="{34D4460E-03B9-4CF9-95F6-FA855B9674AB}" srcOrd="6" destOrd="0" parTransId="{23C2886E-50C1-48AF-AC76-A9E23BFB11E7}" sibTransId="{4B4B449F-4BD5-467F-8780-4AD0184C5AD8}"/>
    <dgm:cxn modelId="{FE570D80-FE1D-4A7D-84A6-B480C4A51F12}" srcId="{C48BD5BD-A8D1-4C2F-A909-FF69C858B70C}" destId="{52589F25-88B9-4858-A881-851174E59636}" srcOrd="5" destOrd="0" parTransId="{D4CBD328-52FD-4E60-9D93-F7B43FD30EEA}" sibTransId="{0CF5498A-391A-4018-A2C4-974EC64EAE9B}"/>
    <dgm:cxn modelId="{C0019450-70C0-4D8B-9BA9-CF3950F05DA3}" srcId="{C48BD5BD-A8D1-4C2F-A909-FF69C858B70C}" destId="{1309326B-60B6-45F1-BCE6-482E1938920B}" srcOrd="4" destOrd="0" parTransId="{70C2E51D-E118-4A1F-8EF6-90434EB07D11}" sibTransId="{B44720A7-ECE0-4B16-A2C1-80741D0569DA}"/>
    <dgm:cxn modelId="{DF7B6E16-DC8B-4203-B4F4-53BA900056DD}" type="presOf" srcId="{C48BD5BD-A8D1-4C2F-A909-FF69C858B70C}" destId="{15BA5FA9-E392-41C2-BCC8-A3FBB611F904}" srcOrd="0" destOrd="0" presId="urn:microsoft.com/office/officeart/2005/8/layout/hList1"/>
    <dgm:cxn modelId="{88F8FF6A-48C2-4A14-848A-352CAB995898}" type="presOf" srcId="{1309326B-60B6-45F1-BCE6-482E1938920B}" destId="{47F94B1E-8172-4A69-B3A4-FDBCD8F9B436}" srcOrd="0" destOrd="4" presId="urn:microsoft.com/office/officeart/2005/8/layout/hList1"/>
    <dgm:cxn modelId="{CD0FD457-BA66-4D28-81BB-6521E5DD32FA}" srcId="{C48BD5BD-A8D1-4C2F-A909-FF69C858B70C}" destId="{214BE353-BAED-443C-B492-1830DC97BF37}" srcOrd="0" destOrd="0" parTransId="{AEBC97CD-DD48-4F15-96EE-03C13AB8ED53}" sibTransId="{C3DDECA6-8C6D-42FB-BC94-CA642DA936D5}"/>
    <dgm:cxn modelId="{B7AE5811-64D7-4308-93E5-50888D0CEEF7}" type="presOf" srcId="{52589F25-88B9-4858-A881-851174E59636}" destId="{47F94B1E-8172-4A69-B3A4-FDBCD8F9B436}" srcOrd="0" destOrd="5" presId="urn:microsoft.com/office/officeart/2005/8/layout/hList1"/>
    <dgm:cxn modelId="{0E4BCD9E-A1CD-45A0-B881-3AA8D6B41162}" type="presOf" srcId="{214BE353-BAED-443C-B492-1830DC97BF37}" destId="{47F94B1E-8172-4A69-B3A4-FDBCD8F9B436}" srcOrd="0" destOrd="0" presId="urn:microsoft.com/office/officeart/2005/8/layout/hList1"/>
    <dgm:cxn modelId="{5F509143-FC0B-4842-A537-A713B7E01BE3}" srcId="{F3A2FFC7-F09C-4FB9-9C40-4BE9775CBF7F}" destId="{C48BD5BD-A8D1-4C2F-A909-FF69C858B70C}" srcOrd="0" destOrd="0" parTransId="{5A8A1A64-26D7-4B8D-B802-76C8D871929B}" sibTransId="{3C8372E1-98C3-4608-AAE1-73CCE257EF84}"/>
    <dgm:cxn modelId="{4AA50AF3-F989-4288-BB43-A4F2456DF8EA}" type="presOf" srcId="{C0FD86C4-5B21-4F44-A62B-87098C56FA04}" destId="{47F94B1E-8172-4A69-B3A4-FDBCD8F9B436}" srcOrd="0" destOrd="1" presId="urn:microsoft.com/office/officeart/2005/8/layout/hList1"/>
    <dgm:cxn modelId="{902BF809-B113-42CB-91FA-018F40ABFBEC}" type="presOf" srcId="{34D4460E-03B9-4CF9-95F6-FA855B9674AB}" destId="{47F94B1E-8172-4A69-B3A4-FDBCD8F9B436}" srcOrd="0" destOrd="6" presId="urn:microsoft.com/office/officeart/2005/8/layout/hList1"/>
    <dgm:cxn modelId="{24B026D8-2A32-4EF0-8D9B-C38A8B4A482F}" srcId="{C48BD5BD-A8D1-4C2F-A909-FF69C858B70C}" destId="{3E5EE639-30E8-4AE6-B951-2A7CA1C8E63E}" srcOrd="2" destOrd="0" parTransId="{E4029224-4076-49B5-8268-F486EED99CED}" sibTransId="{C2330E9A-D694-435A-B334-7D4B6137FF03}"/>
    <dgm:cxn modelId="{E5AD3D62-45F9-4B03-9693-B9D22FFA763C}" type="presOf" srcId="{375C600F-427A-4AD1-8632-3A354DF7CF6D}" destId="{47F94B1E-8172-4A69-B3A4-FDBCD8F9B436}" srcOrd="0" destOrd="3" presId="urn:microsoft.com/office/officeart/2005/8/layout/hList1"/>
    <dgm:cxn modelId="{839AA4C7-6FE2-45BE-BC99-B1B72D965147}" srcId="{C48BD5BD-A8D1-4C2F-A909-FF69C858B70C}" destId="{375C600F-427A-4AD1-8632-3A354DF7CF6D}" srcOrd="3" destOrd="0" parTransId="{F26C33EB-A1CC-4B71-A8CF-ACFE340317AC}" sibTransId="{7246EC99-64C4-4646-869E-667A6BCA86E6}"/>
    <dgm:cxn modelId="{73D8CA9E-A254-4B33-878C-DA335CFDF6AF}" type="presOf" srcId="{3E5EE639-30E8-4AE6-B951-2A7CA1C8E63E}" destId="{47F94B1E-8172-4A69-B3A4-FDBCD8F9B436}" srcOrd="0" destOrd="2" presId="urn:microsoft.com/office/officeart/2005/8/layout/hList1"/>
    <dgm:cxn modelId="{F0009C6F-61EB-4188-8A2D-CFA05443BBF3}" type="presParOf" srcId="{07431256-3DFC-4047-A18D-A0991635CCAA}" destId="{AF07725F-7D53-485B-8D39-03F8CFFD39B6}" srcOrd="0" destOrd="0" presId="urn:microsoft.com/office/officeart/2005/8/layout/hList1"/>
    <dgm:cxn modelId="{87F7B205-DAC7-4DD3-8317-07C15D57745E}" type="presParOf" srcId="{AF07725F-7D53-485B-8D39-03F8CFFD39B6}" destId="{15BA5FA9-E392-41C2-BCC8-A3FBB611F904}" srcOrd="0" destOrd="0" presId="urn:microsoft.com/office/officeart/2005/8/layout/hList1"/>
    <dgm:cxn modelId="{214DCA20-6FCC-49F9-BC8C-8FD9DE5F9E3F}" type="presParOf" srcId="{AF07725F-7D53-485B-8D39-03F8CFFD39B6}" destId="{47F94B1E-8172-4A69-B3A4-FDBCD8F9B43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F9683286-ACB5-4E46-A387-EC698A407E87}" type="parTrans" cxnId="{15CC3C21-A2B1-4E06-998F-346FBAAFFCA1}">
      <dgm:prSet/>
      <dgm:spPr/>
      <dgm:t>
        <a:bodyPr/>
        <a:lstStyle/>
        <a:p>
          <a:endParaRPr lang="en-US"/>
        </a:p>
      </dgm:t>
    </dgm:pt>
    <dgm:pt modelId="{647FAE1D-8CB7-47CB-9B87-AE2E2DA5007C}" type="sibTrans" cxnId="{15CC3C21-A2B1-4E06-998F-346FBAAFFCA1}">
      <dgm:prSet/>
      <dgm:spPr/>
      <dgm:t>
        <a:bodyPr/>
        <a:lstStyle/>
        <a:p>
          <a:endParaRPr lang="en-US"/>
        </a:p>
      </dgm:t>
    </dgm:pt>
    <dgm:pt modelId="{5920C7CF-BDE3-44B7-9591-DC91765B9D66}">
      <dgm:prSet phldrT="[Text]"/>
      <dgm:spPr/>
      <dgm:t>
        <a:bodyPr/>
        <a:lstStyle/>
        <a:p>
          <a:r>
            <a:rPr lang="en-US" dirty="0" err="1" smtClean="0"/>
            <a:t>Kalite</a:t>
          </a:r>
          <a:r>
            <a:rPr lang="en-US" dirty="0" smtClean="0"/>
            <a:t> </a:t>
          </a:r>
          <a:r>
            <a:rPr lang="en-US" dirty="0" err="1" smtClean="0"/>
            <a:t>planı</a:t>
          </a:r>
          <a:r>
            <a:rPr lang="en-US" dirty="0" smtClean="0"/>
            <a:t> </a:t>
          </a:r>
          <a:r>
            <a:rPr lang="en-US" dirty="0" err="1" smtClean="0"/>
            <a:t>ve</a:t>
          </a:r>
          <a:r>
            <a:rPr lang="en-US" dirty="0" smtClean="0"/>
            <a:t> </a:t>
          </a:r>
          <a:r>
            <a:rPr lang="en-US" dirty="0" err="1" smtClean="0"/>
            <a:t>kalite</a:t>
          </a:r>
          <a:r>
            <a:rPr lang="en-US" dirty="0" smtClean="0"/>
            <a:t> </a:t>
          </a:r>
          <a:r>
            <a:rPr lang="en-US" dirty="0" err="1" smtClean="0"/>
            <a:t>kontrol</a:t>
          </a:r>
          <a:r>
            <a:rPr lang="en-US" dirty="0" smtClean="0"/>
            <a:t> </a:t>
          </a:r>
          <a:r>
            <a:rPr lang="en-US" dirty="0" err="1" smtClean="0"/>
            <a:t>araçları</a:t>
          </a:r>
          <a:r>
            <a:rPr lang="en-US" dirty="0" smtClean="0"/>
            <a:t> </a:t>
          </a:r>
          <a:r>
            <a:rPr lang="en-US" dirty="0" err="1" smtClean="0"/>
            <a:t>ve</a:t>
          </a:r>
          <a:r>
            <a:rPr lang="en-US" dirty="0" smtClean="0"/>
            <a:t> </a:t>
          </a:r>
          <a:r>
            <a:rPr lang="en-US" dirty="0" err="1" smtClean="0"/>
            <a:t>teknikleri</a:t>
          </a:r>
          <a:r>
            <a:rPr lang="en-US" dirty="0" smtClean="0"/>
            <a:t> (</a:t>
          </a:r>
          <a:r>
            <a:rPr lang="en-US" dirty="0" err="1" smtClean="0"/>
            <a:t>Sebep-Etki</a:t>
          </a:r>
          <a:r>
            <a:rPr lang="en-US" dirty="0" smtClean="0"/>
            <a:t> </a:t>
          </a:r>
          <a:r>
            <a:rPr lang="en-US" dirty="0" err="1" smtClean="0"/>
            <a:t>Analizi</a:t>
          </a:r>
          <a:r>
            <a:rPr lang="en-US" dirty="0" smtClean="0"/>
            <a:t>)</a:t>
          </a:r>
          <a:endParaRPr lang="en-US" dirty="0"/>
        </a:p>
      </dgm:t>
    </dgm:pt>
    <dgm:pt modelId="{31FC8A5B-71EF-46E7-BCED-889DE9B2B0D0}" type="parTrans" cxnId="{FA887BA3-FBA0-40CB-ABBA-51A8C41FA4AB}">
      <dgm:prSet/>
      <dgm:spPr/>
      <dgm:t>
        <a:bodyPr/>
        <a:lstStyle/>
        <a:p>
          <a:endParaRPr lang="en-US"/>
        </a:p>
      </dgm:t>
    </dgm:pt>
    <dgm:pt modelId="{BFA871AA-FF96-4E35-86A4-03849E9C085B}" type="sibTrans" cxnId="{FA887BA3-FBA0-40CB-ABBA-51A8C41FA4AB}">
      <dgm:prSet/>
      <dgm:spPr/>
      <dgm:t>
        <a:bodyPr/>
        <a:lstStyle/>
        <a:p>
          <a:endParaRPr lang="en-US"/>
        </a:p>
      </dgm:t>
    </dgm:pt>
    <dgm:pt modelId="{1812C06F-0516-4E79-A397-C8958DACB71D}">
      <dgm:prSet/>
      <dgm:spPr/>
      <dgm:t>
        <a:bodyPr/>
        <a:lstStyle/>
        <a:p>
          <a:r>
            <a:rPr lang="en-US" dirty="0" smtClean="0"/>
            <a:t>veya denetimleri</a:t>
          </a:r>
        </a:p>
      </dgm:t>
    </dgm:pt>
    <dgm:pt modelId="{37377981-0F77-49A4-9C99-20B32A0ACE79}" type="parTrans" cxnId="{6CD7D2B5-F8AC-43C0-B61E-A837402FCC9D}">
      <dgm:prSet/>
      <dgm:spPr/>
      <dgm:t>
        <a:bodyPr/>
        <a:lstStyle/>
        <a:p>
          <a:endParaRPr lang="en-US"/>
        </a:p>
      </dgm:t>
    </dgm:pt>
    <dgm:pt modelId="{E27F050F-6690-4500-9353-55F1DA83EF13}" type="sibTrans" cxnId="{6CD7D2B5-F8AC-43C0-B61E-A837402FCC9D}">
      <dgm:prSet/>
      <dgm:spPr/>
      <dgm:t>
        <a:bodyPr/>
        <a:lstStyle/>
        <a:p>
          <a:endParaRPr lang="en-US"/>
        </a:p>
      </dgm:t>
    </dgm:pt>
    <dgm:pt modelId="{F0D56A85-2902-4F58-9C8D-09DE9833125B}">
      <dgm:prSet/>
      <dgm:spPr/>
      <dgm:t>
        <a:bodyPr/>
        <a:lstStyle/>
        <a:p>
          <a:r>
            <a:rPr lang="en-US" dirty="0" smtClean="0"/>
            <a:t>Projenin Süreç analizleri</a:t>
          </a:r>
        </a:p>
      </dgm:t>
    </dgm:pt>
    <dgm:pt modelId="{2948AD51-5D80-437C-BA9C-706DE5D93197}" type="parTrans" cxnId="{3F8C4965-1205-4732-AC34-0C254109E641}">
      <dgm:prSet/>
      <dgm:spPr/>
      <dgm:t>
        <a:bodyPr/>
        <a:lstStyle/>
        <a:p>
          <a:endParaRPr lang="en-US"/>
        </a:p>
      </dgm:t>
    </dgm:pt>
    <dgm:pt modelId="{8B56D09F-9F8A-48F6-A46B-D39F69A1758A}" type="sibTrans" cxnId="{3F8C4965-1205-4732-AC34-0C254109E641}">
      <dgm:prSet/>
      <dgm:spPr/>
      <dgm:t>
        <a:bodyPr/>
        <a:lstStyle/>
        <a:p>
          <a:endParaRPr lang="en-US"/>
        </a:p>
      </dgm:t>
    </dgm:pt>
    <dgm:pt modelId="{4DF02B14-AA43-4236-A416-8BBF1986287B}">
      <dgm:prSet/>
      <dgm:spPr/>
      <dgm:t>
        <a:bodyPr/>
        <a:lstStyle/>
        <a:p>
          <a:endParaRPr lang="en-US" dirty="0" smtClean="0"/>
        </a:p>
      </dgm:t>
    </dgm:pt>
    <dgm:pt modelId="{2506BD6C-D40D-4298-A4E4-9F0BBE356941}" type="parTrans" cxnId="{57066BFE-4D9C-4CC1-BE7D-4868AF909E02}">
      <dgm:prSet/>
      <dgm:spPr/>
      <dgm:t>
        <a:bodyPr/>
        <a:lstStyle/>
        <a:p>
          <a:endParaRPr lang="en-US"/>
        </a:p>
      </dgm:t>
    </dgm:pt>
    <dgm:pt modelId="{7167FADE-AAFA-4E13-9F46-55045958AA43}" type="sibTrans" cxnId="{57066BFE-4D9C-4CC1-BE7D-4868AF909E02}">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0" presStyleCnt="1">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0" presStyleCnt="1">
        <dgm:presLayoutVars>
          <dgm:bulletEnabled val="1"/>
        </dgm:presLayoutVars>
      </dgm:prSet>
      <dgm:spPr/>
      <dgm:t>
        <a:bodyPr/>
        <a:lstStyle/>
        <a:p>
          <a:endParaRPr lang="en-US"/>
        </a:p>
      </dgm:t>
    </dgm:pt>
  </dgm:ptLst>
  <dgm:cxnLst>
    <dgm:cxn modelId="{7C66388A-6833-4C5F-879D-651BFEA8240D}" type="presOf" srcId="{C66FCD37-231A-4C57-867B-B0CD860D1D4E}" destId="{7B8ECE76-F053-4347-8D51-BC786470DFE4}" srcOrd="0" destOrd="0" presId="urn:microsoft.com/office/officeart/2005/8/layout/hList1"/>
    <dgm:cxn modelId="{15CC3C21-A2B1-4E06-998F-346FBAAFFCA1}" srcId="{F3A2FFC7-F09C-4FB9-9C40-4BE9775CBF7F}" destId="{C66FCD37-231A-4C57-867B-B0CD860D1D4E}" srcOrd="0" destOrd="0" parTransId="{F9683286-ACB5-4E46-A387-EC698A407E87}" sibTransId="{647FAE1D-8CB7-47CB-9B87-AE2E2DA5007C}"/>
    <dgm:cxn modelId="{FA887BA3-FBA0-40CB-ABBA-51A8C41FA4AB}" srcId="{C66FCD37-231A-4C57-867B-B0CD860D1D4E}" destId="{5920C7CF-BDE3-44B7-9591-DC91765B9D66}" srcOrd="0" destOrd="0" parTransId="{31FC8A5B-71EF-46E7-BCED-889DE9B2B0D0}" sibTransId="{BFA871AA-FF96-4E35-86A4-03849E9C085B}"/>
    <dgm:cxn modelId="{6BF61E1B-85BF-4333-BA3A-EE9D9A5783A4}" type="presOf" srcId="{1812C06F-0516-4E79-A397-C8958DACB71D}" destId="{A9AFB589-4F47-4C1B-AC2C-B16DD0F91756}" srcOrd="0" destOrd="1" presId="urn:microsoft.com/office/officeart/2005/8/layout/hList1"/>
    <dgm:cxn modelId="{3F8C4965-1205-4732-AC34-0C254109E641}" srcId="{C66FCD37-231A-4C57-867B-B0CD860D1D4E}" destId="{F0D56A85-2902-4F58-9C8D-09DE9833125B}" srcOrd="2" destOrd="0" parTransId="{2948AD51-5D80-437C-BA9C-706DE5D93197}" sibTransId="{8B56D09F-9F8A-48F6-A46B-D39F69A1758A}"/>
    <dgm:cxn modelId="{57066BFE-4D9C-4CC1-BE7D-4868AF909E02}" srcId="{C66FCD37-231A-4C57-867B-B0CD860D1D4E}" destId="{4DF02B14-AA43-4236-A416-8BBF1986287B}" srcOrd="3" destOrd="0" parTransId="{2506BD6C-D40D-4298-A4E4-9F0BBE356941}" sibTransId="{7167FADE-AAFA-4E13-9F46-55045958AA43}"/>
    <dgm:cxn modelId="{9D771946-75C8-4347-8BED-8048B211981B}" type="presOf" srcId="{F0D56A85-2902-4F58-9C8D-09DE9833125B}" destId="{A9AFB589-4F47-4C1B-AC2C-B16DD0F91756}" srcOrd="0" destOrd="2" presId="urn:microsoft.com/office/officeart/2005/8/layout/hList1"/>
    <dgm:cxn modelId="{6CD7D2B5-F8AC-43C0-B61E-A837402FCC9D}" srcId="{C66FCD37-231A-4C57-867B-B0CD860D1D4E}" destId="{1812C06F-0516-4E79-A397-C8958DACB71D}" srcOrd="1" destOrd="0" parTransId="{37377981-0F77-49A4-9C99-20B32A0ACE79}" sibTransId="{E27F050F-6690-4500-9353-55F1DA83EF13}"/>
    <dgm:cxn modelId="{C51BB455-7886-4F91-86E5-3846B18D31F7}" type="presOf" srcId="{F3A2FFC7-F09C-4FB9-9C40-4BE9775CBF7F}" destId="{07431256-3DFC-4047-A18D-A0991635CCAA}" srcOrd="0" destOrd="0" presId="urn:microsoft.com/office/officeart/2005/8/layout/hList1"/>
    <dgm:cxn modelId="{AA8E46DD-A509-4BA3-B8FA-A12DAAB839F1}" type="presOf" srcId="{5920C7CF-BDE3-44B7-9591-DC91765B9D66}" destId="{A9AFB589-4F47-4C1B-AC2C-B16DD0F91756}" srcOrd="0" destOrd="0" presId="urn:microsoft.com/office/officeart/2005/8/layout/hList1"/>
    <dgm:cxn modelId="{A63F933F-1506-4F92-BD4C-292F663DC7EC}" type="presOf" srcId="{4DF02B14-AA43-4236-A416-8BBF1986287B}" destId="{A9AFB589-4F47-4C1B-AC2C-B16DD0F91756}" srcOrd="0" destOrd="3" presId="urn:microsoft.com/office/officeart/2005/8/layout/hList1"/>
    <dgm:cxn modelId="{BCD61527-06D9-4914-83A2-B1A87D501159}" type="presParOf" srcId="{07431256-3DFC-4047-A18D-A0991635CCAA}" destId="{0137255D-967D-493A-A4CB-974D79AEEFFE}" srcOrd="0" destOrd="0" presId="urn:microsoft.com/office/officeart/2005/8/layout/hList1"/>
    <dgm:cxn modelId="{BCE12DDB-DDF5-4DB2-978A-D4399EC7EBA9}" type="presParOf" srcId="{0137255D-967D-493A-A4CB-974D79AEEFFE}" destId="{7B8ECE76-F053-4347-8D51-BC786470DFE4}" srcOrd="0" destOrd="0" presId="urn:microsoft.com/office/officeart/2005/8/layout/hList1"/>
    <dgm:cxn modelId="{12944AB9-84D2-4A16-B7F9-DCDC7153786E}" type="presParOf" srcId="{0137255D-967D-493A-A4CB-974D79AEEFFE}" destId="{A9AFB589-4F47-4C1B-AC2C-B16DD0F9175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rgbClr val="333399"/>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C3E24243-13FD-4CCF-96C6-06E8D5531846}" type="presOf" srcId="{32502A1B-5603-4778-8192-84CDEECB49D2}" destId="{4A59CDC8-6C52-4579-9A13-742555DEDB0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F5C76485-C11E-4E95-AAD0-941300DADC7E}" srcId="{32502A1B-5603-4778-8192-84CDEECB49D2}" destId="{C6FAB30E-B497-49C7-8A80-757F0027FA32}" srcOrd="2" destOrd="0" parTransId="{2FA39670-9F99-403F-80FC-6417536B4622}" sibTransId="{7A5BDB45-5566-46F0-8251-91496219A034}"/>
    <dgm:cxn modelId="{5FD8B86C-4151-4996-A26A-CD8F0CD2EFE1}" srcId="{32502A1B-5603-4778-8192-84CDEECB49D2}" destId="{C38D5133-04FB-484E-9C2F-11FE3D75E8AB}" srcOrd="3" destOrd="0" parTransId="{DBF37E55-2CBC-41FB-A877-4A63EFDB565D}" sibTransId="{83829501-EBAD-485B-8BC3-6DD3722F9390}"/>
    <dgm:cxn modelId="{33497E2F-A2A3-4D45-A150-507419E48155}" type="presOf" srcId="{C6FAB30E-B497-49C7-8A80-757F0027FA32}" destId="{DF89113A-73A9-4FB9-84E9-A3102A4DFD52}" srcOrd="0" destOrd="0" presId="urn:microsoft.com/office/officeart/2005/8/layout/hList1"/>
    <dgm:cxn modelId="{7689C961-F7CE-44D7-9E27-66B205690C3B}" type="presOf" srcId="{78CC2C55-B216-435A-BB65-899A86335007}" destId="{D65CAA00-D1D4-441B-A126-AEDE377422C2}" srcOrd="0" destOrd="0" presId="urn:microsoft.com/office/officeart/2005/8/layout/hList1"/>
    <dgm:cxn modelId="{1115E51B-FB70-4C8E-BB3F-9E29D608E5D7}" type="presOf" srcId="{118A2751-5F97-4D67-8096-2B36AF81136F}" destId="{A6897E93-E33B-478F-BB0E-51835618003A}" srcOrd="0" destOrd="0" presId="urn:microsoft.com/office/officeart/2005/8/layout/hList1"/>
    <dgm:cxn modelId="{782B2B08-00AF-48B8-8DC0-5F5581686290}" type="presOf" srcId="{21B91B4A-F974-4B8B-B5CA-9E8C1D9848F5}" destId="{3335CF31-EC10-45E3-8844-21FBB127EAE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DC7B403C-E70C-47C4-91C0-60088A7CCC05}" type="presOf" srcId="{C38D5133-04FB-484E-9C2F-11FE3D75E8AB}" destId="{790C04BB-BE51-4C10-A22D-2B691A7087C7}" srcOrd="0" destOrd="0" presId="urn:microsoft.com/office/officeart/2005/8/layout/hList1"/>
    <dgm:cxn modelId="{BC0EDF32-CDA4-4FB0-AD56-83A776794074}" type="presParOf" srcId="{4A59CDC8-6C52-4579-9A13-742555DEDB02}" destId="{2ADD4D11-FE2C-424A-AC3B-D0A032322F62}" srcOrd="0" destOrd="0" presId="urn:microsoft.com/office/officeart/2005/8/layout/hList1"/>
    <dgm:cxn modelId="{5788E8CA-652E-4BA9-A816-740508F90976}" type="presParOf" srcId="{2ADD4D11-FE2C-424A-AC3B-D0A032322F62}" destId="{A6897E93-E33B-478F-BB0E-51835618003A}" srcOrd="0" destOrd="0" presId="urn:microsoft.com/office/officeart/2005/8/layout/hList1"/>
    <dgm:cxn modelId="{F926B05E-DBB1-4137-8A70-8482C3E0EA94}" type="presParOf" srcId="{2ADD4D11-FE2C-424A-AC3B-D0A032322F62}" destId="{92F1D55A-908E-47A9-A979-97CA3F17799D}" srcOrd="1" destOrd="0" presId="urn:microsoft.com/office/officeart/2005/8/layout/hList1"/>
    <dgm:cxn modelId="{ED5412DC-B511-4705-9729-1C4E83C56238}" type="presParOf" srcId="{4A59CDC8-6C52-4579-9A13-742555DEDB02}" destId="{2071B553-05F7-470D-952A-A8F663120304}" srcOrd="1" destOrd="0" presId="urn:microsoft.com/office/officeart/2005/8/layout/hList1"/>
    <dgm:cxn modelId="{115ED432-F5F3-4EFD-9BEA-CC26E3792CC8}" type="presParOf" srcId="{4A59CDC8-6C52-4579-9A13-742555DEDB02}" destId="{B67B05FB-9110-4D2D-AA93-1946284CE043}" srcOrd="2" destOrd="0" presId="urn:microsoft.com/office/officeart/2005/8/layout/hList1"/>
    <dgm:cxn modelId="{445BB054-3655-4385-B676-D27D22FC1F82}" type="presParOf" srcId="{B67B05FB-9110-4D2D-AA93-1946284CE043}" destId="{3335CF31-EC10-45E3-8844-21FBB127EAE7}" srcOrd="0" destOrd="0" presId="urn:microsoft.com/office/officeart/2005/8/layout/hList1"/>
    <dgm:cxn modelId="{EF5ACE12-F920-4DB6-AA8A-30B9D85FE102}" type="presParOf" srcId="{B67B05FB-9110-4D2D-AA93-1946284CE043}" destId="{863C5C5A-6FED-48E5-ADC0-68CF07368C39}" srcOrd="1" destOrd="0" presId="urn:microsoft.com/office/officeart/2005/8/layout/hList1"/>
    <dgm:cxn modelId="{9A448D35-A346-446A-B0F2-727FACC0D317}" type="presParOf" srcId="{4A59CDC8-6C52-4579-9A13-742555DEDB02}" destId="{0D8CF739-32BC-404E-A436-9DFB7BD9341D}" srcOrd="3" destOrd="0" presId="urn:microsoft.com/office/officeart/2005/8/layout/hList1"/>
    <dgm:cxn modelId="{C31664F4-D677-4162-B9DF-BFF1735EE170}" type="presParOf" srcId="{4A59CDC8-6C52-4579-9A13-742555DEDB02}" destId="{DA5621F6-8C21-49D1-9D89-9529E4EFEE6E}" srcOrd="4" destOrd="0" presId="urn:microsoft.com/office/officeart/2005/8/layout/hList1"/>
    <dgm:cxn modelId="{E6C1B191-AC52-4D13-A76B-4C482BD29A16}" type="presParOf" srcId="{DA5621F6-8C21-49D1-9D89-9529E4EFEE6E}" destId="{DF89113A-73A9-4FB9-84E9-A3102A4DFD52}" srcOrd="0" destOrd="0" presId="urn:microsoft.com/office/officeart/2005/8/layout/hList1"/>
    <dgm:cxn modelId="{3224B17D-38B9-4347-8B78-431A5C54C8E5}" type="presParOf" srcId="{DA5621F6-8C21-49D1-9D89-9529E4EFEE6E}" destId="{646F145F-F1A7-44D8-BB63-F6CAEBF8BF3E}" srcOrd="1" destOrd="0" presId="urn:microsoft.com/office/officeart/2005/8/layout/hList1"/>
    <dgm:cxn modelId="{C1689F79-3C50-4051-9786-1553380AD609}" type="presParOf" srcId="{4A59CDC8-6C52-4579-9A13-742555DEDB02}" destId="{516AA955-4CAA-47C4-BCCE-8AD7C5C6A0D6}" srcOrd="5" destOrd="0" presId="urn:microsoft.com/office/officeart/2005/8/layout/hList1"/>
    <dgm:cxn modelId="{7B58E20D-04F4-41BD-A38F-E492555FD881}" type="presParOf" srcId="{4A59CDC8-6C52-4579-9A13-742555DEDB02}" destId="{1D4B7B80-72D4-423B-A94A-F3F592847C56}" srcOrd="6" destOrd="0" presId="urn:microsoft.com/office/officeart/2005/8/layout/hList1"/>
    <dgm:cxn modelId="{1ECFB47C-6142-4F95-AB5A-045DADF53DFC}" type="presParOf" srcId="{1D4B7B80-72D4-423B-A94A-F3F592847C56}" destId="{790C04BB-BE51-4C10-A22D-2B691A7087C7}" srcOrd="0" destOrd="0" presId="urn:microsoft.com/office/officeart/2005/8/layout/hList1"/>
    <dgm:cxn modelId="{6983A6F7-F1BD-45FA-BC85-577C344462B8}" type="presParOf" srcId="{1D4B7B80-72D4-423B-A94A-F3F592847C56}" destId="{CB93CD10-AB49-4273-86BB-B87C9A3A152F}" srcOrd="1" destOrd="0" presId="urn:microsoft.com/office/officeart/2005/8/layout/hList1"/>
    <dgm:cxn modelId="{144201F9-12D5-47FD-A523-78D75CF24539}" type="presParOf" srcId="{4A59CDC8-6C52-4579-9A13-742555DEDB02}" destId="{64C813E8-2D2F-4FEB-A35F-2EDE8F91AEE7}" srcOrd="7" destOrd="0" presId="urn:microsoft.com/office/officeart/2005/8/layout/hList1"/>
    <dgm:cxn modelId="{3679B8DE-2836-4422-8016-8E93506D670C}" type="presParOf" srcId="{4A59CDC8-6C52-4579-9A13-742555DEDB02}" destId="{867F4077-5AF3-497F-AE62-53AA8AD9360C}" srcOrd="8" destOrd="0" presId="urn:microsoft.com/office/officeart/2005/8/layout/hList1"/>
    <dgm:cxn modelId="{66C7291C-823A-4B26-AA85-9AC7F0B8CB16}" type="presParOf" srcId="{867F4077-5AF3-497F-AE62-53AA8AD9360C}" destId="{D65CAA00-D1D4-441B-A126-AEDE377422C2}" srcOrd="0" destOrd="0" presId="urn:microsoft.com/office/officeart/2005/8/layout/hList1"/>
    <dgm:cxn modelId="{3D0086F7-D2CC-4408-BC1A-CA0E6D764740}"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C48BD5BD-A8D1-4C2F-A909-FF69C858B70C}">
      <dgm:prSet phldrT="[Text]"/>
      <dgm:spPr>
        <a:solidFill>
          <a:srgbClr val="333399"/>
        </a:solidFill>
      </dgm:spPr>
      <dgm:t>
        <a:bodyPr/>
        <a:lstStyle/>
        <a:p>
          <a:r>
            <a:rPr lang="tr-TR" dirty="0" smtClean="0"/>
            <a:t>Girdiler</a:t>
          </a:r>
          <a:endParaRPr lang="en-US" dirty="0"/>
        </a:p>
      </dgm:t>
    </dgm:pt>
    <dgm:pt modelId="{5A8A1A64-26D7-4B8D-B802-76C8D871929B}" type="parTrans" cxnId="{5F509143-FC0B-4842-A537-A713B7E01BE3}">
      <dgm:prSet/>
      <dgm:spPr/>
      <dgm:t>
        <a:bodyPr/>
        <a:lstStyle/>
        <a:p>
          <a:endParaRPr lang="en-US"/>
        </a:p>
      </dgm:t>
    </dgm:pt>
    <dgm:pt modelId="{3C8372E1-98C3-4608-AAE1-73CCE257EF84}" type="sibTrans" cxnId="{5F509143-FC0B-4842-A537-A713B7E01BE3}">
      <dgm:prSet/>
      <dgm:spPr/>
      <dgm:t>
        <a:bodyPr/>
        <a:lstStyle/>
        <a:p>
          <a:endParaRPr lang="en-US"/>
        </a:p>
      </dgm:t>
    </dgm:pt>
    <dgm:pt modelId="{C1E7762B-1D52-48B5-BC1F-B9E3A816EB28}">
      <dgm:prSet phldrT="[Text]"/>
      <dgm:spPr/>
      <dgm:t>
        <a:bodyPr/>
        <a:lstStyle/>
        <a:p>
          <a:endParaRPr lang="en-US" dirty="0"/>
        </a:p>
      </dgm:t>
    </dgm:pt>
    <dgm:pt modelId="{942F9963-DEE2-4C27-92FF-D2616F97C37C}" type="parTrans" cxnId="{14889800-B4FF-4433-A806-5C3EFDBFF5B8}">
      <dgm:prSet/>
      <dgm:spPr/>
      <dgm:t>
        <a:bodyPr/>
        <a:lstStyle/>
        <a:p>
          <a:endParaRPr lang="en-US"/>
        </a:p>
      </dgm:t>
    </dgm:pt>
    <dgm:pt modelId="{DA8A35D2-31F6-4E18-A5C9-E0CD959A100D}" type="sibTrans" cxnId="{14889800-B4FF-4433-A806-5C3EFDBFF5B8}">
      <dgm:prSet/>
      <dgm:spPr/>
      <dgm:t>
        <a:bodyPr/>
        <a:lstStyle/>
        <a:p>
          <a:endParaRPr lang="en-US"/>
        </a:p>
      </dgm:t>
    </dgm:pt>
    <dgm:pt modelId="{F6A8E3AE-C621-4EC0-A33B-64F834BD36BA}">
      <dgm:prSet phldrT="[Text]"/>
      <dgm:spPr/>
      <dgm:t>
        <a:bodyPr/>
        <a:lstStyle/>
        <a:p>
          <a:endParaRPr lang="en-US" dirty="0"/>
        </a:p>
      </dgm:t>
    </dgm:pt>
    <dgm:pt modelId="{DD898D73-44B6-4720-8420-BACE7CF4EE4B}" type="parTrans" cxnId="{D76C2D6A-1532-49DD-B728-44AC36737BF0}">
      <dgm:prSet/>
      <dgm:spPr/>
      <dgm:t>
        <a:bodyPr/>
        <a:lstStyle/>
        <a:p>
          <a:endParaRPr lang="en-US"/>
        </a:p>
      </dgm:t>
    </dgm:pt>
    <dgm:pt modelId="{24A80974-2516-4412-B77D-C36EAE481BD4}" type="sibTrans" cxnId="{D76C2D6A-1532-49DD-B728-44AC36737BF0}">
      <dgm:prSet/>
      <dgm:spPr/>
      <dgm:t>
        <a:bodyPr/>
        <a:lstStyle/>
        <a:p>
          <a:endParaRPr lang="en-US"/>
        </a:p>
      </dgm:t>
    </dgm:pt>
    <dgm:pt modelId="{64721193-63C6-434C-B413-65B812661274}">
      <dgm:prSet phldrT="[Text]"/>
      <dgm:spPr/>
      <dgm:t>
        <a:bodyPr/>
        <a:lstStyle/>
        <a:p>
          <a:endParaRPr lang="en-US" dirty="0"/>
        </a:p>
      </dgm:t>
    </dgm:pt>
    <dgm:pt modelId="{0182AED4-5BE5-4658-BB5F-33AD104108A3}" type="parTrans" cxnId="{37246EE6-D648-48BC-B224-3B03C060C2E3}">
      <dgm:prSet/>
      <dgm:spPr/>
      <dgm:t>
        <a:bodyPr/>
        <a:lstStyle/>
        <a:p>
          <a:endParaRPr lang="en-US"/>
        </a:p>
      </dgm:t>
    </dgm:pt>
    <dgm:pt modelId="{24199D82-E5D5-4753-ADEF-4121B1B745B7}" type="sibTrans" cxnId="{37246EE6-D648-48BC-B224-3B03C060C2E3}">
      <dgm:prSet/>
      <dgm:spPr/>
      <dgm:t>
        <a:bodyPr/>
        <a:lstStyle/>
        <a:p>
          <a:endParaRPr lang="en-US"/>
        </a:p>
      </dgm:t>
    </dgm:pt>
    <dgm:pt modelId="{22C370D5-3D0E-4A25-AF97-638C48CCD8FA}">
      <dgm:prSet phldrT="[Text]"/>
      <dgm:spPr/>
      <dgm:t>
        <a:bodyPr/>
        <a:lstStyle/>
        <a:p>
          <a:endParaRPr lang="en-US" dirty="0"/>
        </a:p>
      </dgm:t>
    </dgm:pt>
    <dgm:pt modelId="{83FDC7E9-FB51-4805-85AE-F3D4A1FEAE2B}" type="parTrans" cxnId="{E4838736-5F9B-4FD4-9A3B-AD7F6D640528}">
      <dgm:prSet/>
      <dgm:spPr/>
      <dgm:t>
        <a:bodyPr/>
        <a:lstStyle/>
        <a:p>
          <a:endParaRPr lang="en-US"/>
        </a:p>
      </dgm:t>
    </dgm:pt>
    <dgm:pt modelId="{6993ABC3-3BBC-49B0-9C15-800ADAF14485}" type="sibTrans" cxnId="{E4838736-5F9B-4FD4-9A3B-AD7F6D640528}">
      <dgm:prSet/>
      <dgm:spPr/>
      <dgm:t>
        <a:bodyPr/>
        <a:lstStyle/>
        <a:p>
          <a:endParaRPr lang="en-US"/>
        </a:p>
      </dgm:t>
    </dgm:pt>
    <dgm:pt modelId="{17EE6C12-B186-4855-A30F-5F067E6F7A6B}">
      <dgm:prSet phldrT="[Text]"/>
      <dgm:spPr/>
      <dgm:t>
        <a:bodyPr/>
        <a:lstStyle/>
        <a:p>
          <a:endParaRPr lang="en-US" dirty="0"/>
        </a:p>
      </dgm:t>
    </dgm:pt>
    <dgm:pt modelId="{1F785076-D739-434A-A35C-4904C4211001}" type="parTrans" cxnId="{3B9C1A65-F432-475A-AABA-A5233C11C02A}">
      <dgm:prSet/>
      <dgm:spPr/>
      <dgm:t>
        <a:bodyPr/>
        <a:lstStyle/>
        <a:p>
          <a:endParaRPr lang="en-US"/>
        </a:p>
      </dgm:t>
    </dgm:pt>
    <dgm:pt modelId="{FDCE58B9-4474-4647-9A15-0418D4D3342A}" type="sibTrans" cxnId="{3B9C1A65-F432-475A-AABA-A5233C11C02A}">
      <dgm:prSet/>
      <dgm:spPr/>
      <dgm:t>
        <a:bodyPr/>
        <a:lstStyle/>
        <a:p>
          <a:endParaRPr lang="en-US"/>
        </a:p>
      </dgm:t>
    </dgm:pt>
    <dgm:pt modelId="{9C61B7F1-9A0E-4B66-ACA2-85A17E47FB4C}">
      <dgm:prSet phldrT="[Text]"/>
      <dgm:spPr/>
      <dgm:t>
        <a:bodyPr/>
        <a:lstStyle/>
        <a:p>
          <a:endParaRPr lang="en-US" dirty="0"/>
        </a:p>
      </dgm:t>
    </dgm:pt>
    <dgm:pt modelId="{E06D6AD0-F591-402C-B14B-94F9AB606700}" type="parTrans" cxnId="{80249455-2847-49B1-817A-4CC408BB9E4C}">
      <dgm:prSet/>
      <dgm:spPr/>
      <dgm:t>
        <a:bodyPr/>
        <a:lstStyle/>
        <a:p>
          <a:endParaRPr lang="en-US"/>
        </a:p>
      </dgm:t>
    </dgm:pt>
    <dgm:pt modelId="{0E8EE8B1-5860-448B-81BE-6E13A630D68B}" type="sibTrans" cxnId="{80249455-2847-49B1-817A-4CC408BB9E4C}">
      <dgm:prSet/>
      <dgm:spPr/>
      <dgm:t>
        <a:bodyPr/>
        <a:lstStyle/>
        <a:p>
          <a:endParaRPr lang="en-US"/>
        </a:p>
      </dgm:t>
    </dgm:pt>
    <dgm:pt modelId="{A7C6EC2C-617A-4002-9615-7824E3FB8A44}">
      <dgm:prSet phldrT="[Text]"/>
      <dgm:spPr/>
      <dgm:t>
        <a:bodyPr/>
        <a:lstStyle/>
        <a:p>
          <a:endParaRPr lang="en-US" dirty="0"/>
        </a:p>
      </dgm:t>
    </dgm:pt>
    <dgm:pt modelId="{1B5D76BC-B335-4782-95B4-4FB351AF7A10}" type="parTrans" cxnId="{EE16BBC5-6FB1-444A-A69A-6FF35991491E}">
      <dgm:prSet/>
      <dgm:spPr/>
      <dgm:t>
        <a:bodyPr/>
        <a:lstStyle/>
        <a:p>
          <a:endParaRPr lang="en-US"/>
        </a:p>
      </dgm:t>
    </dgm:pt>
    <dgm:pt modelId="{2A4EF370-424F-439F-A8EE-55A2B7C5041D}" type="sibTrans" cxnId="{EE16BBC5-6FB1-444A-A69A-6FF35991491E}">
      <dgm:prSet/>
      <dgm:spPr/>
      <dgm:t>
        <a:bodyPr/>
        <a:lstStyle/>
        <a:p>
          <a:endParaRPr lang="en-US"/>
        </a:p>
      </dgm:t>
    </dgm:pt>
    <dgm:pt modelId="{F8583276-0D5A-476F-A935-BF2CBFEFD851}">
      <dgm:prSet phldrT="[Text]"/>
      <dgm:spPr/>
      <dgm:t>
        <a:bodyPr/>
        <a:lstStyle/>
        <a:p>
          <a:r>
            <a:rPr lang="en-US" dirty="0" err="1" smtClean="0"/>
            <a:t>Uzmanlık</a:t>
          </a:r>
          <a:r>
            <a:rPr lang="en-US" dirty="0" smtClean="0"/>
            <a:t> </a:t>
          </a:r>
          <a:r>
            <a:rPr lang="en-US" dirty="0" err="1" smtClean="0"/>
            <a:t>Tez</a:t>
          </a:r>
          <a:r>
            <a:rPr lang="en-US" dirty="0" smtClean="0"/>
            <a:t> </a:t>
          </a:r>
          <a:r>
            <a:rPr lang="en-US" dirty="0" err="1" smtClean="0"/>
            <a:t>Projesi</a:t>
          </a:r>
          <a:endParaRPr lang="en-US" dirty="0"/>
        </a:p>
      </dgm:t>
    </dgm:pt>
    <dgm:pt modelId="{62413EA3-48A1-4590-9DC9-209108A2DDF7}" type="parTrans" cxnId="{41BF9E49-D663-4718-8D66-1E2DD9E2D12A}">
      <dgm:prSet/>
      <dgm:spPr/>
      <dgm:t>
        <a:bodyPr/>
        <a:lstStyle/>
        <a:p>
          <a:endParaRPr lang="en-US"/>
        </a:p>
      </dgm:t>
    </dgm:pt>
    <dgm:pt modelId="{EEA39A37-6249-4A1D-975E-F07C8C360E80}" type="sibTrans" cxnId="{41BF9E49-D663-4718-8D66-1E2DD9E2D12A}">
      <dgm:prSet/>
      <dgm:spPr/>
      <dgm:t>
        <a:bodyPr/>
        <a:lstStyle/>
        <a:p>
          <a:endParaRPr lang="en-US"/>
        </a:p>
      </dgm:t>
    </dgm:pt>
    <dgm:pt modelId="{2F4D852E-9C53-454F-8B93-32E2ECD709B6}">
      <dgm:prSet/>
      <dgm:spPr/>
      <dgm:t>
        <a:bodyPr/>
        <a:lstStyle/>
        <a:p>
          <a:r>
            <a:rPr lang="en-US" dirty="0" smtClean="0"/>
            <a:t>Doktora Tez Projesi</a:t>
          </a:r>
        </a:p>
      </dgm:t>
    </dgm:pt>
    <dgm:pt modelId="{39A2E69E-7CCB-4F25-855C-259E4FB63831}" type="parTrans" cxnId="{B3831BDB-C75F-48C6-8536-59DC13C5738D}">
      <dgm:prSet/>
      <dgm:spPr/>
      <dgm:t>
        <a:bodyPr/>
        <a:lstStyle/>
        <a:p>
          <a:endParaRPr lang="en-US"/>
        </a:p>
      </dgm:t>
    </dgm:pt>
    <dgm:pt modelId="{D8173F5F-A865-4B07-AF2D-6C5D456DB390}" type="sibTrans" cxnId="{B3831BDB-C75F-48C6-8536-59DC13C5738D}">
      <dgm:prSet/>
      <dgm:spPr/>
      <dgm:t>
        <a:bodyPr/>
        <a:lstStyle/>
        <a:p>
          <a:endParaRPr lang="en-US"/>
        </a:p>
      </dgm:t>
    </dgm:pt>
    <dgm:pt modelId="{28D3F7B2-774C-4ABC-8F9D-0E5E8C86BA03}">
      <dgm:prSet/>
      <dgm:spPr/>
      <dgm:t>
        <a:bodyPr/>
        <a:lstStyle/>
        <a:p>
          <a:r>
            <a:rPr lang="en-US" dirty="0" smtClean="0"/>
            <a:t>Yüksek Lisans Tez Projesi</a:t>
          </a:r>
        </a:p>
      </dgm:t>
    </dgm:pt>
    <dgm:pt modelId="{865EEEAD-8CF8-4E26-ABE3-EDF08B7A2F76}" type="parTrans" cxnId="{FDB24F17-F214-43EF-8F43-44F3401B9287}">
      <dgm:prSet/>
      <dgm:spPr/>
      <dgm:t>
        <a:bodyPr/>
        <a:lstStyle/>
        <a:p>
          <a:endParaRPr lang="en-US"/>
        </a:p>
      </dgm:t>
    </dgm:pt>
    <dgm:pt modelId="{E2C2DBD3-698A-4E85-AACA-AD04BC2C50EC}" type="sibTrans" cxnId="{FDB24F17-F214-43EF-8F43-44F3401B9287}">
      <dgm:prSet/>
      <dgm:spPr/>
      <dgm:t>
        <a:bodyPr/>
        <a:lstStyle/>
        <a:p>
          <a:endParaRPr lang="en-US"/>
        </a:p>
      </dgm:t>
    </dgm:pt>
    <dgm:pt modelId="{893F3A5B-0843-4D17-83A5-C7B46EE4EC14}">
      <dgm:prSet/>
      <dgm:spPr/>
      <dgm:t>
        <a:bodyPr/>
        <a:lstStyle/>
        <a:p>
          <a:r>
            <a:rPr lang="en-US" dirty="0" smtClean="0"/>
            <a:t>Tübitak projeleri</a:t>
          </a:r>
        </a:p>
      </dgm:t>
    </dgm:pt>
    <dgm:pt modelId="{9144A225-153C-484D-B662-4A33FB91BB53}" type="parTrans" cxnId="{D8823731-EC42-45EB-93C4-BC44E0865F88}">
      <dgm:prSet/>
      <dgm:spPr/>
      <dgm:t>
        <a:bodyPr/>
        <a:lstStyle/>
        <a:p>
          <a:endParaRPr lang="en-US"/>
        </a:p>
      </dgm:t>
    </dgm:pt>
    <dgm:pt modelId="{B0EAE2EC-385A-4C16-BC5C-FB56922542C6}" type="sibTrans" cxnId="{D8823731-EC42-45EB-93C4-BC44E0865F88}">
      <dgm:prSet/>
      <dgm:spPr/>
      <dgm:t>
        <a:bodyPr/>
        <a:lstStyle/>
        <a:p>
          <a:endParaRPr lang="en-US"/>
        </a:p>
      </dgm:t>
    </dgm:pt>
    <dgm:pt modelId="{39CAEE60-CCAA-4D53-87E9-7ACD4AD76CB8}">
      <dgm:prSet/>
      <dgm:spPr/>
      <dgm:t>
        <a:bodyPr/>
        <a:lstStyle/>
        <a:p>
          <a:r>
            <a:rPr lang="en-US" dirty="0" smtClean="0"/>
            <a:t>Uluslararası İşbirlikli Projejer</a:t>
          </a:r>
        </a:p>
      </dgm:t>
    </dgm:pt>
    <dgm:pt modelId="{4E734242-0D24-412C-8F7E-37189D11813E}" type="parTrans" cxnId="{B95B3BCC-241B-4C66-B0C6-3CDAEE300959}">
      <dgm:prSet/>
      <dgm:spPr/>
      <dgm:t>
        <a:bodyPr/>
        <a:lstStyle/>
        <a:p>
          <a:endParaRPr lang="en-US"/>
        </a:p>
      </dgm:t>
    </dgm:pt>
    <dgm:pt modelId="{9A5D043D-2F65-455F-B809-CFE3747FF668}" type="sibTrans" cxnId="{B95B3BCC-241B-4C66-B0C6-3CDAEE300959}">
      <dgm:prSet/>
      <dgm:spPr/>
      <dgm:t>
        <a:bodyPr/>
        <a:lstStyle/>
        <a:p>
          <a:endParaRPr lang="en-US"/>
        </a:p>
      </dgm:t>
    </dgm:pt>
    <dgm:pt modelId="{FF0814CB-CE61-4219-A72B-98DC9236402C}">
      <dgm:prSet/>
      <dgm:spPr/>
      <dgm:t>
        <a:bodyPr/>
        <a:lstStyle/>
        <a:p>
          <a:endParaRPr lang="en-US" dirty="0" smtClean="0"/>
        </a:p>
      </dgm:t>
    </dgm:pt>
    <dgm:pt modelId="{7A188F39-B96F-4366-B968-BF89D95538BC}" type="parTrans" cxnId="{7EA51858-5D03-488B-A8FA-5E8472302320}">
      <dgm:prSet/>
      <dgm:spPr/>
      <dgm:t>
        <a:bodyPr/>
        <a:lstStyle/>
        <a:p>
          <a:endParaRPr lang="en-US"/>
        </a:p>
      </dgm:t>
    </dgm:pt>
    <dgm:pt modelId="{68CBAA39-64F7-4C0D-B72A-1B8966EF92D7}" type="sibTrans" cxnId="{7EA51858-5D03-488B-A8FA-5E8472302320}">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F07725F-7D53-485B-8D39-03F8CFFD39B6}" type="pres">
      <dgm:prSet presAssocID="{C48BD5BD-A8D1-4C2F-A909-FF69C858B70C}" presName="composite" presStyleCnt="0"/>
      <dgm:spPr/>
    </dgm:pt>
    <dgm:pt modelId="{15BA5FA9-E392-41C2-BCC8-A3FBB611F904}" type="pres">
      <dgm:prSet presAssocID="{C48BD5BD-A8D1-4C2F-A909-FF69C858B70C}" presName="parTx" presStyleLbl="alignNode1" presStyleIdx="0" presStyleCnt="1" custLinFactNeighborX="79" custLinFactNeighborY="-9272">
        <dgm:presLayoutVars>
          <dgm:chMax val="0"/>
          <dgm:chPref val="0"/>
          <dgm:bulletEnabled val="1"/>
        </dgm:presLayoutVars>
      </dgm:prSet>
      <dgm:spPr/>
      <dgm:t>
        <a:bodyPr/>
        <a:lstStyle/>
        <a:p>
          <a:endParaRPr lang="en-US"/>
        </a:p>
      </dgm:t>
    </dgm:pt>
    <dgm:pt modelId="{47F94B1E-8172-4A69-B3A4-FDBCD8F9B436}" type="pres">
      <dgm:prSet presAssocID="{C48BD5BD-A8D1-4C2F-A909-FF69C858B70C}" presName="desTx" presStyleLbl="alignAccFollowNode1" presStyleIdx="0" presStyleCnt="1">
        <dgm:presLayoutVars>
          <dgm:bulletEnabled val="1"/>
        </dgm:presLayoutVars>
      </dgm:prSet>
      <dgm:spPr/>
      <dgm:t>
        <a:bodyPr/>
        <a:lstStyle/>
        <a:p>
          <a:endParaRPr lang="en-US"/>
        </a:p>
      </dgm:t>
    </dgm:pt>
  </dgm:ptLst>
  <dgm:cxnLst>
    <dgm:cxn modelId="{41BF9E49-D663-4718-8D66-1E2DD9E2D12A}" srcId="{C48BD5BD-A8D1-4C2F-A909-FF69C858B70C}" destId="{F8583276-0D5A-476F-A935-BF2CBFEFD851}" srcOrd="0" destOrd="0" parTransId="{62413EA3-48A1-4590-9DC9-209108A2DDF7}" sibTransId="{EEA39A37-6249-4A1D-975E-F07C8C360E80}"/>
    <dgm:cxn modelId="{B95B3BCC-241B-4C66-B0C6-3CDAEE300959}" srcId="{C48BD5BD-A8D1-4C2F-A909-FF69C858B70C}" destId="{39CAEE60-CCAA-4D53-87E9-7ACD4AD76CB8}" srcOrd="4" destOrd="0" parTransId="{4E734242-0D24-412C-8F7E-37189D11813E}" sibTransId="{9A5D043D-2F65-455F-B809-CFE3747FF668}"/>
    <dgm:cxn modelId="{D9A2E252-AEB2-4C02-BCED-D8AD7920AF54}" type="presOf" srcId="{9C61B7F1-9A0E-4B66-ACA2-85A17E47FB4C}" destId="{47F94B1E-8172-4A69-B3A4-FDBCD8F9B436}" srcOrd="0" destOrd="11" presId="urn:microsoft.com/office/officeart/2005/8/layout/hList1"/>
    <dgm:cxn modelId="{538000C7-04D7-4E80-ADD9-7B554F4A5846}" type="presOf" srcId="{C48BD5BD-A8D1-4C2F-A909-FF69C858B70C}" destId="{15BA5FA9-E392-41C2-BCC8-A3FBB611F904}" srcOrd="0" destOrd="0" presId="urn:microsoft.com/office/officeart/2005/8/layout/hList1"/>
    <dgm:cxn modelId="{48F43FA1-4B26-4EB8-A1CB-E6FDEED81D6C}" type="presOf" srcId="{22C370D5-3D0E-4A25-AF97-638C48CCD8FA}" destId="{47F94B1E-8172-4A69-B3A4-FDBCD8F9B436}" srcOrd="0" destOrd="8" presId="urn:microsoft.com/office/officeart/2005/8/layout/hList1"/>
    <dgm:cxn modelId="{93312F31-1C90-4479-8628-6CB336FA41AB}" type="presOf" srcId="{28D3F7B2-774C-4ABC-8F9D-0E5E8C86BA03}" destId="{47F94B1E-8172-4A69-B3A4-FDBCD8F9B436}" srcOrd="0" destOrd="2" presId="urn:microsoft.com/office/officeart/2005/8/layout/hList1"/>
    <dgm:cxn modelId="{994F12E0-0093-4929-A2DE-6235348344D9}" type="presOf" srcId="{FF0814CB-CE61-4219-A72B-98DC9236402C}" destId="{47F94B1E-8172-4A69-B3A4-FDBCD8F9B436}" srcOrd="0" destOrd="5" presId="urn:microsoft.com/office/officeart/2005/8/layout/hList1"/>
    <dgm:cxn modelId="{1F373816-6F3E-4C58-BE52-C309F165EDBE}" type="presOf" srcId="{39CAEE60-CCAA-4D53-87E9-7ACD4AD76CB8}" destId="{47F94B1E-8172-4A69-B3A4-FDBCD8F9B436}" srcOrd="0" destOrd="4" presId="urn:microsoft.com/office/officeart/2005/8/layout/hList1"/>
    <dgm:cxn modelId="{CE7CF365-E460-40EF-AF90-1E236D1E033E}" type="presOf" srcId="{A7C6EC2C-617A-4002-9615-7824E3FB8A44}" destId="{47F94B1E-8172-4A69-B3A4-FDBCD8F9B436}" srcOrd="0" destOrd="12" presId="urn:microsoft.com/office/officeart/2005/8/layout/hList1"/>
    <dgm:cxn modelId="{FDB24F17-F214-43EF-8F43-44F3401B9287}" srcId="{C48BD5BD-A8D1-4C2F-A909-FF69C858B70C}" destId="{28D3F7B2-774C-4ABC-8F9D-0E5E8C86BA03}" srcOrd="2" destOrd="0" parTransId="{865EEEAD-8CF8-4E26-ABE3-EDF08B7A2F76}" sibTransId="{E2C2DBD3-698A-4E85-AACA-AD04BC2C50EC}"/>
    <dgm:cxn modelId="{37246EE6-D648-48BC-B224-3B03C060C2E3}" srcId="{C48BD5BD-A8D1-4C2F-A909-FF69C858B70C}" destId="{64721193-63C6-434C-B413-65B812661274}" srcOrd="7" destOrd="0" parTransId="{0182AED4-5BE5-4658-BB5F-33AD104108A3}" sibTransId="{24199D82-E5D5-4753-ADEF-4121B1B745B7}"/>
    <dgm:cxn modelId="{D76C2D6A-1532-49DD-B728-44AC36737BF0}" srcId="{C48BD5BD-A8D1-4C2F-A909-FF69C858B70C}" destId="{F6A8E3AE-C621-4EC0-A33B-64F834BD36BA}" srcOrd="6" destOrd="0" parTransId="{DD898D73-44B6-4720-8420-BACE7CF4EE4B}" sibTransId="{24A80974-2516-4412-B77D-C36EAE481BD4}"/>
    <dgm:cxn modelId="{D8823731-EC42-45EB-93C4-BC44E0865F88}" srcId="{C48BD5BD-A8D1-4C2F-A909-FF69C858B70C}" destId="{893F3A5B-0843-4D17-83A5-C7B46EE4EC14}" srcOrd="3" destOrd="0" parTransId="{9144A225-153C-484D-B662-4A33FB91BB53}" sibTransId="{B0EAE2EC-385A-4C16-BC5C-FB56922542C6}"/>
    <dgm:cxn modelId="{5F509143-FC0B-4842-A537-A713B7E01BE3}" srcId="{F3A2FFC7-F09C-4FB9-9C40-4BE9775CBF7F}" destId="{C48BD5BD-A8D1-4C2F-A909-FF69C858B70C}" srcOrd="0" destOrd="0" parTransId="{5A8A1A64-26D7-4B8D-B802-76C8D871929B}" sibTransId="{3C8372E1-98C3-4608-AAE1-73CCE257EF84}"/>
    <dgm:cxn modelId="{80249455-2847-49B1-817A-4CC408BB9E4C}" srcId="{C48BD5BD-A8D1-4C2F-A909-FF69C858B70C}" destId="{9C61B7F1-9A0E-4B66-ACA2-85A17E47FB4C}" srcOrd="11" destOrd="0" parTransId="{E06D6AD0-F591-402C-B14B-94F9AB606700}" sibTransId="{0E8EE8B1-5860-448B-81BE-6E13A630D68B}"/>
    <dgm:cxn modelId="{EE16BBC5-6FB1-444A-A69A-6FF35991491E}" srcId="{C48BD5BD-A8D1-4C2F-A909-FF69C858B70C}" destId="{A7C6EC2C-617A-4002-9615-7824E3FB8A44}" srcOrd="12" destOrd="0" parTransId="{1B5D76BC-B335-4782-95B4-4FB351AF7A10}" sibTransId="{2A4EF370-424F-439F-A8EE-55A2B7C5041D}"/>
    <dgm:cxn modelId="{3B9C1A65-F432-475A-AABA-A5233C11C02A}" srcId="{C48BD5BD-A8D1-4C2F-A909-FF69C858B70C}" destId="{17EE6C12-B186-4855-A30F-5F067E6F7A6B}" srcOrd="10" destOrd="0" parTransId="{1F785076-D739-434A-A35C-4904C4211001}" sibTransId="{FDCE58B9-4474-4647-9A15-0418D4D3342A}"/>
    <dgm:cxn modelId="{3E5F9941-3517-4C73-8C0A-A7BE95D16E43}" type="presOf" srcId="{893F3A5B-0843-4D17-83A5-C7B46EE4EC14}" destId="{47F94B1E-8172-4A69-B3A4-FDBCD8F9B436}" srcOrd="0" destOrd="3" presId="urn:microsoft.com/office/officeart/2005/8/layout/hList1"/>
    <dgm:cxn modelId="{A9F1C220-326B-4B78-B2B8-B71116DECBC6}" type="presOf" srcId="{F3A2FFC7-F09C-4FB9-9C40-4BE9775CBF7F}" destId="{07431256-3DFC-4047-A18D-A0991635CCAA}" srcOrd="0" destOrd="0" presId="urn:microsoft.com/office/officeart/2005/8/layout/hList1"/>
    <dgm:cxn modelId="{E59F258C-05EC-4486-B900-6DE69B476A3B}" type="presOf" srcId="{64721193-63C6-434C-B413-65B812661274}" destId="{47F94B1E-8172-4A69-B3A4-FDBCD8F9B436}" srcOrd="0" destOrd="7" presId="urn:microsoft.com/office/officeart/2005/8/layout/hList1"/>
    <dgm:cxn modelId="{B3831BDB-C75F-48C6-8536-59DC13C5738D}" srcId="{C48BD5BD-A8D1-4C2F-A909-FF69C858B70C}" destId="{2F4D852E-9C53-454F-8B93-32E2ECD709B6}" srcOrd="1" destOrd="0" parTransId="{39A2E69E-7CCB-4F25-855C-259E4FB63831}" sibTransId="{D8173F5F-A865-4B07-AF2D-6C5D456DB390}"/>
    <dgm:cxn modelId="{E4838736-5F9B-4FD4-9A3B-AD7F6D640528}" srcId="{C48BD5BD-A8D1-4C2F-A909-FF69C858B70C}" destId="{22C370D5-3D0E-4A25-AF97-638C48CCD8FA}" srcOrd="8" destOrd="0" parTransId="{83FDC7E9-FB51-4805-85AE-F3D4A1FEAE2B}" sibTransId="{6993ABC3-3BBC-49B0-9C15-800ADAF14485}"/>
    <dgm:cxn modelId="{A32F5E2F-9034-48E8-9F48-3EFF5EA98B62}" type="presOf" srcId="{17EE6C12-B186-4855-A30F-5F067E6F7A6B}" destId="{47F94B1E-8172-4A69-B3A4-FDBCD8F9B436}" srcOrd="0" destOrd="10" presId="urn:microsoft.com/office/officeart/2005/8/layout/hList1"/>
    <dgm:cxn modelId="{7EA51858-5D03-488B-A8FA-5E8472302320}" srcId="{C48BD5BD-A8D1-4C2F-A909-FF69C858B70C}" destId="{FF0814CB-CE61-4219-A72B-98DC9236402C}" srcOrd="5" destOrd="0" parTransId="{7A188F39-B96F-4366-B968-BF89D95538BC}" sibTransId="{68CBAA39-64F7-4C0D-B72A-1B8966EF92D7}"/>
    <dgm:cxn modelId="{14889800-B4FF-4433-A806-5C3EFDBFF5B8}" srcId="{C48BD5BD-A8D1-4C2F-A909-FF69C858B70C}" destId="{C1E7762B-1D52-48B5-BC1F-B9E3A816EB28}" srcOrd="9" destOrd="0" parTransId="{942F9963-DEE2-4C27-92FF-D2616F97C37C}" sibTransId="{DA8A35D2-31F6-4E18-A5C9-E0CD959A100D}"/>
    <dgm:cxn modelId="{7D571D67-695A-4928-BCAA-53267FD77CF7}" type="presOf" srcId="{2F4D852E-9C53-454F-8B93-32E2ECD709B6}" destId="{47F94B1E-8172-4A69-B3A4-FDBCD8F9B436}" srcOrd="0" destOrd="1" presId="urn:microsoft.com/office/officeart/2005/8/layout/hList1"/>
    <dgm:cxn modelId="{570F16CA-4454-4986-96B2-D791A1300112}" type="presOf" srcId="{C1E7762B-1D52-48B5-BC1F-B9E3A816EB28}" destId="{47F94B1E-8172-4A69-B3A4-FDBCD8F9B436}" srcOrd="0" destOrd="9" presId="urn:microsoft.com/office/officeart/2005/8/layout/hList1"/>
    <dgm:cxn modelId="{8D56FED5-420B-44FA-8946-8BA3D649ADA6}" type="presOf" srcId="{F6A8E3AE-C621-4EC0-A33B-64F834BD36BA}" destId="{47F94B1E-8172-4A69-B3A4-FDBCD8F9B436}" srcOrd="0" destOrd="6" presId="urn:microsoft.com/office/officeart/2005/8/layout/hList1"/>
    <dgm:cxn modelId="{DCE68DD8-2AF7-411C-AB21-828096E5EF22}" type="presOf" srcId="{F8583276-0D5A-476F-A935-BF2CBFEFD851}" destId="{47F94B1E-8172-4A69-B3A4-FDBCD8F9B436}" srcOrd="0" destOrd="0" presId="urn:microsoft.com/office/officeart/2005/8/layout/hList1"/>
    <dgm:cxn modelId="{1DEE5DB0-E968-4E08-A00E-607F9B407610}" type="presParOf" srcId="{07431256-3DFC-4047-A18D-A0991635CCAA}" destId="{AF07725F-7D53-485B-8D39-03F8CFFD39B6}" srcOrd="0" destOrd="0" presId="urn:microsoft.com/office/officeart/2005/8/layout/hList1"/>
    <dgm:cxn modelId="{4B490EF6-F680-4BA0-A463-FB47BC22ACFF}" type="presParOf" srcId="{AF07725F-7D53-485B-8D39-03F8CFFD39B6}" destId="{15BA5FA9-E392-41C2-BCC8-A3FBB611F904}" srcOrd="0" destOrd="0" presId="urn:microsoft.com/office/officeart/2005/8/layout/hList1"/>
    <dgm:cxn modelId="{048629AF-047D-44D9-8B7D-76CF1E916AB7}" type="presParOf" srcId="{AF07725F-7D53-485B-8D39-03F8CFFD39B6}" destId="{47F94B1E-8172-4A69-B3A4-FDBCD8F9B43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r>
            <a:rPr lang="en-US" dirty="0" err="1" smtClean="0"/>
            <a:t>Değişiklik</a:t>
          </a:r>
          <a:r>
            <a:rPr lang="en-US" dirty="0" smtClean="0"/>
            <a:t> </a:t>
          </a:r>
          <a:r>
            <a:rPr lang="en-US" dirty="0" err="1" smtClean="0"/>
            <a:t>kararları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8FCB97F1-7B0F-4AA4-935C-7E6CE2929129}">
      <dgm:prSet/>
      <dgm:spPr/>
      <dgm:t>
        <a:bodyPr/>
        <a:lstStyle/>
        <a:p>
          <a:endParaRPr lang="en-US" dirty="0"/>
        </a:p>
      </dgm:t>
    </dgm:pt>
    <dgm:pt modelId="{B5AEF482-1961-47C3-9F47-6E509B86E232}" type="parTrans" cxnId="{E1117BE1-23F5-47BB-A280-AB1BB3F82139}">
      <dgm:prSet/>
      <dgm:spPr/>
      <dgm:t>
        <a:bodyPr/>
        <a:lstStyle/>
        <a:p>
          <a:endParaRPr lang="en-US"/>
        </a:p>
      </dgm:t>
    </dgm:pt>
    <dgm:pt modelId="{7C3146E5-5015-46A9-A7FE-92BB17265EFC}" type="sibTrans" cxnId="{E1117BE1-23F5-47BB-A280-AB1BB3F82139}">
      <dgm:prSet/>
      <dgm:spPr/>
      <dgm:t>
        <a:bodyPr/>
        <a:lstStyle/>
        <a:p>
          <a:endParaRPr lang="en-US"/>
        </a:p>
      </dgm:t>
    </dgm:pt>
    <dgm:pt modelId="{1228F1C3-80FC-4323-9DC6-0A576C49BE31}">
      <dgm:prSet/>
      <dgm:spPr/>
      <dgm:t>
        <a:bodyPr/>
        <a:lstStyle/>
        <a:p>
          <a:r>
            <a:rPr lang="en-US" dirty="0" smtClean="0"/>
            <a:t>Süreç yönetimi planlarındaki güncellemeler</a:t>
          </a:r>
        </a:p>
      </dgm:t>
    </dgm:pt>
    <dgm:pt modelId="{903135DF-C4FF-4CBD-A482-86C4FC4D79DC}" type="parTrans" cxnId="{8EB6E4CF-D8DC-4437-A478-6B2E149D1923}">
      <dgm:prSet/>
      <dgm:spPr/>
      <dgm:t>
        <a:bodyPr/>
        <a:lstStyle/>
        <a:p>
          <a:endParaRPr lang="en-US"/>
        </a:p>
      </dgm:t>
    </dgm:pt>
    <dgm:pt modelId="{1782EF73-0F13-4D83-A738-AC78280DEA4A}" type="sibTrans" cxnId="{8EB6E4CF-D8DC-4437-A478-6B2E149D1923}">
      <dgm:prSet/>
      <dgm:spPr/>
      <dgm:t>
        <a:bodyPr/>
        <a:lstStyle/>
        <a:p>
          <a:endParaRPr lang="en-US"/>
        </a:p>
      </dgm:t>
    </dgm:pt>
    <dgm:pt modelId="{0B260FDC-9907-4D2D-BD09-C7D6E170E459}">
      <dgm:prSet/>
      <dgm:spPr/>
      <dgm:t>
        <a:bodyPr/>
        <a:lstStyle/>
        <a:p>
          <a:r>
            <a:rPr lang="en-US" dirty="0" smtClean="0"/>
            <a:t>Süreç dokümanlarındaki güncellemeler </a:t>
          </a:r>
        </a:p>
      </dgm:t>
    </dgm:pt>
    <dgm:pt modelId="{B2AB3E20-B51C-41E1-9CE3-65DC53D06DE7}" type="parTrans" cxnId="{7B972DCC-8719-414E-9ABB-1278AC957FF8}">
      <dgm:prSet/>
      <dgm:spPr/>
      <dgm:t>
        <a:bodyPr/>
        <a:lstStyle/>
        <a:p>
          <a:endParaRPr lang="en-US"/>
        </a:p>
      </dgm:t>
    </dgm:pt>
    <dgm:pt modelId="{04BA5EB1-2540-48AA-8B62-B15DF88179FD}" type="sibTrans" cxnId="{7B972DCC-8719-414E-9ABB-1278AC957FF8}">
      <dgm:prSet/>
      <dgm:spPr/>
      <dgm:t>
        <a:bodyPr/>
        <a:lstStyle/>
        <a:p>
          <a:endParaRPr lang="en-US"/>
        </a:p>
      </dgm:t>
    </dgm:pt>
    <dgm:pt modelId="{886E2EEC-6831-422B-86C5-287D932C5A45}">
      <dgm:prSet/>
      <dgm:spPr/>
      <dgm:t>
        <a:bodyPr/>
        <a:lstStyle/>
        <a:p>
          <a:r>
            <a:rPr lang="en-US" dirty="0" smtClean="0"/>
            <a:t>Organizasyonun süreç varlıklarındaki güncellemeler</a:t>
          </a:r>
        </a:p>
      </dgm:t>
    </dgm:pt>
    <dgm:pt modelId="{64E975BF-85EF-49CC-8BD3-9F4B75E60993}" type="parTrans" cxnId="{AA756ADF-AC05-4D69-9970-ED1F1FEABF30}">
      <dgm:prSet/>
      <dgm:spPr/>
      <dgm:t>
        <a:bodyPr/>
        <a:lstStyle/>
        <a:p>
          <a:endParaRPr lang="en-US"/>
        </a:p>
      </dgm:t>
    </dgm:pt>
    <dgm:pt modelId="{1E9BC79E-2327-4EE7-B324-0AA1BAA12CF7}" type="sibTrans" cxnId="{AA756ADF-AC05-4D69-9970-ED1F1FEABF30}">
      <dgm:prSet/>
      <dgm:spPr/>
      <dgm:t>
        <a:bodyPr/>
        <a:lstStyle/>
        <a:p>
          <a:endParaRPr lang="en-US"/>
        </a:p>
      </dgm:t>
    </dgm:pt>
    <dgm:pt modelId="{3D7F45B6-9499-4550-B3E3-0E8DF97FEEF8}">
      <dgm:prSet/>
      <dgm:spPr/>
      <dgm:t>
        <a:bodyPr/>
        <a:lstStyle/>
        <a:p>
          <a:endParaRPr lang="en-US" dirty="0" smtClean="0"/>
        </a:p>
      </dgm:t>
    </dgm:pt>
    <dgm:pt modelId="{6410439B-B164-4F16-9930-D5D97FB8A51E}" type="parTrans" cxnId="{A7480FBB-08D8-4F5E-9CDD-25E9B8E4F1D1}">
      <dgm:prSet/>
      <dgm:spPr/>
      <dgm:t>
        <a:bodyPr/>
        <a:lstStyle/>
        <a:p>
          <a:endParaRPr lang="en-US"/>
        </a:p>
      </dgm:t>
    </dgm:pt>
    <dgm:pt modelId="{F227BB3E-9500-4344-AF47-B5F46B28587B}" type="sibTrans" cxnId="{A7480FBB-08D8-4F5E-9CDD-25E9B8E4F1D1}">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0" presStyleCnt="1">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0" presStyleCnt="1">
        <dgm:presLayoutVars>
          <dgm:bulletEnabled val="1"/>
        </dgm:presLayoutVars>
      </dgm:prSet>
      <dgm:spPr/>
      <dgm:t>
        <a:bodyPr/>
        <a:lstStyle/>
        <a:p>
          <a:endParaRPr lang="en-US"/>
        </a:p>
      </dgm:t>
    </dgm:pt>
  </dgm:ptLst>
  <dgm:cxnLst>
    <dgm:cxn modelId="{F650DD9F-8FC8-4557-9104-C1339D12FB38}" type="presOf" srcId="{0B260FDC-9907-4D2D-BD09-C7D6E170E459}" destId="{35767259-8857-417F-AA1B-F5BD90F6AD6D}" srcOrd="0" destOrd="2" presId="urn:microsoft.com/office/officeart/2005/8/layout/hList1"/>
    <dgm:cxn modelId="{924097B4-8EAB-42ED-818A-6BC0209C7B8C}" type="presOf" srcId="{A2B3F28E-191D-483A-BFCE-61AA68817BBE}" destId="{47076811-2338-4705-9665-197897BA2D48}" srcOrd="0" destOrd="0" presId="urn:microsoft.com/office/officeart/2005/8/layout/hList1"/>
    <dgm:cxn modelId="{D09690B2-F499-4C8B-924C-3AA019E93908}" type="presOf" srcId="{1228F1C3-80FC-4323-9DC6-0A576C49BE31}" destId="{35767259-8857-417F-AA1B-F5BD90F6AD6D}" srcOrd="0" destOrd="1" presId="urn:microsoft.com/office/officeart/2005/8/layout/hList1"/>
    <dgm:cxn modelId="{A7480FBB-08D8-4F5E-9CDD-25E9B8E4F1D1}" srcId="{A2B3F28E-191D-483A-BFCE-61AA68817BBE}" destId="{3D7F45B6-9499-4550-B3E3-0E8DF97FEEF8}" srcOrd="4" destOrd="0" parTransId="{6410439B-B164-4F16-9930-D5D97FB8A51E}" sibTransId="{F227BB3E-9500-4344-AF47-B5F46B28587B}"/>
    <dgm:cxn modelId="{F601E0D1-7FA6-4B9F-A196-422DEBFB4563}" srcId="{F3A2FFC7-F09C-4FB9-9C40-4BE9775CBF7F}" destId="{A2B3F28E-191D-483A-BFCE-61AA68817BBE}" srcOrd="0" destOrd="0" parTransId="{103E05EA-6869-40B0-8F57-2E5A26856D82}" sibTransId="{CD5C623E-5A58-4E82-B0F7-F8796BAAB738}"/>
    <dgm:cxn modelId="{7B972DCC-8719-414E-9ABB-1278AC957FF8}" srcId="{A2B3F28E-191D-483A-BFCE-61AA68817BBE}" destId="{0B260FDC-9907-4D2D-BD09-C7D6E170E459}" srcOrd="2" destOrd="0" parTransId="{B2AB3E20-B51C-41E1-9CE3-65DC53D06DE7}" sibTransId="{04BA5EB1-2540-48AA-8B62-B15DF88179FD}"/>
    <dgm:cxn modelId="{F202AA93-FC81-4180-B541-E50CF04F8D47}" type="presOf" srcId="{9C797897-6C7A-4BEE-B918-D014BA0FEA05}" destId="{35767259-8857-417F-AA1B-F5BD90F6AD6D}" srcOrd="0" destOrd="0" presId="urn:microsoft.com/office/officeart/2005/8/layout/hList1"/>
    <dgm:cxn modelId="{E1117BE1-23F5-47BB-A280-AB1BB3F82139}" srcId="{A2B3F28E-191D-483A-BFCE-61AA68817BBE}" destId="{8FCB97F1-7B0F-4AA4-935C-7E6CE2929129}" srcOrd="5" destOrd="0" parTransId="{B5AEF482-1961-47C3-9F47-6E509B86E232}" sibTransId="{7C3146E5-5015-46A9-A7FE-92BB17265EFC}"/>
    <dgm:cxn modelId="{AA756ADF-AC05-4D69-9970-ED1F1FEABF30}" srcId="{A2B3F28E-191D-483A-BFCE-61AA68817BBE}" destId="{886E2EEC-6831-422B-86C5-287D932C5A45}" srcOrd="3" destOrd="0" parTransId="{64E975BF-85EF-49CC-8BD3-9F4B75E60993}" sibTransId="{1E9BC79E-2327-4EE7-B324-0AA1BAA12CF7}"/>
    <dgm:cxn modelId="{8EB6E4CF-D8DC-4437-A478-6B2E149D1923}" srcId="{A2B3F28E-191D-483A-BFCE-61AA68817BBE}" destId="{1228F1C3-80FC-4323-9DC6-0A576C49BE31}" srcOrd="1" destOrd="0" parTransId="{903135DF-C4FF-4CBD-A482-86C4FC4D79DC}" sibTransId="{1782EF73-0F13-4D83-A738-AC78280DEA4A}"/>
    <dgm:cxn modelId="{FF722882-6432-47AD-9231-F5219A7B0148}" type="presOf" srcId="{3D7F45B6-9499-4550-B3E3-0E8DF97FEEF8}" destId="{35767259-8857-417F-AA1B-F5BD90F6AD6D}" srcOrd="0" destOrd="4" presId="urn:microsoft.com/office/officeart/2005/8/layout/hList1"/>
    <dgm:cxn modelId="{9CF700F0-E33C-4347-A0DA-9776650D4E14}" type="presOf" srcId="{F3A2FFC7-F09C-4FB9-9C40-4BE9775CBF7F}" destId="{07431256-3DFC-4047-A18D-A0991635CCAA}" srcOrd="0" destOrd="0" presId="urn:microsoft.com/office/officeart/2005/8/layout/hList1"/>
    <dgm:cxn modelId="{56C6E046-89FE-4B57-A9C6-89D0E53FC205}" srcId="{A2B3F28E-191D-483A-BFCE-61AA68817BBE}" destId="{9C797897-6C7A-4BEE-B918-D014BA0FEA05}" srcOrd="0" destOrd="0" parTransId="{60124E73-DF3E-4594-852B-556F0CF8DFCB}" sibTransId="{114A9D09-81FA-4B53-AD19-92E85CE71DF2}"/>
    <dgm:cxn modelId="{F90CAFAC-EE00-43D5-AC71-77424A32430E}" type="presOf" srcId="{886E2EEC-6831-422B-86C5-287D932C5A45}" destId="{35767259-8857-417F-AA1B-F5BD90F6AD6D}" srcOrd="0" destOrd="3" presId="urn:microsoft.com/office/officeart/2005/8/layout/hList1"/>
    <dgm:cxn modelId="{8E9B2961-5577-4CA0-B99A-01ED87ECD010}" type="presOf" srcId="{8FCB97F1-7B0F-4AA4-935C-7E6CE2929129}" destId="{35767259-8857-417F-AA1B-F5BD90F6AD6D}" srcOrd="0" destOrd="5" presId="urn:microsoft.com/office/officeart/2005/8/layout/hList1"/>
    <dgm:cxn modelId="{8BE65BDC-4406-4F96-A69F-73E3CD53FAE0}" type="presParOf" srcId="{07431256-3DFC-4047-A18D-A0991635CCAA}" destId="{A9BA4151-B9C0-4A86-8536-2AB310B65BEB}" srcOrd="0" destOrd="0" presId="urn:microsoft.com/office/officeart/2005/8/layout/hList1"/>
    <dgm:cxn modelId="{211B9F45-B3A5-4D44-9365-EA5CB7559267}" type="presParOf" srcId="{A9BA4151-B9C0-4A86-8536-2AB310B65BEB}" destId="{47076811-2338-4705-9665-197897BA2D48}" srcOrd="0" destOrd="0" presId="urn:microsoft.com/office/officeart/2005/8/layout/hList1"/>
    <dgm:cxn modelId="{BB0EB3DF-02C8-41F8-9638-D7C58C79AABB}"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chemeClr val="accent1"/>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rgbClr val="333399"/>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0B883323-95F2-4AAC-88BE-813969BA05C7}" type="presOf" srcId="{21B91B4A-F974-4B8B-B5CA-9E8C1D9848F5}" destId="{3335CF31-EC10-45E3-8844-21FBB127EAE7}" srcOrd="0" destOrd="0" presId="urn:microsoft.com/office/officeart/2005/8/layout/hList1"/>
    <dgm:cxn modelId="{E4D35EE2-4C50-420D-BB6C-51082EADF553}" type="presOf" srcId="{118A2751-5F97-4D67-8096-2B36AF81136F}" destId="{A6897E93-E33B-478F-BB0E-51835618003A}" srcOrd="0" destOrd="0" presId="urn:microsoft.com/office/officeart/2005/8/layout/hList1"/>
    <dgm:cxn modelId="{90C99286-B593-4726-BCBD-86ED581ED4FF}" type="presOf" srcId="{C6FAB30E-B497-49C7-8A80-757F0027FA32}" destId="{DF89113A-73A9-4FB9-84E9-A3102A4DFD5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B0E89147-70CF-4D0D-880A-6AB7921F000F}" type="presOf" srcId="{78CC2C55-B216-435A-BB65-899A86335007}" destId="{D65CAA00-D1D4-441B-A126-AEDE377422C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E65AC618-EE2C-4D8A-8B9B-94B0A7A24C67}" type="presOf" srcId="{C38D5133-04FB-484E-9C2F-11FE3D75E8AB}" destId="{790C04BB-BE51-4C10-A22D-2B691A7087C7}" srcOrd="0" destOrd="0" presId="urn:microsoft.com/office/officeart/2005/8/layout/hList1"/>
    <dgm:cxn modelId="{031B6244-A8DC-485A-A288-F27A09C52EE3}" type="presOf" srcId="{32502A1B-5603-4778-8192-84CDEECB49D2}" destId="{4A59CDC8-6C52-4579-9A13-742555DEDB02}" srcOrd="0" destOrd="0" presId="urn:microsoft.com/office/officeart/2005/8/layout/hList1"/>
    <dgm:cxn modelId="{25AF0A92-92C3-416B-8213-9CDD5D6E8EF8}" type="presParOf" srcId="{4A59CDC8-6C52-4579-9A13-742555DEDB02}" destId="{2ADD4D11-FE2C-424A-AC3B-D0A032322F62}" srcOrd="0" destOrd="0" presId="urn:microsoft.com/office/officeart/2005/8/layout/hList1"/>
    <dgm:cxn modelId="{54CA3985-51F6-492B-8C19-EA44A7A1AF78}" type="presParOf" srcId="{2ADD4D11-FE2C-424A-AC3B-D0A032322F62}" destId="{A6897E93-E33B-478F-BB0E-51835618003A}" srcOrd="0" destOrd="0" presId="urn:microsoft.com/office/officeart/2005/8/layout/hList1"/>
    <dgm:cxn modelId="{84B37BD5-2561-4728-995C-6DF960D4026C}" type="presParOf" srcId="{2ADD4D11-FE2C-424A-AC3B-D0A032322F62}" destId="{92F1D55A-908E-47A9-A979-97CA3F17799D}" srcOrd="1" destOrd="0" presId="urn:microsoft.com/office/officeart/2005/8/layout/hList1"/>
    <dgm:cxn modelId="{F9E0835A-615C-4CFC-8458-5D68272A17EC}" type="presParOf" srcId="{4A59CDC8-6C52-4579-9A13-742555DEDB02}" destId="{2071B553-05F7-470D-952A-A8F663120304}" srcOrd="1" destOrd="0" presId="urn:microsoft.com/office/officeart/2005/8/layout/hList1"/>
    <dgm:cxn modelId="{6E6D0531-7718-4811-A7DB-9C533DE83FFA}" type="presParOf" srcId="{4A59CDC8-6C52-4579-9A13-742555DEDB02}" destId="{B67B05FB-9110-4D2D-AA93-1946284CE043}" srcOrd="2" destOrd="0" presId="urn:microsoft.com/office/officeart/2005/8/layout/hList1"/>
    <dgm:cxn modelId="{CA070989-E4DF-49B6-A3E3-40D37FED524A}" type="presParOf" srcId="{B67B05FB-9110-4D2D-AA93-1946284CE043}" destId="{3335CF31-EC10-45E3-8844-21FBB127EAE7}" srcOrd="0" destOrd="0" presId="urn:microsoft.com/office/officeart/2005/8/layout/hList1"/>
    <dgm:cxn modelId="{6E82DC6F-F14A-4A9E-A1D3-5829FC077600}" type="presParOf" srcId="{B67B05FB-9110-4D2D-AA93-1946284CE043}" destId="{863C5C5A-6FED-48E5-ADC0-68CF07368C39}" srcOrd="1" destOrd="0" presId="urn:microsoft.com/office/officeart/2005/8/layout/hList1"/>
    <dgm:cxn modelId="{F17D19D8-9760-4BE7-8C0E-6B12E1263C02}" type="presParOf" srcId="{4A59CDC8-6C52-4579-9A13-742555DEDB02}" destId="{0D8CF739-32BC-404E-A436-9DFB7BD9341D}" srcOrd="3" destOrd="0" presId="urn:microsoft.com/office/officeart/2005/8/layout/hList1"/>
    <dgm:cxn modelId="{037B9FD8-F60D-403C-A415-E2516F474ED1}" type="presParOf" srcId="{4A59CDC8-6C52-4579-9A13-742555DEDB02}" destId="{DA5621F6-8C21-49D1-9D89-9529E4EFEE6E}" srcOrd="4" destOrd="0" presId="urn:microsoft.com/office/officeart/2005/8/layout/hList1"/>
    <dgm:cxn modelId="{31248ADB-6372-4335-8B17-3C0D5CA10359}" type="presParOf" srcId="{DA5621F6-8C21-49D1-9D89-9529E4EFEE6E}" destId="{DF89113A-73A9-4FB9-84E9-A3102A4DFD52}" srcOrd="0" destOrd="0" presId="urn:microsoft.com/office/officeart/2005/8/layout/hList1"/>
    <dgm:cxn modelId="{8800B4C2-2278-4283-B1C6-8FAE8B3D3C4A}" type="presParOf" srcId="{DA5621F6-8C21-49D1-9D89-9529E4EFEE6E}" destId="{646F145F-F1A7-44D8-BB63-F6CAEBF8BF3E}" srcOrd="1" destOrd="0" presId="urn:microsoft.com/office/officeart/2005/8/layout/hList1"/>
    <dgm:cxn modelId="{C52EFB54-3FDF-49C7-82B0-C70CEAF9559D}" type="presParOf" srcId="{4A59CDC8-6C52-4579-9A13-742555DEDB02}" destId="{516AA955-4CAA-47C4-BCCE-8AD7C5C6A0D6}" srcOrd="5" destOrd="0" presId="urn:microsoft.com/office/officeart/2005/8/layout/hList1"/>
    <dgm:cxn modelId="{38D4F202-8BFF-45B4-8410-FE069114CD73}" type="presParOf" srcId="{4A59CDC8-6C52-4579-9A13-742555DEDB02}" destId="{1D4B7B80-72D4-423B-A94A-F3F592847C56}" srcOrd="6" destOrd="0" presId="urn:microsoft.com/office/officeart/2005/8/layout/hList1"/>
    <dgm:cxn modelId="{ED053BD9-2174-41B9-9C29-D60044CFAA20}" type="presParOf" srcId="{1D4B7B80-72D4-423B-A94A-F3F592847C56}" destId="{790C04BB-BE51-4C10-A22D-2B691A7087C7}" srcOrd="0" destOrd="0" presId="urn:microsoft.com/office/officeart/2005/8/layout/hList1"/>
    <dgm:cxn modelId="{9EBDC673-B586-4E6C-8AC4-2904934477B1}" type="presParOf" srcId="{1D4B7B80-72D4-423B-A94A-F3F592847C56}" destId="{CB93CD10-AB49-4273-86BB-B87C9A3A152F}" srcOrd="1" destOrd="0" presId="urn:microsoft.com/office/officeart/2005/8/layout/hList1"/>
    <dgm:cxn modelId="{EA5C4115-5A39-4136-B4B7-C354E0ECACCB}" type="presParOf" srcId="{4A59CDC8-6C52-4579-9A13-742555DEDB02}" destId="{64C813E8-2D2F-4FEB-A35F-2EDE8F91AEE7}" srcOrd="7" destOrd="0" presId="urn:microsoft.com/office/officeart/2005/8/layout/hList1"/>
    <dgm:cxn modelId="{1630F5A0-42DD-4EB2-AA7E-8A5BEE65DEDF}" type="presParOf" srcId="{4A59CDC8-6C52-4579-9A13-742555DEDB02}" destId="{867F4077-5AF3-497F-AE62-53AA8AD9360C}" srcOrd="8" destOrd="0" presId="urn:microsoft.com/office/officeart/2005/8/layout/hList1"/>
    <dgm:cxn modelId="{EA6D2563-ACCD-42B3-AED9-3B8DDBA91662}" type="presParOf" srcId="{867F4077-5AF3-497F-AE62-53AA8AD9360C}" destId="{D65CAA00-D1D4-441B-A126-AEDE377422C2}" srcOrd="0" destOrd="0" presId="urn:microsoft.com/office/officeart/2005/8/layout/hList1"/>
    <dgm:cxn modelId="{22826630-55A2-4811-84A2-A8F185F0B3BE}" type="presParOf" srcId="{867F4077-5AF3-497F-AE62-53AA8AD9360C}" destId="{7B3CCDF1-2361-4909-B2D0-C8B89B8200FD}" srcOrd="1" destOrd="0" presId="urn:microsoft.com/office/officeart/2005/8/layout/hList1"/>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rgbClr val="333399"/>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AD4BE382-4C22-45F1-B3B8-459144FE91FA}" srcId="{32502A1B-5603-4778-8192-84CDEECB49D2}" destId="{118A2751-5F97-4D67-8096-2B36AF81136F}" srcOrd="0" destOrd="0" parTransId="{5EAD1C3C-930D-4E23-B4ED-7EDC5382A2DC}" sibTransId="{F716E2E4-98F7-4529-861C-4A5C8C269396}"/>
    <dgm:cxn modelId="{B6B59B98-6C97-4F6A-9693-0A4D33705D5D}" type="presOf" srcId="{118A2751-5F97-4D67-8096-2B36AF81136F}" destId="{A6897E93-E33B-478F-BB0E-51835618003A}" srcOrd="0" destOrd="0" presId="urn:microsoft.com/office/officeart/2005/8/layout/hList1"/>
    <dgm:cxn modelId="{5FD8B86C-4151-4996-A26A-CD8F0CD2EFE1}" srcId="{32502A1B-5603-4778-8192-84CDEECB49D2}" destId="{C38D5133-04FB-484E-9C2F-11FE3D75E8AB}" srcOrd="3" destOrd="0" parTransId="{DBF37E55-2CBC-41FB-A877-4A63EFDB565D}" sibTransId="{83829501-EBAD-485B-8BC3-6DD3722F9390}"/>
    <dgm:cxn modelId="{F5C76485-C11E-4E95-AAD0-941300DADC7E}" srcId="{32502A1B-5603-4778-8192-84CDEECB49D2}" destId="{C6FAB30E-B497-49C7-8A80-757F0027FA32}" srcOrd="2" destOrd="0" parTransId="{2FA39670-9F99-403F-80FC-6417536B4622}" sibTransId="{7A5BDB45-5566-46F0-8251-91496219A034}"/>
    <dgm:cxn modelId="{76CFD080-8C2E-4132-B72E-08FD25F20C46}" type="presOf" srcId="{C38D5133-04FB-484E-9C2F-11FE3D75E8AB}" destId="{790C04BB-BE51-4C10-A22D-2B691A7087C7}" srcOrd="0" destOrd="0" presId="urn:microsoft.com/office/officeart/2005/8/layout/hList1"/>
    <dgm:cxn modelId="{C84C5E86-47CA-46A0-B32C-A8D89DD616F3}" type="presOf" srcId="{21B91B4A-F974-4B8B-B5CA-9E8C1D9848F5}" destId="{3335CF31-EC10-45E3-8844-21FBB127EAE7}" srcOrd="0" destOrd="0" presId="urn:microsoft.com/office/officeart/2005/8/layout/hList1"/>
    <dgm:cxn modelId="{721AB650-F012-42E2-911E-7F7FCF9DB361}" type="presOf" srcId="{78CC2C55-B216-435A-BB65-899A86335007}" destId="{D65CAA00-D1D4-441B-A126-AEDE377422C2}" srcOrd="0" destOrd="0" presId="urn:microsoft.com/office/officeart/2005/8/layout/hList1"/>
    <dgm:cxn modelId="{3399CBBE-FDCD-4AA9-9270-DF6E2C0E955E}" type="presOf" srcId="{32502A1B-5603-4778-8192-84CDEECB49D2}" destId="{4A59CDC8-6C52-4579-9A13-742555DEDB02}" srcOrd="0" destOrd="0" presId="urn:microsoft.com/office/officeart/2005/8/layout/hList1"/>
    <dgm:cxn modelId="{F9AFBBF3-AC76-45DD-82E3-80094FC48868}" type="presOf" srcId="{C6FAB30E-B497-49C7-8A80-757F0027FA32}" destId="{DF89113A-73A9-4FB9-84E9-A3102A4DFD5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75795439-1A62-4F38-9F63-C33567227FAC}" type="presParOf" srcId="{4A59CDC8-6C52-4579-9A13-742555DEDB02}" destId="{2ADD4D11-FE2C-424A-AC3B-D0A032322F62}" srcOrd="0" destOrd="0" presId="urn:microsoft.com/office/officeart/2005/8/layout/hList1"/>
    <dgm:cxn modelId="{AB5DDE0E-41DE-44C0-A0A9-A484A0764848}" type="presParOf" srcId="{2ADD4D11-FE2C-424A-AC3B-D0A032322F62}" destId="{A6897E93-E33B-478F-BB0E-51835618003A}" srcOrd="0" destOrd="0" presId="urn:microsoft.com/office/officeart/2005/8/layout/hList1"/>
    <dgm:cxn modelId="{6FD08CE0-822A-48FC-A838-A970EA40496D}" type="presParOf" srcId="{2ADD4D11-FE2C-424A-AC3B-D0A032322F62}" destId="{92F1D55A-908E-47A9-A979-97CA3F17799D}" srcOrd="1" destOrd="0" presId="urn:microsoft.com/office/officeart/2005/8/layout/hList1"/>
    <dgm:cxn modelId="{62D1A221-A28B-4DC2-98AE-86CE37F9A3E4}" type="presParOf" srcId="{4A59CDC8-6C52-4579-9A13-742555DEDB02}" destId="{2071B553-05F7-470D-952A-A8F663120304}" srcOrd="1" destOrd="0" presId="urn:microsoft.com/office/officeart/2005/8/layout/hList1"/>
    <dgm:cxn modelId="{FCFC042C-1059-4B1C-8301-F0F00B016003}" type="presParOf" srcId="{4A59CDC8-6C52-4579-9A13-742555DEDB02}" destId="{B67B05FB-9110-4D2D-AA93-1946284CE043}" srcOrd="2" destOrd="0" presId="urn:microsoft.com/office/officeart/2005/8/layout/hList1"/>
    <dgm:cxn modelId="{3E928114-7B48-46B4-9B69-91C50B29F4A1}" type="presParOf" srcId="{B67B05FB-9110-4D2D-AA93-1946284CE043}" destId="{3335CF31-EC10-45E3-8844-21FBB127EAE7}" srcOrd="0" destOrd="0" presId="urn:microsoft.com/office/officeart/2005/8/layout/hList1"/>
    <dgm:cxn modelId="{FA7AE1DB-D429-4004-8E6E-A8B7A65D7FB0}" type="presParOf" srcId="{B67B05FB-9110-4D2D-AA93-1946284CE043}" destId="{863C5C5A-6FED-48E5-ADC0-68CF07368C39}" srcOrd="1" destOrd="0" presId="urn:microsoft.com/office/officeart/2005/8/layout/hList1"/>
    <dgm:cxn modelId="{48DF334E-6579-4F6E-898C-F5956DA2B466}" type="presParOf" srcId="{4A59CDC8-6C52-4579-9A13-742555DEDB02}" destId="{0D8CF739-32BC-404E-A436-9DFB7BD9341D}" srcOrd="3" destOrd="0" presId="urn:microsoft.com/office/officeart/2005/8/layout/hList1"/>
    <dgm:cxn modelId="{6F236EE0-09CA-44CC-8491-4A993C26B351}" type="presParOf" srcId="{4A59CDC8-6C52-4579-9A13-742555DEDB02}" destId="{DA5621F6-8C21-49D1-9D89-9529E4EFEE6E}" srcOrd="4" destOrd="0" presId="urn:microsoft.com/office/officeart/2005/8/layout/hList1"/>
    <dgm:cxn modelId="{1348E569-7DE6-4B7F-8AA2-F3845E73947C}" type="presParOf" srcId="{DA5621F6-8C21-49D1-9D89-9529E4EFEE6E}" destId="{DF89113A-73A9-4FB9-84E9-A3102A4DFD52}" srcOrd="0" destOrd="0" presId="urn:microsoft.com/office/officeart/2005/8/layout/hList1"/>
    <dgm:cxn modelId="{C6A6D0DB-C619-422C-AC32-3979B3071823}" type="presParOf" srcId="{DA5621F6-8C21-49D1-9D89-9529E4EFEE6E}" destId="{646F145F-F1A7-44D8-BB63-F6CAEBF8BF3E}" srcOrd="1" destOrd="0" presId="urn:microsoft.com/office/officeart/2005/8/layout/hList1"/>
    <dgm:cxn modelId="{CD8BA6F5-7C1F-494A-BE5E-6D9158E69EB3}" type="presParOf" srcId="{4A59CDC8-6C52-4579-9A13-742555DEDB02}" destId="{516AA955-4CAA-47C4-BCCE-8AD7C5C6A0D6}" srcOrd="5" destOrd="0" presId="urn:microsoft.com/office/officeart/2005/8/layout/hList1"/>
    <dgm:cxn modelId="{D103E382-78C8-4EE7-93D3-200C58C5D030}" type="presParOf" srcId="{4A59CDC8-6C52-4579-9A13-742555DEDB02}" destId="{1D4B7B80-72D4-423B-A94A-F3F592847C56}" srcOrd="6" destOrd="0" presId="urn:microsoft.com/office/officeart/2005/8/layout/hList1"/>
    <dgm:cxn modelId="{CD6A2AB8-4630-4FD5-9E98-7F3499FA646F}" type="presParOf" srcId="{1D4B7B80-72D4-423B-A94A-F3F592847C56}" destId="{790C04BB-BE51-4C10-A22D-2B691A7087C7}" srcOrd="0" destOrd="0" presId="urn:microsoft.com/office/officeart/2005/8/layout/hList1"/>
    <dgm:cxn modelId="{330096D9-560B-471B-8DE3-0B97ABA9B764}" type="presParOf" srcId="{1D4B7B80-72D4-423B-A94A-F3F592847C56}" destId="{CB93CD10-AB49-4273-86BB-B87C9A3A152F}" srcOrd="1" destOrd="0" presId="urn:microsoft.com/office/officeart/2005/8/layout/hList1"/>
    <dgm:cxn modelId="{72F668AD-6BE3-4E28-836F-85BE920E64FA}" type="presParOf" srcId="{4A59CDC8-6C52-4579-9A13-742555DEDB02}" destId="{64C813E8-2D2F-4FEB-A35F-2EDE8F91AEE7}" srcOrd="7" destOrd="0" presId="urn:microsoft.com/office/officeart/2005/8/layout/hList1"/>
    <dgm:cxn modelId="{40F6CC1D-6AD6-4E6D-9111-86C828C69CDA}" type="presParOf" srcId="{4A59CDC8-6C52-4579-9A13-742555DEDB02}" destId="{867F4077-5AF3-497F-AE62-53AA8AD9360C}" srcOrd="8" destOrd="0" presId="urn:microsoft.com/office/officeart/2005/8/layout/hList1"/>
    <dgm:cxn modelId="{61EEDCF9-3519-4AFD-9388-CB3F79380F86}" type="presParOf" srcId="{867F4077-5AF3-497F-AE62-53AA8AD9360C}" destId="{D65CAA00-D1D4-441B-A126-AEDE377422C2}" srcOrd="0" destOrd="0" presId="urn:microsoft.com/office/officeart/2005/8/layout/hList1"/>
    <dgm:cxn modelId="{863072CC-82B7-430F-8B64-9313A28E12B7}" type="presParOf" srcId="{867F4077-5AF3-497F-AE62-53AA8AD9360C}" destId="{7B3CCDF1-2361-4909-B2D0-C8B89B8200FD}"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rgbClr val="333399"/>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FF89BCAD-6B74-4332-815D-A5C2D1DA111C}" type="sibTrans" cxnId="{CA44C590-524B-4C6D-972F-8FD03246D101}">
      <dgm:prSet/>
      <dgm:spPr/>
      <dgm:t>
        <a:bodyPr/>
        <a:lstStyle/>
        <a:p>
          <a:endParaRPr lang="en-US" sz="2000"/>
        </a:p>
      </dgm:t>
    </dgm:pt>
    <dgm:pt modelId="{02336076-431A-4A38-B60B-0A62DC1D8961}" type="par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t>
        <a:bodyPr/>
        <a:lstStyle/>
        <a:p>
          <a:endParaRPr lang="en-US"/>
        </a:p>
      </dgm:t>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t>
        <a:bodyPr/>
        <a:lstStyle/>
        <a:p>
          <a:endParaRPr lang="en-US"/>
        </a:p>
      </dgm:t>
    </dgm:pt>
    <dgm:pt modelId="{B67B05FB-9110-4D2D-AA93-1946284CE043}" type="pres">
      <dgm:prSet presAssocID="{21B91B4A-F974-4B8B-B5CA-9E8C1D9848F5}" presName="composite" presStyleCnt="0"/>
      <dgm:spPr/>
      <dgm:t>
        <a:bodyPr/>
        <a:lstStyle/>
        <a:p>
          <a:endParaRPr lang="en-US"/>
        </a:p>
      </dgm:t>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t>
        <a:bodyPr/>
        <a:lstStyle/>
        <a:p>
          <a:endParaRPr lang="en-US"/>
        </a:p>
      </dgm:t>
    </dgm:pt>
    <dgm:pt modelId="{DA5621F6-8C21-49D1-9D89-9529E4EFEE6E}" type="pres">
      <dgm:prSet presAssocID="{C6FAB30E-B497-49C7-8A80-757F0027FA32}" presName="composite" presStyleCnt="0"/>
      <dgm:spPr/>
      <dgm:t>
        <a:bodyPr/>
        <a:lstStyle/>
        <a:p>
          <a:endParaRPr lang="en-US"/>
        </a:p>
      </dgm:t>
    </dgm:pt>
    <dgm:pt modelId="{DF89113A-73A9-4FB9-84E9-A3102A4DFD52}" type="pres">
      <dgm:prSet presAssocID="{C6FAB30E-B497-49C7-8A80-757F0027FA32}" presName="parTx" presStyleLbl="alignNode1" presStyleIdx="2" presStyleCnt="5" custLinFactNeighborX="3044" custLinFactNeighborY="1072">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t>
        <a:bodyPr/>
        <a:lstStyle/>
        <a:p>
          <a:endParaRPr lang="en-US"/>
        </a:p>
      </dgm:t>
    </dgm:pt>
    <dgm:pt modelId="{1D4B7B80-72D4-423B-A94A-F3F592847C56}" type="pres">
      <dgm:prSet presAssocID="{C38D5133-04FB-484E-9C2F-11FE3D75E8AB}" presName="composite" presStyleCnt="0"/>
      <dgm:spPr/>
      <dgm:t>
        <a:bodyPr/>
        <a:lstStyle/>
        <a:p>
          <a:endParaRPr lang="en-US"/>
        </a:p>
      </dgm:t>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t>
        <a:bodyPr/>
        <a:lstStyle/>
        <a:p>
          <a:endParaRPr lang="en-US"/>
        </a:p>
      </dgm:t>
    </dgm:pt>
    <dgm:pt modelId="{64C813E8-2D2F-4FEB-A35F-2EDE8F91AEE7}" type="pres">
      <dgm:prSet presAssocID="{83829501-EBAD-485B-8BC3-6DD3722F9390}" presName="space" presStyleCnt="0"/>
      <dgm:spPr/>
      <dgm:t>
        <a:bodyPr/>
        <a:lstStyle/>
        <a:p>
          <a:endParaRPr lang="en-US"/>
        </a:p>
      </dgm:t>
    </dgm:pt>
    <dgm:pt modelId="{867F4077-5AF3-497F-AE62-53AA8AD9360C}" type="pres">
      <dgm:prSet presAssocID="{78CC2C55-B216-435A-BB65-899A86335007}" presName="composite" presStyleCnt="0"/>
      <dgm:spPr/>
      <dgm:t>
        <a:bodyPr/>
        <a:lstStyle/>
        <a:p>
          <a:endParaRPr lang="en-US"/>
        </a:p>
      </dgm:t>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t>
        <a:bodyPr/>
        <a:lstStyle/>
        <a:p>
          <a:endParaRPr lang="en-US"/>
        </a:p>
      </dgm:t>
    </dgm:pt>
  </dgm:ptLst>
  <dgm:cxnLst>
    <dgm:cxn modelId="{81D64DA7-A2FB-4A8C-8B2F-FA2E78CB1537}" type="presOf" srcId="{C6FAB30E-B497-49C7-8A80-757F0027FA32}" destId="{DF89113A-73A9-4FB9-84E9-A3102A4DFD52}"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E07E810E-5617-476B-8460-BEA63CD1B589}" type="presOf" srcId="{21B91B4A-F974-4B8B-B5CA-9E8C1D9848F5}" destId="{3335CF31-EC10-45E3-8844-21FBB127EAE7}" srcOrd="0" destOrd="0"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5FD8B86C-4151-4996-A26A-CD8F0CD2EFE1}" srcId="{32502A1B-5603-4778-8192-84CDEECB49D2}" destId="{C38D5133-04FB-484E-9C2F-11FE3D75E8AB}" srcOrd="3" destOrd="0" parTransId="{DBF37E55-2CBC-41FB-A877-4A63EFDB565D}" sibTransId="{83829501-EBAD-485B-8BC3-6DD3722F9390}"/>
    <dgm:cxn modelId="{902D769F-A8F6-4383-8D83-6339007EA5ED}" type="presOf" srcId="{C38D5133-04FB-484E-9C2F-11FE3D75E8AB}" destId="{790C04BB-BE51-4C10-A22D-2B691A7087C7}" srcOrd="0" destOrd="0" presId="urn:microsoft.com/office/officeart/2005/8/layout/hList1"/>
    <dgm:cxn modelId="{1B273B50-7376-4E0B-ABCC-1D7B72290BAF}" type="presOf" srcId="{32502A1B-5603-4778-8192-84CDEECB49D2}" destId="{4A59CDC8-6C52-4579-9A13-742555DEDB02}" srcOrd="0" destOrd="0" presId="urn:microsoft.com/office/officeart/2005/8/layout/hList1"/>
    <dgm:cxn modelId="{660A6FD7-F40F-43CE-AE0D-FBC2C2AAC4F1}" type="presOf" srcId="{118A2751-5F97-4D67-8096-2B36AF81136F}" destId="{A6897E93-E33B-478F-BB0E-51835618003A}" srcOrd="0" destOrd="0" presId="urn:microsoft.com/office/officeart/2005/8/layout/hList1"/>
    <dgm:cxn modelId="{D0556FA5-1968-4AD1-9314-732B93687434}" type="presOf" srcId="{78CC2C55-B216-435A-BB65-899A86335007}" destId="{D65CAA00-D1D4-441B-A126-AEDE377422C2}"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71CB4A19-CCD6-43B2-9110-6D98B1924502}" type="presParOf" srcId="{4A59CDC8-6C52-4579-9A13-742555DEDB02}" destId="{2ADD4D11-FE2C-424A-AC3B-D0A032322F62}" srcOrd="0" destOrd="0" presId="urn:microsoft.com/office/officeart/2005/8/layout/hList1"/>
    <dgm:cxn modelId="{8AE5E91C-DE96-45A1-8E6E-C00DCC2CC129}" type="presParOf" srcId="{2ADD4D11-FE2C-424A-AC3B-D0A032322F62}" destId="{A6897E93-E33B-478F-BB0E-51835618003A}" srcOrd="0" destOrd="0" presId="urn:microsoft.com/office/officeart/2005/8/layout/hList1"/>
    <dgm:cxn modelId="{C1AFC01E-3CC5-4E44-8CE1-2F932B5CECCC}" type="presParOf" srcId="{2ADD4D11-FE2C-424A-AC3B-D0A032322F62}" destId="{92F1D55A-908E-47A9-A979-97CA3F17799D}" srcOrd="1" destOrd="0" presId="urn:microsoft.com/office/officeart/2005/8/layout/hList1"/>
    <dgm:cxn modelId="{A318821A-91B6-4838-AE24-49F398446666}" type="presParOf" srcId="{4A59CDC8-6C52-4579-9A13-742555DEDB02}" destId="{2071B553-05F7-470D-952A-A8F663120304}" srcOrd="1" destOrd="0" presId="urn:microsoft.com/office/officeart/2005/8/layout/hList1"/>
    <dgm:cxn modelId="{F3ECCED8-B73C-46C5-9454-3EEE02A4B6B9}" type="presParOf" srcId="{4A59CDC8-6C52-4579-9A13-742555DEDB02}" destId="{B67B05FB-9110-4D2D-AA93-1946284CE043}" srcOrd="2" destOrd="0" presId="urn:microsoft.com/office/officeart/2005/8/layout/hList1"/>
    <dgm:cxn modelId="{5B49023C-4074-41D3-87FC-11EB47183DB1}" type="presParOf" srcId="{B67B05FB-9110-4D2D-AA93-1946284CE043}" destId="{3335CF31-EC10-45E3-8844-21FBB127EAE7}" srcOrd="0" destOrd="0" presId="urn:microsoft.com/office/officeart/2005/8/layout/hList1"/>
    <dgm:cxn modelId="{5BC617D8-CD73-4CE1-B264-227B09E4024A}" type="presParOf" srcId="{B67B05FB-9110-4D2D-AA93-1946284CE043}" destId="{863C5C5A-6FED-48E5-ADC0-68CF07368C39}" srcOrd="1" destOrd="0" presId="urn:microsoft.com/office/officeart/2005/8/layout/hList1"/>
    <dgm:cxn modelId="{25856028-182C-4DAB-856E-62597543E7F2}" type="presParOf" srcId="{4A59CDC8-6C52-4579-9A13-742555DEDB02}" destId="{0D8CF739-32BC-404E-A436-9DFB7BD9341D}" srcOrd="3" destOrd="0" presId="urn:microsoft.com/office/officeart/2005/8/layout/hList1"/>
    <dgm:cxn modelId="{0F4451ED-5279-440D-8E89-C96E58B41A23}" type="presParOf" srcId="{4A59CDC8-6C52-4579-9A13-742555DEDB02}" destId="{DA5621F6-8C21-49D1-9D89-9529E4EFEE6E}" srcOrd="4" destOrd="0" presId="urn:microsoft.com/office/officeart/2005/8/layout/hList1"/>
    <dgm:cxn modelId="{34D663A3-45EC-4410-A132-2CCE55DCA5EA}" type="presParOf" srcId="{DA5621F6-8C21-49D1-9D89-9529E4EFEE6E}" destId="{DF89113A-73A9-4FB9-84E9-A3102A4DFD52}" srcOrd="0" destOrd="0" presId="urn:microsoft.com/office/officeart/2005/8/layout/hList1"/>
    <dgm:cxn modelId="{FD40D6FD-AAA3-4B63-A058-BBD83AD2F216}" type="presParOf" srcId="{DA5621F6-8C21-49D1-9D89-9529E4EFEE6E}" destId="{646F145F-F1A7-44D8-BB63-F6CAEBF8BF3E}" srcOrd="1" destOrd="0" presId="urn:microsoft.com/office/officeart/2005/8/layout/hList1"/>
    <dgm:cxn modelId="{B1410D44-A1C8-4DA4-80FA-33A7B67001CA}" type="presParOf" srcId="{4A59CDC8-6C52-4579-9A13-742555DEDB02}" destId="{516AA955-4CAA-47C4-BCCE-8AD7C5C6A0D6}" srcOrd="5" destOrd="0" presId="urn:microsoft.com/office/officeart/2005/8/layout/hList1"/>
    <dgm:cxn modelId="{6E4F06AA-5EA9-4FEE-A387-E2FDB4780510}" type="presParOf" srcId="{4A59CDC8-6C52-4579-9A13-742555DEDB02}" destId="{1D4B7B80-72D4-423B-A94A-F3F592847C56}" srcOrd="6" destOrd="0" presId="urn:microsoft.com/office/officeart/2005/8/layout/hList1"/>
    <dgm:cxn modelId="{46BB5F45-C167-41A4-907B-BB25B417780E}" type="presParOf" srcId="{1D4B7B80-72D4-423B-A94A-F3F592847C56}" destId="{790C04BB-BE51-4C10-A22D-2B691A7087C7}" srcOrd="0" destOrd="0" presId="urn:microsoft.com/office/officeart/2005/8/layout/hList1"/>
    <dgm:cxn modelId="{FCE74554-3266-4FCF-81F8-F2D5B4147327}" type="presParOf" srcId="{1D4B7B80-72D4-423B-A94A-F3F592847C56}" destId="{CB93CD10-AB49-4273-86BB-B87C9A3A152F}" srcOrd="1" destOrd="0" presId="urn:microsoft.com/office/officeart/2005/8/layout/hList1"/>
    <dgm:cxn modelId="{62E7D8ED-1491-4250-88E0-4F60756C09F6}" type="presParOf" srcId="{4A59CDC8-6C52-4579-9A13-742555DEDB02}" destId="{64C813E8-2D2F-4FEB-A35F-2EDE8F91AEE7}" srcOrd="7" destOrd="0" presId="urn:microsoft.com/office/officeart/2005/8/layout/hList1"/>
    <dgm:cxn modelId="{9F30E57C-6666-47C6-8AA8-E40146981AD1}" type="presParOf" srcId="{4A59CDC8-6C52-4579-9A13-742555DEDB02}" destId="{867F4077-5AF3-497F-AE62-53AA8AD9360C}" srcOrd="8" destOrd="0" presId="urn:microsoft.com/office/officeart/2005/8/layout/hList1"/>
    <dgm:cxn modelId="{B246174B-A0E1-47A4-BD68-4543831DE0EB}" type="presParOf" srcId="{867F4077-5AF3-497F-AE62-53AA8AD9360C}" destId="{D65CAA00-D1D4-441B-A126-AEDE377422C2}" srcOrd="0" destOrd="0" presId="urn:microsoft.com/office/officeart/2005/8/layout/hList1"/>
    <dgm:cxn modelId="{432C2266-7048-4FBC-8DB9-35F054CE3B8B}" type="presParOf" srcId="{867F4077-5AF3-497F-AE62-53AA8AD9360C}" destId="{7B3CCDF1-2361-4909-B2D0-C8B89B8200F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F99C07D-18DF-4A0F-AD9F-5DD9026CCE83}">
      <dgm:prSet phldrT="[Text]"/>
      <dgm:spPr/>
      <dgm:t>
        <a:bodyPr/>
        <a:lstStyle/>
        <a:p>
          <a:pPr marL="114300" marR="0" lvl="0" indent="-114300" defTabSz="914400" eaLnBrk="1" fontAlgn="auto" latinLnBrk="0" hangingPunct="1">
            <a:lnSpc>
              <a:spcPct val="100000"/>
            </a:lnSpc>
            <a:spcBef>
              <a:spcPts val="0"/>
            </a:spcBef>
            <a:spcAft>
              <a:spcPts val="0"/>
            </a:spcAft>
            <a:buClrTx/>
            <a:buSzTx/>
            <a:buFontTx/>
            <a:buNone/>
            <a:tabLst/>
            <a:defRPr/>
          </a:pPr>
          <a:r>
            <a:rPr lang="en-US" dirty="0" err="1" smtClean="0"/>
            <a:t>İhtiyaç</a:t>
          </a:r>
          <a:r>
            <a:rPr lang="en-US" dirty="0" smtClean="0"/>
            <a:t> </a:t>
          </a:r>
          <a:r>
            <a:rPr lang="en-US" dirty="0" err="1" smtClean="0"/>
            <a:t>analizleri</a:t>
          </a:r>
          <a:endParaRPr lang="en-US" dirty="0"/>
        </a:p>
      </dgm:t>
    </dgm:pt>
    <dgm:pt modelId="{1A19CE01-53D2-4AA6-9168-4A0EABAB8074}" type="sibTrans" cxnId="{EDD24E29-A28F-4763-87D5-2DFB5E549C0F}">
      <dgm:prSet/>
      <dgm:spPr/>
      <dgm:t>
        <a:bodyPr/>
        <a:lstStyle/>
        <a:p>
          <a:endParaRPr lang="en-US"/>
        </a:p>
      </dgm:t>
    </dgm:pt>
    <dgm:pt modelId="{2A52A8B6-15AF-4CA2-90F5-A4C0713E5602}" type="parTrans" cxnId="{EDD24E29-A28F-4763-87D5-2DFB5E549C0F}">
      <dgm:prSet/>
      <dgm:spPr/>
      <dgm:t>
        <a:bodyPr/>
        <a:lstStyle/>
        <a:p>
          <a:endParaRPr lang="en-US"/>
        </a:p>
      </dgm:t>
    </dgm:pt>
    <dgm:pt modelId="{C66FCD37-231A-4C57-867B-B0CD860D1D4E}">
      <dgm:prSet phldrT="[Text]"/>
      <dgm:spPr>
        <a:solidFill>
          <a:srgbClr val="333399"/>
        </a:solidFill>
      </dgm:spPr>
      <dgm:t>
        <a:bodyPr/>
        <a:lstStyle/>
        <a:p>
          <a:r>
            <a:rPr lang="tr-TR" dirty="0" smtClean="0"/>
            <a:t>Faaliyetler, Araçlar ve teknikler</a:t>
          </a:r>
          <a:endParaRPr lang="en-US" dirty="0"/>
        </a:p>
      </dgm:t>
    </dgm:pt>
    <dgm:pt modelId="{647FAE1D-8CB7-47CB-9B87-AE2E2DA5007C}" type="sibTrans" cxnId="{15CC3C21-A2B1-4E06-998F-346FBAAFFCA1}">
      <dgm:prSet/>
      <dgm:spPr/>
      <dgm:t>
        <a:bodyPr/>
        <a:lstStyle/>
        <a:p>
          <a:endParaRPr lang="en-US"/>
        </a:p>
      </dgm:t>
    </dgm:pt>
    <dgm:pt modelId="{F9683286-ACB5-4E46-A387-EC698A407E87}" type="parTrans" cxnId="{15CC3C21-A2B1-4E06-998F-346FBAAFFCA1}">
      <dgm:prSet/>
      <dgm:spPr/>
      <dgm:t>
        <a:bodyPr/>
        <a:lstStyle/>
        <a:p>
          <a:endParaRPr lang="en-US"/>
        </a:p>
      </dgm:t>
    </dgm:pt>
    <dgm:pt modelId="{DE8CBAF1-CA5B-4379-BA62-968C3A10D737}">
      <dgm:prSet/>
      <dgm:spPr/>
      <dgm:t>
        <a:bodyPr/>
        <a:lstStyle/>
        <a:p>
          <a:r>
            <a:rPr lang="en-US" dirty="0" smtClean="0"/>
            <a:t>Ulusal ihtiyaç durumunun saptanması çalışmaları</a:t>
          </a:r>
        </a:p>
      </dgm:t>
    </dgm:pt>
    <dgm:pt modelId="{5D791EAB-3EF2-4FE7-BE87-FC51E0AAC6AC}" type="parTrans" cxnId="{9E42BCD7-6C0A-4B1A-A62E-9450B0197123}">
      <dgm:prSet/>
      <dgm:spPr/>
      <dgm:t>
        <a:bodyPr/>
        <a:lstStyle/>
        <a:p>
          <a:endParaRPr lang="en-US"/>
        </a:p>
      </dgm:t>
    </dgm:pt>
    <dgm:pt modelId="{CB3BE299-2421-4ABC-86FA-A3A9DDDF7168}" type="sibTrans" cxnId="{9E42BCD7-6C0A-4B1A-A62E-9450B0197123}">
      <dgm:prSet/>
      <dgm:spPr/>
      <dgm:t>
        <a:bodyPr/>
        <a:lstStyle/>
        <a:p>
          <a:endParaRPr lang="en-US"/>
        </a:p>
      </dgm:t>
    </dgm:pt>
    <dgm:pt modelId="{96699B41-E5A0-40CA-88FE-8BC5773DF1F4}">
      <dgm:prSet/>
      <dgm:spPr/>
      <dgm:t>
        <a:bodyPr/>
        <a:lstStyle/>
        <a:p>
          <a:r>
            <a:rPr lang="en-US" dirty="0" smtClean="0"/>
            <a:t>Laboratuvar alt yapısı</a:t>
          </a:r>
        </a:p>
      </dgm:t>
    </dgm:pt>
    <dgm:pt modelId="{66EB74EF-1296-41E7-82C9-EB7E8355F9A5}" type="parTrans" cxnId="{86691F8C-8FFB-43BA-8FA9-9D1F00B4C3A7}">
      <dgm:prSet/>
      <dgm:spPr/>
      <dgm:t>
        <a:bodyPr/>
        <a:lstStyle/>
        <a:p>
          <a:endParaRPr lang="en-US"/>
        </a:p>
      </dgm:t>
    </dgm:pt>
    <dgm:pt modelId="{8B09A668-3ACF-4E66-9003-24791BD582E9}" type="sibTrans" cxnId="{86691F8C-8FFB-43BA-8FA9-9D1F00B4C3A7}">
      <dgm:prSet/>
      <dgm:spPr/>
      <dgm:t>
        <a:bodyPr/>
        <a:lstStyle/>
        <a:p>
          <a:endParaRPr lang="en-US"/>
        </a:p>
      </dgm:t>
    </dgm:pt>
    <dgm:pt modelId="{2AF3552C-EFEC-4302-8B80-4BA1A385F0AF}">
      <dgm:prSet/>
      <dgm:spPr/>
      <dgm:t>
        <a:bodyPr/>
        <a:lstStyle/>
        <a:p>
          <a:r>
            <a:rPr lang="en-US" dirty="0" smtClean="0"/>
            <a:t>Proje maliyetinin hesaplanması</a:t>
          </a:r>
        </a:p>
      </dgm:t>
    </dgm:pt>
    <dgm:pt modelId="{A18E8BEF-ED24-4073-BA9D-D70776382A66}" type="parTrans" cxnId="{9FC55F16-AAE0-4AB7-BEE5-26E72B56A94B}">
      <dgm:prSet/>
      <dgm:spPr/>
      <dgm:t>
        <a:bodyPr/>
        <a:lstStyle/>
        <a:p>
          <a:endParaRPr lang="en-US"/>
        </a:p>
      </dgm:t>
    </dgm:pt>
    <dgm:pt modelId="{8BCF8E85-CF46-4BA8-9517-83E538FFCFF0}" type="sibTrans" cxnId="{9FC55F16-AAE0-4AB7-BEE5-26E72B56A94B}">
      <dgm:prSet/>
      <dgm:spPr/>
      <dgm:t>
        <a:bodyPr/>
        <a:lstStyle/>
        <a:p>
          <a:endParaRPr lang="en-US"/>
        </a:p>
      </dgm:t>
    </dgm:pt>
    <dgm:pt modelId="{3E96D26C-D435-4952-9EA4-53203EB2DA08}">
      <dgm:prSet/>
      <dgm:spPr/>
      <dgm:t>
        <a:bodyPr/>
        <a:lstStyle/>
        <a:p>
          <a:r>
            <a:rPr lang="en-US" dirty="0" smtClean="0"/>
            <a:t>Araştırma fonu sağlanması</a:t>
          </a:r>
        </a:p>
      </dgm:t>
    </dgm:pt>
    <dgm:pt modelId="{D58815D7-5D37-4AF9-86B7-E3007B8EF324}" type="parTrans" cxnId="{B9434BAE-D1BF-4803-B89C-14837ED7F082}">
      <dgm:prSet/>
      <dgm:spPr/>
      <dgm:t>
        <a:bodyPr/>
        <a:lstStyle/>
        <a:p>
          <a:endParaRPr lang="en-US"/>
        </a:p>
      </dgm:t>
    </dgm:pt>
    <dgm:pt modelId="{0AC5F569-9505-4017-9ED1-5319673288C3}" type="sibTrans" cxnId="{B9434BAE-D1BF-4803-B89C-14837ED7F082}">
      <dgm:prSet/>
      <dgm:spPr/>
      <dgm:t>
        <a:bodyPr/>
        <a:lstStyle/>
        <a:p>
          <a:endParaRPr lang="en-US"/>
        </a:p>
      </dgm:t>
    </dgm:pt>
    <dgm:pt modelId="{0371C1EC-EE24-4139-AB98-53D471472B27}">
      <dgm:prSet/>
      <dgm:spPr/>
      <dgm:t>
        <a:bodyPr/>
        <a:lstStyle/>
        <a:p>
          <a:r>
            <a:rPr lang="en-US" dirty="0" smtClean="0"/>
            <a:t>Proje ekibinin saptanması</a:t>
          </a:r>
        </a:p>
      </dgm:t>
    </dgm:pt>
    <dgm:pt modelId="{2B56092D-5470-4F2E-B310-0AD3128C82CD}" type="parTrans" cxnId="{5CCDD7D3-6758-4D50-9D0D-8768958CF90C}">
      <dgm:prSet/>
      <dgm:spPr/>
      <dgm:t>
        <a:bodyPr/>
        <a:lstStyle/>
        <a:p>
          <a:endParaRPr lang="en-US"/>
        </a:p>
      </dgm:t>
    </dgm:pt>
    <dgm:pt modelId="{B484EA00-DB1A-4BD8-A8EA-7FD349E0F960}" type="sibTrans" cxnId="{5CCDD7D3-6758-4D50-9D0D-8768958CF90C}">
      <dgm:prSet/>
      <dgm:spPr/>
      <dgm:t>
        <a:bodyPr/>
        <a:lstStyle/>
        <a:p>
          <a:endParaRPr lang="en-US"/>
        </a:p>
      </dgm:t>
    </dgm:pt>
    <dgm:pt modelId="{4933D592-4E46-4A4B-9407-E95DFA82BDCD}">
      <dgm:prSet/>
      <dgm:spPr/>
      <dgm:t>
        <a:bodyPr/>
        <a:lstStyle/>
        <a:p>
          <a:endParaRPr lang="en-US" dirty="0" smtClean="0"/>
        </a:p>
      </dgm:t>
    </dgm:pt>
    <dgm:pt modelId="{7A6C2A60-7E8D-4F3D-A2CA-C7EA297875DA}" type="parTrans" cxnId="{8104F847-DC83-41F8-A74F-7263D78DAA82}">
      <dgm:prSet/>
      <dgm:spPr/>
      <dgm:t>
        <a:bodyPr/>
        <a:lstStyle/>
        <a:p>
          <a:endParaRPr lang="en-US"/>
        </a:p>
      </dgm:t>
    </dgm:pt>
    <dgm:pt modelId="{A0749005-D374-415F-A0EA-194C753CF311}" type="sibTrans" cxnId="{8104F847-DC83-41F8-A74F-7263D78DAA82}">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0137255D-967D-493A-A4CB-974D79AEEFFE}" type="pres">
      <dgm:prSet presAssocID="{C66FCD37-231A-4C57-867B-B0CD860D1D4E}" presName="composite" presStyleCnt="0"/>
      <dgm:spPr/>
    </dgm:pt>
    <dgm:pt modelId="{7B8ECE76-F053-4347-8D51-BC786470DFE4}" type="pres">
      <dgm:prSet presAssocID="{C66FCD37-231A-4C57-867B-B0CD860D1D4E}" presName="parTx" presStyleLbl="alignNode1" presStyleIdx="0" presStyleCnt="1">
        <dgm:presLayoutVars>
          <dgm:chMax val="0"/>
          <dgm:chPref val="0"/>
          <dgm:bulletEnabled val="1"/>
        </dgm:presLayoutVars>
      </dgm:prSet>
      <dgm:spPr/>
      <dgm:t>
        <a:bodyPr/>
        <a:lstStyle/>
        <a:p>
          <a:endParaRPr lang="en-US"/>
        </a:p>
      </dgm:t>
    </dgm:pt>
    <dgm:pt modelId="{A9AFB589-4F47-4C1B-AC2C-B16DD0F91756}" type="pres">
      <dgm:prSet presAssocID="{C66FCD37-231A-4C57-867B-B0CD860D1D4E}" presName="desTx" presStyleLbl="alignAccFollowNode1" presStyleIdx="0" presStyleCnt="1" custLinFactNeighborX="2606" custLinFactNeighborY="-907">
        <dgm:presLayoutVars>
          <dgm:bulletEnabled val="1"/>
        </dgm:presLayoutVars>
      </dgm:prSet>
      <dgm:spPr/>
      <dgm:t>
        <a:bodyPr/>
        <a:lstStyle/>
        <a:p>
          <a:endParaRPr lang="en-US"/>
        </a:p>
      </dgm:t>
    </dgm:pt>
  </dgm:ptLst>
  <dgm:cxnLst>
    <dgm:cxn modelId="{8104F847-DC83-41F8-A74F-7263D78DAA82}" srcId="{C66FCD37-231A-4C57-867B-B0CD860D1D4E}" destId="{4933D592-4E46-4A4B-9407-E95DFA82BDCD}" srcOrd="6" destOrd="0" parTransId="{7A6C2A60-7E8D-4F3D-A2CA-C7EA297875DA}" sibTransId="{A0749005-D374-415F-A0EA-194C753CF311}"/>
    <dgm:cxn modelId="{96A8255E-C78A-4349-B417-F8C91559CA2A}" type="presOf" srcId="{0371C1EC-EE24-4139-AB98-53D471472B27}" destId="{A9AFB589-4F47-4C1B-AC2C-B16DD0F91756}" srcOrd="0" destOrd="5" presId="urn:microsoft.com/office/officeart/2005/8/layout/hList1"/>
    <dgm:cxn modelId="{15CC3C21-A2B1-4E06-998F-346FBAAFFCA1}" srcId="{F3A2FFC7-F09C-4FB9-9C40-4BE9775CBF7F}" destId="{C66FCD37-231A-4C57-867B-B0CD860D1D4E}" srcOrd="0" destOrd="0" parTransId="{F9683286-ACB5-4E46-A387-EC698A407E87}" sibTransId="{647FAE1D-8CB7-47CB-9B87-AE2E2DA5007C}"/>
    <dgm:cxn modelId="{BC03336C-BFE7-4438-B0D1-C13B46B0FBC9}" type="presOf" srcId="{F3A2FFC7-F09C-4FB9-9C40-4BE9775CBF7F}" destId="{07431256-3DFC-4047-A18D-A0991635CCAA}" srcOrd="0" destOrd="0" presId="urn:microsoft.com/office/officeart/2005/8/layout/hList1"/>
    <dgm:cxn modelId="{BD909976-34FF-495E-B759-1A9F6FFF87FB}" type="presOf" srcId="{C66FCD37-231A-4C57-867B-B0CD860D1D4E}" destId="{7B8ECE76-F053-4347-8D51-BC786470DFE4}" srcOrd="0" destOrd="0" presId="urn:microsoft.com/office/officeart/2005/8/layout/hList1"/>
    <dgm:cxn modelId="{8DE3D9C2-D9EC-4E31-A805-9DB006FE5DB8}" type="presOf" srcId="{2AF3552C-EFEC-4302-8B80-4BA1A385F0AF}" destId="{A9AFB589-4F47-4C1B-AC2C-B16DD0F91756}" srcOrd="0" destOrd="3" presId="urn:microsoft.com/office/officeart/2005/8/layout/hList1"/>
    <dgm:cxn modelId="{A8DA07C1-55D1-407A-A763-B414FE2038AA}" type="presOf" srcId="{6F99C07D-18DF-4A0F-AD9F-5DD9026CCE83}" destId="{A9AFB589-4F47-4C1B-AC2C-B16DD0F91756}" srcOrd="0" destOrd="0" presId="urn:microsoft.com/office/officeart/2005/8/layout/hList1"/>
    <dgm:cxn modelId="{5CCDD7D3-6758-4D50-9D0D-8768958CF90C}" srcId="{C66FCD37-231A-4C57-867B-B0CD860D1D4E}" destId="{0371C1EC-EE24-4139-AB98-53D471472B27}" srcOrd="5" destOrd="0" parTransId="{2B56092D-5470-4F2E-B310-0AD3128C82CD}" sibTransId="{B484EA00-DB1A-4BD8-A8EA-7FD349E0F960}"/>
    <dgm:cxn modelId="{B9434BAE-D1BF-4803-B89C-14837ED7F082}" srcId="{C66FCD37-231A-4C57-867B-B0CD860D1D4E}" destId="{3E96D26C-D435-4952-9EA4-53203EB2DA08}" srcOrd="4" destOrd="0" parTransId="{D58815D7-5D37-4AF9-86B7-E3007B8EF324}" sibTransId="{0AC5F569-9505-4017-9ED1-5319673288C3}"/>
    <dgm:cxn modelId="{86691F8C-8FFB-43BA-8FA9-9D1F00B4C3A7}" srcId="{C66FCD37-231A-4C57-867B-B0CD860D1D4E}" destId="{96699B41-E5A0-40CA-88FE-8BC5773DF1F4}" srcOrd="2" destOrd="0" parTransId="{66EB74EF-1296-41E7-82C9-EB7E8355F9A5}" sibTransId="{8B09A668-3ACF-4E66-9003-24791BD582E9}"/>
    <dgm:cxn modelId="{EDD24E29-A28F-4763-87D5-2DFB5E549C0F}" srcId="{C66FCD37-231A-4C57-867B-B0CD860D1D4E}" destId="{6F99C07D-18DF-4A0F-AD9F-5DD9026CCE83}" srcOrd="0" destOrd="0" parTransId="{2A52A8B6-15AF-4CA2-90F5-A4C0713E5602}" sibTransId="{1A19CE01-53D2-4AA6-9168-4A0EABAB8074}"/>
    <dgm:cxn modelId="{EDDF58E9-C751-406B-9369-29212F797E7B}" type="presOf" srcId="{4933D592-4E46-4A4B-9407-E95DFA82BDCD}" destId="{A9AFB589-4F47-4C1B-AC2C-B16DD0F91756}" srcOrd="0" destOrd="6" presId="urn:microsoft.com/office/officeart/2005/8/layout/hList1"/>
    <dgm:cxn modelId="{F7B39054-A59A-477F-93F5-0D861BA334D3}" type="presOf" srcId="{DE8CBAF1-CA5B-4379-BA62-968C3A10D737}" destId="{A9AFB589-4F47-4C1B-AC2C-B16DD0F91756}" srcOrd="0" destOrd="1" presId="urn:microsoft.com/office/officeart/2005/8/layout/hList1"/>
    <dgm:cxn modelId="{1B838783-A2E6-43D3-B40B-74A2FBFCA367}" type="presOf" srcId="{3E96D26C-D435-4952-9EA4-53203EB2DA08}" destId="{A9AFB589-4F47-4C1B-AC2C-B16DD0F91756}" srcOrd="0" destOrd="4" presId="urn:microsoft.com/office/officeart/2005/8/layout/hList1"/>
    <dgm:cxn modelId="{9FC55F16-AAE0-4AB7-BEE5-26E72B56A94B}" srcId="{C66FCD37-231A-4C57-867B-B0CD860D1D4E}" destId="{2AF3552C-EFEC-4302-8B80-4BA1A385F0AF}" srcOrd="3" destOrd="0" parTransId="{A18E8BEF-ED24-4073-BA9D-D70776382A66}" sibTransId="{8BCF8E85-CF46-4BA8-9517-83E538FFCFF0}"/>
    <dgm:cxn modelId="{9E42BCD7-6C0A-4B1A-A62E-9450B0197123}" srcId="{C66FCD37-231A-4C57-867B-B0CD860D1D4E}" destId="{DE8CBAF1-CA5B-4379-BA62-968C3A10D737}" srcOrd="1" destOrd="0" parTransId="{5D791EAB-3EF2-4FE7-BE87-FC51E0AAC6AC}" sibTransId="{CB3BE299-2421-4ABC-86FA-A3A9DDDF7168}"/>
    <dgm:cxn modelId="{1978C2C2-E6DA-4C0A-AC08-9BD10E0D2720}" type="presOf" srcId="{96699B41-E5A0-40CA-88FE-8BC5773DF1F4}" destId="{A9AFB589-4F47-4C1B-AC2C-B16DD0F91756}" srcOrd="0" destOrd="2" presId="urn:microsoft.com/office/officeart/2005/8/layout/hList1"/>
    <dgm:cxn modelId="{29B3BF7B-291E-4E84-B8F2-681D59FC5064}" type="presParOf" srcId="{07431256-3DFC-4047-A18D-A0991635CCAA}" destId="{0137255D-967D-493A-A4CB-974D79AEEFFE}" srcOrd="0" destOrd="0" presId="urn:microsoft.com/office/officeart/2005/8/layout/hList1"/>
    <dgm:cxn modelId="{733D2CE4-2F61-4003-A7C1-4B0D3065F434}" type="presParOf" srcId="{0137255D-967D-493A-A4CB-974D79AEEFFE}" destId="{7B8ECE76-F053-4347-8D51-BC786470DFE4}" srcOrd="0" destOrd="0" presId="urn:microsoft.com/office/officeart/2005/8/layout/hList1"/>
    <dgm:cxn modelId="{31376042-018D-47D3-A3B6-A6511DA45B43}" type="presParOf" srcId="{0137255D-967D-493A-A4CB-974D79AEEFFE}" destId="{A9AFB589-4F47-4C1B-AC2C-B16DD0F9175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2502A1B-5603-4778-8192-84CDEECB49D2}"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18A2751-5F97-4D67-8096-2B36AF81136F}">
      <dgm:prSet phldrT="[Text]" custT="1"/>
      <dgm:spPr>
        <a:solidFill>
          <a:srgbClr val="333399"/>
        </a:solidFill>
      </dgm:spPr>
      <dgm:t>
        <a:bodyPr/>
        <a:lstStyle/>
        <a:p>
          <a:pPr rtl="0"/>
          <a:r>
            <a:rPr lang="tr-TR" sz="1400" dirty="0" smtClean="0"/>
            <a:t>Tasarlama Süreci</a:t>
          </a:r>
          <a:endParaRPr lang="en-US" sz="1400" dirty="0"/>
        </a:p>
      </dgm:t>
    </dgm:pt>
    <dgm:pt modelId="{5EAD1C3C-930D-4E23-B4ED-7EDC5382A2DC}" type="parTrans" cxnId="{AD4BE382-4C22-45F1-B3B8-459144FE91FA}">
      <dgm:prSet/>
      <dgm:spPr/>
      <dgm:t>
        <a:bodyPr/>
        <a:lstStyle/>
        <a:p>
          <a:endParaRPr lang="en-US" sz="2000"/>
        </a:p>
      </dgm:t>
    </dgm:pt>
    <dgm:pt modelId="{F716E2E4-98F7-4529-861C-4A5C8C269396}" type="sibTrans" cxnId="{AD4BE382-4C22-45F1-B3B8-459144FE91FA}">
      <dgm:prSet/>
      <dgm:spPr/>
      <dgm:t>
        <a:bodyPr/>
        <a:lstStyle/>
        <a:p>
          <a:endParaRPr lang="en-US" sz="2000"/>
        </a:p>
      </dgm:t>
    </dgm:pt>
    <dgm:pt modelId="{21B91B4A-F974-4B8B-B5CA-9E8C1D9848F5}">
      <dgm:prSet phldrT="[Text]" custT="1"/>
      <dgm:spPr>
        <a:solidFill>
          <a:schemeClr val="accent1"/>
        </a:solidFill>
      </dgm:spPr>
      <dgm:t>
        <a:bodyPr/>
        <a:lstStyle/>
        <a:p>
          <a:pPr rtl="0"/>
          <a:r>
            <a:rPr lang="tr-TR" sz="1400" dirty="0" smtClean="0"/>
            <a:t>Planlama Süreci</a:t>
          </a:r>
          <a:endParaRPr lang="en-US" sz="1400" dirty="0"/>
        </a:p>
      </dgm:t>
    </dgm:pt>
    <dgm:pt modelId="{813E9FB3-E70F-453C-BC60-930F5003FD0F}" type="parTrans" cxnId="{E40F17D8-B921-4115-A886-1E73E7880EC7}">
      <dgm:prSet/>
      <dgm:spPr/>
      <dgm:t>
        <a:bodyPr/>
        <a:lstStyle/>
        <a:p>
          <a:endParaRPr lang="en-US" sz="2000"/>
        </a:p>
      </dgm:t>
    </dgm:pt>
    <dgm:pt modelId="{AD20ED42-91C9-4DD3-86B7-E6BC69CB51C7}" type="sibTrans" cxnId="{E40F17D8-B921-4115-A886-1E73E7880EC7}">
      <dgm:prSet/>
      <dgm:spPr/>
      <dgm:t>
        <a:bodyPr/>
        <a:lstStyle/>
        <a:p>
          <a:endParaRPr lang="en-US" sz="2000"/>
        </a:p>
      </dgm:t>
    </dgm:pt>
    <dgm:pt modelId="{C6FAB30E-B497-49C7-8A80-757F0027FA32}">
      <dgm:prSet phldrT="[Text]" custT="1"/>
      <dgm:spPr>
        <a:solidFill>
          <a:schemeClr val="accent1"/>
        </a:solidFill>
      </dgm:spPr>
      <dgm:t>
        <a:bodyPr/>
        <a:lstStyle/>
        <a:p>
          <a:r>
            <a:rPr lang="tr-TR" sz="1400" dirty="0" smtClean="0"/>
            <a:t>Uygulama Süreci</a:t>
          </a:r>
          <a:endParaRPr lang="en-US" sz="1400" dirty="0"/>
        </a:p>
      </dgm:t>
    </dgm:pt>
    <dgm:pt modelId="{2FA39670-9F99-403F-80FC-6417536B4622}" type="parTrans" cxnId="{F5C76485-C11E-4E95-AAD0-941300DADC7E}">
      <dgm:prSet/>
      <dgm:spPr/>
      <dgm:t>
        <a:bodyPr/>
        <a:lstStyle/>
        <a:p>
          <a:endParaRPr lang="en-US" sz="2000"/>
        </a:p>
      </dgm:t>
    </dgm:pt>
    <dgm:pt modelId="{7A5BDB45-5566-46F0-8251-91496219A034}" type="sibTrans" cxnId="{F5C76485-C11E-4E95-AAD0-941300DADC7E}">
      <dgm:prSet/>
      <dgm:spPr/>
      <dgm:t>
        <a:bodyPr/>
        <a:lstStyle/>
        <a:p>
          <a:endParaRPr lang="en-US" sz="2000"/>
        </a:p>
      </dgm:t>
    </dgm:pt>
    <dgm:pt modelId="{C38D5133-04FB-484E-9C2F-11FE3D75E8AB}">
      <dgm:prSet phldrT="[Text]" custT="1"/>
      <dgm:spPr>
        <a:solidFill>
          <a:schemeClr val="accent1"/>
        </a:solidFill>
      </dgm:spPr>
      <dgm:t>
        <a:bodyPr/>
        <a:lstStyle/>
        <a:p>
          <a:r>
            <a:rPr lang="tr-TR" sz="1400" dirty="0" smtClean="0"/>
            <a:t>İzleme Süreci</a:t>
          </a:r>
          <a:endParaRPr lang="en-US" sz="1400" dirty="0"/>
        </a:p>
      </dgm:t>
    </dgm:pt>
    <dgm:pt modelId="{DBF37E55-2CBC-41FB-A877-4A63EFDB565D}" type="parTrans" cxnId="{5FD8B86C-4151-4996-A26A-CD8F0CD2EFE1}">
      <dgm:prSet/>
      <dgm:spPr/>
      <dgm:t>
        <a:bodyPr/>
        <a:lstStyle/>
        <a:p>
          <a:endParaRPr lang="en-US" sz="2000"/>
        </a:p>
      </dgm:t>
    </dgm:pt>
    <dgm:pt modelId="{83829501-EBAD-485B-8BC3-6DD3722F9390}" type="sibTrans" cxnId="{5FD8B86C-4151-4996-A26A-CD8F0CD2EFE1}">
      <dgm:prSet/>
      <dgm:spPr/>
      <dgm:t>
        <a:bodyPr/>
        <a:lstStyle/>
        <a:p>
          <a:endParaRPr lang="en-US" sz="2000"/>
        </a:p>
      </dgm:t>
    </dgm:pt>
    <dgm:pt modelId="{78CC2C55-B216-435A-BB65-899A86335007}">
      <dgm:prSet phldrT="[Text]" custT="1"/>
      <dgm:spPr>
        <a:solidFill>
          <a:schemeClr val="accent1"/>
        </a:solidFill>
      </dgm:spPr>
      <dgm:t>
        <a:bodyPr/>
        <a:lstStyle/>
        <a:p>
          <a:r>
            <a:rPr lang="tr-TR" sz="1400" dirty="0" smtClean="0"/>
            <a:t>İyileştirme Süreci</a:t>
          </a:r>
          <a:endParaRPr lang="en-US" sz="1400" dirty="0"/>
        </a:p>
      </dgm:t>
    </dgm:pt>
    <dgm:pt modelId="{02336076-431A-4A38-B60B-0A62DC1D8961}" type="parTrans" cxnId="{CA44C590-524B-4C6D-972F-8FD03246D101}">
      <dgm:prSet/>
      <dgm:spPr/>
      <dgm:t>
        <a:bodyPr/>
        <a:lstStyle/>
        <a:p>
          <a:endParaRPr lang="en-US" sz="2000"/>
        </a:p>
      </dgm:t>
    </dgm:pt>
    <dgm:pt modelId="{FF89BCAD-6B74-4332-815D-A5C2D1DA111C}" type="sibTrans" cxnId="{CA44C590-524B-4C6D-972F-8FD03246D101}">
      <dgm:prSet/>
      <dgm:spPr/>
      <dgm:t>
        <a:bodyPr/>
        <a:lstStyle/>
        <a:p>
          <a:endParaRPr lang="en-US" sz="2000"/>
        </a:p>
      </dgm:t>
    </dgm:pt>
    <dgm:pt modelId="{4A59CDC8-6C52-4579-9A13-742555DEDB02}" type="pres">
      <dgm:prSet presAssocID="{32502A1B-5603-4778-8192-84CDEECB49D2}" presName="Name0" presStyleCnt="0">
        <dgm:presLayoutVars>
          <dgm:dir/>
          <dgm:animLvl val="lvl"/>
          <dgm:resizeHandles val="exact"/>
        </dgm:presLayoutVars>
      </dgm:prSet>
      <dgm:spPr/>
      <dgm:t>
        <a:bodyPr/>
        <a:lstStyle/>
        <a:p>
          <a:endParaRPr lang="en-US"/>
        </a:p>
      </dgm:t>
    </dgm:pt>
    <dgm:pt modelId="{2ADD4D11-FE2C-424A-AC3B-D0A032322F62}" type="pres">
      <dgm:prSet presAssocID="{118A2751-5F97-4D67-8096-2B36AF81136F}" presName="composite" presStyleCnt="0"/>
      <dgm:spPr/>
    </dgm:pt>
    <dgm:pt modelId="{A6897E93-E33B-478F-BB0E-51835618003A}" type="pres">
      <dgm:prSet presAssocID="{118A2751-5F97-4D67-8096-2B36AF81136F}" presName="parTx" presStyleLbl="alignNode1" presStyleIdx="0"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92F1D55A-908E-47A9-A979-97CA3F17799D}" type="pres">
      <dgm:prSet presAssocID="{118A2751-5F97-4D67-8096-2B36AF81136F}" presName="desTx" presStyleLbl="alignAccFollowNode1" presStyleIdx="0" presStyleCnt="5" custLinFactNeighborX="1655" custLinFactNeighborY="-466">
        <dgm:presLayoutVars>
          <dgm:bulletEnabled val="1"/>
        </dgm:presLayoutVars>
      </dgm:prSet>
      <dgm:spPr/>
      <dgm:t>
        <a:bodyPr/>
        <a:lstStyle/>
        <a:p>
          <a:endParaRPr lang="en-US"/>
        </a:p>
      </dgm:t>
    </dgm:pt>
    <dgm:pt modelId="{2071B553-05F7-470D-952A-A8F663120304}" type="pres">
      <dgm:prSet presAssocID="{F716E2E4-98F7-4529-861C-4A5C8C269396}" presName="space" presStyleCnt="0"/>
      <dgm:spPr/>
    </dgm:pt>
    <dgm:pt modelId="{B67B05FB-9110-4D2D-AA93-1946284CE043}" type="pres">
      <dgm:prSet presAssocID="{21B91B4A-F974-4B8B-B5CA-9E8C1D9848F5}" presName="composite" presStyleCnt="0"/>
      <dgm:spPr/>
    </dgm:pt>
    <dgm:pt modelId="{3335CF31-EC10-45E3-8844-21FBB127EAE7}" type="pres">
      <dgm:prSet presAssocID="{21B91B4A-F974-4B8B-B5CA-9E8C1D9848F5}" presName="parTx" presStyleLbl="alignNode1" presStyleIdx="1" presStyleCnt="5" custLinFactNeighborX="-1447" custLinFactNeighborY="499">
        <dgm:presLayoutVars>
          <dgm:chMax val="0"/>
          <dgm:chPref val="0"/>
          <dgm:bulletEnabled val="1"/>
        </dgm:presLayoutVars>
      </dgm:prSet>
      <dgm:spPr>
        <a:prstGeom prst="homePlate">
          <a:avLst/>
        </a:prstGeom>
      </dgm:spPr>
      <dgm:t>
        <a:bodyPr/>
        <a:lstStyle/>
        <a:p>
          <a:endParaRPr lang="en-US"/>
        </a:p>
      </dgm:t>
    </dgm:pt>
    <dgm:pt modelId="{863C5C5A-6FED-48E5-ADC0-68CF07368C39}" type="pres">
      <dgm:prSet presAssocID="{21B91B4A-F974-4B8B-B5CA-9E8C1D9848F5}" presName="desTx" presStyleLbl="alignAccFollowNode1" presStyleIdx="1" presStyleCnt="5" custLinFactNeighborX="-394">
        <dgm:presLayoutVars>
          <dgm:bulletEnabled val="1"/>
        </dgm:presLayoutVars>
      </dgm:prSet>
      <dgm:spPr/>
      <dgm:t>
        <a:bodyPr/>
        <a:lstStyle/>
        <a:p>
          <a:endParaRPr lang="en-US"/>
        </a:p>
      </dgm:t>
    </dgm:pt>
    <dgm:pt modelId="{0D8CF739-32BC-404E-A436-9DFB7BD9341D}" type="pres">
      <dgm:prSet presAssocID="{AD20ED42-91C9-4DD3-86B7-E6BC69CB51C7}" presName="space" presStyleCnt="0"/>
      <dgm:spPr/>
    </dgm:pt>
    <dgm:pt modelId="{DA5621F6-8C21-49D1-9D89-9529E4EFEE6E}" type="pres">
      <dgm:prSet presAssocID="{C6FAB30E-B497-49C7-8A80-757F0027FA32}" presName="composite" presStyleCnt="0"/>
      <dgm:spPr/>
    </dgm:pt>
    <dgm:pt modelId="{DF89113A-73A9-4FB9-84E9-A3102A4DFD52}" type="pres">
      <dgm:prSet presAssocID="{C6FAB30E-B497-49C7-8A80-757F0027FA32}" presName="parTx" presStyleLbl="alignNode1" presStyleIdx="2"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646F145F-F1A7-44D8-BB63-F6CAEBF8BF3E}" type="pres">
      <dgm:prSet presAssocID="{C6FAB30E-B497-49C7-8A80-757F0027FA32}" presName="desTx" presStyleLbl="alignAccFollowNode1" presStyleIdx="2" presStyleCnt="5" custLinFactNeighborX="-394">
        <dgm:presLayoutVars>
          <dgm:bulletEnabled val="1"/>
        </dgm:presLayoutVars>
      </dgm:prSet>
      <dgm:spPr/>
      <dgm:t>
        <a:bodyPr/>
        <a:lstStyle/>
        <a:p>
          <a:endParaRPr lang="en-US"/>
        </a:p>
      </dgm:t>
    </dgm:pt>
    <dgm:pt modelId="{516AA955-4CAA-47C4-BCCE-8AD7C5C6A0D6}" type="pres">
      <dgm:prSet presAssocID="{7A5BDB45-5566-46F0-8251-91496219A034}" presName="space" presStyleCnt="0"/>
      <dgm:spPr/>
    </dgm:pt>
    <dgm:pt modelId="{1D4B7B80-72D4-423B-A94A-F3F592847C56}" type="pres">
      <dgm:prSet presAssocID="{C38D5133-04FB-484E-9C2F-11FE3D75E8AB}" presName="composite" presStyleCnt="0"/>
      <dgm:spPr/>
    </dgm:pt>
    <dgm:pt modelId="{790C04BB-BE51-4C10-A22D-2B691A7087C7}" type="pres">
      <dgm:prSet presAssocID="{C38D5133-04FB-484E-9C2F-11FE3D75E8AB}" presName="parTx" presStyleLbl="alignNode1" presStyleIdx="3"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CB93CD10-AB49-4273-86BB-B87C9A3A152F}" type="pres">
      <dgm:prSet presAssocID="{C38D5133-04FB-484E-9C2F-11FE3D75E8AB}" presName="desTx" presStyleLbl="alignAccFollowNode1" presStyleIdx="3" presStyleCnt="5">
        <dgm:presLayoutVars>
          <dgm:bulletEnabled val="1"/>
        </dgm:presLayoutVars>
      </dgm:prSet>
      <dgm:spPr/>
    </dgm:pt>
    <dgm:pt modelId="{64C813E8-2D2F-4FEB-A35F-2EDE8F91AEE7}" type="pres">
      <dgm:prSet presAssocID="{83829501-EBAD-485B-8BC3-6DD3722F9390}" presName="space" presStyleCnt="0"/>
      <dgm:spPr/>
    </dgm:pt>
    <dgm:pt modelId="{867F4077-5AF3-497F-AE62-53AA8AD9360C}" type="pres">
      <dgm:prSet presAssocID="{78CC2C55-B216-435A-BB65-899A86335007}" presName="composite" presStyleCnt="0"/>
      <dgm:spPr/>
    </dgm:pt>
    <dgm:pt modelId="{D65CAA00-D1D4-441B-A126-AEDE377422C2}" type="pres">
      <dgm:prSet presAssocID="{78CC2C55-B216-435A-BB65-899A86335007}" presName="parTx" presStyleLbl="alignNode1" presStyleIdx="4" presStyleCnt="5" custLinFactNeighborX="-1160" custLinFactNeighborY="-1989">
        <dgm:presLayoutVars>
          <dgm:chMax val="0"/>
          <dgm:chPref val="0"/>
          <dgm:bulletEnabled val="1"/>
        </dgm:presLayoutVars>
      </dgm:prSet>
      <dgm:spPr>
        <a:prstGeom prst="homePlate">
          <a:avLst/>
        </a:prstGeom>
      </dgm:spPr>
      <dgm:t>
        <a:bodyPr/>
        <a:lstStyle/>
        <a:p>
          <a:endParaRPr lang="en-US"/>
        </a:p>
      </dgm:t>
    </dgm:pt>
    <dgm:pt modelId="{7B3CCDF1-2361-4909-B2D0-C8B89B8200FD}" type="pres">
      <dgm:prSet presAssocID="{78CC2C55-B216-435A-BB65-899A86335007}" presName="desTx" presStyleLbl="alignAccFollowNode1" presStyleIdx="4" presStyleCnt="5">
        <dgm:presLayoutVars>
          <dgm:bulletEnabled val="1"/>
        </dgm:presLayoutVars>
      </dgm:prSet>
      <dgm:spPr/>
    </dgm:pt>
  </dgm:ptLst>
  <dgm:cxnLst>
    <dgm:cxn modelId="{298F7C30-2D10-465D-B20D-063B65643932}" type="presOf" srcId="{21B91B4A-F974-4B8B-B5CA-9E8C1D9848F5}" destId="{3335CF31-EC10-45E3-8844-21FBB127EAE7}" srcOrd="0" destOrd="0" presId="urn:microsoft.com/office/officeart/2005/8/layout/hList1"/>
    <dgm:cxn modelId="{80FDDA6C-D966-47B8-AEB4-127C4E5A1EF0}" type="presOf" srcId="{118A2751-5F97-4D67-8096-2B36AF81136F}" destId="{A6897E93-E33B-478F-BB0E-51835618003A}" srcOrd="0" destOrd="0" presId="urn:microsoft.com/office/officeart/2005/8/layout/hList1"/>
    <dgm:cxn modelId="{AD4BE382-4C22-45F1-B3B8-459144FE91FA}" srcId="{32502A1B-5603-4778-8192-84CDEECB49D2}" destId="{118A2751-5F97-4D67-8096-2B36AF81136F}" srcOrd="0" destOrd="0" parTransId="{5EAD1C3C-930D-4E23-B4ED-7EDC5382A2DC}" sibTransId="{F716E2E4-98F7-4529-861C-4A5C8C269396}"/>
    <dgm:cxn modelId="{7E6CA411-2A4B-498C-87C7-2DC2EE533FF9}" type="presOf" srcId="{78CC2C55-B216-435A-BB65-899A86335007}" destId="{D65CAA00-D1D4-441B-A126-AEDE377422C2}" srcOrd="0" destOrd="0" presId="urn:microsoft.com/office/officeart/2005/8/layout/hList1"/>
    <dgm:cxn modelId="{F5C76485-C11E-4E95-AAD0-941300DADC7E}" srcId="{32502A1B-5603-4778-8192-84CDEECB49D2}" destId="{C6FAB30E-B497-49C7-8A80-757F0027FA32}" srcOrd="2" destOrd="0" parTransId="{2FA39670-9F99-403F-80FC-6417536B4622}" sibTransId="{7A5BDB45-5566-46F0-8251-91496219A034}"/>
    <dgm:cxn modelId="{5FD8B86C-4151-4996-A26A-CD8F0CD2EFE1}" srcId="{32502A1B-5603-4778-8192-84CDEECB49D2}" destId="{C38D5133-04FB-484E-9C2F-11FE3D75E8AB}" srcOrd="3" destOrd="0" parTransId="{DBF37E55-2CBC-41FB-A877-4A63EFDB565D}" sibTransId="{83829501-EBAD-485B-8BC3-6DD3722F9390}"/>
    <dgm:cxn modelId="{FA38D4A2-9037-41F5-AA88-398CC246093F}" type="presOf" srcId="{C6FAB30E-B497-49C7-8A80-757F0027FA32}" destId="{DF89113A-73A9-4FB9-84E9-A3102A4DFD52}" srcOrd="0" destOrd="0" presId="urn:microsoft.com/office/officeart/2005/8/layout/hList1"/>
    <dgm:cxn modelId="{7EC7FB3B-2A70-4AD3-AB93-E0FF5C1707A0}" type="presOf" srcId="{32502A1B-5603-4778-8192-84CDEECB49D2}" destId="{4A59CDC8-6C52-4579-9A13-742555DEDB02}" srcOrd="0" destOrd="0" presId="urn:microsoft.com/office/officeart/2005/8/layout/hList1"/>
    <dgm:cxn modelId="{3CA2E9F5-96DB-48AB-8F04-9DAB92200E5A}" type="presOf" srcId="{C38D5133-04FB-484E-9C2F-11FE3D75E8AB}" destId="{790C04BB-BE51-4C10-A22D-2B691A7087C7}" srcOrd="0" destOrd="0" presId="urn:microsoft.com/office/officeart/2005/8/layout/hList1"/>
    <dgm:cxn modelId="{E40F17D8-B921-4115-A886-1E73E7880EC7}" srcId="{32502A1B-5603-4778-8192-84CDEECB49D2}" destId="{21B91B4A-F974-4B8B-B5CA-9E8C1D9848F5}" srcOrd="1" destOrd="0" parTransId="{813E9FB3-E70F-453C-BC60-930F5003FD0F}" sibTransId="{AD20ED42-91C9-4DD3-86B7-E6BC69CB51C7}"/>
    <dgm:cxn modelId="{CA44C590-524B-4C6D-972F-8FD03246D101}" srcId="{32502A1B-5603-4778-8192-84CDEECB49D2}" destId="{78CC2C55-B216-435A-BB65-899A86335007}" srcOrd="4" destOrd="0" parTransId="{02336076-431A-4A38-B60B-0A62DC1D8961}" sibTransId="{FF89BCAD-6B74-4332-815D-A5C2D1DA111C}"/>
    <dgm:cxn modelId="{6B030829-8257-4F63-9EBF-5B5C13F8F768}" type="presParOf" srcId="{4A59CDC8-6C52-4579-9A13-742555DEDB02}" destId="{2ADD4D11-FE2C-424A-AC3B-D0A032322F62}" srcOrd="0" destOrd="0" presId="urn:microsoft.com/office/officeart/2005/8/layout/hList1"/>
    <dgm:cxn modelId="{CFE49D08-D11B-4C62-86F1-0F38A2E0F3F6}" type="presParOf" srcId="{2ADD4D11-FE2C-424A-AC3B-D0A032322F62}" destId="{A6897E93-E33B-478F-BB0E-51835618003A}" srcOrd="0" destOrd="0" presId="urn:microsoft.com/office/officeart/2005/8/layout/hList1"/>
    <dgm:cxn modelId="{91C25123-1605-4936-A52E-00D217DD8998}" type="presParOf" srcId="{2ADD4D11-FE2C-424A-AC3B-D0A032322F62}" destId="{92F1D55A-908E-47A9-A979-97CA3F17799D}" srcOrd="1" destOrd="0" presId="urn:microsoft.com/office/officeart/2005/8/layout/hList1"/>
    <dgm:cxn modelId="{891EB6F8-7D3D-491A-B09A-339AD54A54B4}" type="presParOf" srcId="{4A59CDC8-6C52-4579-9A13-742555DEDB02}" destId="{2071B553-05F7-470D-952A-A8F663120304}" srcOrd="1" destOrd="0" presId="urn:microsoft.com/office/officeart/2005/8/layout/hList1"/>
    <dgm:cxn modelId="{2CE9DFD9-571B-4C9C-A1DF-528EA0EC5BD4}" type="presParOf" srcId="{4A59CDC8-6C52-4579-9A13-742555DEDB02}" destId="{B67B05FB-9110-4D2D-AA93-1946284CE043}" srcOrd="2" destOrd="0" presId="urn:microsoft.com/office/officeart/2005/8/layout/hList1"/>
    <dgm:cxn modelId="{E6B6AA81-7C6D-4A5B-A4C3-AC05BBE6BCAD}" type="presParOf" srcId="{B67B05FB-9110-4D2D-AA93-1946284CE043}" destId="{3335CF31-EC10-45E3-8844-21FBB127EAE7}" srcOrd="0" destOrd="0" presId="urn:microsoft.com/office/officeart/2005/8/layout/hList1"/>
    <dgm:cxn modelId="{D78F1C51-AFAE-4F20-8910-88B6F8A0ABDB}" type="presParOf" srcId="{B67B05FB-9110-4D2D-AA93-1946284CE043}" destId="{863C5C5A-6FED-48E5-ADC0-68CF07368C39}" srcOrd="1" destOrd="0" presId="urn:microsoft.com/office/officeart/2005/8/layout/hList1"/>
    <dgm:cxn modelId="{9050FDC1-0A9A-4142-9399-21EC183F7183}" type="presParOf" srcId="{4A59CDC8-6C52-4579-9A13-742555DEDB02}" destId="{0D8CF739-32BC-404E-A436-9DFB7BD9341D}" srcOrd="3" destOrd="0" presId="urn:microsoft.com/office/officeart/2005/8/layout/hList1"/>
    <dgm:cxn modelId="{2AA43665-5CC9-4245-A9EE-EA609EF822C2}" type="presParOf" srcId="{4A59CDC8-6C52-4579-9A13-742555DEDB02}" destId="{DA5621F6-8C21-49D1-9D89-9529E4EFEE6E}" srcOrd="4" destOrd="0" presId="urn:microsoft.com/office/officeart/2005/8/layout/hList1"/>
    <dgm:cxn modelId="{71A82A7D-BD91-4CA2-B2CF-AF08E291FF25}" type="presParOf" srcId="{DA5621F6-8C21-49D1-9D89-9529E4EFEE6E}" destId="{DF89113A-73A9-4FB9-84E9-A3102A4DFD52}" srcOrd="0" destOrd="0" presId="urn:microsoft.com/office/officeart/2005/8/layout/hList1"/>
    <dgm:cxn modelId="{FA54A39F-888C-4F46-B515-849ECF2F3AAB}" type="presParOf" srcId="{DA5621F6-8C21-49D1-9D89-9529E4EFEE6E}" destId="{646F145F-F1A7-44D8-BB63-F6CAEBF8BF3E}" srcOrd="1" destOrd="0" presId="urn:microsoft.com/office/officeart/2005/8/layout/hList1"/>
    <dgm:cxn modelId="{D1DC6BC2-D3B6-409E-AA7C-F0D21994A735}" type="presParOf" srcId="{4A59CDC8-6C52-4579-9A13-742555DEDB02}" destId="{516AA955-4CAA-47C4-BCCE-8AD7C5C6A0D6}" srcOrd="5" destOrd="0" presId="urn:microsoft.com/office/officeart/2005/8/layout/hList1"/>
    <dgm:cxn modelId="{548F3AB8-707A-436C-A6A2-F1F47E8A339A}" type="presParOf" srcId="{4A59CDC8-6C52-4579-9A13-742555DEDB02}" destId="{1D4B7B80-72D4-423B-A94A-F3F592847C56}" srcOrd="6" destOrd="0" presId="urn:microsoft.com/office/officeart/2005/8/layout/hList1"/>
    <dgm:cxn modelId="{2302CE4D-C827-4431-AF34-CC836405176F}" type="presParOf" srcId="{1D4B7B80-72D4-423B-A94A-F3F592847C56}" destId="{790C04BB-BE51-4C10-A22D-2B691A7087C7}" srcOrd="0" destOrd="0" presId="urn:microsoft.com/office/officeart/2005/8/layout/hList1"/>
    <dgm:cxn modelId="{97C662F7-E5B2-4DF4-8A94-CD1A8235D43D}" type="presParOf" srcId="{1D4B7B80-72D4-423B-A94A-F3F592847C56}" destId="{CB93CD10-AB49-4273-86BB-B87C9A3A152F}" srcOrd="1" destOrd="0" presId="urn:microsoft.com/office/officeart/2005/8/layout/hList1"/>
    <dgm:cxn modelId="{8095A886-4A05-4677-9EA3-BC33B2896020}" type="presParOf" srcId="{4A59CDC8-6C52-4579-9A13-742555DEDB02}" destId="{64C813E8-2D2F-4FEB-A35F-2EDE8F91AEE7}" srcOrd="7" destOrd="0" presId="urn:microsoft.com/office/officeart/2005/8/layout/hList1"/>
    <dgm:cxn modelId="{617F9B3F-70B3-40AF-B39E-F803D853246B}" type="presParOf" srcId="{4A59CDC8-6C52-4579-9A13-742555DEDB02}" destId="{867F4077-5AF3-497F-AE62-53AA8AD9360C}" srcOrd="8" destOrd="0" presId="urn:microsoft.com/office/officeart/2005/8/layout/hList1"/>
    <dgm:cxn modelId="{AC94303C-B059-4768-8110-43D0BDE58885}" type="presParOf" srcId="{867F4077-5AF3-497F-AE62-53AA8AD9360C}" destId="{D65CAA00-D1D4-441B-A126-AEDE377422C2}" srcOrd="0" destOrd="0" presId="urn:microsoft.com/office/officeart/2005/8/layout/hList1"/>
    <dgm:cxn modelId="{6045C257-8541-406E-954E-14A4D720904A}" type="presParOf" srcId="{867F4077-5AF3-497F-AE62-53AA8AD9360C}" destId="{7B3CCDF1-2361-4909-B2D0-C8B89B8200F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3A2FFC7-F09C-4FB9-9C40-4BE9775CBF7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2B3F28E-191D-483A-BFCE-61AA68817BBE}">
      <dgm:prSet phldrT="[Text]"/>
      <dgm:spPr>
        <a:solidFill>
          <a:srgbClr val="333399"/>
        </a:solidFill>
      </dgm:spPr>
      <dgm:t>
        <a:bodyPr/>
        <a:lstStyle/>
        <a:p>
          <a:r>
            <a:rPr lang="tr-TR" dirty="0" smtClean="0"/>
            <a:t>Çıktılar</a:t>
          </a:r>
          <a:endParaRPr lang="en-US" dirty="0"/>
        </a:p>
      </dgm:t>
    </dgm:pt>
    <dgm:pt modelId="{103E05EA-6869-40B0-8F57-2E5A26856D82}" type="parTrans" cxnId="{F601E0D1-7FA6-4B9F-A196-422DEBFB4563}">
      <dgm:prSet/>
      <dgm:spPr/>
      <dgm:t>
        <a:bodyPr/>
        <a:lstStyle/>
        <a:p>
          <a:endParaRPr lang="en-US"/>
        </a:p>
      </dgm:t>
    </dgm:pt>
    <dgm:pt modelId="{CD5C623E-5A58-4E82-B0F7-F8796BAAB738}" type="sibTrans" cxnId="{F601E0D1-7FA6-4B9F-A196-422DEBFB4563}">
      <dgm:prSet/>
      <dgm:spPr/>
      <dgm:t>
        <a:bodyPr/>
        <a:lstStyle/>
        <a:p>
          <a:endParaRPr lang="en-US"/>
        </a:p>
      </dgm:t>
    </dgm:pt>
    <dgm:pt modelId="{9C797897-6C7A-4BEE-B918-D014BA0FEA05}">
      <dgm:prSet phldrT="[Text]"/>
      <dgm:spPr/>
      <dgm:t>
        <a:bodyPr/>
        <a:lstStyle/>
        <a:p>
          <a:pPr marL="169863" lvl="1" indent="-169863" defTabSz="711200">
            <a:lnSpc>
              <a:spcPct val="90000"/>
            </a:lnSpc>
            <a:spcBef>
              <a:spcPct val="0"/>
            </a:spcBef>
            <a:spcAft>
              <a:spcPct val="15000"/>
            </a:spcAft>
            <a:buNone/>
          </a:pPr>
          <a:r>
            <a:rPr lang="en-US" dirty="0" err="1" smtClean="0"/>
            <a:t>Ulusal</a:t>
          </a:r>
          <a:r>
            <a:rPr lang="en-US" dirty="0" smtClean="0"/>
            <a:t> </a:t>
          </a:r>
          <a:r>
            <a:rPr lang="en-US" dirty="0" err="1" smtClean="0"/>
            <a:t>programlarla</a:t>
          </a:r>
          <a:r>
            <a:rPr lang="en-US" dirty="0" smtClean="0"/>
            <a:t> </a:t>
          </a:r>
          <a:r>
            <a:rPr lang="tr-TR" dirty="0" smtClean="0"/>
            <a:t> </a:t>
          </a:r>
          <a:r>
            <a:rPr lang="en-US" dirty="0" err="1" smtClean="0"/>
            <a:t>karşılaştırma</a:t>
          </a:r>
          <a:r>
            <a:rPr lang="en-US" dirty="0" smtClean="0"/>
            <a:t> </a:t>
          </a:r>
          <a:r>
            <a:rPr lang="en-US" dirty="0" err="1" smtClean="0"/>
            <a:t>sonuçları</a:t>
          </a:r>
          <a:endParaRPr lang="en-US" dirty="0"/>
        </a:p>
      </dgm:t>
    </dgm:pt>
    <dgm:pt modelId="{60124E73-DF3E-4594-852B-556F0CF8DFCB}" type="parTrans" cxnId="{56C6E046-89FE-4B57-A9C6-89D0E53FC205}">
      <dgm:prSet/>
      <dgm:spPr/>
      <dgm:t>
        <a:bodyPr/>
        <a:lstStyle/>
        <a:p>
          <a:endParaRPr lang="en-US"/>
        </a:p>
      </dgm:t>
    </dgm:pt>
    <dgm:pt modelId="{114A9D09-81FA-4B53-AD19-92E85CE71DF2}" type="sibTrans" cxnId="{56C6E046-89FE-4B57-A9C6-89D0E53FC205}">
      <dgm:prSet/>
      <dgm:spPr/>
      <dgm:t>
        <a:bodyPr/>
        <a:lstStyle/>
        <a:p>
          <a:endParaRPr lang="en-US"/>
        </a:p>
      </dgm:t>
    </dgm:pt>
    <dgm:pt modelId="{9A53CA42-33A6-4ECF-AEC0-25979D40A00A}">
      <dgm:prSet phldrT="[Text]"/>
      <dgm:spPr/>
      <dgm:t>
        <a:bodyPr/>
        <a:lstStyle/>
        <a:p>
          <a:pPr marL="171450" lvl="1" indent="0" defTabSz="711200">
            <a:lnSpc>
              <a:spcPct val="90000"/>
            </a:lnSpc>
            <a:spcBef>
              <a:spcPct val="0"/>
            </a:spcBef>
            <a:spcAft>
              <a:spcPct val="15000"/>
            </a:spcAft>
            <a:buNone/>
          </a:pPr>
          <a:endParaRPr lang="en-US" dirty="0"/>
        </a:p>
      </dgm:t>
    </dgm:pt>
    <dgm:pt modelId="{5B0FACA6-8A28-4E91-A6AD-04D755F4A166}" type="parTrans" cxnId="{52C1A55D-68EC-402C-BB70-120964D78A00}">
      <dgm:prSet/>
      <dgm:spPr/>
      <dgm:t>
        <a:bodyPr/>
        <a:lstStyle/>
        <a:p>
          <a:endParaRPr lang="en-US"/>
        </a:p>
      </dgm:t>
    </dgm:pt>
    <dgm:pt modelId="{19729E4A-6F14-4265-87FC-91DDF98B199C}" type="sibTrans" cxnId="{52C1A55D-68EC-402C-BB70-120964D78A00}">
      <dgm:prSet/>
      <dgm:spPr/>
      <dgm:t>
        <a:bodyPr/>
        <a:lstStyle/>
        <a:p>
          <a:endParaRPr lang="en-US"/>
        </a:p>
      </dgm:t>
    </dgm:pt>
    <dgm:pt modelId="{04A86081-5906-42F6-AA61-86CE60FC5B56}">
      <dgm:prSet/>
      <dgm:spPr/>
      <dgm:t>
        <a:bodyPr/>
        <a:lstStyle/>
        <a:p>
          <a:r>
            <a:rPr lang="en-US" dirty="0" smtClean="0"/>
            <a:t>Uluslararası programlarla karşılaştırma sonuçları</a:t>
          </a:r>
        </a:p>
      </dgm:t>
    </dgm:pt>
    <dgm:pt modelId="{715340B0-0668-4BC0-B410-55686A156736}" type="parTrans" cxnId="{26C83B17-3D25-4BD7-BE9A-4AC9A1D41CB8}">
      <dgm:prSet/>
      <dgm:spPr/>
      <dgm:t>
        <a:bodyPr/>
        <a:lstStyle/>
        <a:p>
          <a:endParaRPr lang="en-US"/>
        </a:p>
      </dgm:t>
    </dgm:pt>
    <dgm:pt modelId="{C0B086B2-5F2F-4B72-9729-BA7059E0C90B}" type="sibTrans" cxnId="{26C83B17-3D25-4BD7-BE9A-4AC9A1D41CB8}">
      <dgm:prSet/>
      <dgm:spPr/>
      <dgm:t>
        <a:bodyPr/>
        <a:lstStyle/>
        <a:p>
          <a:endParaRPr lang="en-US"/>
        </a:p>
      </dgm:t>
    </dgm:pt>
    <dgm:pt modelId="{F7F63C63-DCD5-40E6-8869-671DD1C547C4}">
      <dgm:prSet/>
      <dgm:spPr/>
      <dgm:t>
        <a:bodyPr/>
        <a:lstStyle/>
        <a:p>
          <a:r>
            <a:rPr lang="en-US" dirty="0" smtClean="0"/>
            <a:t>İhtiyaç analizleri sonuçları</a:t>
          </a:r>
        </a:p>
      </dgm:t>
    </dgm:pt>
    <dgm:pt modelId="{24910555-E047-4827-8CE0-63404F02F533}" type="parTrans" cxnId="{1A3A3FB2-E2DA-4306-A7FE-622E78A78010}">
      <dgm:prSet/>
      <dgm:spPr/>
      <dgm:t>
        <a:bodyPr/>
        <a:lstStyle/>
        <a:p>
          <a:endParaRPr lang="en-US"/>
        </a:p>
      </dgm:t>
    </dgm:pt>
    <dgm:pt modelId="{4ED6CDD4-B82C-43B3-A44E-F5350D8150F1}" type="sibTrans" cxnId="{1A3A3FB2-E2DA-4306-A7FE-622E78A78010}">
      <dgm:prSet/>
      <dgm:spPr/>
      <dgm:t>
        <a:bodyPr/>
        <a:lstStyle/>
        <a:p>
          <a:endParaRPr lang="en-US"/>
        </a:p>
      </dgm:t>
    </dgm:pt>
    <dgm:pt modelId="{5EF50F7E-742A-41E8-9F48-5E1EE5C12A82}">
      <dgm:prSet/>
      <dgm:spPr/>
      <dgm:t>
        <a:bodyPr/>
        <a:lstStyle/>
        <a:p>
          <a:r>
            <a:rPr lang="en-US" dirty="0" smtClean="0"/>
            <a:t>Literatüre katkı</a:t>
          </a:r>
        </a:p>
      </dgm:t>
    </dgm:pt>
    <dgm:pt modelId="{54896AC0-126D-4765-BE22-E308CEA17E78}" type="parTrans" cxnId="{D4560E08-CA2A-4EC3-AB62-9BA275520952}">
      <dgm:prSet/>
      <dgm:spPr/>
      <dgm:t>
        <a:bodyPr/>
        <a:lstStyle/>
        <a:p>
          <a:endParaRPr lang="en-US"/>
        </a:p>
      </dgm:t>
    </dgm:pt>
    <dgm:pt modelId="{88B02D57-5443-4A28-AAC5-FA54DE727693}" type="sibTrans" cxnId="{D4560E08-CA2A-4EC3-AB62-9BA275520952}">
      <dgm:prSet/>
      <dgm:spPr/>
      <dgm:t>
        <a:bodyPr/>
        <a:lstStyle/>
        <a:p>
          <a:endParaRPr lang="en-US"/>
        </a:p>
      </dgm:t>
    </dgm:pt>
    <dgm:pt modelId="{D232BCB1-81A1-42A2-9069-9E5D94C5C685}">
      <dgm:prSet/>
      <dgm:spPr/>
      <dgm:t>
        <a:bodyPr/>
        <a:lstStyle/>
        <a:p>
          <a:endParaRPr lang="en-US" dirty="0" smtClean="0"/>
        </a:p>
      </dgm:t>
    </dgm:pt>
    <dgm:pt modelId="{A4D31561-0344-48A4-BBEF-23FFAA60F14D}" type="parTrans" cxnId="{58420781-D449-4140-80E0-22067BECA525}">
      <dgm:prSet/>
      <dgm:spPr/>
      <dgm:t>
        <a:bodyPr/>
        <a:lstStyle/>
        <a:p>
          <a:endParaRPr lang="en-US"/>
        </a:p>
      </dgm:t>
    </dgm:pt>
    <dgm:pt modelId="{B262361A-70DD-40F1-BBFA-56EB432CECB8}" type="sibTrans" cxnId="{58420781-D449-4140-80E0-22067BECA525}">
      <dgm:prSet/>
      <dgm:spPr/>
      <dgm:t>
        <a:bodyPr/>
        <a:lstStyle/>
        <a:p>
          <a:endParaRPr lang="en-US"/>
        </a:p>
      </dgm:t>
    </dgm:pt>
    <dgm:pt modelId="{07431256-3DFC-4047-A18D-A0991635CCAA}" type="pres">
      <dgm:prSet presAssocID="{F3A2FFC7-F09C-4FB9-9C40-4BE9775CBF7F}" presName="Name0" presStyleCnt="0">
        <dgm:presLayoutVars>
          <dgm:dir/>
          <dgm:animLvl val="lvl"/>
          <dgm:resizeHandles val="exact"/>
        </dgm:presLayoutVars>
      </dgm:prSet>
      <dgm:spPr/>
      <dgm:t>
        <a:bodyPr/>
        <a:lstStyle/>
        <a:p>
          <a:endParaRPr lang="en-US"/>
        </a:p>
      </dgm:t>
    </dgm:pt>
    <dgm:pt modelId="{A9BA4151-B9C0-4A86-8536-2AB310B65BEB}" type="pres">
      <dgm:prSet presAssocID="{A2B3F28E-191D-483A-BFCE-61AA68817BBE}" presName="composite" presStyleCnt="0"/>
      <dgm:spPr/>
    </dgm:pt>
    <dgm:pt modelId="{47076811-2338-4705-9665-197897BA2D48}" type="pres">
      <dgm:prSet presAssocID="{A2B3F28E-191D-483A-BFCE-61AA68817BBE}" presName="parTx" presStyleLbl="alignNode1" presStyleIdx="0" presStyleCnt="1">
        <dgm:presLayoutVars>
          <dgm:chMax val="0"/>
          <dgm:chPref val="0"/>
          <dgm:bulletEnabled val="1"/>
        </dgm:presLayoutVars>
      </dgm:prSet>
      <dgm:spPr/>
      <dgm:t>
        <a:bodyPr/>
        <a:lstStyle/>
        <a:p>
          <a:endParaRPr lang="en-US"/>
        </a:p>
      </dgm:t>
    </dgm:pt>
    <dgm:pt modelId="{35767259-8857-417F-AA1B-F5BD90F6AD6D}" type="pres">
      <dgm:prSet presAssocID="{A2B3F28E-191D-483A-BFCE-61AA68817BBE}" presName="desTx" presStyleLbl="alignAccFollowNode1" presStyleIdx="0" presStyleCnt="1">
        <dgm:presLayoutVars>
          <dgm:bulletEnabled val="1"/>
        </dgm:presLayoutVars>
      </dgm:prSet>
      <dgm:spPr/>
      <dgm:t>
        <a:bodyPr/>
        <a:lstStyle/>
        <a:p>
          <a:endParaRPr lang="en-US"/>
        </a:p>
      </dgm:t>
    </dgm:pt>
  </dgm:ptLst>
  <dgm:cxnLst>
    <dgm:cxn modelId="{D4560E08-CA2A-4EC3-AB62-9BA275520952}" srcId="{A2B3F28E-191D-483A-BFCE-61AA68817BBE}" destId="{5EF50F7E-742A-41E8-9F48-5E1EE5C12A82}" srcOrd="3" destOrd="0" parTransId="{54896AC0-126D-4765-BE22-E308CEA17E78}" sibTransId="{88B02D57-5443-4A28-AAC5-FA54DE727693}"/>
    <dgm:cxn modelId="{31D1C14B-3880-4DE7-9539-16ED01A038DE}" type="presOf" srcId="{9C797897-6C7A-4BEE-B918-D014BA0FEA05}" destId="{35767259-8857-417F-AA1B-F5BD90F6AD6D}" srcOrd="0" destOrd="0" presId="urn:microsoft.com/office/officeart/2005/8/layout/hList1"/>
    <dgm:cxn modelId="{E6055569-FC31-4481-A267-F0A6C07AE4E7}" type="presOf" srcId="{D232BCB1-81A1-42A2-9069-9E5D94C5C685}" destId="{35767259-8857-417F-AA1B-F5BD90F6AD6D}" srcOrd="0" destOrd="4" presId="urn:microsoft.com/office/officeart/2005/8/layout/hList1"/>
    <dgm:cxn modelId="{52C1A55D-68EC-402C-BB70-120964D78A00}" srcId="{A2B3F28E-191D-483A-BFCE-61AA68817BBE}" destId="{9A53CA42-33A6-4ECF-AEC0-25979D40A00A}" srcOrd="5" destOrd="0" parTransId="{5B0FACA6-8A28-4E91-A6AD-04D755F4A166}" sibTransId="{19729E4A-6F14-4265-87FC-91DDF98B199C}"/>
    <dgm:cxn modelId="{95FEE62E-344F-4CD5-86F1-E7A6CE6CD6EF}" type="presOf" srcId="{9A53CA42-33A6-4ECF-AEC0-25979D40A00A}" destId="{35767259-8857-417F-AA1B-F5BD90F6AD6D}" srcOrd="0" destOrd="5" presId="urn:microsoft.com/office/officeart/2005/8/layout/hList1"/>
    <dgm:cxn modelId="{26C83B17-3D25-4BD7-BE9A-4AC9A1D41CB8}" srcId="{A2B3F28E-191D-483A-BFCE-61AA68817BBE}" destId="{04A86081-5906-42F6-AA61-86CE60FC5B56}" srcOrd="1" destOrd="0" parTransId="{715340B0-0668-4BC0-B410-55686A156736}" sibTransId="{C0B086B2-5F2F-4B72-9729-BA7059E0C90B}"/>
    <dgm:cxn modelId="{58420781-D449-4140-80E0-22067BECA525}" srcId="{A2B3F28E-191D-483A-BFCE-61AA68817BBE}" destId="{D232BCB1-81A1-42A2-9069-9E5D94C5C685}" srcOrd="4" destOrd="0" parTransId="{A4D31561-0344-48A4-BBEF-23FFAA60F14D}" sibTransId="{B262361A-70DD-40F1-BBFA-56EB432CECB8}"/>
    <dgm:cxn modelId="{B1221892-5BF1-49FE-B3BA-4A98BB32A9BE}" type="presOf" srcId="{F3A2FFC7-F09C-4FB9-9C40-4BE9775CBF7F}" destId="{07431256-3DFC-4047-A18D-A0991635CCAA}" srcOrd="0" destOrd="0" presId="urn:microsoft.com/office/officeart/2005/8/layout/hList1"/>
    <dgm:cxn modelId="{56C6E046-89FE-4B57-A9C6-89D0E53FC205}" srcId="{A2B3F28E-191D-483A-BFCE-61AA68817BBE}" destId="{9C797897-6C7A-4BEE-B918-D014BA0FEA05}" srcOrd="0" destOrd="0" parTransId="{60124E73-DF3E-4594-852B-556F0CF8DFCB}" sibTransId="{114A9D09-81FA-4B53-AD19-92E85CE71DF2}"/>
    <dgm:cxn modelId="{F601E0D1-7FA6-4B9F-A196-422DEBFB4563}" srcId="{F3A2FFC7-F09C-4FB9-9C40-4BE9775CBF7F}" destId="{A2B3F28E-191D-483A-BFCE-61AA68817BBE}" srcOrd="0" destOrd="0" parTransId="{103E05EA-6869-40B0-8F57-2E5A26856D82}" sibTransId="{CD5C623E-5A58-4E82-B0F7-F8796BAAB738}"/>
    <dgm:cxn modelId="{A0804D5F-8C5F-4ADD-9F77-4757A67E39D3}" type="presOf" srcId="{04A86081-5906-42F6-AA61-86CE60FC5B56}" destId="{35767259-8857-417F-AA1B-F5BD90F6AD6D}" srcOrd="0" destOrd="1" presId="urn:microsoft.com/office/officeart/2005/8/layout/hList1"/>
    <dgm:cxn modelId="{3545C668-7EB1-4E34-9F6A-C551BA39869E}" type="presOf" srcId="{5EF50F7E-742A-41E8-9F48-5E1EE5C12A82}" destId="{35767259-8857-417F-AA1B-F5BD90F6AD6D}" srcOrd="0" destOrd="3" presId="urn:microsoft.com/office/officeart/2005/8/layout/hList1"/>
    <dgm:cxn modelId="{1A3A3FB2-E2DA-4306-A7FE-622E78A78010}" srcId="{A2B3F28E-191D-483A-BFCE-61AA68817BBE}" destId="{F7F63C63-DCD5-40E6-8869-671DD1C547C4}" srcOrd="2" destOrd="0" parTransId="{24910555-E047-4827-8CE0-63404F02F533}" sibTransId="{4ED6CDD4-B82C-43B3-A44E-F5350D8150F1}"/>
    <dgm:cxn modelId="{C4CD418A-0663-4FEB-8AC3-14B9DE59F34C}" type="presOf" srcId="{A2B3F28E-191D-483A-BFCE-61AA68817BBE}" destId="{47076811-2338-4705-9665-197897BA2D48}" srcOrd="0" destOrd="0" presId="urn:microsoft.com/office/officeart/2005/8/layout/hList1"/>
    <dgm:cxn modelId="{AF3C1173-4116-4121-B97F-70878D43E1BA}" type="presOf" srcId="{F7F63C63-DCD5-40E6-8869-671DD1C547C4}" destId="{35767259-8857-417F-AA1B-F5BD90F6AD6D}" srcOrd="0" destOrd="2" presId="urn:microsoft.com/office/officeart/2005/8/layout/hList1"/>
    <dgm:cxn modelId="{8C2245A5-9E69-4621-9CB7-560CDAE30389}" type="presParOf" srcId="{07431256-3DFC-4047-A18D-A0991635CCAA}" destId="{A9BA4151-B9C0-4A86-8536-2AB310B65BEB}" srcOrd="0" destOrd="0" presId="urn:microsoft.com/office/officeart/2005/8/layout/hList1"/>
    <dgm:cxn modelId="{A3B66417-95DD-45E4-B090-FEB00E7CF732}" type="presParOf" srcId="{A9BA4151-B9C0-4A86-8536-2AB310B65BEB}" destId="{47076811-2338-4705-9665-197897BA2D48}" srcOrd="0" destOrd="0" presId="urn:microsoft.com/office/officeart/2005/8/layout/hList1"/>
    <dgm:cxn modelId="{6C8881C6-FAE6-4BD5-A77C-7D36B8F6CEB4}" type="presParOf" srcId="{A9BA4151-B9C0-4A86-8536-2AB310B65BEB}" destId="{35767259-8857-417F-AA1B-F5BD90F6AD6D}"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158553"/>
          <a:ext cx="1402233" cy="500474"/>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158553"/>
        <a:ext cx="1277115" cy="500474"/>
      </dsp:txXfrm>
    </dsp:sp>
    <dsp:sp modelId="{92F1D55A-908E-47A9-A979-97CA3F17799D}">
      <dsp:nvSpPr>
        <dsp:cNvPr id="0" name=""/>
        <dsp:cNvSpPr/>
      </dsp:nvSpPr>
      <dsp:spPr>
        <a:xfrm>
          <a:off x="3657" y="677130"/>
          <a:ext cx="1402233" cy="1954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Araştırma planı yapılır</a:t>
          </a:r>
          <a:endParaRPr lang="en-US" sz="1400" kern="1200" dirty="0"/>
        </a:p>
      </dsp:txBody>
      <dsp:txXfrm>
        <a:off x="3657" y="677130"/>
        <a:ext cx="1402233" cy="1954525"/>
      </dsp:txXfrm>
    </dsp:sp>
    <dsp:sp modelId="{3335CF31-EC10-45E3-8844-21FBB127EAE7}">
      <dsp:nvSpPr>
        <dsp:cNvPr id="0" name=""/>
        <dsp:cNvSpPr/>
      </dsp:nvSpPr>
      <dsp:spPr>
        <a:xfrm>
          <a:off x="1585937" y="166701"/>
          <a:ext cx="1402233" cy="500474"/>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85937" y="166701"/>
        <a:ext cx="1277115" cy="500474"/>
      </dsp:txXfrm>
    </dsp:sp>
    <dsp:sp modelId="{863C5C5A-6FED-48E5-ADC0-68CF07368C39}">
      <dsp:nvSpPr>
        <dsp:cNvPr id="0" name=""/>
        <dsp:cNvSpPr/>
      </dsp:nvSpPr>
      <dsp:spPr>
        <a:xfrm>
          <a:off x="1602203" y="677130"/>
          <a:ext cx="1402233" cy="1954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Araştırma fonu sağlanır</a:t>
          </a:r>
          <a:endParaRPr lang="en-US" sz="1400" kern="1200" dirty="0"/>
        </a:p>
        <a:p>
          <a:pPr marL="114300" lvl="1" indent="-114300" algn="l" defTabSz="622300">
            <a:lnSpc>
              <a:spcPct val="90000"/>
            </a:lnSpc>
            <a:spcBef>
              <a:spcPct val="0"/>
            </a:spcBef>
            <a:spcAft>
              <a:spcPct val="15000"/>
            </a:spcAft>
            <a:buChar char="••"/>
          </a:pPr>
          <a:r>
            <a:rPr lang="tr-TR" sz="1400" kern="1200" dirty="0" smtClean="0"/>
            <a:t>Alt yapı kontrol edilir</a:t>
          </a:r>
          <a:endParaRPr lang="en-US" sz="1400" kern="1200" dirty="0"/>
        </a:p>
      </dsp:txBody>
      <dsp:txXfrm>
        <a:off x="1602203" y="677130"/>
        <a:ext cx="1402233" cy="1954525"/>
      </dsp:txXfrm>
    </dsp:sp>
    <dsp:sp modelId="{DF89113A-73A9-4FB9-84E9-A3102A4DFD52}">
      <dsp:nvSpPr>
        <dsp:cNvPr id="0" name=""/>
        <dsp:cNvSpPr/>
      </dsp:nvSpPr>
      <dsp:spPr>
        <a:xfrm>
          <a:off x="3184483" y="166701"/>
          <a:ext cx="1402233" cy="500474"/>
        </a:xfrm>
        <a:prstGeom prst="homePlate">
          <a:avLst/>
        </a:prstGeom>
        <a:solidFill>
          <a:schemeClr val="accent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3184483" y="166701"/>
        <a:ext cx="1277115" cy="500474"/>
      </dsp:txXfrm>
    </dsp:sp>
    <dsp:sp modelId="{646F145F-F1A7-44D8-BB63-F6CAEBF8BF3E}">
      <dsp:nvSpPr>
        <dsp:cNvPr id="0" name=""/>
        <dsp:cNvSpPr/>
      </dsp:nvSpPr>
      <dsp:spPr>
        <a:xfrm>
          <a:off x="3200749" y="677130"/>
          <a:ext cx="1402233" cy="1954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Program veya proje sağlanır</a:t>
          </a:r>
          <a:endParaRPr lang="en-US" sz="1400" kern="1200" dirty="0"/>
        </a:p>
      </dsp:txBody>
      <dsp:txXfrm>
        <a:off x="3200749" y="677130"/>
        <a:ext cx="1402233" cy="1954525"/>
      </dsp:txXfrm>
    </dsp:sp>
    <dsp:sp modelId="{790C04BB-BE51-4C10-A22D-2B691A7087C7}">
      <dsp:nvSpPr>
        <dsp:cNvPr id="0" name=""/>
        <dsp:cNvSpPr/>
      </dsp:nvSpPr>
      <dsp:spPr>
        <a:xfrm>
          <a:off x="4783029" y="166701"/>
          <a:ext cx="1402233" cy="500474"/>
        </a:xfrm>
        <a:prstGeom prst="homePlate">
          <a:avLst/>
        </a:prstGeom>
        <a:solidFill>
          <a:schemeClr val="accent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783029" y="166701"/>
        <a:ext cx="1277115" cy="500474"/>
      </dsp:txXfrm>
    </dsp:sp>
    <dsp:sp modelId="{CB93CD10-AB49-4273-86BB-B87C9A3A152F}">
      <dsp:nvSpPr>
        <dsp:cNvPr id="0" name=""/>
        <dsp:cNvSpPr/>
      </dsp:nvSpPr>
      <dsp:spPr>
        <a:xfrm>
          <a:off x="4799295" y="677130"/>
          <a:ext cx="1402233" cy="1954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Araştırma yapılır</a:t>
          </a:r>
          <a:endParaRPr lang="en-US" sz="1400" kern="1200" dirty="0"/>
        </a:p>
        <a:p>
          <a:pPr marL="114300" lvl="1" indent="-114300" algn="l" defTabSz="622300">
            <a:lnSpc>
              <a:spcPct val="90000"/>
            </a:lnSpc>
            <a:spcBef>
              <a:spcPct val="0"/>
            </a:spcBef>
            <a:spcAft>
              <a:spcPct val="15000"/>
            </a:spcAft>
            <a:buChar char="••"/>
          </a:pPr>
          <a:r>
            <a:rPr lang="tr-TR" sz="1400" kern="1200" dirty="0" smtClean="0"/>
            <a:t>Sonuçlar alınır</a:t>
          </a:r>
          <a:endParaRPr lang="en-US" sz="1400" kern="1200" dirty="0"/>
        </a:p>
      </dsp:txBody>
      <dsp:txXfrm>
        <a:off x="4799295" y="677130"/>
        <a:ext cx="1402233" cy="1954525"/>
      </dsp:txXfrm>
    </dsp:sp>
    <dsp:sp modelId="{D65CAA00-D1D4-441B-A126-AEDE377422C2}">
      <dsp:nvSpPr>
        <dsp:cNvPr id="0" name=""/>
        <dsp:cNvSpPr/>
      </dsp:nvSpPr>
      <dsp:spPr>
        <a:xfrm>
          <a:off x="6381575" y="166701"/>
          <a:ext cx="1402233" cy="500474"/>
        </a:xfrm>
        <a:prstGeom prst="homePlate">
          <a:avLst/>
        </a:prstGeom>
        <a:solidFill>
          <a:schemeClr val="accent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381575" y="166701"/>
        <a:ext cx="1277115" cy="500474"/>
      </dsp:txXfrm>
    </dsp:sp>
    <dsp:sp modelId="{7B3CCDF1-2361-4909-B2D0-C8B89B8200FD}">
      <dsp:nvSpPr>
        <dsp:cNvPr id="0" name=""/>
        <dsp:cNvSpPr/>
      </dsp:nvSpPr>
      <dsp:spPr>
        <a:xfrm>
          <a:off x="6401498" y="619510"/>
          <a:ext cx="1402233" cy="19545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Sonuçlar Yayılır</a:t>
          </a:r>
          <a:endParaRPr lang="en-US" sz="1500" kern="1200" dirty="0"/>
        </a:p>
        <a:p>
          <a:pPr marL="114300" lvl="1" indent="-114300" algn="l" defTabSz="666750">
            <a:lnSpc>
              <a:spcPct val="90000"/>
            </a:lnSpc>
            <a:spcBef>
              <a:spcPct val="0"/>
            </a:spcBef>
            <a:spcAft>
              <a:spcPct val="15000"/>
            </a:spcAft>
            <a:buChar char="••"/>
          </a:pPr>
          <a:r>
            <a:rPr lang="tr-TR" sz="1500" kern="1200" dirty="0" smtClean="0"/>
            <a:t>Kalitenin sağlandığının kanıtlanması (Kalite Güvencesi) </a:t>
          </a:r>
          <a:endParaRPr lang="en-US" sz="1500" kern="1200" dirty="0"/>
        </a:p>
        <a:p>
          <a:pPr marL="114300" lvl="1" indent="-114300" algn="l" defTabSz="666750">
            <a:lnSpc>
              <a:spcPct val="90000"/>
            </a:lnSpc>
            <a:spcBef>
              <a:spcPct val="0"/>
            </a:spcBef>
            <a:spcAft>
              <a:spcPct val="15000"/>
            </a:spcAft>
            <a:buChar char="••"/>
          </a:pPr>
          <a:endParaRPr lang="en-US" sz="1500" kern="1200" dirty="0"/>
        </a:p>
      </dsp:txBody>
      <dsp:txXfrm>
        <a:off x="6401498" y="619510"/>
        <a:ext cx="1402233" cy="195452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052062" cy="522776"/>
      </dsp:txXfrm>
    </dsp:sp>
    <dsp:sp modelId="{92F1D55A-908E-47A9-A979-97CA3F17799D}">
      <dsp:nvSpPr>
        <dsp:cNvPr id="0" name=""/>
        <dsp:cNvSpPr/>
      </dsp:nvSpPr>
      <dsp:spPr>
        <a:xfrm>
          <a:off x="25877" y="522608"/>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37530" y="0"/>
          <a:ext cx="1182756"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37530" y="0"/>
        <a:ext cx="1052062" cy="522776"/>
      </dsp:txXfrm>
    </dsp:sp>
    <dsp:sp modelId="{863C5C5A-6FED-48E5-ADC0-68CF07368C39}">
      <dsp:nvSpPr>
        <dsp:cNvPr id="0" name=""/>
        <dsp:cNvSpPr/>
      </dsp:nvSpPr>
      <dsp:spPr>
        <a:xfrm>
          <a:off x="1349985"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689267"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689267" y="0"/>
        <a:ext cx="1052062" cy="522776"/>
      </dsp:txXfrm>
    </dsp:sp>
    <dsp:sp modelId="{646F145F-F1A7-44D8-BB63-F6CAEBF8BF3E}">
      <dsp:nvSpPr>
        <dsp:cNvPr id="0" name=""/>
        <dsp:cNvSpPr/>
      </dsp:nvSpPr>
      <dsp:spPr>
        <a:xfrm>
          <a:off x="2698327"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037610"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037610" y="0"/>
        <a:ext cx="1052062" cy="522776"/>
      </dsp:txXfrm>
    </dsp:sp>
    <dsp:sp modelId="{CB93CD10-AB49-4273-86BB-B87C9A3A152F}">
      <dsp:nvSpPr>
        <dsp:cNvPr id="0" name=""/>
        <dsp:cNvSpPr/>
      </dsp:nvSpPr>
      <dsp:spPr>
        <a:xfrm>
          <a:off x="4051330"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385952"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385952" y="0"/>
        <a:ext cx="1052062" cy="522776"/>
      </dsp:txXfrm>
    </dsp:sp>
    <dsp:sp modelId="{7B3CCDF1-2361-4909-B2D0-C8B89B8200FD}">
      <dsp:nvSpPr>
        <dsp:cNvPr id="0" name=""/>
        <dsp:cNvSpPr/>
      </dsp:nvSpPr>
      <dsp:spPr>
        <a:xfrm>
          <a:off x="5399672"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388882"/>
          <a:ext cx="2222473" cy="64579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t>Girdiler</a:t>
          </a:r>
          <a:endParaRPr lang="en-US" sz="1800" kern="1200" dirty="0"/>
        </a:p>
      </dsp:txBody>
      <dsp:txXfrm>
        <a:off x="0" y="388882"/>
        <a:ext cx="2222473" cy="645790"/>
      </dsp:txXfrm>
    </dsp:sp>
    <dsp:sp modelId="{47F94B1E-8172-4A69-B3A4-FDBCD8F9B436}">
      <dsp:nvSpPr>
        <dsp:cNvPr id="0" name=""/>
        <dsp:cNvSpPr/>
      </dsp:nvSpPr>
      <dsp:spPr>
        <a:xfrm>
          <a:off x="270" y="1010320"/>
          <a:ext cx="2222473" cy="26936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t>Hasta grubu </a:t>
          </a:r>
          <a:endParaRPr lang="en-US" sz="1800" kern="1200" dirty="0"/>
        </a:p>
        <a:p>
          <a:pPr marL="171450" lvl="1" indent="-171450" algn="l" defTabSz="800100">
            <a:lnSpc>
              <a:spcPct val="90000"/>
            </a:lnSpc>
            <a:spcBef>
              <a:spcPct val="0"/>
            </a:spcBef>
            <a:spcAft>
              <a:spcPct val="15000"/>
            </a:spcAft>
            <a:buChar char="••"/>
          </a:pPr>
          <a:r>
            <a:rPr lang="tr-TR" sz="1800" kern="1200" dirty="0" smtClean="0"/>
            <a:t>Kontrol grubu</a:t>
          </a:r>
          <a:endParaRPr lang="en-US" sz="1800" kern="1200" dirty="0"/>
        </a:p>
        <a:p>
          <a:pPr marL="171450" lvl="1" indent="-171450" algn="l" defTabSz="800100">
            <a:lnSpc>
              <a:spcPct val="90000"/>
            </a:lnSpc>
            <a:spcBef>
              <a:spcPct val="0"/>
            </a:spcBef>
            <a:spcAft>
              <a:spcPct val="15000"/>
            </a:spcAft>
            <a:buChar char="••"/>
          </a:pPr>
          <a:r>
            <a:rPr lang="tr-TR" sz="1800" kern="1200" dirty="0" smtClean="0"/>
            <a:t>Proje süresi</a:t>
          </a:r>
          <a:endParaRPr lang="en-US" sz="1800" kern="1200" dirty="0"/>
        </a:p>
        <a:p>
          <a:pPr marL="171450" lvl="1" indent="-171450" algn="l" defTabSz="800100">
            <a:lnSpc>
              <a:spcPct val="90000"/>
            </a:lnSpc>
            <a:spcBef>
              <a:spcPct val="0"/>
            </a:spcBef>
            <a:spcAft>
              <a:spcPct val="15000"/>
            </a:spcAft>
            <a:buChar char="••"/>
          </a:pPr>
          <a:r>
            <a:rPr lang="tr-TR" sz="1800" kern="1200" dirty="0" smtClean="0"/>
            <a:t>Proje ekibine görev dağılımı</a:t>
          </a:r>
          <a:endParaRPr lang="en-US" sz="1800" kern="1200" dirty="0"/>
        </a:p>
      </dsp:txBody>
      <dsp:txXfrm>
        <a:off x="270" y="1010320"/>
        <a:ext cx="2222473" cy="2693600"/>
      </dsp:txXfrm>
    </dsp:sp>
    <dsp:sp modelId="{7B8ECE76-F053-4347-8D51-BC786470DFE4}">
      <dsp:nvSpPr>
        <dsp:cNvPr id="0" name=""/>
        <dsp:cNvSpPr/>
      </dsp:nvSpPr>
      <dsp:spPr>
        <a:xfrm>
          <a:off x="2533890" y="364530"/>
          <a:ext cx="2222473" cy="64579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t>Faaliyetler, Araçlar ve teknikler</a:t>
          </a:r>
          <a:endParaRPr lang="en-US" sz="1800" kern="1200" dirty="0"/>
        </a:p>
      </dsp:txBody>
      <dsp:txXfrm>
        <a:off x="2533890" y="364530"/>
        <a:ext cx="2222473" cy="645790"/>
      </dsp:txXfrm>
    </dsp:sp>
    <dsp:sp modelId="{A9AFB589-4F47-4C1B-AC2C-B16DD0F91756}">
      <dsp:nvSpPr>
        <dsp:cNvPr id="0" name=""/>
        <dsp:cNvSpPr/>
      </dsp:nvSpPr>
      <dsp:spPr>
        <a:xfrm>
          <a:off x="2533890" y="1010320"/>
          <a:ext cx="2222473" cy="26936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t>Laboratuvar malzeme listesi</a:t>
          </a:r>
          <a:endParaRPr lang="en-US" sz="1800" kern="1200" dirty="0"/>
        </a:p>
        <a:p>
          <a:pPr marL="171450" lvl="1" indent="-171450" algn="l" defTabSz="800100">
            <a:lnSpc>
              <a:spcPct val="90000"/>
            </a:lnSpc>
            <a:spcBef>
              <a:spcPct val="0"/>
            </a:spcBef>
            <a:spcAft>
              <a:spcPct val="15000"/>
            </a:spcAft>
            <a:buChar char="••"/>
          </a:pPr>
          <a:r>
            <a:rPr lang="tr-TR" sz="1800" kern="1200" dirty="0" smtClean="0"/>
            <a:t>Verilerin toplanması</a:t>
          </a:r>
          <a:endParaRPr lang="en-US" sz="1800" kern="1200" dirty="0"/>
        </a:p>
        <a:p>
          <a:pPr marL="171450" lvl="1" indent="-171450" algn="l" defTabSz="800100">
            <a:lnSpc>
              <a:spcPct val="90000"/>
            </a:lnSpc>
            <a:spcBef>
              <a:spcPct val="0"/>
            </a:spcBef>
            <a:spcAft>
              <a:spcPct val="15000"/>
            </a:spcAft>
            <a:buChar char="••"/>
          </a:pPr>
          <a:r>
            <a:rPr lang="tr-TR" sz="1800" kern="1200" dirty="0" smtClean="0"/>
            <a:t>Değerlendirme yöntemleri</a:t>
          </a:r>
          <a:endParaRPr lang="en-US" sz="1800" kern="1200" dirty="0"/>
        </a:p>
        <a:p>
          <a:pPr marL="171450" lvl="1" indent="-171450" algn="l" defTabSz="800100">
            <a:lnSpc>
              <a:spcPct val="90000"/>
            </a:lnSpc>
            <a:spcBef>
              <a:spcPct val="0"/>
            </a:spcBef>
            <a:spcAft>
              <a:spcPct val="15000"/>
            </a:spcAft>
            <a:buChar char="••"/>
          </a:pPr>
          <a:r>
            <a:rPr lang="tr-TR" sz="1800" kern="1200" dirty="0" smtClean="0"/>
            <a:t>Risk analizi</a:t>
          </a:r>
          <a:endParaRPr lang="en-US" sz="1800" kern="1200" dirty="0"/>
        </a:p>
      </dsp:txBody>
      <dsp:txXfrm>
        <a:off x="2533890" y="1010320"/>
        <a:ext cx="2222473" cy="2693600"/>
      </dsp:txXfrm>
    </dsp:sp>
    <dsp:sp modelId="{47076811-2338-4705-9665-197897BA2D48}">
      <dsp:nvSpPr>
        <dsp:cNvPr id="0" name=""/>
        <dsp:cNvSpPr/>
      </dsp:nvSpPr>
      <dsp:spPr>
        <a:xfrm>
          <a:off x="5006014" y="357839"/>
          <a:ext cx="2493059" cy="64579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t>Çıktılar</a:t>
          </a:r>
          <a:endParaRPr lang="en-US" sz="1800" kern="1200" dirty="0"/>
        </a:p>
      </dsp:txBody>
      <dsp:txXfrm>
        <a:off x="5006014" y="357839"/>
        <a:ext cx="2493059" cy="645790"/>
      </dsp:txXfrm>
    </dsp:sp>
    <dsp:sp modelId="{35767259-8857-417F-AA1B-F5BD90F6AD6D}">
      <dsp:nvSpPr>
        <dsp:cNvPr id="0" name=""/>
        <dsp:cNvSpPr/>
      </dsp:nvSpPr>
      <dsp:spPr>
        <a:xfrm>
          <a:off x="5135073" y="1010320"/>
          <a:ext cx="2357933" cy="26936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t>Etik kurul başvurusu</a:t>
          </a:r>
          <a:endParaRPr lang="en-US" sz="1800" kern="1200" dirty="0"/>
        </a:p>
        <a:p>
          <a:pPr marL="171450" lvl="1" indent="-171450" algn="l" defTabSz="800100">
            <a:lnSpc>
              <a:spcPct val="90000"/>
            </a:lnSpc>
            <a:spcBef>
              <a:spcPct val="0"/>
            </a:spcBef>
            <a:spcAft>
              <a:spcPct val="15000"/>
            </a:spcAft>
            <a:buChar char="••"/>
          </a:pPr>
          <a:r>
            <a:rPr lang="tr-TR" sz="1800" kern="1200" dirty="0" smtClean="0"/>
            <a:t>İş paketleri görevlendirmeleri</a:t>
          </a:r>
          <a:endParaRPr lang="en-US" sz="1800" kern="1200" dirty="0"/>
        </a:p>
        <a:p>
          <a:pPr marL="171450" lvl="1" indent="-171450" algn="l" defTabSz="800100">
            <a:lnSpc>
              <a:spcPct val="90000"/>
            </a:lnSpc>
            <a:spcBef>
              <a:spcPct val="0"/>
            </a:spcBef>
            <a:spcAft>
              <a:spcPct val="15000"/>
            </a:spcAft>
            <a:buChar char="••"/>
          </a:pPr>
          <a:r>
            <a:rPr lang="tr-TR" sz="1800" kern="1200" dirty="0" smtClean="0"/>
            <a:t>Elektronik ortamda duyurulması</a:t>
          </a:r>
          <a:endParaRPr lang="en-US" sz="1800" kern="1200" dirty="0"/>
        </a:p>
        <a:p>
          <a:pPr marL="171450" lvl="1" indent="-171450" algn="l" defTabSz="800100">
            <a:lnSpc>
              <a:spcPct val="90000"/>
            </a:lnSpc>
            <a:spcBef>
              <a:spcPct val="0"/>
            </a:spcBef>
            <a:spcAft>
              <a:spcPct val="15000"/>
            </a:spcAft>
            <a:buChar char="••"/>
          </a:pPr>
          <a:r>
            <a:rPr lang="tr-TR" sz="1800" kern="1200" dirty="0" smtClean="0"/>
            <a:t>Risk analizi raporu</a:t>
          </a:r>
          <a:endParaRPr lang="en-US" sz="1800" kern="1200" dirty="0"/>
        </a:p>
      </dsp:txBody>
      <dsp:txXfrm>
        <a:off x="5135073" y="1010320"/>
        <a:ext cx="2357933" cy="26936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2799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097304" cy="522776"/>
      </dsp:txXfrm>
    </dsp:sp>
    <dsp:sp modelId="{92F1D55A-908E-47A9-A979-97CA3F17799D}">
      <dsp:nvSpPr>
        <dsp:cNvPr id="0" name=""/>
        <dsp:cNvSpPr/>
      </dsp:nvSpPr>
      <dsp:spPr>
        <a:xfrm>
          <a:off x="26867" y="522608"/>
          <a:ext cx="122799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88693" y="0"/>
          <a:ext cx="1227998"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88693" y="0"/>
        <a:ext cx="1097304" cy="522776"/>
      </dsp:txXfrm>
    </dsp:sp>
    <dsp:sp modelId="{863C5C5A-6FED-48E5-ADC0-68CF07368C39}">
      <dsp:nvSpPr>
        <dsp:cNvPr id="0" name=""/>
        <dsp:cNvSpPr/>
      </dsp:nvSpPr>
      <dsp:spPr>
        <a:xfrm>
          <a:off x="1401623" y="522776"/>
          <a:ext cx="122799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792135" y="0"/>
          <a:ext cx="122799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792135" y="0"/>
        <a:ext cx="1097304" cy="522776"/>
      </dsp:txXfrm>
    </dsp:sp>
    <dsp:sp modelId="{646F145F-F1A7-44D8-BB63-F6CAEBF8BF3E}">
      <dsp:nvSpPr>
        <dsp:cNvPr id="0" name=""/>
        <dsp:cNvSpPr/>
      </dsp:nvSpPr>
      <dsp:spPr>
        <a:xfrm>
          <a:off x="2801542" y="522776"/>
          <a:ext cx="122799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192054" y="0"/>
          <a:ext cx="122799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192054" y="0"/>
        <a:ext cx="1097304" cy="522776"/>
      </dsp:txXfrm>
    </dsp:sp>
    <dsp:sp modelId="{CB93CD10-AB49-4273-86BB-B87C9A3A152F}">
      <dsp:nvSpPr>
        <dsp:cNvPr id="0" name=""/>
        <dsp:cNvSpPr/>
      </dsp:nvSpPr>
      <dsp:spPr>
        <a:xfrm>
          <a:off x="4206299" y="522776"/>
          <a:ext cx="122799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591972" y="0"/>
          <a:ext cx="122799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591972" y="0"/>
        <a:ext cx="1097304" cy="522776"/>
      </dsp:txXfrm>
    </dsp:sp>
    <dsp:sp modelId="{7B3CCDF1-2361-4909-B2D0-C8B89B8200FD}">
      <dsp:nvSpPr>
        <dsp:cNvPr id="0" name=""/>
        <dsp:cNvSpPr/>
      </dsp:nvSpPr>
      <dsp:spPr>
        <a:xfrm>
          <a:off x="5606217" y="522776"/>
          <a:ext cx="122799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87984"/>
          <a:ext cx="2424690" cy="6624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a:lnSpc>
              <a:spcPct val="90000"/>
            </a:lnSpc>
            <a:spcBef>
              <a:spcPct val="0"/>
            </a:spcBef>
            <a:spcAft>
              <a:spcPct val="35000"/>
            </a:spcAft>
          </a:pPr>
          <a:r>
            <a:rPr lang="tr-TR" sz="2300" kern="1200" dirty="0" smtClean="0"/>
            <a:t>Girdiler</a:t>
          </a:r>
          <a:endParaRPr lang="en-US" sz="2300" kern="1200" dirty="0"/>
        </a:p>
      </dsp:txBody>
      <dsp:txXfrm>
        <a:off x="0" y="87984"/>
        <a:ext cx="2424690" cy="662400"/>
      </dsp:txXfrm>
    </dsp:sp>
    <dsp:sp modelId="{47F94B1E-8172-4A69-B3A4-FDBCD8F9B436}">
      <dsp:nvSpPr>
        <dsp:cNvPr id="0" name=""/>
        <dsp:cNvSpPr/>
      </dsp:nvSpPr>
      <dsp:spPr>
        <a:xfrm>
          <a:off x="0" y="725405"/>
          <a:ext cx="2424690" cy="246226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dirty="0" smtClean="0"/>
            <a:t>Hasta </a:t>
          </a:r>
          <a:r>
            <a:rPr lang="en-US" sz="2300" kern="1200" dirty="0" err="1" smtClean="0"/>
            <a:t>grubu</a:t>
          </a:r>
          <a:r>
            <a:rPr lang="en-US" sz="2300" kern="1200" dirty="0" smtClean="0"/>
            <a:t> </a:t>
          </a:r>
          <a:endParaRPr lang="en-US" sz="2300" kern="1200" dirty="0"/>
        </a:p>
        <a:p>
          <a:pPr marL="228600" lvl="1" indent="-228600" algn="l" defTabSz="1022350">
            <a:lnSpc>
              <a:spcPct val="90000"/>
            </a:lnSpc>
            <a:spcBef>
              <a:spcPct val="0"/>
            </a:spcBef>
            <a:spcAft>
              <a:spcPct val="15000"/>
            </a:spcAft>
            <a:buChar char="••"/>
          </a:pPr>
          <a:r>
            <a:rPr lang="en-US" sz="2300" kern="1200" dirty="0" smtClean="0"/>
            <a:t>Kontrol grubu</a:t>
          </a:r>
        </a:p>
        <a:p>
          <a:pPr marL="228600" lvl="1" indent="-228600" algn="l" defTabSz="1022350">
            <a:lnSpc>
              <a:spcPct val="90000"/>
            </a:lnSpc>
            <a:spcBef>
              <a:spcPct val="0"/>
            </a:spcBef>
            <a:spcAft>
              <a:spcPct val="15000"/>
            </a:spcAft>
            <a:buChar char="••"/>
          </a:pPr>
          <a:r>
            <a:rPr lang="en-US" sz="2300" kern="1200" dirty="0" smtClean="0"/>
            <a:t>Proje süresi</a:t>
          </a:r>
        </a:p>
        <a:p>
          <a:pPr marL="228600" lvl="1" indent="-228600" algn="l" defTabSz="1022350">
            <a:lnSpc>
              <a:spcPct val="90000"/>
            </a:lnSpc>
            <a:spcBef>
              <a:spcPct val="0"/>
            </a:spcBef>
            <a:spcAft>
              <a:spcPct val="15000"/>
            </a:spcAft>
            <a:buChar char="••"/>
          </a:pPr>
          <a:r>
            <a:rPr lang="en-US" sz="2300" kern="1200" dirty="0" smtClean="0"/>
            <a:t>Proje ekibine görev dağılımı</a:t>
          </a:r>
        </a:p>
        <a:p>
          <a:pPr marL="228600" lvl="1" indent="-228600" algn="l" defTabSz="1022350">
            <a:lnSpc>
              <a:spcPct val="90000"/>
            </a:lnSpc>
            <a:spcBef>
              <a:spcPct val="0"/>
            </a:spcBef>
            <a:spcAft>
              <a:spcPct val="15000"/>
            </a:spcAft>
            <a:buChar char="••"/>
          </a:pPr>
          <a:endParaRPr lang="en-US" sz="2300" kern="1200" dirty="0" smtClean="0"/>
        </a:p>
      </dsp:txBody>
      <dsp:txXfrm>
        <a:off x="0" y="725405"/>
        <a:ext cx="2424690" cy="246226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052062" cy="522776"/>
      </dsp:txXfrm>
    </dsp:sp>
    <dsp:sp modelId="{92F1D55A-908E-47A9-A979-97CA3F17799D}">
      <dsp:nvSpPr>
        <dsp:cNvPr id="0" name=""/>
        <dsp:cNvSpPr/>
      </dsp:nvSpPr>
      <dsp:spPr>
        <a:xfrm>
          <a:off x="25877" y="522608"/>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37530" y="0"/>
          <a:ext cx="1182756"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37530" y="0"/>
        <a:ext cx="1052062" cy="522776"/>
      </dsp:txXfrm>
    </dsp:sp>
    <dsp:sp modelId="{863C5C5A-6FED-48E5-ADC0-68CF07368C39}">
      <dsp:nvSpPr>
        <dsp:cNvPr id="0" name=""/>
        <dsp:cNvSpPr/>
      </dsp:nvSpPr>
      <dsp:spPr>
        <a:xfrm>
          <a:off x="1349985"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689267"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689267" y="0"/>
        <a:ext cx="1052062" cy="522776"/>
      </dsp:txXfrm>
    </dsp:sp>
    <dsp:sp modelId="{646F145F-F1A7-44D8-BB63-F6CAEBF8BF3E}">
      <dsp:nvSpPr>
        <dsp:cNvPr id="0" name=""/>
        <dsp:cNvSpPr/>
      </dsp:nvSpPr>
      <dsp:spPr>
        <a:xfrm>
          <a:off x="2698327"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037610"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037610" y="0"/>
        <a:ext cx="1052062" cy="522776"/>
      </dsp:txXfrm>
    </dsp:sp>
    <dsp:sp modelId="{CB93CD10-AB49-4273-86BB-B87C9A3A152F}">
      <dsp:nvSpPr>
        <dsp:cNvPr id="0" name=""/>
        <dsp:cNvSpPr/>
      </dsp:nvSpPr>
      <dsp:spPr>
        <a:xfrm>
          <a:off x="4051330"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385952"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385952" y="0"/>
        <a:ext cx="1052062" cy="522776"/>
      </dsp:txXfrm>
    </dsp:sp>
    <dsp:sp modelId="{7B3CCDF1-2361-4909-B2D0-C8B89B8200FD}">
      <dsp:nvSpPr>
        <dsp:cNvPr id="0" name=""/>
        <dsp:cNvSpPr/>
      </dsp:nvSpPr>
      <dsp:spPr>
        <a:xfrm>
          <a:off x="5399672"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ECE76-F053-4347-8D51-BC786470DFE4}">
      <dsp:nvSpPr>
        <dsp:cNvPr id="0" name=""/>
        <dsp:cNvSpPr/>
      </dsp:nvSpPr>
      <dsp:spPr>
        <a:xfrm>
          <a:off x="0" y="20411"/>
          <a:ext cx="2783278" cy="626036"/>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tr-TR" sz="1700" kern="1200" dirty="0" smtClean="0"/>
            <a:t>Faaliyetler, Araçlar ve teknikler</a:t>
          </a:r>
          <a:endParaRPr lang="en-US" sz="1700" kern="1200" dirty="0"/>
        </a:p>
      </dsp:txBody>
      <dsp:txXfrm>
        <a:off x="0" y="20411"/>
        <a:ext cx="2783278" cy="626036"/>
      </dsp:txXfrm>
    </dsp:sp>
    <dsp:sp modelId="{A9AFB589-4F47-4C1B-AC2C-B16DD0F91756}">
      <dsp:nvSpPr>
        <dsp:cNvPr id="0" name=""/>
        <dsp:cNvSpPr/>
      </dsp:nvSpPr>
      <dsp:spPr>
        <a:xfrm>
          <a:off x="0" y="655068"/>
          <a:ext cx="2783278" cy="256657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err="1" smtClean="0"/>
            <a:t>Laboratuvar</a:t>
          </a:r>
          <a:r>
            <a:rPr lang="en-US" sz="1700" kern="1200" dirty="0" smtClean="0"/>
            <a:t> </a:t>
          </a:r>
          <a:r>
            <a:rPr lang="en-US" sz="1700" kern="1200" dirty="0" err="1" smtClean="0"/>
            <a:t>malzeme</a:t>
          </a:r>
          <a:r>
            <a:rPr lang="en-US" sz="1700" kern="1200" dirty="0" smtClean="0"/>
            <a:t> </a:t>
          </a:r>
          <a:r>
            <a:rPr lang="en-US" sz="1700" kern="1200" dirty="0" err="1" smtClean="0"/>
            <a:t>listesi</a:t>
          </a:r>
          <a:endParaRPr lang="en-US" sz="1700" kern="1200" dirty="0"/>
        </a:p>
        <a:p>
          <a:pPr marL="171450" lvl="1" indent="-171450" algn="l" defTabSz="755650">
            <a:lnSpc>
              <a:spcPct val="90000"/>
            </a:lnSpc>
            <a:spcBef>
              <a:spcPct val="0"/>
            </a:spcBef>
            <a:spcAft>
              <a:spcPct val="15000"/>
            </a:spcAft>
            <a:buChar char="••"/>
          </a:pPr>
          <a:r>
            <a:rPr lang="en-US" sz="1700" kern="1200" dirty="0" smtClean="0"/>
            <a:t>Verilerin toplanması</a:t>
          </a:r>
        </a:p>
        <a:p>
          <a:pPr marL="171450" lvl="1" indent="-171450" algn="l" defTabSz="755650">
            <a:lnSpc>
              <a:spcPct val="90000"/>
            </a:lnSpc>
            <a:spcBef>
              <a:spcPct val="0"/>
            </a:spcBef>
            <a:spcAft>
              <a:spcPct val="15000"/>
            </a:spcAft>
            <a:buChar char="••"/>
          </a:pPr>
          <a:r>
            <a:rPr lang="en-US" sz="1700" kern="1200" dirty="0" smtClean="0"/>
            <a:t>Değerlendirme yöntemleri</a:t>
          </a:r>
        </a:p>
        <a:p>
          <a:pPr marL="171450" lvl="1" indent="-171450" algn="l" defTabSz="755650">
            <a:lnSpc>
              <a:spcPct val="90000"/>
            </a:lnSpc>
            <a:spcBef>
              <a:spcPct val="0"/>
            </a:spcBef>
            <a:spcAft>
              <a:spcPct val="15000"/>
            </a:spcAft>
            <a:buChar char="••"/>
          </a:pPr>
          <a:r>
            <a:rPr lang="en-US" sz="1700" kern="1200" dirty="0" smtClean="0"/>
            <a:t>Risk analizi</a:t>
          </a:r>
        </a:p>
        <a:p>
          <a:pPr marL="171450" lvl="1" indent="-171450" algn="l" defTabSz="755650">
            <a:lnSpc>
              <a:spcPct val="90000"/>
            </a:lnSpc>
            <a:spcBef>
              <a:spcPct val="0"/>
            </a:spcBef>
            <a:spcAft>
              <a:spcPct val="15000"/>
            </a:spcAft>
            <a:buChar char="••"/>
          </a:pPr>
          <a:r>
            <a:rPr lang="tr-TR" sz="1700" kern="1200" dirty="0" smtClean="0"/>
            <a:t>Kurullara başvuru yapılması</a:t>
          </a:r>
          <a:endParaRPr lang="en-US" sz="1700" kern="1200" dirty="0" smtClean="0"/>
        </a:p>
        <a:p>
          <a:pPr marL="171450" lvl="1" indent="-171450" algn="l" defTabSz="755650">
            <a:lnSpc>
              <a:spcPct val="90000"/>
            </a:lnSpc>
            <a:spcBef>
              <a:spcPct val="0"/>
            </a:spcBef>
            <a:spcAft>
              <a:spcPct val="15000"/>
            </a:spcAft>
            <a:buChar char="••"/>
          </a:pPr>
          <a:endParaRPr lang="en-US" sz="1700" kern="1200" dirty="0" smtClean="0"/>
        </a:p>
      </dsp:txBody>
      <dsp:txXfrm>
        <a:off x="0" y="655068"/>
        <a:ext cx="2783278" cy="256657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8884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158155" cy="522776"/>
      </dsp:txXfrm>
    </dsp:sp>
    <dsp:sp modelId="{92F1D55A-908E-47A9-A979-97CA3F17799D}">
      <dsp:nvSpPr>
        <dsp:cNvPr id="0" name=""/>
        <dsp:cNvSpPr/>
      </dsp:nvSpPr>
      <dsp:spPr>
        <a:xfrm>
          <a:off x="28198" y="522608"/>
          <a:ext cx="128884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457506" y="0"/>
          <a:ext cx="1288849"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457506" y="0"/>
        <a:ext cx="1158155" cy="522776"/>
      </dsp:txXfrm>
    </dsp:sp>
    <dsp:sp modelId="{863C5C5A-6FED-48E5-ADC0-68CF07368C39}">
      <dsp:nvSpPr>
        <dsp:cNvPr id="0" name=""/>
        <dsp:cNvSpPr/>
      </dsp:nvSpPr>
      <dsp:spPr>
        <a:xfrm>
          <a:off x="1471078" y="522776"/>
          <a:ext cx="128884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930494" y="0"/>
          <a:ext cx="128884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930494" y="0"/>
        <a:ext cx="1158155" cy="522776"/>
      </dsp:txXfrm>
    </dsp:sp>
    <dsp:sp modelId="{646F145F-F1A7-44D8-BB63-F6CAEBF8BF3E}">
      <dsp:nvSpPr>
        <dsp:cNvPr id="0" name=""/>
        <dsp:cNvSpPr/>
      </dsp:nvSpPr>
      <dsp:spPr>
        <a:xfrm>
          <a:off x="2940367" y="522776"/>
          <a:ext cx="128884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399783" y="0"/>
          <a:ext cx="128884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399783" y="0"/>
        <a:ext cx="1158155" cy="522776"/>
      </dsp:txXfrm>
    </dsp:sp>
    <dsp:sp modelId="{CB93CD10-AB49-4273-86BB-B87C9A3A152F}">
      <dsp:nvSpPr>
        <dsp:cNvPr id="0" name=""/>
        <dsp:cNvSpPr/>
      </dsp:nvSpPr>
      <dsp:spPr>
        <a:xfrm>
          <a:off x="4414733" y="522776"/>
          <a:ext cx="128884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869071" y="0"/>
          <a:ext cx="128884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869071" y="0"/>
        <a:ext cx="1158155" cy="522776"/>
      </dsp:txXfrm>
    </dsp:sp>
    <dsp:sp modelId="{7B3CCDF1-2361-4909-B2D0-C8B89B8200FD}">
      <dsp:nvSpPr>
        <dsp:cNvPr id="0" name=""/>
        <dsp:cNvSpPr/>
      </dsp:nvSpPr>
      <dsp:spPr>
        <a:xfrm>
          <a:off x="5884022" y="522776"/>
          <a:ext cx="128884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76811-2338-4705-9665-197897BA2D48}">
      <dsp:nvSpPr>
        <dsp:cNvPr id="0" name=""/>
        <dsp:cNvSpPr/>
      </dsp:nvSpPr>
      <dsp:spPr>
        <a:xfrm>
          <a:off x="0" y="54748"/>
          <a:ext cx="2882705" cy="6048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tr-TR" sz="2100" kern="1200" dirty="0" smtClean="0"/>
            <a:t>Çıktılar</a:t>
          </a:r>
          <a:endParaRPr lang="en-US" sz="2100" kern="1200" dirty="0"/>
        </a:p>
      </dsp:txBody>
      <dsp:txXfrm>
        <a:off x="0" y="54748"/>
        <a:ext cx="2882705" cy="604800"/>
      </dsp:txXfrm>
    </dsp:sp>
    <dsp:sp modelId="{35767259-8857-417F-AA1B-F5BD90F6AD6D}">
      <dsp:nvSpPr>
        <dsp:cNvPr id="0" name=""/>
        <dsp:cNvSpPr/>
      </dsp:nvSpPr>
      <dsp:spPr>
        <a:xfrm>
          <a:off x="0" y="659548"/>
          <a:ext cx="2882705" cy="25363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err="1" smtClean="0"/>
            <a:t>Etik</a:t>
          </a:r>
          <a:r>
            <a:rPr lang="en-US" sz="2100" kern="1200" dirty="0" smtClean="0"/>
            <a:t> </a:t>
          </a:r>
          <a:r>
            <a:rPr lang="en-US" sz="2100" kern="1200" dirty="0" err="1" smtClean="0"/>
            <a:t>kurul</a:t>
          </a:r>
          <a:r>
            <a:rPr lang="en-US" sz="2100" kern="1200" dirty="0" smtClean="0"/>
            <a:t> </a:t>
          </a:r>
          <a:r>
            <a:rPr lang="en-US" sz="2100" kern="1200" dirty="0" err="1" smtClean="0"/>
            <a:t>başvurusu</a:t>
          </a:r>
          <a:endParaRPr lang="en-US" sz="2100" kern="1200" dirty="0"/>
        </a:p>
        <a:p>
          <a:pPr marL="228600" lvl="1" indent="-228600" algn="l" defTabSz="933450">
            <a:lnSpc>
              <a:spcPct val="90000"/>
            </a:lnSpc>
            <a:spcBef>
              <a:spcPct val="0"/>
            </a:spcBef>
            <a:spcAft>
              <a:spcPct val="15000"/>
            </a:spcAft>
            <a:buChar char="••"/>
          </a:pPr>
          <a:r>
            <a:rPr lang="en-US" sz="2100" kern="1200" dirty="0" smtClean="0"/>
            <a:t>İş paketleri görevlendirmeleri</a:t>
          </a:r>
        </a:p>
        <a:p>
          <a:pPr marL="228600" lvl="1" indent="-228600" algn="l" defTabSz="933450">
            <a:lnSpc>
              <a:spcPct val="90000"/>
            </a:lnSpc>
            <a:spcBef>
              <a:spcPct val="0"/>
            </a:spcBef>
            <a:spcAft>
              <a:spcPct val="15000"/>
            </a:spcAft>
            <a:buChar char="••"/>
          </a:pPr>
          <a:r>
            <a:rPr lang="en-US" sz="2100" kern="1200" dirty="0" smtClean="0"/>
            <a:t>Elektronik ortamda duyurulması</a:t>
          </a:r>
        </a:p>
        <a:p>
          <a:pPr marL="228600" lvl="1" indent="-228600" algn="l" defTabSz="933450">
            <a:lnSpc>
              <a:spcPct val="90000"/>
            </a:lnSpc>
            <a:spcBef>
              <a:spcPct val="0"/>
            </a:spcBef>
            <a:spcAft>
              <a:spcPct val="15000"/>
            </a:spcAft>
            <a:buChar char="••"/>
          </a:pPr>
          <a:r>
            <a:rPr lang="en-US" sz="2100" kern="1200" dirty="0" smtClean="0"/>
            <a:t>Risk analizi raporu</a:t>
          </a:r>
        </a:p>
        <a:p>
          <a:pPr marL="228600" lvl="1" indent="-228600" algn="l" defTabSz="933450">
            <a:lnSpc>
              <a:spcPct val="90000"/>
            </a:lnSpc>
            <a:spcBef>
              <a:spcPct val="0"/>
            </a:spcBef>
            <a:spcAft>
              <a:spcPct val="15000"/>
            </a:spcAft>
            <a:buChar char="••"/>
          </a:pPr>
          <a:endParaRPr lang="en-US" sz="2100" kern="1200" dirty="0" smtClean="0"/>
        </a:p>
      </dsp:txBody>
      <dsp:txXfrm>
        <a:off x="0" y="659548"/>
        <a:ext cx="2882705" cy="253638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19568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064988" cy="522776"/>
      </dsp:txXfrm>
    </dsp:sp>
    <dsp:sp modelId="{92F1D55A-908E-47A9-A979-97CA3F17799D}">
      <dsp:nvSpPr>
        <dsp:cNvPr id="0" name=""/>
        <dsp:cNvSpPr/>
      </dsp:nvSpPr>
      <dsp:spPr>
        <a:xfrm>
          <a:off x="26160" y="522608"/>
          <a:ext cx="119568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52148" y="0"/>
          <a:ext cx="119568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52148" y="0"/>
        <a:ext cx="1064988" cy="522776"/>
      </dsp:txXfrm>
    </dsp:sp>
    <dsp:sp modelId="{863C5C5A-6FED-48E5-ADC0-68CF07368C39}">
      <dsp:nvSpPr>
        <dsp:cNvPr id="0" name=""/>
        <dsp:cNvSpPr/>
      </dsp:nvSpPr>
      <dsp:spPr>
        <a:xfrm>
          <a:off x="1364739" y="522776"/>
          <a:ext cx="119568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718658" y="0"/>
          <a:ext cx="1195682"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2718658" y="0"/>
        <a:ext cx="1064988" cy="522776"/>
      </dsp:txXfrm>
    </dsp:sp>
    <dsp:sp modelId="{646F145F-F1A7-44D8-BB63-F6CAEBF8BF3E}">
      <dsp:nvSpPr>
        <dsp:cNvPr id="0" name=""/>
        <dsp:cNvSpPr/>
      </dsp:nvSpPr>
      <dsp:spPr>
        <a:xfrm>
          <a:off x="2727817" y="522776"/>
          <a:ext cx="119568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081737" y="0"/>
          <a:ext cx="119568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081737" y="0"/>
        <a:ext cx="1064988" cy="522776"/>
      </dsp:txXfrm>
    </dsp:sp>
    <dsp:sp modelId="{CB93CD10-AB49-4273-86BB-B87C9A3A152F}">
      <dsp:nvSpPr>
        <dsp:cNvPr id="0" name=""/>
        <dsp:cNvSpPr/>
      </dsp:nvSpPr>
      <dsp:spPr>
        <a:xfrm>
          <a:off x="4095607" y="522776"/>
          <a:ext cx="119568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444815" y="0"/>
          <a:ext cx="119568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444815" y="0"/>
        <a:ext cx="1064988" cy="522776"/>
      </dsp:txXfrm>
    </dsp:sp>
    <dsp:sp modelId="{7B3CCDF1-2361-4909-B2D0-C8B89B8200FD}">
      <dsp:nvSpPr>
        <dsp:cNvPr id="0" name=""/>
        <dsp:cNvSpPr/>
      </dsp:nvSpPr>
      <dsp:spPr>
        <a:xfrm>
          <a:off x="5458685" y="522776"/>
          <a:ext cx="119568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969310"/>
          <a:ext cx="1842954" cy="536906"/>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tr-TR" sz="1500" kern="1200" dirty="0" smtClean="0"/>
            <a:t>Girdiler</a:t>
          </a:r>
          <a:endParaRPr lang="en-US" sz="1500" kern="1200" dirty="0"/>
        </a:p>
      </dsp:txBody>
      <dsp:txXfrm>
        <a:off x="0" y="969310"/>
        <a:ext cx="1842954" cy="536906"/>
      </dsp:txXfrm>
    </dsp:sp>
    <dsp:sp modelId="{47F94B1E-8172-4A69-B3A4-FDBCD8F9B436}">
      <dsp:nvSpPr>
        <dsp:cNvPr id="0" name=""/>
        <dsp:cNvSpPr/>
      </dsp:nvSpPr>
      <dsp:spPr>
        <a:xfrm>
          <a:off x="1890" y="1485969"/>
          <a:ext cx="1842954" cy="13304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Etik kurul Onayı</a:t>
          </a:r>
          <a:endParaRPr lang="en-US" sz="1500" kern="1200" dirty="0"/>
        </a:p>
        <a:p>
          <a:pPr marL="114300" lvl="1" indent="-114300" algn="l" defTabSz="666750">
            <a:lnSpc>
              <a:spcPct val="90000"/>
            </a:lnSpc>
            <a:spcBef>
              <a:spcPct val="0"/>
            </a:spcBef>
            <a:spcAft>
              <a:spcPct val="15000"/>
            </a:spcAft>
            <a:buChar char="••"/>
          </a:pPr>
          <a:r>
            <a:rPr lang="tr-TR" sz="1500" kern="1200" dirty="0" smtClean="0"/>
            <a:t>Proje Başvuru</a:t>
          </a:r>
          <a:endParaRPr lang="en-US" sz="1500" kern="1200" dirty="0"/>
        </a:p>
        <a:p>
          <a:pPr marL="114300" lvl="1" indent="-114300" algn="l" defTabSz="666750">
            <a:lnSpc>
              <a:spcPct val="90000"/>
            </a:lnSpc>
            <a:spcBef>
              <a:spcPct val="0"/>
            </a:spcBef>
            <a:spcAft>
              <a:spcPct val="15000"/>
            </a:spcAft>
            <a:buChar char="••"/>
          </a:pPr>
          <a:endParaRPr lang="en-US" sz="1500" kern="1200" dirty="0"/>
        </a:p>
      </dsp:txBody>
      <dsp:txXfrm>
        <a:off x="1890" y="1485969"/>
        <a:ext cx="1842954" cy="1330467"/>
      </dsp:txXfrm>
    </dsp:sp>
    <dsp:sp modelId="{7B8ECE76-F053-4347-8D51-BC786470DFE4}">
      <dsp:nvSpPr>
        <dsp:cNvPr id="0" name=""/>
        <dsp:cNvSpPr/>
      </dsp:nvSpPr>
      <dsp:spPr>
        <a:xfrm>
          <a:off x="2102858" y="949063"/>
          <a:ext cx="1842954" cy="536906"/>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tr-TR" sz="1500" kern="1200" dirty="0" smtClean="0"/>
            <a:t>Faaliyetler, Araçlar ve teknikler</a:t>
          </a:r>
          <a:endParaRPr lang="en-US" sz="1500" kern="1200" dirty="0"/>
        </a:p>
      </dsp:txBody>
      <dsp:txXfrm>
        <a:off x="2102858" y="949063"/>
        <a:ext cx="1842954" cy="536906"/>
      </dsp:txXfrm>
    </dsp:sp>
    <dsp:sp modelId="{A9AFB589-4F47-4C1B-AC2C-B16DD0F91756}">
      <dsp:nvSpPr>
        <dsp:cNvPr id="0" name=""/>
        <dsp:cNvSpPr/>
      </dsp:nvSpPr>
      <dsp:spPr>
        <a:xfrm>
          <a:off x="2102858" y="1485969"/>
          <a:ext cx="1842954" cy="13304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Zaman yönetimi</a:t>
          </a:r>
          <a:endParaRPr lang="en-US" sz="1500" kern="1200" dirty="0"/>
        </a:p>
        <a:p>
          <a:pPr marL="114300" lvl="1" indent="-114300" algn="l" defTabSz="666750">
            <a:lnSpc>
              <a:spcPct val="90000"/>
            </a:lnSpc>
            <a:spcBef>
              <a:spcPct val="0"/>
            </a:spcBef>
            <a:spcAft>
              <a:spcPct val="15000"/>
            </a:spcAft>
            <a:buChar char="••"/>
          </a:pPr>
          <a:r>
            <a:rPr lang="tr-TR" sz="1500" kern="1200" dirty="0" smtClean="0"/>
            <a:t>İçeriklerin planlandığı gibi uygulanması</a:t>
          </a:r>
          <a:endParaRPr lang="en-US" sz="1500" kern="1200" dirty="0"/>
        </a:p>
        <a:p>
          <a:pPr marL="114300" lvl="1" indent="-114300" algn="l" defTabSz="666750">
            <a:lnSpc>
              <a:spcPct val="90000"/>
            </a:lnSpc>
            <a:spcBef>
              <a:spcPct val="0"/>
            </a:spcBef>
            <a:spcAft>
              <a:spcPct val="15000"/>
            </a:spcAft>
            <a:buChar char="••"/>
          </a:pPr>
          <a:endParaRPr lang="en-US" sz="1500" kern="1200" dirty="0"/>
        </a:p>
      </dsp:txBody>
      <dsp:txXfrm>
        <a:off x="2102858" y="1485969"/>
        <a:ext cx="1842954" cy="1330467"/>
      </dsp:txXfrm>
    </dsp:sp>
    <dsp:sp modelId="{47076811-2338-4705-9665-197897BA2D48}">
      <dsp:nvSpPr>
        <dsp:cNvPr id="0" name=""/>
        <dsp:cNvSpPr/>
      </dsp:nvSpPr>
      <dsp:spPr>
        <a:xfrm>
          <a:off x="4203827" y="949063"/>
          <a:ext cx="1842954" cy="536906"/>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tr-TR" sz="1500" kern="1200" dirty="0" smtClean="0"/>
            <a:t>Çıktılar</a:t>
          </a:r>
          <a:endParaRPr lang="en-US" sz="1500" kern="1200" dirty="0"/>
        </a:p>
      </dsp:txBody>
      <dsp:txXfrm>
        <a:off x="4203827" y="949063"/>
        <a:ext cx="1842954" cy="536906"/>
      </dsp:txXfrm>
    </dsp:sp>
    <dsp:sp modelId="{35767259-8857-417F-AA1B-F5BD90F6AD6D}">
      <dsp:nvSpPr>
        <dsp:cNvPr id="0" name=""/>
        <dsp:cNvSpPr/>
      </dsp:nvSpPr>
      <dsp:spPr>
        <a:xfrm>
          <a:off x="4203827" y="1485969"/>
          <a:ext cx="1842954" cy="133046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tr-TR" sz="1500" kern="1200" dirty="0" smtClean="0"/>
            <a:t>Projeye başlanması</a:t>
          </a:r>
          <a:endParaRPr lang="en-US" sz="1500" kern="1200" dirty="0"/>
        </a:p>
      </dsp:txBody>
      <dsp:txXfrm>
        <a:off x="4203827" y="1485969"/>
        <a:ext cx="1842954" cy="13304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400863" cy="697034"/>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26605" cy="697034"/>
      </dsp:txXfrm>
    </dsp:sp>
    <dsp:sp modelId="{92F1D55A-908E-47A9-A979-97CA3F17799D}">
      <dsp:nvSpPr>
        <dsp:cNvPr id="0" name=""/>
        <dsp:cNvSpPr/>
      </dsp:nvSpPr>
      <dsp:spPr>
        <a:xfrm>
          <a:off x="30649" y="696866"/>
          <a:ext cx="140086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84178" y="0"/>
          <a:ext cx="1400863" cy="697034"/>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84178" y="0"/>
        <a:ext cx="1226605" cy="697034"/>
      </dsp:txXfrm>
    </dsp:sp>
    <dsp:sp modelId="{863C5C5A-6FED-48E5-ADC0-68CF07368C39}">
      <dsp:nvSpPr>
        <dsp:cNvPr id="0" name=""/>
        <dsp:cNvSpPr/>
      </dsp:nvSpPr>
      <dsp:spPr>
        <a:xfrm>
          <a:off x="1584178" y="697034"/>
          <a:ext cx="140086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185184" y="0"/>
          <a:ext cx="1400863" cy="697034"/>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3185184" y="0"/>
        <a:ext cx="1226605" cy="697034"/>
      </dsp:txXfrm>
    </dsp:sp>
    <dsp:sp modelId="{646F145F-F1A7-44D8-BB63-F6CAEBF8BF3E}">
      <dsp:nvSpPr>
        <dsp:cNvPr id="0" name=""/>
        <dsp:cNvSpPr/>
      </dsp:nvSpPr>
      <dsp:spPr>
        <a:xfrm>
          <a:off x="3195914" y="697034"/>
          <a:ext cx="140086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782168" y="0"/>
          <a:ext cx="1400863" cy="697034"/>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782168" y="0"/>
        <a:ext cx="1226605" cy="697034"/>
      </dsp:txXfrm>
    </dsp:sp>
    <dsp:sp modelId="{CB93CD10-AB49-4273-86BB-B87C9A3A152F}">
      <dsp:nvSpPr>
        <dsp:cNvPr id="0" name=""/>
        <dsp:cNvSpPr/>
      </dsp:nvSpPr>
      <dsp:spPr>
        <a:xfrm>
          <a:off x="4798418" y="697034"/>
          <a:ext cx="140086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379153" y="0"/>
          <a:ext cx="1400863" cy="697034"/>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379153" y="0"/>
        <a:ext cx="1226605" cy="697034"/>
      </dsp:txXfrm>
    </dsp:sp>
    <dsp:sp modelId="{7B3CCDF1-2361-4909-B2D0-C8B89B8200FD}">
      <dsp:nvSpPr>
        <dsp:cNvPr id="0" name=""/>
        <dsp:cNvSpPr/>
      </dsp:nvSpPr>
      <dsp:spPr>
        <a:xfrm>
          <a:off x="6395403" y="697034"/>
          <a:ext cx="140086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4738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116694" cy="522776"/>
      </dsp:txXfrm>
    </dsp:sp>
    <dsp:sp modelId="{92F1D55A-908E-47A9-A979-97CA3F17799D}">
      <dsp:nvSpPr>
        <dsp:cNvPr id="0" name=""/>
        <dsp:cNvSpPr/>
      </dsp:nvSpPr>
      <dsp:spPr>
        <a:xfrm>
          <a:off x="27291" y="522608"/>
          <a:ext cx="124738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410619" y="0"/>
          <a:ext cx="124738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410619" y="0"/>
        <a:ext cx="1116694" cy="522776"/>
      </dsp:txXfrm>
    </dsp:sp>
    <dsp:sp modelId="{863C5C5A-6FED-48E5-ADC0-68CF07368C39}">
      <dsp:nvSpPr>
        <dsp:cNvPr id="0" name=""/>
        <dsp:cNvSpPr/>
      </dsp:nvSpPr>
      <dsp:spPr>
        <a:xfrm>
          <a:off x="1423754" y="522776"/>
          <a:ext cx="124738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836222" y="0"/>
          <a:ext cx="1247388"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2836222" y="0"/>
        <a:ext cx="1116694" cy="522776"/>
      </dsp:txXfrm>
    </dsp:sp>
    <dsp:sp modelId="{646F145F-F1A7-44D8-BB63-F6CAEBF8BF3E}">
      <dsp:nvSpPr>
        <dsp:cNvPr id="0" name=""/>
        <dsp:cNvSpPr/>
      </dsp:nvSpPr>
      <dsp:spPr>
        <a:xfrm>
          <a:off x="2845777" y="522776"/>
          <a:ext cx="124738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258244" y="0"/>
          <a:ext cx="124738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258244" y="0"/>
        <a:ext cx="1116694" cy="522776"/>
      </dsp:txXfrm>
    </dsp:sp>
    <dsp:sp modelId="{CB93CD10-AB49-4273-86BB-B87C9A3A152F}">
      <dsp:nvSpPr>
        <dsp:cNvPr id="0" name=""/>
        <dsp:cNvSpPr/>
      </dsp:nvSpPr>
      <dsp:spPr>
        <a:xfrm>
          <a:off x="4272714" y="522776"/>
          <a:ext cx="124738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680267" y="0"/>
          <a:ext cx="1247388"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680267" y="0"/>
        <a:ext cx="1116694" cy="522776"/>
      </dsp:txXfrm>
    </dsp:sp>
    <dsp:sp modelId="{7B3CCDF1-2361-4909-B2D0-C8B89B8200FD}">
      <dsp:nvSpPr>
        <dsp:cNvPr id="0" name=""/>
        <dsp:cNvSpPr/>
      </dsp:nvSpPr>
      <dsp:spPr>
        <a:xfrm>
          <a:off x="5694736" y="522776"/>
          <a:ext cx="1247388"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24601"/>
          <a:ext cx="2470897" cy="9216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tr-TR" sz="3200" kern="1200" dirty="0" smtClean="0"/>
            <a:t>Girdiler</a:t>
          </a:r>
          <a:endParaRPr lang="en-US" sz="3200" kern="1200" dirty="0"/>
        </a:p>
      </dsp:txBody>
      <dsp:txXfrm>
        <a:off x="0" y="24601"/>
        <a:ext cx="2470897" cy="921600"/>
      </dsp:txXfrm>
    </dsp:sp>
    <dsp:sp modelId="{47F94B1E-8172-4A69-B3A4-FDBCD8F9B436}">
      <dsp:nvSpPr>
        <dsp:cNvPr id="0" name=""/>
        <dsp:cNvSpPr/>
      </dsp:nvSpPr>
      <dsp:spPr>
        <a:xfrm>
          <a:off x="0" y="938110"/>
          <a:ext cx="2470897" cy="28108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90000"/>
            </a:lnSpc>
            <a:spcBef>
              <a:spcPct val="0"/>
            </a:spcBef>
            <a:spcAft>
              <a:spcPct val="15000"/>
            </a:spcAft>
            <a:buChar char="••"/>
          </a:pPr>
          <a:r>
            <a:rPr lang="en-US" sz="3200" kern="1200" dirty="0" err="1" smtClean="0"/>
            <a:t>Etik</a:t>
          </a:r>
          <a:r>
            <a:rPr lang="en-US" sz="3200" kern="1200" dirty="0" smtClean="0"/>
            <a:t> </a:t>
          </a:r>
          <a:r>
            <a:rPr lang="en-US" sz="3200" kern="1200" dirty="0" err="1" smtClean="0"/>
            <a:t>kurul</a:t>
          </a:r>
          <a:r>
            <a:rPr lang="en-US" sz="3200" kern="1200" dirty="0" smtClean="0"/>
            <a:t> </a:t>
          </a:r>
          <a:r>
            <a:rPr lang="en-US" sz="3200" kern="1200" dirty="0" err="1" smtClean="0"/>
            <a:t>Onayı</a:t>
          </a:r>
          <a:endParaRPr lang="en-US" sz="3200" kern="1200" dirty="0"/>
        </a:p>
        <a:p>
          <a:pPr marL="285750" lvl="1" indent="-285750" algn="l" defTabSz="1422400">
            <a:lnSpc>
              <a:spcPct val="90000"/>
            </a:lnSpc>
            <a:spcBef>
              <a:spcPct val="0"/>
            </a:spcBef>
            <a:spcAft>
              <a:spcPct val="15000"/>
            </a:spcAft>
            <a:buChar char="••"/>
          </a:pPr>
          <a:r>
            <a:rPr lang="en-US" sz="3200" kern="1200" dirty="0" smtClean="0"/>
            <a:t>Proje Başvuru</a:t>
          </a:r>
        </a:p>
        <a:p>
          <a:pPr marL="285750" lvl="1" indent="-285750" algn="l" defTabSz="1422400">
            <a:lnSpc>
              <a:spcPct val="90000"/>
            </a:lnSpc>
            <a:spcBef>
              <a:spcPct val="0"/>
            </a:spcBef>
            <a:spcAft>
              <a:spcPct val="15000"/>
            </a:spcAft>
            <a:buChar char="••"/>
          </a:pPr>
          <a:endParaRPr lang="en-US" sz="3200" kern="1200" dirty="0" smtClean="0"/>
        </a:p>
      </dsp:txBody>
      <dsp:txXfrm>
        <a:off x="0" y="938110"/>
        <a:ext cx="2470897" cy="281088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9136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160666" cy="522776"/>
      </dsp:txXfrm>
    </dsp:sp>
    <dsp:sp modelId="{92F1D55A-908E-47A9-A979-97CA3F17799D}">
      <dsp:nvSpPr>
        <dsp:cNvPr id="0" name=""/>
        <dsp:cNvSpPr/>
      </dsp:nvSpPr>
      <dsp:spPr>
        <a:xfrm>
          <a:off x="28253" y="522608"/>
          <a:ext cx="129136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460346" y="0"/>
          <a:ext cx="129136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460346" y="0"/>
        <a:ext cx="1160666" cy="522776"/>
      </dsp:txXfrm>
    </dsp:sp>
    <dsp:sp modelId="{863C5C5A-6FED-48E5-ADC0-68CF07368C39}">
      <dsp:nvSpPr>
        <dsp:cNvPr id="0" name=""/>
        <dsp:cNvSpPr/>
      </dsp:nvSpPr>
      <dsp:spPr>
        <a:xfrm>
          <a:off x="1473944" y="522776"/>
          <a:ext cx="129136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923806" y="0"/>
          <a:ext cx="1291360"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2923806" y="0"/>
        <a:ext cx="1160666" cy="522776"/>
      </dsp:txXfrm>
    </dsp:sp>
    <dsp:sp modelId="{646F145F-F1A7-44D8-BB63-F6CAEBF8BF3E}">
      <dsp:nvSpPr>
        <dsp:cNvPr id="0" name=""/>
        <dsp:cNvSpPr/>
      </dsp:nvSpPr>
      <dsp:spPr>
        <a:xfrm>
          <a:off x="2946095" y="522776"/>
          <a:ext cx="129136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408354" y="0"/>
          <a:ext cx="129136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408354" y="0"/>
        <a:ext cx="1160666" cy="522776"/>
      </dsp:txXfrm>
    </dsp:sp>
    <dsp:sp modelId="{CB93CD10-AB49-4273-86BB-B87C9A3A152F}">
      <dsp:nvSpPr>
        <dsp:cNvPr id="0" name=""/>
        <dsp:cNvSpPr/>
      </dsp:nvSpPr>
      <dsp:spPr>
        <a:xfrm>
          <a:off x="4423334" y="522776"/>
          <a:ext cx="129136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880505" y="0"/>
          <a:ext cx="129136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880505" y="0"/>
        <a:ext cx="1160666" cy="522776"/>
      </dsp:txXfrm>
    </dsp:sp>
    <dsp:sp modelId="{7B3CCDF1-2361-4909-B2D0-C8B89B8200FD}">
      <dsp:nvSpPr>
        <dsp:cNvPr id="0" name=""/>
        <dsp:cNvSpPr/>
      </dsp:nvSpPr>
      <dsp:spPr>
        <a:xfrm>
          <a:off x="5895485" y="522776"/>
          <a:ext cx="129136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ECE76-F053-4347-8D51-BC786470DFE4}">
      <dsp:nvSpPr>
        <dsp:cNvPr id="0" name=""/>
        <dsp:cNvSpPr/>
      </dsp:nvSpPr>
      <dsp:spPr>
        <a:xfrm>
          <a:off x="0" y="131116"/>
          <a:ext cx="2970112" cy="895516"/>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tr-TR" sz="2500" kern="1200" dirty="0" smtClean="0"/>
            <a:t>Faaliyetler, Araçlar ve teknikler</a:t>
          </a:r>
          <a:endParaRPr lang="en-US" sz="2500" kern="1200" dirty="0"/>
        </a:p>
      </dsp:txBody>
      <dsp:txXfrm>
        <a:off x="0" y="131116"/>
        <a:ext cx="2970112" cy="895516"/>
      </dsp:txXfrm>
    </dsp:sp>
    <dsp:sp modelId="{A9AFB589-4F47-4C1B-AC2C-B16DD0F91756}">
      <dsp:nvSpPr>
        <dsp:cNvPr id="0" name=""/>
        <dsp:cNvSpPr/>
      </dsp:nvSpPr>
      <dsp:spPr>
        <a:xfrm>
          <a:off x="0" y="1026633"/>
          <a:ext cx="2970112" cy="26077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err="1" smtClean="0"/>
            <a:t>Zaman</a:t>
          </a:r>
          <a:r>
            <a:rPr lang="en-US" sz="2500" kern="1200" dirty="0" smtClean="0"/>
            <a:t> </a:t>
          </a:r>
          <a:r>
            <a:rPr lang="en-US" sz="2500" kern="1200" dirty="0" err="1" smtClean="0"/>
            <a:t>yönetimi</a:t>
          </a:r>
          <a:endParaRPr lang="en-US" sz="2500" kern="1200" dirty="0"/>
        </a:p>
        <a:p>
          <a:pPr marL="228600" lvl="1" indent="-228600" algn="l" defTabSz="1111250">
            <a:lnSpc>
              <a:spcPct val="90000"/>
            </a:lnSpc>
            <a:spcBef>
              <a:spcPct val="0"/>
            </a:spcBef>
            <a:spcAft>
              <a:spcPct val="15000"/>
            </a:spcAft>
            <a:buChar char="••"/>
          </a:pPr>
          <a:r>
            <a:rPr lang="en-US" sz="2500" kern="1200" dirty="0" smtClean="0"/>
            <a:t>İçeriklerin planlandığı gibi uygulanması</a:t>
          </a:r>
        </a:p>
        <a:p>
          <a:pPr marL="228600" lvl="1" indent="-228600" algn="l" defTabSz="1111250">
            <a:lnSpc>
              <a:spcPct val="90000"/>
            </a:lnSpc>
            <a:spcBef>
              <a:spcPct val="0"/>
            </a:spcBef>
            <a:spcAft>
              <a:spcPct val="15000"/>
            </a:spcAft>
            <a:buChar char="••"/>
          </a:pPr>
          <a:endParaRPr lang="en-US" sz="2500" kern="1200" dirty="0" smtClean="0"/>
        </a:p>
        <a:p>
          <a:pPr marL="228600" lvl="1" indent="-228600" algn="l" defTabSz="1111250">
            <a:lnSpc>
              <a:spcPct val="90000"/>
            </a:lnSpc>
            <a:spcBef>
              <a:spcPct val="0"/>
            </a:spcBef>
            <a:spcAft>
              <a:spcPct val="15000"/>
            </a:spcAft>
            <a:buChar char="••"/>
          </a:pPr>
          <a:endParaRPr lang="en-US" sz="2500" kern="1200" dirty="0"/>
        </a:p>
      </dsp:txBody>
      <dsp:txXfrm>
        <a:off x="0" y="1026633"/>
        <a:ext cx="2970112" cy="260775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381844"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51150" cy="522776"/>
      </dsp:txXfrm>
    </dsp:sp>
    <dsp:sp modelId="{92F1D55A-908E-47A9-A979-97CA3F17799D}">
      <dsp:nvSpPr>
        <dsp:cNvPr id="0" name=""/>
        <dsp:cNvSpPr/>
      </dsp:nvSpPr>
      <dsp:spPr>
        <a:xfrm>
          <a:off x="30233" y="522608"/>
          <a:ext cx="1381844"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62671" y="0"/>
          <a:ext cx="1381844"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62671" y="0"/>
        <a:ext cx="1251150" cy="522776"/>
      </dsp:txXfrm>
    </dsp:sp>
    <dsp:sp modelId="{863C5C5A-6FED-48E5-ADC0-68CF07368C39}">
      <dsp:nvSpPr>
        <dsp:cNvPr id="0" name=""/>
        <dsp:cNvSpPr/>
      </dsp:nvSpPr>
      <dsp:spPr>
        <a:xfrm>
          <a:off x="1577221" y="522776"/>
          <a:ext cx="1381844"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141939" y="0"/>
          <a:ext cx="1381844"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141939" y="0"/>
        <a:ext cx="1251150" cy="522776"/>
      </dsp:txXfrm>
    </dsp:sp>
    <dsp:sp modelId="{646F145F-F1A7-44D8-BB63-F6CAEBF8BF3E}">
      <dsp:nvSpPr>
        <dsp:cNvPr id="0" name=""/>
        <dsp:cNvSpPr/>
      </dsp:nvSpPr>
      <dsp:spPr>
        <a:xfrm>
          <a:off x="3152524" y="522776"/>
          <a:ext cx="1381844"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717242" y="0"/>
          <a:ext cx="1381844"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717242" y="0"/>
        <a:ext cx="1251150" cy="522776"/>
      </dsp:txXfrm>
    </dsp:sp>
    <dsp:sp modelId="{CB93CD10-AB49-4273-86BB-B87C9A3A152F}">
      <dsp:nvSpPr>
        <dsp:cNvPr id="0" name=""/>
        <dsp:cNvSpPr/>
      </dsp:nvSpPr>
      <dsp:spPr>
        <a:xfrm>
          <a:off x="4733272" y="522776"/>
          <a:ext cx="1381844"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292545" y="0"/>
          <a:ext cx="1381844"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292545" y="0"/>
        <a:ext cx="1251150" cy="522776"/>
      </dsp:txXfrm>
    </dsp:sp>
    <dsp:sp modelId="{7B3CCDF1-2361-4909-B2D0-C8B89B8200FD}">
      <dsp:nvSpPr>
        <dsp:cNvPr id="0" name=""/>
        <dsp:cNvSpPr/>
      </dsp:nvSpPr>
      <dsp:spPr>
        <a:xfrm>
          <a:off x="6308574" y="522776"/>
          <a:ext cx="1381844"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76811-2338-4705-9665-197897BA2D48}">
      <dsp:nvSpPr>
        <dsp:cNvPr id="0" name=""/>
        <dsp:cNvSpPr/>
      </dsp:nvSpPr>
      <dsp:spPr>
        <a:xfrm>
          <a:off x="0" y="802187"/>
          <a:ext cx="2161337" cy="7200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tr-TR" sz="2500" kern="1200" dirty="0" smtClean="0"/>
            <a:t>Çıktılar</a:t>
          </a:r>
          <a:endParaRPr lang="en-US" sz="2500" kern="1200" dirty="0"/>
        </a:p>
      </dsp:txBody>
      <dsp:txXfrm>
        <a:off x="0" y="802187"/>
        <a:ext cx="2161337" cy="720000"/>
      </dsp:txXfrm>
    </dsp:sp>
    <dsp:sp modelId="{35767259-8857-417F-AA1B-F5BD90F6AD6D}">
      <dsp:nvSpPr>
        <dsp:cNvPr id="0" name=""/>
        <dsp:cNvSpPr/>
      </dsp:nvSpPr>
      <dsp:spPr>
        <a:xfrm>
          <a:off x="0" y="1522187"/>
          <a:ext cx="2161337" cy="14411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err="1" smtClean="0"/>
            <a:t>Projeye</a:t>
          </a:r>
          <a:r>
            <a:rPr lang="en-US" sz="2500" kern="1200" dirty="0" smtClean="0"/>
            <a:t> </a:t>
          </a:r>
          <a:r>
            <a:rPr lang="en-US" sz="2500" kern="1200" dirty="0" err="1" smtClean="0"/>
            <a:t>başlanması</a:t>
          </a:r>
          <a:r>
            <a:rPr lang="en-US" sz="2500" kern="1200" dirty="0" smtClean="0"/>
            <a:t> </a:t>
          </a:r>
          <a:endParaRPr lang="en-US" sz="2500" kern="1200" dirty="0"/>
        </a:p>
        <a:p>
          <a:pPr marL="228600" lvl="1" indent="-228600" algn="l" defTabSz="1111250">
            <a:lnSpc>
              <a:spcPct val="90000"/>
            </a:lnSpc>
            <a:spcBef>
              <a:spcPct val="0"/>
            </a:spcBef>
            <a:spcAft>
              <a:spcPct val="15000"/>
            </a:spcAft>
            <a:buChar char="••"/>
          </a:pPr>
          <a:endParaRPr lang="en-US" sz="2500" kern="1200" dirty="0" smtClean="0"/>
        </a:p>
      </dsp:txBody>
      <dsp:txXfrm>
        <a:off x="0" y="1522187"/>
        <a:ext cx="2161337" cy="1441125"/>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052062" cy="522776"/>
      </dsp:txXfrm>
    </dsp:sp>
    <dsp:sp modelId="{92F1D55A-908E-47A9-A979-97CA3F17799D}">
      <dsp:nvSpPr>
        <dsp:cNvPr id="0" name=""/>
        <dsp:cNvSpPr/>
      </dsp:nvSpPr>
      <dsp:spPr>
        <a:xfrm>
          <a:off x="25877" y="522608"/>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37530"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37530" y="0"/>
        <a:ext cx="1052062" cy="522776"/>
      </dsp:txXfrm>
    </dsp:sp>
    <dsp:sp modelId="{863C5C5A-6FED-48E5-ADC0-68CF07368C39}">
      <dsp:nvSpPr>
        <dsp:cNvPr id="0" name=""/>
        <dsp:cNvSpPr/>
      </dsp:nvSpPr>
      <dsp:spPr>
        <a:xfrm>
          <a:off x="1349985"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689267"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2689267" y="0"/>
        <a:ext cx="1052062" cy="522776"/>
      </dsp:txXfrm>
    </dsp:sp>
    <dsp:sp modelId="{646F145F-F1A7-44D8-BB63-F6CAEBF8BF3E}">
      <dsp:nvSpPr>
        <dsp:cNvPr id="0" name=""/>
        <dsp:cNvSpPr/>
      </dsp:nvSpPr>
      <dsp:spPr>
        <a:xfrm>
          <a:off x="2698327"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037610" y="0"/>
          <a:ext cx="1182756"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037610" y="0"/>
        <a:ext cx="1052062" cy="522776"/>
      </dsp:txXfrm>
    </dsp:sp>
    <dsp:sp modelId="{CB93CD10-AB49-4273-86BB-B87C9A3A152F}">
      <dsp:nvSpPr>
        <dsp:cNvPr id="0" name=""/>
        <dsp:cNvSpPr/>
      </dsp:nvSpPr>
      <dsp:spPr>
        <a:xfrm>
          <a:off x="4051330"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385952" y="0"/>
          <a:ext cx="118275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385952" y="0"/>
        <a:ext cx="1052062" cy="522776"/>
      </dsp:txXfrm>
    </dsp:sp>
    <dsp:sp modelId="{7B3CCDF1-2361-4909-B2D0-C8B89B8200FD}">
      <dsp:nvSpPr>
        <dsp:cNvPr id="0" name=""/>
        <dsp:cNvSpPr/>
      </dsp:nvSpPr>
      <dsp:spPr>
        <a:xfrm>
          <a:off x="5399672" y="522776"/>
          <a:ext cx="118275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362763"/>
          <a:ext cx="1842954" cy="395621"/>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tr-TR" sz="1100" kern="1200" dirty="0" smtClean="0"/>
            <a:t>Girdiler</a:t>
          </a:r>
          <a:endParaRPr lang="en-US" sz="1100" kern="1200" dirty="0"/>
        </a:p>
      </dsp:txBody>
      <dsp:txXfrm>
        <a:off x="0" y="362763"/>
        <a:ext cx="1842954" cy="395621"/>
      </dsp:txXfrm>
    </dsp:sp>
    <dsp:sp modelId="{47F94B1E-8172-4A69-B3A4-FDBCD8F9B436}">
      <dsp:nvSpPr>
        <dsp:cNvPr id="0" name=""/>
        <dsp:cNvSpPr/>
      </dsp:nvSpPr>
      <dsp:spPr>
        <a:xfrm>
          <a:off x="1890" y="743466"/>
          <a:ext cx="1842954" cy="177100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tr-TR" sz="1100" kern="1200" dirty="0" smtClean="0"/>
            <a:t>Süreç hedefleri</a:t>
          </a:r>
          <a:endParaRPr lang="en-US" sz="1100" kern="1200" dirty="0"/>
        </a:p>
        <a:p>
          <a:pPr marL="57150" lvl="1" indent="-57150" algn="l" defTabSz="488950">
            <a:lnSpc>
              <a:spcPct val="90000"/>
            </a:lnSpc>
            <a:spcBef>
              <a:spcPct val="0"/>
            </a:spcBef>
            <a:spcAft>
              <a:spcPct val="15000"/>
            </a:spcAft>
            <a:buChar char="••"/>
          </a:pPr>
          <a:r>
            <a:rPr lang="tr-TR" sz="1100" kern="1200" dirty="0" smtClean="0"/>
            <a:t>Kalite hedefleri</a:t>
          </a:r>
          <a:endParaRPr lang="en-US" sz="1100" kern="1200" dirty="0"/>
        </a:p>
        <a:p>
          <a:pPr marL="57150" lvl="1" indent="-57150" algn="l" defTabSz="488950">
            <a:lnSpc>
              <a:spcPct val="90000"/>
            </a:lnSpc>
            <a:spcBef>
              <a:spcPct val="0"/>
            </a:spcBef>
            <a:spcAft>
              <a:spcPct val="15000"/>
            </a:spcAft>
            <a:buChar char="••"/>
          </a:pPr>
          <a:r>
            <a:rPr lang="tr-TR" sz="1100" kern="1200" dirty="0" smtClean="0"/>
            <a:t>Dokümanlar (Formlar)</a:t>
          </a:r>
          <a:endParaRPr lang="en-US" sz="1100" kern="1200" dirty="0"/>
        </a:p>
        <a:p>
          <a:pPr marL="57150" lvl="1" indent="-57150" algn="l" defTabSz="488950">
            <a:lnSpc>
              <a:spcPct val="90000"/>
            </a:lnSpc>
            <a:spcBef>
              <a:spcPct val="0"/>
            </a:spcBef>
            <a:spcAft>
              <a:spcPct val="15000"/>
            </a:spcAft>
            <a:buChar char="••"/>
          </a:pPr>
          <a:r>
            <a:rPr lang="tr-TR" sz="1100" kern="1200" dirty="0" smtClean="0"/>
            <a:t>Veriler</a:t>
          </a:r>
          <a:endParaRPr lang="en-US" sz="1100" kern="1200" dirty="0"/>
        </a:p>
      </dsp:txBody>
      <dsp:txXfrm>
        <a:off x="1890" y="743466"/>
        <a:ext cx="1842954" cy="1771007"/>
      </dsp:txXfrm>
    </dsp:sp>
    <dsp:sp modelId="{7B8ECE76-F053-4347-8D51-BC786470DFE4}">
      <dsp:nvSpPr>
        <dsp:cNvPr id="0" name=""/>
        <dsp:cNvSpPr/>
      </dsp:nvSpPr>
      <dsp:spPr>
        <a:xfrm>
          <a:off x="2102858" y="347844"/>
          <a:ext cx="1842954" cy="395621"/>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tr-TR" sz="1100" kern="1200" dirty="0" smtClean="0"/>
            <a:t>Faaliyetler, Araçlar ve teknikler</a:t>
          </a:r>
          <a:endParaRPr lang="en-US" sz="1100" kern="1200" dirty="0"/>
        </a:p>
      </dsp:txBody>
      <dsp:txXfrm>
        <a:off x="2102858" y="347844"/>
        <a:ext cx="1842954" cy="395621"/>
      </dsp:txXfrm>
    </dsp:sp>
    <dsp:sp modelId="{A9AFB589-4F47-4C1B-AC2C-B16DD0F91756}">
      <dsp:nvSpPr>
        <dsp:cNvPr id="0" name=""/>
        <dsp:cNvSpPr/>
      </dsp:nvSpPr>
      <dsp:spPr>
        <a:xfrm>
          <a:off x="2102858" y="743466"/>
          <a:ext cx="1842954" cy="177100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tr-TR" sz="1100" kern="1200" dirty="0" smtClean="0"/>
            <a:t>Periyodik değerlendirmeler</a:t>
          </a:r>
          <a:endParaRPr lang="en-US" sz="1100" kern="1200" dirty="0"/>
        </a:p>
        <a:p>
          <a:pPr marL="57150" lvl="1" indent="-57150" algn="l" defTabSz="488950">
            <a:lnSpc>
              <a:spcPct val="90000"/>
            </a:lnSpc>
            <a:spcBef>
              <a:spcPct val="0"/>
            </a:spcBef>
            <a:spcAft>
              <a:spcPct val="15000"/>
            </a:spcAft>
            <a:buChar char="••"/>
          </a:pPr>
          <a:r>
            <a:rPr lang="tr-TR" sz="1100" kern="1200" dirty="0" smtClean="0"/>
            <a:t>Gözlem/gözetim</a:t>
          </a:r>
          <a:endParaRPr lang="en-US" sz="1100" kern="1200" dirty="0"/>
        </a:p>
        <a:p>
          <a:pPr marL="57150" lvl="1" indent="-57150" algn="l" defTabSz="488950">
            <a:lnSpc>
              <a:spcPct val="90000"/>
            </a:lnSpc>
            <a:spcBef>
              <a:spcPct val="0"/>
            </a:spcBef>
            <a:spcAft>
              <a:spcPct val="15000"/>
            </a:spcAft>
            <a:buChar char="••"/>
          </a:pPr>
          <a:r>
            <a:rPr lang="tr-TR" sz="1100" kern="1200" dirty="0" smtClean="0"/>
            <a:t>Şikayetler</a:t>
          </a:r>
          <a:endParaRPr lang="en-US" sz="1100" kern="1200" dirty="0"/>
        </a:p>
        <a:p>
          <a:pPr marL="57150" lvl="1" indent="-57150" algn="l" defTabSz="488950">
            <a:lnSpc>
              <a:spcPct val="90000"/>
            </a:lnSpc>
            <a:spcBef>
              <a:spcPct val="0"/>
            </a:spcBef>
            <a:spcAft>
              <a:spcPct val="15000"/>
            </a:spcAft>
            <a:buChar char="••"/>
          </a:pPr>
          <a:r>
            <a:rPr lang="tr-TR" sz="1100" kern="1200" dirty="0" smtClean="0"/>
            <a:t>Öneriler</a:t>
          </a:r>
          <a:endParaRPr lang="en-US" sz="1100" kern="1200" dirty="0"/>
        </a:p>
        <a:p>
          <a:pPr marL="57150" lvl="1" indent="-57150" algn="l" defTabSz="488950">
            <a:lnSpc>
              <a:spcPct val="90000"/>
            </a:lnSpc>
            <a:spcBef>
              <a:spcPct val="0"/>
            </a:spcBef>
            <a:spcAft>
              <a:spcPct val="15000"/>
            </a:spcAft>
            <a:buChar char="••"/>
          </a:pPr>
          <a:r>
            <a:rPr lang="tr-TR" sz="1100" kern="1200" dirty="0" smtClean="0"/>
            <a:t>Uygunsuzluklar</a:t>
          </a:r>
          <a:endParaRPr lang="en-US" sz="1100" kern="1200" dirty="0"/>
        </a:p>
      </dsp:txBody>
      <dsp:txXfrm>
        <a:off x="2102858" y="743466"/>
        <a:ext cx="1842954" cy="1771007"/>
      </dsp:txXfrm>
    </dsp:sp>
    <dsp:sp modelId="{47076811-2338-4705-9665-197897BA2D48}">
      <dsp:nvSpPr>
        <dsp:cNvPr id="0" name=""/>
        <dsp:cNvSpPr/>
      </dsp:nvSpPr>
      <dsp:spPr>
        <a:xfrm>
          <a:off x="4203827" y="347844"/>
          <a:ext cx="1842954" cy="395621"/>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44704" rIns="78232" bIns="44704" numCol="1" spcCol="1270" anchor="ctr" anchorCtr="0">
          <a:noAutofit/>
        </a:bodyPr>
        <a:lstStyle/>
        <a:p>
          <a:pPr lvl="0" algn="ctr" defTabSz="488950">
            <a:lnSpc>
              <a:spcPct val="90000"/>
            </a:lnSpc>
            <a:spcBef>
              <a:spcPct val="0"/>
            </a:spcBef>
            <a:spcAft>
              <a:spcPct val="35000"/>
            </a:spcAft>
          </a:pPr>
          <a:r>
            <a:rPr lang="tr-TR" sz="1100" kern="1200" dirty="0" smtClean="0"/>
            <a:t>Çıktılar</a:t>
          </a:r>
          <a:endParaRPr lang="en-US" sz="1100" kern="1200" dirty="0"/>
        </a:p>
      </dsp:txBody>
      <dsp:txXfrm>
        <a:off x="4203827" y="347844"/>
        <a:ext cx="1842954" cy="395621"/>
      </dsp:txXfrm>
    </dsp:sp>
    <dsp:sp modelId="{35767259-8857-417F-AA1B-F5BD90F6AD6D}">
      <dsp:nvSpPr>
        <dsp:cNvPr id="0" name=""/>
        <dsp:cNvSpPr/>
      </dsp:nvSpPr>
      <dsp:spPr>
        <a:xfrm>
          <a:off x="4203827" y="743466"/>
          <a:ext cx="1842954" cy="177100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674" tIns="58674" rIns="78232" bIns="88011" numCol="1" spcCol="1270" anchor="t" anchorCtr="0">
          <a:noAutofit/>
        </a:bodyPr>
        <a:lstStyle/>
        <a:p>
          <a:pPr marL="57150" lvl="1" indent="-57150" algn="l" defTabSz="488950">
            <a:lnSpc>
              <a:spcPct val="90000"/>
            </a:lnSpc>
            <a:spcBef>
              <a:spcPct val="0"/>
            </a:spcBef>
            <a:spcAft>
              <a:spcPct val="15000"/>
            </a:spcAft>
            <a:buChar char="••"/>
          </a:pPr>
          <a:r>
            <a:rPr lang="tr-TR" sz="1100" kern="1200" dirty="0" smtClean="0"/>
            <a:t>Periyodik değerlendirmelerin sonuçları</a:t>
          </a:r>
          <a:endParaRPr lang="en-US" sz="1100" kern="1200" dirty="0"/>
        </a:p>
        <a:p>
          <a:pPr marL="57150" lvl="1" indent="-57150" algn="l" defTabSz="488950">
            <a:lnSpc>
              <a:spcPct val="90000"/>
            </a:lnSpc>
            <a:spcBef>
              <a:spcPct val="0"/>
            </a:spcBef>
            <a:spcAft>
              <a:spcPct val="15000"/>
            </a:spcAft>
            <a:buChar char="••"/>
          </a:pPr>
          <a:r>
            <a:rPr lang="tr-TR" sz="1100" kern="1200" dirty="0" smtClean="0"/>
            <a:t>Gözlem/gözetim kayıtları</a:t>
          </a:r>
          <a:endParaRPr lang="en-US" sz="1100" kern="1200" dirty="0"/>
        </a:p>
        <a:p>
          <a:pPr marL="57150" lvl="1" indent="-57150" algn="l" defTabSz="488950">
            <a:lnSpc>
              <a:spcPct val="90000"/>
            </a:lnSpc>
            <a:spcBef>
              <a:spcPct val="0"/>
            </a:spcBef>
            <a:spcAft>
              <a:spcPct val="15000"/>
            </a:spcAft>
            <a:buChar char="••"/>
          </a:pPr>
          <a:r>
            <a:rPr lang="tr-TR" sz="1100" kern="1200" dirty="0" smtClean="0"/>
            <a:t>Şikayetlerin değerlendirme sonuçları</a:t>
          </a:r>
          <a:endParaRPr lang="en-US" sz="1100" kern="1200" dirty="0"/>
        </a:p>
        <a:p>
          <a:pPr marL="57150" lvl="1" indent="-57150" algn="l" defTabSz="488950">
            <a:lnSpc>
              <a:spcPct val="90000"/>
            </a:lnSpc>
            <a:spcBef>
              <a:spcPct val="0"/>
            </a:spcBef>
            <a:spcAft>
              <a:spcPct val="15000"/>
            </a:spcAft>
            <a:buChar char="••"/>
          </a:pPr>
          <a:r>
            <a:rPr lang="tr-TR" sz="1100" kern="1200" dirty="0" smtClean="0"/>
            <a:t>Önerilerin değerlendirilmesi sonuçları</a:t>
          </a:r>
          <a:endParaRPr lang="en-US" sz="1100" kern="1200" dirty="0"/>
        </a:p>
        <a:p>
          <a:pPr marL="57150" lvl="1" indent="-57150" algn="l" defTabSz="488950">
            <a:lnSpc>
              <a:spcPct val="90000"/>
            </a:lnSpc>
            <a:spcBef>
              <a:spcPct val="0"/>
            </a:spcBef>
            <a:spcAft>
              <a:spcPct val="15000"/>
            </a:spcAft>
            <a:buChar char="••"/>
          </a:pPr>
          <a:r>
            <a:rPr lang="tr-TR" sz="1100" kern="1200" dirty="0" smtClean="0"/>
            <a:t>Uygunsuzlukların değerlendirilmesi sonuçları</a:t>
          </a:r>
          <a:endParaRPr lang="en-US" sz="1100" kern="1200" dirty="0"/>
        </a:p>
      </dsp:txBody>
      <dsp:txXfrm>
        <a:off x="4203827" y="743466"/>
        <a:ext cx="1842954" cy="1771007"/>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34598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15292" cy="522776"/>
      </dsp:txXfrm>
    </dsp:sp>
    <dsp:sp modelId="{92F1D55A-908E-47A9-A979-97CA3F17799D}">
      <dsp:nvSpPr>
        <dsp:cNvPr id="0" name=""/>
        <dsp:cNvSpPr/>
      </dsp:nvSpPr>
      <dsp:spPr>
        <a:xfrm>
          <a:off x="29448" y="522608"/>
          <a:ext cx="134598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22120" y="0"/>
          <a:ext cx="134598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22120" y="0"/>
        <a:ext cx="1215292" cy="522776"/>
      </dsp:txXfrm>
    </dsp:sp>
    <dsp:sp modelId="{863C5C5A-6FED-48E5-ADC0-68CF07368C39}">
      <dsp:nvSpPr>
        <dsp:cNvPr id="0" name=""/>
        <dsp:cNvSpPr/>
      </dsp:nvSpPr>
      <dsp:spPr>
        <a:xfrm>
          <a:off x="1536293" y="522776"/>
          <a:ext cx="134598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060407" y="0"/>
          <a:ext cx="134598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060407" y="0"/>
        <a:ext cx="1215292" cy="522776"/>
      </dsp:txXfrm>
    </dsp:sp>
    <dsp:sp modelId="{646F145F-F1A7-44D8-BB63-F6CAEBF8BF3E}">
      <dsp:nvSpPr>
        <dsp:cNvPr id="0" name=""/>
        <dsp:cNvSpPr/>
      </dsp:nvSpPr>
      <dsp:spPr>
        <a:xfrm>
          <a:off x="3070717" y="522776"/>
          <a:ext cx="134598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594831" y="0"/>
          <a:ext cx="1345986"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594831" y="0"/>
        <a:ext cx="1215292" cy="522776"/>
      </dsp:txXfrm>
    </dsp:sp>
    <dsp:sp modelId="{CB93CD10-AB49-4273-86BB-B87C9A3A152F}">
      <dsp:nvSpPr>
        <dsp:cNvPr id="0" name=""/>
        <dsp:cNvSpPr/>
      </dsp:nvSpPr>
      <dsp:spPr>
        <a:xfrm>
          <a:off x="4610445" y="522776"/>
          <a:ext cx="134598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129255" y="0"/>
          <a:ext cx="1345986"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129255" y="0"/>
        <a:ext cx="1215292" cy="522776"/>
      </dsp:txXfrm>
    </dsp:sp>
    <dsp:sp modelId="{7B3CCDF1-2361-4909-B2D0-C8B89B8200FD}">
      <dsp:nvSpPr>
        <dsp:cNvPr id="0" name=""/>
        <dsp:cNvSpPr/>
      </dsp:nvSpPr>
      <dsp:spPr>
        <a:xfrm>
          <a:off x="6144869" y="522776"/>
          <a:ext cx="1345986"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27488"/>
          <a:ext cx="3048842" cy="6048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tr-TR" sz="2100" kern="1200" dirty="0" smtClean="0"/>
            <a:t>Girdiler</a:t>
          </a:r>
          <a:endParaRPr lang="en-US" sz="2100" kern="1200" dirty="0"/>
        </a:p>
      </dsp:txBody>
      <dsp:txXfrm>
        <a:off x="0" y="27488"/>
        <a:ext cx="3048842" cy="604800"/>
      </dsp:txXfrm>
    </dsp:sp>
    <dsp:sp modelId="{47F94B1E-8172-4A69-B3A4-FDBCD8F9B436}">
      <dsp:nvSpPr>
        <dsp:cNvPr id="0" name=""/>
        <dsp:cNvSpPr/>
      </dsp:nvSpPr>
      <dsp:spPr>
        <a:xfrm>
          <a:off x="0" y="609481"/>
          <a:ext cx="3048842" cy="224815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err="1" smtClean="0"/>
            <a:t>Süreç</a:t>
          </a:r>
          <a:r>
            <a:rPr lang="en-US" sz="2100" kern="1200" dirty="0" smtClean="0"/>
            <a:t> </a:t>
          </a:r>
          <a:r>
            <a:rPr lang="en-US" sz="2100" kern="1200" dirty="0" err="1" smtClean="0"/>
            <a:t>hedefleri</a:t>
          </a:r>
          <a:endParaRPr lang="en-US" sz="2100" kern="1200" dirty="0"/>
        </a:p>
        <a:p>
          <a:pPr marL="228600" lvl="1" indent="-228600" algn="l" defTabSz="933450">
            <a:lnSpc>
              <a:spcPct val="90000"/>
            </a:lnSpc>
            <a:spcBef>
              <a:spcPct val="0"/>
            </a:spcBef>
            <a:spcAft>
              <a:spcPct val="15000"/>
            </a:spcAft>
            <a:buChar char="••"/>
          </a:pPr>
          <a:r>
            <a:rPr lang="en-US" sz="2100" kern="1200" dirty="0" smtClean="0"/>
            <a:t>Kalite hedefleri</a:t>
          </a:r>
        </a:p>
        <a:p>
          <a:pPr marL="228600" lvl="1" indent="-228600" algn="l" defTabSz="933450">
            <a:lnSpc>
              <a:spcPct val="90000"/>
            </a:lnSpc>
            <a:spcBef>
              <a:spcPct val="0"/>
            </a:spcBef>
            <a:spcAft>
              <a:spcPct val="15000"/>
            </a:spcAft>
            <a:buChar char="••"/>
          </a:pPr>
          <a:r>
            <a:rPr lang="en-US" sz="2100" kern="1200" dirty="0" smtClean="0"/>
            <a:t>Dokümanlar (Formlar)</a:t>
          </a:r>
        </a:p>
        <a:p>
          <a:pPr marL="228600" lvl="1" indent="-228600" algn="l" defTabSz="933450">
            <a:lnSpc>
              <a:spcPct val="90000"/>
            </a:lnSpc>
            <a:spcBef>
              <a:spcPct val="0"/>
            </a:spcBef>
            <a:spcAft>
              <a:spcPct val="15000"/>
            </a:spcAft>
            <a:buChar char="••"/>
          </a:pPr>
          <a:r>
            <a:rPr lang="en-US" sz="2100" kern="1200" dirty="0" smtClean="0"/>
            <a:t>Veriler</a:t>
          </a:r>
        </a:p>
        <a:p>
          <a:pPr marL="228600" lvl="1" indent="-228600" algn="l" defTabSz="933450">
            <a:lnSpc>
              <a:spcPct val="90000"/>
            </a:lnSpc>
            <a:spcBef>
              <a:spcPct val="0"/>
            </a:spcBef>
            <a:spcAft>
              <a:spcPct val="15000"/>
            </a:spcAft>
            <a:buChar char="••"/>
          </a:pPr>
          <a:endParaRPr lang="en-US" sz="2100" kern="1200" dirty="0" smtClean="0"/>
        </a:p>
      </dsp:txBody>
      <dsp:txXfrm>
        <a:off x="0" y="609481"/>
        <a:ext cx="3048842" cy="22481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0"/>
          <a:ext cx="2457273" cy="649043"/>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t>Girdiler</a:t>
          </a:r>
          <a:endParaRPr lang="en-US" sz="1800" kern="1200" dirty="0"/>
        </a:p>
      </dsp:txBody>
      <dsp:txXfrm>
        <a:off x="0" y="0"/>
        <a:ext cx="2457273" cy="649043"/>
      </dsp:txXfrm>
    </dsp:sp>
    <dsp:sp modelId="{47F94B1E-8172-4A69-B3A4-FDBCD8F9B436}">
      <dsp:nvSpPr>
        <dsp:cNvPr id="0" name=""/>
        <dsp:cNvSpPr/>
      </dsp:nvSpPr>
      <dsp:spPr>
        <a:xfrm>
          <a:off x="2520" y="674220"/>
          <a:ext cx="2457273" cy="42492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t>Uzmanlık Tez Projesi</a:t>
          </a:r>
          <a:endParaRPr lang="en-US" sz="1800" kern="1200" dirty="0"/>
        </a:p>
        <a:p>
          <a:pPr marL="171450" lvl="1" indent="-171450" algn="l" defTabSz="800100">
            <a:lnSpc>
              <a:spcPct val="90000"/>
            </a:lnSpc>
            <a:spcBef>
              <a:spcPct val="0"/>
            </a:spcBef>
            <a:spcAft>
              <a:spcPct val="15000"/>
            </a:spcAft>
            <a:buChar char="••"/>
          </a:pPr>
          <a:r>
            <a:rPr lang="tr-TR" sz="1800" kern="1200" dirty="0" smtClean="0"/>
            <a:t>Doktora Tez Projesi</a:t>
          </a:r>
          <a:endParaRPr lang="en-US" sz="1800" kern="1200" dirty="0"/>
        </a:p>
        <a:p>
          <a:pPr marL="171450" lvl="1" indent="-171450" algn="l" defTabSz="800100">
            <a:lnSpc>
              <a:spcPct val="90000"/>
            </a:lnSpc>
            <a:spcBef>
              <a:spcPct val="0"/>
            </a:spcBef>
            <a:spcAft>
              <a:spcPct val="15000"/>
            </a:spcAft>
            <a:buChar char="••"/>
          </a:pPr>
          <a:r>
            <a:rPr lang="tr-TR" sz="1800" kern="1200" dirty="0" smtClean="0"/>
            <a:t>Yüksek Lisans Tez Projesi</a:t>
          </a:r>
          <a:endParaRPr lang="en-US" sz="1800" kern="1200" dirty="0"/>
        </a:p>
        <a:p>
          <a:pPr marL="171450" lvl="1" indent="-171450" algn="l" defTabSz="800100">
            <a:lnSpc>
              <a:spcPct val="90000"/>
            </a:lnSpc>
            <a:spcBef>
              <a:spcPct val="0"/>
            </a:spcBef>
            <a:spcAft>
              <a:spcPct val="15000"/>
            </a:spcAft>
            <a:buChar char="••"/>
          </a:pPr>
          <a:r>
            <a:rPr lang="tr-TR" sz="1800" kern="1200" dirty="0" err="1" smtClean="0"/>
            <a:t>Tübitak</a:t>
          </a:r>
          <a:r>
            <a:rPr lang="tr-TR" sz="1800" kern="1200" dirty="0" smtClean="0"/>
            <a:t> projeleri</a:t>
          </a:r>
          <a:endParaRPr lang="en-US" sz="1800" kern="1200" dirty="0"/>
        </a:p>
        <a:p>
          <a:pPr marL="171450" lvl="1" indent="-171450" algn="l" defTabSz="800100">
            <a:lnSpc>
              <a:spcPct val="90000"/>
            </a:lnSpc>
            <a:spcBef>
              <a:spcPct val="0"/>
            </a:spcBef>
            <a:spcAft>
              <a:spcPct val="15000"/>
            </a:spcAft>
            <a:buChar char="••"/>
          </a:pPr>
          <a:r>
            <a:rPr lang="tr-TR" sz="1800" kern="1200" dirty="0" smtClean="0"/>
            <a:t>Uluslararası </a:t>
          </a:r>
          <a:r>
            <a:rPr lang="tr-TR" sz="1800" kern="1200" dirty="0" err="1" smtClean="0"/>
            <a:t>İşbirlikli</a:t>
          </a:r>
          <a:r>
            <a:rPr lang="tr-TR" sz="1800" kern="1200" dirty="0" smtClean="0"/>
            <a:t> </a:t>
          </a:r>
          <a:r>
            <a:rPr lang="tr-TR" sz="1800" kern="1200" dirty="0" smtClean="0"/>
            <a:t>Projeler</a:t>
          </a: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endParaRPr lang="en-US" sz="1800" kern="1200" dirty="0"/>
        </a:p>
        <a:p>
          <a:pPr marL="171450" lvl="1" indent="-171450" algn="l" defTabSz="800100">
            <a:lnSpc>
              <a:spcPct val="90000"/>
            </a:lnSpc>
            <a:spcBef>
              <a:spcPct val="0"/>
            </a:spcBef>
            <a:spcAft>
              <a:spcPct val="15000"/>
            </a:spcAft>
            <a:buChar char="••"/>
          </a:pPr>
          <a:endParaRPr lang="en-US" sz="1800" kern="1200" dirty="0"/>
        </a:p>
      </dsp:txBody>
      <dsp:txXfrm>
        <a:off x="2520" y="674220"/>
        <a:ext cx="2457273" cy="4249260"/>
      </dsp:txXfrm>
    </dsp:sp>
    <dsp:sp modelId="{7B8ECE76-F053-4347-8D51-BC786470DFE4}">
      <dsp:nvSpPr>
        <dsp:cNvPr id="0" name=""/>
        <dsp:cNvSpPr/>
      </dsp:nvSpPr>
      <dsp:spPr>
        <a:xfrm>
          <a:off x="2803811" y="25177"/>
          <a:ext cx="2457273" cy="649043"/>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t>Faaliyetler, Araçlar ve teknikler</a:t>
          </a:r>
          <a:endParaRPr lang="en-US" sz="1800" kern="1200" dirty="0"/>
        </a:p>
      </dsp:txBody>
      <dsp:txXfrm>
        <a:off x="2803811" y="25177"/>
        <a:ext cx="2457273" cy="649043"/>
      </dsp:txXfrm>
    </dsp:sp>
    <dsp:sp modelId="{A9AFB589-4F47-4C1B-AC2C-B16DD0F91756}">
      <dsp:nvSpPr>
        <dsp:cNvPr id="0" name=""/>
        <dsp:cNvSpPr/>
      </dsp:nvSpPr>
      <dsp:spPr>
        <a:xfrm>
          <a:off x="2867848" y="635679"/>
          <a:ext cx="2457273" cy="42492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14300" marR="0" lvl="0" indent="-114300" algn="l" defTabSz="914400" eaLnBrk="1" fontAlgn="auto" latinLnBrk="0" hangingPunct="1">
            <a:lnSpc>
              <a:spcPct val="100000"/>
            </a:lnSpc>
            <a:spcBef>
              <a:spcPct val="0"/>
            </a:spcBef>
            <a:spcAft>
              <a:spcPts val="0"/>
            </a:spcAft>
            <a:buClrTx/>
            <a:buSzTx/>
            <a:buFontTx/>
            <a:buChar char="••"/>
            <a:tabLst/>
            <a:defRPr/>
          </a:pPr>
          <a:r>
            <a:rPr lang="tr-TR" sz="1800" kern="1200" dirty="0" smtClean="0"/>
            <a:t>İhtiyaç analizleri</a:t>
          </a:r>
          <a:endParaRPr lang="en-US" sz="1800" kern="1200" dirty="0"/>
        </a:p>
        <a:p>
          <a:pPr marL="114300" marR="0" lvl="0" indent="-114300" algn="l" defTabSz="914400" eaLnBrk="1" fontAlgn="auto" latinLnBrk="0" hangingPunct="1">
            <a:lnSpc>
              <a:spcPct val="100000"/>
            </a:lnSpc>
            <a:spcBef>
              <a:spcPct val="0"/>
            </a:spcBef>
            <a:spcAft>
              <a:spcPts val="0"/>
            </a:spcAft>
            <a:buClrTx/>
            <a:buSzTx/>
            <a:buFontTx/>
            <a:buChar char="••"/>
            <a:tabLst/>
            <a:defRPr/>
          </a:pPr>
          <a:r>
            <a:rPr lang="tr-TR" sz="1800" kern="1200" dirty="0" smtClean="0"/>
            <a:t>Ulusal ihtiyaç durumunun saptanması çalışmaları</a:t>
          </a:r>
          <a:endParaRPr lang="en-US" sz="1800" kern="1200" dirty="0"/>
        </a:p>
        <a:p>
          <a:pPr marL="171450" lvl="1" indent="-171450" algn="l" defTabSz="800100">
            <a:lnSpc>
              <a:spcPct val="90000"/>
            </a:lnSpc>
            <a:spcBef>
              <a:spcPct val="0"/>
            </a:spcBef>
            <a:spcAft>
              <a:spcPct val="15000"/>
            </a:spcAft>
            <a:buChar char="••"/>
          </a:pPr>
          <a:r>
            <a:rPr lang="tr-TR" sz="1800" kern="1200" dirty="0" smtClean="0"/>
            <a:t>Laboratuvar alt yapısı</a:t>
          </a:r>
          <a:endParaRPr lang="en-US" sz="1800" kern="1200" dirty="0"/>
        </a:p>
        <a:p>
          <a:pPr marL="171450" lvl="1" indent="-171450" algn="l" defTabSz="800100">
            <a:lnSpc>
              <a:spcPct val="90000"/>
            </a:lnSpc>
            <a:spcBef>
              <a:spcPct val="0"/>
            </a:spcBef>
            <a:spcAft>
              <a:spcPct val="15000"/>
            </a:spcAft>
            <a:buChar char="••"/>
          </a:pPr>
          <a:r>
            <a:rPr lang="tr-TR" sz="1800" kern="1200" dirty="0" smtClean="0"/>
            <a:t>Proje maliyetinin hesaplanması</a:t>
          </a:r>
          <a:endParaRPr lang="en-US" sz="1800" kern="1200" dirty="0"/>
        </a:p>
        <a:p>
          <a:pPr marL="171450" lvl="1" indent="-171450" algn="l" defTabSz="800100">
            <a:lnSpc>
              <a:spcPct val="90000"/>
            </a:lnSpc>
            <a:spcBef>
              <a:spcPct val="0"/>
            </a:spcBef>
            <a:spcAft>
              <a:spcPct val="15000"/>
            </a:spcAft>
            <a:buChar char="••"/>
          </a:pPr>
          <a:r>
            <a:rPr lang="tr-TR" sz="1800" kern="1200" dirty="0" smtClean="0"/>
            <a:t>Araştırma fonu sağlanması</a:t>
          </a:r>
          <a:endParaRPr lang="en-US" sz="1800" kern="1200" dirty="0"/>
        </a:p>
        <a:p>
          <a:pPr marL="171450" lvl="1" indent="-171450" algn="l" defTabSz="800100">
            <a:lnSpc>
              <a:spcPct val="90000"/>
            </a:lnSpc>
            <a:spcBef>
              <a:spcPct val="0"/>
            </a:spcBef>
            <a:spcAft>
              <a:spcPct val="15000"/>
            </a:spcAft>
            <a:buChar char="••"/>
          </a:pPr>
          <a:r>
            <a:rPr lang="tr-TR" sz="1800" kern="1200" dirty="0" smtClean="0"/>
            <a:t>Proje ekibinin saptanması</a:t>
          </a:r>
          <a:endParaRPr lang="en-US" sz="1800" kern="1200" dirty="0"/>
        </a:p>
      </dsp:txBody>
      <dsp:txXfrm>
        <a:off x="2867848" y="635679"/>
        <a:ext cx="2457273" cy="4249260"/>
      </dsp:txXfrm>
    </dsp:sp>
    <dsp:sp modelId="{47076811-2338-4705-9665-197897BA2D48}">
      <dsp:nvSpPr>
        <dsp:cNvPr id="0" name=""/>
        <dsp:cNvSpPr/>
      </dsp:nvSpPr>
      <dsp:spPr>
        <a:xfrm>
          <a:off x="5605102" y="25177"/>
          <a:ext cx="2457273" cy="649043"/>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kern="1200" dirty="0" smtClean="0"/>
            <a:t>Çıktılar</a:t>
          </a:r>
          <a:endParaRPr lang="en-US" sz="1800" kern="1200" dirty="0"/>
        </a:p>
      </dsp:txBody>
      <dsp:txXfrm>
        <a:off x="5605102" y="25177"/>
        <a:ext cx="2457273" cy="649043"/>
      </dsp:txXfrm>
    </dsp:sp>
    <dsp:sp modelId="{35767259-8857-417F-AA1B-F5BD90F6AD6D}">
      <dsp:nvSpPr>
        <dsp:cNvPr id="0" name=""/>
        <dsp:cNvSpPr/>
      </dsp:nvSpPr>
      <dsp:spPr>
        <a:xfrm>
          <a:off x="5605102" y="674220"/>
          <a:ext cx="2457273" cy="424926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69863" lvl="1" indent="-169863" algn="l" defTabSz="711200">
            <a:lnSpc>
              <a:spcPct val="90000"/>
            </a:lnSpc>
            <a:spcBef>
              <a:spcPct val="0"/>
            </a:spcBef>
            <a:spcAft>
              <a:spcPct val="15000"/>
            </a:spcAft>
            <a:buChar char="••"/>
          </a:pPr>
          <a:r>
            <a:rPr lang="tr-TR" sz="1800" kern="1200" dirty="0" smtClean="0"/>
            <a:t>Ulusal programlarla karşılaştırma sonuçları</a:t>
          </a:r>
          <a:endParaRPr lang="en-US" sz="1800" kern="1200" dirty="0"/>
        </a:p>
        <a:p>
          <a:pPr marL="169863" lvl="1" indent="-169863" algn="l" defTabSz="711200">
            <a:lnSpc>
              <a:spcPct val="90000"/>
            </a:lnSpc>
            <a:spcBef>
              <a:spcPct val="0"/>
            </a:spcBef>
            <a:spcAft>
              <a:spcPct val="15000"/>
            </a:spcAft>
            <a:buChar char="••"/>
          </a:pPr>
          <a:r>
            <a:rPr lang="tr-TR" sz="1800" kern="1200" dirty="0" smtClean="0"/>
            <a:t>Uluslararası programlarla karşılaştırma sonuçları</a:t>
          </a:r>
          <a:endParaRPr lang="en-US" sz="1800" kern="1200" dirty="0"/>
        </a:p>
        <a:p>
          <a:pPr marL="169863" lvl="1" indent="-169863" algn="l" defTabSz="711200">
            <a:lnSpc>
              <a:spcPct val="90000"/>
            </a:lnSpc>
            <a:spcBef>
              <a:spcPct val="0"/>
            </a:spcBef>
            <a:spcAft>
              <a:spcPct val="15000"/>
            </a:spcAft>
            <a:buChar char="••"/>
          </a:pPr>
          <a:r>
            <a:rPr lang="tr-TR" sz="1800" kern="1200" dirty="0" smtClean="0"/>
            <a:t>İhtiyaç analizleri sonuçları</a:t>
          </a:r>
          <a:endParaRPr lang="en-US" sz="1800" kern="1200" dirty="0"/>
        </a:p>
        <a:p>
          <a:pPr marL="169863" marR="0" lvl="1" indent="-169863" algn="l" defTabSz="711200" eaLnBrk="1" fontAlgn="auto" latinLnBrk="0" hangingPunct="1">
            <a:lnSpc>
              <a:spcPct val="90000"/>
            </a:lnSpc>
            <a:spcBef>
              <a:spcPct val="0"/>
            </a:spcBef>
            <a:spcAft>
              <a:spcPct val="15000"/>
            </a:spcAft>
            <a:buClrTx/>
            <a:buSzTx/>
            <a:buFontTx/>
            <a:buChar char="••"/>
            <a:tabLst/>
            <a:defRPr/>
          </a:pPr>
          <a:r>
            <a:rPr lang="tr-TR" sz="1800" kern="1200" dirty="0" smtClean="0"/>
            <a:t>Literatüre katkı</a:t>
          </a:r>
          <a:endParaRPr lang="en-US" sz="1800" kern="1200" dirty="0"/>
        </a:p>
        <a:p>
          <a:pPr marL="171450" lvl="1" indent="0" algn="l" defTabSz="711200">
            <a:lnSpc>
              <a:spcPct val="90000"/>
            </a:lnSpc>
            <a:spcBef>
              <a:spcPct val="0"/>
            </a:spcBef>
            <a:spcAft>
              <a:spcPct val="15000"/>
            </a:spcAft>
            <a:buChar char="••"/>
          </a:pPr>
          <a:endParaRPr lang="en-US" sz="1800" kern="1200" dirty="0"/>
        </a:p>
      </dsp:txBody>
      <dsp:txXfrm>
        <a:off x="5605102" y="674220"/>
        <a:ext cx="2457273" cy="4249260"/>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ECE76-F053-4347-8D51-BC786470DFE4}">
      <dsp:nvSpPr>
        <dsp:cNvPr id="0" name=""/>
        <dsp:cNvSpPr/>
      </dsp:nvSpPr>
      <dsp:spPr>
        <a:xfrm>
          <a:off x="0" y="73767"/>
          <a:ext cx="2655516" cy="614857"/>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tr-TR" sz="1700" kern="1200" dirty="0" smtClean="0"/>
            <a:t>Faaliyetler, Araçlar ve teknikler</a:t>
          </a:r>
          <a:endParaRPr lang="en-US" sz="1700" kern="1200" dirty="0"/>
        </a:p>
      </dsp:txBody>
      <dsp:txXfrm>
        <a:off x="0" y="73767"/>
        <a:ext cx="2655516" cy="614857"/>
      </dsp:txXfrm>
    </dsp:sp>
    <dsp:sp modelId="{A9AFB589-4F47-4C1B-AC2C-B16DD0F91756}">
      <dsp:nvSpPr>
        <dsp:cNvPr id="0" name=""/>
        <dsp:cNvSpPr/>
      </dsp:nvSpPr>
      <dsp:spPr>
        <a:xfrm>
          <a:off x="0" y="688625"/>
          <a:ext cx="2655516" cy="20999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err="1" smtClean="0"/>
            <a:t>Periyodik</a:t>
          </a:r>
          <a:r>
            <a:rPr lang="en-US" sz="1700" kern="1200" dirty="0" smtClean="0"/>
            <a:t> </a:t>
          </a:r>
          <a:r>
            <a:rPr lang="en-US" sz="1700" kern="1200" dirty="0" err="1" smtClean="0"/>
            <a:t>değerlendirmeler</a:t>
          </a:r>
          <a:endParaRPr lang="en-US" sz="1700" kern="1200" dirty="0"/>
        </a:p>
        <a:p>
          <a:pPr marL="171450" lvl="1" indent="-171450" algn="l" defTabSz="755650">
            <a:lnSpc>
              <a:spcPct val="90000"/>
            </a:lnSpc>
            <a:spcBef>
              <a:spcPct val="0"/>
            </a:spcBef>
            <a:spcAft>
              <a:spcPct val="15000"/>
            </a:spcAft>
            <a:buChar char="••"/>
          </a:pPr>
          <a:r>
            <a:rPr lang="en-US" sz="1700" kern="1200" dirty="0" smtClean="0"/>
            <a:t>Gözlem/gözetim</a:t>
          </a:r>
        </a:p>
        <a:p>
          <a:pPr marL="171450" lvl="1" indent="-171450" algn="l" defTabSz="755650">
            <a:lnSpc>
              <a:spcPct val="90000"/>
            </a:lnSpc>
            <a:spcBef>
              <a:spcPct val="0"/>
            </a:spcBef>
            <a:spcAft>
              <a:spcPct val="15000"/>
            </a:spcAft>
            <a:buChar char="••"/>
          </a:pPr>
          <a:r>
            <a:rPr lang="en-US" sz="1700" kern="1200" dirty="0" smtClean="0"/>
            <a:t>Şikayetler</a:t>
          </a:r>
        </a:p>
        <a:p>
          <a:pPr marL="171450" lvl="1" indent="-171450" algn="l" defTabSz="755650">
            <a:lnSpc>
              <a:spcPct val="90000"/>
            </a:lnSpc>
            <a:spcBef>
              <a:spcPct val="0"/>
            </a:spcBef>
            <a:spcAft>
              <a:spcPct val="15000"/>
            </a:spcAft>
            <a:buChar char="••"/>
          </a:pPr>
          <a:r>
            <a:rPr lang="en-US" sz="1700" kern="1200" dirty="0" smtClean="0"/>
            <a:t>Öneriler</a:t>
          </a:r>
        </a:p>
        <a:p>
          <a:pPr marL="171450" lvl="1" indent="-171450" algn="l" defTabSz="755650">
            <a:lnSpc>
              <a:spcPct val="90000"/>
            </a:lnSpc>
            <a:spcBef>
              <a:spcPct val="0"/>
            </a:spcBef>
            <a:spcAft>
              <a:spcPct val="15000"/>
            </a:spcAft>
            <a:buChar char="••"/>
          </a:pPr>
          <a:r>
            <a:rPr lang="en-US" sz="1700" kern="1200" dirty="0" smtClean="0"/>
            <a:t>Uygunsuzluklar</a:t>
          </a:r>
        </a:p>
        <a:p>
          <a:pPr marL="171450" lvl="1" indent="-171450" algn="l" defTabSz="755650">
            <a:lnSpc>
              <a:spcPct val="90000"/>
            </a:lnSpc>
            <a:spcBef>
              <a:spcPct val="0"/>
            </a:spcBef>
            <a:spcAft>
              <a:spcPct val="15000"/>
            </a:spcAft>
            <a:buChar char="••"/>
          </a:pPr>
          <a:endParaRPr lang="en-US" sz="1700" kern="1200" dirty="0" smtClean="0"/>
        </a:p>
      </dsp:txBody>
      <dsp:txXfrm>
        <a:off x="0" y="688625"/>
        <a:ext cx="2655516" cy="2099925"/>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33305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02365" cy="522776"/>
      </dsp:txXfrm>
    </dsp:sp>
    <dsp:sp modelId="{92F1D55A-908E-47A9-A979-97CA3F17799D}">
      <dsp:nvSpPr>
        <dsp:cNvPr id="0" name=""/>
        <dsp:cNvSpPr/>
      </dsp:nvSpPr>
      <dsp:spPr>
        <a:xfrm>
          <a:off x="29165" y="522608"/>
          <a:ext cx="133305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07502" y="0"/>
          <a:ext cx="133305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07502" y="0"/>
        <a:ext cx="1202365" cy="522776"/>
      </dsp:txXfrm>
    </dsp:sp>
    <dsp:sp modelId="{863C5C5A-6FED-48E5-ADC0-68CF07368C39}">
      <dsp:nvSpPr>
        <dsp:cNvPr id="0" name=""/>
        <dsp:cNvSpPr/>
      </dsp:nvSpPr>
      <dsp:spPr>
        <a:xfrm>
          <a:off x="1521539" y="522776"/>
          <a:ext cx="133305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031016" y="0"/>
          <a:ext cx="133305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031016" y="0"/>
        <a:ext cx="1202365" cy="522776"/>
      </dsp:txXfrm>
    </dsp:sp>
    <dsp:sp modelId="{646F145F-F1A7-44D8-BB63-F6CAEBF8BF3E}">
      <dsp:nvSpPr>
        <dsp:cNvPr id="0" name=""/>
        <dsp:cNvSpPr/>
      </dsp:nvSpPr>
      <dsp:spPr>
        <a:xfrm>
          <a:off x="3041227" y="522776"/>
          <a:ext cx="133305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550704" y="0"/>
          <a:ext cx="1333059"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550704" y="0"/>
        <a:ext cx="1202365" cy="522776"/>
      </dsp:txXfrm>
    </dsp:sp>
    <dsp:sp modelId="{CB93CD10-AB49-4273-86BB-B87C9A3A152F}">
      <dsp:nvSpPr>
        <dsp:cNvPr id="0" name=""/>
        <dsp:cNvSpPr/>
      </dsp:nvSpPr>
      <dsp:spPr>
        <a:xfrm>
          <a:off x="4566168" y="522776"/>
          <a:ext cx="133305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070393" y="0"/>
          <a:ext cx="133305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070393" y="0"/>
        <a:ext cx="1202365" cy="522776"/>
      </dsp:txXfrm>
    </dsp:sp>
    <dsp:sp modelId="{7B3CCDF1-2361-4909-B2D0-C8B89B8200FD}">
      <dsp:nvSpPr>
        <dsp:cNvPr id="0" name=""/>
        <dsp:cNvSpPr/>
      </dsp:nvSpPr>
      <dsp:spPr>
        <a:xfrm>
          <a:off x="6085856" y="522776"/>
          <a:ext cx="133305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76811-2338-4705-9665-197897BA2D48}">
      <dsp:nvSpPr>
        <dsp:cNvPr id="0" name=""/>
        <dsp:cNvSpPr/>
      </dsp:nvSpPr>
      <dsp:spPr>
        <a:xfrm>
          <a:off x="0" y="171338"/>
          <a:ext cx="2060484" cy="3456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lvl="0" algn="ctr" defTabSz="533400">
            <a:lnSpc>
              <a:spcPct val="90000"/>
            </a:lnSpc>
            <a:spcBef>
              <a:spcPct val="0"/>
            </a:spcBef>
            <a:spcAft>
              <a:spcPct val="35000"/>
            </a:spcAft>
          </a:pPr>
          <a:r>
            <a:rPr lang="tr-TR" sz="1200" kern="1200" dirty="0" smtClean="0"/>
            <a:t>Çıktılar</a:t>
          </a:r>
          <a:endParaRPr lang="en-US" sz="1200" kern="1200" dirty="0"/>
        </a:p>
      </dsp:txBody>
      <dsp:txXfrm>
        <a:off x="0" y="171338"/>
        <a:ext cx="2060484" cy="345600"/>
      </dsp:txXfrm>
    </dsp:sp>
    <dsp:sp modelId="{35767259-8857-417F-AA1B-F5BD90F6AD6D}">
      <dsp:nvSpPr>
        <dsp:cNvPr id="0" name=""/>
        <dsp:cNvSpPr/>
      </dsp:nvSpPr>
      <dsp:spPr>
        <a:xfrm>
          <a:off x="0" y="516938"/>
          <a:ext cx="2060484" cy="21740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smtClean="0"/>
            <a:t>Periyodik değerlendirmelerin sonuçları</a:t>
          </a:r>
          <a:endParaRPr lang="en-US" sz="1200" kern="1200" dirty="0"/>
        </a:p>
        <a:p>
          <a:pPr marL="114300" lvl="1" indent="-114300" algn="l" defTabSz="533400">
            <a:lnSpc>
              <a:spcPct val="90000"/>
            </a:lnSpc>
            <a:spcBef>
              <a:spcPct val="0"/>
            </a:spcBef>
            <a:spcAft>
              <a:spcPct val="15000"/>
            </a:spcAft>
            <a:buChar char="••"/>
          </a:pPr>
          <a:r>
            <a:rPr lang="en-US" sz="1200" kern="1200" dirty="0" smtClean="0"/>
            <a:t>Gözlem/gözetim kayıtları</a:t>
          </a:r>
        </a:p>
        <a:p>
          <a:pPr marL="114300" lvl="1" indent="-114300" algn="l" defTabSz="533400">
            <a:lnSpc>
              <a:spcPct val="90000"/>
            </a:lnSpc>
            <a:spcBef>
              <a:spcPct val="0"/>
            </a:spcBef>
            <a:spcAft>
              <a:spcPct val="15000"/>
            </a:spcAft>
            <a:buChar char="••"/>
          </a:pPr>
          <a:r>
            <a:rPr lang="en-US" sz="1200" kern="1200" dirty="0" smtClean="0"/>
            <a:t>Şikayetlerin değerlendirme sonuçları</a:t>
          </a:r>
        </a:p>
        <a:p>
          <a:pPr marL="114300" lvl="1" indent="-114300" algn="l" defTabSz="533400">
            <a:lnSpc>
              <a:spcPct val="90000"/>
            </a:lnSpc>
            <a:spcBef>
              <a:spcPct val="0"/>
            </a:spcBef>
            <a:spcAft>
              <a:spcPct val="15000"/>
            </a:spcAft>
            <a:buChar char="••"/>
          </a:pPr>
          <a:r>
            <a:rPr lang="en-US" sz="1200" kern="1200" dirty="0" smtClean="0"/>
            <a:t>Önerilerin değerlendirilmesi sonuçları</a:t>
          </a:r>
        </a:p>
        <a:p>
          <a:pPr marL="114300" lvl="1" indent="-114300" algn="l" defTabSz="533400">
            <a:lnSpc>
              <a:spcPct val="90000"/>
            </a:lnSpc>
            <a:spcBef>
              <a:spcPct val="0"/>
            </a:spcBef>
            <a:spcAft>
              <a:spcPct val="15000"/>
            </a:spcAft>
            <a:buChar char="••"/>
          </a:pPr>
          <a:r>
            <a:rPr lang="en-US" sz="1200" kern="1200" dirty="0" smtClean="0"/>
            <a:t>Uygunsuzlukların değerlendirilmesi sonuçları</a:t>
          </a:r>
        </a:p>
        <a:p>
          <a:pPr marL="114300" lvl="1" indent="-114300" algn="l" defTabSz="533400">
            <a:lnSpc>
              <a:spcPct val="90000"/>
            </a:lnSpc>
            <a:spcBef>
              <a:spcPct val="0"/>
            </a:spcBef>
            <a:spcAft>
              <a:spcPct val="15000"/>
            </a:spcAft>
            <a:buChar char="••"/>
          </a:pPr>
          <a:endParaRPr lang="en-US" sz="1200" kern="1200" dirty="0" smtClean="0"/>
        </a:p>
      </dsp:txBody>
      <dsp:txXfrm>
        <a:off x="0" y="516938"/>
        <a:ext cx="2060484" cy="2174040"/>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35891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28218" cy="522776"/>
      </dsp:txXfrm>
    </dsp:sp>
    <dsp:sp modelId="{92F1D55A-908E-47A9-A979-97CA3F17799D}">
      <dsp:nvSpPr>
        <dsp:cNvPr id="0" name=""/>
        <dsp:cNvSpPr/>
      </dsp:nvSpPr>
      <dsp:spPr>
        <a:xfrm>
          <a:off x="29731" y="522608"/>
          <a:ext cx="135891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36738" y="0"/>
          <a:ext cx="135891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36738" y="0"/>
        <a:ext cx="1228218" cy="522776"/>
      </dsp:txXfrm>
    </dsp:sp>
    <dsp:sp modelId="{863C5C5A-6FED-48E5-ADC0-68CF07368C39}">
      <dsp:nvSpPr>
        <dsp:cNvPr id="0" name=""/>
        <dsp:cNvSpPr/>
      </dsp:nvSpPr>
      <dsp:spPr>
        <a:xfrm>
          <a:off x="1551047" y="522776"/>
          <a:ext cx="135891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089798" y="0"/>
          <a:ext cx="135891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089798" y="0"/>
        <a:ext cx="1228218" cy="522776"/>
      </dsp:txXfrm>
    </dsp:sp>
    <dsp:sp modelId="{646F145F-F1A7-44D8-BB63-F6CAEBF8BF3E}">
      <dsp:nvSpPr>
        <dsp:cNvPr id="0" name=""/>
        <dsp:cNvSpPr/>
      </dsp:nvSpPr>
      <dsp:spPr>
        <a:xfrm>
          <a:off x="3100207" y="522776"/>
          <a:ext cx="135891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638958" y="0"/>
          <a:ext cx="1358912"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638958" y="0"/>
        <a:ext cx="1228218" cy="522776"/>
      </dsp:txXfrm>
    </dsp:sp>
    <dsp:sp modelId="{CB93CD10-AB49-4273-86BB-B87C9A3A152F}">
      <dsp:nvSpPr>
        <dsp:cNvPr id="0" name=""/>
        <dsp:cNvSpPr/>
      </dsp:nvSpPr>
      <dsp:spPr>
        <a:xfrm>
          <a:off x="4654721" y="522776"/>
          <a:ext cx="135891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188118" y="0"/>
          <a:ext cx="135891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188118" y="0"/>
        <a:ext cx="1228218" cy="522776"/>
      </dsp:txXfrm>
    </dsp:sp>
    <dsp:sp modelId="{7B3CCDF1-2361-4909-B2D0-C8B89B8200FD}">
      <dsp:nvSpPr>
        <dsp:cNvPr id="0" name=""/>
        <dsp:cNvSpPr/>
      </dsp:nvSpPr>
      <dsp:spPr>
        <a:xfrm>
          <a:off x="6203882" y="522776"/>
          <a:ext cx="135891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0860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077915" cy="522776"/>
      </dsp:txXfrm>
    </dsp:sp>
    <dsp:sp modelId="{92F1D55A-908E-47A9-A979-97CA3F17799D}">
      <dsp:nvSpPr>
        <dsp:cNvPr id="0" name=""/>
        <dsp:cNvSpPr/>
      </dsp:nvSpPr>
      <dsp:spPr>
        <a:xfrm>
          <a:off x="26442" y="522608"/>
          <a:ext cx="120860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66766" y="0"/>
          <a:ext cx="120860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66766" y="0"/>
        <a:ext cx="1077915" cy="522776"/>
      </dsp:txXfrm>
    </dsp:sp>
    <dsp:sp modelId="{863C5C5A-6FED-48E5-ADC0-68CF07368C39}">
      <dsp:nvSpPr>
        <dsp:cNvPr id="0" name=""/>
        <dsp:cNvSpPr/>
      </dsp:nvSpPr>
      <dsp:spPr>
        <a:xfrm>
          <a:off x="1379492" y="522776"/>
          <a:ext cx="120860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748049" y="0"/>
          <a:ext cx="120860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2748049" y="0"/>
        <a:ext cx="1077915" cy="522776"/>
      </dsp:txXfrm>
    </dsp:sp>
    <dsp:sp modelId="{646F145F-F1A7-44D8-BB63-F6CAEBF8BF3E}">
      <dsp:nvSpPr>
        <dsp:cNvPr id="0" name=""/>
        <dsp:cNvSpPr/>
      </dsp:nvSpPr>
      <dsp:spPr>
        <a:xfrm>
          <a:off x="2757307" y="522776"/>
          <a:ext cx="120860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125864" y="0"/>
          <a:ext cx="120860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125864" y="0"/>
        <a:ext cx="1077915" cy="522776"/>
      </dsp:txXfrm>
    </dsp:sp>
    <dsp:sp modelId="{CB93CD10-AB49-4273-86BB-B87C9A3A152F}">
      <dsp:nvSpPr>
        <dsp:cNvPr id="0" name=""/>
        <dsp:cNvSpPr/>
      </dsp:nvSpPr>
      <dsp:spPr>
        <a:xfrm>
          <a:off x="4139883" y="522776"/>
          <a:ext cx="120860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503678" y="0"/>
          <a:ext cx="1208609"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503678" y="0"/>
        <a:ext cx="1077915" cy="522776"/>
      </dsp:txXfrm>
    </dsp:sp>
    <dsp:sp modelId="{7B3CCDF1-2361-4909-B2D0-C8B89B8200FD}">
      <dsp:nvSpPr>
        <dsp:cNvPr id="0" name=""/>
        <dsp:cNvSpPr/>
      </dsp:nvSpPr>
      <dsp:spPr>
        <a:xfrm>
          <a:off x="5517698" y="522776"/>
          <a:ext cx="120860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73114"/>
          <a:ext cx="1842954" cy="465095"/>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tr-TR" sz="1300" kern="1200" dirty="0" smtClean="0"/>
            <a:t>Girdiler</a:t>
          </a:r>
          <a:endParaRPr lang="en-US" sz="1300" kern="1200" dirty="0"/>
        </a:p>
      </dsp:txBody>
      <dsp:txXfrm>
        <a:off x="0" y="73114"/>
        <a:ext cx="1842954" cy="465095"/>
      </dsp:txXfrm>
    </dsp:sp>
    <dsp:sp modelId="{47F94B1E-8172-4A69-B3A4-FDBCD8F9B436}">
      <dsp:nvSpPr>
        <dsp:cNvPr id="0" name=""/>
        <dsp:cNvSpPr/>
      </dsp:nvSpPr>
      <dsp:spPr>
        <a:xfrm>
          <a:off x="1890" y="520671"/>
          <a:ext cx="1842954" cy="22860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tr-TR" sz="1300" kern="1200" dirty="0" smtClean="0"/>
            <a:t>Kalite yönetim planı</a:t>
          </a:r>
          <a:endParaRPr lang="en-US" sz="1300" kern="1200" dirty="0"/>
        </a:p>
        <a:p>
          <a:pPr marL="114300" lvl="1" indent="-114300" algn="l" defTabSz="577850">
            <a:lnSpc>
              <a:spcPct val="90000"/>
            </a:lnSpc>
            <a:spcBef>
              <a:spcPct val="0"/>
            </a:spcBef>
            <a:spcAft>
              <a:spcPct val="15000"/>
            </a:spcAft>
            <a:buChar char="••"/>
          </a:pPr>
          <a:r>
            <a:rPr lang="tr-TR" sz="1300" kern="1200" dirty="0" smtClean="0"/>
            <a:t>Süreç iyileştirme planı</a:t>
          </a:r>
          <a:endParaRPr lang="en-US" sz="1300" kern="1200" dirty="0"/>
        </a:p>
        <a:p>
          <a:pPr marL="114300" lvl="1" indent="-114300" algn="l" defTabSz="577850">
            <a:lnSpc>
              <a:spcPct val="90000"/>
            </a:lnSpc>
            <a:spcBef>
              <a:spcPct val="0"/>
            </a:spcBef>
            <a:spcAft>
              <a:spcPct val="15000"/>
            </a:spcAft>
            <a:buChar char="••"/>
          </a:pPr>
          <a:r>
            <a:rPr lang="tr-TR" sz="1300" kern="1200" dirty="0" smtClean="0"/>
            <a:t>Kalite ölçüleri</a:t>
          </a:r>
          <a:endParaRPr lang="en-US" sz="1300" kern="1200" dirty="0"/>
        </a:p>
        <a:p>
          <a:pPr marL="114300" lvl="1" indent="-114300" algn="l" defTabSz="577850">
            <a:lnSpc>
              <a:spcPct val="90000"/>
            </a:lnSpc>
            <a:spcBef>
              <a:spcPct val="0"/>
            </a:spcBef>
            <a:spcAft>
              <a:spcPct val="15000"/>
            </a:spcAft>
            <a:buChar char="••"/>
          </a:pPr>
          <a:r>
            <a:rPr lang="tr-TR" sz="1300" kern="1200" dirty="0" smtClean="0"/>
            <a:t>Dokümantasyon</a:t>
          </a:r>
          <a:endParaRPr lang="en-US" sz="1300" kern="1200" dirty="0"/>
        </a:p>
        <a:p>
          <a:pPr marL="114300" lvl="1" indent="-114300" algn="l" defTabSz="577850">
            <a:lnSpc>
              <a:spcPct val="90000"/>
            </a:lnSpc>
            <a:spcBef>
              <a:spcPct val="0"/>
            </a:spcBef>
            <a:spcAft>
              <a:spcPct val="15000"/>
            </a:spcAft>
            <a:buChar char="••"/>
          </a:pPr>
          <a:r>
            <a:rPr lang="tr-TR" sz="1300" kern="1200" dirty="0" smtClean="0"/>
            <a:t>Kalite kontrol sürecinin çıktıları</a:t>
          </a:r>
          <a:endParaRPr lang="en-US" sz="1300" kern="1200" dirty="0"/>
        </a:p>
        <a:p>
          <a:pPr marL="114300" lvl="1" indent="-114300" algn="l" defTabSz="577850">
            <a:lnSpc>
              <a:spcPct val="90000"/>
            </a:lnSpc>
            <a:spcBef>
              <a:spcPct val="0"/>
            </a:spcBef>
            <a:spcAft>
              <a:spcPct val="15000"/>
            </a:spcAft>
            <a:buChar char="••"/>
          </a:pPr>
          <a:r>
            <a:rPr lang="tr-TR" sz="1300" kern="1200" dirty="0" smtClean="0"/>
            <a:t>Koşulları</a:t>
          </a:r>
          <a:endParaRPr lang="en-US" sz="1300" kern="1200" dirty="0"/>
        </a:p>
      </dsp:txBody>
      <dsp:txXfrm>
        <a:off x="1890" y="520671"/>
        <a:ext cx="1842954" cy="2286070"/>
      </dsp:txXfrm>
    </dsp:sp>
    <dsp:sp modelId="{7B8ECE76-F053-4347-8D51-BC786470DFE4}">
      <dsp:nvSpPr>
        <dsp:cNvPr id="0" name=""/>
        <dsp:cNvSpPr/>
      </dsp:nvSpPr>
      <dsp:spPr>
        <a:xfrm>
          <a:off x="2102858" y="55576"/>
          <a:ext cx="1842954" cy="465095"/>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tr-TR" sz="1300" kern="1200" dirty="0" smtClean="0"/>
            <a:t>Faaliyetler, Araçlar ve teknikler</a:t>
          </a:r>
          <a:endParaRPr lang="en-US" sz="1300" kern="1200" dirty="0"/>
        </a:p>
      </dsp:txBody>
      <dsp:txXfrm>
        <a:off x="2102858" y="55576"/>
        <a:ext cx="1842954" cy="465095"/>
      </dsp:txXfrm>
    </dsp:sp>
    <dsp:sp modelId="{A9AFB589-4F47-4C1B-AC2C-B16DD0F91756}">
      <dsp:nvSpPr>
        <dsp:cNvPr id="0" name=""/>
        <dsp:cNvSpPr/>
      </dsp:nvSpPr>
      <dsp:spPr>
        <a:xfrm>
          <a:off x="2102858" y="520671"/>
          <a:ext cx="1842954" cy="22860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tr-TR" sz="1300" kern="1200" dirty="0" smtClean="0"/>
            <a:t>Kalite planı ve kalite kontrol araçları ve teknikleri (Sebep-Etki Analizi)</a:t>
          </a:r>
          <a:endParaRPr lang="en-US" sz="1300" kern="1200" dirty="0"/>
        </a:p>
        <a:p>
          <a:pPr marL="114300" lvl="1" indent="-114300" algn="l" defTabSz="577850">
            <a:lnSpc>
              <a:spcPct val="90000"/>
            </a:lnSpc>
            <a:spcBef>
              <a:spcPct val="0"/>
            </a:spcBef>
            <a:spcAft>
              <a:spcPct val="15000"/>
            </a:spcAft>
            <a:buChar char="••"/>
          </a:pPr>
          <a:r>
            <a:rPr lang="tr-TR" sz="1300" kern="1200" dirty="0" smtClean="0"/>
            <a:t>veya denetimleri</a:t>
          </a:r>
          <a:endParaRPr lang="en-US" sz="1300" kern="1200" dirty="0"/>
        </a:p>
        <a:p>
          <a:pPr marL="114300" lvl="1" indent="-114300" algn="l" defTabSz="577850">
            <a:lnSpc>
              <a:spcPct val="90000"/>
            </a:lnSpc>
            <a:spcBef>
              <a:spcPct val="0"/>
            </a:spcBef>
            <a:spcAft>
              <a:spcPct val="15000"/>
            </a:spcAft>
            <a:buChar char="••"/>
          </a:pPr>
          <a:r>
            <a:rPr lang="tr-TR" sz="1300" kern="1200" dirty="0" smtClean="0"/>
            <a:t>Projenin Süreç analizleri</a:t>
          </a:r>
          <a:endParaRPr lang="en-US" sz="1300" kern="1200" dirty="0"/>
        </a:p>
      </dsp:txBody>
      <dsp:txXfrm>
        <a:off x="2102858" y="520671"/>
        <a:ext cx="1842954" cy="2286070"/>
      </dsp:txXfrm>
    </dsp:sp>
    <dsp:sp modelId="{47076811-2338-4705-9665-197897BA2D48}">
      <dsp:nvSpPr>
        <dsp:cNvPr id="0" name=""/>
        <dsp:cNvSpPr/>
      </dsp:nvSpPr>
      <dsp:spPr>
        <a:xfrm>
          <a:off x="4203827" y="55576"/>
          <a:ext cx="1842954" cy="465095"/>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tr-TR" sz="1300" kern="1200" dirty="0" smtClean="0"/>
            <a:t>Çıktılar</a:t>
          </a:r>
          <a:endParaRPr lang="en-US" sz="1300" kern="1200" dirty="0"/>
        </a:p>
      </dsp:txBody>
      <dsp:txXfrm>
        <a:off x="4203827" y="55576"/>
        <a:ext cx="1842954" cy="465095"/>
      </dsp:txXfrm>
    </dsp:sp>
    <dsp:sp modelId="{35767259-8857-417F-AA1B-F5BD90F6AD6D}">
      <dsp:nvSpPr>
        <dsp:cNvPr id="0" name=""/>
        <dsp:cNvSpPr/>
      </dsp:nvSpPr>
      <dsp:spPr>
        <a:xfrm>
          <a:off x="4203827" y="520671"/>
          <a:ext cx="1842954" cy="22860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tr-TR" sz="1300" kern="1200" dirty="0" smtClean="0"/>
            <a:t>Değişiklik kararları</a:t>
          </a:r>
          <a:endParaRPr lang="en-US" sz="1300" kern="1200" dirty="0"/>
        </a:p>
        <a:p>
          <a:pPr marL="114300" lvl="1" indent="-114300" algn="l" defTabSz="577850">
            <a:lnSpc>
              <a:spcPct val="90000"/>
            </a:lnSpc>
            <a:spcBef>
              <a:spcPct val="0"/>
            </a:spcBef>
            <a:spcAft>
              <a:spcPct val="15000"/>
            </a:spcAft>
            <a:buChar char="••"/>
          </a:pPr>
          <a:r>
            <a:rPr lang="tr-TR" sz="1300" kern="1200" dirty="0" smtClean="0"/>
            <a:t>Süreç yönetimi planlarındaki güncellemeler</a:t>
          </a:r>
          <a:endParaRPr lang="en-US" sz="1300" kern="1200" dirty="0"/>
        </a:p>
        <a:p>
          <a:pPr marL="114300" lvl="1" indent="-114300" algn="l" defTabSz="577850">
            <a:lnSpc>
              <a:spcPct val="90000"/>
            </a:lnSpc>
            <a:spcBef>
              <a:spcPct val="0"/>
            </a:spcBef>
            <a:spcAft>
              <a:spcPct val="15000"/>
            </a:spcAft>
            <a:buChar char="••"/>
          </a:pPr>
          <a:r>
            <a:rPr lang="tr-TR" sz="1300" kern="1200" dirty="0" smtClean="0"/>
            <a:t>Süreç dokümanlarındaki güncellemeler </a:t>
          </a:r>
          <a:endParaRPr lang="en-US" sz="1300" kern="1200" dirty="0"/>
        </a:p>
        <a:p>
          <a:pPr marL="114300" lvl="1" indent="-114300" algn="l" defTabSz="577850">
            <a:lnSpc>
              <a:spcPct val="90000"/>
            </a:lnSpc>
            <a:spcBef>
              <a:spcPct val="0"/>
            </a:spcBef>
            <a:spcAft>
              <a:spcPct val="15000"/>
            </a:spcAft>
            <a:buChar char="••"/>
          </a:pPr>
          <a:r>
            <a:rPr lang="tr-TR" sz="1300" kern="1200" dirty="0" smtClean="0"/>
            <a:t>Organizasyonun süreç varlıklarındaki güncellemeler</a:t>
          </a: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4203827" y="520671"/>
        <a:ext cx="1842954" cy="2286070"/>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377435"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46741" cy="522776"/>
      </dsp:txXfrm>
    </dsp:sp>
    <dsp:sp modelId="{92F1D55A-908E-47A9-A979-97CA3F17799D}">
      <dsp:nvSpPr>
        <dsp:cNvPr id="0" name=""/>
        <dsp:cNvSpPr/>
      </dsp:nvSpPr>
      <dsp:spPr>
        <a:xfrm>
          <a:off x="30136" y="522608"/>
          <a:ext cx="1377435"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57684" y="0"/>
          <a:ext cx="1377435"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57684" y="0"/>
        <a:ext cx="1246741" cy="522776"/>
      </dsp:txXfrm>
    </dsp:sp>
    <dsp:sp modelId="{863C5C5A-6FED-48E5-ADC0-68CF07368C39}">
      <dsp:nvSpPr>
        <dsp:cNvPr id="0" name=""/>
        <dsp:cNvSpPr/>
      </dsp:nvSpPr>
      <dsp:spPr>
        <a:xfrm>
          <a:off x="1572189" y="522776"/>
          <a:ext cx="1377435"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131914" y="0"/>
          <a:ext cx="1377435"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131914" y="0"/>
        <a:ext cx="1246741" cy="522776"/>
      </dsp:txXfrm>
    </dsp:sp>
    <dsp:sp modelId="{646F145F-F1A7-44D8-BB63-F6CAEBF8BF3E}">
      <dsp:nvSpPr>
        <dsp:cNvPr id="0" name=""/>
        <dsp:cNvSpPr/>
      </dsp:nvSpPr>
      <dsp:spPr>
        <a:xfrm>
          <a:off x="3142465" y="522776"/>
          <a:ext cx="1377435"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702190" y="0"/>
          <a:ext cx="1377435"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702190" y="0"/>
        <a:ext cx="1246741" cy="522776"/>
      </dsp:txXfrm>
    </dsp:sp>
    <dsp:sp modelId="{CB93CD10-AB49-4273-86BB-B87C9A3A152F}">
      <dsp:nvSpPr>
        <dsp:cNvPr id="0" name=""/>
        <dsp:cNvSpPr/>
      </dsp:nvSpPr>
      <dsp:spPr>
        <a:xfrm>
          <a:off x="4718169" y="522776"/>
          <a:ext cx="1377435"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272467" y="0"/>
          <a:ext cx="1377435"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272467" y="0"/>
        <a:ext cx="1246741" cy="522776"/>
      </dsp:txXfrm>
    </dsp:sp>
    <dsp:sp modelId="{7B3CCDF1-2361-4909-B2D0-C8B89B8200FD}">
      <dsp:nvSpPr>
        <dsp:cNvPr id="0" name=""/>
        <dsp:cNvSpPr/>
      </dsp:nvSpPr>
      <dsp:spPr>
        <a:xfrm>
          <a:off x="6288445" y="522776"/>
          <a:ext cx="1377435"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98175"/>
          <a:ext cx="2382694" cy="4608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lvl="0" algn="ctr" defTabSz="711200">
            <a:lnSpc>
              <a:spcPct val="90000"/>
            </a:lnSpc>
            <a:spcBef>
              <a:spcPct val="0"/>
            </a:spcBef>
            <a:spcAft>
              <a:spcPct val="35000"/>
            </a:spcAft>
          </a:pPr>
          <a:r>
            <a:rPr lang="tr-TR" sz="1600" kern="1200" dirty="0" smtClean="0"/>
            <a:t>Girdiler</a:t>
          </a:r>
          <a:endParaRPr lang="en-US" sz="1600" kern="1200" dirty="0"/>
        </a:p>
      </dsp:txBody>
      <dsp:txXfrm>
        <a:off x="0" y="98175"/>
        <a:ext cx="2382694" cy="460800"/>
      </dsp:txXfrm>
    </dsp:sp>
    <dsp:sp modelId="{47F94B1E-8172-4A69-B3A4-FDBCD8F9B436}">
      <dsp:nvSpPr>
        <dsp:cNvPr id="0" name=""/>
        <dsp:cNvSpPr/>
      </dsp:nvSpPr>
      <dsp:spPr>
        <a:xfrm>
          <a:off x="0" y="541598"/>
          <a:ext cx="2382694" cy="223992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t>Kalite</a:t>
          </a:r>
          <a:r>
            <a:rPr lang="en-US" sz="1600" kern="1200" dirty="0" smtClean="0"/>
            <a:t> </a:t>
          </a:r>
          <a:r>
            <a:rPr lang="en-US" sz="1600" kern="1200" dirty="0" err="1" smtClean="0"/>
            <a:t>yönetim</a:t>
          </a:r>
          <a:r>
            <a:rPr lang="en-US" sz="1600" kern="1200" dirty="0" smtClean="0"/>
            <a:t> </a:t>
          </a:r>
          <a:r>
            <a:rPr lang="en-US" sz="1600" kern="1200" dirty="0" err="1" smtClean="0"/>
            <a:t>planı</a:t>
          </a:r>
          <a:endParaRPr lang="en-US" sz="1600" kern="1200" dirty="0"/>
        </a:p>
        <a:p>
          <a:pPr marL="171450" lvl="1" indent="-171450" algn="l" defTabSz="711200">
            <a:lnSpc>
              <a:spcPct val="90000"/>
            </a:lnSpc>
            <a:spcBef>
              <a:spcPct val="0"/>
            </a:spcBef>
            <a:spcAft>
              <a:spcPct val="15000"/>
            </a:spcAft>
            <a:buChar char="••"/>
          </a:pPr>
          <a:r>
            <a:rPr lang="en-US" sz="1600" kern="1200" dirty="0" smtClean="0"/>
            <a:t>Süreç iyileştirme planı</a:t>
          </a:r>
        </a:p>
        <a:p>
          <a:pPr marL="171450" lvl="1" indent="-171450" algn="l" defTabSz="711200">
            <a:lnSpc>
              <a:spcPct val="90000"/>
            </a:lnSpc>
            <a:spcBef>
              <a:spcPct val="0"/>
            </a:spcBef>
            <a:spcAft>
              <a:spcPct val="15000"/>
            </a:spcAft>
            <a:buChar char="••"/>
          </a:pPr>
          <a:r>
            <a:rPr lang="en-US" sz="1600" kern="1200" dirty="0" smtClean="0"/>
            <a:t>Kalite ölçüleri</a:t>
          </a:r>
        </a:p>
        <a:p>
          <a:pPr marL="171450" lvl="1" indent="-171450" algn="l" defTabSz="711200">
            <a:lnSpc>
              <a:spcPct val="90000"/>
            </a:lnSpc>
            <a:spcBef>
              <a:spcPct val="0"/>
            </a:spcBef>
            <a:spcAft>
              <a:spcPct val="15000"/>
            </a:spcAft>
            <a:buChar char="••"/>
          </a:pPr>
          <a:r>
            <a:rPr lang="en-US" sz="1600" kern="1200" dirty="0" smtClean="0"/>
            <a:t>Dokümantasyon</a:t>
          </a:r>
        </a:p>
        <a:p>
          <a:pPr marL="171450" lvl="1" indent="-171450" algn="l" defTabSz="711200">
            <a:lnSpc>
              <a:spcPct val="90000"/>
            </a:lnSpc>
            <a:spcBef>
              <a:spcPct val="0"/>
            </a:spcBef>
            <a:spcAft>
              <a:spcPct val="15000"/>
            </a:spcAft>
            <a:buChar char="••"/>
          </a:pPr>
          <a:r>
            <a:rPr lang="en-US" sz="1600" kern="1200" dirty="0" smtClean="0"/>
            <a:t>Kalite kontrol sürecinin çıktıları</a:t>
          </a:r>
        </a:p>
        <a:p>
          <a:pPr marL="171450" lvl="1" indent="-171450" algn="l" defTabSz="711200">
            <a:lnSpc>
              <a:spcPct val="90000"/>
            </a:lnSpc>
            <a:spcBef>
              <a:spcPct val="0"/>
            </a:spcBef>
            <a:spcAft>
              <a:spcPct val="15000"/>
            </a:spcAft>
            <a:buChar char="••"/>
          </a:pPr>
          <a:r>
            <a:rPr lang="en-US" sz="1600" kern="1200" dirty="0" smtClean="0"/>
            <a:t>Koşulları</a:t>
          </a:r>
        </a:p>
        <a:p>
          <a:pPr marL="171450" lvl="1" indent="-171450" algn="l" defTabSz="711200">
            <a:lnSpc>
              <a:spcPct val="90000"/>
            </a:lnSpc>
            <a:spcBef>
              <a:spcPct val="0"/>
            </a:spcBef>
            <a:spcAft>
              <a:spcPct val="15000"/>
            </a:spcAft>
            <a:buChar char="••"/>
          </a:pPr>
          <a:endParaRPr lang="en-US" sz="1600" kern="1200" dirty="0" smtClean="0"/>
        </a:p>
      </dsp:txBody>
      <dsp:txXfrm>
        <a:off x="0" y="541598"/>
        <a:ext cx="2382694" cy="2239920"/>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ECE76-F053-4347-8D51-BC786470DFE4}">
      <dsp:nvSpPr>
        <dsp:cNvPr id="0" name=""/>
        <dsp:cNvSpPr/>
      </dsp:nvSpPr>
      <dsp:spPr>
        <a:xfrm>
          <a:off x="0" y="608"/>
          <a:ext cx="2539806" cy="62118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tr-TR" sz="1700" kern="1200" dirty="0" smtClean="0"/>
            <a:t>Faaliyetler, Araçlar ve teknikler</a:t>
          </a:r>
          <a:endParaRPr lang="en-US" sz="1700" kern="1200" dirty="0"/>
        </a:p>
      </dsp:txBody>
      <dsp:txXfrm>
        <a:off x="0" y="608"/>
        <a:ext cx="2539806" cy="621180"/>
      </dsp:txXfrm>
    </dsp:sp>
    <dsp:sp modelId="{A9AFB589-4F47-4C1B-AC2C-B16DD0F91756}">
      <dsp:nvSpPr>
        <dsp:cNvPr id="0" name=""/>
        <dsp:cNvSpPr/>
      </dsp:nvSpPr>
      <dsp:spPr>
        <a:xfrm>
          <a:off x="0" y="621789"/>
          <a:ext cx="2539806" cy="223992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err="1" smtClean="0"/>
            <a:t>Kalite</a:t>
          </a:r>
          <a:r>
            <a:rPr lang="en-US" sz="1700" kern="1200" dirty="0" smtClean="0"/>
            <a:t> </a:t>
          </a:r>
          <a:r>
            <a:rPr lang="en-US" sz="1700" kern="1200" dirty="0" err="1" smtClean="0"/>
            <a:t>planı</a:t>
          </a:r>
          <a:r>
            <a:rPr lang="en-US" sz="1700" kern="1200" dirty="0" smtClean="0"/>
            <a:t> </a:t>
          </a:r>
          <a:r>
            <a:rPr lang="en-US" sz="1700" kern="1200" dirty="0" err="1" smtClean="0"/>
            <a:t>ve</a:t>
          </a:r>
          <a:r>
            <a:rPr lang="en-US" sz="1700" kern="1200" dirty="0" smtClean="0"/>
            <a:t> </a:t>
          </a:r>
          <a:r>
            <a:rPr lang="en-US" sz="1700" kern="1200" dirty="0" err="1" smtClean="0"/>
            <a:t>kalite</a:t>
          </a:r>
          <a:r>
            <a:rPr lang="en-US" sz="1700" kern="1200" dirty="0" smtClean="0"/>
            <a:t> </a:t>
          </a:r>
          <a:r>
            <a:rPr lang="en-US" sz="1700" kern="1200" dirty="0" err="1" smtClean="0"/>
            <a:t>kontrol</a:t>
          </a:r>
          <a:r>
            <a:rPr lang="en-US" sz="1700" kern="1200" dirty="0" smtClean="0"/>
            <a:t> </a:t>
          </a:r>
          <a:r>
            <a:rPr lang="en-US" sz="1700" kern="1200" dirty="0" err="1" smtClean="0"/>
            <a:t>araçları</a:t>
          </a:r>
          <a:r>
            <a:rPr lang="en-US" sz="1700" kern="1200" dirty="0" smtClean="0"/>
            <a:t> </a:t>
          </a:r>
          <a:r>
            <a:rPr lang="en-US" sz="1700" kern="1200" dirty="0" err="1" smtClean="0"/>
            <a:t>ve</a:t>
          </a:r>
          <a:r>
            <a:rPr lang="en-US" sz="1700" kern="1200" dirty="0" smtClean="0"/>
            <a:t> </a:t>
          </a:r>
          <a:r>
            <a:rPr lang="en-US" sz="1700" kern="1200" dirty="0" err="1" smtClean="0"/>
            <a:t>teknikleri</a:t>
          </a:r>
          <a:r>
            <a:rPr lang="en-US" sz="1700" kern="1200" dirty="0" smtClean="0"/>
            <a:t> (</a:t>
          </a:r>
          <a:r>
            <a:rPr lang="en-US" sz="1700" kern="1200" dirty="0" err="1" smtClean="0"/>
            <a:t>Sebep-Etki</a:t>
          </a:r>
          <a:r>
            <a:rPr lang="en-US" sz="1700" kern="1200" dirty="0" smtClean="0"/>
            <a:t> </a:t>
          </a:r>
          <a:r>
            <a:rPr lang="en-US" sz="1700" kern="1200" dirty="0" err="1" smtClean="0"/>
            <a:t>Analizi</a:t>
          </a:r>
          <a:r>
            <a:rPr lang="en-US" sz="1700" kern="1200" dirty="0" smtClean="0"/>
            <a:t>)</a:t>
          </a:r>
          <a:endParaRPr lang="en-US" sz="1700" kern="1200" dirty="0"/>
        </a:p>
        <a:p>
          <a:pPr marL="171450" lvl="1" indent="-171450" algn="l" defTabSz="755650">
            <a:lnSpc>
              <a:spcPct val="90000"/>
            </a:lnSpc>
            <a:spcBef>
              <a:spcPct val="0"/>
            </a:spcBef>
            <a:spcAft>
              <a:spcPct val="15000"/>
            </a:spcAft>
            <a:buChar char="••"/>
          </a:pPr>
          <a:r>
            <a:rPr lang="en-US" sz="1700" kern="1200" dirty="0" smtClean="0"/>
            <a:t>veya denetimleri</a:t>
          </a:r>
        </a:p>
        <a:p>
          <a:pPr marL="171450" lvl="1" indent="-171450" algn="l" defTabSz="755650">
            <a:lnSpc>
              <a:spcPct val="90000"/>
            </a:lnSpc>
            <a:spcBef>
              <a:spcPct val="0"/>
            </a:spcBef>
            <a:spcAft>
              <a:spcPct val="15000"/>
            </a:spcAft>
            <a:buChar char="••"/>
          </a:pPr>
          <a:r>
            <a:rPr lang="en-US" sz="1700" kern="1200" dirty="0" smtClean="0"/>
            <a:t>Projenin Süreç analizleri</a:t>
          </a:r>
        </a:p>
        <a:p>
          <a:pPr marL="171450" lvl="1" indent="-171450" algn="l" defTabSz="755650">
            <a:lnSpc>
              <a:spcPct val="90000"/>
            </a:lnSpc>
            <a:spcBef>
              <a:spcPct val="0"/>
            </a:spcBef>
            <a:spcAft>
              <a:spcPct val="15000"/>
            </a:spcAft>
            <a:buChar char="••"/>
          </a:pPr>
          <a:endParaRPr lang="en-US" sz="1700" kern="1200" dirty="0" smtClean="0"/>
        </a:p>
      </dsp:txBody>
      <dsp:txXfrm>
        <a:off x="0" y="621789"/>
        <a:ext cx="2539806" cy="2239920"/>
      </dsp:txXfrm>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39070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60008" cy="522776"/>
      </dsp:txXfrm>
    </dsp:sp>
    <dsp:sp modelId="{92F1D55A-908E-47A9-A979-97CA3F17799D}">
      <dsp:nvSpPr>
        <dsp:cNvPr id="0" name=""/>
        <dsp:cNvSpPr/>
      </dsp:nvSpPr>
      <dsp:spPr>
        <a:xfrm>
          <a:off x="30426" y="522608"/>
          <a:ext cx="139070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72688" y="0"/>
          <a:ext cx="139070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72688" y="0"/>
        <a:ext cx="1260008" cy="522776"/>
      </dsp:txXfrm>
    </dsp:sp>
    <dsp:sp modelId="{863C5C5A-6FED-48E5-ADC0-68CF07368C39}">
      <dsp:nvSpPr>
        <dsp:cNvPr id="0" name=""/>
        <dsp:cNvSpPr/>
      </dsp:nvSpPr>
      <dsp:spPr>
        <a:xfrm>
          <a:off x="1587332" y="522776"/>
          <a:ext cx="139070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162081" y="0"/>
          <a:ext cx="139070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162081" y="0"/>
        <a:ext cx="1260008" cy="522776"/>
      </dsp:txXfrm>
    </dsp:sp>
    <dsp:sp modelId="{646F145F-F1A7-44D8-BB63-F6CAEBF8BF3E}">
      <dsp:nvSpPr>
        <dsp:cNvPr id="0" name=""/>
        <dsp:cNvSpPr/>
      </dsp:nvSpPr>
      <dsp:spPr>
        <a:xfrm>
          <a:off x="3172734" y="522776"/>
          <a:ext cx="139070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747482" y="0"/>
          <a:ext cx="1390702"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747482" y="0"/>
        <a:ext cx="1260008" cy="522776"/>
      </dsp:txXfrm>
    </dsp:sp>
    <dsp:sp modelId="{CB93CD10-AB49-4273-86BB-B87C9A3A152F}">
      <dsp:nvSpPr>
        <dsp:cNvPr id="0" name=""/>
        <dsp:cNvSpPr/>
      </dsp:nvSpPr>
      <dsp:spPr>
        <a:xfrm>
          <a:off x="4763614" y="522776"/>
          <a:ext cx="139070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332884" y="0"/>
          <a:ext cx="1390702"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332884" y="0"/>
        <a:ext cx="1260008" cy="522776"/>
      </dsp:txXfrm>
    </dsp:sp>
    <dsp:sp modelId="{7B3CCDF1-2361-4909-B2D0-C8B89B8200FD}">
      <dsp:nvSpPr>
        <dsp:cNvPr id="0" name=""/>
        <dsp:cNvSpPr/>
      </dsp:nvSpPr>
      <dsp:spPr>
        <a:xfrm>
          <a:off x="6349016" y="522776"/>
          <a:ext cx="1390702"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BA5FA9-E392-41C2-BCC8-A3FBB611F904}">
      <dsp:nvSpPr>
        <dsp:cNvPr id="0" name=""/>
        <dsp:cNvSpPr/>
      </dsp:nvSpPr>
      <dsp:spPr>
        <a:xfrm>
          <a:off x="0" y="58153"/>
          <a:ext cx="2485515" cy="3744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tr-TR" sz="1300" kern="1200" dirty="0" smtClean="0"/>
            <a:t>Girdiler</a:t>
          </a:r>
          <a:endParaRPr lang="en-US" sz="1300" kern="1200" dirty="0"/>
        </a:p>
      </dsp:txBody>
      <dsp:txXfrm>
        <a:off x="0" y="58153"/>
        <a:ext cx="2485515" cy="374400"/>
      </dsp:txXfrm>
    </dsp:sp>
    <dsp:sp modelId="{47F94B1E-8172-4A69-B3A4-FDBCD8F9B436}">
      <dsp:nvSpPr>
        <dsp:cNvPr id="0" name=""/>
        <dsp:cNvSpPr/>
      </dsp:nvSpPr>
      <dsp:spPr>
        <a:xfrm>
          <a:off x="0" y="467267"/>
          <a:ext cx="2485515" cy="29261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en-US" sz="1300" kern="1200" dirty="0" err="1" smtClean="0"/>
            <a:t>Uzmanlık</a:t>
          </a:r>
          <a:r>
            <a:rPr lang="en-US" sz="1300" kern="1200" dirty="0" smtClean="0"/>
            <a:t> </a:t>
          </a:r>
          <a:r>
            <a:rPr lang="en-US" sz="1300" kern="1200" dirty="0" err="1" smtClean="0"/>
            <a:t>Tez</a:t>
          </a:r>
          <a:r>
            <a:rPr lang="en-US" sz="1300" kern="1200" dirty="0" smtClean="0"/>
            <a:t> </a:t>
          </a:r>
          <a:r>
            <a:rPr lang="en-US" sz="1300" kern="1200" dirty="0" err="1" smtClean="0"/>
            <a:t>Projesi</a:t>
          </a:r>
          <a:endParaRPr lang="en-US" sz="1300" kern="1200" dirty="0"/>
        </a:p>
        <a:p>
          <a:pPr marL="114300" lvl="1" indent="-114300" algn="l" defTabSz="577850">
            <a:lnSpc>
              <a:spcPct val="90000"/>
            </a:lnSpc>
            <a:spcBef>
              <a:spcPct val="0"/>
            </a:spcBef>
            <a:spcAft>
              <a:spcPct val="15000"/>
            </a:spcAft>
            <a:buChar char="••"/>
          </a:pPr>
          <a:r>
            <a:rPr lang="en-US" sz="1300" kern="1200" dirty="0" smtClean="0"/>
            <a:t>Doktora Tez Projesi</a:t>
          </a:r>
        </a:p>
        <a:p>
          <a:pPr marL="114300" lvl="1" indent="-114300" algn="l" defTabSz="577850">
            <a:lnSpc>
              <a:spcPct val="90000"/>
            </a:lnSpc>
            <a:spcBef>
              <a:spcPct val="0"/>
            </a:spcBef>
            <a:spcAft>
              <a:spcPct val="15000"/>
            </a:spcAft>
            <a:buChar char="••"/>
          </a:pPr>
          <a:r>
            <a:rPr lang="en-US" sz="1300" kern="1200" dirty="0" smtClean="0"/>
            <a:t>Yüksek Lisans Tez Projesi</a:t>
          </a:r>
        </a:p>
        <a:p>
          <a:pPr marL="114300" lvl="1" indent="-114300" algn="l" defTabSz="577850">
            <a:lnSpc>
              <a:spcPct val="90000"/>
            </a:lnSpc>
            <a:spcBef>
              <a:spcPct val="0"/>
            </a:spcBef>
            <a:spcAft>
              <a:spcPct val="15000"/>
            </a:spcAft>
            <a:buChar char="••"/>
          </a:pPr>
          <a:r>
            <a:rPr lang="en-US" sz="1300" kern="1200" dirty="0" smtClean="0"/>
            <a:t>Tübitak projeleri</a:t>
          </a:r>
        </a:p>
        <a:p>
          <a:pPr marL="114300" lvl="1" indent="-114300" algn="l" defTabSz="577850">
            <a:lnSpc>
              <a:spcPct val="90000"/>
            </a:lnSpc>
            <a:spcBef>
              <a:spcPct val="0"/>
            </a:spcBef>
            <a:spcAft>
              <a:spcPct val="15000"/>
            </a:spcAft>
            <a:buChar char="••"/>
          </a:pPr>
          <a:r>
            <a:rPr lang="en-US" sz="1300" kern="1200" dirty="0" smtClean="0"/>
            <a:t>Uluslararası İşbirlikli Projejer</a:t>
          </a:r>
        </a:p>
        <a:p>
          <a:pPr marL="114300" lvl="1" indent="-114300" algn="l" defTabSz="577850">
            <a:lnSpc>
              <a:spcPct val="90000"/>
            </a:lnSpc>
            <a:spcBef>
              <a:spcPct val="0"/>
            </a:spcBef>
            <a:spcAft>
              <a:spcPct val="15000"/>
            </a:spcAft>
            <a:buChar char="••"/>
          </a:pPr>
          <a:endParaRPr lang="en-US" sz="1300" kern="1200" dirty="0" smtClean="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0" y="467267"/>
        <a:ext cx="2485515" cy="2926169"/>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76811-2338-4705-9665-197897BA2D48}">
      <dsp:nvSpPr>
        <dsp:cNvPr id="0" name=""/>
        <dsp:cNvSpPr/>
      </dsp:nvSpPr>
      <dsp:spPr>
        <a:xfrm>
          <a:off x="0" y="66353"/>
          <a:ext cx="2039794" cy="3744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a:lnSpc>
              <a:spcPct val="90000"/>
            </a:lnSpc>
            <a:spcBef>
              <a:spcPct val="0"/>
            </a:spcBef>
            <a:spcAft>
              <a:spcPct val="35000"/>
            </a:spcAft>
          </a:pPr>
          <a:r>
            <a:rPr lang="tr-TR" sz="1300" kern="1200" dirty="0" smtClean="0"/>
            <a:t>Çıktılar</a:t>
          </a:r>
          <a:endParaRPr lang="en-US" sz="1300" kern="1200" dirty="0"/>
        </a:p>
      </dsp:txBody>
      <dsp:txXfrm>
        <a:off x="0" y="66353"/>
        <a:ext cx="2039794" cy="374400"/>
      </dsp:txXfrm>
    </dsp:sp>
    <dsp:sp modelId="{35767259-8857-417F-AA1B-F5BD90F6AD6D}">
      <dsp:nvSpPr>
        <dsp:cNvPr id="0" name=""/>
        <dsp:cNvSpPr/>
      </dsp:nvSpPr>
      <dsp:spPr>
        <a:xfrm>
          <a:off x="0" y="440753"/>
          <a:ext cx="2039794" cy="235521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en-US" sz="1300" kern="1200" dirty="0" err="1" smtClean="0"/>
            <a:t>Değişiklik</a:t>
          </a:r>
          <a:r>
            <a:rPr lang="en-US" sz="1300" kern="1200" dirty="0" smtClean="0"/>
            <a:t> </a:t>
          </a:r>
          <a:r>
            <a:rPr lang="en-US" sz="1300" kern="1200" dirty="0" err="1" smtClean="0"/>
            <a:t>kararları</a:t>
          </a:r>
          <a:endParaRPr lang="en-US" sz="1300" kern="1200" dirty="0"/>
        </a:p>
        <a:p>
          <a:pPr marL="114300" lvl="1" indent="-114300" algn="l" defTabSz="577850">
            <a:lnSpc>
              <a:spcPct val="90000"/>
            </a:lnSpc>
            <a:spcBef>
              <a:spcPct val="0"/>
            </a:spcBef>
            <a:spcAft>
              <a:spcPct val="15000"/>
            </a:spcAft>
            <a:buChar char="••"/>
          </a:pPr>
          <a:r>
            <a:rPr lang="en-US" sz="1300" kern="1200" dirty="0" smtClean="0"/>
            <a:t>Süreç yönetimi planlarındaki güncellemeler</a:t>
          </a:r>
        </a:p>
        <a:p>
          <a:pPr marL="114300" lvl="1" indent="-114300" algn="l" defTabSz="577850">
            <a:lnSpc>
              <a:spcPct val="90000"/>
            </a:lnSpc>
            <a:spcBef>
              <a:spcPct val="0"/>
            </a:spcBef>
            <a:spcAft>
              <a:spcPct val="15000"/>
            </a:spcAft>
            <a:buChar char="••"/>
          </a:pPr>
          <a:r>
            <a:rPr lang="en-US" sz="1300" kern="1200" dirty="0" smtClean="0"/>
            <a:t>Süreç dokümanlarındaki güncellemeler </a:t>
          </a:r>
        </a:p>
        <a:p>
          <a:pPr marL="114300" lvl="1" indent="-114300" algn="l" defTabSz="577850">
            <a:lnSpc>
              <a:spcPct val="90000"/>
            </a:lnSpc>
            <a:spcBef>
              <a:spcPct val="0"/>
            </a:spcBef>
            <a:spcAft>
              <a:spcPct val="15000"/>
            </a:spcAft>
            <a:buChar char="••"/>
          </a:pPr>
          <a:r>
            <a:rPr lang="en-US" sz="1300" kern="1200" dirty="0" smtClean="0"/>
            <a:t>Organizasyonun süreç varlıklarındaki güncellemeler</a:t>
          </a:r>
        </a:p>
        <a:p>
          <a:pPr marL="114300" lvl="1" indent="-114300" algn="l" defTabSz="577850">
            <a:lnSpc>
              <a:spcPct val="90000"/>
            </a:lnSpc>
            <a:spcBef>
              <a:spcPct val="0"/>
            </a:spcBef>
            <a:spcAft>
              <a:spcPct val="15000"/>
            </a:spcAft>
            <a:buChar char="••"/>
          </a:pPr>
          <a:endParaRPr lang="en-US" sz="1300" kern="1200" dirty="0" smtClean="0"/>
        </a:p>
        <a:p>
          <a:pPr marL="114300" lvl="1" indent="-114300" algn="l" defTabSz="577850">
            <a:lnSpc>
              <a:spcPct val="90000"/>
            </a:lnSpc>
            <a:spcBef>
              <a:spcPct val="0"/>
            </a:spcBef>
            <a:spcAft>
              <a:spcPct val="15000"/>
            </a:spcAft>
            <a:buChar char="••"/>
          </a:pPr>
          <a:endParaRPr lang="en-US" sz="1300" kern="1200" dirty="0"/>
        </a:p>
      </dsp:txBody>
      <dsp:txXfrm>
        <a:off x="0" y="440753"/>
        <a:ext cx="2039794" cy="2355210"/>
      </dsp:txXfrm>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40362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272935" cy="522776"/>
      </dsp:txXfrm>
    </dsp:sp>
    <dsp:sp modelId="{92F1D55A-908E-47A9-A979-97CA3F17799D}">
      <dsp:nvSpPr>
        <dsp:cNvPr id="0" name=""/>
        <dsp:cNvSpPr/>
      </dsp:nvSpPr>
      <dsp:spPr>
        <a:xfrm>
          <a:off x="30709" y="522608"/>
          <a:ext cx="140362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587306" y="0"/>
          <a:ext cx="140362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587306" y="0"/>
        <a:ext cx="1272935" cy="522776"/>
      </dsp:txXfrm>
    </dsp:sp>
    <dsp:sp modelId="{863C5C5A-6FED-48E5-ADC0-68CF07368C39}">
      <dsp:nvSpPr>
        <dsp:cNvPr id="0" name=""/>
        <dsp:cNvSpPr/>
      </dsp:nvSpPr>
      <dsp:spPr>
        <a:xfrm>
          <a:off x="1602086" y="522776"/>
          <a:ext cx="140362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3191472" y="0"/>
          <a:ext cx="140362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p>
      </dsp:txBody>
      <dsp:txXfrm>
        <a:off x="3191472" y="0"/>
        <a:ext cx="1272935" cy="522776"/>
      </dsp:txXfrm>
    </dsp:sp>
    <dsp:sp modelId="{646F145F-F1A7-44D8-BB63-F6CAEBF8BF3E}">
      <dsp:nvSpPr>
        <dsp:cNvPr id="0" name=""/>
        <dsp:cNvSpPr/>
      </dsp:nvSpPr>
      <dsp:spPr>
        <a:xfrm>
          <a:off x="3202224" y="522776"/>
          <a:ext cx="140362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791609" y="0"/>
          <a:ext cx="1403629"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791609" y="0"/>
        <a:ext cx="1272935" cy="522776"/>
      </dsp:txXfrm>
    </dsp:sp>
    <dsp:sp modelId="{CB93CD10-AB49-4273-86BB-B87C9A3A152F}">
      <dsp:nvSpPr>
        <dsp:cNvPr id="0" name=""/>
        <dsp:cNvSpPr/>
      </dsp:nvSpPr>
      <dsp:spPr>
        <a:xfrm>
          <a:off x="4807891" y="522776"/>
          <a:ext cx="140362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6391747" y="0"/>
          <a:ext cx="1403629"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6391747" y="0"/>
        <a:ext cx="1272935" cy="522776"/>
      </dsp:txXfrm>
    </dsp:sp>
    <dsp:sp modelId="{7B3CCDF1-2361-4909-B2D0-C8B89B8200FD}">
      <dsp:nvSpPr>
        <dsp:cNvPr id="0" name=""/>
        <dsp:cNvSpPr/>
      </dsp:nvSpPr>
      <dsp:spPr>
        <a:xfrm>
          <a:off x="6408029" y="522776"/>
          <a:ext cx="1403629"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79703"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149009" cy="522776"/>
      </dsp:txXfrm>
    </dsp:sp>
    <dsp:sp modelId="{92F1D55A-908E-47A9-A979-97CA3F17799D}">
      <dsp:nvSpPr>
        <dsp:cNvPr id="0" name=""/>
        <dsp:cNvSpPr/>
      </dsp:nvSpPr>
      <dsp:spPr>
        <a:xfrm>
          <a:off x="27998" y="522608"/>
          <a:ext cx="127970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447164" y="0"/>
          <a:ext cx="1279703"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447164" y="0"/>
        <a:ext cx="1149009" cy="522776"/>
      </dsp:txXfrm>
    </dsp:sp>
    <dsp:sp modelId="{863C5C5A-6FED-48E5-ADC0-68CF07368C39}">
      <dsp:nvSpPr>
        <dsp:cNvPr id="0" name=""/>
        <dsp:cNvSpPr/>
      </dsp:nvSpPr>
      <dsp:spPr>
        <a:xfrm>
          <a:off x="1460639" y="522776"/>
          <a:ext cx="127970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909699" y="0"/>
          <a:ext cx="1279703"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909699" y="0"/>
        <a:ext cx="1149009" cy="522776"/>
      </dsp:txXfrm>
    </dsp:sp>
    <dsp:sp modelId="{646F145F-F1A7-44D8-BB63-F6CAEBF8BF3E}">
      <dsp:nvSpPr>
        <dsp:cNvPr id="0" name=""/>
        <dsp:cNvSpPr/>
      </dsp:nvSpPr>
      <dsp:spPr>
        <a:xfrm>
          <a:off x="2919502" y="522776"/>
          <a:ext cx="127970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368561" y="0"/>
          <a:ext cx="1279703"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368561" y="0"/>
        <a:ext cx="1149009" cy="522776"/>
      </dsp:txXfrm>
    </dsp:sp>
    <dsp:sp modelId="{CB93CD10-AB49-4273-86BB-B87C9A3A152F}">
      <dsp:nvSpPr>
        <dsp:cNvPr id="0" name=""/>
        <dsp:cNvSpPr/>
      </dsp:nvSpPr>
      <dsp:spPr>
        <a:xfrm>
          <a:off x="4383406" y="522776"/>
          <a:ext cx="127970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827424" y="0"/>
          <a:ext cx="1279703"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827424" y="0"/>
        <a:ext cx="1149009" cy="522776"/>
      </dsp:txXfrm>
    </dsp:sp>
    <dsp:sp modelId="{7B3CCDF1-2361-4909-B2D0-C8B89B8200FD}">
      <dsp:nvSpPr>
        <dsp:cNvPr id="0" name=""/>
        <dsp:cNvSpPr/>
      </dsp:nvSpPr>
      <dsp:spPr>
        <a:xfrm>
          <a:off x="5842268" y="522776"/>
          <a:ext cx="1279703"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53851"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123157" cy="522776"/>
      </dsp:txXfrm>
    </dsp:sp>
    <dsp:sp modelId="{92F1D55A-908E-47A9-A979-97CA3F17799D}">
      <dsp:nvSpPr>
        <dsp:cNvPr id="0" name=""/>
        <dsp:cNvSpPr/>
      </dsp:nvSpPr>
      <dsp:spPr>
        <a:xfrm>
          <a:off x="27432" y="522608"/>
          <a:ext cx="1253851"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417928" y="0"/>
          <a:ext cx="1253851"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417928" y="0"/>
        <a:ext cx="1123157" cy="522776"/>
      </dsp:txXfrm>
    </dsp:sp>
    <dsp:sp modelId="{863C5C5A-6FED-48E5-ADC0-68CF07368C39}">
      <dsp:nvSpPr>
        <dsp:cNvPr id="0" name=""/>
        <dsp:cNvSpPr/>
      </dsp:nvSpPr>
      <dsp:spPr>
        <a:xfrm>
          <a:off x="1431131" y="522776"/>
          <a:ext cx="1253851"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903629" y="0"/>
          <a:ext cx="1253851"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903629" y="0"/>
        <a:ext cx="1123157" cy="522776"/>
      </dsp:txXfrm>
    </dsp:sp>
    <dsp:sp modelId="{646F145F-F1A7-44D8-BB63-F6CAEBF8BF3E}">
      <dsp:nvSpPr>
        <dsp:cNvPr id="0" name=""/>
        <dsp:cNvSpPr/>
      </dsp:nvSpPr>
      <dsp:spPr>
        <a:xfrm>
          <a:off x="2860522" y="522776"/>
          <a:ext cx="1253851"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280308" y="0"/>
          <a:ext cx="1253851"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280308" y="0"/>
        <a:ext cx="1123157" cy="522776"/>
      </dsp:txXfrm>
    </dsp:sp>
    <dsp:sp modelId="{CB93CD10-AB49-4273-86BB-B87C9A3A152F}">
      <dsp:nvSpPr>
        <dsp:cNvPr id="0" name=""/>
        <dsp:cNvSpPr/>
      </dsp:nvSpPr>
      <dsp:spPr>
        <a:xfrm>
          <a:off x="4294852" y="522776"/>
          <a:ext cx="1253851"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709698" y="0"/>
          <a:ext cx="1253851"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709698" y="0"/>
        <a:ext cx="1123157" cy="522776"/>
      </dsp:txXfrm>
    </dsp:sp>
    <dsp:sp modelId="{7B3CCDF1-2361-4909-B2D0-C8B89B8200FD}">
      <dsp:nvSpPr>
        <dsp:cNvPr id="0" name=""/>
        <dsp:cNvSpPr/>
      </dsp:nvSpPr>
      <dsp:spPr>
        <a:xfrm>
          <a:off x="5724243" y="522776"/>
          <a:ext cx="1253851"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ECE76-F053-4347-8D51-BC786470DFE4}">
      <dsp:nvSpPr>
        <dsp:cNvPr id="0" name=""/>
        <dsp:cNvSpPr/>
      </dsp:nvSpPr>
      <dsp:spPr>
        <a:xfrm>
          <a:off x="0" y="76658"/>
          <a:ext cx="3267372" cy="689652"/>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tr-TR" sz="1900" kern="1200" dirty="0" smtClean="0"/>
            <a:t>Faaliyetler, Araçlar ve teknikler</a:t>
          </a:r>
          <a:endParaRPr lang="en-US" sz="1900" kern="1200" dirty="0"/>
        </a:p>
      </dsp:txBody>
      <dsp:txXfrm>
        <a:off x="0" y="76658"/>
        <a:ext cx="3267372" cy="689652"/>
      </dsp:txXfrm>
    </dsp:sp>
    <dsp:sp modelId="{A9AFB589-4F47-4C1B-AC2C-B16DD0F91756}">
      <dsp:nvSpPr>
        <dsp:cNvPr id="0" name=""/>
        <dsp:cNvSpPr/>
      </dsp:nvSpPr>
      <dsp:spPr>
        <a:xfrm>
          <a:off x="0" y="740293"/>
          <a:ext cx="3267372" cy="2868524"/>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14300" marR="0" lvl="0" indent="-114300" algn="l" defTabSz="914400" eaLnBrk="1" fontAlgn="auto" latinLnBrk="0" hangingPunct="1">
            <a:lnSpc>
              <a:spcPct val="100000"/>
            </a:lnSpc>
            <a:spcBef>
              <a:spcPct val="0"/>
            </a:spcBef>
            <a:spcAft>
              <a:spcPts val="0"/>
            </a:spcAft>
            <a:buClrTx/>
            <a:buSzTx/>
            <a:buFontTx/>
            <a:buChar char="••"/>
            <a:tabLst/>
            <a:defRPr/>
          </a:pPr>
          <a:r>
            <a:rPr lang="en-US" sz="1900" kern="1200" dirty="0" err="1" smtClean="0"/>
            <a:t>İhtiyaç</a:t>
          </a:r>
          <a:r>
            <a:rPr lang="en-US" sz="1900" kern="1200" dirty="0" smtClean="0"/>
            <a:t> </a:t>
          </a:r>
          <a:r>
            <a:rPr lang="en-US" sz="1900" kern="1200" dirty="0" err="1" smtClean="0"/>
            <a:t>analizleri</a:t>
          </a:r>
          <a:endParaRPr lang="en-US" sz="1900" kern="1200" dirty="0"/>
        </a:p>
        <a:p>
          <a:pPr marL="171450" lvl="1" indent="-171450" algn="l" defTabSz="844550">
            <a:lnSpc>
              <a:spcPct val="90000"/>
            </a:lnSpc>
            <a:spcBef>
              <a:spcPct val="0"/>
            </a:spcBef>
            <a:spcAft>
              <a:spcPct val="15000"/>
            </a:spcAft>
            <a:buChar char="••"/>
          </a:pPr>
          <a:r>
            <a:rPr lang="en-US" sz="1900" kern="1200" dirty="0" smtClean="0"/>
            <a:t>Ulusal ihtiyaç durumunun saptanması çalışmaları</a:t>
          </a:r>
        </a:p>
        <a:p>
          <a:pPr marL="171450" lvl="1" indent="-171450" algn="l" defTabSz="844550">
            <a:lnSpc>
              <a:spcPct val="90000"/>
            </a:lnSpc>
            <a:spcBef>
              <a:spcPct val="0"/>
            </a:spcBef>
            <a:spcAft>
              <a:spcPct val="15000"/>
            </a:spcAft>
            <a:buChar char="••"/>
          </a:pPr>
          <a:r>
            <a:rPr lang="en-US" sz="1900" kern="1200" dirty="0" smtClean="0"/>
            <a:t>Laboratuvar alt yapısı</a:t>
          </a:r>
        </a:p>
        <a:p>
          <a:pPr marL="171450" lvl="1" indent="-171450" algn="l" defTabSz="844550">
            <a:lnSpc>
              <a:spcPct val="90000"/>
            </a:lnSpc>
            <a:spcBef>
              <a:spcPct val="0"/>
            </a:spcBef>
            <a:spcAft>
              <a:spcPct val="15000"/>
            </a:spcAft>
            <a:buChar char="••"/>
          </a:pPr>
          <a:r>
            <a:rPr lang="en-US" sz="1900" kern="1200" dirty="0" smtClean="0"/>
            <a:t>Proje maliyetinin hesaplanması</a:t>
          </a:r>
        </a:p>
        <a:p>
          <a:pPr marL="171450" lvl="1" indent="-171450" algn="l" defTabSz="844550">
            <a:lnSpc>
              <a:spcPct val="90000"/>
            </a:lnSpc>
            <a:spcBef>
              <a:spcPct val="0"/>
            </a:spcBef>
            <a:spcAft>
              <a:spcPct val="15000"/>
            </a:spcAft>
            <a:buChar char="••"/>
          </a:pPr>
          <a:r>
            <a:rPr lang="en-US" sz="1900" kern="1200" dirty="0" smtClean="0"/>
            <a:t>Araştırma fonu sağlanması</a:t>
          </a:r>
        </a:p>
        <a:p>
          <a:pPr marL="171450" lvl="1" indent="-171450" algn="l" defTabSz="844550">
            <a:lnSpc>
              <a:spcPct val="90000"/>
            </a:lnSpc>
            <a:spcBef>
              <a:spcPct val="0"/>
            </a:spcBef>
            <a:spcAft>
              <a:spcPct val="15000"/>
            </a:spcAft>
            <a:buChar char="••"/>
          </a:pPr>
          <a:r>
            <a:rPr lang="en-US" sz="1900" kern="1200" dirty="0" smtClean="0"/>
            <a:t>Proje ekibinin saptanması</a:t>
          </a:r>
        </a:p>
        <a:p>
          <a:pPr marL="171450" lvl="1" indent="-171450" algn="l" defTabSz="844550">
            <a:lnSpc>
              <a:spcPct val="90000"/>
            </a:lnSpc>
            <a:spcBef>
              <a:spcPct val="0"/>
            </a:spcBef>
            <a:spcAft>
              <a:spcPct val="15000"/>
            </a:spcAft>
            <a:buChar char="••"/>
          </a:pPr>
          <a:endParaRPr lang="en-US" sz="1900" kern="1200" dirty="0" smtClean="0"/>
        </a:p>
      </dsp:txBody>
      <dsp:txXfrm>
        <a:off x="0" y="740293"/>
        <a:ext cx="3267372" cy="286852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97E93-E33B-478F-BB0E-51835618003A}">
      <dsp:nvSpPr>
        <dsp:cNvPr id="0" name=""/>
        <dsp:cNvSpPr/>
      </dsp:nvSpPr>
      <dsp:spPr>
        <a:xfrm>
          <a:off x="0" y="0"/>
          <a:ext cx="1231830" cy="522776"/>
        </a:xfrm>
        <a:prstGeom prst="homePlate">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Tasarlama Süreci</a:t>
          </a:r>
          <a:endParaRPr lang="en-US" sz="1400" kern="1200" dirty="0"/>
        </a:p>
      </dsp:txBody>
      <dsp:txXfrm>
        <a:off x="0" y="0"/>
        <a:ext cx="1101136" cy="522776"/>
      </dsp:txXfrm>
    </dsp:sp>
    <dsp:sp modelId="{92F1D55A-908E-47A9-A979-97CA3F17799D}">
      <dsp:nvSpPr>
        <dsp:cNvPr id="0" name=""/>
        <dsp:cNvSpPr/>
      </dsp:nvSpPr>
      <dsp:spPr>
        <a:xfrm>
          <a:off x="26950" y="522608"/>
          <a:ext cx="123183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35CF31-EC10-45E3-8844-21FBB127EAE7}">
      <dsp:nvSpPr>
        <dsp:cNvPr id="0" name=""/>
        <dsp:cNvSpPr/>
      </dsp:nvSpPr>
      <dsp:spPr>
        <a:xfrm>
          <a:off x="1393026" y="0"/>
          <a:ext cx="123183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rtl="0">
            <a:lnSpc>
              <a:spcPct val="90000"/>
            </a:lnSpc>
            <a:spcBef>
              <a:spcPct val="0"/>
            </a:spcBef>
            <a:spcAft>
              <a:spcPct val="35000"/>
            </a:spcAft>
          </a:pPr>
          <a:r>
            <a:rPr lang="tr-TR" sz="1400" kern="1200" dirty="0" smtClean="0"/>
            <a:t>Planlama Süreci</a:t>
          </a:r>
          <a:endParaRPr lang="en-US" sz="1400" kern="1200" dirty="0"/>
        </a:p>
      </dsp:txBody>
      <dsp:txXfrm>
        <a:off x="1393026" y="0"/>
        <a:ext cx="1101136" cy="522776"/>
      </dsp:txXfrm>
    </dsp:sp>
    <dsp:sp modelId="{863C5C5A-6FED-48E5-ADC0-68CF07368C39}">
      <dsp:nvSpPr>
        <dsp:cNvPr id="0" name=""/>
        <dsp:cNvSpPr/>
      </dsp:nvSpPr>
      <dsp:spPr>
        <a:xfrm>
          <a:off x="1405997" y="522776"/>
          <a:ext cx="123183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89113A-73A9-4FB9-84E9-A3102A4DFD52}">
      <dsp:nvSpPr>
        <dsp:cNvPr id="0" name=""/>
        <dsp:cNvSpPr/>
      </dsp:nvSpPr>
      <dsp:spPr>
        <a:xfrm>
          <a:off x="2800848" y="0"/>
          <a:ext cx="123183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Uygulama Süreci</a:t>
          </a:r>
          <a:endParaRPr lang="en-US" sz="1400" kern="1200" dirty="0"/>
        </a:p>
      </dsp:txBody>
      <dsp:txXfrm>
        <a:off x="2800848" y="0"/>
        <a:ext cx="1101136" cy="522776"/>
      </dsp:txXfrm>
    </dsp:sp>
    <dsp:sp modelId="{646F145F-F1A7-44D8-BB63-F6CAEBF8BF3E}">
      <dsp:nvSpPr>
        <dsp:cNvPr id="0" name=""/>
        <dsp:cNvSpPr/>
      </dsp:nvSpPr>
      <dsp:spPr>
        <a:xfrm>
          <a:off x="2810283" y="522776"/>
          <a:ext cx="123183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0C04BB-BE51-4C10-A22D-2B691A7087C7}">
      <dsp:nvSpPr>
        <dsp:cNvPr id="0" name=""/>
        <dsp:cNvSpPr/>
      </dsp:nvSpPr>
      <dsp:spPr>
        <a:xfrm>
          <a:off x="4205134" y="0"/>
          <a:ext cx="123183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İzleme Süreci</a:t>
          </a:r>
          <a:endParaRPr lang="en-US" sz="1400" kern="1200" dirty="0"/>
        </a:p>
      </dsp:txBody>
      <dsp:txXfrm>
        <a:off x="4205134" y="0"/>
        <a:ext cx="1101136" cy="522776"/>
      </dsp:txXfrm>
    </dsp:sp>
    <dsp:sp modelId="{CB93CD10-AB49-4273-86BB-B87C9A3A152F}">
      <dsp:nvSpPr>
        <dsp:cNvPr id="0" name=""/>
        <dsp:cNvSpPr/>
      </dsp:nvSpPr>
      <dsp:spPr>
        <a:xfrm>
          <a:off x="4219423" y="522776"/>
          <a:ext cx="123183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5CAA00-D1D4-441B-A126-AEDE377422C2}">
      <dsp:nvSpPr>
        <dsp:cNvPr id="0" name=""/>
        <dsp:cNvSpPr/>
      </dsp:nvSpPr>
      <dsp:spPr>
        <a:xfrm>
          <a:off x="5609421" y="0"/>
          <a:ext cx="1231830" cy="522776"/>
        </a:xfrm>
        <a:prstGeom prst="homePlate">
          <a:avLst/>
        </a:prstGeom>
        <a:solidFill>
          <a:schemeClr val="accent1"/>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tr-TR" sz="1400" kern="1200" dirty="0" smtClean="0"/>
            <a:t>İyileştirme Süreci</a:t>
          </a:r>
          <a:endParaRPr lang="en-US" sz="1400" kern="1200" dirty="0"/>
        </a:p>
      </dsp:txBody>
      <dsp:txXfrm>
        <a:off x="5609421" y="0"/>
        <a:ext cx="1101136" cy="522776"/>
      </dsp:txXfrm>
    </dsp:sp>
    <dsp:sp modelId="{7B3CCDF1-2361-4909-B2D0-C8B89B8200FD}">
      <dsp:nvSpPr>
        <dsp:cNvPr id="0" name=""/>
        <dsp:cNvSpPr/>
      </dsp:nvSpPr>
      <dsp:spPr>
        <a:xfrm>
          <a:off x="5623710" y="522776"/>
          <a:ext cx="1231830" cy="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76811-2338-4705-9665-197897BA2D48}">
      <dsp:nvSpPr>
        <dsp:cNvPr id="0" name=""/>
        <dsp:cNvSpPr/>
      </dsp:nvSpPr>
      <dsp:spPr>
        <a:xfrm>
          <a:off x="0" y="50667"/>
          <a:ext cx="3593449" cy="633600"/>
        </a:xfrm>
        <a:prstGeom prst="rect">
          <a:avLst/>
        </a:prstGeom>
        <a:solidFill>
          <a:srgbClr val="33339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tr-TR" sz="2200" kern="1200" dirty="0" smtClean="0"/>
            <a:t>Çıktılar</a:t>
          </a:r>
          <a:endParaRPr lang="en-US" sz="2200" kern="1200" dirty="0"/>
        </a:p>
      </dsp:txBody>
      <dsp:txXfrm>
        <a:off x="0" y="50667"/>
        <a:ext cx="3593449" cy="633600"/>
      </dsp:txXfrm>
    </dsp:sp>
    <dsp:sp modelId="{35767259-8857-417F-AA1B-F5BD90F6AD6D}">
      <dsp:nvSpPr>
        <dsp:cNvPr id="0" name=""/>
        <dsp:cNvSpPr/>
      </dsp:nvSpPr>
      <dsp:spPr>
        <a:xfrm>
          <a:off x="0" y="684267"/>
          <a:ext cx="3593449" cy="33214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169863" lvl="1" indent="-169863" algn="l" defTabSz="711200">
            <a:lnSpc>
              <a:spcPct val="90000"/>
            </a:lnSpc>
            <a:spcBef>
              <a:spcPct val="0"/>
            </a:spcBef>
            <a:spcAft>
              <a:spcPct val="15000"/>
            </a:spcAft>
            <a:buChar char="••"/>
          </a:pPr>
          <a:r>
            <a:rPr lang="en-US" sz="2200" kern="1200" dirty="0" err="1" smtClean="0"/>
            <a:t>Ulusal</a:t>
          </a:r>
          <a:r>
            <a:rPr lang="en-US" sz="2200" kern="1200" dirty="0" smtClean="0"/>
            <a:t> </a:t>
          </a:r>
          <a:r>
            <a:rPr lang="en-US" sz="2200" kern="1200" dirty="0" err="1" smtClean="0"/>
            <a:t>programlarla</a:t>
          </a:r>
          <a:r>
            <a:rPr lang="en-US" sz="2200" kern="1200" dirty="0" smtClean="0"/>
            <a:t> </a:t>
          </a:r>
          <a:r>
            <a:rPr lang="tr-TR" sz="2200" kern="1200" dirty="0" smtClean="0"/>
            <a:t> </a:t>
          </a:r>
          <a:r>
            <a:rPr lang="en-US" sz="2200" kern="1200" dirty="0" err="1" smtClean="0"/>
            <a:t>karşılaştırma</a:t>
          </a:r>
          <a:r>
            <a:rPr lang="en-US" sz="2200" kern="1200" dirty="0" smtClean="0"/>
            <a:t> </a:t>
          </a:r>
          <a:r>
            <a:rPr lang="en-US" sz="2200" kern="1200" dirty="0" err="1" smtClean="0"/>
            <a:t>sonuçları</a:t>
          </a:r>
          <a:endParaRPr lang="en-US" sz="2200" kern="1200" dirty="0"/>
        </a:p>
        <a:p>
          <a:pPr marL="228600" lvl="1" indent="-228600" algn="l" defTabSz="977900">
            <a:lnSpc>
              <a:spcPct val="90000"/>
            </a:lnSpc>
            <a:spcBef>
              <a:spcPct val="0"/>
            </a:spcBef>
            <a:spcAft>
              <a:spcPct val="15000"/>
            </a:spcAft>
            <a:buChar char="••"/>
          </a:pPr>
          <a:r>
            <a:rPr lang="en-US" sz="2200" kern="1200" dirty="0" smtClean="0"/>
            <a:t>Uluslararası programlarla karşılaştırma sonuçları</a:t>
          </a:r>
        </a:p>
        <a:p>
          <a:pPr marL="228600" lvl="1" indent="-228600" algn="l" defTabSz="977900">
            <a:lnSpc>
              <a:spcPct val="90000"/>
            </a:lnSpc>
            <a:spcBef>
              <a:spcPct val="0"/>
            </a:spcBef>
            <a:spcAft>
              <a:spcPct val="15000"/>
            </a:spcAft>
            <a:buChar char="••"/>
          </a:pPr>
          <a:r>
            <a:rPr lang="en-US" sz="2200" kern="1200" dirty="0" smtClean="0"/>
            <a:t>İhtiyaç analizleri sonuçları</a:t>
          </a:r>
        </a:p>
        <a:p>
          <a:pPr marL="228600" lvl="1" indent="-228600" algn="l" defTabSz="977900">
            <a:lnSpc>
              <a:spcPct val="90000"/>
            </a:lnSpc>
            <a:spcBef>
              <a:spcPct val="0"/>
            </a:spcBef>
            <a:spcAft>
              <a:spcPct val="15000"/>
            </a:spcAft>
            <a:buChar char="••"/>
          </a:pPr>
          <a:r>
            <a:rPr lang="en-US" sz="2200" kern="1200" dirty="0" smtClean="0"/>
            <a:t>Literatüre katkı</a:t>
          </a:r>
        </a:p>
        <a:p>
          <a:pPr marL="228600" lvl="1" indent="-228600" algn="l" defTabSz="977900">
            <a:lnSpc>
              <a:spcPct val="90000"/>
            </a:lnSpc>
            <a:spcBef>
              <a:spcPct val="0"/>
            </a:spcBef>
            <a:spcAft>
              <a:spcPct val="15000"/>
            </a:spcAft>
            <a:buChar char="••"/>
          </a:pPr>
          <a:endParaRPr lang="en-US" sz="2200" kern="1200" dirty="0" smtClean="0"/>
        </a:p>
        <a:p>
          <a:pPr marL="171450" lvl="1" indent="0" algn="l" defTabSz="711200">
            <a:lnSpc>
              <a:spcPct val="90000"/>
            </a:lnSpc>
            <a:spcBef>
              <a:spcPct val="0"/>
            </a:spcBef>
            <a:spcAft>
              <a:spcPct val="15000"/>
            </a:spcAft>
            <a:buChar char="••"/>
          </a:pPr>
          <a:endParaRPr lang="en-US" sz="2200" kern="1200" dirty="0"/>
        </a:p>
      </dsp:txBody>
      <dsp:txXfrm>
        <a:off x="0" y="684267"/>
        <a:ext cx="3593449" cy="332145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170583" cy="480226"/>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a:defRPr sz="1200">
                <a:latin typeface="Arial" charset="0"/>
              </a:defRPr>
            </a:lvl1pPr>
          </a:lstStyle>
          <a:p>
            <a:pPr>
              <a:defRPr/>
            </a:pPr>
            <a:endParaRPr lang="en-US"/>
          </a:p>
        </p:txBody>
      </p:sp>
      <p:sp>
        <p:nvSpPr>
          <p:cNvPr id="92163" name="Rectangle 3"/>
          <p:cNvSpPr>
            <a:spLocks noGrp="1" noChangeArrowheads="1"/>
          </p:cNvSpPr>
          <p:nvPr>
            <p:ph type="dt" idx="1"/>
          </p:nvPr>
        </p:nvSpPr>
        <p:spPr bwMode="auto">
          <a:xfrm>
            <a:off x="4142962" y="0"/>
            <a:ext cx="3170583" cy="480226"/>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lvl1pPr algn="r">
              <a:defRPr sz="1200">
                <a:latin typeface="Arial"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5" name="Rectangle 5"/>
          <p:cNvSpPr>
            <a:spLocks noGrp="1" noChangeArrowheads="1"/>
          </p:cNvSpPr>
          <p:nvPr>
            <p:ph type="body" sz="quarter" idx="3"/>
          </p:nvPr>
        </p:nvSpPr>
        <p:spPr bwMode="auto">
          <a:xfrm>
            <a:off x="732183" y="4561313"/>
            <a:ext cx="5850835" cy="4320375"/>
          </a:xfrm>
          <a:prstGeom prst="rect">
            <a:avLst/>
          </a:prstGeom>
          <a:noFill/>
          <a:ln w="9525">
            <a:noFill/>
            <a:miter lim="800000"/>
            <a:headEnd/>
            <a:tailEnd/>
          </a:ln>
          <a:effectLst/>
        </p:spPr>
        <p:txBody>
          <a:bodyPr vert="horz" wrap="square" lIns="96655" tIns="48327" rIns="96655" bIns="48327" numCol="1" anchor="t" anchorCtr="0" compatLnSpc="1">
            <a:prstTxWarp prst="textNoShape">
              <a:avLst/>
            </a:prstTxWarp>
          </a:bodyPr>
          <a:lstStyle/>
          <a:p>
            <a:pPr lvl="0"/>
            <a:r>
              <a:rPr lang="en-US" noProof="0" smtClean="0"/>
              <a:t>Asıl metin stillerini düzenlemek için tıklatın</a:t>
            </a:r>
          </a:p>
          <a:p>
            <a:pPr lvl="1"/>
            <a:r>
              <a:rPr lang="en-US" noProof="0" smtClean="0"/>
              <a:t>İkinci düzey</a:t>
            </a:r>
          </a:p>
          <a:p>
            <a:pPr lvl="2"/>
            <a:r>
              <a:rPr lang="en-US" noProof="0" smtClean="0"/>
              <a:t>Üçüncü düzey</a:t>
            </a:r>
          </a:p>
          <a:p>
            <a:pPr lvl="3"/>
            <a:r>
              <a:rPr lang="en-US" noProof="0" smtClean="0"/>
              <a:t>Dördüncü düzey</a:t>
            </a:r>
          </a:p>
          <a:p>
            <a:pPr lvl="4"/>
            <a:r>
              <a:rPr lang="en-US" noProof="0" smtClean="0"/>
              <a:t>Beşinci düzey</a:t>
            </a:r>
          </a:p>
        </p:txBody>
      </p:sp>
      <p:sp>
        <p:nvSpPr>
          <p:cNvPr id="92166" name="Rectangle 6"/>
          <p:cNvSpPr>
            <a:spLocks noGrp="1" noChangeArrowheads="1"/>
          </p:cNvSpPr>
          <p:nvPr>
            <p:ph type="ftr" sz="quarter" idx="4"/>
          </p:nvPr>
        </p:nvSpPr>
        <p:spPr bwMode="auto">
          <a:xfrm>
            <a:off x="0" y="9119325"/>
            <a:ext cx="3170583" cy="480226"/>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a:defRPr sz="1200">
                <a:latin typeface="Arial" charset="0"/>
              </a:defRPr>
            </a:lvl1pPr>
          </a:lstStyle>
          <a:p>
            <a:pPr>
              <a:defRPr/>
            </a:pPr>
            <a:endParaRPr lang="en-US"/>
          </a:p>
        </p:txBody>
      </p:sp>
      <p:sp>
        <p:nvSpPr>
          <p:cNvPr id="92167" name="Rectangle 7"/>
          <p:cNvSpPr>
            <a:spLocks noGrp="1" noChangeArrowheads="1"/>
          </p:cNvSpPr>
          <p:nvPr>
            <p:ph type="sldNum" sz="quarter" idx="5"/>
          </p:nvPr>
        </p:nvSpPr>
        <p:spPr bwMode="auto">
          <a:xfrm>
            <a:off x="4142962" y="9119325"/>
            <a:ext cx="3170583" cy="480226"/>
          </a:xfrm>
          <a:prstGeom prst="rect">
            <a:avLst/>
          </a:prstGeom>
          <a:noFill/>
          <a:ln w="9525">
            <a:noFill/>
            <a:miter lim="800000"/>
            <a:headEnd/>
            <a:tailEnd/>
          </a:ln>
          <a:effectLst/>
        </p:spPr>
        <p:txBody>
          <a:bodyPr vert="horz" wrap="square" lIns="96655" tIns="48327" rIns="96655" bIns="48327" numCol="1" anchor="b" anchorCtr="0" compatLnSpc="1">
            <a:prstTxWarp prst="textNoShape">
              <a:avLst/>
            </a:prstTxWarp>
          </a:bodyPr>
          <a:lstStyle>
            <a:lvl1pPr algn="r">
              <a:defRPr sz="1200">
                <a:latin typeface="Arial" charset="0"/>
              </a:defRPr>
            </a:lvl1pPr>
          </a:lstStyle>
          <a:p>
            <a:pPr>
              <a:defRPr/>
            </a:pPr>
            <a:fld id="{26E407F4-A499-458F-AC3F-EF894E189E7E}" type="slidenum">
              <a:rPr lang="en-US"/>
              <a:pPr>
                <a:defRPr/>
              </a:pPr>
              <a:t>‹#›</a:t>
            </a:fld>
            <a:endParaRPr lang="en-US"/>
          </a:p>
        </p:txBody>
      </p:sp>
    </p:spTree>
    <p:extLst>
      <p:ext uri="{BB962C8B-B14F-4D97-AF65-F5344CB8AC3E}">
        <p14:creationId xmlns:p14="http://schemas.microsoft.com/office/powerpoint/2010/main" val="2220775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Slayt Görüntüsü Yer Tutucusu"/>
          <p:cNvSpPr>
            <a:spLocks noGrp="1" noRot="1" noChangeAspect="1" noTextEdit="1"/>
          </p:cNvSpPr>
          <p:nvPr>
            <p:ph type="sldImg"/>
          </p:nvPr>
        </p:nvSpPr>
        <p:spPr>
          <a:ln/>
        </p:spPr>
      </p:sp>
      <p:sp>
        <p:nvSpPr>
          <p:cNvPr id="512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en-US" baseline="0" dirty="0" smtClean="0"/>
              <a:t>Organizasyonun başarısı süreçlerin iyi tanımlanması yanında süreçler arasındaki ilişkilerin iyi bilinmesi ve kurulmasına bağlıdır. Her ana sürecin alt süreçleri vardır. Her süreçte de çok sayıda faaliyet bulunur. Süreçler ardışık olabildiği gibi çapraz ilişkili olabilirler. Kalite planlama sırasında organizasyonun süreçlerinin iyi yapılandırılması gerekir. Bir sürecin çıktısı ardışık sürecin girdisidir. Destek sürecin tek çıktısı ise çok sayıda sürecin girdisi olabilir. Bu bağlamda iç müşteri diğer deyişle iç yararlanan kavramı vardır. Süreç sahipleri süreç çıktılarından yararlananları çok iyi tanımlamalıdır. Süreç temelli yaklaşım sürekli akılda tutulmalıdır. </a:t>
            </a:r>
          </a:p>
        </p:txBody>
      </p:sp>
      <p:sp>
        <p:nvSpPr>
          <p:cNvPr id="512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85130" indent="-300829" eaLnBrk="0" hangingPunct="0">
              <a:spcBef>
                <a:spcPct val="30000"/>
              </a:spcBef>
              <a:defRPr sz="1200">
                <a:solidFill>
                  <a:schemeClr val="tx1"/>
                </a:solidFill>
                <a:latin typeface="Arial" charset="0"/>
              </a:defRPr>
            </a:lvl2pPr>
            <a:lvl3pPr marL="1206621" indent="-241324" eaLnBrk="0" hangingPunct="0">
              <a:spcBef>
                <a:spcPct val="30000"/>
              </a:spcBef>
              <a:defRPr sz="1200">
                <a:solidFill>
                  <a:schemeClr val="tx1"/>
                </a:solidFill>
                <a:latin typeface="Arial" charset="0"/>
              </a:defRPr>
            </a:lvl3pPr>
            <a:lvl4pPr marL="1690922" indent="-241324" eaLnBrk="0" hangingPunct="0">
              <a:spcBef>
                <a:spcPct val="30000"/>
              </a:spcBef>
              <a:defRPr sz="1200">
                <a:solidFill>
                  <a:schemeClr val="tx1"/>
                </a:solidFill>
                <a:latin typeface="Arial" charset="0"/>
              </a:defRPr>
            </a:lvl4pPr>
            <a:lvl5pPr marL="2173571" indent="-241324" eaLnBrk="0" hangingPunct="0">
              <a:spcBef>
                <a:spcPct val="30000"/>
              </a:spcBef>
              <a:defRPr sz="1200">
                <a:solidFill>
                  <a:schemeClr val="tx1"/>
                </a:solidFill>
                <a:latin typeface="Arial" charset="0"/>
              </a:defRPr>
            </a:lvl5pPr>
            <a:lvl6pPr marL="2649607" indent="-241324" eaLnBrk="0" fontAlgn="base" hangingPunct="0">
              <a:spcBef>
                <a:spcPct val="30000"/>
              </a:spcBef>
              <a:spcAft>
                <a:spcPct val="0"/>
              </a:spcAft>
              <a:defRPr sz="1200">
                <a:solidFill>
                  <a:schemeClr val="tx1"/>
                </a:solidFill>
                <a:latin typeface="Arial" charset="0"/>
              </a:defRPr>
            </a:lvl6pPr>
            <a:lvl7pPr marL="3125644" indent="-241324" eaLnBrk="0" fontAlgn="base" hangingPunct="0">
              <a:spcBef>
                <a:spcPct val="30000"/>
              </a:spcBef>
              <a:spcAft>
                <a:spcPct val="0"/>
              </a:spcAft>
              <a:defRPr sz="1200">
                <a:solidFill>
                  <a:schemeClr val="tx1"/>
                </a:solidFill>
                <a:latin typeface="Arial" charset="0"/>
              </a:defRPr>
            </a:lvl7pPr>
            <a:lvl8pPr marL="3601681" indent="-241324" eaLnBrk="0" fontAlgn="base" hangingPunct="0">
              <a:spcBef>
                <a:spcPct val="30000"/>
              </a:spcBef>
              <a:spcAft>
                <a:spcPct val="0"/>
              </a:spcAft>
              <a:defRPr sz="1200">
                <a:solidFill>
                  <a:schemeClr val="tx1"/>
                </a:solidFill>
                <a:latin typeface="Arial" charset="0"/>
              </a:defRPr>
            </a:lvl8pPr>
            <a:lvl9pPr marL="4077717" indent="-241324"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B560FCC-2F57-4093-8670-D36A108A922F}" type="slidenum">
              <a:rPr lang="en-US" altLang="en-US" smtClean="0"/>
              <a:pPr eaLnBrk="1" hangingPunct="1">
                <a:spcBef>
                  <a:spcPct val="0"/>
                </a:spcBef>
              </a:pPr>
              <a:t>1</a:t>
            </a:fld>
            <a:endParaRPr lang="en-US" altLang="en-US" smtClean="0"/>
          </a:p>
        </p:txBody>
      </p:sp>
    </p:spTree>
    <p:extLst>
      <p:ext uri="{BB962C8B-B14F-4D97-AF65-F5344CB8AC3E}">
        <p14:creationId xmlns:p14="http://schemas.microsoft.com/office/powerpoint/2010/main" val="107929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E407F4-A499-458F-AC3F-EF894E189E7E}" type="slidenum">
              <a:rPr lang="en-US" smtClean="0">
                <a:solidFill>
                  <a:srgbClr val="000000"/>
                </a:solidFill>
              </a:rPr>
              <a:pPr>
                <a:defRPr/>
              </a:pPr>
              <a:t>8</a:t>
            </a:fld>
            <a:endParaRPr lang="en-US">
              <a:solidFill>
                <a:srgbClr val="000000"/>
              </a:solidFill>
            </a:endParaRPr>
          </a:p>
        </p:txBody>
      </p:sp>
    </p:spTree>
    <p:extLst>
      <p:ext uri="{BB962C8B-B14F-4D97-AF65-F5344CB8AC3E}">
        <p14:creationId xmlns:p14="http://schemas.microsoft.com/office/powerpoint/2010/main" val="1621915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E407F4-A499-458F-AC3F-EF894E189E7E}" type="slidenum">
              <a:rPr lang="en-US">
                <a:solidFill>
                  <a:srgbClr val="000000"/>
                </a:solidFill>
              </a:rPr>
              <a:pPr>
                <a:defRPr/>
              </a:pPr>
              <a:t>10</a:t>
            </a:fld>
            <a:endParaRPr lang="en-US">
              <a:solidFill>
                <a:srgbClr val="000000"/>
              </a:solidFill>
            </a:endParaRPr>
          </a:p>
        </p:txBody>
      </p:sp>
    </p:spTree>
    <p:extLst>
      <p:ext uri="{BB962C8B-B14F-4D97-AF65-F5344CB8AC3E}">
        <p14:creationId xmlns:p14="http://schemas.microsoft.com/office/powerpoint/2010/main" val="2959159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E407F4-A499-458F-AC3F-EF894E189E7E}" type="slidenum">
              <a:rPr lang="en-US" smtClean="0">
                <a:solidFill>
                  <a:srgbClr val="000000"/>
                </a:solidFill>
              </a:rPr>
              <a:pPr>
                <a:defRPr/>
              </a:pPr>
              <a:t>12</a:t>
            </a:fld>
            <a:endParaRPr lang="en-US">
              <a:solidFill>
                <a:srgbClr val="000000"/>
              </a:solidFill>
            </a:endParaRPr>
          </a:p>
        </p:txBody>
      </p:sp>
    </p:spTree>
    <p:extLst>
      <p:ext uri="{BB962C8B-B14F-4D97-AF65-F5344CB8AC3E}">
        <p14:creationId xmlns:p14="http://schemas.microsoft.com/office/powerpoint/2010/main" val="2243164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E407F4-A499-458F-AC3F-EF894E189E7E}" type="slidenum">
              <a:rPr lang="en-US" smtClean="0">
                <a:solidFill>
                  <a:srgbClr val="000000"/>
                </a:solidFill>
              </a:rPr>
              <a:pPr>
                <a:defRPr/>
              </a:pPr>
              <a:t>16</a:t>
            </a:fld>
            <a:endParaRPr lang="en-US">
              <a:solidFill>
                <a:srgbClr val="000000"/>
              </a:solidFill>
            </a:endParaRPr>
          </a:p>
        </p:txBody>
      </p:sp>
    </p:spTree>
    <p:extLst>
      <p:ext uri="{BB962C8B-B14F-4D97-AF65-F5344CB8AC3E}">
        <p14:creationId xmlns:p14="http://schemas.microsoft.com/office/powerpoint/2010/main" val="3446349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6E407F4-A499-458F-AC3F-EF894E189E7E}" type="slidenum">
              <a:rPr lang="en-US" smtClean="0">
                <a:solidFill>
                  <a:srgbClr val="000000"/>
                </a:solidFill>
              </a:rPr>
              <a:pPr>
                <a:defRPr/>
              </a:pPr>
              <a:t>20</a:t>
            </a:fld>
            <a:endParaRPr lang="en-US">
              <a:solidFill>
                <a:srgbClr val="000000"/>
              </a:solidFill>
            </a:endParaRPr>
          </a:p>
        </p:txBody>
      </p:sp>
    </p:spTree>
    <p:extLst>
      <p:ext uri="{BB962C8B-B14F-4D97-AF65-F5344CB8AC3E}">
        <p14:creationId xmlns:p14="http://schemas.microsoft.com/office/powerpoint/2010/main" val="3606324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78B25B-BFFD-47D1-A3C5-25CCFE68976F}" type="slidenum">
              <a:rPr lang="en-US"/>
              <a:pPr>
                <a:defRPr/>
              </a:pPr>
              <a:t>‹#›</a:t>
            </a:fld>
            <a:endParaRPr lang="en-US"/>
          </a:p>
        </p:txBody>
      </p:sp>
    </p:spTree>
    <p:extLst>
      <p:ext uri="{BB962C8B-B14F-4D97-AF65-F5344CB8AC3E}">
        <p14:creationId xmlns:p14="http://schemas.microsoft.com/office/powerpoint/2010/main" val="3665630342"/>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29D51C-DF53-43D1-AEC3-457A91E5D309}" type="slidenum">
              <a:rPr lang="en-US"/>
              <a:pPr>
                <a:defRPr/>
              </a:pPr>
              <a:t>‹#›</a:t>
            </a:fld>
            <a:endParaRPr lang="en-US"/>
          </a:p>
        </p:txBody>
      </p:sp>
    </p:spTree>
    <p:extLst>
      <p:ext uri="{BB962C8B-B14F-4D97-AF65-F5344CB8AC3E}">
        <p14:creationId xmlns:p14="http://schemas.microsoft.com/office/powerpoint/2010/main" val="1765624810"/>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38F36A-633A-4323-8F3D-F7986C0DF9A8}" type="slidenum">
              <a:rPr lang="en-US"/>
              <a:pPr>
                <a:defRPr/>
              </a:pPr>
              <a:t>‹#›</a:t>
            </a:fld>
            <a:endParaRPr lang="en-US"/>
          </a:p>
        </p:txBody>
      </p:sp>
    </p:spTree>
    <p:extLst>
      <p:ext uri="{BB962C8B-B14F-4D97-AF65-F5344CB8AC3E}">
        <p14:creationId xmlns:p14="http://schemas.microsoft.com/office/powerpoint/2010/main" val="408521616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3626412043"/>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560740583"/>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2963187764"/>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825625"/>
            <a:ext cx="38671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2017KRM004-PAÜ KalSİS Projesi Eğitimleri, Haziran 2018</a:t>
            </a:r>
            <a:endParaRPr lang="tr-TR"/>
          </a:p>
        </p:txBody>
      </p:sp>
      <p:sp>
        <p:nvSpPr>
          <p:cNvPr id="7" name="Slide Number Placeholder 6"/>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2645500182"/>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p>
            <a:r>
              <a:rPr lang="tr-TR" smtClean="0"/>
              <a:t>2017KRM004-PAÜ KalSİS Projesi Eğitimleri, Haziran 2018</a:t>
            </a:r>
            <a:endParaRPr lang="tr-TR"/>
          </a:p>
        </p:txBody>
      </p:sp>
      <p:sp>
        <p:nvSpPr>
          <p:cNvPr id="9" name="Slide Number Placeholder 8"/>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488284258"/>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endParaRPr lang="tr-TR"/>
          </a:p>
        </p:txBody>
      </p:sp>
      <p:sp>
        <p:nvSpPr>
          <p:cNvPr id="4" name="Footer Placeholder 3"/>
          <p:cNvSpPr>
            <a:spLocks noGrp="1"/>
          </p:cNvSpPr>
          <p:nvPr>
            <p:ph type="ftr" sz="quarter" idx="11"/>
          </p:nvPr>
        </p:nvSpPr>
        <p:spPr/>
        <p:txBody>
          <a:bodyPr/>
          <a:lstStyle/>
          <a:p>
            <a:r>
              <a:rPr lang="tr-TR" smtClean="0"/>
              <a:t>2017KRM004-PAÜ KalSİS Projesi Eğitimleri, Haziran 2018</a:t>
            </a:r>
            <a:endParaRPr lang="tr-TR"/>
          </a:p>
        </p:txBody>
      </p:sp>
      <p:sp>
        <p:nvSpPr>
          <p:cNvPr id="5" name="Slide Number Placeholder 4"/>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93600633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tr-TR"/>
          </a:p>
        </p:txBody>
      </p:sp>
      <p:sp>
        <p:nvSpPr>
          <p:cNvPr id="3" name="Footer Placeholder 2"/>
          <p:cNvSpPr>
            <a:spLocks noGrp="1"/>
          </p:cNvSpPr>
          <p:nvPr>
            <p:ph type="ftr" sz="quarter" idx="11"/>
          </p:nvPr>
        </p:nvSpPr>
        <p:spPr/>
        <p:txBody>
          <a:bodyPr/>
          <a:lstStyle/>
          <a:p>
            <a:r>
              <a:rPr lang="tr-TR" smtClean="0"/>
              <a:t>2017KRM004-PAÜ KalSİS Projesi Eğitimleri, Haziran 2018</a:t>
            </a:r>
            <a:endParaRPr lang="tr-TR"/>
          </a:p>
        </p:txBody>
      </p:sp>
      <p:sp>
        <p:nvSpPr>
          <p:cNvPr id="4" name="Slide Number Placeholder 3"/>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763507403"/>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2017KRM004-PAÜ KalSİS Projesi Eğitimleri, Haziran 2018</a:t>
            </a:r>
            <a:endParaRPr lang="tr-TR"/>
          </a:p>
        </p:txBody>
      </p:sp>
      <p:sp>
        <p:nvSpPr>
          <p:cNvPr id="7" name="Slide Number Placeholder 6"/>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120600201"/>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0648"/>
            <a:ext cx="8229600" cy="1143000"/>
          </a:xfr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r>
              <a:rPr lang="tr-TR" dirty="0" smtClean="0"/>
              <a:t>Asıl başlık stili için tıklatın</a:t>
            </a:r>
            <a:endParaRPr lang="tr-TR" dirty="0"/>
          </a:p>
        </p:txBody>
      </p:sp>
      <p:sp>
        <p:nvSpPr>
          <p:cNvPr id="3" name="2 İçerik Yer Tutucusu"/>
          <p:cNvSpPr>
            <a:spLocks noGrp="1"/>
          </p:cNvSpPr>
          <p:nvPr>
            <p:ph idx="1"/>
          </p:nvPr>
        </p:nvSpPr>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pPr>
              <a:defRPr/>
            </a:pPr>
            <a:endParaRPr lang="en-US" dirty="0"/>
          </a:p>
        </p:txBody>
      </p:sp>
      <p:sp>
        <p:nvSpPr>
          <p:cNvPr id="5" name="Rectangle 5"/>
          <p:cNvSpPr>
            <a:spLocks noGrp="1" noChangeArrowheads="1"/>
          </p:cNvSpPr>
          <p:nvPr>
            <p:ph type="ftr" sz="quarter" idx="11"/>
          </p:nvPr>
        </p:nvSpPr>
        <p:spPr>
          <a:xfrm>
            <a:off x="2564333" y="6338035"/>
            <a:ext cx="3888432" cy="264799"/>
          </a:xfrm>
          <a:ln/>
        </p:spPr>
        <p:txBody>
          <a:bodyPr/>
          <a:lstStyle>
            <a:lvl1pPr>
              <a:defRPr sz="1050">
                <a:solidFill>
                  <a:srgbClr val="003399"/>
                </a:solidFill>
                <a:latin typeface="Tahoma" panose="020B0604030504040204" pitchFamily="34" charset="0"/>
                <a:ea typeface="Tahoma" panose="020B0604030504040204" pitchFamily="34" charset="0"/>
                <a:cs typeface="Tahoma" panose="020B0604030504040204" pitchFamily="34" charset="0"/>
              </a:defRPr>
            </a:lvl1pPr>
          </a:lstStyle>
          <a:p>
            <a:pPr>
              <a:defRPr/>
            </a:pPr>
            <a:r>
              <a:rPr lang="en-US" dirty="0" smtClean="0"/>
              <a:t>2017KRM004-PAÜ </a:t>
            </a:r>
            <a:r>
              <a:rPr lang="en-US" dirty="0" err="1" smtClean="0"/>
              <a:t>KalSİS</a:t>
            </a:r>
            <a:r>
              <a:rPr lang="en-US" dirty="0" smtClean="0"/>
              <a:t> </a:t>
            </a:r>
            <a:r>
              <a:rPr lang="en-US" dirty="0" err="1" smtClean="0"/>
              <a:t>Projesi</a:t>
            </a:r>
            <a:r>
              <a:rPr lang="en-US" dirty="0" smtClean="0"/>
              <a:t> </a:t>
            </a:r>
            <a:r>
              <a:rPr lang="en-US" dirty="0" err="1" smtClean="0"/>
              <a:t>Eğitimleri</a:t>
            </a:r>
            <a:r>
              <a:rPr lang="en-US" dirty="0" smtClean="0"/>
              <a:t>, </a:t>
            </a:r>
            <a:r>
              <a:rPr lang="en-US" dirty="0" err="1" smtClean="0"/>
              <a:t>Haziran</a:t>
            </a:r>
            <a:r>
              <a:rPr lang="en-US" dirty="0" smtClean="0"/>
              <a:t> 2018</a:t>
            </a:r>
            <a:endParaRPr lang="en-US" dirty="0"/>
          </a:p>
        </p:txBody>
      </p:sp>
      <p:sp>
        <p:nvSpPr>
          <p:cNvPr id="6" name="Rectangle 6"/>
          <p:cNvSpPr>
            <a:spLocks noGrp="1" noChangeArrowheads="1"/>
          </p:cNvSpPr>
          <p:nvPr>
            <p:ph type="sldNum" sz="quarter" idx="12"/>
          </p:nvPr>
        </p:nvSpPr>
        <p:spPr>
          <a:ln/>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pPr>
              <a:defRPr/>
            </a:pPr>
            <a:fld id="{A909C909-1AEF-482A-9402-771828023E3F}" type="slidenum">
              <a:rPr lang="en-US" smtClean="0"/>
              <a:pPr>
                <a:defRPr/>
              </a:pPr>
              <a:t>‹#›</a:t>
            </a:fld>
            <a:endParaRPr lang="en-US"/>
          </a:p>
        </p:txBody>
      </p:sp>
    </p:spTree>
    <p:extLst>
      <p:ext uri="{BB962C8B-B14F-4D97-AF65-F5344CB8AC3E}">
        <p14:creationId xmlns:p14="http://schemas.microsoft.com/office/powerpoint/2010/main" val="3235634822"/>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r>
              <a:rPr lang="tr-TR" smtClean="0"/>
              <a:t>2017KRM004-PAÜ KalSİS Projesi Eğitimleri, Haziran 2018</a:t>
            </a:r>
            <a:endParaRPr lang="tr-TR"/>
          </a:p>
        </p:txBody>
      </p:sp>
      <p:sp>
        <p:nvSpPr>
          <p:cNvPr id="7" name="Slide Number Placeholder 6"/>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82310341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815578605"/>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r>
              <a:rPr lang="tr-TR" smtClean="0"/>
              <a:t>2017KRM004-PAÜ KalSİS Projesi Eğitimleri, Haziran 2018</a:t>
            </a:r>
            <a:endParaRPr lang="tr-TR"/>
          </a:p>
        </p:txBody>
      </p:sp>
      <p:sp>
        <p:nvSpPr>
          <p:cNvPr id="6" name="Slide Number Placeholder 5"/>
          <p:cNvSpPr>
            <a:spLocks noGrp="1"/>
          </p:cNvSpPr>
          <p:nvPr>
            <p:ph type="sldNum" sz="quarter" idx="12"/>
          </p:nvPr>
        </p:nvSpPr>
        <p:spPr/>
        <p:txBody>
          <a:bodyPr/>
          <a:lstStyle/>
          <a:p>
            <a:fld id="{FEC04246-F30F-42F9-90A1-9A5CEA31CF11}" type="slidenum">
              <a:rPr lang="tr-TR" smtClean="0"/>
              <a:t>‹#›</a:t>
            </a:fld>
            <a:endParaRPr lang="tr-TR"/>
          </a:p>
        </p:txBody>
      </p:sp>
    </p:spTree>
    <p:extLst>
      <p:ext uri="{BB962C8B-B14F-4D97-AF65-F5344CB8AC3E}">
        <p14:creationId xmlns:p14="http://schemas.microsoft.com/office/powerpoint/2010/main" val="1161836514"/>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95EF11-B518-41E0-A888-5D7C25CB42BA}" type="slidenum">
              <a:rPr lang="en-US"/>
              <a:pPr>
                <a:defRPr/>
              </a:pPr>
              <a:t>‹#›</a:t>
            </a:fld>
            <a:endParaRPr lang="en-US"/>
          </a:p>
        </p:txBody>
      </p:sp>
    </p:spTree>
    <p:extLst>
      <p:ext uri="{BB962C8B-B14F-4D97-AF65-F5344CB8AC3E}">
        <p14:creationId xmlns:p14="http://schemas.microsoft.com/office/powerpoint/2010/main" val="4049204050"/>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0149E9-4861-44A7-9654-88675920102C}" type="slidenum">
              <a:rPr lang="en-US"/>
              <a:pPr>
                <a:defRPr/>
              </a:pPr>
              <a:t>‹#›</a:t>
            </a:fld>
            <a:endParaRPr lang="en-US"/>
          </a:p>
        </p:txBody>
      </p:sp>
    </p:spTree>
    <p:extLst>
      <p:ext uri="{BB962C8B-B14F-4D97-AF65-F5344CB8AC3E}">
        <p14:creationId xmlns:p14="http://schemas.microsoft.com/office/powerpoint/2010/main" val="399246290"/>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CCDEED4-4212-478D-BED7-2074731C7AA2}" type="slidenum">
              <a:rPr lang="en-US"/>
              <a:pPr>
                <a:defRPr/>
              </a:pPr>
              <a:t>‹#›</a:t>
            </a:fld>
            <a:endParaRPr lang="en-US"/>
          </a:p>
        </p:txBody>
      </p:sp>
    </p:spTree>
    <p:extLst>
      <p:ext uri="{BB962C8B-B14F-4D97-AF65-F5344CB8AC3E}">
        <p14:creationId xmlns:p14="http://schemas.microsoft.com/office/powerpoint/2010/main" val="1293928424"/>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8F69FFB-59EC-410C-8E2C-86CA5BB3A55E}" type="slidenum">
              <a:rPr lang="en-US"/>
              <a:pPr>
                <a:defRPr/>
              </a:pPr>
              <a:t>‹#›</a:t>
            </a:fld>
            <a:endParaRPr lang="en-US"/>
          </a:p>
        </p:txBody>
      </p:sp>
    </p:spTree>
    <p:extLst>
      <p:ext uri="{BB962C8B-B14F-4D97-AF65-F5344CB8AC3E}">
        <p14:creationId xmlns:p14="http://schemas.microsoft.com/office/powerpoint/2010/main" val="2608174676"/>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2635803" y="6343290"/>
            <a:ext cx="3896072" cy="280119"/>
          </a:xfrm>
          <a:ln/>
        </p:spPr>
        <p:txBody>
          <a:bodyPr/>
          <a:lstStyle>
            <a:lvl1pPr>
              <a:defRPr sz="1050">
                <a:solidFill>
                  <a:srgbClr val="003399"/>
                </a:solidFill>
                <a:latin typeface="+mn-lt"/>
              </a:defRPr>
            </a:lvl1pPr>
          </a:lstStyle>
          <a:p>
            <a:pPr>
              <a:defRPr/>
            </a:pPr>
            <a:r>
              <a:rPr lang="en-US" smtClean="0"/>
              <a:t>2017KRM004-PAÜ KalSİS Projesi Eğitimleri, Haziran 20</a:t>
            </a:r>
            <a:r>
              <a:rPr lang="tr-TR" smtClean="0"/>
              <a:t>18</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A51AE22-8014-4564-BCD7-FB836EBB2DBF}" type="slidenum">
              <a:rPr lang="en-US"/>
              <a:pPr>
                <a:defRPr/>
              </a:pPr>
              <a:t>‹#›</a:t>
            </a:fld>
            <a:endParaRPr lang="en-US"/>
          </a:p>
        </p:txBody>
      </p:sp>
    </p:spTree>
    <p:extLst>
      <p:ext uri="{BB962C8B-B14F-4D97-AF65-F5344CB8AC3E}">
        <p14:creationId xmlns:p14="http://schemas.microsoft.com/office/powerpoint/2010/main" val="1388783701"/>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3AA387D-7B6D-4938-8997-518F93D59486}" type="slidenum">
              <a:rPr lang="en-US"/>
              <a:pPr>
                <a:defRPr/>
              </a:pPr>
              <a:t>‹#›</a:t>
            </a:fld>
            <a:endParaRPr lang="en-US"/>
          </a:p>
        </p:txBody>
      </p:sp>
    </p:spTree>
    <p:extLst>
      <p:ext uri="{BB962C8B-B14F-4D97-AF65-F5344CB8AC3E}">
        <p14:creationId xmlns:p14="http://schemas.microsoft.com/office/powerpoint/2010/main" val="2049805247"/>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2017KRM004-PAÜ KalSİS Projesi Eğitimleri, Haziran 2018</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ABDC4AB-46A8-4A33-84B5-C0598E75FC73}" type="slidenum">
              <a:rPr lang="en-US"/>
              <a:pPr>
                <a:defRPr/>
              </a:pPr>
              <a:t>‹#›</a:t>
            </a:fld>
            <a:endParaRPr lang="en-US"/>
          </a:p>
        </p:txBody>
      </p:sp>
    </p:spTree>
    <p:extLst>
      <p:ext uri="{BB962C8B-B14F-4D97-AF65-F5344CB8AC3E}">
        <p14:creationId xmlns:p14="http://schemas.microsoft.com/office/powerpoint/2010/main" val="2640389509"/>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Asıl metin stillerini düzenlemek için tıklatın</a:t>
            </a:r>
          </a:p>
          <a:p>
            <a:pPr lvl="1"/>
            <a:r>
              <a:rPr lang="en-US" altLang="en-US" smtClean="0"/>
              <a:t>İkinci düzey</a:t>
            </a:r>
          </a:p>
          <a:p>
            <a:pPr lvl="2"/>
            <a:r>
              <a:rPr lang="en-US" altLang="en-US" smtClean="0"/>
              <a:t>Üçüncü düzey</a:t>
            </a:r>
          </a:p>
          <a:p>
            <a:pPr lvl="3"/>
            <a:r>
              <a:rPr lang="en-US" altLang="en-US" smtClean="0"/>
              <a:t>Dördüncü düzey</a:t>
            </a:r>
          </a:p>
          <a:p>
            <a:pPr lvl="4"/>
            <a:r>
              <a:rPr lang="en-US" altLang="en-US"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smtClean="0"/>
              <a:t>2017KRM004-PAÜ KalSİS Projesi Eğitimleri, Haziran 2018</a:t>
            </a: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91ECF4C-D575-4644-8564-C859B4C4272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2017KRM004-PAÜ KalSİS Projesi Eğitimleri, Haziran 2018</a:t>
            </a:r>
            <a:endParaRPr lang="tr-T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C04246-F30F-42F9-90A1-9A5CEA31CF11}" type="slidenum">
              <a:rPr lang="tr-TR" smtClean="0"/>
              <a:t>‹#›</a:t>
            </a:fld>
            <a:endParaRPr lang="tr-TR"/>
          </a:p>
        </p:txBody>
      </p:sp>
    </p:spTree>
    <p:extLst>
      <p:ext uri="{BB962C8B-B14F-4D97-AF65-F5344CB8AC3E}">
        <p14:creationId xmlns:p14="http://schemas.microsoft.com/office/powerpoint/2010/main" val="40459838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5.xml"/><Relationship Id="rId3" Type="http://schemas.openxmlformats.org/officeDocument/2006/relationships/diagramData" Target="../diagrams/data14.xml"/><Relationship Id="rId7" Type="http://schemas.microsoft.com/office/2007/relationships/diagramDrawing" Target="../diagrams/drawing14.xml"/><Relationship Id="rId12" Type="http://schemas.microsoft.com/office/2007/relationships/diagramDrawing" Target="../diagrams/drawing15.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4.xml"/><Relationship Id="rId11" Type="http://schemas.openxmlformats.org/officeDocument/2006/relationships/diagramColors" Target="../diagrams/colors15.xml"/><Relationship Id="rId5" Type="http://schemas.openxmlformats.org/officeDocument/2006/relationships/diagramQuickStyle" Target="../diagrams/quickStyle14.xml"/><Relationship Id="rId10" Type="http://schemas.openxmlformats.org/officeDocument/2006/relationships/diagramQuickStyle" Target="../diagrams/quickStyle15.xml"/><Relationship Id="rId4" Type="http://schemas.openxmlformats.org/officeDocument/2006/relationships/diagramLayout" Target="../diagrams/layout14.xml"/><Relationship Id="rId9" Type="http://schemas.openxmlformats.org/officeDocument/2006/relationships/diagramLayout" Target="../diagrams/layout15.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19.xml"/><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12" Type="http://schemas.openxmlformats.org/officeDocument/2006/relationships/image" Target="../media/image5.png"/><Relationship Id="rId2" Type="http://schemas.openxmlformats.org/officeDocument/2006/relationships/diagramData" Target="../diagrams/data20.xml"/><Relationship Id="rId1" Type="http://schemas.openxmlformats.org/officeDocument/2006/relationships/slideLayout" Target="../slideLayouts/slideLayout7.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7.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5.xml"/><Relationship Id="rId3" Type="http://schemas.openxmlformats.org/officeDocument/2006/relationships/diagramLayout" Target="../diagrams/layout24.xml"/><Relationship Id="rId7" Type="http://schemas.openxmlformats.org/officeDocument/2006/relationships/diagramData" Target="../diagrams/data25.xml"/><Relationship Id="rId2" Type="http://schemas.openxmlformats.org/officeDocument/2006/relationships/diagramData" Target="../diagrams/data24.xml"/><Relationship Id="rId1" Type="http://schemas.openxmlformats.org/officeDocument/2006/relationships/slideLayout" Target="../slideLayouts/slideLayout7.xml"/><Relationship Id="rId6" Type="http://schemas.microsoft.com/office/2007/relationships/diagramDrawing" Target="../diagrams/drawing24.xml"/><Relationship Id="rId11" Type="http://schemas.microsoft.com/office/2007/relationships/diagramDrawing" Target="../diagrams/drawing25.xml"/><Relationship Id="rId5" Type="http://schemas.openxmlformats.org/officeDocument/2006/relationships/diagramColors" Target="../diagrams/colors24.xml"/><Relationship Id="rId10" Type="http://schemas.openxmlformats.org/officeDocument/2006/relationships/diagramColors" Target="../diagrams/colors25.xml"/><Relationship Id="rId4" Type="http://schemas.openxmlformats.org/officeDocument/2006/relationships/diagramQuickStyle" Target="../diagrams/quickStyle24.xml"/><Relationship Id="rId9" Type="http://schemas.openxmlformats.org/officeDocument/2006/relationships/diagramQuickStyle" Target="../diagrams/quickStyle25.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27.xml"/><Relationship Id="rId3" Type="http://schemas.openxmlformats.org/officeDocument/2006/relationships/diagramData" Target="../diagrams/data26.xml"/><Relationship Id="rId7" Type="http://schemas.microsoft.com/office/2007/relationships/diagramDrawing" Target="../diagrams/drawing26.xml"/><Relationship Id="rId12" Type="http://schemas.microsoft.com/office/2007/relationships/diagramDrawing" Target="../diagrams/drawing27.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6.xml"/><Relationship Id="rId11" Type="http://schemas.openxmlformats.org/officeDocument/2006/relationships/diagramColors" Target="../diagrams/colors27.xml"/><Relationship Id="rId5" Type="http://schemas.openxmlformats.org/officeDocument/2006/relationships/diagramQuickStyle" Target="../diagrams/quickStyle26.xml"/><Relationship Id="rId10" Type="http://schemas.openxmlformats.org/officeDocument/2006/relationships/diagramQuickStyle" Target="../diagrams/quickStyle27.xml"/><Relationship Id="rId4" Type="http://schemas.openxmlformats.org/officeDocument/2006/relationships/diagramLayout" Target="../diagrams/layout26.xml"/><Relationship Id="rId9" Type="http://schemas.openxmlformats.org/officeDocument/2006/relationships/diagramLayout" Target="../diagrams/layout27.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29.xml"/><Relationship Id="rId3" Type="http://schemas.openxmlformats.org/officeDocument/2006/relationships/diagramLayout" Target="../diagrams/layout28.xml"/><Relationship Id="rId7" Type="http://schemas.openxmlformats.org/officeDocument/2006/relationships/diagramData" Target="../diagrams/data29.xml"/><Relationship Id="rId2" Type="http://schemas.openxmlformats.org/officeDocument/2006/relationships/diagramData" Target="../diagrams/data28.xml"/><Relationship Id="rId1" Type="http://schemas.openxmlformats.org/officeDocument/2006/relationships/slideLayout" Target="../slideLayouts/slideLayout7.xml"/><Relationship Id="rId6" Type="http://schemas.microsoft.com/office/2007/relationships/diagramDrawing" Target="../diagrams/drawing28.xml"/><Relationship Id="rId11" Type="http://schemas.microsoft.com/office/2007/relationships/diagramDrawing" Target="../diagrams/drawing29.xml"/><Relationship Id="rId5" Type="http://schemas.openxmlformats.org/officeDocument/2006/relationships/diagramColors" Target="../diagrams/colors28.xml"/><Relationship Id="rId10" Type="http://schemas.openxmlformats.org/officeDocument/2006/relationships/diagramColors" Target="../diagrams/colors29.xml"/><Relationship Id="rId4" Type="http://schemas.openxmlformats.org/officeDocument/2006/relationships/diagramQuickStyle" Target="../diagrams/quickStyle28.xml"/><Relationship Id="rId9" Type="http://schemas.openxmlformats.org/officeDocument/2006/relationships/diagramQuickStyle" Target="../diagrams/quickStyle29.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31.xml"/><Relationship Id="rId3" Type="http://schemas.openxmlformats.org/officeDocument/2006/relationships/diagramLayout" Target="../diagrams/layout30.xml"/><Relationship Id="rId7" Type="http://schemas.openxmlformats.org/officeDocument/2006/relationships/diagramData" Target="../diagrams/data31.xml"/><Relationship Id="rId2" Type="http://schemas.openxmlformats.org/officeDocument/2006/relationships/diagramData" Target="../diagrams/data30.xml"/><Relationship Id="rId1" Type="http://schemas.openxmlformats.org/officeDocument/2006/relationships/slideLayout" Target="../slideLayouts/slideLayout7.xml"/><Relationship Id="rId6" Type="http://schemas.microsoft.com/office/2007/relationships/diagramDrawing" Target="../diagrams/drawing30.xml"/><Relationship Id="rId11" Type="http://schemas.microsoft.com/office/2007/relationships/diagramDrawing" Target="../diagrams/drawing31.xml"/><Relationship Id="rId5" Type="http://schemas.openxmlformats.org/officeDocument/2006/relationships/diagramColors" Target="../diagrams/colors30.xml"/><Relationship Id="rId10" Type="http://schemas.openxmlformats.org/officeDocument/2006/relationships/diagramColors" Target="../diagrams/colors31.xml"/><Relationship Id="rId4" Type="http://schemas.openxmlformats.org/officeDocument/2006/relationships/diagramQuickStyle" Target="../diagrams/quickStyle30.xml"/><Relationship Id="rId9" Type="http://schemas.openxmlformats.org/officeDocument/2006/relationships/diagramQuickStyle" Target="../diagrams/quickStyle31.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33.xml"/><Relationship Id="rId3" Type="http://schemas.openxmlformats.org/officeDocument/2006/relationships/diagramLayout" Target="../diagrams/layout32.xml"/><Relationship Id="rId7" Type="http://schemas.openxmlformats.org/officeDocument/2006/relationships/diagramData" Target="../diagrams/data33.xml"/><Relationship Id="rId2" Type="http://schemas.openxmlformats.org/officeDocument/2006/relationships/diagramData" Target="../diagrams/data32.xml"/><Relationship Id="rId1" Type="http://schemas.openxmlformats.org/officeDocument/2006/relationships/slideLayout" Target="../slideLayouts/slideLayout7.xml"/><Relationship Id="rId6" Type="http://schemas.microsoft.com/office/2007/relationships/diagramDrawing" Target="../diagrams/drawing32.xml"/><Relationship Id="rId11" Type="http://schemas.microsoft.com/office/2007/relationships/diagramDrawing" Target="../diagrams/drawing33.xml"/><Relationship Id="rId5" Type="http://schemas.openxmlformats.org/officeDocument/2006/relationships/diagramColors" Target="../diagrams/colors32.xml"/><Relationship Id="rId10" Type="http://schemas.openxmlformats.org/officeDocument/2006/relationships/diagramColors" Target="../diagrams/colors33.xml"/><Relationship Id="rId4" Type="http://schemas.openxmlformats.org/officeDocument/2006/relationships/diagramQuickStyle" Target="../diagrams/quickStyle32.xml"/><Relationship Id="rId9" Type="http://schemas.openxmlformats.org/officeDocument/2006/relationships/diagramQuickStyle" Target="../diagrams/quickStyle3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35.xml"/><Relationship Id="rId3" Type="http://schemas.openxmlformats.org/officeDocument/2006/relationships/diagramData" Target="../diagrams/data34.xml"/><Relationship Id="rId7" Type="http://schemas.microsoft.com/office/2007/relationships/diagramDrawing" Target="../diagrams/drawing34.xml"/><Relationship Id="rId12" Type="http://schemas.microsoft.com/office/2007/relationships/diagramDrawing" Target="../diagrams/drawing35.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34.xml"/><Relationship Id="rId11" Type="http://schemas.openxmlformats.org/officeDocument/2006/relationships/diagramColors" Target="../diagrams/colors35.xml"/><Relationship Id="rId5" Type="http://schemas.openxmlformats.org/officeDocument/2006/relationships/diagramQuickStyle" Target="../diagrams/quickStyle34.xml"/><Relationship Id="rId10" Type="http://schemas.openxmlformats.org/officeDocument/2006/relationships/diagramQuickStyle" Target="../diagrams/quickStyle35.xml"/><Relationship Id="rId4" Type="http://schemas.openxmlformats.org/officeDocument/2006/relationships/diagramLayout" Target="../diagrams/layout34.xml"/><Relationship Id="rId9" Type="http://schemas.openxmlformats.org/officeDocument/2006/relationships/diagramLayout" Target="../diagrams/layout35.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37.xml"/><Relationship Id="rId3" Type="http://schemas.openxmlformats.org/officeDocument/2006/relationships/diagramLayout" Target="../diagrams/layout36.xml"/><Relationship Id="rId7" Type="http://schemas.openxmlformats.org/officeDocument/2006/relationships/diagramData" Target="../diagrams/data37.xml"/><Relationship Id="rId2" Type="http://schemas.openxmlformats.org/officeDocument/2006/relationships/diagramData" Target="../diagrams/data36.xml"/><Relationship Id="rId1" Type="http://schemas.openxmlformats.org/officeDocument/2006/relationships/slideLayout" Target="../slideLayouts/slideLayout7.xml"/><Relationship Id="rId6" Type="http://schemas.microsoft.com/office/2007/relationships/diagramDrawing" Target="../diagrams/drawing36.xml"/><Relationship Id="rId11" Type="http://schemas.microsoft.com/office/2007/relationships/diagramDrawing" Target="../diagrams/drawing37.xml"/><Relationship Id="rId5" Type="http://schemas.openxmlformats.org/officeDocument/2006/relationships/diagramColors" Target="../diagrams/colors36.xml"/><Relationship Id="rId10" Type="http://schemas.openxmlformats.org/officeDocument/2006/relationships/diagramColors" Target="../diagrams/colors37.xml"/><Relationship Id="rId4" Type="http://schemas.openxmlformats.org/officeDocument/2006/relationships/diagramQuickStyle" Target="../diagrams/quickStyle36.xml"/><Relationship Id="rId9" Type="http://schemas.openxmlformats.org/officeDocument/2006/relationships/diagramQuickStyle" Target="../diagrams/quickStyle37.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39.xml"/><Relationship Id="rId3" Type="http://schemas.openxmlformats.org/officeDocument/2006/relationships/diagramLayout" Target="../diagrams/layout38.xml"/><Relationship Id="rId7" Type="http://schemas.openxmlformats.org/officeDocument/2006/relationships/diagramData" Target="../diagrams/data39.xml"/><Relationship Id="rId2" Type="http://schemas.openxmlformats.org/officeDocument/2006/relationships/diagramData" Target="../diagrams/data38.xml"/><Relationship Id="rId1" Type="http://schemas.openxmlformats.org/officeDocument/2006/relationships/slideLayout" Target="../slideLayouts/slideLayout7.xml"/><Relationship Id="rId6" Type="http://schemas.microsoft.com/office/2007/relationships/diagramDrawing" Target="../diagrams/drawing38.xml"/><Relationship Id="rId11" Type="http://schemas.microsoft.com/office/2007/relationships/diagramDrawing" Target="../diagrams/drawing39.xml"/><Relationship Id="rId5" Type="http://schemas.openxmlformats.org/officeDocument/2006/relationships/diagramColors" Target="../diagrams/colors38.xml"/><Relationship Id="rId10" Type="http://schemas.openxmlformats.org/officeDocument/2006/relationships/diagramColors" Target="../diagrams/colors39.xml"/><Relationship Id="rId4" Type="http://schemas.openxmlformats.org/officeDocument/2006/relationships/diagramQuickStyle" Target="../diagrams/quickStyle38.xml"/><Relationship Id="rId9" Type="http://schemas.openxmlformats.org/officeDocument/2006/relationships/diagramQuickStyle" Target="../diagrams/quickStyle39.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41.xml"/><Relationship Id="rId3" Type="http://schemas.openxmlformats.org/officeDocument/2006/relationships/diagramLayout" Target="../diagrams/layout40.xml"/><Relationship Id="rId7" Type="http://schemas.openxmlformats.org/officeDocument/2006/relationships/diagramData" Target="../diagrams/data41.xml"/><Relationship Id="rId2" Type="http://schemas.openxmlformats.org/officeDocument/2006/relationships/diagramData" Target="../diagrams/data40.xml"/><Relationship Id="rId1" Type="http://schemas.openxmlformats.org/officeDocument/2006/relationships/slideLayout" Target="../slideLayouts/slideLayout7.xml"/><Relationship Id="rId6" Type="http://schemas.microsoft.com/office/2007/relationships/diagramDrawing" Target="../diagrams/drawing40.xml"/><Relationship Id="rId11" Type="http://schemas.microsoft.com/office/2007/relationships/diagramDrawing" Target="../diagrams/drawing41.xml"/><Relationship Id="rId5" Type="http://schemas.openxmlformats.org/officeDocument/2006/relationships/diagramColors" Target="../diagrams/colors40.xml"/><Relationship Id="rId10" Type="http://schemas.openxmlformats.org/officeDocument/2006/relationships/diagramColors" Target="../diagrams/colors41.xml"/><Relationship Id="rId4" Type="http://schemas.openxmlformats.org/officeDocument/2006/relationships/diagramQuickStyle" Target="../diagrams/quickStyle40.xml"/><Relationship Id="rId9" Type="http://schemas.openxmlformats.org/officeDocument/2006/relationships/diagramQuickStyle" Target="../diagrams/quickStyle4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5.xml"/><Relationship Id="rId13" Type="http://schemas.openxmlformats.org/officeDocument/2006/relationships/image" Target="../media/image6.png"/><Relationship Id="rId3" Type="http://schemas.openxmlformats.org/officeDocument/2006/relationships/diagramLayout" Target="../diagrams/layout4.xml"/><Relationship Id="rId7" Type="http://schemas.openxmlformats.org/officeDocument/2006/relationships/diagramData" Target="../diagrams/data5.xml"/><Relationship Id="rId12" Type="http://schemas.openxmlformats.org/officeDocument/2006/relationships/image" Target="../media/image5.pn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12" Type="http://schemas.openxmlformats.org/officeDocument/2006/relationships/image" Target="../media/image6.png"/><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11.xml"/><Relationship Id="rId13" Type="http://schemas.openxmlformats.org/officeDocument/2006/relationships/image" Target="../media/image6.png"/><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C619DA7-3A2C-4066-B615-D681A21821B6}" type="slidenum">
              <a:rPr lang="en-US" altLang="en-US" sz="1400" smtClean="0"/>
              <a:pPr eaLnBrk="1" hangingPunct="1">
                <a:spcBef>
                  <a:spcPct val="0"/>
                </a:spcBef>
                <a:buFontTx/>
                <a:buNone/>
              </a:pPr>
              <a:t>1</a:t>
            </a:fld>
            <a:endParaRPr lang="en-US" altLang="en-US" sz="1400" dirty="0" smtClean="0"/>
          </a:p>
        </p:txBody>
      </p:sp>
      <p:sp>
        <p:nvSpPr>
          <p:cNvPr id="2051" name="Rectangle 4"/>
          <p:cNvSpPr>
            <a:spLocks noGrp="1" noChangeArrowheads="1"/>
          </p:cNvSpPr>
          <p:nvPr>
            <p:ph type="title"/>
          </p:nvPr>
        </p:nvSpPr>
        <p:spPr>
          <a:xfrm>
            <a:off x="234057" y="1128973"/>
            <a:ext cx="8604448" cy="1537171"/>
          </a:xfrm>
        </p:spPr>
        <p:txBody>
          <a:bodyPr/>
          <a:lstStyle/>
          <a:p>
            <a:pPr eaLnBrk="1" hangingPunct="1">
              <a:lnSpc>
                <a:spcPct val="120000"/>
              </a:lnSpc>
              <a:spcBef>
                <a:spcPts val="1200"/>
              </a:spcBef>
              <a:spcAft>
                <a:spcPts val="1800"/>
              </a:spcAft>
            </a:pPr>
            <a:r>
              <a:rPr lang="tr-TR" altLang="en-US" sz="3600" dirty="0" smtClean="0">
                <a:solidFill>
                  <a:srgbClr val="A50021"/>
                </a:solidFill>
              </a:rPr>
              <a:t>Süreç yönetimi</a:t>
            </a:r>
            <a:r>
              <a:rPr lang="tr-TR" altLang="en-US" sz="4000" dirty="0" smtClean="0">
                <a:solidFill>
                  <a:srgbClr val="A50021"/>
                </a:solidFill>
                <a:latin typeface="Comic Sans MS" pitchFamily="66" charset="0"/>
              </a:rPr>
              <a:t/>
            </a:r>
            <a:br>
              <a:rPr lang="tr-TR" altLang="en-US" sz="4000" dirty="0" smtClean="0">
                <a:solidFill>
                  <a:srgbClr val="A50021"/>
                </a:solidFill>
                <a:latin typeface="Comic Sans MS" pitchFamily="66" charset="0"/>
              </a:rPr>
            </a:br>
            <a:r>
              <a:rPr lang="tr-TR" altLang="en-US" sz="3600" dirty="0">
                <a:solidFill>
                  <a:srgbClr val="A50021"/>
                </a:solidFill>
              </a:rPr>
              <a:t>Araştırma ve Geliştirme Süreci</a:t>
            </a:r>
            <a:br>
              <a:rPr lang="tr-TR" altLang="en-US" sz="3600" dirty="0">
                <a:solidFill>
                  <a:srgbClr val="A50021"/>
                </a:solidFill>
              </a:rPr>
            </a:br>
            <a:endParaRPr lang="en-US" altLang="en-US" sz="3600" dirty="0" smtClean="0">
              <a:solidFill>
                <a:srgbClr val="A50021"/>
              </a:solidFill>
              <a:latin typeface="Tahoma" panose="020B0604030504040204" pitchFamily="34" charset="0"/>
              <a:ea typeface="Tahoma" panose="020B0604030504040204" pitchFamily="34" charset="0"/>
              <a:cs typeface="Tahoma" panose="020B0604030504040204" pitchFamily="34" charset="0"/>
            </a:endParaRPr>
          </a:p>
        </p:txBody>
      </p:sp>
      <p:sp>
        <p:nvSpPr>
          <p:cNvPr id="2052" name="Rectangle 5"/>
          <p:cNvSpPr>
            <a:spLocks noGrp="1" noChangeArrowheads="1"/>
          </p:cNvSpPr>
          <p:nvPr>
            <p:ph type="body" idx="1"/>
          </p:nvPr>
        </p:nvSpPr>
        <p:spPr>
          <a:xfrm>
            <a:off x="234057" y="3429000"/>
            <a:ext cx="8604448" cy="2232248"/>
          </a:xfrm>
        </p:spPr>
        <p:txBody>
          <a:bodyPr/>
          <a:lstStyle/>
          <a:p>
            <a:pPr algn="ctr" eaLnBrk="1" hangingPunct="1">
              <a:lnSpc>
                <a:spcPct val="150000"/>
              </a:lnSpc>
              <a:buFontTx/>
              <a:buNone/>
            </a:pPr>
            <a:r>
              <a:rPr lang="tr-TR" altLang="en-US" sz="2400" dirty="0" err="1" smtClean="0">
                <a:solidFill>
                  <a:schemeClr val="accent2"/>
                </a:solidFill>
                <a:latin typeface="Tahoma" panose="020B0604030504040204" pitchFamily="34" charset="0"/>
                <a:ea typeface="Tahoma" panose="020B0604030504040204" pitchFamily="34" charset="0"/>
                <a:cs typeface="Tahoma" panose="020B0604030504040204" pitchFamily="34" charset="0"/>
              </a:rPr>
              <a:t>Doç.Dr</a:t>
            </a:r>
            <a:r>
              <a:rPr lang="tr-TR" altLang="en-US" sz="2400" dirty="0" smtClean="0">
                <a:solidFill>
                  <a:schemeClr val="accent2"/>
                </a:solidFill>
                <a:latin typeface="Tahoma" panose="020B0604030504040204" pitchFamily="34" charset="0"/>
                <a:ea typeface="Tahoma" panose="020B0604030504040204" pitchFamily="34" charset="0"/>
                <a:cs typeface="Tahoma" panose="020B0604030504040204" pitchFamily="34" charset="0"/>
              </a:rPr>
              <a:t>. Aylin Köseler</a:t>
            </a:r>
          </a:p>
          <a:p>
            <a:pPr algn="ctr" eaLnBrk="1" hangingPunct="1">
              <a:lnSpc>
                <a:spcPct val="150000"/>
              </a:lnSpc>
              <a:buFontTx/>
              <a:buNone/>
            </a:pPr>
            <a:r>
              <a:rPr lang="tr-TR" altLang="en-US" sz="2400" dirty="0" smtClean="0">
                <a:solidFill>
                  <a:schemeClr val="accent2"/>
                </a:solidFill>
                <a:latin typeface="Tahoma" panose="020B0604030504040204" pitchFamily="34" charset="0"/>
                <a:ea typeface="Tahoma" panose="020B0604030504040204" pitchFamily="34" charset="0"/>
                <a:cs typeface="Tahoma" panose="020B0604030504040204" pitchFamily="34" charset="0"/>
              </a:rPr>
              <a:t>Pamukkale Üniversitesi Tıp Fakültesi Kalite Komitesi Üyesi Araştırma Geliştirme Süreci Sorumlusu</a:t>
            </a:r>
            <a:endParaRPr lang="en-US" altLang="en-US" sz="2000" dirty="0" smtClean="0">
              <a:solidFill>
                <a:schemeClr val="accent2"/>
              </a:solidFill>
              <a:latin typeface="Tahoma" panose="020B0604030504040204" pitchFamily="34" charset="0"/>
              <a:ea typeface="Tahoma" panose="020B0604030504040204" pitchFamily="34" charset="0"/>
              <a:cs typeface="Tahoma" panose="020B0604030504040204" pitchFamily="34" charset="0"/>
            </a:endParaRPr>
          </a:p>
        </p:txBody>
      </p:sp>
      <p:pic>
        <p:nvPicPr>
          <p:cNvPr id="2054" name="Picture 6" descr="C:\Users\Diler\Pictures\pau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338"/>
            <a:ext cx="1041400"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10</a:t>
            </a:fld>
            <a:endParaRPr lang="en-US" dirty="0">
              <a:solidFill>
                <a:srgbClr val="5B6973"/>
              </a:solidFill>
            </a:endParaRPr>
          </a:p>
        </p:txBody>
      </p:sp>
      <p:graphicFrame>
        <p:nvGraphicFramePr>
          <p:cNvPr id="22" name="Diagram 21"/>
          <p:cNvGraphicFramePr/>
          <p:nvPr>
            <p:extLst>
              <p:ext uri="{D42A27DB-BD31-4B8C-83A1-F6EECF244321}">
                <p14:modId xmlns:p14="http://schemas.microsoft.com/office/powerpoint/2010/main" val="3671737337"/>
              </p:ext>
            </p:extLst>
          </p:nvPr>
        </p:nvGraphicFramePr>
        <p:xfrm>
          <a:off x="1655676" y="1320160"/>
          <a:ext cx="6588732" cy="522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5"/>
          <p:cNvGraphicFramePr/>
          <p:nvPr>
            <p:extLst>
              <p:ext uri="{D42A27DB-BD31-4B8C-83A1-F6EECF244321}">
                <p14:modId xmlns:p14="http://schemas.microsoft.com/office/powerpoint/2010/main" val="505054119"/>
              </p:ext>
            </p:extLst>
          </p:nvPr>
        </p:nvGraphicFramePr>
        <p:xfrm>
          <a:off x="504528" y="1927354"/>
          <a:ext cx="2783278" cy="32506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Metin kutusu 7"/>
          <p:cNvSpPr txBox="1"/>
          <p:nvPr/>
        </p:nvSpPr>
        <p:spPr>
          <a:xfrm>
            <a:off x="3563888" y="2348880"/>
            <a:ext cx="5435973" cy="2031325"/>
          </a:xfrm>
          <a:prstGeom prst="rect">
            <a:avLst/>
          </a:prstGeom>
          <a:noFill/>
        </p:spPr>
        <p:txBody>
          <a:bodyPr wrap="square" rtlCol="0">
            <a:spAutoFit/>
          </a:bodyPr>
          <a:lstStyle/>
          <a:p>
            <a:pPr marL="214313" indent="-214313">
              <a:buFont typeface="Wingdings" panose="05000000000000000000" pitchFamily="2" charset="2"/>
              <a:buChar char="Ø"/>
            </a:pPr>
            <a:r>
              <a:rPr lang="tr-TR" dirty="0" smtClean="0"/>
              <a:t> Deneyde kullanılacak sarf malzeme listesi</a:t>
            </a:r>
          </a:p>
          <a:p>
            <a:pPr marL="214313" indent="-214313">
              <a:buFont typeface="Wingdings" panose="05000000000000000000" pitchFamily="2" charset="2"/>
              <a:buChar char="Ø"/>
            </a:pPr>
            <a:r>
              <a:rPr lang="tr-TR" dirty="0" smtClean="0"/>
              <a:t>Örnek (kan, idrar, gaita) toplama ve saklama süreçleri</a:t>
            </a:r>
          </a:p>
          <a:p>
            <a:pPr marL="214313" indent="-214313">
              <a:buFont typeface="Wingdings" panose="05000000000000000000" pitchFamily="2" charset="2"/>
              <a:buChar char="Ø"/>
            </a:pPr>
            <a:r>
              <a:rPr lang="tr-TR" dirty="0" smtClean="0"/>
              <a:t>Analiz yöntemlerinin belirlenmesi</a:t>
            </a:r>
          </a:p>
          <a:p>
            <a:pPr marL="214313" indent="-214313">
              <a:buFont typeface="Wingdings" panose="05000000000000000000" pitchFamily="2" charset="2"/>
              <a:buChar char="Ø"/>
            </a:pPr>
            <a:r>
              <a:rPr lang="tr-TR" dirty="0" smtClean="0"/>
              <a:t>İstatistik analiz </a:t>
            </a:r>
          </a:p>
          <a:p>
            <a:pPr marL="214313" indent="-214313">
              <a:buFont typeface="Wingdings" panose="05000000000000000000" pitchFamily="2" charset="2"/>
              <a:buChar char="Ø"/>
            </a:pPr>
            <a:r>
              <a:rPr lang="tr-TR" dirty="0" smtClean="0"/>
              <a:t>Etik kurul onayının alınması</a:t>
            </a:r>
          </a:p>
          <a:p>
            <a:endParaRPr lang="tr-TR" dirty="0"/>
          </a:p>
        </p:txBody>
      </p:sp>
      <p:sp>
        <p:nvSpPr>
          <p:cNvPr id="9"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1186641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11</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2788673043"/>
              </p:ext>
            </p:extLst>
          </p:nvPr>
        </p:nvGraphicFramePr>
        <p:xfrm>
          <a:off x="344588" y="1148710"/>
          <a:ext cx="7179740"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5"/>
          <p:cNvGraphicFramePr/>
          <p:nvPr>
            <p:extLst>
              <p:ext uri="{D42A27DB-BD31-4B8C-83A1-F6EECF244321}">
                <p14:modId xmlns:p14="http://schemas.microsoft.com/office/powerpoint/2010/main" val="1269873937"/>
              </p:ext>
            </p:extLst>
          </p:nvPr>
        </p:nvGraphicFramePr>
        <p:xfrm>
          <a:off x="344588" y="1923992"/>
          <a:ext cx="2882706" cy="32506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Metin kutusu 1"/>
          <p:cNvSpPr txBox="1"/>
          <p:nvPr/>
        </p:nvSpPr>
        <p:spPr>
          <a:xfrm>
            <a:off x="3635896" y="2636912"/>
            <a:ext cx="4985498" cy="1938992"/>
          </a:xfrm>
          <a:prstGeom prst="rect">
            <a:avLst/>
          </a:prstGeom>
          <a:noFill/>
        </p:spPr>
        <p:txBody>
          <a:bodyPr wrap="square" rtlCol="0">
            <a:spAutoFit/>
          </a:bodyPr>
          <a:lstStyle/>
          <a:p>
            <a:pPr marL="214313" indent="-214313">
              <a:buFont typeface="Wingdings" panose="05000000000000000000" pitchFamily="2" charset="2"/>
              <a:buChar char="Ø"/>
            </a:pPr>
            <a:r>
              <a:rPr lang="tr-TR" sz="2400" dirty="0" smtClean="0"/>
              <a:t>Literatür taramasının tamamlanması</a:t>
            </a:r>
          </a:p>
          <a:p>
            <a:pPr marL="214313" indent="-214313">
              <a:buFont typeface="Wingdings" panose="05000000000000000000" pitchFamily="2" charset="2"/>
              <a:buChar char="Ø"/>
            </a:pPr>
            <a:r>
              <a:rPr lang="tr-TR" sz="2400" dirty="0" smtClean="0"/>
              <a:t>Proje konusunun belirlenmesi</a:t>
            </a:r>
          </a:p>
          <a:p>
            <a:pPr marL="214313" indent="-214313">
              <a:buFont typeface="Wingdings" panose="05000000000000000000" pitchFamily="2" charset="2"/>
              <a:buChar char="Ø"/>
            </a:pPr>
            <a:r>
              <a:rPr lang="tr-TR" sz="2400" dirty="0" smtClean="0"/>
              <a:t>Malzeme listesinin oluşturulması</a:t>
            </a:r>
          </a:p>
          <a:p>
            <a:pPr marL="214313" indent="-214313">
              <a:buFont typeface="Wingdings" panose="05000000000000000000" pitchFamily="2" charset="2"/>
              <a:buChar char="Ø"/>
            </a:pPr>
            <a:r>
              <a:rPr lang="tr-TR" sz="2400" dirty="0" smtClean="0"/>
              <a:t>Etik kurul izninin alınması</a:t>
            </a:r>
            <a:endParaRPr lang="tr-TR" sz="2400" dirty="0"/>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281859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591569" y="5641761"/>
            <a:ext cx="2133600" cy="273844"/>
          </a:xfrm>
        </p:spPr>
        <p:txBody>
          <a:bodyPr/>
          <a:lstStyle/>
          <a:p>
            <a:pPr>
              <a:defRPr/>
            </a:pPr>
            <a:fld id="{9A51AE22-8014-4564-BCD7-FB836EBB2DBF}" type="slidenum">
              <a:rPr lang="en-US">
                <a:solidFill>
                  <a:srgbClr val="5B6973"/>
                </a:solidFill>
              </a:rPr>
              <a:pPr>
                <a:defRPr/>
              </a:pPr>
              <a:t>12</a:t>
            </a:fld>
            <a:endParaRPr lang="en-US" dirty="0">
              <a:solidFill>
                <a:srgbClr val="5B6973"/>
              </a:solidFill>
            </a:endParaRPr>
          </a:p>
        </p:txBody>
      </p:sp>
      <p:graphicFrame>
        <p:nvGraphicFramePr>
          <p:cNvPr id="22" name="Diagram 21"/>
          <p:cNvGraphicFramePr/>
          <p:nvPr>
            <p:extLst>
              <p:ext uri="{D42A27DB-BD31-4B8C-83A1-F6EECF244321}">
                <p14:modId xmlns:p14="http://schemas.microsoft.com/office/powerpoint/2010/main" val="70134453"/>
              </p:ext>
            </p:extLst>
          </p:nvPr>
        </p:nvGraphicFramePr>
        <p:xfrm>
          <a:off x="1655676" y="1320160"/>
          <a:ext cx="6660740" cy="522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3745410539"/>
              </p:ext>
            </p:extLst>
          </p:nvPr>
        </p:nvGraphicFramePr>
        <p:xfrm>
          <a:off x="1509710" y="2186863"/>
          <a:ext cx="6048672" cy="37655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3"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390014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13</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808358829"/>
              </p:ext>
            </p:extLst>
          </p:nvPr>
        </p:nvGraphicFramePr>
        <p:xfrm>
          <a:off x="999732" y="1268760"/>
          <a:ext cx="6948772"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5"/>
          <p:cNvGraphicFramePr/>
          <p:nvPr>
            <p:extLst>
              <p:ext uri="{D42A27DB-BD31-4B8C-83A1-F6EECF244321}">
                <p14:modId xmlns:p14="http://schemas.microsoft.com/office/powerpoint/2010/main" val="2369423953"/>
              </p:ext>
            </p:extLst>
          </p:nvPr>
        </p:nvGraphicFramePr>
        <p:xfrm>
          <a:off x="110939" y="2034556"/>
          <a:ext cx="2470897" cy="37655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8" name="Resim 7"/>
          <p:cNvPicPr>
            <a:picLocks noChangeAspect="1"/>
          </p:cNvPicPr>
          <p:nvPr/>
        </p:nvPicPr>
        <p:blipFill>
          <a:blip r:embed="rId12"/>
          <a:stretch>
            <a:fillRect/>
          </a:stretch>
        </p:blipFill>
        <p:spPr>
          <a:xfrm>
            <a:off x="2771800" y="2074273"/>
            <a:ext cx="6253600" cy="3693591"/>
          </a:xfrm>
          <a:prstGeom prst="rect">
            <a:avLst/>
          </a:prstGeom>
        </p:spPr>
      </p:pic>
      <p:sp>
        <p:nvSpPr>
          <p:cNvPr id="2" name="Aşağı Ok 1"/>
          <p:cNvSpPr/>
          <p:nvPr/>
        </p:nvSpPr>
        <p:spPr>
          <a:xfrm>
            <a:off x="5292080" y="2564904"/>
            <a:ext cx="45719"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şağı Ok 8"/>
          <p:cNvSpPr/>
          <p:nvPr/>
        </p:nvSpPr>
        <p:spPr>
          <a:xfrm>
            <a:off x="5313784" y="3813056"/>
            <a:ext cx="45719"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şağı Ok 9"/>
          <p:cNvSpPr/>
          <p:nvPr/>
        </p:nvSpPr>
        <p:spPr>
          <a:xfrm>
            <a:off x="5268065" y="5061208"/>
            <a:ext cx="45719"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1284069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50"/>
            <a:ext cx="2133600" cy="273844"/>
          </a:xfrm>
        </p:spPr>
        <p:txBody>
          <a:bodyPr/>
          <a:lstStyle/>
          <a:p>
            <a:pPr>
              <a:defRPr/>
            </a:pPr>
            <a:fld id="{9A51AE22-8014-4564-BCD7-FB836EBB2DBF}" type="slidenum">
              <a:rPr lang="en-US">
                <a:solidFill>
                  <a:srgbClr val="5B6973"/>
                </a:solidFill>
              </a:rPr>
              <a:pPr>
                <a:defRPr/>
              </a:pPr>
              <a:t>14</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612134343"/>
              </p:ext>
            </p:extLst>
          </p:nvPr>
        </p:nvGraphicFramePr>
        <p:xfrm>
          <a:off x="840017" y="1124744"/>
          <a:ext cx="7193727"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5"/>
          <p:cNvGraphicFramePr/>
          <p:nvPr>
            <p:extLst>
              <p:ext uri="{D42A27DB-BD31-4B8C-83A1-F6EECF244321}">
                <p14:modId xmlns:p14="http://schemas.microsoft.com/office/powerpoint/2010/main" val="1801367177"/>
              </p:ext>
            </p:extLst>
          </p:nvPr>
        </p:nvGraphicFramePr>
        <p:xfrm>
          <a:off x="186585" y="1681571"/>
          <a:ext cx="2970112" cy="37655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Metin kutusu 1"/>
          <p:cNvSpPr txBox="1"/>
          <p:nvPr/>
        </p:nvSpPr>
        <p:spPr>
          <a:xfrm>
            <a:off x="3491880" y="2924944"/>
            <a:ext cx="5173756" cy="1477328"/>
          </a:xfrm>
          <a:prstGeom prst="rect">
            <a:avLst/>
          </a:prstGeom>
          <a:noFill/>
        </p:spPr>
        <p:txBody>
          <a:bodyPr wrap="square" rtlCol="0">
            <a:spAutoFit/>
          </a:bodyPr>
          <a:lstStyle/>
          <a:p>
            <a:pPr marL="214313" indent="-214313">
              <a:buFont typeface="Wingdings" panose="05000000000000000000" pitchFamily="2" charset="2"/>
              <a:buChar char="Ø"/>
            </a:pPr>
            <a:r>
              <a:rPr lang="tr-TR" dirty="0" smtClean="0"/>
              <a:t>Proje konusunda öğrencinin bilgi düzeyinin geliştirilmesi</a:t>
            </a:r>
          </a:p>
          <a:p>
            <a:pPr marL="214313" indent="-214313">
              <a:buFont typeface="Wingdings" panose="05000000000000000000" pitchFamily="2" charset="2"/>
              <a:buChar char="Ø"/>
            </a:pPr>
            <a:r>
              <a:rPr lang="tr-TR" dirty="0" smtClean="0"/>
              <a:t>Düzenli literatür tartışmaları</a:t>
            </a:r>
          </a:p>
          <a:p>
            <a:pPr marL="214313" indent="-214313">
              <a:buFont typeface="Wingdings" panose="05000000000000000000" pitchFamily="2" charset="2"/>
              <a:buChar char="Ø"/>
            </a:pPr>
            <a:r>
              <a:rPr lang="tr-TR" dirty="0" smtClean="0"/>
              <a:t>Başvuru süreçlerinin kontrolü</a:t>
            </a:r>
          </a:p>
          <a:p>
            <a:endParaRPr lang="tr-TR" dirty="0"/>
          </a:p>
        </p:txBody>
      </p:sp>
      <p:sp>
        <p:nvSpPr>
          <p:cNvPr id="9"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362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15</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3863253566"/>
              </p:ext>
            </p:extLst>
          </p:nvPr>
        </p:nvGraphicFramePr>
        <p:xfrm>
          <a:off x="186585" y="1030239"/>
          <a:ext cx="7697783"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216195237"/>
              </p:ext>
            </p:extLst>
          </p:nvPr>
        </p:nvGraphicFramePr>
        <p:xfrm>
          <a:off x="186585" y="1775669"/>
          <a:ext cx="2161337" cy="37655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Metin kutusu 6"/>
          <p:cNvSpPr txBox="1"/>
          <p:nvPr/>
        </p:nvSpPr>
        <p:spPr>
          <a:xfrm>
            <a:off x="2917056" y="2780928"/>
            <a:ext cx="5839385" cy="1477328"/>
          </a:xfrm>
          <a:prstGeom prst="rect">
            <a:avLst/>
          </a:prstGeom>
          <a:noFill/>
        </p:spPr>
        <p:txBody>
          <a:bodyPr wrap="square" rtlCol="0">
            <a:spAutoFit/>
          </a:bodyPr>
          <a:lstStyle/>
          <a:p>
            <a:pPr marL="214313" indent="-214313">
              <a:buFont typeface="Wingdings" panose="05000000000000000000" pitchFamily="2" charset="2"/>
              <a:buChar char="Ø"/>
            </a:pPr>
            <a:r>
              <a:rPr lang="tr-TR" dirty="0" smtClean="0"/>
              <a:t>Hasta grubu örneklerinin toplanması</a:t>
            </a:r>
          </a:p>
          <a:p>
            <a:pPr marL="214313" indent="-214313">
              <a:buFont typeface="Wingdings" panose="05000000000000000000" pitchFamily="2" charset="2"/>
              <a:buChar char="Ø"/>
            </a:pPr>
            <a:r>
              <a:rPr lang="tr-TR" dirty="0" smtClean="0"/>
              <a:t>Kontrol grubu örneklerinin toplanması </a:t>
            </a:r>
          </a:p>
          <a:p>
            <a:pPr marL="214313" indent="-214313">
              <a:buFont typeface="Wingdings" panose="05000000000000000000" pitchFamily="2" charset="2"/>
              <a:buChar char="Ø"/>
            </a:pPr>
            <a:r>
              <a:rPr lang="tr-TR" dirty="0" smtClean="0"/>
              <a:t>Sarf malzeme teminin yapılması</a:t>
            </a:r>
          </a:p>
          <a:p>
            <a:pPr marL="214313" indent="-214313">
              <a:buFont typeface="Wingdings" panose="05000000000000000000" pitchFamily="2" charset="2"/>
              <a:buChar char="Ø"/>
            </a:pPr>
            <a:r>
              <a:rPr lang="tr-TR" dirty="0" smtClean="0"/>
              <a:t>Düzenli olarak veri kayıtlarının hazırlanması</a:t>
            </a:r>
          </a:p>
          <a:p>
            <a:pPr marL="214313" indent="-214313">
              <a:buFont typeface="Wingdings" panose="05000000000000000000" pitchFamily="2" charset="2"/>
              <a:buChar char="Ø"/>
            </a:pPr>
            <a:r>
              <a:rPr lang="tr-TR" dirty="0" smtClean="0"/>
              <a:t> 6 aylık gelişme raporu hazırlanması</a:t>
            </a:r>
            <a:endParaRPr lang="tr-TR" dirty="0"/>
          </a:p>
        </p:txBody>
      </p:sp>
      <p:sp>
        <p:nvSpPr>
          <p:cNvPr id="9"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51213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16</a:t>
            </a:fld>
            <a:endParaRPr lang="en-US" dirty="0">
              <a:solidFill>
                <a:srgbClr val="5B6973"/>
              </a:solidFill>
            </a:endParaRPr>
          </a:p>
        </p:txBody>
      </p:sp>
      <p:graphicFrame>
        <p:nvGraphicFramePr>
          <p:cNvPr id="22" name="Diagram 21"/>
          <p:cNvGraphicFramePr/>
          <p:nvPr>
            <p:extLst>
              <p:ext uri="{D42A27DB-BD31-4B8C-83A1-F6EECF244321}">
                <p14:modId xmlns:p14="http://schemas.microsoft.com/office/powerpoint/2010/main" val="614394388"/>
              </p:ext>
            </p:extLst>
          </p:nvPr>
        </p:nvGraphicFramePr>
        <p:xfrm>
          <a:off x="1655676" y="1556074"/>
          <a:ext cx="6588732" cy="522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630819637"/>
              </p:ext>
            </p:extLst>
          </p:nvPr>
        </p:nvGraphicFramePr>
        <p:xfrm>
          <a:off x="1509710" y="2186863"/>
          <a:ext cx="6048672" cy="286231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1044115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50"/>
            <a:ext cx="2133600" cy="273844"/>
          </a:xfrm>
        </p:spPr>
        <p:txBody>
          <a:bodyPr/>
          <a:lstStyle/>
          <a:p>
            <a:pPr>
              <a:defRPr/>
            </a:pPr>
            <a:fld id="{9A51AE22-8014-4564-BCD7-FB836EBB2DBF}" type="slidenum">
              <a:rPr lang="en-US">
                <a:solidFill>
                  <a:srgbClr val="5B6973"/>
                </a:solidFill>
              </a:rPr>
              <a:pPr>
                <a:defRPr/>
              </a:pPr>
              <a:t>17</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3536861271"/>
              </p:ext>
            </p:extLst>
          </p:nvPr>
        </p:nvGraphicFramePr>
        <p:xfrm>
          <a:off x="314332" y="1011469"/>
          <a:ext cx="7498028"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5"/>
          <p:cNvGraphicFramePr/>
          <p:nvPr>
            <p:extLst>
              <p:ext uri="{D42A27DB-BD31-4B8C-83A1-F6EECF244321}">
                <p14:modId xmlns:p14="http://schemas.microsoft.com/office/powerpoint/2010/main" val="2124559133"/>
              </p:ext>
            </p:extLst>
          </p:nvPr>
        </p:nvGraphicFramePr>
        <p:xfrm>
          <a:off x="410414" y="1934730"/>
          <a:ext cx="3048842" cy="286231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etin kutusu 5"/>
          <p:cNvSpPr txBox="1"/>
          <p:nvPr/>
        </p:nvSpPr>
        <p:spPr>
          <a:xfrm>
            <a:off x="4073116" y="2636912"/>
            <a:ext cx="4699748" cy="1754326"/>
          </a:xfrm>
          <a:prstGeom prst="rect">
            <a:avLst/>
          </a:prstGeom>
          <a:noFill/>
        </p:spPr>
        <p:txBody>
          <a:bodyPr wrap="square" rtlCol="0">
            <a:spAutoFit/>
          </a:bodyPr>
          <a:lstStyle/>
          <a:p>
            <a:r>
              <a:rPr lang="tr-TR" dirty="0" smtClean="0"/>
              <a:t>İş-Zaman çizelgesi uygunluğu</a:t>
            </a:r>
          </a:p>
          <a:p>
            <a:endParaRPr lang="tr-TR" dirty="0" smtClean="0"/>
          </a:p>
          <a:p>
            <a:r>
              <a:rPr lang="tr-TR" dirty="0" smtClean="0"/>
              <a:t>Düzenli veri akışının sağlanması</a:t>
            </a:r>
          </a:p>
          <a:p>
            <a:endParaRPr lang="tr-TR" dirty="0"/>
          </a:p>
          <a:p>
            <a:endParaRPr lang="tr-TR" dirty="0" smtClean="0"/>
          </a:p>
          <a:p>
            <a:endParaRPr lang="tr-TR" dirty="0"/>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141961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18</a:t>
            </a:fld>
            <a:endParaRPr lang="en-US" dirty="0">
              <a:solidFill>
                <a:srgbClr val="5B6973"/>
              </a:solidFill>
            </a:endParaRPr>
          </a:p>
        </p:txBody>
      </p:sp>
      <p:graphicFrame>
        <p:nvGraphicFramePr>
          <p:cNvPr id="4" name="Diagram 5"/>
          <p:cNvGraphicFramePr/>
          <p:nvPr>
            <p:extLst>
              <p:ext uri="{D42A27DB-BD31-4B8C-83A1-F6EECF244321}">
                <p14:modId xmlns:p14="http://schemas.microsoft.com/office/powerpoint/2010/main" val="1958910403"/>
              </p:ext>
            </p:extLst>
          </p:nvPr>
        </p:nvGraphicFramePr>
        <p:xfrm>
          <a:off x="314332" y="1854048"/>
          <a:ext cx="2655516" cy="28623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21"/>
          <p:cNvGraphicFramePr/>
          <p:nvPr>
            <p:extLst>
              <p:ext uri="{D42A27DB-BD31-4B8C-83A1-F6EECF244321}">
                <p14:modId xmlns:p14="http://schemas.microsoft.com/office/powerpoint/2010/main" val="1158040303"/>
              </p:ext>
            </p:extLst>
          </p:nvPr>
        </p:nvGraphicFramePr>
        <p:xfrm>
          <a:off x="314332" y="1011469"/>
          <a:ext cx="7426020" cy="5227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etin kutusu 5"/>
          <p:cNvSpPr txBox="1"/>
          <p:nvPr/>
        </p:nvSpPr>
        <p:spPr>
          <a:xfrm>
            <a:off x="3275856" y="2420888"/>
            <a:ext cx="5234267" cy="1477328"/>
          </a:xfrm>
          <a:prstGeom prst="rect">
            <a:avLst/>
          </a:prstGeom>
          <a:noFill/>
        </p:spPr>
        <p:txBody>
          <a:bodyPr wrap="square" rtlCol="0">
            <a:spAutoFit/>
          </a:bodyPr>
          <a:lstStyle/>
          <a:p>
            <a:r>
              <a:rPr lang="tr-TR" dirty="0" smtClean="0"/>
              <a:t>Her hafta düzenli değerlendirme</a:t>
            </a:r>
          </a:p>
          <a:p>
            <a:r>
              <a:rPr lang="tr-TR" dirty="0" smtClean="0"/>
              <a:t>Proje ekibinin uyumu</a:t>
            </a:r>
          </a:p>
          <a:p>
            <a:r>
              <a:rPr lang="tr-TR" dirty="0" smtClean="0"/>
              <a:t>Önerilerin değerlendirilmesi</a:t>
            </a:r>
          </a:p>
          <a:p>
            <a:r>
              <a:rPr lang="tr-TR" dirty="0" smtClean="0"/>
              <a:t>Uygunsuzlukların konuşulması</a:t>
            </a:r>
            <a:endParaRPr lang="tr-TR" dirty="0"/>
          </a:p>
          <a:p>
            <a:r>
              <a:rPr lang="tr-TR" dirty="0"/>
              <a:t>	</a:t>
            </a:r>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518280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50"/>
            <a:ext cx="2133600" cy="273844"/>
          </a:xfrm>
        </p:spPr>
        <p:txBody>
          <a:bodyPr/>
          <a:lstStyle/>
          <a:p>
            <a:pPr>
              <a:defRPr/>
            </a:pPr>
            <a:fld id="{9A51AE22-8014-4564-BCD7-FB836EBB2DBF}" type="slidenum">
              <a:rPr lang="en-US">
                <a:solidFill>
                  <a:srgbClr val="5B6973"/>
                </a:solidFill>
              </a:rPr>
              <a:pPr>
                <a:defRPr/>
              </a:pPr>
              <a:t>19</a:t>
            </a:fld>
            <a:endParaRPr lang="en-US" dirty="0">
              <a:solidFill>
                <a:srgbClr val="5B6973"/>
              </a:solidFill>
            </a:endParaRPr>
          </a:p>
        </p:txBody>
      </p:sp>
      <p:graphicFrame>
        <p:nvGraphicFramePr>
          <p:cNvPr id="4" name="Diagram 5"/>
          <p:cNvGraphicFramePr/>
          <p:nvPr>
            <p:extLst>
              <p:ext uri="{D42A27DB-BD31-4B8C-83A1-F6EECF244321}">
                <p14:modId xmlns:p14="http://schemas.microsoft.com/office/powerpoint/2010/main" val="3161606031"/>
              </p:ext>
            </p:extLst>
          </p:nvPr>
        </p:nvGraphicFramePr>
        <p:xfrm>
          <a:off x="314332" y="1783451"/>
          <a:ext cx="2060484" cy="28623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21"/>
          <p:cNvGraphicFramePr/>
          <p:nvPr>
            <p:extLst>
              <p:ext uri="{D42A27DB-BD31-4B8C-83A1-F6EECF244321}">
                <p14:modId xmlns:p14="http://schemas.microsoft.com/office/powerpoint/2010/main" val="478843300"/>
              </p:ext>
            </p:extLst>
          </p:nvPr>
        </p:nvGraphicFramePr>
        <p:xfrm>
          <a:off x="314332" y="1011469"/>
          <a:ext cx="7570036" cy="5227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etin kutusu 5"/>
          <p:cNvSpPr txBox="1"/>
          <p:nvPr/>
        </p:nvSpPr>
        <p:spPr>
          <a:xfrm>
            <a:off x="2771800" y="2636912"/>
            <a:ext cx="5748617" cy="1200329"/>
          </a:xfrm>
          <a:prstGeom prst="rect">
            <a:avLst/>
          </a:prstGeom>
          <a:noFill/>
        </p:spPr>
        <p:txBody>
          <a:bodyPr wrap="square" rtlCol="0">
            <a:spAutoFit/>
          </a:bodyPr>
          <a:lstStyle/>
          <a:p>
            <a:r>
              <a:rPr lang="tr-TR" dirty="0"/>
              <a:t>Değerlendirme sonuçları, </a:t>
            </a:r>
            <a:r>
              <a:rPr lang="tr-TR" dirty="0" smtClean="0"/>
              <a:t>incelenip </a:t>
            </a:r>
            <a:r>
              <a:rPr lang="tr-TR" dirty="0"/>
              <a:t>tartışılmakta </a:t>
            </a:r>
            <a:r>
              <a:rPr lang="tr-TR" dirty="0" smtClean="0"/>
              <a:t>değişiklik </a:t>
            </a:r>
            <a:r>
              <a:rPr lang="tr-TR" dirty="0"/>
              <a:t>yapılması uygun görülmüşse, bu değişiklikler için ilgili kurullarda karar alınarak süreç başlatılmaktadır. </a:t>
            </a:r>
            <a:endParaRPr lang="tr-TR" dirty="0" smtClean="0"/>
          </a:p>
        </p:txBody>
      </p:sp>
      <p:sp>
        <p:nvSpPr>
          <p:cNvPr id="7" name="Altbilgi Yer Tutucusu 1"/>
          <p:cNvSpPr>
            <a:spLocks noGrp="1"/>
          </p:cNvSpPr>
          <p:nvPr>
            <p:ph type="ftr" sz="quarter" idx="11"/>
          </p:nvPr>
        </p:nvSpPr>
        <p:spPr>
          <a:xfrm>
            <a:off x="1053737" y="5646150"/>
            <a:ext cx="7001691" cy="273844"/>
          </a:xfrm>
        </p:spPr>
        <p:txBody>
          <a:bodyPr/>
          <a:lstStyle/>
          <a:p>
            <a:r>
              <a:rPr lang="tr-TR" dirty="0" smtClean="0">
                <a:solidFill>
                  <a:srgbClr val="5B6973"/>
                </a:solidFill>
              </a:rPr>
              <a:t>PAÜ Eğitim ve Öğretim Süreci Tanımlama Bilgi Paylaşımı Toplantısı - 7 Aralık 2018</a:t>
            </a:r>
            <a:endParaRPr lang="tr-TR" dirty="0">
              <a:solidFill>
                <a:srgbClr val="5B6973"/>
              </a:solidFill>
            </a:endParaRPr>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680475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60648"/>
            <a:ext cx="8229600" cy="1008112"/>
          </a:xfrm>
        </p:spPr>
        <p:txBody>
          <a:bodyPr/>
          <a:lstStyle/>
          <a:p>
            <a:r>
              <a:rPr lang="en-US" dirty="0" err="1">
                <a:solidFill>
                  <a:srgbClr val="C00000"/>
                </a:solidFill>
              </a:rPr>
              <a:t>Araştırma</a:t>
            </a:r>
            <a:r>
              <a:rPr lang="en-US" dirty="0">
                <a:solidFill>
                  <a:srgbClr val="C00000"/>
                </a:solidFill>
              </a:rPr>
              <a:t> </a:t>
            </a:r>
            <a:r>
              <a:rPr lang="en-US" dirty="0" err="1">
                <a:solidFill>
                  <a:srgbClr val="C00000"/>
                </a:solidFill>
              </a:rPr>
              <a:t>ve</a:t>
            </a:r>
            <a:r>
              <a:rPr lang="en-US" dirty="0">
                <a:solidFill>
                  <a:srgbClr val="C00000"/>
                </a:solidFill>
              </a:rPr>
              <a:t> </a:t>
            </a:r>
            <a:r>
              <a:rPr lang="en-US" dirty="0" err="1">
                <a:solidFill>
                  <a:srgbClr val="C00000"/>
                </a:solidFill>
              </a:rPr>
              <a:t>Geliştirme</a:t>
            </a:r>
            <a:r>
              <a:rPr lang="en-US" dirty="0">
                <a:solidFill>
                  <a:srgbClr val="C00000"/>
                </a:solidFill>
              </a:rPr>
              <a:t> </a:t>
            </a:r>
            <a:r>
              <a:rPr lang="en-US" dirty="0" err="1">
                <a:solidFill>
                  <a:srgbClr val="C00000"/>
                </a:solidFill>
              </a:rPr>
              <a:t>Süreci</a:t>
            </a:r>
            <a:endParaRPr lang="en-US"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a:t>
            </a:fld>
            <a:endParaRPr lang="en-US"/>
          </a:p>
        </p:txBody>
      </p:sp>
      <p:pic>
        <p:nvPicPr>
          <p:cNvPr id="9" name="İçerik Yer Tutucusu 8"/>
          <p:cNvPicPr>
            <a:picLocks noGrp="1" noChangeAspect="1"/>
          </p:cNvPicPr>
          <p:nvPr>
            <p:ph idx="1"/>
          </p:nvPr>
        </p:nvPicPr>
        <p:blipFill>
          <a:blip r:embed="rId2"/>
          <a:stretch>
            <a:fillRect/>
          </a:stretch>
        </p:blipFill>
        <p:spPr>
          <a:xfrm>
            <a:off x="643350" y="1376547"/>
            <a:ext cx="7730398" cy="2304256"/>
          </a:xfrm>
          <a:prstGeom prst="rect">
            <a:avLst/>
          </a:prstGeom>
        </p:spPr>
      </p:pic>
      <p:pic>
        <p:nvPicPr>
          <p:cNvPr id="11" name="Resim 10"/>
          <p:cNvPicPr>
            <a:picLocks noChangeAspect="1"/>
          </p:cNvPicPr>
          <p:nvPr/>
        </p:nvPicPr>
        <p:blipFill>
          <a:blip r:embed="rId3"/>
          <a:stretch>
            <a:fillRect/>
          </a:stretch>
        </p:blipFill>
        <p:spPr>
          <a:xfrm>
            <a:off x="359298" y="3680803"/>
            <a:ext cx="8425402" cy="883997"/>
          </a:xfrm>
          <a:prstGeom prst="rect">
            <a:avLst/>
          </a:prstGeom>
        </p:spPr>
      </p:pic>
      <p:pic>
        <p:nvPicPr>
          <p:cNvPr id="12" name="Resim 11"/>
          <p:cNvPicPr>
            <a:picLocks noChangeAspect="1"/>
          </p:cNvPicPr>
          <p:nvPr/>
        </p:nvPicPr>
        <p:blipFill>
          <a:blip r:embed="rId4"/>
          <a:stretch>
            <a:fillRect/>
          </a:stretch>
        </p:blipFill>
        <p:spPr>
          <a:xfrm>
            <a:off x="3505107" y="3160753"/>
            <a:ext cx="2133785" cy="536494"/>
          </a:xfrm>
          <a:prstGeom prst="rect">
            <a:avLst/>
          </a:prstGeom>
        </p:spPr>
      </p:pic>
    </p:spTree>
    <p:extLst>
      <p:ext uri="{BB962C8B-B14F-4D97-AF65-F5344CB8AC3E}">
        <p14:creationId xmlns:p14="http://schemas.microsoft.com/office/powerpoint/2010/main" val="1072776089"/>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20</a:t>
            </a:fld>
            <a:endParaRPr lang="en-US" dirty="0">
              <a:solidFill>
                <a:srgbClr val="5B6973"/>
              </a:solidFill>
            </a:endParaRPr>
          </a:p>
        </p:txBody>
      </p:sp>
      <p:graphicFrame>
        <p:nvGraphicFramePr>
          <p:cNvPr id="22" name="Diagram 21"/>
          <p:cNvGraphicFramePr/>
          <p:nvPr>
            <p:extLst>
              <p:ext uri="{D42A27DB-BD31-4B8C-83A1-F6EECF244321}">
                <p14:modId xmlns:p14="http://schemas.microsoft.com/office/powerpoint/2010/main" val="3732678027"/>
              </p:ext>
            </p:extLst>
          </p:nvPr>
        </p:nvGraphicFramePr>
        <p:xfrm>
          <a:off x="1655676" y="1320160"/>
          <a:ext cx="6732748" cy="522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59258508"/>
              </p:ext>
            </p:extLst>
          </p:nvPr>
        </p:nvGraphicFramePr>
        <p:xfrm>
          <a:off x="1509710" y="2510898"/>
          <a:ext cx="6048672" cy="286231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3"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2557120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21</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2381897713"/>
              </p:ext>
            </p:extLst>
          </p:nvPr>
        </p:nvGraphicFramePr>
        <p:xfrm>
          <a:off x="425270" y="1118453"/>
          <a:ext cx="7673221"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5"/>
          <p:cNvGraphicFramePr/>
          <p:nvPr>
            <p:extLst>
              <p:ext uri="{D42A27DB-BD31-4B8C-83A1-F6EECF244321}">
                <p14:modId xmlns:p14="http://schemas.microsoft.com/office/powerpoint/2010/main" val="635621674"/>
              </p:ext>
            </p:extLst>
          </p:nvPr>
        </p:nvGraphicFramePr>
        <p:xfrm>
          <a:off x="229398" y="2016719"/>
          <a:ext cx="2382694" cy="286231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etin kutusu 5"/>
          <p:cNvSpPr txBox="1"/>
          <p:nvPr/>
        </p:nvSpPr>
        <p:spPr>
          <a:xfrm>
            <a:off x="3059832" y="2852936"/>
            <a:ext cx="5062817" cy="646331"/>
          </a:xfrm>
          <a:prstGeom prst="rect">
            <a:avLst/>
          </a:prstGeom>
          <a:noFill/>
        </p:spPr>
        <p:txBody>
          <a:bodyPr wrap="square" rtlCol="0">
            <a:spAutoFit/>
          </a:bodyPr>
          <a:lstStyle/>
          <a:p>
            <a:r>
              <a:rPr lang="tr-TR" dirty="0" smtClean="0"/>
              <a:t>Performanslarının </a:t>
            </a:r>
            <a:r>
              <a:rPr lang="tr-TR" dirty="0"/>
              <a:t>izlenmesi için </a:t>
            </a:r>
            <a:r>
              <a:rPr lang="tr-TR" dirty="0" smtClean="0"/>
              <a:t>görüş </a:t>
            </a:r>
            <a:r>
              <a:rPr lang="tr-TR" dirty="0"/>
              <a:t>ve değerlendirmeler alınmaktadır. </a:t>
            </a:r>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754860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22</a:t>
            </a:fld>
            <a:endParaRPr lang="en-US" dirty="0">
              <a:solidFill>
                <a:srgbClr val="5B6973"/>
              </a:solidFill>
            </a:endParaRPr>
          </a:p>
        </p:txBody>
      </p:sp>
      <p:graphicFrame>
        <p:nvGraphicFramePr>
          <p:cNvPr id="4" name="Diagram 5"/>
          <p:cNvGraphicFramePr/>
          <p:nvPr>
            <p:extLst>
              <p:ext uri="{D42A27DB-BD31-4B8C-83A1-F6EECF244321}">
                <p14:modId xmlns:p14="http://schemas.microsoft.com/office/powerpoint/2010/main" val="1546124257"/>
              </p:ext>
            </p:extLst>
          </p:nvPr>
        </p:nvGraphicFramePr>
        <p:xfrm>
          <a:off x="425271" y="2097401"/>
          <a:ext cx="2539806" cy="28623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21"/>
          <p:cNvGraphicFramePr/>
          <p:nvPr>
            <p:extLst>
              <p:ext uri="{D42A27DB-BD31-4B8C-83A1-F6EECF244321}">
                <p14:modId xmlns:p14="http://schemas.microsoft.com/office/powerpoint/2010/main" val="494843874"/>
              </p:ext>
            </p:extLst>
          </p:nvPr>
        </p:nvGraphicFramePr>
        <p:xfrm>
          <a:off x="425270" y="1118453"/>
          <a:ext cx="7747130" cy="5227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etin kutusu 5"/>
          <p:cNvSpPr txBox="1"/>
          <p:nvPr/>
        </p:nvSpPr>
        <p:spPr>
          <a:xfrm>
            <a:off x="3459256" y="2188509"/>
            <a:ext cx="5002306" cy="2031325"/>
          </a:xfrm>
          <a:prstGeom prst="rect">
            <a:avLst/>
          </a:prstGeom>
          <a:noFill/>
        </p:spPr>
        <p:txBody>
          <a:bodyPr wrap="square" rtlCol="0">
            <a:spAutoFit/>
          </a:bodyPr>
          <a:lstStyle/>
          <a:p>
            <a:r>
              <a:rPr lang="tr-TR" dirty="0" smtClean="0"/>
              <a:t>Projenin iş-zaman çizelgesi uyumu </a:t>
            </a:r>
            <a:endParaRPr lang="tr-TR" dirty="0"/>
          </a:p>
          <a:p>
            <a:endParaRPr lang="tr-TR" dirty="0" smtClean="0"/>
          </a:p>
          <a:p>
            <a:r>
              <a:rPr lang="tr-TR" dirty="0" smtClean="0"/>
              <a:t>Proje personelinin devamlılığı </a:t>
            </a:r>
          </a:p>
          <a:p>
            <a:endParaRPr lang="tr-TR" dirty="0"/>
          </a:p>
          <a:p>
            <a:r>
              <a:rPr lang="tr-TR" dirty="0" smtClean="0"/>
              <a:t>Deneysel yöntemlerin verileri </a:t>
            </a:r>
          </a:p>
          <a:p>
            <a:endParaRPr lang="tr-TR" dirty="0"/>
          </a:p>
          <a:p>
            <a:r>
              <a:rPr lang="tr-TR" dirty="0" smtClean="0"/>
              <a:t>Genel durum değerlendirmesi</a:t>
            </a:r>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1950652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28251"/>
            <a:ext cx="2133600" cy="273844"/>
          </a:xfrm>
        </p:spPr>
        <p:txBody>
          <a:bodyPr/>
          <a:lstStyle/>
          <a:p>
            <a:pPr>
              <a:defRPr/>
            </a:pPr>
            <a:fld id="{9A51AE22-8014-4564-BCD7-FB836EBB2DBF}" type="slidenum">
              <a:rPr lang="en-US" smtClean="0">
                <a:solidFill>
                  <a:srgbClr val="000000"/>
                </a:solidFill>
              </a:rPr>
              <a:pPr>
                <a:defRPr/>
              </a:pPr>
              <a:t>23</a:t>
            </a:fld>
            <a:endParaRPr lang="en-US" dirty="0">
              <a:solidFill>
                <a:srgbClr val="000000"/>
              </a:solidFill>
            </a:endParaRPr>
          </a:p>
        </p:txBody>
      </p:sp>
      <p:graphicFrame>
        <p:nvGraphicFramePr>
          <p:cNvPr id="4" name="Diagram 5"/>
          <p:cNvGraphicFramePr/>
          <p:nvPr>
            <p:extLst>
              <p:ext uri="{D42A27DB-BD31-4B8C-83A1-F6EECF244321}">
                <p14:modId xmlns:p14="http://schemas.microsoft.com/office/powerpoint/2010/main" val="4103795050"/>
              </p:ext>
            </p:extLst>
          </p:nvPr>
        </p:nvGraphicFramePr>
        <p:xfrm>
          <a:off x="229398" y="1885610"/>
          <a:ext cx="2039794" cy="28623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21"/>
          <p:cNvGraphicFramePr/>
          <p:nvPr>
            <p:extLst>
              <p:ext uri="{D42A27DB-BD31-4B8C-83A1-F6EECF244321}">
                <p14:modId xmlns:p14="http://schemas.microsoft.com/office/powerpoint/2010/main" val="1983841829"/>
              </p:ext>
            </p:extLst>
          </p:nvPr>
        </p:nvGraphicFramePr>
        <p:xfrm>
          <a:off x="425270" y="1118453"/>
          <a:ext cx="7819138" cy="5227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Dikdörtgen 6"/>
          <p:cNvSpPr/>
          <p:nvPr/>
        </p:nvSpPr>
        <p:spPr>
          <a:xfrm>
            <a:off x="2388220" y="1628800"/>
            <a:ext cx="6417609" cy="4801314"/>
          </a:xfrm>
          <a:prstGeom prst="rect">
            <a:avLst/>
          </a:prstGeom>
        </p:spPr>
        <p:txBody>
          <a:bodyPr wrap="square">
            <a:spAutoFit/>
          </a:bodyPr>
          <a:lstStyle/>
          <a:p>
            <a:endParaRPr lang="tr-TR" dirty="0" smtClean="0">
              <a:latin typeface="Times New Roman" panose="02020603050405020304" pitchFamily="18" charset="0"/>
            </a:endParaRPr>
          </a:p>
          <a:p>
            <a:r>
              <a:rPr lang="tr-TR" dirty="0" smtClean="0">
                <a:latin typeface="Times New Roman" panose="02020603050405020304" pitchFamily="18" charset="0"/>
              </a:rPr>
              <a:t>Projenin bitirilmesi</a:t>
            </a:r>
          </a:p>
          <a:p>
            <a:endParaRPr lang="tr-TR" dirty="0">
              <a:latin typeface="Times New Roman" panose="02020603050405020304" pitchFamily="18" charset="0"/>
            </a:endParaRPr>
          </a:p>
          <a:p>
            <a:r>
              <a:rPr lang="tr-TR" dirty="0" smtClean="0">
                <a:latin typeface="Times New Roman" panose="02020603050405020304" pitchFamily="18" charset="0"/>
              </a:rPr>
              <a:t>Tez savunma sınavı</a:t>
            </a:r>
          </a:p>
          <a:p>
            <a:endParaRPr lang="tr-TR" dirty="0">
              <a:latin typeface="Times New Roman" panose="02020603050405020304" pitchFamily="18" charset="0"/>
            </a:endParaRPr>
          </a:p>
          <a:p>
            <a:r>
              <a:rPr lang="tr-TR" dirty="0" smtClean="0">
                <a:latin typeface="Times New Roman" panose="02020603050405020304" pitchFamily="18" charset="0"/>
              </a:rPr>
              <a:t>Sonuçların yayınlanması</a:t>
            </a:r>
          </a:p>
          <a:p>
            <a:endParaRPr lang="tr-TR" dirty="0">
              <a:latin typeface="Times New Roman" panose="02020603050405020304" pitchFamily="18" charset="0"/>
            </a:endParaRPr>
          </a:p>
          <a:p>
            <a:r>
              <a:rPr lang="tr-TR" dirty="0">
                <a:latin typeface="Times New Roman" panose="02020603050405020304" pitchFamily="18" charset="0"/>
              </a:rPr>
              <a:t>Kurumumuzda araştırma performansının kurumun hedeflerine ulaşmasındaki yeterliliği, Bilimsel Araştırma Projeleri Birimi (BAP) tarafından gözden geçirilmektedir. Desteklenen projelerin sonuçlarının SCI, SCI-</a:t>
            </a:r>
            <a:r>
              <a:rPr lang="tr-TR" dirty="0" err="1">
                <a:latin typeface="Times New Roman" panose="02020603050405020304" pitchFamily="18" charset="0"/>
              </a:rPr>
              <a:t>Expanded</a:t>
            </a:r>
            <a:r>
              <a:rPr lang="tr-TR" dirty="0">
                <a:latin typeface="Times New Roman" panose="02020603050405020304" pitchFamily="18" charset="0"/>
              </a:rPr>
              <a:t>, SSCI, AHCI kapsamındaki hakemli dergilerde yayımlanmış olması veya BAP birimi tarafından ilan edilmiş olan ULAKBİM veri tabanındaki ya da uluslararası alan endekslerindeki hakemli dergilerde en az bir makale yayımlanması gerekmektedir.</a:t>
            </a:r>
          </a:p>
          <a:p>
            <a:endParaRPr lang="tr-TR" dirty="0">
              <a:latin typeface="Times New Roman" panose="02020603050405020304" pitchFamily="18" charset="0"/>
            </a:endParaRPr>
          </a:p>
          <a:p>
            <a:endParaRPr lang="tr-TR" dirty="0" smtClean="0">
              <a:latin typeface="Times New Roman" panose="02020603050405020304" pitchFamily="18" charset="0"/>
            </a:endParaRPr>
          </a:p>
        </p:txBody>
      </p:sp>
      <p:sp>
        <p:nvSpPr>
          <p:cNvPr id="6"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157212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60648"/>
            <a:ext cx="8229600" cy="792088"/>
          </a:xfrm>
        </p:spPr>
        <p:txBody>
          <a:bodyPr/>
          <a:lstStyle/>
          <a:p>
            <a:r>
              <a:rPr lang="en-US" dirty="0" err="1">
                <a:solidFill>
                  <a:srgbClr val="C00000"/>
                </a:solidFill>
              </a:rPr>
              <a:t>Araştırma</a:t>
            </a:r>
            <a:r>
              <a:rPr lang="en-US" dirty="0">
                <a:solidFill>
                  <a:srgbClr val="C00000"/>
                </a:solidFill>
              </a:rPr>
              <a:t> </a:t>
            </a:r>
            <a:r>
              <a:rPr lang="en-US" dirty="0" err="1">
                <a:solidFill>
                  <a:srgbClr val="C00000"/>
                </a:solidFill>
              </a:rPr>
              <a:t>ve</a:t>
            </a:r>
            <a:r>
              <a:rPr lang="en-US" dirty="0">
                <a:solidFill>
                  <a:srgbClr val="C00000"/>
                </a:solidFill>
              </a:rPr>
              <a:t> </a:t>
            </a:r>
            <a:r>
              <a:rPr lang="en-US" dirty="0" err="1">
                <a:solidFill>
                  <a:srgbClr val="C00000"/>
                </a:solidFill>
              </a:rPr>
              <a:t>Geliştirme</a:t>
            </a:r>
            <a:r>
              <a:rPr lang="en-US" dirty="0">
                <a:solidFill>
                  <a:srgbClr val="C00000"/>
                </a:solidFill>
              </a:rPr>
              <a:t> </a:t>
            </a:r>
            <a:r>
              <a:rPr lang="en-US" dirty="0" err="1">
                <a:solidFill>
                  <a:srgbClr val="C00000"/>
                </a:solidFill>
              </a:rPr>
              <a:t>Süreci</a:t>
            </a:r>
            <a:endParaRPr lang="en-US"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24</a:t>
            </a:fld>
            <a:endParaRPr lang="en-US"/>
          </a:p>
        </p:txBody>
      </p:sp>
      <p:graphicFrame>
        <p:nvGraphicFramePr>
          <p:cNvPr id="4" name="Tablo 3"/>
          <p:cNvGraphicFramePr>
            <a:graphicFrameLocks noGrp="1"/>
          </p:cNvGraphicFramePr>
          <p:nvPr>
            <p:extLst>
              <p:ext uri="{D42A27DB-BD31-4B8C-83A1-F6EECF244321}">
                <p14:modId xmlns:p14="http://schemas.microsoft.com/office/powerpoint/2010/main" val="2366657629"/>
              </p:ext>
            </p:extLst>
          </p:nvPr>
        </p:nvGraphicFramePr>
        <p:xfrm>
          <a:off x="971600" y="1412776"/>
          <a:ext cx="7104111" cy="2494280"/>
        </p:xfrm>
        <a:graphic>
          <a:graphicData uri="http://schemas.openxmlformats.org/drawingml/2006/table">
            <a:tbl>
              <a:tblPr firstRow="1" bandRow="1">
                <a:tableStyleId>{D27102A9-8310-4765-A935-A1911B00CA55}</a:tableStyleId>
              </a:tblPr>
              <a:tblGrid>
                <a:gridCol w="4844489">
                  <a:extLst>
                    <a:ext uri="{9D8B030D-6E8A-4147-A177-3AD203B41FA5}">
                      <a16:colId xmlns:a16="http://schemas.microsoft.com/office/drawing/2014/main" val="20000"/>
                    </a:ext>
                  </a:extLst>
                </a:gridCol>
                <a:gridCol w="1129811">
                  <a:extLst>
                    <a:ext uri="{9D8B030D-6E8A-4147-A177-3AD203B41FA5}">
                      <a16:colId xmlns:a16="http://schemas.microsoft.com/office/drawing/2014/main" val="20001"/>
                    </a:ext>
                  </a:extLst>
                </a:gridCol>
                <a:gridCol w="1129811">
                  <a:extLst>
                    <a:ext uri="{9D8B030D-6E8A-4147-A177-3AD203B41FA5}">
                      <a16:colId xmlns:a16="http://schemas.microsoft.com/office/drawing/2014/main" val="20002"/>
                    </a:ext>
                  </a:extLst>
                </a:gridCol>
              </a:tblGrid>
              <a:tr h="370840">
                <a:tc>
                  <a:txBody>
                    <a:bodyPr/>
                    <a:lstStyle/>
                    <a:p>
                      <a:pPr algn="ctr"/>
                      <a:r>
                        <a:rPr lang="tr-TR" dirty="0" smtClean="0"/>
                        <a:t>Tıp Fakültesi 2017</a:t>
                      </a:r>
                      <a:r>
                        <a:rPr lang="tr-TR" baseline="0" dirty="0" smtClean="0"/>
                        <a:t> Projeleri</a:t>
                      </a:r>
                      <a:endParaRPr lang="tr-TR" dirty="0"/>
                    </a:p>
                  </a:txBody>
                  <a:tcPr anchor="ctr"/>
                </a:tc>
                <a:tc>
                  <a:txBody>
                    <a:bodyPr/>
                    <a:lstStyle/>
                    <a:p>
                      <a:pPr algn="ctr"/>
                      <a:r>
                        <a:rPr lang="tr-TR" dirty="0" smtClean="0"/>
                        <a:t>Devam Eden</a:t>
                      </a:r>
                      <a:endParaRPr lang="tr-TR" dirty="0"/>
                    </a:p>
                  </a:txBody>
                  <a:tcPr/>
                </a:tc>
                <a:tc>
                  <a:txBody>
                    <a:bodyPr/>
                    <a:lstStyle/>
                    <a:p>
                      <a:pPr algn="ctr"/>
                      <a:r>
                        <a:rPr lang="tr-TR" dirty="0" smtClean="0"/>
                        <a:t>Biten</a:t>
                      </a:r>
                      <a:endParaRPr lang="tr-TR" dirty="0"/>
                    </a:p>
                  </a:txBody>
                  <a:tcPr anchor="ctr"/>
                </a:tc>
                <a:extLst>
                  <a:ext uri="{0D108BD9-81ED-4DB2-BD59-A6C34878D82A}">
                    <a16:rowId xmlns:a16="http://schemas.microsoft.com/office/drawing/2014/main" val="10000"/>
                  </a:ext>
                </a:extLst>
              </a:tr>
              <a:tr h="370840">
                <a:tc>
                  <a:txBody>
                    <a:bodyPr/>
                    <a:lstStyle/>
                    <a:p>
                      <a:r>
                        <a:rPr lang="tr-TR" dirty="0" smtClean="0"/>
                        <a:t>Hızlı Destek Projesi</a:t>
                      </a:r>
                      <a:endParaRPr lang="tr-TR" dirty="0"/>
                    </a:p>
                  </a:txBody>
                  <a:tcPr/>
                </a:tc>
                <a:tc>
                  <a:txBody>
                    <a:bodyPr/>
                    <a:lstStyle/>
                    <a:p>
                      <a:pPr algn="ctr"/>
                      <a:r>
                        <a:rPr lang="tr-TR" dirty="0" smtClean="0"/>
                        <a:t>1</a:t>
                      </a:r>
                      <a:endParaRPr lang="tr-TR" dirty="0"/>
                    </a:p>
                  </a:txBody>
                  <a:tcPr/>
                </a:tc>
                <a:tc>
                  <a:txBody>
                    <a:bodyPr/>
                    <a:lstStyle/>
                    <a:p>
                      <a:pPr algn="ctr"/>
                      <a:r>
                        <a:rPr lang="tr-TR" dirty="0" smtClean="0"/>
                        <a:t>6</a:t>
                      </a:r>
                      <a:endParaRPr lang="tr-TR" dirty="0"/>
                    </a:p>
                  </a:txBody>
                  <a:tcPr/>
                </a:tc>
                <a:extLst>
                  <a:ext uri="{0D108BD9-81ED-4DB2-BD59-A6C34878D82A}">
                    <a16:rowId xmlns:a16="http://schemas.microsoft.com/office/drawing/2014/main" val="10001"/>
                  </a:ext>
                </a:extLst>
              </a:tr>
              <a:tr h="370840">
                <a:tc>
                  <a:txBody>
                    <a:bodyPr/>
                    <a:lstStyle/>
                    <a:p>
                      <a:r>
                        <a:rPr lang="tr-TR" dirty="0" smtClean="0"/>
                        <a:t>Başlangıç</a:t>
                      </a:r>
                      <a:r>
                        <a:rPr lang="tr-TR" baseline="0" dirty="0" smtClean="0"/>
                        <a:t> Seviyesi Projesi</a:t>
                      </a:r>
                      <a:endParaRPr lang="tr-TR" dirty="0" smtClean="0"/>
                    </a:p>
                  </a:txBody>
                  <a:tcPr/>
                </a:tc>
                <a:tc>
                  <a:txBody>
                    <a:bodyPr/>
                    <a:lstStyle/>
                    <a:p>
                      <a:pPr algn="ctr"/>
                      <a:r>
                        <a:rPr lang="tr-TR" dirty="0" smtClean="0"/>
                        <a:t>-</a:t>
                      </a:r>
                      <a:endParaRPr lang="tr-TR" dirty="0"/>
                    </a:p>
                  </a:txBody>
                  <a:tcPr/>
                </a:tc>
                <a:tc>
                  <a:txBody>
                    <a:bodyPr/>
                    <a:lstStyle/>
                    <a:p>
                      <a:pPr algn="ctr"/>
                      <a:r>
                        <a:rPr lang="tr-TR" dirty="0" smtClean="0"/>
                        <a:t>-</a:t>
                      </a:r>
                      <a:endParaRPr lang="tr-TR"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Kurumsal Proje</a:t>
                      </a:r>
                      <a:endParaRPr lang="tr-TR" dirty="0"/>
                    </a:p>
                  </a:txBody>
                  <a:tcPr/>
                </a:tc>
                <a:tc>
                  <a:txBody>
                    <a:bodyPr/>
                    <a:lstStyle/>
                    <a:p>
                      <a:pPr algn="ctr"/>
                      <a:r>
                        <a:rPr lang="tr-TR" dirty="0" smtClean="0"/>
                        <a:t>3</a:t>
                      </a:r>
                      <a:endParaRPr lang="tr-TR" dirty="0"/>
                    </a:p>
                  </a:txBody>
                  <a:tcPr/>
                </a:tc>
                <a:tc>
                  <a:txBody>
                    <a:bodyPr/>
                    <a:lstStyle/>
                    <a:p>
                      <a:pPr algn="ctr"/>
                      <a:r>
                        <a:rPr lang="tr-TR" dirty="0" smtClean="0"/>
                        <a:t>-</a:t>
                      </a:r>
                      <a:endParaRPr lang="tr-TR" dirty="0"/>
                    </a:p>
                  </a:txBody>
                  <a:tcPr/>
                </a:tc>
                <a:extLst>
                  <a:ext uri="{0D108BD9-81ED-4DB2-BD59-A6C34878D82A}">
                    <a16:rowId xmlns:a16="http://schemas.microsoft.com/office/drawing/2014/main" val="10003"/>
                  </a:ext>
                </a:extLst>
              </a:tr>
              <a:tr h="370840">
                <a:tc>
                  <a:txBody>
                    <a:bodyPr/>
                    <a:lstStyle/>
                    <a:p>
                      <a:r>
                        <a:rPr lang="tr-TR" dirty="0" smtClean="0"/>
                        <a:t>Tıpta Uzmanlık</a:t>
                      </a:r>
                      <a:endParaRPr lang="tr-TR" dirty="0"/>
                    </a:p>
                  </a:txBody>
                  <a:tcPr/>
                </a:tc>
                <a:tc>
                  <a:txBody>
                    <a:bodyPr/>
                    <a:lstStyle/>
                    <a:p>
                      <a:pPr algn="ctr"/>
                      <a:r>
                        <a:rPr lang="tr-TR" dirty="0" smtClean="0"/>
                        <a:t>4</a:t>
                      </a:r>
                      <a:endParaRPr lang="tr-TR" dirty="0"/>
                    </a:p>
                  </a:txBody>
                  <a:tcPr/>
                </a:tc>
                <a:tc>
                  <a:txBody>
                    <a:bodyPr/>
                    <a:lstStyle/>
                    <a:p>
                      <a:pPr algn="ctr"/>
                      <a:r>
                        <a:rPr lang="tr-TR" dirty="0" smtClean="0"/>
                        <a:t>20</a:t>
                      </a:r>
                      <a:endParaRPr lang="tr-TR" dirty="0"/>
                    </a:p>
                  </a:txBody>
                  <a:tcPr/>
                </a:tc>
                <a:extLst>
                  <a:ext uri="{0D108BD9-81ED-4DB2-BD59-A6C34878D82A}">
                    <a16:rowId xmlns:a16="http://schemas.microsoft.com/office/drawing/2014/main" val="10004"/>
                  </a:ext>
                </a:extLst>
              </a:tr>
              <a:tr h="370840">
                <a:tc>
                  <a:txBody>
                    <a:bodyPr/>
                    <a:lstStyle/>
                    <a:p>
                      <a:r>
                        <a:rPr lang="tr-TR" dirty="0" smtClean="0"/>
                        <a:t>Araştırma Projesi</a:t>
                      </a:r>
                      <a:endParaRPr lang="tr-TR" dirty="0"/>
                    </a:p>
                  </a:txBody>
                  <a:tcPr/>
                </a:tc>
                <a:tc>
                  <a:txBody>
                    <a:bodyPr/>
                    <a:lstStyle/>
                    <a:p>
                      <a:pPr algn="ctr"/>
                      <a:r>
                        <a:rPr lang="tr-TR" dirty="0" smtClean="0"/>
                        <a:t>-</a:t>
                      </a:r>
                      <a:endParaRPr lang="tr-TR" dirty="0"/>
                    </a:p>
                  </a:txBody>
                  <a:tcPr/>
                </a:tc>
                <a:tc>
                  <a:txBody>
                    <a:bodyPr/>
                    <a:lstStyle/>
                    <a:p>
                      <a:pPr algn="ctr"/>
                      <a:r>
                        <a:rPr lang="tr-TR" dirty="0" smtClean="0"/>
                        <a:t>-</a:t>
                      </a:r>
                      <a:endParaRPr lang="tr-TR"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415409632"/>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60648"/>
            <a:ext cx="8229600" cy="792088"/>
          </a:xfrm>
        </p:spPr>
        <p:txBody>
          <a:bodyPr/>
          <a:lstStyle/>
          <a:p>
            <a:r>
              <a:rPr lang="en-US" dirty="0" err="1">
                <a:solidFill>
                  <a:srgbClr val="C00000"/>
                </a:solidFill>
              </a:rPr>
              <a:t>Araştırma</a:t>
            </a:r>
            <a:r>
              <a:rPr lang="en-US" dirty="0">
                <a:solidFill>
                  <a:srgbClr val="C00000"/>
                </a:solidFill>
              </a:rPr>
              <a:t> </a:t>
            </a:r>
            <a:r>
              <a:rPr lang="en-US" dirty="0" err="1">
                <a:solidFill>
                  <a:srgbClr val="C00000"/>
                </a:solidFill>
              </a:rPr>
              <a:t>ve</a:t>
            </a:r>
            <a:r>
              <a:rPr lang="en-US" dirty="0">
                <a:solidFill>
                  <a:srgbClr val="C00000"/>
                </a:solidFill>
              </a:rPr>
              <a:t> </a:t>
            </a:r>
            <a:r>
              <a:rPr lang="en-US" dirty="0" err="1">
                <a:solidFill>
                  <a:srgbClr val="C00000"/>
                </a:solidFill>
              </a:rPr>
              <a:t>Geliştirme</a:t>
            </a:r>
            <a:r>
              <a:rPr lang="en-US" dirty="0">
                <a:solidFill>
                  <a:srgbClr val="C00000"/>
                </a:solidFill>
              </a:rPr>
              <a:t> </a:t>
            </a:r>
            <a:r>
              <a:rPr lang="en-US" dirty="0" err="1">
                <a:solidFill>
                  <a:srgbClr val="C00000"/>
                </a:solidFill>
              </a:rPr>
              <a:t>Süreci</a:t>
            </a:r>
            <a:endParaRPr lang="en-US"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25</a:t>
            </a:fld>
            <a:endParaRPr lang="en-US"/>
          </a:p>
        </p:txBody>
      </p:sp>
      <p:graphicFrame>
        <p:nvGraphicFramePr>
          <p:cNvPr id="4" name="Tablo 3"/>
          <p:cNvGraphicFramePr>
            <a:graphicFrameLocks noGrp="1"/>
          </p:cNvGraphicFramePr>
          <p:nvPr>
            <p:extLst>
              <p:ext uri="{D42A27DB-BD31-4B8C-83A1-F6EECF244321}">
                <p14:modId xmlns:p14="http://schemas.microsoft.com/office/powerpoint/2010/main" val="4121687014"/>
              </p:ext>
            </p:extLst>
          </p:nvPr>
        </p:nvGraphicFramePr>
        <p:xfrm>
          <a:off x="971600" y="1412776"/>
          <a:ext cx="7104111" cy="2865120"/>
        </p:xfrm>
        <a:graphic>
          <a:graphicData uri="http://schemas.openxmlformats.org/drawingml/2006/table">
            <a:tbl>
              <a:tblPr firstRow="1" bandRow="1">
                <a:tableStyleId>{D27102A9-8310-4765-A935-A1911B00CA55}</a:tableStyleId>
              </a:tblPr>
              <a:tblGrid>
                <a:gridCol w="4844489">
                  <a:extLst>
                    <a:ext uri="{9D8B030D-6E8A-4147-A177-3AD203B41FA5}">
                      <a16:colId xmlns:a16="http://schemas.microsoft.com/office/drawing/2014/main" val="20000"/>
                    </a:ext>
                  </a:extLst>
                </a:gridCol>
                <a:gridCol w="1129811">
                  <a:extLst>
                    <a:ext uri="{9D8B030D-6E8A-4147-A177-3AD203B41FA5}">
                      <a16:colId xmlns:a16="http://schemas.microsoft.com/office/drawing/2014/main" val="20001"/>
                    </a:ext>
                  </a:extLst>
                </a:gridCol>
                <a:gridCol w="1129811">
                  <a:extLst>
                    <a:ext uri="{9D8B030D-6E8A-4147-A177-3AD203B41FA5}">
                      <a16:colId xmlns:a16="http://schemas.microsoft.com/office/drawing/2014/main" val="20002"/>
                    </a:ext>
                  </a:extLst>
                </a:gridCol>
              </a:tblGrid>
              <a:tr h="370840">
                <a:tc>
                  <a:txBody>
                    <a:bodyPr/>
                    <a:lstStyle/>
                    <a:p>
                      <a:pPr algn="ctr"/>
                      <a:r>
                        <a:rPr lang="tr-TR" dirty="0" smtClean="0"/>
                        <a:t>Tıp Fakültesi 2018</a:t>
                      </a:r>
                      <a:r>
                        <a:rPr lang="tr-TR" baseline="0" dirty="0" smtClean="0"/>
                        <a:t> Projeleri</a:t>
                      </a:r>
                      <a:endParaRPr lang="tr-TR" dirty="0"/>
                    </a:p>
                  </a:txBody>
                  <a:tcPr anchor="ctr"/>
                </a:tc>
                <a:tc>
                  <a:txBody>
                    <a:bodyPr/>
                    <a:lstStyle/>
                    <a:p>
                      <a:pPr algn="ctr"/>
                      <a:r>
                        <a:rPr lang="tr-TR" dirty="0" smtClean="0"/>
                        <a:t>Devam Eden</a:t>
                      </a:r>
                      <a:endParaRPr lang="tr-TR" dirty="0"/>
                    </a:p>
                  </a:txBody>
                  <a:tcPr/>
                </a:tc>
                <a:tc>
                  <a:txBody>
                    <a:bodyPr/>
                    <a:lstStyle/>
                    <a:p>
                      <a:pPr algn="ctr"/>
                      <a:r>
                        <a:rPr lang="tr-TR" dirty="0" smtClean="0"/>
                        <a:t>Biten</a:t>
                      </a:r>
                      <a:endParaRPr lang="tr-TR" dirty="0"/>
                    </a:p>
                  </a:txBody>
                  <a:tcPr anchor="ctr"/>
                </a:tc>
                <a:extLst>
                  <a:ext uri="{0D108BD9-81ED-4DB2-BD59-A6C34878D82A}">
                    <a16:rowId xmlns:a16="http://schemas.microsoft.com/office/drawing/2014/main" val="10000"/>
                  </a:ext>
                </a:extLst>
              </a:tr>
              <a:tr h="370840">
                <a:tc>
                  <a:txBody>
                    <a:bodyPr/>
                    <a:lstStyle/>
                    <a:p>
                      <a:r>
                        <a:rPr lang="tr-TR" dirty="0" smtClean="0"/>
                        <a:t>Hızlı Destek Projesi</a:t>
                      </a:r>
                      <a:endParaRPr lang="tr-TR" dirty="0"/>
                    </a:p>
                  </a:txBody>
                  <a:tcPr/>
                </a:tc>
                <a:tc>
                  <a:txBody>
                    <a:bodyPr/>
                    <a:lstStyle/>
                    <a:p>
                      <a:pPr algn="ctr"/>
                      <a:r>
                        <a:rPr lang="tr-TR" dirty="0" smtClean="0"/>
                        <a:t>14</a:t>
                      </a:r>
                      <a:endParaRPr lang="tr-TR" dirty="0"/>
                    </a:p>
                  </a:txBody>
                  <a:tcPr/>
                </a:tc>
                <a:tc>
                  <a:txBody>
                    <a:bodyPr/>
                    <a:lstStyle/>
                    <a:p>
                      <a:pPr algn="ctr"/>
                      <a:r>
                        <a:rPr lang="tr-TR" dirty="0" smtClean="0"/>
                        <a:t>1</a:t>
                      </a:r>
                      <a:endParaRPr lang="tr-TR" dirty="0"/>
                    </a:p>
                  </a:txBody>
                  <a:tcPr/>
                </a:tc>
                <a:extLst>
                  <a:ext uri="{0D108BD9-81ED-4DB2-BD59-A6C34878D82A}">
                    <a16:rowId xmlns:a16="http://schemas.microsoft.com/office/drawing/2014/main" val="10001"/>
                  </a:ext>
                </a:extLst>
              </a:tr>
              <a:tr h="370840">
                <a:tc>
                  <a:txBody>
                    <a:bodyPr/>
                    <a:lstStyle/>
                    <a:p>
                      <a:r>
                        <a:rPr lang="tr-TR" dirty="0" smtClean="0"/>
                        <a:t>Başlangıç</a:t>
                      </a:r>
                      <a:r>
                        <a:rPr lang="tr-TR" baseline="0" dirty="0" smtClean="0"/>
                        <a:t> Seviyesi Projesi</a:t>
                      </a:r>
                      <a:endParaRPr lang="tr-TR" dirty="0" smtClean="0"/>
                    </a:p>
                  </a:txBody>
                  <a:tcPr/>
                </a:tc>
                <a:tc>
                  <a:txBody>
                    <a:bodyPr/>
                    <a:lstStyle/>
                    <a:p>
                      <a:pPr algn="ctr"/>
                      <a:r>
                        <a:rPr lang="tr-TR" dirty="0" smtClean="0"/>
                        <a:t>-</a:t>
                      </a:r>
                      <a:endParaRPr lang="tr-TR" dirty="0"/>
                    </a:p>
                  </a:txBody>
                  <a:tcPr/>
                </a:tc>
                <a:tc>
                  <a:txBody>
                    <a:bodyPr/>
                    <a:lstStyle/>
                    <a:p>
                      <a:pPr algn="ctr"/>
                      <a:r>
                        <a:rPr lang="tr-TR" dirty="0" smtClean="0"/>
                        <a:t>-</a:t>
                      </a:r>
                      <a:endParaRPr lang="tr-TR"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Kurumsal Proje</a:t>
                      </a:r>
                      <a:endParaRPr lang="tr-TR" dirty="0"/>
                    </a:p>
                  </a:txBody>
                  <a:tcPr/>
                </a:tc>
                <a:tc>
                  <a:txBody>
                    <a:bodyPr/>
                    <a:lstStyle/>
                    <a:p>
                      <a:pPr algn="ctr"/>
                      <a:r>
                        <a:rPr lang="tr-TR" dirty="0" smtClean="0"/>
                        <a:t>5</a:t>
                      </a:r>
                      <a:endParaRPr lang="tr-TR" dirty="0"/>
                    </a:p>
                  </a:txBody>
                  <a:tcPr/>
                </a:tc>
                <a:tc>
                  <a:txBody>
                    <a:bodyPr/>
                    <a:lstStyle/>
                    <a:p>
                      <a:pPr algn="ctr"/>
                      <a:r>
                        <a:rPr lang="tr-TR" dirty="0" smtClean="0"/>
                        <a:t>-</a:t>
                      </a:r>
                      <a:endParaRPr lang="tr-TR" dirty="0"/>
                    </a:p>
                  </a:txBody>
                  <a:tcPr/>
                </a:tc>
                <a:extLst>
                  <a:ext uri="{0D108BD9-81ED-4DB2-BD59-A6C34878D82A}">
                    <a16:rowId xmlns:a16="http://schemas.microsoft.com/office/drawing/2014/main" val="10003"/>
                  </a:ext>
                </a:extLst>
              </a:tr>
              <a:tr h="370840">
                <a:tc>
                  <a:txBody>
                    <a:bodyPr/>
                    <a:lstStyle/>
                    <a:p>
                      <a:r>
                        <a:rPr lang="tr-TR" dirty="0" smtClean="0"/>
                        <a:t>Tıpta Uzmanlık</a:t>
                      </a:r>
                      <a:endParaRPr lang="tr-TR" dirty="0"/>
                    </a:p>
                  </a:txBody>
                  <a:tcPr/>
                </a:tc>
                <a:tc>
                  <a:txBody>
                    <a:bodyPr/>
                    <a:lstStyle/>
                    <a:p>
                      <a:pPr algn="ctr"/>
                      <a:r>
                        <a:rPr lang="tr-TR" dirty="0" smtClean="0"/>
                        <a:t>37</a:t>
                      </a:r>
                      <a:endParaRPr lang="tr-TR" dirty="0"/>
                    </a:p>
                  </a:txBody>
                  <a:tcPr/>
                </a:tc>
                <a:tc>
                  <a:txBody>
                    <a:bodyPr/>
                    <a:lstStyle/>
                    <a:p>
                      <a:pPr algn="ctr"/>
                      <a:r>
                        <a:rPr lang="tr-TR" dirty="0" smtClean="0"/>
                        <a:t>4</a:t>
                      </a:r>
                      <a:endParaRPr lang="tr-TR" dirty="0"/>
                    </a:p>
                  </a:txBody>
                  <a:tcPr/>
                </a:tc>
                <a:extLst>
                  <a:ext uri="{0D108BD9-81ED-4DB2-BD59-A6C34878D82A}">
                    <a16:rowId xmlns:a16="http://schemas.microsoft.com/office/drawing/2014/main" val="10004"/>
                  </a:ext>
                </a:extLst>
              </a:tr>
              <a:tr h="370840">
                <a:tc>
                  <a:txBody>
                    <a:bodyPr/>
                    <a:lstStyle/>
                    <a:p>
                      <a:r>
                        <a:rPr lang="tr-TR" dirty="0" smtClean="0"/>
                        <a:t>Araştırma Projesi</a:t>
                      </a:r>
                      <a:endParaRPr lang="tr-TR" dirty="0"/>
                    </a:p>
                  </a:txBody>
                  <a:tcPr/>
                </a:tc>
                <a:tc>
                  <a:txBody>
                    <a:bodyPr/>
                    <a:lstStyle/>
                    <a:p>
                      <a:pPr algn="ctr"/>
                      <a:r>
                        <a:rPr lang="tr-TR" dirty="0" smtClean="0"/>
                        <a:t>-</a:t>
                      </a:r>
                      <a:endParaRPr lang="tr-TR" dirty="0"/>
                    </a:p>
                  </a:txBody>
                  <a:tcPr/>
                </a:tc>
                <a:tc>
                  <a:txBody>
                    <a:bodyPr/>
                    <a:lstStyle/>
                    <a:p>
                      <a:pPr algn="ctr"/>
                      <a:r>
                        <a:rPr lang="tr-TR" dirty="0" smtClean="0"/>
                        <a:t>-</a:t>
                      </a:r>
                      <a:endParaRPr lang="tr-TR" dirty="0"/>
                    </a:p>
                  </a:txBody>
                  <a:tcPr/>
                </a:tc>
                <a:extLst>
                  <a:ext uri="{0D108BD9-81ED-4DB2-BD59-A6C34878D82A}">
                    <a16:rowId xmlns:a16="http://schemas.microsoft.com/office/drawing/2014/main" val="10005"/>
                  </a:ext>
                </a:extLst>
              </a:tr>
              <a:tr h="370840">
                <a:tc>
                  <a:txBody>
                    <a:bodyPr/>
                    <a:lstStyle/>
                    <a:p>
                      <a:r>
                        <a:rPr lang="tr-TR" dirty="0" smtClean="0"/>
                        <a:t>Uluslararası Projeler</a:t>
                      </a:r>
                      <a:endParaRPr lang="tr-TR" dirty="0"/>
                    </a:p>
                  </a:txBody>
                  <a:tcPr/>
                </a:tc>
                <a:tc>
                  <a:txBody>
                    <a:bodyPr/>
                    <a:lstStyle/>
                    <a:p>
                      <a:pPr algn="ctr"/>
                      <a:r>
                        <a:rPr lang="tr-TR" dirty="0" smtClean="0"/>
                        <a:t>1</a:t>
                      </a:r>
                      <a:endParaRPr lang="tr-TR" dirty="0"/>
                    </a:p>
                  </a:txBody>
                  <a:tcPr/>
                </a:tc>
                <a:tc>
                  <a:txBody>
                    <a:bodyPr/>
                    <a:lstStyle/>
                    <a:p>
                      <a:pPr algn="ctr"/>
                      <a:r>
                        <a:rPr lang="tr-TR" dirty="0" smtClean="0"/>
                        <a:t>1</a:t>
                      </a:r>
                      <a:endParaRPr lang="tr-T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629901598"/>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1520" y="2780928"/>
            <a:ext cx="8229600" cy="792088"/>
          </a:xfrm>
        </p:spPr>
        <p:txBody>
          <a:bodyPr/>
          <a:lstStyle/>
          <a:p>
            <a:r>
              <a:rPr lang="tr-TR" dirty="0" smtClean="0">
                <a:solidFill>
                  <a:srgbClr val="C00000"/>
                </a:solidFill>
              </a:rPr>
              <a:t>TEŞEKKÜRLER</a:t>
            </a:r>
            <a:endParaRPr lang="en-US" dirty="0"/>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26</a:t>
            </a:fld>
            <a:endParaRPr lang="en-US"/>
          </a:p>
        </p:txBody>
      </p:sp>
    </p:spTree>
    <p:extLst>
      <p:ext uri="{BB962C8B-B14F-4D97-AF65-F5344CB8AC3E}">
        <p14:creationId xmlns:p14="http://schemas.microsoft.com/office/powerpoint/2010/main" val="2005191612"/>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sz="2800" dirty="0" err="1">
                <a:solidFill>
                  <a:srgbClr val="C00000"/>
                </a:solidFill>
              </a:rPr>
              <a:t>Araştırma</a:t>
            </a:r>
            <a:r>
              <a:rPr lang="en-US" sz="2800" dirty="0">
                <a:solidFill>
                  <a:srgbClr val="C00000"/>
                </a:solidFill>
              </a:rPr>
              <a:t> </a:t>
            </a:r>
            <a:r>
              <a:rPr lang="tr-TR" sz="2800" dirty="0" smtClean="0">
                <a:solidFill>
                  <a:srgbClr val="C00000"/>
                </a:solidFill>
              </a:rPr>
              <a:t>-</a:t>
            </a:r>
            <a:r>
              <a:rPr lang="en-US" sz="2800" dirty="0" smtClean="0">
                <a:solidFill>
                  <a:srgbClr val="C00000"/>
                </a:solidFill>
              </a:rPr>
              <a:t> </a:t>
            </a:r>
            <a:r>
              <a:rPr lang="en-US" sz="2800" dirty="0" err="1">
                <a:solidFill>
                  <a:srgbClr val="C00000"/>
                </a:solidFill>
              </a:rPr>
              <a:t>Geliştirme</a:t>
            </a:r>
            <a:r>
              <a:rPr lang="en-US" sz="2800" dirty="0">
                <a:solidFill>
                  <a:srgbClr val="C00000"/>
                </a:solidFill>
              </a:rPr>
              <a:t> </a:t>
            </a:r>
            <a:r>
              <a:rPr lang="en-US" sz="2800" dirty="0" err="1" smtClean="0">
                <a:solidFill>
                  <a:srgbClr val="C00000"/>
                </a:solidFill>
              </a:rPr>
              <a:t>Süreci</a:t>
            </a:r>
            <a:r>
              <a:rPr lang="tr-TR" sz="2800" dirty="0" smtClean="0">
                <a:solidFill>
                  <a:srgbClr val="C00000"/>
                </a:solidFill>
              </a:rPr>
              <a:t> Yaşam Döngüsü</a:t>
            </a:r>
            <a:r>
              <a:rPr lang="en-US" sz="2800" dirty="0">
                <a:solidFill>
                  <a:srgbClr val="C00000"/>
                </a:solidFill>
              </a:rPr>
              <a:t/>
            </a:r>
            <a:br>
              <a:rPr lang="en-US" sz="2800" dirty="0">
                <a:solidFill>
                  <a:srgbClr val="C00000"/>
                </a:solidFill>
              </a:rPr>
            </a:br>
            <a:endParaRPr lang="en-US" sz="2800" dirty="0">
              <a:solidFill>
                <a:srgbClr val="C00000"/>
              </a:solidFill>
            </a:endParaRP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3</a:t>
            </a:fld>
            <a:endParaRPr lang="en-US"/>
          </a:p>
        </p:txBody>
      </p:sp>
      <p:graphicFrame>
        <p:nvGraphicFramePr>
          <p:cNvPr id="9" name="Diagram 21"/>
          <p:cNvGraphicFramePr/>
          <p:nvPr>
            <p:extLst>
              <p:ext uri="{D42A27DB-BD31-4B8C-83A1-F6EECF244321}">
                <p14:modId xmlns:p14="http://schemas.microsoft.com/office/powerpoint/2010/main" val="2267160210"/>
              </p:ext>
            </p:extLst>
          </p:nvPr>
        </p:nvGraphicFramePr>
        <p:xfrm>
          <a:off x="883068" y="1268760"/>
          <a:ext cx="7803732" cy="2808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9563261"/>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sz="2800" dirty="0" err="1">
                <a:solidFill>
                  <a:srgbClr val="C00000"/>
                </a:solidFill>
              </a:rPr>
              <a:t>Araştırma</a:t>
            </a:r>
            <a:r>
              <a:rPr lang="en-US" sz="2800" dirty="0">
                <a:solidFill>
                  <a:srgbClr val="C00000"/>
                </a:solidFill>
              </a:rPr>
              <a:t> </a:t>
            </a:r>
            <a:r>
              <a:rPr lang="tr-TR" sz="2800" dirty="0" smtClean="0">
                <a:solidFill>
                  <a:srgbClr val="C00000"/>
                </a:solidFill>
              </a:rPr>
              <a:t>-</a:t>
            </a:r>
            <a:r>
              <a:rPr lang="en-US" sz="2800" dirty="0" smtClean="0">
                <a:solidFill>
                  <a:srgbClr val="C00000"/>
                </a:solidFill>
              </a:rPr>
              <a:t> </a:t>
            </a:r>
            <a:r>
              <a:rPr lang="en-US" sz="2800" dirty="0" err="1">
                <a:solidFill>
                  <a:srgbClr val="C00000"/>
                </a:solidFill>
              </a:rPr>
              <a:t>Geliştirme</a:t>
            </a:r>
            <a:r>
              <a:rPr lang="en-US" sz="2800" dirty="0">
                <a:solidFill>
                  <a:srgbClr val="C00000"/>
                </a:solidFill>
              </a:rPr>
              <a:t> </a:t>
            </a:r>
            <a:r>
              <a:rPr lang="en-US" sz="2800" dirty="0" err="1" smtClean="0">
                <a:solidFill>
                  <a:srgbClr val="C00000"/>
                </a:solidFill>
              </a:rPr>
              <a:t>Süreci</a:t>
            </a:r>
            <a:r>
              <a:rPr lang="tr-TR" sz="2800" dirty="0" smtClean="0">
                <a:solidFill>
                  <a:srgbClr val="C00000"/>
                </a:solidFill>
              </a:rPr>
              <a:t> Yaşam Döngüsü</a:t>
            </a:r>
            <a:r>
              <a:rPr lang="en-US" sz="2800" dirty="0">
                <a:solidFill>
                  <a:srgbClr val="C00000"/>
                </a:solidFill>
              </a:rPr>
              <a:t/>
            </a:r>
            <a:br>
              <a:rPr lang="en-US" sz="2800" dirty="0">
                <a:solidFill>
                  <a:srgbClr val="C00000"/>
                </a:solidFill>
              </a:rPr>
            </a:br>
            <a:endParaRPr lang="en-US" sz="2800" dirty="0">
              <a:solidFill>
                <a:srgbClr val="C00000"/>
              </a:solidFill>
            </a:endParaRPr>
          </a:p>
        </p:txBody>
      </p:sp>
      <p:sp>
        <p:nvSpPr>
          <p:cNvPr id="5" name="Slayt Numarası Yer Tutucusu 4"/>
          <p:cNvSpPr>
            <a:spLocks noGrp="1"/>
          </p:cNvSpPr>
          <p:nvPr>
            <p:ph type="sldNum" sz="quarter" idx="12"/>
          </p:nvPr>
        </p:nvSpPr>
        <p:spPr/>
        <p:txBody>
          <a:bodyPr/>
          <a:lstStyle/>
          <a:p>
            <a:pPr>
              <a:defRPr/>
            </a:pPr>
            <a:fld id="{A909C909-1AEF-482A-9402-771828023E3F}" type="slidenum">
              <a:rPr lang="en-US" smtClean="0"/>
              <a:pPr>
                <a:defRPr/>
              </a:pPr>
              <a:t>4</a:t>
            </a:fld>
            <a:endParaRPr lang="en-US"/>
          </a:p>
        </p:txBody>
      </p:sp>
      <p:graphicFrame>
        <p:nvGraphicFramePr>
          <p:cNvPr id="6" name="Diagram 21"/>
          <p:cNvGraphicFramePr/>
          <p:nvPr>
            <p:extLst>
              <p:ext uri="{D42A27DB-BD31-4B8C-83A1-F6EECF244321}">
                <p14:modId xmlns:p14="http://schemas.microsoft.com/office/powerpoint/2010/main" val="2287716825"/>
              </p:ext>
            </p:extLst>
          </p:nvPr>
        </p:nvGraphicFramePr>
        <p:xfrm>
          <a:off x="755576" y="1055131"/>
          <a:ext cx="7803732" cy="697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5"/>
          <p:cNvGraphicFramePr/>
          <p:nvPr>
            <p:extLst>
              <p:ext uri="{D42A27DB-BD31-4B8C-83A1-F6EECF244321}">
                <p14:modId xmlns:p14="http://schemas.microsoft.com/office/powerpoint/2010/main" val="3549292636"/>
              </p:ext>
            </p:extLst>
          </p:nvPr>
        </p:nvGraphicFramePr>
        <p:xfrm>
          <a:off x="592387" y="1783776"/>
          <a:ext cx="8064896" cy="494865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19364818"/>
      </p:ext>
    </p:extLst>
  </p:cSld>
  <p:clrMapOvr>
    <a:masterClrMapping/>
  </p:clrMapOvr>
  <mc:AlternateContent xmlns:mc="http://schemas.openxmlformats.org/markup-compatibility/2006" xmlns:p14="http://schemas.microsoft.com/office/powerpoint/2010/main">
    <mc:Choice Requires="p14">
      <p:transition spd="slow" p14:dur="125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5</a:t>
            </a:fld>
            <a:endParaRPr lang="en-US" dirty="0">
              <a:solidFill>
                <a:srgbClr val="5B6973"/>
              </a:solidFill>
            </a:endParaRPr>
          </a:p>
        </p:txBody>
      </p:sp>
      <p:graphicFrame>
        <p:nvGraphicFramePr>
          <p:cNvPr id="4" name="Diagram 5"/>
          <p:cNvGraphicFramePr/>
          <p:nvPr>
            <p:extLst>
              <p:ext uri="{D42A27DB-BD31-4B8C-83A1-F6EECF244321}">
                <p14:modId xmlns:p14="http://schemas.microsoft.com/office/powerpoint/2010/main" val="2506276269"/>
              </p:ext>
            </p:extLst>
          </p:nvPr>
        </p:nvGraphicFramePr>
        <p:xfrm>
          <a:off x="249041" y="1886911"/>
          <a:ext cx="2485515" cy="34863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21"/>
          <p:cNvGraphicFramePr/>
          <p:nvPr>
            <p:extLst>
              <p:ext uri="{D42A27DB-BD31-4B8C-83A1-F6EECF244321}">
                <p14:modId xmlns:p14="http://schemas.microsoft.com/office/powerpoint/2010/main" val="2982683005"/>
              </p:ext>
            </p:extLst>
          </p:nvPr>
        </p:nvGraphicFramePr>
        <p:xfrm>
          <a:off x="577272" y="1293011"/>
          <a:ext cx="7128792" cy="5227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2" name="Resim 1"/>
          <p:cNvPicPr>
            <a:picLocks noChangeAspect="1"/>
          </p:cNvPicPr>
          <p:nvPr/>
        </p:nvPicPr>
        <p:blipFill>
          <a:blip r:embed="rId12"/>
          <a:stretch>
            <a:fillRect/>
          </a:stretch>
        </p:blipFill>
        <p:spPr>
          <a:xfrm>
            <a:off x="2699792" y="2007196"/>
            <a:ext cx="6624736" cy="3912797"/>
          </a:xfrm>
          <a:prstGeom prst="rect">
            <a:avLst/>
          </a:prstGeom>
        </p:spPr>
      </p:pic>
      <p:sp>
        <p:nvSpPr>
          <p:cNvPr id="9" name="Aşağı Ok 8"/>
          <p:cNvSpPr/>
          <p:nvPr/>
        </p:nvSpPr>
        <p:spPr>
          <a:xfrm>
            <a:off x="5228799" y="2485434"/>
            <a:ext cx="4571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şağı Ok 15"/>
          <p:cNvSpPr/>
          <p:nvPr/>
        </p:nvSpPr>
        <p:spPr>
          <a:xfrm>
            <a:off x="5228798" y="3842673"/>
            <a:ext cx="4571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şağı Ok 16"/>
          <p:cNvSpPr/>
          <p:nvPr/>
        </p:nvSpPr>
        <p:spPr>
          <a:xfrm>
            <a:off x="5281772" y="5013176"/>
            <a:ext cx="45719"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Resim 17"/>
          <p:cNvPicPr>
            <a:picLocks noChangeAspect="1"/>
          </p:cNvPicPr>
          <p:nvPr/>
        </p:nvPicPr>
        <p:blipFill>
          <a:blip r:embed="rId13"/>
          <a:stretch>
            <a:fillRect/>
          </a:stretch>
        </p:blipFill>
        <p:spPr>
          <a:xfrm>
            <a:off x="179512" y="332770"/>
            <a:ext cx="8230313" cy="1140051"/>
          </a:xfrm>
          <a:prstGeom prst="rect">
            <a:avLst/>
          </a:prstGeom>
        </p:spPr>
      </p:pic>
    </p:spTree>
    <p:extLst>
      <p:ext uri="{BB962C8B-B14F-4D97-AF65-F5344CB8AC3E}">
        <p14:creationId xmlns:p14="http://schemas.microsoft.com/office/powerpoint/2010/main" val="1607515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6</a:t>
            </a:fld>
            <a:endParaRPr lang="en-US" dirty="0">
              <a:solidFill>
                <a:srgbClr val="5B6973"/>
              </a:solidFill>
            </a:endParaRPr>
          </a:p>
        </p:txBody>
      </p:sp>
      <p:graphicFrame>
        <p:nvGraphicFramePr>
          <p:cNvPr id="7" name="Diagram 21"/>
          <p:cNvGraphicFramePr/>
          <p:nvPr>
            <p:extLst>
              <p:ext uri="{D42A27DB-BD31-4B8C-83A1-F6EECF244321}">
                <p14:modId xmlns:p14="http://schemas.microsoft.com/office/powerpoint/2010/main" val="3539086895"/>
              </p:ext>
            </p:extLst>
          </p:nvPr>
        </p:nvGraphicFramePr>
        <p:xfrm>
          <a:off x="683568" y="980728"/>
          <a:ext cx="6984776"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5"/>
          <p:cNvGraphicFramePr/>
          <p:nvPr>
            <p:extLst>
              <p:ext uri="{D42A27DB-BD31-4B8C-83A1-F6EECF244321}">
                <p14:modId xmlns:p14="http://schemas.microsoft.com/office/powerpoint/2010/main" val="1473383608"/>
              </p:ext>
            </p:extLst>
          </p:nvPr>
        </p:nvGraphicFramePr>
        <p:xfrm>
          <a:off x="263906" y="1578790"/>
          <a:ext cx="3267372" cy="371149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Dikdörtgen 8"/>
          <p:cNvSpPr/>
          <p:nvPr/>
        </p:nvSpPr>
        <p:spPr>
          <a:xfrm>
            <a:off x="3707904" y="1700808"/>
            <a:ext cx="4572000" cy="3483005"/>
          </a:xfrm>
          <a:prstGeom prst="rect">
            <a:avLst/>
          </a:prstGeom>
        </p:spPr>
        <p:txBody>
          <a:bodyPr>
            <a:spAutoFit/>
          </a:bodyPr>
          <a:lstStyle/>
          <a:p>
            <a:pPr algn="just">
              <a:spcBef>
                <a:spcPts val="450"/>
              </a:spcBef>
              <a:spcAft>
                <a:spcPts val="450"/>
              </a:spcAft>
            </a:pPr>
            <a:r>
              <a:rPr lang="tr-TR" dirty="0" smtClean="0"/>
              <a:t>Tez konusunun literatüre katkısı</a:t>
            </a:r>
          </a:p>
          <a:p>
            <a:pPr algn="just">
              <a:spcBef>
                <a:spcPts val="450"/>
              </a:spcBef>
              <a:spcAft>
                <a:spcPts val="450"/>
              </a:spcAft>
            </a:pPr>
            <a:r>
              <a:rPr lang="tr-TR" dirty="0" smtClean="0"/>
              <a:t>Özgün değeri</a:t>
            </a:r>
          </a:p>
          <a:p>
            <a:pPr algn="just">
              <a:spcBef>
                <a:spcPts val="450"/>
              </a:spcBef>
              <a:spcAft>
                <a:spcPts val="450"/>
              </a:spcAft>
            </a:pPr>
            <a:r>
              <a:rPr lang="tr-TR" dirty="0" smtClean="0"/>
              <a:t>Laboratuvar şartlarının proje için uygunluğu</a:t>
            </a:r>
          </a:p>
          <a:p>
            <a:pPr algn="just">
              <a:spcBef>
                <a:spcPts val="450"/>
              </a:spcBef>
              <a:spcAft>
                <a:spcPts val="450"/>
              </a:spcAft>
            </a:pPr>
            <a:r>
              <a:rPr lang="tr-TR" dirty="0" smtClean="0"/>
              <a:t>Destek fonu belirlenmesi</a:t>
            </a:r>
          </a:p>
          <a:p>
            <a:pPr algn="just">
              <a:spcBef>
                <a:spcPts val="450"/>
              </a:spcBef>
              <a:spcAft>
                <a:spcPts val="450"/>
              </a:spcAft>
            </a:pPr>
            <a:r>
              <a:rPr lang="tr-TR" dirty="0" smtClean="0"/>
              <a:t>Projenin süresi</a:t>
            </a:r>
          </a:p>
          <a:p>
            <a:pPr algn="just">
              <a:spcBef>
                <a:spcPts val="450"/>
              </a:spcBef>
              <a:spcAft>
                <a:spcPts val="450"/>
              </a:spcAft>
            </a:pPr>
            <a:r>
              <a:rPr lang="tr-TR" dirty="0" smtClean="0"/>
              <a:t>Proje ekibinin iş paketlerindeki rolü</a:t>
            </a:r>
          </a:p>
          <a:p>
            <a:pPr algn="just">
              <a:spcBef>
                <a:spcPts val="450"/>
              </a:spcBef>
              <a:spcAft>
                <a:spcPts val="450"/>
              </a:spcAft>
            </a:pPr>
            <a:r>
              <a:rPr lang="tr-TR" dirty="0" smtClean="0"/>
              <a:t>B planı seçenekleri</a:t>
            </a:r>
          </a:p>
          <a:p>
            <a:pPr algn="just">
              <a:spcBef>
                <a:spcPts val="450"/>
              </a:spcBef>
              <a:spcAft>
                <a:spcPts val="450"/>
              </a:spcAft>
            </a:pPr>
            <a:endParaRPr lang="tr-TR" dirty="0"/>
          </a:p>
        </p:txBody>
      </p:sp>
      <p:sp>
        <p:nvSpPr>
          <p:cNvPr id="11"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237035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7</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3782719127"/>
              </p:ext>
            </p:extLst>
          </p:nvPr>
        </p:nvGraphicFramePr>
        <p:xfrm>
          <a:off x="1115616" y="908720"/>
          <a:ext cx="6862105"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5"/>
          <p:cNvGraphicFramePr/>
          <p:nvPr>
            <p:extLst>
              <p:ext uri="{D42A27DB-BD31-4B8C-83A1-F6EECF244321}">
                <p14:modId xmlns:p14="http://schemas.microsoft.com/office/powerpoint/2010/main" val="2955627296"/>
              </p:ext>
            </p:extLst>
          </p:nvPr>
        </p:nvGraphicFramePr>
        <p:xfrm>
          <a:off x="319646" y="1484784"/>
          <a:ext cx="3593449" cy="40563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Dikdörtgen 5"/>
          <p:cNvSpPr/>
          <p:nvPr/>
        </p:nvSpPr>
        <p:spPr>
          <a:xfrm>
            <a:off x="4067944" y="2924944"/>
            <a:ext cx="4572000" cy="923330"/>
          </a:xfrm>
          <a:prstGeom prst="rect">
            <a:avLst/>
          </a:prstGeom>
        </p:spPr>
        <p:txBody>
          <a:bodyPr>
            <a:spAutoFit/>
          </a:bodyPr>
          <a:lstStyle/>
          <a:p>
            <a:r>
              <a:rPr lang="tr-TR" dirty="0" smtClean="0"/>
              <a:t>Proje çıktılarının ulusal güncelliği</a:t>
            </a:r>
          </a:p>
          <a:p>
            <a:r>
              <a:rPr lang="tr-TR" dirty="0" smtClean="0"/>
              <a:t>Proje çıktılarının uluslararası güncelliği</a:t>
            </a:r>
          </a:p>
          <a:p>
            <a:r>
              <a:rPr lang="tr-TR" dirty="0" smtClean="0"/>
              <a:t>Literatüre katkısı ve yayın niteliği taşıması </a:t>
            </a:r>
            <a:endParaRPr lang="tr-TR" dirty="0"/>
          </a:p>
        </p:txBody>
      </p:sp>
      <p:pic>
        <p:nvPicPr>
          <p:cNvPr id="2" name="Resim 1"/>
          <p:cNvPicPr>
            <a:picLocks noChangeAspect="1"/>
          </p:cNvPicPr>
          <p:nvPr/>
        </p:nvPicPr>
        <p:blipFill>
          <a:blip r:embed="rId12"/>
          <a:stretch>
            <a:fillRect/>
          </a:stretch>
        </p:blipFill>
        <p:spPr>
          <a:xfrm>
            <a:off x="409631" y="188640"/>
            <a:ext cx="8230313" cy="1140051"/>
          </a:xfrm>
          <a:prstGeom prst="rect">
            <a:avLst/>
          </a:prstGeom>
        </p:spPr>
      </p:pic>
    </p:spTree>
    <p:extLst>
      <p:ext uri="{BB962C8B-B14F-4D97-AF65-F5344CB8AC3E}">
        <p14:creationId xmlns:p14="http://schemas.microsoft.com/office/powerpoint/2010/main" val="3824677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639264" y="5646149"/>
            <a:ext cx="2133600" cy="273844"/>
          </a:xfrm>
        </p:spPr>
        <p:txBody>
          <a:bodyPr/>
          <a:lstStyle/>
          <a:p>
            <a:pPr>
              <a:defRPr/>
            </a:pPr>
            <a:fld id="{9A51AE22-8014-4564-BCD7-FB836EBB2DBF}" type="slidenum">
              <a:rPr lang="en-US">
                <a:solidFill>
                  <a:srgbClr val="5B6973"/>
                </a:solidFill>
              </a:rPr>
              <a:pPr>
                <a:defRPr/>
              </a:pPr>
              <a:t>8</a:t>
            </a:fld>
            <a:endParaRPr lang="en-US" dirty="0">
              <a:solidFill>
                <a:srgbClr val="5B6973"/>
              </a:solidFill>
            </a:endParaRPr>
          </a:p>
        </p:txBody>
      </p:sp>
      <p:graphicFrame>
        <p:nvGraphicFramePr>
          <p:cNvPr id="22" name="Diagram 21"/>
          <p:cNvGraphicFramePr/>
          <p:nvPr>
            <p:extLst>
              <p:ext uri="{D42A27DB-BD31-4B8C-83A1-F6EECF244321}">
                <p14:modId xmlns:p14="http://schemas.microsoft.com/office/powerpoint/2010/main" val="4092976591"/>
              </p:ext>
            </p:extLst>
          </p:nvPr>
        </p:nvGraphicFramePr>
        <p:xfrm>
          <a:off x="1655676" y="1320160"/>
          <a:ext cx="6588732" cy="5227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3147653839"/>
              </p:ext>
            </p:extLst>
          </p:nvPr>
        </p:nvGraphicFramePr>
        <p:xfrm>
          <a:off x="683568" y="2024844"/>
          <a:ext cx="7560840" cy="406845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3" name="Resim 2"/>
          <p:cNvPicPr>
            <a:picLocks noChangeAspect="1"/>
          </p:cNvPicPr>
          <p:nvPr/>
        </p:nvPicPr>
        <p:blipFill>
          <a:blip r:embed="rId13"/>
          <a:stretch>
            <a:fillRect/>
          </a:stretch>
        </p:blipFill>
        <p:spPr>
          <a:xfrm>
            <a:off x="541694" y="260648"/>
            <a:ext cx="8230313" cy="1140051"/>
          </a:xfrm>
          <a:prstGeom prst="rect">
            <a:avLst/>
          </a:prstGeom>
        </p:spPr>
      </p:pic>
    </p:spTree>
    <p:extLst>
      <p:ext uri="{BB962C8B-B14F-4D97-AF65-F5344CB8AC3E}">
        <p14:creationId xmlns:p14="http://schemas.microsoft.com/office/powerpoint/2010/main" val="4016783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a:xfrm>
            <a:off x="6639264" y="5629032"/>
            <a:ext cx="2133600" cy="273844"/>
          </a:xfrm>
        </p:spPr>
        <p:txBody>
          <a:bodyPr/>
          <a:lstStyle/>
          <a:p>
            <a:pPr>
              <a:defRPr/>
            </a:pPr>
            <a:fld id="{9A51AE22-8014-4564-BCD7-FB836EBB2DBF}" type="slidenum">
              <a:rPr lang="en-US">
                <a:solidFill>
                  <a:srgbClr val="5B6973"/>
                </a:solidFill>
              </a:rPr>
              <a:pPr>
                <a:defRPr/>
              </a:pPr>
              <a:t>9</a:t>
            </a:fld>
            <a:endParaRPr lang="en-US" dirty="0">
              <a:solidFill>
                <a:srgbClr val="5B6973"/>
              </a:solidFill>
            </a:endParaRPr>
          </a:p>
        </p:txBody>
      </p:sp>
      <p:graphicFrame>
        <p:nvGraphicFramePr>
          <p:cNvPr id="4" name="Diagram 21"/>
          <p:cNvGraphicFramePr/>
          <p:nvPr>
            <p:extLst>
              <p:ext uri="{D42A27DB-BD31-4B8C-83A1-F6EECF244321}">
                <p14:modId xmlns:p14="http://schemas.microsoft.com/office/powerpoint/2010/main" val="3635027148"/>
              </p:ext>
            </p:extLst>
          </p:nvPr>
        </p:nvGraphicFramePr>
        <p:xfrm>
          <a:off x="899592" y="1196752"/>
          <a:ext cx="6840760" cy="522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5"/>
          <p:cNvGraphicFramePr/>
          <p:nvPr>
            <p:extLst>
              <p:ext uri="{D42A27DB-BD31-4B8C-83A1-F6EECF244321}">
                <p14:modId xmlns:p14="http://schemas.microsoft.com/office/powerpoint/2010/main" val="3437468823"/>
              </p:ext>
            </p:extLst>
          </p:nvPr>
        </p:nvGraphicFramePr>
        <p:xfrm>
          <a:off x="203094" y="1678630"/>
          <a:ext cx="2424690" cy="32506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Metin kutusu 1"/>
          <p:cNvSpPr txBox="1"/>
          <p:nvPr/>
        </p:nvSpPr>
        <p:spPr>
          <a:xfrm>
            <a:off x="3378574" y="1936377"/>
            <a:ext cx="5435973" cy="2585323"/>
          </a:xfrm>
          <a:prstGeom prst="rect">
            <a:avLst/>
          </a:prstGeom>
          <a:noFill/>
        </p:spPr>
        <p:txBody>
          <a:bodyPr wrap="square" rtlCol="0">
            <a:spAutoFit/>
          </a:bodyPr>
          <a:lstStyle/>
          <a:p>
            <a:pPr marL="214313" indent="-214313">
              <a:buFont typeface="Wingdings" panose="05000000000000000000" pitchFamily="2" charset="2"/>
              <a:buChar char="Ø"/>
            </a:pPr>
            <a:r>
              <a:rPr lang="tr-TR" dirty="0" smtClean="0"/>
              <a:t> Çalışılacak konu üzerinde hasta sayısının belirlenmesi </a:t>
            </a:r>
          </a:p>
          <a:p>
            <a:pPr marL="214313" indent="-214313">
              <a:buFont typeface="Wingdings" panose="05000000000000000000" pitchFamily="2" charset="2"/>
              <a:buChar char="Ø"/>
            </a:pPr>
            <a:r>
              <a:rPr lang="tr-TR" dirty="0" smtClean="0"/>
              <a:t>Örnek (kan, idrar, gaita) toplama süresinin belirlenmesi</a:t>
            </a:r>
          </a:p>
          <a:p>
            <a:pPr marL="214313" indent="-214313">
              <a:buFont typeface="Wingdings" panose="05000000000000000000" pitchFamily="2" charset="2"/>
              <a:buChar char="Ø"/>
            </a:pPr>
            <a:r>
              <a:rPr lang="tr-TR" dirty="0" smtClean="0"/>
              <a:t>Kontrol grubunu sayı olarak belirlenmesi</a:t>
            </a:r>
          </a:p>
          <a:p>
            <a:pPr marL="214313" indent="-214313">
              <a:buFont typeface="Wingdings" panose="05000000000000000000" pitchFamily="2" charset="2"/>
              <a:buChar char="Ø"/>
            </a:pPr>
            <a:r>
              <a:rPr lang="tr-TR" dirty="0" smtClean="0"/>
              <a:t>İstatistik analiz </a:t>
            </a:r>
          </a:p>
          <a:p>
            <a:pPr marL="214313" indent="-214313">
              <a:buFont typeface="Wingdings" panose="05000000000000000000" pitchFamily="2" charset="2"/>
              <a:buChar char="Ø"/>
            </a:pPr>
            <a:r>
              <a:rPr lang="tr-TR" dirty="0" smtClean="0"/>
              <a:t>Proje ekibine deneysel yöntemlerin paylaştırılması</a:t>
            </a:r>
          </a:p>
          <a:p>
            <a:endParaRPr lang="tr-TR" dirty="0"/>
          </a:p>
        </p:txBody>
      </p:sp>
      <p:sp>
        <p:nvSpPr>
          <p:cNvPr id="8" name="Unvan 1"/>
          <p:cNvSpPr txBox="1">
            <a:spLocks/>
          </p:cNvSpPr>
          <p:nvPr/>
        </p:nvSpPr>
        <p:spPr>
          <a:xfrm>
            <a:off x="457200" y="260648"/>
            <a:ext cx="82296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kern="0" smtClean="0">
                <a:solidFill>
                  <a:srgbClr val="C00000"/>
                </a:solidFill>
              </a:rPr>
              <a:t>Araştırma </a:t>
            </a:r>
            <a:r>
              <a:rPr lang="tr-TR" sz="2800" kern="0" smtClean="0">
                <a:solidFill>
                  <a:srgbClr val="C00000"/>
                </a:solidFill>
              </a:rPr>
              <a:t>-</a:t>
            </a:r>
            <a:r>
              <a:rPr lang="en-US" sz="2800" kern="0" smtClean="0">
                <a:solidFill>
                  <a:srgbClr val="C00000"/>
                </a:solidFill>
              </a:rPr>
              <a:t> Geliştirme Süreci</a:t>
            </a:r>
            <a:r>
              <a:rPr lang="tr-TR" sz="2800" kern="0" smtClean="0">
                <a:solidFill>
                  <a:srgbClr val="C00000"/>
                </a:solidFill>
              </a:rPr>
              <a:t> Yaşam Döngüsü</a:t>
            </a:r>
            <a:r>
              <a:rPr lang="en-US" sz="2800" kern="0" smtClean="0">
                <a:solidFill>
                  <a:srgbClr val="C00000"/>
                </a:solidFill>
              </a:rPr>
              <a:t/>
            </a:r>
            <a:br>
              <a:rPr lang="en-US" sz="2800" kern="0" smtClean="0">
                <a:solidFill>
                  <a:srgbClr val="C00000"/>
                </a:solidFill>
              </a:rPr>
            </a:br>
            <a:endParaRPr lang="en-US" sz="2800" kern="0" dirty="0">
              <a:solidFill>
                <a:srgbClr val="C00000"/>
              </a:solidFill>
            </a:endParaRPr>
          </a:p>
        </p:txBody>
      </p:sp>
    </p:spTree>
    <p:extLst>
      <p:ext uri="{BB962C8B-B14F-4D97-AF65-F5344CB8AC3E}">
        <p14:creationId xmlns:p14="http://schemas.microsoft.com/office/powerpoint/2010/main" val="388642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25275</TotalTime>
  <Words>1242</Words>
  <Application>Microsoft Office PowerPoint</Application>
  <PresentationFormat>Ekran Gösterisi (4:3)</PresentationFormat>
  <Paragraphs>418</Paragraphs>
  <Slides>26</Slides>
  <Notes>6</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26</vt:i4>
      </vt:variant>
    </vt:vector>
  </HeadingPairs>
  <TitlesOfParts>
    <vt:vector size="35" baseType="lpstr">
      <vt:lpstr>Arial</vt:lpstr>
      <vt:lpstr>Calibri</vt:lpstr>
      <vt:lpstr>Calibri Light</vt:lpstr>
      <vt:lpstr>Comic Sans MS</vt:lpstr>
      <vt:lpstr>Tahoma</vt:lpstr>
      <vt:lpstr>Times New Roman</vt:lpstr>
      <vt:lpstr>Wingdings</vt:lpstr>
      <vt:lpstr>Varsayılan Tasarım</vt:lpstr>
      <vt:lpstr>Custom Design</vt:lpstr>
      <vt:lpstr>Süreç yönetimi Araştırma ve Geliştirme Süreci </vt:lpstr>
      <vt:lpstr>Araştırma ve Geliştirme Süreci</vt:lpstr>
      <vt:lpstr>Araştırma - Geliştirme Süreci Yaşam Döngüsü </vt:lpstr>
      <vt:lpstr>Araştırma - Geliştirme Süreci Yaşam Döngüsü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Araştırma ve Geliştirme Süreci</vt:lpstr>
      <vt:lpstr>Araştırma ve Geliştirme Süreci</vt:lpstr>
      <vt:lpstr>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Vazoaktif Moleküller</dc:title>
  <dc:creator>Diler Aslan</dc:creator>
  <cp:lastModifiedBy>Pau</cp:lastModifiedBy>
  <cp:revision>1909</cp:revision>
  <cp:lastPrinted>2018-06-28T06:13:06Z</cp:lastPrinted>
  <dcterms:created xsi:type="dcterms:W3CDTF">2003-01-15T18:41:07Z</dcterms:created>
  <dcterms:modified xsi:type="dcterms:W3CDTF">2018-12-12T10:22:51Z</dcterms:modified>
</cp:coreProperties>
</file>