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8" d="100"/>
          <a:sy n="68" d="100"/>
        </p:scale>
        <p:origin x="-804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4969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219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9805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1538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12625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60151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7563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1504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8727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767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39593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4000" r="-6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2B6D9-C655-43BD-8D6C-700E85B7D67B}" type="datetimeFigureOut">
              <a:rPr lang="tr-TR" smtClean="0"/>
              <a:pPr/>
              <a:t>07.09.2020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28BBB-ACE3-476D-9A80-E6A014F33EE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9003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386471"/>
            <a:ext cx="9144000" cy="897770"/>
          </a:xfrm>
        </p:spPr>
        <p:txBody>
          <a:bodyPr>
            <a:normAutofit/>
          </a:bodyPr>
          <a:lstStyle/>
          <a:p>
            <a:r>
              <a:rPr lang="tr-TR" sz="2000" b="1" dirty="0" smtClean="0">
                <a:solidFill>
                  <a:srgbClr val="0070C0"/>
                </a:solidFill>
              </a:rPr>
              <a:t>BİLDİRİ BAŞLIĞI</a:t>
            </a:r>
            <a:endParaRPr lang="tr-TR" sz="2000" b="1" dirty="0">
              <a:solidFill>
                <a:srgbClr val="0070C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6533810"/>
            <a:ext cx="12192000" cy="354169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tr-TR" sz="1600" dirty="0" smtClean="0">
                <a:solidFill>
                  <a:schemeClr val="bg1"/>
                </a:solidFill>
              </a:rPr>
              <a:t>Sorumlu yazarın e-posta adresi</a:t>
            </a:r>
            <a:endParaRPr lang="tr-TR" sz="1600" dirty="0">
              <a:solidFill>
                <a:schemeClr val="bg1"/>
              </a:solidFill>
            </a:endParaRPr>
          </a:p>
        </p:txBody>
      </p:sp>
      <p:sp>
        <p:nvSpPr>
          <p:cNvPr id="4" name="Dikdörtgen 4"/>
          <p:cNvSpPr>
            <a:spLocks noChangeArrowheads="1"/>
          </p:cNvSpPr>
          <p:nvPr/>
        </p:nvSpPr>
        <p:spPr bwMode="auto">
          <a:xfrm>
            <a:off x="1143000" y="4000050"/>
            <a:ext cx="3273426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 dirty="0">
                <a:latin typeface="+mj-lt"/>
              </a:rPr>
              <a:t>Yazarın Adı-Soyadı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Üniversitesi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eposta</a:t>
            </a:r>
            <a:endParaRPr lang="tr-TR" altLang="tr-TR" sz="16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7448550" y="4000050"/>
            <a:ext cx="360045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 dirty="0">
                <a:latin typeface="+mj-lt"/>
              </a:rPr>
              <a:t>Yazarın Adı-Soyadı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Üniversitesi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smtClean="0">
                <a:solidFill>
                  <a:srgbClr val="0070C0"/>
                </a:solidFill>
              </a:rPr>
              <a:t>eposta</a:t>
            </a:r>
            <a:endParaRPr lang="tr-TR" altLang="tr-TR" sz="1600" i="1" dirty="0">
              <a:solidFill>
                <a:srgbClr val="0070C0"/>
              </a:solidFill>
            </a:endParaRPr>
          </a:p>
        </p:txBody>
      </p:sp>
      <p:sp>
        <p:nvSpPr>
          <p:cNvPr id="6" name="Dikdörtgen 4"/>
          <p:cNvSpPr>
            <a:spLocks noChangeArrowheads="1"/>
          </p:cNvSpPr>
          <p:nvPr/>
        </p:nvSpPr>
        <p:spPr bwMode="auto">
          <a:xfrm>
            <a:off x="4295775" y="3998463"/>
            <a:ext cx="360045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 dirty="0">
                <a:latin typeface="+mj-lt"/>
              </a:rPr>
              <a:t>Yazarın Adı-Soyadı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Üniversitesi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smtClean="0">
                <a:solidFill>
                  <a:srgbClr val="0070C0"/>
                </a:solidFill>
              </a:rPr>
              <a:t>eposta</a:t>
            </a:r>
            <a:endParaRPr lang="tr-TR" altLang="tr-TR" sz="1600" i="1" dirty="0">
              <a:solidFill>
                <a:srgbClr val="0070C0"/>
              </a:solidFill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2152357" y="281354"/>
            <a:ext cx="7351932" cy="1378634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4000" b="1" dirty="0" smtClean="0">
              <a:latin typeface="+mn-lt"/>
            </a:endParaRPr>
          </a:p>
          <a:p>
            <a:endParaRPr lang="tr-TR" sz="4000" b="1" dirty="0" smtClean="0">
              <a:latin typeface="+mn-lt"/>
            </a:endParaRPr>
          </a:p>
          <a:p>
            <a:endParaRPr lang="tr-TR" sz="4000" b="1" dirty="0" smtClean="0">
              <a:latin typeface="+mn-lt"/>
            </a:endParaRPr>
          </a:p>
          <a:p>
            <a:r>
              <a:rPr lang="tr-TR" sz="4000" b="1" dirty="0" smtClean="0">
                <a:latin typeface="+mn-lt"/>
              </a:rPr>
              <a:t>6</a:t>
            </a:r>
            <a:r>
              <a:rPr lang="tr-TR" sz="4000" b="1" dirty="0" smtClean="0">
                <a:latin typeface="+mn-lt"/>
              </a:rPr>
              <a:t>. ULUSLARARASI </a:t>
            </a:r>
            <a:r>
              <a:rPr lang="tr-TR" sz="4000" b="1" dirty="0" smtClean="0">
                <a:latin typeface="+mn-lt"/>
              </a:rPr>
              <a:t>TÜRK DÜNYASI </a:t>
            </a:r>
            <a:r>
              <a:rPr lang="tr-TR" sz="4000" b="1" dirty="0" smtClean="0">
                <a:latin typeface="+mn-lt"/>
              </a:rPr>
              <a:t>TURİZM SEMPOZYUMU</a:t>
            </a:r>
          </a:p>
          <a:p>
            <a:r>
              <a:rPr lang="tr-TR" sz="1600" b="1" dirty="0" smtClean="0">
                <a:latin typeface="+mn-lt"/>
              </a:rPr>
              <a:t>1-3 </a:t>
            </a:r>
            <a:r>
              <a:rPr lang="tr-TR" sz="1600" b="1" dirty="0" smtClean="0">
                <a:latin typeface="+mn-lt"/>
              </a:rPr>
              <a:t>Ekim 2020 </a:t>
            </a:r>
            <a:endParaRPr lang="tr-TR" sz="1600" b="1" dirty="0">
              <a:latin typeface="+mn-lt"/>
            </a:endParaRPr>
          </a:p>
        </p:txBody>
      </p:sp>
      <p:pic>
        <p:nvPicPr>
          <p:cNvPr id="8" name="7 Resim" descr="Siyah-T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75262" y="-112545"/>
            <a:ext cx="2233636" cy="2154237"/>
          </a:xfrm>
          <a:prstGeom prst="rect">
            <a:avLst/>
          </a:prstGeom>
        </p:spPr>
      </p:pic>
      <p:pic>
        <p:nvPicPr>
          <p:cNvPr id="12" name="11 Resim" descr="logo_turkc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587" y="255758"/>
            <a:ext cx="1461672" cy="1461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9340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 l="-64000" r="-6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GİRİŞ</a:t>
            </a:r>
            <a:endParaRPr lang="tr-TR" b="1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dirty="0" smtClean="0">
                <a:cs typeface="Arial" panose="020B0604020202020204" pitchFamily="34" charset="0"/>
              </a:rPr>
              <a:t>Slayt </a:t>
            </a:r>
            <a:r>
              <a:rPr lang="tr-TR" altLang="tr-TR" sz="2000" dirty="0">
                <a:cs typeface="Arial" panose="020B0604020202020204" pitchFamily="34" charset="0"/>
              </a:rPr>
              <a:t>genelinde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dirty="0" smtClean="0">
                <a:cs typeface="Arial" panose="020B0604020202020204" pitchFamily="34" charset="0"/>
              </a:rPr>
              <a:t>Bu bölüm için </a:t>
            </a:r>
            <a:r>
              <a:rPr lang="tr-TR" altLang="tr-TR" sz="2000" dirty="0">
                <a:cs typeface="Arial" panose="020B0604020202020204" pitchFamily="34" charset="0"/>
              </a:rPr>
              <a:t>en fazla 2</a:t>
            </a:r>
            <a:r>
              <a:rPr lang="tr-TR" altLang="tr-TR" sz="2000" dirty="0" smtClean="0">
                <a:cs typeface="Arial" panose="020B0604020202020204" pitchFamily="34" charset="0"/>
              </a:rPr>
              <a:t> slayt kullanılmalıdır.</a:t>
            </a:r>
            <a:endParaRPr lang="tr-TR" altLang="tr-TR" sz="2000" dirty="0">
              <a:cs typeface="Arial" panose="020B0604020202020204" pitchFamily="34" charset="0"/>
            </a:endParaRPr>
          </a:p>
          <a:p>
            <a:endParaRPr lang="tr-TR" dirty="0"/>
          </a:p>
        </p:txBody>
      </p:sp>
      <p:grpSp>
        <p:nvGrpSpPr>
          <p:cNvPr id="14" name="13 Grup"/>
          <p:cNvGrpSpPr/>
          <p:nvPr/>
        </p:nvGrpSpPr>
        <p:grpSpPr>
          <a:xfrm>
            <a:off x="-250091" y="5852157"/>
            <a:ext cx="12442091" cy="1308299"/>
            <a:chOff x="-250091" y="5852157"/>
            <a:chExt cx="12442091" cy="1308299"/>
          </a:xfrm>
        </p:grpSpPr>
        <p:sp>
          <p:nvSpPr>
            <p:cNvPr id="6" name="Alt Başlık 2"/>
            <p:cNvSpPr txBox="1">
              <a:spLocks/>
            </p:cNvSpPr>
            <p:nvPr/>
          </p:nvSpPr>
          <p:spPr>
            <a:xfrm>
              <a:off x="844062" y="6533810"/>
              <a:ext cx="11347938" cy="3541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tr-TR" sz="1600" dirty="0" smtClean="0">
                  <a:solidFill>
                    <a:schemeClr val="bg1"/>
                  </a:solidFill>
                </a:rPr>
                <a:t>Bildiri Başlığı</a:t>
              </a:r>
              <a:endParaRPr lang="tr-TR" sz="1600" dirty="0">
                <a:solidFill>
                  <a:schemeClr val="bg1"/>
                </a:solidFill>
              </a:endParaRPr>
            </a:p>
          </p:txBody>
        </p:sp>
        <p:pic>
          <p:nvPicPr>
            <p:cNvPr id="12" name="11 Resim" descr="Siyah-TR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250091" y="5852157"/>
              <a:ext cx="1356519" cy="13082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785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YÖNTEM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dirty="0">
                <a:cs typeface="Arial" panose="020B0604020202020204" pitchFamily="34" charset="0"/>
              </a:rPr>
              <a:t>Slayt genelinde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dirty="0">
                <a:cs typeface="Arial" panose="020B0604020202020204" pitchFamily="34" charset="0"/>
              </a:rPr>
              <a:t>Bu bölüm için en fazla 2 slayt kullanılmalıdır.</a:t>
            </a:r>
          </a:p>
          <a:p>
            <a:endParaRPr lang="tr-TR" dirty="0"/>
          </a:p>
        </p:txBody>
      </p:sp>
      <p:grpSp>
        <p:nvGrpSpPr>
          <p:cNvPr id="6" name="5 Grup"/>
          <p:cNvGrpSpPr/>
          <p:nvPr/>
        </p:nvGrpSpPr>
        <p:grpSpPr>
          <a:xfrm>
            <a:off x="-250091" y="5852157"/>
            <a:ext cx="12442091" cy="1308299"/>
            <a:chOff x="-250091" y="5852157"/>
            <a:chExt cx="12442091" cy="1308299"/>
          </a:xfrm>
        </p:grpSpPr>
        <p:sp>
          <p:nvSpPr>
            <p:cNvPr id="7" name="Alt Başlık 2"/>
            <p:cNvSpPr txBox="1">
              <a:spLocks/>
            </p:cNvSpPr>
            <p:nvPr/>
          </p:nvSpPr>
          <p:spPr>
            <a:xfrm>
              <a:off x="844062" y="6533810"/>
              <a:ext cx="11347938" cy="3541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tr-TR" sz="1600" dirty="0" smtClean="0">
                  <a:solidFill>
                    <a:schemeClr val="bg1"/>
                  </a:solidFill>
                </a:rPr>
                <a:t>Bildiri Başlığı</a:t>
              </a:r>
              <a:endParaRPr lang="tr-TR" sz="1600" dirty="0">
                <a:solidFill>
                  <a:schemeClr val="bg1"/>
                </a:solidFill>
              </a:endParaRPr>
            </a:p>
          </p:txBody>
        </p:sp>
        <p:pic>
          <p:nvPicPr>
            <p:cNvPr id="8" name="7 Resim" descr="Siyah-TR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250091" y="5852157"/>
              <a:ext cx="1356519" cy="13082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421718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BULGULAR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dirty="0">
                <a:cs typeface="Arial" panose="020B0604020202020204" pitchFamily="34" charset="0"/>
              </a:rPr>
              <a:t>Slayt genelinde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dirty="0">
                <a:cs typeface="Arial" panose="020B0604020202020204" pitchFamily="34" charset="0"/>
              </a:rPr>
              <a:t>Bu bölüm için en fazla 2 slayt kullanılmalıdır.</a:t>
            </a:r>
          </a:p>
          <a:p>
            <a:endParaRPr lang="tr-TR" dirty="0"/>
          </a:p>
        </p:txBody>
      </p:sp>
      <p:grpSp>
        <p:nvGrpSpPr>
          <p:cNvPr id="5" name="4 Grup"/>
          <p:cNvGrpSpPr/>
          <p:nvPr/>
        </p:nvGrpSpPr>
        <p:grpSpPr>
          <a:xfrm>
            <a:off x="-250091" y="5852157"/>
            <a:ext cx="12442091" cy="1308299"/>
            <a:chOff x="-250091" y="5852157"/>
            <a:chExt cx="12442091" cy="1308299"/>
          </a:xfrm>
        </p:grpSpPr>
        <p:sp>
          <p:nvSpPr>
            <p:cNvPr id="6" name="Alt Başlık 2"/>
            <p:cNvSpPr txBox="1">
              <a:spLocks/>
            </p:cNvSpPr>
            <p:nvPr/>
          </p:nvSpPr>
          <p:spPr>
            <a:xfrm>
              <a:off x="844062" y="6533810"/>
              <a:ext cx="11347938" cy="3541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tr-TR" sz="1600" dirty="0" smtClean="0">
                  <a:solidFill>
                    <a:schemeClr val="bg1"/>
                  </a:solidFill>
                </a:rPr>
                <a:t>Bildiri Başlığı</a:t>
              </a:r>
              <a:endParaRPr lang="tr-TR" sz="1600" dirty="0">
                <a:solidFill>
                  <a:schemeClr val="bg1"/>
                </a:solidFill>
              </a:endParaRPr>
            </a:p>
          </p:txBody>
        </p:sp>
        <p:pic>
          <p:nvPicPr>
            <p:cNvPr id="7" name="6 Resim" descr="Siyah-TR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250091" y="5852157"/>
              <a:ext cx="1356519" cy="13082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07364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SONUÇ VE ÖNERİLER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dirty="0">
                <a:cs typeface="Arial" panose="020B0604020202020204" pitchFamily="34" charset="0"/>
              </a:rPr>
              <a:t>Slayt genelinde 6 satırı (1,5 satır aralıklı) aşmayınız.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dirty="0">
                <a:cs typeface="Arial" panose="020B0604020202020204" pitchFamily="34" charset="0"/>
              </a:rPr>
              <a:t>Bu bölüm için en fazla 2 slayt kullanılmalıdır.</a:t>
            </a:r>
          </a:p>
          <a:p>
            <a:endParaRPr lang="tr-TR" dirty="0"/>
          </a:p>
        </p:txBody>
      </p:sp>
      <p:grpSp>
        <p:nvGrpSpPr>
          <p:cNvPr id="5" name="4 Grup"/>
          <p:cNvGrpSpPr/>
          <p:nvPr/>
        </p:nvGrpSpPr>
        <p:grpSpPr>
          <a:xfrm>
            <a:off x="-250091" y="5852157"/>
            <a:ext cx="12442091" cy="1308299"/>
            <a:chOff x="-250091" y="5852157"/>
            <a:chExt cx="12442091" cy="1308299"/>
          </a:xfrm>
        </p:grpSpPr>
        <p:sp>
          <p:nvSpPr>
            <p:cNvPr id="6" name="Alt Başlık 2"/>
            <p:cNvSpPr txBox="1">
              <a:spLocks/>
            </p:cNvSpPr>
            <p:nvPr/>
          </p:nvSpPr>
          <p:spPr>
            <a:xfrm>
              <a:off x="844062" y="6533810"/>
              <a:ext cx="11347938" cy="3541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tr-TR" sz="1600" dirty="0" smtClean="0">
                  <a:solidFill>
                    <a:schemeClr val="bg1"/>
                  </a:solidFill>
                </a:rPr>
                <a:t>Bildiri Başlığı</a:t>
              </a:r>
              <a:endParaRPr lang="tr-TR" sz="1600" dirty="0">
                <a:solidFill>
                  <a:schemeClr val="bg1"/>
                </a:solidFill>
              </a:endParaRPr>
            </a:p>
          </p:txBody>
        </p:sp>
        <p:pic>
          <p:nvPicPr>
            <p:cNvPr id="7" name="6 Resim" descr="Siyah-TR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250091" y="5852157"/>
              <a:ext cx="1356519" cy="13082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84343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TEŞEKKÜRLER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3309" y="1980521"/>
            <a:ext cx="10515600" cy="510681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Katkı ve sorularınız için eposta ile ulaşabilirsiniz</a:t>
            </a:r>
            <a:endParaRPr lang="tr-TR" dirty="0"/>
          </a:p>
        </p:txBody>
      </p:sp>
      <p:sp>
        <p:nvSpPr>
          <p:cNvPr id="4" name="Dikdörtgen 4"/>
          <p:cNvSpPr>
            <a:spLocks noChangeArrowheads="1"/>
          </p:cNvSpPr>
          <p:nvPr/>
        </p:nvSpPr>
        <p:spPr bwMode="auto">
          <a:xfrm>
            <a:off x="4186003" y="2999223"/>
            <a:ext cx="3273426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 dirty="0" smtClean="0">
                <a:latin typeface="+mj-lt"/>
              </a:rPr>
              <a:t>1. Yazarın </a:t>
            </a:r>
            <a:r>
              <a:rPr lang="tr-TR" altLang="tr-TR" sz="2000" b="1" dirty="0">
                <a:latin typeface="+mj-lt"/>
              </a:rPr>
              <a:t>Adı-Soyadı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Üniversitesi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Eposta adresi</a:t>
            </a:r>
            <a:endParaRPr lang="tr-TR" altLang="tr-TR" sz="16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4186003" y="3916089"/>
            <a:ext cx="3273426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 dirty="0">
                <a:latin typeface="+mj-lt"/>
              </a:rPr>
              <a:t>2</a:t>
            </a:r>
            <a:r>
              <a:rPr lang="tr-TR" altLang="tr-TR" sz="2000" b="1" dirty="0" smtClean="0">
                <a:latin typeface="+mj-lt"/>
              </a:rPr>
              <a:t>. Yazarın </a:t>
            </a:r>
            <a:r>
              <a:rPr lang="tr-TR" altLang="tr-TR" sz="2000" b="1" dirty="0">
                <a:latin typeface="+mj-lt"/>
              </a:rPr>
              <a:t>Adı-Soyadı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Üniversitesi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Eposta adresi</a:t>
            </a:r>
            <a:endParaRPr lang="tr-TR" altLang="tr-TR" sz="16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Dikdörtgen 4"/>
          <p:cNvSpPr>
            <a:spLocks noChangeArrowheads="1"/>
          </p:cNvSpPr>
          <p:nvPr/>
        </p:nvSpPr>
        <p:spPr bwMode="auto">
          <a:xfrm>
            <a:off x="4186003" y="4802975"/>
            <a:ext cx="3273426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000" b="1" dirty="0">
                <a:latin typeface="+mj-lt"/>
              </a:rPr>
              <a:t>3</a:t>
            </a:r>
            <a:r>
              <a:rPr lang="tr-TR" altLang="tr-TR" sz="2000" b="1" dirty="0" smtClean="0">
                <a:latin typeface="+mj-lt"/>
              </a:rPr>
              <a:t>. Yazarın </a:t>
            </a:r>
            <a:r>
              <a:rPr lang="tr-TR" altLang="tr-TR" sz="2000" b="1" dirty="0">
                <a:latin typeface="+mj-lt"/>
              </a:rPr>
              <a:t>Adı-Soyadı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Üniversitesi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Eposta adresi</a:t>
            </a:r>
            <a:endParaRPr lang="tr-TR" altLang="tr-TR" sz="1600" i="1" dirty="0">
              <a:solidFill>
                <a:srgbClr val="0070C0"/>
              </a:solidFill>
              <a:latin typeface="+mj-lt"/>
            </a:endParaRPr>
          </a:p>
        </p:txBody>
      </p:sp>
      <p:grpSp>
        <p:nvGrpSpPr>
          <p:cNvPr id="9" name="8 Grup"/>
          <p:cNvGrpSpPr/>
          <p:nvPr/>
        </p:nvGrpSpPr>
        <p:grpSpPr>
          <a:xfrm>
            <a:off x="-250091" y="5852157"/>
            <a:ext cx="12442091" cy="1308299"/>
            <a:chOff x="-250091" y="5852157"/>
            <a:chExt cx="12442091" cy="1308299"/>
          </a:xfrm>
        </p:grpSpPr>
        <p:sp>
          <p:nvSpPr>
            <p:cNvPr id="10" name="Alt Başlık 2"/>
            <p:cNvSpPr txBox="1">
              <a:spLocks/>
            </p:cNvSpPr>
            <p:nvPr/>
          </p:nvSpPr>
          <p:spPr>
            <a:xfrm>
              <a:off x="844062" y="6533810"/>
              <a:ext cx="11347938" cy="35416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tr-TR" sz="1600" dirty="0" smtClean="0">
                  <a:solidFill>
                    <a:schemeClr val="bg1"/>
                  </a:solidFill>
                </a:rPr>
                <a:t>Bildiri Başlığı</a:t>
              </a:r>
              <a:endParaRPr lang="tr-TR" sz="1600" dirty="0">
                <a:solidFill>
                  <a:schemeClr val="bg1"/>
                </a:solidFill>
              </a:endParaRPr>
            </a:p>
          </p:txBody>
        </p:sp>
        <p:pic>
          <p:nvPicPr>
            <p:cNvPr id="11" name="10 Resim" descr="Siyah-TR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250091" y="5852157"/>
              <a:ext cx="1356519" cy="13082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249458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153</Words>
  <Application>Microsoft Office PowerPoint</Application>
  <PresentationFormat>Özel</PresentationFormat>
  <Paragraphs>44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BİLDİRİ BAŞLIĞI</vt:lpstr>
      <vt:lpstr>GİRİŞ</vt:lpstr>
      <vt:lpstr>YÖNTEM</vt:lpstr>
      <vt:lpstr>BULGULAR</vt:lpstr>
      <vt:lpstr>SONUÇ VE ÖNERİLER</vt:lpstr>
      <vt:lpstr>TEŞEKKÜRLER</vt:lpstr>
    </vt:vector>
  </TitlesOfParts>
  <Company>Pamukkale Üniversitesi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BİLDİRİ BAŞLIĞI</dc:title>
  <dc:creator>1212</dc:creator>
  <cp:lastModifiedBy>Pau</cp:lastModifiedBy>
  <cp:revision>8</cp:revision>
  <dcterms:created xsi:type="dcterms:W3CDTF">2020-09-05T21:35:15Z</dcterms:created>
  <dcterms:modified xsi:type="dcterms:W3CDTF">2020-09-07T15:14:33Z</dcterms:modified>
</cp:coreProperties>
</file>