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864" r:id="rId3"/>
    <p:sldId id="949" r:id="rId4"/>
    <p:sldId id="1000" r:id="rId5"/>
    <p:sldId id="983" r:id="rId6"/>
    <p:sldId id="988" r:id="rId7"/>
    <p:sldId id="989" r:id="rId8"/>
    <p:sldId id="990" r:id="rId9"/>
    <p:sldId id="995" r:id="rId10"/>
    <p:sldId id="996" r:id="rId11"/>
    <p:sldId id="997" r:id="rId12"/>
    <p:sldId id="991" r:id="rId13"/>
    <p:sldId id="998" r:id="rId14"/>
    <p:sldId id="999" r:id="rId15"/>
    <p:sldId id="992" r:id="rId16"/>
    <p:sldId id="994" r:id="rId17"/>
    <p:sldId id="978" r:id="rId18"/>
    <p:sldId id="979" r:id="rId19"/>
    <p:sldId id="980" r:id="rId20"/>
    <p:sldId id="981" r:id="rId21"/>
    <p:sldId id="982" r:id="rId22"/>
    <p:sldId id="1007" r:id="rId23"/>
    <p:sldId id="1001" r:id="rId24"/>
    <p:sldId id="1002" r:id="rId25"/>
    <p:sldId id="1003" r:id="rId26"/>
    <p:sldId id="1004" r:id="rId27"/>
    <p:sldId id="1005" r:id="rId28"/>
    <p:sldId id="1006" r:id="rId2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1216AE"/>
    <a:srgbClr val="A50021"/>
    <a:srgbClr val="181A72"/>
    <a:srgbClr val="DCF0C6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7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85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42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042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Toplumsal Katkı Süreçleri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</a:t>
            </a:r>
            <a:r>
              <a:rPr lang="tr-TR" altLang="en-US" sz="2400" dirty="0" smtClean="0">
                <a:solidFill>
                  <a:schemeClr val="accent2"/>
                </a:solidFill>
              </a:rPr>
              <a:t>Aslan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Kalite Koordinatörü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Kalite Komisyonu Üyesi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Müdürü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Tıp Fakültesi Öğretim Üyesi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3469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800" kern="0" dirty="0" smtClean="0">
                <a:solidFill>
                  <a:srgbClr val="A50021"/>
                </a:solidFill>
              </a:rPr>
              <a:t>Gruplandırma</a:t>
            </a:r>
            <a:endParaRPr lang="en-US" altLang="en-US" sz="2400" kern="0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1053985"/>
            <a:ext cx="7499176" cy="1945213"/>
          </a:xfrm>
          <a:prstGeom prst="rect">
            <a:avLst/>
          </a:prstGeom>
          <a:ln>
            <a:solidFill>
              <a:srgbClr val="1216A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sorumluluğu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mezun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sorumluluk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projeleri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sorumluluk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etkinlikleri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kulüplerinin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güçlendirilmesi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26700" y="202964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6335"/>
            <a:ext cx="78885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26700" y="202964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8517"/>
            <a:ext cx="8998236" cy="50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26700" y="202964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PAÜSEM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20899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3" y="5241178"/>
            <a:ext cx="7842653" cy="1314518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43" y="1196752"/>
            <a:ext cx="8538914" cy="3931920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4069122" y="4179687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2" y="993650"/>
            <a:ext cx="8877756" cy="4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26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69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19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60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50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4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haritasının hazırlanmasında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SIPOC Diyagramı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CATWOE Analizi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Grupların süreç haritalarını hazırlamaları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9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</a:t>
            </a:r>
          </a:p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36798"/>
              </p:ext>
            </p:extLst>
          </p:nvPr>
        </p:nvGraphicFramePr>
        <p:xfrm>
          <a:off x="1547664" y="2132856"/>
          <a:ext cx="6048672" cy="223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43749550"/>
                    </a:ext>
                  </a:extLst>
                </a:gridCol>
              </a:tblGrid>
              <a:tr h="45986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5- </a:t>
                      </a:r>
                      <a:r>
                        <a:rPr lang="en-US" sz="1800" u="none" strike="noStrike" dirty="0" err="1">
                          <a:effectLst/>
                        </a:rPr>
                        <a:t>Toplumsal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Katkı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212621"/>
                  </a:ext>
                </a:extLst>
              </a:tr>
              <a:tr h="601516">
                <a:tc>
                  <a:txBody>
                    <a:bodyPr/>
                    <a:lstStyle/>
                    <a:p>
                      <a:pPr marL="285750" indent="-285750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Yaşam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boyu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öğrenim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kapsamında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düzenlenen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etkinlikler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4274488349"/>
                  </a:ext>
                </a:extLst>
              </a:tr>
              <a:tr h="5009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Bütçesi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sosyal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sorumluluk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projelerinin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3527131503"/>
                  </a:ext>
                </a:extLst>
              </a:tr>
              <a:tr h="3490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kulüpleri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faaliyetleri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703090909"/>
                  </a:ext>
                </a:extLst>
              </a:tr>
              <a:tr h="3209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3- SEM </a:t>
                      </a:r>
                      <a:r>
                        <a:rPr lang="en-US" sz="1800" u="none" strike="noStrike" dirty="0" err="1">
                          <a:effectLst/>
                        </a:rPr>
                        <a:t>yılık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eğitim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saati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343795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Stratejik Plan 2019-2023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8" y="1223719"/>
            <a:ext cx="8039315" cy="54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734892" cy="22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Gruplandırma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536" y="1375683"/>
            <a:ext cx="7216824" cy="3371500"/>
          </a:xfrm>
          <a:prstGeom prst="rect">
            <a:avLst/>
          </a:prstGeom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hizmetleri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Bölgenin</a:t>
            </a:r>
            <a:r>
              <a:rPr lang="en-US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sorunlarının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belirlenmesi</a:t>
            </a:r>
            <a:r>
              <a:rPr lang="en-US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Halk</a:t>
            </a:r>
            <a:r>
              <a:rPr lang="en-US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sağlığıyla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ilgili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</a:t>
            </a:r>
            <a:r>
              <a:rPr lang="en-US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sağlığının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korunması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tekniklerle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hizmetleri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3469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Gruplandırma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597" y="1050496"/>
            <a:ext cx="7216824" cy="2340384"/>
          </a:xfrm>
          <a:prstGeom prst="rect">
            <a:avLst/>
          </a:prstGeom>
          <a:ln>
            <a:solidFill>
              <a:srgbClr val="1216A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toplantılar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konferans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vb.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etkinlikler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teknoloji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597" y="3641489"/>
            <a:ext cx="7216824" cy="2940741"/>
          </a:xfrm>
          <a:prstGeom prst="rect">
            <a:avLst/>
          </a:prstGeom>
          <a:ln>
            <a:solidFill>
              <a:srgbClr val="1216A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Toplumla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işbirliği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Kamu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kurumlarıyla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Sanayi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işbirliği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Teknokent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politikası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Sivil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Kuruluşlarıyla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Araştırmalarda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işbirliği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3469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Gruplandırma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1053985"/>
            <a:ext cx="7499176" cy="4864793"/>
          </a:xfrm>
          <a:prstGeom prst="rect">
            <a:avLst/>
          </a:prstGeom>
          <a:ln>
            <a:solidFill>
              <a:srgbClr val="1216A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Toplumda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bilimsel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sanat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sportif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aktivitelerin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yaygınlaştırlması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güçlendirilmesi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sanatsal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kültürel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Ortak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sanatsal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kültürel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etkinlikler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Toplumun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tesislerinden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yararlanması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kuruluşlarıyla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işbirliği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etkinlikleri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aktivitelerine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katılımın</a:t>
            </a: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yaygınlaştırılması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Üniversitede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Toplumda</a:t>
            </a:r>
            <a:endParaRPr lang="en-US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28953</TotalTime>
  <Words>770</Words>
  <Application>Microsoft Office PowerPoint</Application>
  <PresentationFormat>On-screen Show (4:3)</PresentationFormat>
  <Paragraphs>205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Toplumsal Katkı Süreçleri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2270</cp:revision>
  <cp:lastPrinted>2013-09-24T10:22:21Z</cp:lastPrinted>
  <dcterms:created xsi:type="dcterms:W3CDTF">2003-01-15T18:41:07Z</dcterms:created>
  <dcterms:modified xsi:type="dcterms:W3CDTF">2019-05-08T09:55:16Z</dcterms:modified>
</cp:coreProperties>
</file>