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8.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96" r:id="rId3"/>
  </p:sldMasterIdLst>
  <p:notesMasterIdLst>
    <p:notesMasterId r:id="rId34"/>
  </p:notesMasterIdLst>
  <p:sldIdLst>
    <p:sldId id="257" r:id="rId4"/>
    <p:sldId id="259" r:id="rId5"/>
    <p:sldId id="261" r:id="rId6"/>
    <p:sldId id="262" r:id="rId7"/>
    <p:sldId id="266" r:id="rId8"/>
    <p:sldId id="263" r:id="rId9"/>
    <p:sldId id="264" r:id="rId10"/>
    <p:sldId id="267" r:id="rId11"/>
    <p:sldId id="268" r:id="rId12"/>
    <p:sldId id="269" r:id="rId13"/>
    <p:sldId id="270" r:id="rId14"/>
    <p:sldId id="271" r:id="rId15"/>
    <p:sldId id="273" r:id="rId16"/>
    <p:sldId id="272" r:id="rId17"/>
    <p:sldId id="275" r:id="rId18"/>
    <p:sldId id="276" r:id="rId19"/>
    <p:sldId id="277" r:id="rId20"/>
    <p:sldId id="278" r:id="rId21"/>
    <p:sldId id="279" r:id="rId22"/>
    <p:sldId id="280" r:id="rId23"/>
    <p:sldId id="281" r:id="rId24"/>
    <p:sldId id="283" r:id="rId25"/>
    <p:sldId id="284" r:id="rId26"/>
    <p:sldId id="285" r:id="rId27"/>
    <p:sldId id="282" r:id="rId28"/>
    <p:sldId id="286" r:id="rId29"/>
    <p:sldId id="287" r:id="rId30"/>
    <p:sldId id="288" r:id="rId31"/>
    <p:sldId id="290"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6B739-9F97-46C0-B76A-2CB52DFE04E6}"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tr-TR"/>
        </a:p>
      </dgm:t>
    </dgm:pt>
    <dgm:pt modelId="{3ADE898B-3499-4786-A297-02479B17B3A6}">
      <dgm:prSet phldrT="[Metin]" custT="1"/>
      <dgm:spPr/>
      <dgm:t>
        <a:bodyPr/>
        <a:lstStyle/>
        <a:p>
          <a:r>
            <a:rPr lang="tr-TR" sz="1700" b="1" dirty="0" smtClean="0"/>
            <a:t>DEKAN</a:t>
          </a:r>
        </a:p>
        <a:p>
          <a:pPr rtl="0"/>
          <a:r>
            <a:rPr lang="tr-TR" sz="1700" dirty="0" smtClean="0"/>
            <a:t>Prof. Dr. Yahya TÜLEK</a:t>
          </a:r>
          <a:endParaRPr lang="tr-TR" sz="1700" dirty="0"/>
        </a:p>
      </dgm:t>
    </dgm:pt>
    <dgm:pt modelId="{B1771CC0-9F8F-49E2-A03C-E0E2751B3513}" type="parTrans" cxnId="{489972B3-72E1-473C-BF59-9405F8FD1E5C}">
      <dgm:prSet/>
      <dgm:spPr/>
      <dgm:t>
        <a:bodyPr/>
        <a:lstStyle/>
        <a:p>
          <a:endParaRPr lang="tr-TR"/>
        </a:p>
      </dgm:t>
    </dgm:pt>
    <dgm:pt modelId="{C18284F2-2293-4D8A-8F6D-B2F9FEA8B868}" type="sibTrans" cxnId="{489972B3-72E1-473C-BF59-9405F8FD1E5C}">
      <dgm:prSet/>
      <dgm:spPr/>
      <dgm:t>
        <a:bodyPr/>
        <a:lstStyle/>
        <a:p>
          <a:endParaRPr lang="tr-TR"/>
        </a:p>
      </dgm:t>
    </dgm:pt>
    <dgm:pt modelId="{F35B3B63-A517-43E2-B8F4-D4F24259DAD0}">
      <dgm:prSet phldrT="[Metin]" custT="1"/>
      <dgm:spPr/>
      <dgm:t>
        <a:bodyPr/>
        <a:lstStyle/>
        <a:p>
          <a:r>
            <a:rPr lang="tr-TR" sz="1700" b="1" dirty="0" smtClean="0"/>
            <a:t>DEKAN YARDIMCISI</a:t>
          </a:r>
        </a:p>
        <a:p>
          <a:r>
            <a:rPr lang="tr-TR" sz="1700" dirty="0" smtClean="0"/>
            <a:t> Dr. </a:t>
          </a:r>
          <a:r>
            <a:rPr lang="tr-TR" sz="1700" dirty="0" err="1" smtClean="0"/>
            <a:t>Öğr</a:t>
          </a:r>
          <a:r>
            <a:rPr lang="tr-TR" sz="1700" dirty="0" smtClean="0"/>
            <a:t>. Üyesi Haluk ERGEZER </a:t>
          </a:r>
          <a:endParaRPr lang="tr-TR" sz="1700" dirty="0"/>
        </a:p>
      </dgm:t>
    </dgm:pt>
    <dgm:pt modelId="{B8000792-2B1B-4AB5-8A13-3AF23A929897}" type="parTrans" cxnId="{7425ED86-D49A-4B48-B92F-1EF66532C05F}">
      <dgm:prSet/>
      <dgm:spPr/>
      <dgm:t>
        <a:bodyPr/>
        <a:lstStyle/>
        <a:p>
          <a:endParaRPr lang="tr-TR"/>
        </a:p>
      </dgm:t>
    </dgm:pt>
    <dgm:pt modelId="{A0B86196-C6B7-4C9A-958D-6208AC4643E6}" type="sibTrans" cxnId="{7425ED86-D49A-4B48-B92F-1EF66532C05F}">
      <dgm:prSet/>
      <dgm:spPr/>
      <dgm:t>
        <a:bodyPr/>
        <a:lstStyle/>
        <a:p>
          <a:endParaRPr lang="tr-TR"/>
        </a:p>
      </dgm:t>
    </dgm:pt>
    <dgm:pt modelId="{FDD826BC-6ADA-4653-89E1-0FC880CFA30E}">
      <dgm:prSet phldrT="[Metin]" custT="1"/>
      <dgm:spPr/>
      <dgm:t>
        <a:bodyPr/>
        <a:lstStyle/>
        <a:p>
          <a:r>
            <a:rPr lang="tr-TR" sz="1700" b="1" dirty="0" smtClean="0"/>
            <a:t>DEKAN YARDIMCISI</a:t>
          </a:r>
        </a:p>
        <a:p>
          <a:r>
            <a:rPr lang="tr-TR" sz="1700" dirty="0" smtClean="0"/>
            <a:t> Dr. </a:t>
          </a:r>
          <a:r>
            <a:rPr lang="tr-TR" sz="1700" dirty="0" err="1" smtClean="0"/>
            <a:t>Öğr</a:t>
          </a:r>
          <a:r>
            <a:rPr lang="tr-TR" sz="1700" dirty="0" smtClean="0"/>
            <a:t>. Üyesi Ali Serkan SOYDAN</a:t>
          </a:r>
          <a:endParaRPr lang="tr-TR" sz="1700" dirty="0"/>
        </a:p>
      </dgm:t>
    </dgm:pt>
    <dgm:pt modelId="{79C78C8D-7B22-4B04-BA6A-0C52C62E907C}" type="parTrans" cxnId="{20FE828D-7D7D-4399-B92A-5AFD0B2D7874}">
      <dgm:prSet/>
      <dgm:spPr/>
      <dgm:t>
        <a:bodyPr/>
        <a:lstStyle/>
        <a:p>
          <a:endParaRPr lang="tr-TR"/>
        </a:p>
      </dgm:t>
    </dgm:pt>
    <dgm:pt modelId="{C947910C-246B-479C-95E0-23E9E3D38D1E}" type="sibTrans" cxnId="{20FE828D-7D7D-4399-B92A-5AFD0B2D7874}">
      <dgm:prSet/>
      <dgm:spPr/>
      <dgm:t>
        <a:bodyPr/>
        <a:lstStyle/>
        <a:p>
          <a:endParaRPr lang="tr-TR"/>
        </a:p>
      </dgm:t>
    </dgm:pt>
    <dgm:pt modelId="{4C22544B-E17B-4FC6-BCE1-BCFBCB2168D5}" type="pres">
      <dgm:prSet presAssocID="{2C96B739-9F97-46C0-B76A-2CB52DFE04E6}" presName="hierChild1" presStyleCnt="0">
        <dgm:presLayoutVars>
          <dgm:chPref val="1"/>
          <dgm:dir/>
          <dgm:animOne val="branch"/>
          <dgm:animLvl val="lvl"/>
          <dgm:resizeHandles/>
        </dgm:presLayoutVars>
      </dgm:prSet>
      <dgm:spPr/>
      <dgm:t>
        <a:bodyPr/>
        <a:lstStyle/>
        <a:p>
          <a:endParaRPr lang="tr-TR"/>
        </a:p>
      </dgm:t>
    </dgm:pt>
    <dgm:pt modelId="{CAEE46B8-DE92-4967-B8E7-AD2F648EB40E}" type="pres">
      <dgm:prSet presAssocID="{3ADE898B-3499-4786-A297-02479B17B3A6}" presName="hierRoot1" presStyleCnt="0"/>
      <dgm:spPr/>
      <dgm:t>
        <a:bodyPr/>
        <a:lstStyle/>
        <a:p>
          <a:endParaRPr lang="tr-TR"/>
        </a:p>
      </dgm:t>
    </dgm:pt>
    <dgm:pt modelId="{3DE78937-AE13-4118-8126-FB3DF6E08DFD}" type="pres">
      <dgm:prSet presAssocID="{3ADE898B-3499-4786-A297-02479B17B3A6}" presName="composite" presStyleCnt="0"/>
      <dgm:spPr/>
      <dgm:t>
        <a:bodyPr/>
        <a:lstStyle/>
        <a:p>
          <a:endParaRPr lang="tr-TR"/>
        </a:p>
      </dgm:t>
    </dgm:pt>
    <dgm:pt modelId="{34FD37A4-28A6-49BE-B5CF-E10558B2A02E}" type="pres">
      <dgm:prSet presAssocID="{3ADE898B-3499-4786-A297-02479B17B3A6}" presName="background" presStyleLbl="node0" presStyleIdx="0" presStyleCnt="1"/>
      <dgm:spPr/>
      <dgm:t>
        <a:bodyPr/>
        <a:lstStyle/>
        <a:p>
          <a:endParaRPr lang="tr-TR"/>
        </a:p>
      </dgm:t>
    </dgm:pt>
    <dgm:pt modelId="{B72984D9-24C2-4724-8522-BEC87656CF6C}" type="pres">
      <dgm:prSet presAssocID="{3ADE898B-3499-4786-A297-02479B17B3A6}" presName="text" presStyleLbl="fgAcc0" presStyleIdx="0" presStyleCnt="1" custScaleX="144367" custLinFactNeighborX="2210" custLinFactNeighborY="-10854">
        <dgm:presLayoutVars>
          <dgm:chPref val="3"/>
        </dgm:presLayoutVars>
      </dgm:prSet>
      <dgm:spPr/>
      <dgm:t>
        <a:bodyPr/>
        <a:lstStyle/>
        <a:p>
          <a:endParaRPr lang="tr-TR"/>
        </a:p>
      </dgm:t>
    </dgm:pt>
    <dgm:pt modelId="{29C742F7-BBE2-4230-8764-2CF804B22C33}" type="pres">
      <dgm:prSet presAssocID="{3ADE898B-3499-4786-A297-02479B17B3A6}" presName="hierChild2" presStyleCnt="0"/>
      <dgm:spPr/>
      <dgm:t>
        <a:bodyPr/>
        <a:lstStyle/>
        <a:p>
          <a:endParaRPr lang="tr-TR"/>
        </a:p>
      </dgm:t>
    </dgm:pt>
    <dgm:pt modelId="{D9753188-1936-4EE5-8CEA-93FE745C7FE8}" type="pres">
      <dgm:prSet presAssocID="{B8000792-2B1B-4AB5-8A13-3AF23A929897}" presName="Name10" presStyleLbl="parChTrans1D2" presStyleIdx="0" presStyleCnt="2"/>
      <dgm:spPr/>
      <dgm:t>
        <a:bodyPr/>
        <a:lstStyle/>
        <a:p>
          <a:endParaRPr lang="tr-TR"/>
        </a:p>
      </dgm:t>
    </dgm:pt>
    <dgm:pt modelId="{5F3DB532-7ADB-4E6F-ADD4-B3057A4BCA72}" type="pres">
      <dgm:prSet presAssocID="{F35B3B63-A517-43E2-B8F4-D4F24259DAD0}" presName="hierRoot2" presStyleCnt="0"/>
      <dgm:spPr/>
      <dgm:t>
        <a:bodyPr/>
        <a:lstStyle/>
        <a:p>
          <a:endParaRPr lang="tr-TR"/>
        </a:p>
      </dgm:t>
    </dgm:pt>
    <dgm:pt modelId="{5CACF998-6723-47E9-8A18-3035EE0AB62B}" type="pres">
      <dgm:prSet presAssocID="{F35B3B63-A517-43E2-B8F4-D4F24259DAD0}" presName="composite2" presStyleCnt="0"/>
      <dgm:spPr/>
      <dgm:t>
        <a:bodyPr/>
        <a:lstStyle/>
        <a:p>
          <a:endParaRPr lang="tr-TR"/>
        </a:p>
      </dgm:t>
    </dgm:pt>
    <dgm:pt modelId="{9B2645A0-4323-45E6-A1A0-C5BE84282623}" type="pres">
      <dgm:prSet presAssocID="{F35B3B63-A517-43E2-B8F4-D4F24259DAD0}" presName="background2" presStyleLbl="node2" presStyleIdx="0" presStyleCnt="2"/>
      <dgm:spPr/>
      <dgm:t>
        <a:bodyPr/>
        <a:lstStyle/>
        <a:p>
          <a:endParaRPr lang="tr-TR"/>
        </a:p>
      </dgm:t>
    </dgm:pt>
    <dgm:pt modelId="{4B10727F-1291-4BCB-9E65-61C5D28F851F}" type="pres">
      <dgm:prSet presAssocID="{F35B3B63-A517-43E2-B8F4-D4F24259DAD0}" presName="text2" presStyleLbl="fgAcc2" presStyleIdx="0" presStyleCnt="2" custScaleX="194319" custScaleY="91804" custLinFactNeighborX="-79405" custLinFactNeighborY="-14287">
        <dgm:presLayoutVars>
          <dgm:chPref val="3"/>
        </dgm:presLayoutVars>
      </dgm:prSet>
      <dgm:spPr/>
      <dgm:t>
        <a:bodyPr/>
        <a:lstStyle/>
        <a:p>
          <a:endParaRPr lang="tr-TR"/>
        </a:p>
      </dgm:t>
    </dgm:pt>
    <dgm:pt modelId="{A335C440-440F-4EF7-9C06-7339961FDB1B}" type="pres">
      <dgm:prSet presAssocID="{F35B3B63-A517-43E2-B8F4-D4F24259DAD0}" presName="hierChild3" presStyleCnt="0"/>
      <dgm:spPr/>
      <dgm:t>
        <a:bodyPr/>
        <a:lstStyle/>
        <a:p>
          <a:endParaRPr lang="tr-TR"/>
        </a:p>
      </dgm:t>
    </dgm:pt>
    <dgm:pt modelId="{4784464F-B7B9-44AE-9BE5-4398519E070F}" type="pres">
      <dgm:prSet presAssocID="{79C78C8D-7B22-4B04-BA6A-0C52C62E907C}" presName="Name10" presStyleLbl="parChTrans1D2" presStyleIdx="1" presStyleCnt="2"/>
      <dgm:spPr/>
      <dgm:t>
        <a:bodyPr/>
        <a:lstStyle/>
        <a:p>
          <a:endParaRPr lang="tr-TR"/>
        </a:p>
      </dgm:t>
    </dgm:pt>
    <dgm:pt modelId="{F6A0748C-346E-4A2B-A514-31C7C6F5BBC7}" type="pres">
      <dgm:prSet presAssocID="{FDD826BC-6ADA-4653-89E1-0FC880CFA30E}" presName="hierRoot2" presStyleCnt="0"/>
      <dgm:spPr/>
      <dgm:t>
        <a:bodyPr/>
        <a:lstStyle/>
        <a:p>
          <a:endParaRPr lang="tr-TR"/>
        </a:p>
      </dgm:t>
    </dgm:pt>
    <dgm:pt modelId="{45C1EEF2-F34E-42A0-A822-C63A44A67F66}" type="pres">
      <dgm:prSet presAssocID="{FDD826BC-6ADA-4653-89E1-0FC880CFA30E}" presName="composite2" presStyleCnt="0"/>
      <dgm:spPr/>
      <dgm:t>
        <a:bodyPr/>
        <a:lstStyle/>
        <a:p>
          <a:endParaRPr lang="tr-TR"/>
        </a:p>
      </dgm:t>
    </dgm:pt>
    <dgm:pt modelId="{0C5C4562-06BB-45F6-9E34-FB023F99831F}" type="pres">
      <dgm:prSet presAssocID="{FDD826BC-6ADA-4653-89E1-0FC880CFA30E}" presName="background2" presStyleLbl="node2" presStyleIdx="1" presStyleCnt="2"/>
      <dgm:spPr/>
      <dgm:t>
        <a:bodyPr/>
        <a:lstStyle/>
        <a:p>
          <a:endParaRPr lang="tr-TR"/>
        </a:p>
      </dgm:t>
    </dgm:pt>
    <dgm:pt modelId="{465BF4D6-7A40-466E-B6CF-19B04C7E0B2E}" type="pres">
      <dgm:prSet presAssocID="{FDD826BC-6ADA-4653-89E1-0FC880CFA30E}" presName="text2" presStyleLbl="fgAcc2" presStyleIdx="1" presStyleCnt="2" custScaleX="199930" custScaleY="94455" custLinFactNeighborX="54051" custLinFactNeighborY="-14306">
        <dgm:presLayoutVars>
          <dgm:chPref val="3"/>
        </dgm:presLayoutVars>
      </dgm:prSet>
      <dgm:spPr/>
      <dgm:t>
        <a:bodyPr/>
        <a:lstStyle/>
        <a:p>
          <a:endParaRPr lang="tr-TR"/>
        </a:p>
      </dgm:t>
    </dgm:pt>
    <dgm:pt modelId="{9DF43B6D-7205-4708-B39C-A3E05A1C9C15}" type="pres">
      <dgm:prSet presAssocID="{FDD826BC-6ADA-4653-89E1-0FC880CFA30E}" presName="hierChild3" presStyleCnt="0"/>
      <dgm:spPr/>
      <dgm:t>
        <a:bodyPr/>
        <a:lstStyle/>
        <a:p>
          <a:endParaRPr lang="tr-TR"/>
        </a:p>
      </dgm:t>
    </dgm:pt>
  </dgm:ptLst>
  <dgm:cxnLst>
    <dgm:cxn modelId="{04B0D287-189A-422C-8834-4B08D34CE6AA}" type="presOf" srcId="{FDD826BC-6ADA-4653-89E1-0FC880CFA30E}" destId="{465BF4D6-7A40-466E-B6CF-19B04C7E0B2E}" srcOrd="0" destOrd="0" presId="urn:microsoft.com/office/officeart/2005/8/layout/hierarchy1"/>
    <dgm:cxn modelId="{E3F17D47-C40B-426A-8476-F6EC9729FE33}" type="presOf" srcId="{3ADE898B-3499-4786-A297-02479B17B3A6}" destId="{B72984D9-24C2-4724-8522-BEC87656CF6C}" srcOrd="0" destOrd="0" presId="urn:microsoft.com/office/officeart/2005/8/layout/hierarchy1"/>
    <dgm:cxn modelId="{8A3865E4-D79D-4A7A-846E-1E3C48B859D9}" type="presOf" srcId="{B8000792-2B1B-4AB5-8A13-3AF23A929897}" destId="{D9753188-1936-4EE5-8CEA-93FE745C7FE8}" srcOrd="0" destOrd="0" presId="urn:microsoft.com/office/officeart/2005/8/layout/hierarchy1"/>
    <dgm:cxn modelId="{0452194C-77F4-49E2-BDAB-17333F601CB7}" type="presOf" srcId="{F35B3B63-A517-43E2-B8F4-D4F24259DAD0}" destId="{4B10727F-1291-4BCB-9E65-61C5D28F851F}" srcOrd="0" destOrd="0" presId="urn:microsoft.com/office/officeart/2005/8/layout/hierarchy1"/>
    <dgm:cxn modelId="{E087EED0-15AE-41F7-A704-7EC80E70492D}" type="presOf" srcId="{79C78C8D-7B22-4B04-BA6A-0C52C62E907C}" destId="{4784464F-B7B9-44AE-9BE5-4398519E070F}" srcOrd="0" destOrd="0" presId="urn:microsoft.com/office/officeart/2005/8/layout/hierarchy1"/>
    <dgm:cxn modelId="{489972B3-72E1-473C-BF59-9405F8FD1E5C}" srcId="{2C96B739-9F97-46C0-B76A-2CB52DFE04E6}" destId="{3ADE898B-3499-4786-A297-02479B17B3A6}" srcOrd="0" destOrd="0" parTransId="{B1771CC0-9F8F-49E2-A03C-E0E2751B3513}" sibTransId="{C18284F2-2293-4D8A-8F6D-B2F9FEA8B868}"/>
    <dgm:cxn modelId="{20FE828D-7D7D-4399-B92A-5AFD0B2D7874}" srcId="{3ADE898B-3499-4786-A297-02479B17B3A6}" destId="{FDD826BC-6ADA-4653-89E1-0FC880CFA30E}" srcOrd="1" destOrd="0" parTransId="{79C78C8D-7B22-4B04-BA6A-0C52C62E907C}" sibTransId="{C947910C-246B-479C-95E0-23E9E3D38D1E}"/>
    <dgm:cxn modelId="{7425ED86-D49A-4B48-B92F-1EF66532C05F}" srcId="{3ADE898B-3499-4786-A297-02479B17B3A6}" destId="{F35B3B63-A517-43E2-B8F4-D4F24259DAD0}" srcOrd="0" destOrd="0" parTransId="{B8000792-2B1B-4AB5-8A13-3AF23A929897}" sibTransId="{A0B86196-C6B7-4C9A-958D-6208AC4643E6}"/>
    <dgm:cxn modelId="{20BBAF9E-F1B0-41A3-B0C5-35A61C4CE6E1}" type="presOf" srcId="{2C96B739-9F97-46C0-B76A-2CB52DFE04E6}" destId="{4C22544B-E17B-4FC6-BCE1-BCFBCB2168D5}" srcOrd="0" destOrd="0" presId="urn:microsoft.com/office/officeart/2005/8/layout/hierarchy1"/>
    <dgm:cxn modelId="{48997E9F-3ADD-4543-BC1D-35068F9EC64E}" type="presParOf" srcId="{4C22544B-E17B-4FC6-BCE1-BCFBCB2168D5}" destId="{CAEE46B8-DE92-4967-B8E7-AD2F648EB40E}" srcOrd="0" destOrd="0" presId="urn:microsoft.com/office/officeart/2005/8/layout/hierarchy1"/>
    <dgm:cxn modelId="{0568F391-A7AB-4433-B37C-072378515C33}" type="presParOf" srcId="{CAEE46B8-DE92-4967-B8E7-AD2F648EB40E}" destId="{3DE78937-AE13-4118-8126-FB3DF6E08DFD}" srcOrd="0" destOrd="0" presId="urn:microsoft.com/office/officeart/2005/8/layout/hierarchy1"/>
    <dgm:cxn modelId="{DA1B5711-4D4B-46FE-A61A-8387E2768B24}" type="presParOf" srcId="{3DE78937-AE13-4118-8126-FB3DF6E08DFD}" destId="{34FD37A4-28A6-49BE-B5CF-E10558B2A02E}" srcOrd="0" destOrd="0" presId="urn:microsoft.com/office/officeart/2005/8/layout/hierarchy1"/>
    <dgm:cxn modelId="{8B901423-A635-42A6-A069-1B776A4966AB}" type="presParOf" srcId="{3DE78937-AE13-4118-8126-FB3DF6E08DFD}" destId="{B72984D9-24C2-4724-8522-BEC87656CF6C}" srcOrd="1" destOrd="0" presId="urn:microsoft.com/office/officeart/2005/8/layout/hierarchy1"/>
    <dgm:cxn modelId="{C7BE8D9A-30D8-4BF0-83D8-D3DF059E673C}" type="presParOf" srcId="{CAEE46B8-DE92-4967-B8E7-AD2F648EB40E}" destId="{29C742F7-BBE2-4230-8764-2CF804B22C33}" srcOrd="1" destOrd="0" presId="urn:microsoft.com/office/officeart/2005/8/layout/hierarchy1"/>
    <dgm:cxn modelId="{B0D3005E-8E5D-4FAB-96F1-736BCB3791B6}" type="presParOf" srcId="{29C742F7-BBE2-4230-8764-2CF804B22C33}" destId="{D9753188-1936-4EE5-8CEA-93FE745C7FE8}" srcOrd="0" destOrd="0" presId="urn:microsoft.com/office/officeart/2005/8/layout/hierarchy1"/>
    <dgm:cxn modelId="{0523F562-5158-402F-B06B-CDE188A10D0E}" type="presParOf" srcId="{29C742F7-BBE2-4230-8764-2CF804B22C33}" destId="{5F3DB532-7ADB-4E6F-ADD4-B3057A4BCA72}" srcOrd="1" destOrd="0" presId="urn:microsoft.com/office/officeart/2005/8/layout/hierarchy1"/>
    <dgm:cxn modelId="{4B303D94-7C04-462C-A39E-2C1988930E71}" type="presParOf" srcId="{5F3DB532-7ADB-4E6F-ADD4-B3057A4BCA72}" destId="{5CACF998-6723-47E9-8A18-3035EE0AB62B}" srcOrd="0" destOrd="0" presId="urn:microsoft.com/office/officeart/2005/8/layout/hierarchy1"/>
    <dgm:cxn modelId="{8D49635C-DDD8-4981-BA9F-87A2D63EDD17}" type="presParOf" srcId="{5CACF998-6723-47E9-8A18-3035EE0AB62B}" destId="{9B2645A0-4323-45E6-A1A0-C5BE84282623}" srcOrd="0" destOrd="0" presId="urn:microsoft.com/office/officeart/2005/8/layout/hierarchy1"/>
    <dgm:cxn modelId="{37375EAD-C2A1-4D40-A6FF-9F40D5E5D0D1}" type="presParOf" srcId="{5CACF998-6723-47E9-8A18-3035EE0AB62B}" destId="{4B10727F-1291-4BCB-9E65-61C5D28F851F}" srcOrd="1" destOrd="0" presId="urn:microsoft.com/office/officeart/2005/8/layout/hierarchy1"/>
    <dgm:cxn modelId="{BB76F8AC-79BF-4FFE-9E46-EFA66FBF9A79}" type="presParOf" srcId="{5F3DB532-7ADB-4E6F-ADD4-B3057A4BCA72}" destId="{A335C440-440F-4EF7-9C06-7339961FDB1B}" srcOrd="1" destOrd="0" presId="urn:microsoft.com/office/officeart/2005/8/layout/hierarchy1"/>
    <dgm:cxn modelId="{1AD9F3E9-A50E-4FBD-B69E-533527AE0529}" type="presParOf" srcId="{29C742F7-BBE2-4230-8764-2CF804B22C33}" destId="{4784464F-B7B9-44AE-9BE5-4398519E070F}" srcOrd="2" destOrd="0" presId="urn:microsoft.com/office/officeart/2005/8/layout/hierarchy1"/>
    <dgm:cxn modelId="{0A7DE326-A3E3-4CA4-B158-A6C5F49CE784}" type="presParOf" srcId="{29C742F7-BBE2-4230-8764-2CF804B22C33}" destId="{F6A0748C-346E-4A2B-A514-31C7C6F5BBC7}" srcOrd="3" destOrd="0" presId="urn:microsoft.com/office/officeart/2005/8/layout/hierarchy1"/>
    <dgm:cxn modelId="{26BB5236-8725-4F1D-AA16-30310BA3C21F}" type="presParOf" srcId="{F6A0748C-346E-4A2B-A514-31C7C6F5BBC7}" destId="{45C1EEF2-F34E-42A0-A822-C63A44A67F66}" srcOrd="0" destOrd="0" presId="urn:microsoft.com/office/officeart/2005/8/layout/hierarchy1"/>
    <dgm:cxn modelId="{1F7C8774-BBF3-4546-A2B7-6D015AC802E1}" type="presParOf" srcId="{45C1EEF2-F34E-42A0-A822-C63A44A67F66}" destId="{0C5C4562-06BB-45F6-9E34-FB023F99831F}" srcOrd="0" destOrd="0" presId="urn:microsoft.com/office/officeart/2005/8/layout/hierarchy1"/>
    <dgm:cxn modelId="{1E136D13-DF59-4B4C-951D-2F4FCE0D34D8}" type="presParOf" srcId="{45C1EEF2-F34E-42A0-A822-C63A44A67F66}" destId="{465BF4D6-7A40-466E-B6CF-19B04C7E0B2E}" srcOrd="1" destOrd="0" presId="urn:microsoft.com/office/officeart/2005/8/layout/hierarchy1"/>
    <dgm:cxn modelId="{17488795-F99F-429B-BCC3-C1B5F0CDFF67}" type="presParOf" srcId="{F6A0748C-346E-4A2B-A514-31C7C6F5BBC7}" destId="{9DF43B6D-7205-4708-B39C-A3E05A1C9C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Eğitim-öğretim Programının uygulanabilir hale getirilmesi</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Eğitim öğretimin yürütülmesi</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Program önerisinin değerlendirilmesi</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Kalitesinin izlenmesi</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dgm:spPr/>
      <dgm:t>
        <a:bodyPr/>
        <a:lstStyle/>
        <a:p>
          <a:r>
            <a:rPr lang="tr-TR" dirty="0" smtClean="0"/>
            <a:t>Kalitenin sağlandığının kanıtlanması (Kalite Güvencesi) </a:t>
          </a:r>
          <a:endParaRPr lang="en-US"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BAD96ED-7575-420D-8C53-C5490634851A}">
      <dgm:prSet phldrT="[Text]" custT="1"/>
      <dgm:spPr/>
      <dgm:t>
        <a:bodyPr/>
        <a:lstStyle/>
        <a:p>
          <a:r>
            <a:rPr lang="tr-TR" sz="1400" dirty="0" smtClean="0"/>
            <a:t>Kalite yönetim sisteminin planlaması</a:t>
          </a:r>
          <a:endParaRPr lang="en-US" sz="1400" dirty="0"/>
        </a:p>
      </dgm:t>
    </dgm:pt>
    <dgm:pt modelId="{EDBFB51A-0160-45A5-A540-18CE714CF815}" type="parTrans" cxnId="{01FE7974-6B13-4353-A1B9-EEFBFC0F9D36}">
      <dgm:prSet/>
      <dgm:spPr/>
      <dgm:t>
        <a:bodyPr/>
        <a:lstStyle/>
        <a:p>
          <a:endParaRPr lang="en-US"/>
        </a:p>
      </dgm:t>
    </dgm:pt>
    <dgm:pt modelId="{5FE131C8-F34D-423F-AE64-BF65A6C4D9C2}" type="sibTrans" cxnId="{01FE7974-6B13-4353-A1B9-EEFBFC0F9D36}">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t>
        <a:bodyPr/>
        <a:lstStyle/>
        <a:p>
          <a:endParaRPr lang="en-US"/>
        </a:p>
      </dgm:t>
    </dgm:pt>
  </dgm:ptLst>
  <dgm:cxnLst>
    <dgm:cxn modelId="{4972A99D-8C11-427B-A7E6-89F53B1EFD72}" type="presOf" srcId="{A4AB1355-71FD-4A30-8045-7B2105ED0836}" destId="{92F1D55A-908E-47A9-A979-97CA3F17799D}" srcOrd="0" destOrd="0" presId="urn:microsoft.com/office/officeart/2005/8/layout/hList1"/>
    <dgm:cxn modelId="{3E78BD83-403A-42A9-A251-E0654E3FFA35}" srcId="{C38D5133-04FB-484E-9C2F-11FE3D75E8AB}" destId="{83F13A1A-7955-47DE-BA09-C407DE3C4615}" srcOrd="0" destOrd="0" parTransId="{22FB542E-A99A-4EFD-A0F0-D8FE2FF72D47}" sibTransId="{CF3F7A3B-7E7F-4B3B-A8E1-26CFCB9DFF43}"/>
    <dgm:cxn modelId="{0E15D2B4-E746-4A60-974A-6F977BB50B84}" srcId="{118A2751-5F97-4D67-8096-2B36AF81136F}" destId="{A4AB1355-71FD-4A30-8045-7B2105ED0836}" srcOrd="0" destOrd="0" parTransId="{183991B1-F095-4D4F-91DE-9474AA3292EC}" sibTransId="{632320D3-0A72-4EAF-946A-1FE135074A37}"/>
    <dgm:cxn modelId="{2CB95392-3FE8-4BEE-B442-9DEA75E5DCE4}" srcId="{78CC2C55-B216-435A-BB65-899A86335007}" destId="{DF472973-CDD0-4B1B-894E-88D6814AEA5A}" srcOrd="0" destOrd="0" parTransId="{295A224D-0CCB-4D36-BA4F-A3DEB3D56598}" sibTransId="{BAAABABB-5ABC-401A-8337-726A14BA1AC5}"/>
    <dgm:cxn modelId="{CA44C590-524B-4C6D-972F-8FD03246D101}" srcId="{32502A1B-5603-4778-8192-84CDEECB49D2}" destId="{78CC2C55-B216-435A-BB65-899A86335007}" srcOrd="4" destOrd="0" parTransId="{02336076-431A-4A38-B60B-0A62DC1D8961}" sibTransId="{FF89BCAD-6B74-4332-815D-A5C2D1DA111C}"/>
    <dgm:cxn modelId="{7ECFFA9B-01BD-44C6-9907-44D6AE37AE62}" srcId="{21B91B4A-F974-4B8B-B5CA-9E8C1D9848F5}" destId="{359D9B1C-187C-4412-B642-6C1D34251DA2}" srcOrd="0" destOrd="0" parTransId="{314AD88C-20D4-471E-98B9-EBC0287E75A4}" sibTransId="{F03C8CD2-A173-418A-9915-6870DB75BABF}"/>
    <dgm:cxn modelId="{E7E0BFF7-101C-453C-88F0-451E61AF3367}" srcId="{C6FAB30E-B497-49C7-8A80-757F0027FA32}" destId="{C76085C6-281F-4631-966B-2540E68C37D8}" srcOrd="0" destOrd="0" parTransId="{DD1193C8-1AA8-47D7-AB3A-CD19F0635922}" sibTransId="{05A1F2DF-CA1A-4535-9E5C-BDF261BC9917}"/>
    <dgm:cxn modelId="{36AFFED8-2827-49C8-8915-9F905FE367CC}" type="presOf" srcId="{32502A1B-5603-4778-8192-84CDEECB49D2}" destId="{4A59CDC8-6C52-4579-9A13-742555DEDB02}" srcOrd="0" destOrd="0" presId="urn:microsoft.com/office/officeart/2005/8/layout/hList1"/>
    <dgm:cxn modelId="{EA4E9AC1-A025-4E90-A535-45910BF5AF3B}" type="presOf" srcId="{C6FAB30E-B497-49C7-8A80-757F0027FA32}" destId="{DF89113A-73A9-4FB9-84E9-A3102A4DFD52}" srcOrd="0" destOrd="0" presId="urn:microsoft.com/office/officeart/2005/8/layout/hList1"/>
    <dgm:cxn modelId="{01FE7974-6B13-4353-A1B9-EEFBFC0F9D36}" srcId="{21B91B4A-F974-4B8B-B5CA-9E8C1D9848F5}" destId="{4BAD96ED-7575-420D-8C53-C5490634851A}" srcOrd="1" destOrd="0" parTransId="{EDBFB51A-0160-45A5-A540-18CE714CF815}" sibTransId="{5FE131C8-F34D-423F-AE64-BF65A6C4D9C2}"/>
    <dgm:cxn modelId="{72ACA6BF-5203-4A62-99BD-C6D84CFCCEA5}" type="presOf" srcId="{78CC2C55-B216-435A-BB65-899A86335007}" destId="{D65CAA00-D1D4-441B-A126-AEDE377422C2}" srcOrd="0" destOrd="0" presId="urn:microsoft.com/office/officeart/2005/8/layout/hList1"/>
    <dgm:cxn modelId="{0BC72084-9FD1-4BA2-BD90-4FF6FCD8CAB0}" type="presOf" srcId="{C76085C6-281F-4631-966B-2540E68C37D8}" destId="{646F145F-F1A7-44D8-BB63-F6CAEBF8BF3E}"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678094FC-FA38-4C7D-9D6B-A43E5413187D}" type="presOf" srcId="{83F13A1A-7955-47DE-BA09-C407DE3C4615}" destId="{CB93CD10-AB49-4273-86BB-B87C9A3A152F}" srcOrd="0" destOrd="0" presId="urn:microsoft.com/office/officeart/2005/8/layout/hList1"/>
    <dgm:cxn modelId="{580900F7-627E-40CB-9DFE-ED0F8CBAFE0D}" type="presOf" srcId="{21B91B4A-F974-4B8B-B5CA-9E8C1D9848F5}" destId="{3335CF31-EC10-45E3-8844-21FBB127EAE7}" srcOrd="0" destOrd="0" presId="urn:microsoft.com/office/officeart/2005/8/layout/hList1"/>
    <dgm:cxn modelId="{58887984-D4C6-42CC-A9C6-0029ADF3DD49}" type="presOf" srcId="{4BAD96ED-7575-420D-8C53-C5490634851A}" destId="{863C5C5A-6FED-48E5-ADC0-68CF07368C39}" srcOrd="0" destOrd="1" presId="urn:microsoft.com/office/officeart/2005/8/layout/hList1"/>
    <dgm:cxn modelId="{1DDEA0C8-3C9C-46BC-BE35-4962AA8F137D}" type="presOf" srcId="{DF472973-CDD0-4B1B-894E-88D6814AEA5A}" destId="{7B3CCDF1-2361-4909-B2D0-C8B89B8200FD}"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87A63C53-A066-4436-8668-1A5F829D61C0}" type="presOf" srcId="{118A2751-5F97-4D67-8096-2B36AF81136F}" destId="{A6897E93-E33B-478F-BB0E-51835618003A}" srcOrd="0" destOrd="0" presId="urn:microsoft.com/office/officeart/2005/8/layout/hList1"/>
    <dgm:cxn modelId="{92E0FEE7-BA86-454E-B07C-531A017A58D8}" type="presOf" srcId="{359D9B1C-187C-4412-B642-6C1D34251DA2}" destId="{863C5C5A-6FED-48E5-ADC0-68CF07368C39}"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6F4A42B-A0E2-42CE-AFD2-8852DDB69D9B}" type="presOf" srcId="{C38D5133-04FB-484E-9C2F-11FE3D75E8AB}" destId="{790C04BB-BE51-4C10-A22D-2B691A7087C7}"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27402E62-7CFC-42BC-A79F-BA74A812D1FB}" type="presParOf" srcId="{4A59CDC8-6C52-4579-9A13-742555DEDB02}" destId="{2ADD4D11-FE2C-424A-AC3B-D0A032322F62}" srcOrd="0" destOrd="0" presId="urn:microsoft.com/office/officeart/2005/8/layout/hList1"/>
    <dgm:cxn modelId="{5B9DD064-2030-4B98-ADA3-C5F4557C5E59}" type="presParOf" srcId="{2ADD4D11-FE2C-424A-AC3B-D0A032322F62}" destId="{A6897E93-E33B-478F-BB0E-51835618003A}" srcOrd="0" destOrd="0" presId="urn:microsoft.com/office/officeart/2005/8/layout/hList1"/>
    <dgm:cxn modelId="{3102529D-219D-409F-92E5-331F33D1021E}" type="presParOf" srcId="{2ADD4D11-FE2C-424A-AC3B-D0A032322F62}" destId="{92F1D55A-908E-47A9-A979-97CA3F17799D}" srcOrd="1" destOrd="0" presId="urn:microsoft.com/office/officeart/2005/8/layout/hList1"/>
    <dgm:cxn modelId="{581E538C-16F4-4DF9-8939-01087647CB96}" type="presParOf" srcId="{4A59CDC8-6C52-4579-9A13-742555DEDB02}" destId="{2071B553-05F7-470D-952A-A8F663120304}" srcOrd="1" destOrd="0" presId="urn:microsoft.com/office/officeart/2005/8/layout/hList1"/>
    <dgm:cxn modelId="{DF104A50-6A47-4F37-AE77-B95F7D54C847}" type="presParOf" srcId="{4A59CDC8-6C52-4579-9A13-742555DEDB02}" destId="{B67B05FB-9110-4D2D-AA93-1946284CE043}" srcOrd="2" destOrd="0" presId="urn:microsoft.com/office/officeart/2005/8/layout/hList1"/>
    <dgm:cxn modelId="{891DD1B6-099C-45B2-AC3C-AD97589FE596}" type="presParOf" srcId="{B67B05FB-9110-4D2D-AA93-1946284CE043}" destId="{3335CF31-EC10-45E3-8844-21FBB127EAE7}" srcOrd="0" destOrd="0" presId="urn:microsoft.com/office/officeart/2005/8/layout/hList1"/>
    <dgm:cxn modelId="{9A3C6216-32D6-4CD1-9F0B-AE650E0226E4}" type="presParOf" srcId="{B67B05FB-9110-4D2D-AA93-1946284CE043}" destId="{863C5C5A-6FED-48E5-ADC0-68CF07368C39}" srcOrd="1" destOrd="0" presId="urn:microsoft.com/office/officeart/2005/8/layout/hList1"/>
    <dgm:cxn modelId="{8125E845-1AD8-47CD-9A3B-1E5B16C491A9}" type="presParOf" srcId="{4A59CDC8-6C52-4579-9A13-742555DEDB02}" destId="{0D8CF739-32BC-404E-A436-9DFB7BD9341D}" srcOrd="3" destOrd="0" presId="urn:microsoft.com/office/officeart/2005/8/layout/hList1"/>
    <dgm:cxn modelId="{4B03A02B-B3A9-4186-B36B-227534B7CAC2}" type="presParOf" srcId="{4A59CDC8-6C52-4579-9A13-742555DEDB02}" destId="{DA5621F6-8C21-49D1-9D89-9529E4EFEE6E}" srcOrd="4" destOrd="0" presId="urn:microsoft.com/office/officeart/2005/8/layout/hList1"/>
    <dgm:cxn modelId="{2BF36638-1A64-43E0-B0A2-7CFCFB2B9D6B}" type="presParOf" srcId="{DA5621F6-8C21-49D1-9D89-9529E4EFEE6E}" destId="{DF89113A-73A9-4FB9-84E9-A3102A4DFD52}" srcOrd="0" destOrd="0" presId="urn:microsoft.com/office/officeart/2005/8/layout/hList1"/>
    <dgm:cxn modelId="{C6E0B090-953D-47DA-8AE9-D60A512A1900}" type="presParOf" srcId="{DA5621F6-8C21-49D1-9D89-9529E4EFEE6E}" destId="{646F145F-F1A7-44D8-BB63-F6CAEBF8BF3E}" srcOrd="1" destOrd="0" presId="urn:microsoft.com/office/officeart/2005/8/layout/hList1"/>
    <dgm:cxn modelId="{30F2E00D-3EBA-4D1F-833F-9F37A5B1A8F5}" type="presParOf" srcId="{4A59CDC8-6C52-4579-9A13-742555DEDB02}" destId="{516AA955-4CAA-47C4-BCCE-8AD7C5C6A0D6}" srcOrd="5" destOrd="0" presId="urn:microsoft.com/office/officeart/2005/8/layout/hList1"/>
    <dgm:cxn modelId="{05DDCC89-274D-4C8F-AEDC-C2F902BB920F}" type="presParOf" srcId="{4A59CDC8-6C52-4579-9A13-742555DEDB02}" destId="{1D4B7B80-72D4-423B-A94A-F3F592847C56}" srcOrd="6" destOrd="0" presId="urn:microsoft.com/office/officeart/2005/8/layout/hList1"/>
    <dgm:cxn modelId="{5AD892A1-829A-484F-8FEE-6E0F5B4CEC66}" type="presParOf" srcId="{1D4B7B80-72D4-423B-A94A-F3F592847C56}" destId="{790C04BB-BE51-4C10-A22D-2B691A7087C7}" srcOrd="0" destOrd="0" presId="urn:microsoft.com/office/officeart/2005/8/layout/hList1"/>
    <dgm:cxn modelId="{7DFCA684-DBDC-4BB0-9129-3997A0027CF1}" type="presParOf" srcId="{1D4B7B80-72D4-423B-A94A-F3F592847C56}" destId="{CB93CD10-AB49-4273-86BB-B87C9A3A152F}" srcOrd="1" destOrd="0" presId="urn:microsoft.com/office/officeart/2005/8/layout/hList1"/>
    <dgm:cxn modelId="{0A21D717-F5CF-4021-A61E-9B276CEE8366}" type="presParOf" srcId="{4A59CDC8-6C52-4579-9A13-742555DEDB02}" destId="{64C813E8-2D2F-4FEB-A35F-2EDE8F91AEE7}" srcOrd="7" destOrd="0" presId="urn:microsoft.com/office/officeart/2005/8/layout/hList1"/>
    <dgm:cxn modelId="{0BA7127F-2721-4B56-80EB-1DDA0B5A167C}" type="presParOf" srcId="{4A59CDC8-6C52-4579-9A13-742555DEDB02}" destId="{867F4077-5AF3-497F-AE62-53AA8AD9360C}" srcOrd="8" destOrd="0" presId="urn:microsoft.com/office/officeart/2005/8/layout/hList1"/>
    <dgm:cxn modelId="{E12AA69E-0098-4596-8F4B-15AA55D18586}" type="presParOf" srcId="{867F4077-5AF3-497F-AE62-53AA8AD9360C}" destId="{D65CAA00-D1D4-441B-A126-AEDE377422C2}" srcOrd="0" destOrd="0" presId="urn:microsoft.com/office/officeart/2005/8/layout/hList1"/>
    <dgm:cxn modelId="{55E00181-3B9A-4710-8EF4-F638B5BFB229}"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677C561F-E71E-4954-B4C2-6BDA912B1B63}" type="presOf" srcId="{78CC2C55-B216-435A-BB65-899A86335007}" destId="{D65CAA00-D1D4-441B-A126-AEDE377422C2}" srcOrd="0" destOrd="0" presId="urn:microsoft.com/office/officeart/2005/8/layout/hList1"/>
    <dgm:cxn modelId="{AA9C9532-3632-44F6-88A4-257A94DB42C9}" type="presOf" srcId="{32502A1B-5603-4778-8192-84CDEECB49D2}" destId="{4A59CDC8-6C52-4579-9A13-742555DEDB02}" srcOrd="0" destOrd="0" presId="urn:microsoft.com/office/officeart/2005/8/layout/hList1"/>
    <dgm:cxn modelId="{218786AE-BE1F-4012-93A1-D6AFAA8F89AF}" type="presOf" srcId="{21B91B4A-F974-4B8B-B5CA-9E8C1D9848F5}" destId="{3335CF31-EC10-45E3-8844-21FBB127EAE7}" srcOrd="0" destOrd="0" presId="urn:microsoft.com/office/officeart/2005/8/layout/hList1"/>
    <dgm:cxn modelId="{89E413E8-D0C7-4A05-A96B-35ADE638DF29}" type="presOf" srcId="{C6FAB30E-B497-49C7-8A80-757F0027FA32}" destId="{DF89113A-73A9-4FB9-84E9-A3102A4DFD5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0B86919A-648F-477D-A34C-840DEDA0E7E9}" type="presOf" srcId="{118A2751-5F97-4D67-8096-2B36AF81136F}" destId="{A6897E93-E33B-478F-BB0E-51835618003A}"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D3851F75-6A37-4D23-B614-B121C57098A6}" type="presOf" srcId="{C38D5133-04FB-484E-9C2F-11FE3D75E8AB}" destId="{790C04BB-BE51-4C10-A22D-2B691A7087C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955D8DF2-CA21-4D88-890F-C778AF5FD935}" type="presParOf" srcId="{4A59CDC8-6C52-4579-9A13-742555DEDB02}" destId="{2ADD4D11-FE2C-424A-AC3B-D0A032322F62}" srcOrd="0" destOrd="0" presId="urn:microsoft.com/office/officeart/2005/8/layout/hList1"/>
    <dgm:cxn modelId="{97071D65-3EEF-4D5E-A159-A91E0E5516D5}" type="presParOf" srcId="{2ADD4D11-FE2C-424A-AC3B-D0A032322F62}" destId="{A6897E93-E33B-478F-BB0E-51835618003A}" srcOrd="0" destOrd="0" presId="urn:microsoft.com/office/officeart/2005/8/layout/hList1"/>
    <dgm:cxn modelId="{82C396AD-F910-4C02-8CF2-0E1CB160BEB1}" type="presParOf" srcId="{2ADD4D11-FE2C-424A-AC3B-D0A032322F62}" destId="{92F1D55A-908E-47A9-A979-97CA3F17799D}" srcOrd="1" destOrd="0" presId="urn:microsoft.com/office/officeart/2005/8/layout/hList1"/>
    <dgm:cxn modelId="{18F9EFD6-9917-425F-8B3F-60992A805A61}" type="presParOf" srcId="{4A59CDC8-6C52-4579-9A13-742555DEDB02}" destId="{2071B553-05F7-470D-952A-A8F663120304}" srcOrd="1" destOrd="0" presId="urn:microsoft.com/office/officeart/2005/8/layout/hList1"/>
    <dgm:cxn modelId="{FF5A3E3F-7F98-4702-8CE8-E5FB8B3525C2}" type="presParOf" srcId="{4A59CDC8-6C52-4579-9A13-742555DEDB02}" destId="{B67B05FB-9110-4D2D-AA93-1946284CE043}" srcOrd="2" destOrd="0" presId="urn:microsoft.com/office/officeart/2005/8/layout/hList1"/>
    <dgm:cxn modelId="{D4784CC4-EDD7-4E20-8387-9E694DB915C6}" type="presParOf" srcId="{B67B05FB-9110-4D2D-AA93-1946284CE043}" destId="{3335CF31-EC10-45E3-8844-21FBB127EAE7}" srcOrd="0" destOrd="0" presId="urn:microsoft.com/office/officeart/2005/8/layout/hList1"/>
    <dgm:cxn modelId="{44B8B658-71C8-47ED-A673-A3D32AD440BC}" type="presParOf" srcId="{B67B05FB-9110-4D2D-AA93-1946284CE043}" destId="{863C5C5A-6FED-48E5-ADC0-68CF07368C39}" srcOrd="1" destOrd="0" presId="urn:microsoft.com/office/officeart/2005/8/layout/hList1"/>
    <dgm:cxn modelId="{2CE899C4-58CE-4856-99AC-EE7C35F79A29}" type="presParOf" srcId="{4A59CDC8-6C52-4579-9A13-742555DEDB02}" destId="{0D8CF739-32BC-404E-A436-9DFB7BD9341D}" srcOrd="3" destOrd="0" presId="urn:microsoft.com/office/officeart/2005/8/layout/hList1"/>
    <dgm:cxn modelId="{D6BB4C4B-1B04-45D3-8592-18750306BCA6}" type="presParOf" srcId="{4A59CDC8-6C52-4579-9A13-742555DEDB02}" destId="{DA5621F6-8C21-49D1-9D89-9529E4EFEE6E}" srcOrd="4" destOrd="0" presId="urn:microsoft.com/office/officeart/2005/8/layout/hList1"/>
    <dgm:cxn modelId="{8BC21B2E-E44A-4636-8848-5815BDB2B4FD}" type="presParOf" srcId="{DA5621F6-8C21-49D1-9D89-9529E4EFEE6E}" destId="{DF89113A-73A9-4FB9-84E9-A3102A4DFD52}" srcOrd="0" destOrd="0" presId="urn:microsoft.com/office/officeart/2005/8/layout/hList1"/>
    <dgm:cxn modelId="{54988C55-2881-46A7-92CD-40665610BB42}" type="presParOf" srcId="{DA5621F6-8C21-49D1-9D89-9529E4EFEE6E}" destId="{646F145F-F1A7-44D8-BB63-F6CAEBF8BF3E}" srcOrd="1" destOrd="0" presId="urn:microsoft.com/office/officeart/2005/8/layout/hList1"/>
    <dgm:cxn modelId="{0DA00811-9D8B-4F60-9888-B19E766F60A5}" type="presParOf" srcId="{4A59CDC8-6C52-4579-9A13-742555DEDB02}" destId="{516AA955-4CAA-47C4-BCCE-8AD7C5C6A0D6}" srcOrd="5" destOrd="0" presId="urn:microsoft.com/office/officeart/2005/8/layout/hList1"/>
    <dgm:cxn modelId="{21A531E2-A4AD-42C6-8FF1-6BE1F381AF03}" type="presParOf" srcId="{4A59CDC8-6C52-4579-9A13-742555DEDB02}" destId="{1D4B7B80-72D4-423B-A94A-F3F592847C56}" srcOrd="6" destOrd="0" presId="urn:microsoft.com/office/officeart/2005/8/layout/hList1"/>
    <dgm:cxn modelId="{B5AF0DF5-FA27-48A4-B37E-A35FDFF3F361}" type="presParOf" srcId="{1D4B7B80-72D4-423B-A94A-F3F592847C56}" destId="{790C04BB-BE51-4C10-A22D-2B691A7087C7}" srcOrd="0" destOrd="0" presId="urn:microsoft.com/office/officeart/2005/8/layout/hList1"/>
    <dgm:cxn modelId="{DD9886A1-AAAF-49B4-8087-38582FCA7738}" type="presParOf" srcId="{1D4B7B80-72D4-423B-A94A-F3F592847C56}" destId="{CB93CD10-AB49-4273-86BB-B87C9A3A152F}" srcOrd="1" destOrd="0" presId="urn:microsoft.com/office/officeart/2005/8/layout/hList1"/>
    <dgm:cxn modelId="{FCA5F9C0-0C52-4000-B85C-1F534D6A7A34}" type="presParOf" srcId="{4A59CDC8-6C52-4579-9A13-742555DEDB02}" destId="{64C813E8-2D2F-4FEB-A35F-2EDE8F91AEE7}" srcOrd="7" destOrd="0" presId="urn:microsoft.com/office/officeart/2005/8/layout/hList1"/>
    <dgm:cxn modelId="{D0AC4355-DC4F-4490-B414-8859DC027C72}" type="presParOf" srcId="{4A59CDC8-6C52-4579-9A13-742555DEDB02}" destId="{867F4077-5AF3-497F-AE62-53AA8AD9360C}" srcOrd="8" destOrd="0" presId="urn:microsoft.com/office/officeart/2005/8/layout/hList1"/>
    <dgm:cxn modelId="{588FAB46-12FE-44C0-986E-CF8CF661064B}" type="presParOf" srcId="{867F4077-5AF3-497F-AE62-53AA8AD9360C}" destId="{D65CAA00-D1D4-441B-A126-AEDE377422C2}" srcOrd="0" destOrd="0" presId="urn:microsoft.com/office/officeart/2005/8/layout/hList1"/>
    <dgm:cxn modelId="{37252758-79F7-4029-A571-51965FBB8CC3}"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Uluslararası programlar</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97873BFF-BF11-4E9F-93ED-FF063D2736B6}">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Kurulu kararları</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52850C2E-D2E1-4394-B1B1-FBAFBCE17CC3}">
      <dgm:prSet phldrT="[Text]"/>
      <dgm:spPr/>
      <dgm:t>
        <a:bodyPr/>
        <a:lstStyle/>
        <a:p>
          <a:pPr marL="169863" lvl="1" indent="-169863" defTabSz="711200">
            <a:lnSpc>
              <a:spcPct val="90000"/>
            </a:lnSpc>
            <a:spcBef>
              <a:spcPct val="0"/>
            </a:spcBef>
            <a:spcAft>
              <a:spcPct val="15000"/>
            </a:spcAft>
            <a:buNone/>
          </a:pPr>
          <a:r>
            <a:rPr lang="tr-TR" dirty="0" smtClean="0"/>
            <a:t>Ders öğrenme kazanımları</a:t>
          </a:r>
          <a:endParaRPr lang="en-US" dirty="0"/>
        </a:p>
      </dgm:t>
    </dgm:pt>
    <dgm:pt modelId="{E4B9010B-5873-4707-B0B5-62F6CB7AC2A9}" type="parTrans" cxnId="{9C02A71A-0F38-46DD-B452-D535BC4A6977}">
      <dgm:prSet/>
      <dgm:spPr/>
      <dgm:t>
        <a:bodyPr/>
        <a:lstStyle/>
        <a:p>
          <a:endParaRPr lang="en-US"/>
        </a:p>
      </dgm:t>
    </dgm:pt>
    <dgm:pt modelId="{58338467-62D3-495D-ABD4-CB05F14B6BCB}" type="sibTrans" cxnId="{9C02A71A-0F38-46DD-B452-D535BC4A6977}">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Ulusal programlarla karşılaştırma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CDE4E90E-054D-4619-B442-1033AE13F35F}">
      <dgm:prSet/>
      <dgm:spPr/>
      <dgm:t>
        <a:bodyPr/>
        <a:lstStyle/>
        <a:p>
          <a:pPr marL="169863" lvl="1" indent="-169863" defTabSz="711200">
            <a:lnSpc>
              <a:spcPct val="90000"/>
            </a:lnSpc>
            <a:spcBef>
              <a:spcPct val="0"/>
            </a:spcBef>
            <a:spcAft>
              <a:spcPct val="15000"/>
            </a:spcAft>
            <a:buNone/>
          </a:pPr>
          <a:r>
            <a:rPr lang="tr-TR" dirty="0" smtClean="0"/>
            <a:t>Uluslararası programlarla karşılaştırma sonuçları</a:t>
          </a:r>
          <a:endParaRPr lang="en-US" dirty="0"/>
        </a:p>
      </dgm:t>
    </dgm:pt>
    <dgm:pt modelId="{F3A7CE70-A0B1-4F42-8588-56167DC82FA4}" type="parTrans" cxnId="{74FEC9CC-1570-4009-9E34-3EEA9F8FE3AA}">
      <dgm:prSet/>
      <dgm:spPr/>
      <dgm:t>
        <a:bodyPr/>
        <a:lstStyle/>
        <a:p>
          <a:endParaRPr lang="en-US"/>
        </a:p>
      </dgm:t>
    </dgm:pt>
    <dgm:pt modelId="{47F9E6CC-A4EF-4413-A79E-B0B33FD1D76D}" type="sibTrans" cxnId="{74FEC9CC-1570-4009-9E34-3EEA9F8FE3AA}">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Program Kurulu kararı</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EC700C81-DAA2-45E6-B21D-F78D98E59A3B}">
      <dgm:prSet phldrT="[Text]"/>
      <dgm:spPr/>
      <dgm:t>
        <a:bodyPr/>
        <a:lstStyle/>
        <a:p>
          <a:pPr marL="169863" marR="0" lvl="0" indent="-169863" defTabSz="914400" eaLnBrk="1" fontAlgn="auto" latinLnBrk="0" hangingPunct="1">
            <a:lnSpc>
              <a:spcPct val="100000"/>
            </a:lnSpc>
            <a:spcBef>
              <a:spcPts val="0"/>
            </a:spcBef>
            <a:spcAft>
              <a:spcPts val="0"/>
            </a:spcAft>
            <a:buClrTx/>
            <a:buSzTx/>
            <a:buFontTx/>
            <a:buNone/>
            <a:tabLst/>
            <a:defRPr/>
          </a:pPr>
          <a:r>
            <a:rPr lang="tr-TR" dirty="0" smtClean="0"/>
            <a:t>AKTS</a:t>
          </a:r>
          <a:endParaRPr lang="en-US" dirty="0"/>
        </a:p>
      </dgm:t>
    </dgm:pt>
    <dgm:pt modelId="{A84C766A-A345-45CD-AC79-2B81958EF1ED}" type="parTrans" cxnId="{AB19E158-81D9-41BB-BB6F-84A12FF21BB8}">
      <dgm:prSet/>
      <dgm:spPr/>
      <dgm:t>
        <a:bodyPr/>
        <a:lstStyle/>
        <a:p>
          <a:endParaRPr lang="en-US"/>
        </a:p>
      </dgm:t>
    </dgm:pt>
    <dgm:pt modelId="{43849C1F-CBB0-4F22-8197-EDE39EF6BF78}" type="sibTrans" cxnId="{AB19E158-81D9-41BB-BB6F-84A12FF21BB8}">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10F5D36D-E9B6-4154-B3EE-FB70300EB019}">
      <dgm:prSet phldrT="[Text]"/>
      <dgm:spPr/>
      <dgm:t>
        <a:bodyPr/>
        <a:lstStyle/>
        <a:p>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89D9B9BA-E001-4A8E-A960-E499402A4559}">
      <dgm:prSet/>
      <dgm:spPr/>
      <dgm:t>
        <a:bodyPr/>
        <a:lstStyle/>
        <a:p>
          <a:pPr marL="169863" lvl="1" indent="-169863" defTabSz="711200">
            <a:lnSpc>
              <a:spcPct val="90000"/>
            </a:lnSpc>
            <a:spcBef>
              <a:spcPct val="0"/>
            </a:spcBef>
            <a:spcAft>
              <a:spcPct val="15000"/>
            </a:spcAft>
            <a:buNone/>
          </a:pPr>
          <a:r>
            <a:rPr lang="tr-TR" dirty="0" smtClean="0"/>
            <a:t>İhtiyaç analizleri sonuçları</a:t>
          </a:r>
          <a:endParaRPr lang="en-US" dirty="0"/>
        </a:p>
      </dgm:t>
    </dgm:pt>
    <dgm:pt modelId="{C197467C-4E01-42F4-A0FF-BA72C373759E}" type="parTrans" cxnId="{BE528AEE-846F-4566-82FC-0BD6EF3023E1}">
      <dgm:prSet/>
      <dgm:spPr/>
      <dgm:t>
        <a:bodyPr/>
        <a:lstStyle/>
        <a:p>
          <a:endParaRPr lang="en-US"/>
        </a:p>
      </dgm:t>
    </dgm:pt>
    <dgm:pt modelId="{02D9C2CC-3795-4B71-A1D8-663B2C853E56}" type="sibTrans" cxnId="{BE528AEE-846F-4566-82FC-0BD6EF3023E1}">
      <dgm:prSet/>
      <dgm:spPr/>
      <dgm:t>
        <a:bodyPr/>
        <a:lstStyle/>
        <a:p>
          <a:endParaRPr lang="en-US"/>
        </a:p>
      </dgm:t>
    </dgm:pt>
    <dgm:pt modelId="{F8583276-0D5A-476F-A935-BF2CBFEFD851}">
      <dgm:prSet phldrT="[Text]"/>
      <dgm:spPr/>
      <dgm:t>
        <a:bodyPr/>
        <a:lstStyle/>
        <a:p>
          <a:r>
            <a:rPr lang="tr-TR" dirty="0" smtClean="0"/>
            <a:t>Program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Mezun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222C4ECB-CB2D-4326-8520-A4569B90A6D0}">
      <dgm:prSet phldrT="[Text]"/>
      <dgm:spPr/>
      <dgm:t>
        <a:bodyPr/>
        <a:lstStyle/>
        <a:p>
          <a:r>
            <a:rPr lang="tr-TR" dirty="0" smtClean="0"/>
            <a:t>İlgili iş sektörü görüşleri</a:t>
          </a:r>
          <a:endParaRPr lang="en-US" dirty="0"/>
        </a:p>
      </dgm:t>
    </dgm:pt>
    <dgm:pt modelId="{71274083-F154-46BA-8335-401D6E207A2E}" type="parTrans" cxnId="{23207838-422B-4ADB-B574-D241B892B155}">
      <dgm:prSet/>
      <dgm:spPr/>
      <dgm:t>
        <a:bodyPr/>
        <a:lstStyle/>
        <a:p>
          <a:endParaRPr lang="en-US"/>
        </a:p>
      </dgm:t>
    </dgm:pt>
    <dgm:pt modelId="{52EAB021-CC56-443D-9070-8580DA9EA3C4}" type="sibTrans" cxnId="{23207838-422B-4ADB-B574-D241B892B155}">
      <dgm:prSet/>
      <dgm:spPr/>
      <dgm:t>
        <a:bodyPr/>
        <a:lstStyle/>
        <a:p>
          <a:endParaRPr lang="en-US"/>
        </a:p>
      </dgm:t>
    </dgm:pt>
    <dgm:pt modelId="{FFF161C4-A03D-469C-BECA-C34772556757}">
      <dgm:prSet phldrT="[Text]"/>
      <dgm:spPr/>
      <dgm:t>
        <a:bodyPr/>
        <a:lstStyle/>
        <a:p>
          <a:r>
            <a:rPr lang="tr-TR" dirty="0" smtClean="0"/>
            <a:t>TYYÇ</a:t>
          </a:r>
          <a:endParaRPr lang="en-US" dirty="0"/>
        </a:p>
      </dgm:t>
    </dgm:pt>
    <dgm:pt modelId="{2D7D4423-5C0A-4CB9-8E66-B57C0CB03BA7}" type="parTrans" cxnId="{A385D596-279D-4FF9-AC48-52E7AF962155}">
      <dgm:prSet/>
      <dgm:spPr/>
      <dgm:t>
        <a:bodyPr/>
        <a:lstStyle/>
        <a:p>
          <a:endParaRPr lang="en-US"/>
        </a:p>
      </dgm:t>
    </dgm:pt>
    <dgm:pt modelId="{589DBBE3-592E-41F8-AF3C-39B83852B2E4}" type="sibTrans" cxnId="{A385D596-279D-4FF9-AC48-52E7AF962155}">
      <dgm:prSet/>
      <dgm:spPr/>
      <dgm:t>
        <a:bodyPr/>
        <a:lstStyle/>
        <a:p>
          <a:endParaRPr lang="en-US"/>
        </a:p>
      </dgm:t>
    </dgm:pt>
    <dgm:pt modelId="{57D52AA6-BA16-4DB6-A271-F8765D001088}">
      <dgm:prSet phldrT="[Text]"/>
      <dgm:spPr/>
      <dgm:t>
        <a:bodyPr/>
        <a:lstStyle/>
        <a:p>
          <a:r>
            <a:rPr lang="en-US" dirty="0" err="1" smtClean="0"/>
            <a:t>Eğitim-Öğretim</a:t>
          </a:r>
          <a:r>
            <a:rPr lang="en-US" dirty="0" smtClean="0"/>
            <a:t> </a:t>
          </a:r>
          <a:r>
            <a:rPr lang="en-US" dirty="0" err="1" smtClean="0"/>
            <a:t>Kadros</a:t>
          </a:r>
          <a:r>
            <a:rPr lang="tr-TR" dirty="0" smtClean="0"/>
            <a:t>u</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20341DEC-AD35-40EC-A9DF-4ACCA096C0DE}">
      <dgm:prSet phldrT="[Text]"/>
      <dgm:spPr/>
      <dgm:t>
        <a:bodyPr/>
        <a:lstStyle/>
        <a:p>
          <a:r>
            <a:rPr lang="en-US" dirty="0" err="1" smtClean="0"/>
            <a:t>Öğrenme</a:t>
          </a:r>
          <a:r>
            <a:rPr lang="en-US" dirty="0" smtClean="0"/>
            <a:t> </a:t>
          </a:r>
          <a:r>
            <a:rPr lang="en-US" dirty="0" err="1" smtClean="0"/>
            <a:t>Kaynakları</a:t>
          </a:r>
          <a:endParaRPr lang="en-US" dirty="0"/>
        </a:p>
      </dgm:t>
    </dgm:pt>
    <dgm:pt modelId="{3FABB740-7A4C-4CA3-B0A5-56271645F694}" type="parTrans" cxnId="{D55F9F4F-55AF-4C81-95A5-070E9FDB311A}">
      <dgm:prSet/>
      <dgm:spPr/>
      <dgm:t>
        <a:bodyPr/>
        <a:lstStyle/>
        <a:p>
          <a:endParaRPr lang="en-US"/>
        </a:p>
      </dgm:t>
    </dgm:pt>
    <dgm:pt modelId="{1FAC746B-D209-4742-8026-10640778DDF4}" type="sibTrans" cxnId="{D55F9F4F-55AF-4C81-95A5-070E9FDB311A}">
      <dgm:prSet/>
      <dgm:spPr/>
      <dgm:t>
        <a:bodyPr/>
        <a:lstStyle/>
        <a:p>
          <a:endParaRPr lang="en-US"/>
        </a:p>
      </dgm:t>
    </dgm:pt>
    <dgm:pt modelId="{65546465-3EF8-4827-941B-18EAB8350321}">
      <dgm:prSet phldrT="[Text]"/>
      <dgm:spPr/>
      <dgm:t>
        <a:bodyPr/>
        <a:lstStyle/>
        <a:p>
          <a:r>
            <a:rPr lang="tr-TR" dirty="0" smtClean="0"/>
            <a:t>Mezunların istihdam olanakları</a:t>
          </a:r>
          <a:endParaRPr lang="en-US" dirty="0"/>
        </a:p>
      </dgm:t>
    </dgm:pt>
    <dgm:pt modelId="{AD888BE5-5BBE-49AD-A96D-E2587A7C5C31}" type="parTrans" cxnId="{6808822F-8FF3-48C7-886E-8FD31C7A2EBC}">
      <dgm:prSet/>
      <dgm:spPr/>
      <dgm:t>
        <a:bodyPr/>
        <a:lstStyle/>
        <a:p>
          <a:endParaRPr lang="en-US"/>
        </a:p>
      </dgm:t>
    </dgm:pt>
    <dgm:pt modelId="{AE0FFD0D-EB31-45C5-8580-BC5282867DCA}" type="sibTrans" cxnId="{6808822F-8FF3-48C7-886E-8FD31C7A2EBC}">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programlar</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6161FF62-7565-40AC-B76E-552001979018}">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yeterlikleri</a:t>
          </a:r>
          <a:endParaRPr lang="en-US" dirty="0"/>
        </a:p>
      </dgm:t>
    </dgm:pt>
    <dgm:pt modelId="{F77C9BE6-51B4-49D1-A190-577059079DD3}" type="parTrans" cxnId="{DC0981EC-D1FB-4B36-928C-FAF7E6C1AE49}">
      <dgm:prSet/>
      <dgm:spPr/>
      <dgm:t>
        <a:bodyPr/>
        <a:lstStyle/>
        <a:p>
          <a:endParaRPr lang="en-US"/>
        </a:p>
      </dgm:t>
    </dgm:pt>
    <dgm:pt modelId="{DFC7F0EE-806E-413A-B4DF-4DDA17976CBF}" type="sibTrans" cxnId="{DC0981EC-D1FB-4B36-928C-FAF7E6C1AE4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80249455-2847-49B1-817A-4CC408BB9E4C}" srcId="{C48BD5BD-A8D1-4C2F-A909-FF69C858B70C}" destId="{9C61B7F1-9A0E-4B66-ACA2-85A17E47FB4C}" srcOrd="9" destOrd="0" parTransId="{E06D6AD0-F591-402C-B14B-94F9AB606700}" sibTransId="{0E8EE8B1-5860-448B-81BE-6E13A630D68B}"/>
    <dgm:cxn modelId="{C3EE24E1-8E47-4ABE-8FDA-1B36C3A3BEF0}" type="presOf" srcId="{F8583276-0D5A-476F-A935-BF2CBFEFD851}" destId="{47F94B1E-8172-4A69-B3A4-FDBCD8F9B436}" srcOrd="0" destOrd="0" presId="urn:microsoft.com/office/officeart/2005/8/layout/hList1"/>
    <dgm:cxn modelId="{6808822F-8FF3-48C7-886E-8FD31C7A2EBC}" srcId="{C66FCD37-231A-4C57-867B-B0CD860D1D4E}" destId="{65546465-3EF8-4827-941B-18EAB8350321}" srcOrd="9" destOrd="0" parTransId="{AD888BE5-5BBE-49AD-A96D-E2587A7C5C31}" sibTransId="{AE0FFD0D-EB31-45C5-8580-BC5282867DCA}"/>
    <dgm:cxn modelId="{52C1A55D-68EC-402C-BB70-120964D78A00}" srcId="{A2B3F28E-191D-483A-BFCE-61AA68817BBE}" destId="{9A53CA42-33A6-4ECF-AEC0-25979D40A00A}" srcOrd="7" destOrd="0" parTransId="{5B0FACA6-8A28-4E91-A6AD-04D755F4A166}" sibTransId="{19729E4A-6F14-4265-87FC-91DDF98B199C}"/>
    <dgm:cxn modelId="{A622CEA2-5E17-4FD3-9AC8-66EE12F1B54A}" srcId="{C48BD5BD-A8D1-4C2F-A909-FF69C858B70C}" destId="{10F5D36D-E9B6-4154-B3EE-FB70300EB019}" srcOrd="1" destOrd="0" parTransId="{D7806804-99DD-4240-93D5-51C80E48C938}" sibTransId="{931F7BC7-AAD2-4CAA-ABBA-8E96BA409D9A}"/>
    <dgm:cxn modelId="{56C6E046-89FE-4B57-A9C6-89D0E53FC205}" srcId="{A2B3F28E-191D-483A-BFCE-61AA68817BBE}" destId="{9C797897-6C7A-4BEE-B918-D014BA0FEA05}" srcOrd="0" destOrd="0" parTransId="{60124E73-DF3E-4594-852B-556F0CF8DFCB}" sibTransId="{114A9D09-81FA-4B53-AD19-92E85CE71DF2}"/>
    <dgm:cxn modelId="{8CE60A60-EC1A-4F54-9259-42F4D15DB58A}" type="presOf" srcId="{89D9B9BA-E001-4A8E-A960-E499402A4559}" destId="{35767259-8857-417F-AA1B-F5BD90F6AD6D}" srcOrd="0" destOrd="2" presId="urn:microsoft.com/office/officeart/2005/8/layout/hList1"/>
    <dgm:cxn modelId="{1E004768-AE3F-4C8F-9946-08EAD6E5AAC0}" type="presOf" srcId="{EC700C81-DAA2-45E6-B21D-F78D98E59A3B}" destId="{35767259-8857-417F-AA1B-F5BD90F6AD6D}" srcOrd="0" destOrd="6" presId="urn:microsoft.com/office/officeart/2005/8/layout/hList1"/>
    <dgm:cxn modelId="{F8AE8104-E0D1-43F5-8483-A3B843B5EBB8}" type="presOf" srcId="{97873BFF-BF11-4E9F-93ED-FF063D2736B6}" destId="{35767259-8857-417F-AA1B-F5BD90F6AD6D}" srcOrd="0" destOrd="3" presId="urn:microsoft.com/office/officeart/2005/8/layout/hList1"/>
    <dgm:cxn modelId="{CA91D71F-9662-4566-A43D-746FEC940E30}" srcId="{A2B3F28E-191D-483A-BFCE-61AA68817BBE}" destId="{97873BFF-BF11-4E9F-93ED-FF063D2736B6}" srcOrd="3" destOrd="0" parTransId="{DA27E046-F4C6-4F89-AF84-21F49252D4EE}" sibTransId="{923024AA-A8FD-4702-8977-58347C95C79C}"/>
    <dgm:cxn modelId="{C788A74F-F42D-4F04-97A1-EFB762C85BC9}" srcId="{C66FCD37-231A-4C57-867B-B0CD860D1D4E}" destId="{FEA53C84-0C3A-45D6-8631-E694D7630B8F}" srcOrd="2" destOrd="0" parTransId="{8B7D68CA-DABF-44A1-8F52-0D4C2C54C4D5}" sibTransId="{7A26322C-74B6-4E1B-A7A5-56BE0C5A0D40}"/>
    <dgm:cxn modelId="{3B9C1A65-F432-475A-AABA-A5233C11C02A}" srcId="{C48BD5BD-A8D1-4C2F-A909-FF69C858B70C}" destId="{17EE6C12-B186-4855-A30F-5F067E6F7A6B}" srcOrd="8" destOrd="0" parTransId="{1F785076-D739-434A-A35C-4904C4211001}" sibTransId="{FDCE58B9-4474-4647-9A15-0418D4D3342A}"/>
    <dgm:cxn modelId="{ECD8ED7F-386E-4B18-9F1E-9F773A6C365C}" type="presOf" srcId="{FEA53C84-0C3A-45D6-8631-E694D7630B8F}" destId="{A9AFB589-4F47-4C1B-AC2C-B16DD0F91756}" srcOrd="0" destOrd="2" presId="urn:microsoft.com/office/officeart/2005/8/layout/hList1"/>
    <dgm:cxn modelId="{D4CC85B7-126C-450C-9682-D540AF1E5A08}" type="presOf" srcId="{22C370D5-3D0E-4A25-AF97-638C48CCD8FA}" destId="{47F94B1E-8172-4A69-B3A4-FDBCD8F9B436}" srcOrd="0" destOrd="6" presId="urn:microsoft.com/office/officeart/2005/8/layout/hList1"/>
    <dgm:cxn modelId="{25277A15-1B76-4EDB-A288-45B4A804577E}" type="presOf" srcId="{6161FF62-7565-40AC-B76E-552001979018}" destId="{35767259-8857-417F-AA1B-F5BD90F6AD6D}" srcOrd="0" destOrd="4"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38B31ADD-651F-4774-A3F7-849BF0931BB2}" type="presOf" srcId="{17EE6C12-B186-4855-A30F-5F067E6F7A6B}" destId="{47F94B1E-8172-4A69-B3A4-FDBCD8F9B436}" srcOrd="0" destOrd="8" presId="urn:microsoft.com/office/officeart/2005/8/layout/hList1"/>
    <dgm:cxn modelId="{7FB7AB03-094C-4F90-9EE2-185EE97A31B4}" srcId="{C66FCD37-231A-4C57-867B-B0CD860D1D4E}" destId="{331F6FAD-515A-4662-A62F-C40829A383C3}" srcOrd="3" destOrd="0" parTransId="{5F4A9689-12F9-45B9-B759-1BC99D015479}" sibTransId="{F7BEF58E-502B-4995-BABE-21276ECC618D}"/>
    <dgm:cxn modelId="{38BC840F-16D8-4EC1-B689-4F89B30090F7}" type="presOf" srcId="{C48BD5BD-A8D1-4C2F-A909-FF69C858B70C}" destId="{15BA5FA9-E392-41C2-BCC8-A3FBB611F904}" srcOrd="0" destOrd="0" presId="urn:microsoft.com/office/officeart/2005/8/layout/hList1"/>
    <dgm:cxn modelId="{BE528AEE-846F-4566-82FC-0BD6EF3023E1}" srcId="{A2B3F28E-191D-483A-BFCE-61AA68817BBE}" destId="{89D9B9BA-E001-4A8E-A960-E499402A4559}" srcOrd="2" destOrd="0" parTransId="{C197467C-4E01-42F4-A0FF-BA72C373759E}" sibTransId="{02D9C2CC-3795-4B71-A1D8-663B2C853E56}"/>
    <dgm:cxn modelId="{8CF0CFCD-96EF-4961-B9EF-9CEA04A6E8CB}" type="presOf" srcId="{9C797897-6C7A-4BEE-B918-D014BA0FEA05}" destId="{35767259-8857-417F-AA1B-F5BD90F6AD6D}" srcOrd="0" destOrd="0" presId="urn:microsoft.com/office/officeart/2005/8/layout/hList1"/>
    <dgm:cxn modelId="{31181EC0-DDF4-4219-897C-C990C34FF657}" type="presOf" srcId="{EC0B80E9-318B-4D59-9640-D5D66F5D1A75}" destId="{A9AFB589-4F47-4C1B-AC2C-B16DD0F91756}" srcOrd="0" destOrd="4" presId="urn:microsoft.com/office/officeart/2005/8/layout/hList1"/>
    <dgm:cxn modelId="{E330DA10-29E5-4F14-9D93-FFA07EC3789D}" type="presOf" srcId="{7824D982-527C-411B-8C40-E8A696B4AEC1}" destId="{47F94B1E-8172-4A69-B3A4-FDBCD8F9B436}" srcOrd="0" destOrd="2" presId="urn:microsoft.com/office/officeart/2005/8/layout/hList1"/>
    <dgm:cxn modelId="{35B56F08-50F8-4FF5-883D-839051FCD8FF}" type="presOf" srcId="{52850C2E-D2E1-4394-B1B1-FBAFBCE17CC3}" destId="{35767259-8857-417F-AA1B-F5BD90F6AD6D}" srcOrd="0" destOrd="5" presId="urn:microsoft.com/office/officeart/2005/8/layout/hList1"/>
    <dgm:cxn modelId="{A375648A-A6FD-47C0-BAAB-0493887FBD75}" type="presOf" srcId="{331F6FAD-515A-4662-A62F-C40829A383C3}" destId="{A9AFB589-4F47-4C1B-AC2C-B16DD0F91756}" srcOrd="0" destOrd="3" presId="urn:microsoft.com/office/officeart/2005/8/layout/hList1"/>
    <dgm:cxn modelId="{37246EE6-D648-48BC-B224-3B03C060C2E3}" srcId="{C48BD5BD-A8D1-4C2F-A909-FF69C858B70C}" destId="{64721193-63C6-434C-B413-65B812661274}" srcOrd="5" destOrd="0" parTransId="{0182AED4-5BE5-4658-BB5F-33AD104108A3}" sibTransId="{24199D82-E5D5-4753-ADEF-4121B1B745B7}"/>
    <dgm:cxn modelId="{25037706-3F3C-4229-BC9E-96B6B6A0216A}" type="presOf" srcId="{F6A8E3AE-C621-4EC0-A33B-64F834BD36BA}" destId="{47F94B1E-8172-4A69-B3A4-FDBCD8F9B436}" srcOrd="0" destOrd="4" presId="urn:microsoft.com/office/officeart/2005/8/layout/hList1"/>
    <dgm:cxn modelId="{AA3349E0-206B-4ABF-B3BF-B819179C932A}" type="presOf" srcId="{A2B3F28E-191D-483A-BFCE-61AA68817BBE}" destId="{47076811-2338-4705-9665-197897BA2D48}" srcOrd="0" destOrd="0" presId="urn:microsoft.com/office/officeart/2005/8/layout/hList1"/>
    <dgm:cxn modelId="{910C0F0B-163D-4630-8133-2B896B083147}" type="presOf" srcId="{64721193-63C6-434C-B413-65B812661274}" destId="{47F94B1E-8172-4A69-B3A4-FDBCD8F9B436}" srcOrd="0" destOrd="5"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C91C0A21-1233-433D-8A60-2DBB85FCA984}" type="presOf" srcId="{FFF161C4-A03D-469C-BECA-C34772556757}" destId="{A9AFB589-4F47-4C1B-AC2C-B16DD0F91756}" srcOrd="0" destOrd="6" presId="urn:microsoft.com/office/officeart/2005/8/layout/hList1"/>
    <dgm:cxn modelId="{51254075-717A-4850-A02D-C9848B348DCE}" type="presOf" srcId="{57D52AA6-BA16-4DB6-A271-F8765D001088}" destId="{A9AFB589-4F47-4C1B-AC2C-B16DD0F91756}" srcOrd="0" destOrd="7"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CD1E2D68-E711-4555-8FF0-9FA12C0A7A65}" type="presOf" srcId="{C66FCD37-231A-4C57-867B-B0CD860D1D4E}" destId="{7B8ECE76-F053-4347-8D51-BC786470DFE4}"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7C28932B-F079-41A1-9561-F9A02A000BB4}" type="presOf" srcId="{65546465-3EF8-4827-941B-18EAB8350321}" destId="{A9AFB589-4F47-4C1B-AC2C-B16DD0F91756}" srcOrd="0" destOrd="9" presId="urn:microsoft.com/office/officeart/2005/8/layout/hList1"/>
    <dgm:cxn modelId="{439B19C6-F014-4900-867F-ED7AF175CDA1}" type="presOf" srcId="{CDE4E90E-054D-4619-B442-1033AE13F35F}" destId="{35767259-8857-417F-AA1B-F5BD90F6AD6D}" srcOrd="0" destOrd="1" presId="urn:microsoft.com/office/officeart/2005/8/layout/hList1"/>
    <dgm:cxn modelId="{2695325E-7998-406C-B0B3-96CABBB3CEB1}" srcId="{C66FCD37-231A-4C57-867B-B0CD860D1D4E}" destId="{CD1FDA20-2D8B-453B-BDFE-B6B26D9A4500}" srcOrd="10" destOrd="0" parTransId="{BE4C91ED-5958-4429-B890-603F80F30327}" sibTransId="{2E81ECAF-DACF-4251-8D14-584D011A3524}"/>
    <dgm:cxn modelId="{E5970F0B-55B2-4259-B7FF-1E316DBF94B2}" type="presOf" srcId="{AD4D38B4-6111-4CFC-A660-91D58BF7D15F}" destId="{A9AFB589-4F47-4C1B-AC2C-B16DD0F91756}" srcOrd="0" destOrd="1" presId="urn:microsoft.com/office/officeart/2005/8/layout/hList1"/>
    <dgm:cxn modelId="{D76C2D6A-1532-49DD-B728-44AC36737BF0}" srcId="{C48BD5BD-A8D1-4C2F-A909-FF69C858B70C}" destId="{F6A8E3AE-C621-4EC0-A33B-64F834BD36BA}" srcOrd="4" destOrd="0" parTransId="{DD898D73-44B6-4720-8420-BACE7CF4EE4B}" sibTransId="{24A80974-2516-4412-B77D-C36EAE481BD4}"/>
    <dgm:cxn modelId="{23207838-422B-4ADB-B574-D241B892B155}" srcId="{C66FCD37-231A-4C57-867B-B0CD860D1D4E}" destId="{222C4ECB-CB2D-4326-8520-A4569B90A6D0}" srcOrd="5" destOrd="0" parTransId="{71274083-F154-46BA-8335-401D6E207A2E}" sibTransId="{52EAB021-CC56-443D-9070-8580DA9EA3C4}"/>
    <dgm:cxn modelId="{DD43C697-A58D-4420-80A0-344ADE343486}" type="presOf" srcId="{10F5D36D-E9B6-4154-B3EE-FB70300EB019}" destId="{47F94B1E-8172-4A69-B3A4-FDBCD8F9B436}" srcOrd="0" destOrd="1" presId="urn:microsoft.com/office/officeart/2005/8/layout/hList1"/>
    <dgm:cxn modelId="{2A69C712-7051-45A9-8FA0-ED284CD3D6CD}" type="presOf" srcId="{B38949B4-347F-4C90-8D4C-6962660FA765}" destId="{47F94B1E-8172-4A69-B3A4-FDBCD8F9B436}" srcOrd="0" destOrd="3" presId="urn:microsoft.com/office/officeart/2005/8/layout/hList1"/>
    <dgm:cxn modelId="{C862DD69-980A-4486-A2E6-6B3B6EB81CC9}" srcId="{C66FCD37-231A-4C57-867B-B0CD860D1D4E}" destId="{EC0B80E9-318B-4D59-9640-D5D66F5D1A75}" srcOrd="4" destOrd="0" parTransId="{D1EF32AF-48E7-4AD1-AA00-B42F6A097E7D}" sibTransId="{74832ACB-8772-4C20-8A38-C042A7324C33}"/>
    <dgm:cxn modelId="{AB19E158-81D9-41BB-BB6F-84A12FF21BB8}" srcId="{A2B3F28E-191D-483A-BFCE-61AA68817BBE}" destId="{EC700C81-DAA2-45E6-B21D-F78D98E59A3B}" srcOrd="6" destOrd="0" parTransId="{A84C766A-A345-45CD-AC79-2B81958EF1ED}" sibTransId="{43849C1F-CBB0-4F22-8197-EDE39EF6BF78}"/>
    <dgm:cxn modelId="{F99F9674-BBCF-49CD-AD09-676B2D3103B2}" type="presOf" srcId="{F3A2FFC7-F09C-4FB9-9C40-4BE9775CBF7F}" destId="{07431256-3DFC-4047-A18D-A0991635CCAA}" srcOrd="0" destOrd="0"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62D3741-C0E5-4452-844F-492A60C89147}" type="presOf" srcId="{9C61B7F1-9A0E-4B66-ACA2-85A17E47FB4C}" destId="{47F94B1E-8172-4A69-B3A4-FDBCD8F9B436}" srcOrd="0" destOrd="9" presId="urn:microsoft.com/office/officeart/2005/8/layout/hList1"/>
    <dgm:cxn modelId="{A1B713DB-31FB-4B23-8738-55DF6EDFCA0B}" type="presOf" srcId="{6F99C07D-18DF-4A0F-AD9F-5DD9026CCE83}" destId="{A9AFB589-4F47-4C1B-AC2C-B16DD0F91756}" srcOrd="0" destOrd="0" presId="urn:microsoft.com/office/officeart/2005/8/layout/hList1"/>
    <dgm:cxn modelId="{8B208ABD-73F8-4322-9220-66BC764465D4}" type="presOf" srcId="{1F2D4890-1B56-4771-AFBE-3BBD25430249}" destId="{A9AFB589-4F47-4C1B-AC2C-B16DD0F91756}" srcOrd="0" destOrd="11" presId="urn:microsoft.com/office/officeart/2005/8/layout/hList1"/>
    <dgm:cxn modelId="{E87AFDB3-E5BF-4D55-A4A3-A78B766BDE8B}" type="presOf" srcId="{20341DEC-AD35-40EC-A9DF-4ACCA096C0DE}" destId="{A9AFB589-4F47-4C1B-AC2C-B16DD0F91756}" srcOrd="0" destOrd="8" presId="urn:microsoft.com/office/officeart/2005/8/layout/hList1"/>
    <dgm:cxn modelId="{A385D596-279D-4FF9-AC48-52E7AF962155}" srcId="{C66FCD37-231A-4C57-867B-B0CD860D1D4E}" destId="{FFF161C4-A03D-469C-BECA-C34772556757}" srcOrd="6" destOrd="0" parTransId="{2D7D4423-5C0A-4CB9-8E66-B57C0CB03BA7}" sibTransId="{589DBBE3-592E-41F8-AF3C-39B83852B2E4}"/>
    <dgm:cxn modelId="{DC0981EC-D1FB-4B36-928C-FAF7E6C1AE49}" srcId="{A2B3F28E-191D-483A-BFCE-61AA68817BBE}" destId="{6161FF62-7565-40AC-B76E-552001979018}" srcOrd="4" destOrd="0" parTransId="{F77C9BE6-51B4-49D1-A190-577059079DD3}" sibTransId="{DFC7F0EE-806E-413A-B4DF-4DDA17976CBF}"/>
    <dgm:cxn modelId="{22FDB40C-6D3D-4BA5-8571-436DB6902314}" srcId="{C66FCD37-231A-4C57-867B-B0CD860D1D4E}" destId="{AD4D38B4-6111-4CFC-A660-91D58BF7D15F}" srcOrd="1" destOrd="0" parTransId="{B7B815A5-DFC4-4E98-B751-1539202094DF}" sibTransId="{B24C52CE-A411-4A72-A25F-C7A6B8045E03}"/>
    <dgm:cxn modelId="{F7FB4004-7197-4D6D-A06C-6D342CD29388}" type="presOf" srcId="{222C4ECB-CB2D-4326-8520-A4569B90A6D0}" destId="{A9AFB589-4F47-4C1B-AC2C-B16DD0F91756}" srcOrd="0" destOrd="5" presId="urn:microsoft.com/office/officeart/2005/8/layout/hList1"/>
    <dgm:cxn modelId="{40A60412-DCA6-4490-B3F6-95B8667F93B8}" srcId="{C48BD5BD-A8D1-4C2F-A909-FF69C858B70C}" destId="{B38949B4-347F-4C90-8D4C-6962660FA765}" srcOrd="3" destOrd="0" parTransId="{6B6B5E87-DBC4-49D3-B756-0F54AAE5DA92}" sibTransId="{4763ACA9-3A16-49CF-A4A1-2668FC3301D6}"/>
    <dgm:cxn modelId="{3CF3A581-237F-4B7A-8C66-F3A456ADC4E7}" srcId="{C48BD5BD-A8D1-4C2F-A909-FF69C858B70C}" destId="{7824D982-527C-411B-8C40-E8A696B4AEC1}" srcOrd="2" destOrd="0" parTransId="{A8CE9915-28A0-4744-AFCD-3D847734AFAB}" sibTransId="{8975125A-2952-4F8F-92F2-87EB8BB6374F}"/>
    <dgm:cxn modelId="{40E9BA15-634A-492C-92A5-776E807D5BFB}" srcId="{C66FCD37-231A-4C57-867B-B0CD860D1D4E}" destId="{57D52AA6-BA16-4DB6-A271-F8765D001088}" srcOrd="7" destOrd="0" parTransId="{19E0FD9E-18FC-477E-8271-AB7061CBDF01}" sibTransId="{94ECB2F8-55FB-41FD-A7D8-20975B372BC7}"/>
    <dgm:cxn modelId="{4F030C0D-1D60-4C0D-904C-B017F5F77C73}" type="presOf" srcId="{9A53CA42-33A6-4ECF-AEC0-25979D40A00A}" destId="{35767259-8857-417F-AA1B-F5BD90F6AD6D}" srcOrd="0" destOrd="7" presId="urn:microsoft.com/office/officeart/2005/8/layout/hList1"/>
    <dgm:cxn modelId="{EE16BBC5-6FB1-444A-A69A-6FF35991491E}" srcId="{C48BD5BD-A8D1-4C2F-A909-FF69C858B70C}" destId="{A7C6EC2C-617A-4002-9615-7824E3FB8A44}" srcOrd="10" destOrd="0" parTransId="{1B5D76BC-B335-4782-95B4-4FB351AF7A10}" sibTransId="{2A4EF370-424F-439F-A8EE-55A2B7C5041D}"/>
    <dgm:cxn modelId="{0E621083-CFA5-4E36-A863-631076B3D66D}" srcId="{C66FCD37-231A-4C57-867B-B0CD860D1D4E}" destId="{1F2D4890-1B56-4771-AFBE-3BBD25430249}" srcOrd="11" destOrd="0" parTransId="{1005F683-D661-41D0-B705-87940C2147C8}" sibTransId="{645E97E0-99B3-4E89-8420-C926CEF53869}"/>
    <dgm:cxn modelId="{9F2D2F81-245E-474F-94AD-20784D40594C}" type="presOf" srcId="{A7C6EC2C-617A-4002-9615-7824E3FB8A44}" destId="{47F94B1E-8172-4A69-B3A4-FDBCD8F9B436}" srcOrd="0" destOrd="10" presId="urn:microsoft.com/office/officeart/2005/8/layout/hList1"/>
    <dgm:cxn modelId="{D55F9F4F-55AF-4C81-95A5-070E9FDB311A}" srcId="{C66FCD37-231A-4C57-867B-B0CD860D1D4E}" destId="{20341DEC-AD35-40EC-A9DF-4ACCA096C0DE}" srcOrd="8" destOrd="0" parTransId="{3FABB740-7A4C-4CA3-B0A5-56271645F694}" sibTransId="{1FAC746B-D209-4742-8026-10640778DDF4}"/>
    <dgm:cxn modelId="{9C02A71A-0F38-46DD-B452-D535BC4A6977}" srcId="{A2B3F28E-191D-483A-BFCE-61AA68817BBE}" destId="{52850C2E-D2E1-4394-B1B1-FBAFBCE17CC3}" srcOrd="5" destOrd="0" parTransId="{E4B9010B-5873-4707-B0B5-62F6CB7AC2A9}" sibTransId="{58338467-62D3-495D-ABD4-CB05F14B6BCB}"/>
    <dgm:cxn modelId="{E4838736-5F9B-4FD4-9A3B-AD7F6D640528}" srcId="{C48BD5BD-A8D1-4C2F-A909-FF69C858B70C}" destId="{22C370D5-3D0E-4A25-AF97-638C48CCD8FA}" srcOrd="6" destOrd="0" parTransId="{83FDC7E9-FB51-4805-85AE-F3D4A1FEAE2B}" sibTransId="{6993ABC3-3BBC-49B0-9C15-800ADAF14485}"/>
    <dgm:cxn modelId="{14FD0DB0-C64D-463B-8D92-D999FC266DB1}" type="presOf" srcId="{C1E7762B-1D52-48B5-BC1F-B9E3A816EB28}" destId="{47F94B1E-8172-4A69-B3A4-FDBCD8F9B436}" srcOrd="0" destOrd="7" presId="urn:microsoft.com/office/officeart/2005/8/layout/hList1"/>
    <dgm:cxn modelId="{74FEC9CC-1570-4009-9E34-3EEA9F8FE3AA}" srcId="{A2B3F28E-191D-483A-BFCE-61AA68817BBE}" destId="{CDE4E90E-054D-4619-B442-1033AE13F35F}" srcOrd="1" destOrd="0" parTransId="{F3A7CE70-A0B1-4F42-8588-56167DC82FA4}" sibTransId="{47F9E6CC-A4EF-4413-A79E-B0B33FD1D76D}"/>
    <dgm:cxn modelId="{0FE38370-5868-4BB0-81E0-5364E103034C}" type="presOf" srcId="{CD1FDA20-2D8B-453B-BDFE-B6B26D9A4500}" destId="{A9AFB589-4F47-4C1B-AC2C-B16DD0F91756}" srcOrd="0" destOrd="10" presId="urn:microsoft.com/office/officeart/2005/8/layout/hList1"/>
    <dgm:cxn modelId="{14889800-B4FF-4433-A806-5C3EFDBFF5B8}" srcId="{C48BD5BD-A8D1-4C2F-A909-FF69C858B70C}" destId="{C1E7762B-1D52-48B5-BC1F-B9E3A816EB28}" srcOrd="7" destOrd="0" parTransId="{942F9963-DEE2-4C27-92FF-D2616F97C37C}" sibTransId="{DA8A35D2-31F6-4E18-A5C9-E0CD959A100D}"/>
    <dgm:cxn modelId="{58932B8E-28A4-4EB6-B0A2-5B4DD667380E}" type="presParOf" srcId="{07431256-3DFC-4047-A18D-A0991635CCAA}" destId="{AF07725F-7D53-485B-8D39-03F8CFFD39B6}" srcOrd="0" destOrd="0" presId="urn:microsoft.com/office/officeart/2005/8/layout/hList1"/>
    <dgm:cxn modelId="{B98F98EF-9296-4D14-9A3D-0C461AF07179}" type="presParOf" srcId="{AF07725F-7D53-485B-8D39-03F8CFFD39B6}" destId="{15BA5FA9-E392-41C2-BCC8-A3FBB611F904}" srcOrd="0" destOrd="0" presId="urn:microsoft.com/office/officeart/2005/8/layout/hList1"/>
    <dgm:cxn modelId="{F36701FC-DF68-4E6A-A081-02D75576398C}" type="presParOf" srcId="{AF07725F-7D53-485B-8D39-03F8CFFD39B6}" destId="{47F94B1E-8172-4A69-B3A4-FDBCD8F9B436}" srcOrd="1" destOrd="0" presId="urn:microsoft.com/office/officeart/2005/8/layout/hList1"/>
    <dgm:cxn modelId="{28C9D1AF-F992-4F22-984F-8475557799D2}" type="presParOf" srcId="{07431256-3DFC-4047-A18D-A0991635CCAA}" destId="{EBF66996-0954-481C-9ADE-9B0ECB60C3D5}" srcOrd="1" destOrd="0" presId="urn:microsoft.com/office/officeart/2005/8/layout/hList1"/>
    <dgm:cxn modelId="{F8677A59-4765-4A0D-9957-DE547E04B76F}" type="presParOf" srcId="{07431256-3DFC-4047-A18D-A0991635CCAA}" destId="{0137255D-967D-493A-A4CB-974D79AEEFFE}" srcOrd="2" destOrd="0" presId="urn:microsoft.com/office/officeart/2005/8/layout/hList1"/>
    <dgm:cxn modelId="{55D450CC-A964-4755-8B08-1A63DA185463}" type="presParOf" srcId="{0137255D-967D-493A-A4CB-974D79AEEFFE}" destId="{7B8ECE76-F053-4347-8D51-BC786470DFE4}" srcOrd="0" destOrd="0" presId="urn:microsoft.com/office/officeart/2005/8/layout/hList1"/>
    <dgm:cxn modelId="{A8E99513-BA50-4676-BCFC-E158AE021376}" type="presParOf" srcId="{0137255D-967D-493A-A4CB-974D79AEEFFE}" destId="{A9AFB589-4F47-4C1B-AC2C-B16DD0F91756}" srcOrd="1" destOrd="0" presId="urn:microsoft.com/office/officeart/2005/8/layout/hList1"/>
    <dgm:cxn modelId="{1D9633FC-AB22-44F4-AA47-79BA1132243D}" type="presParOf" srcId="{07431256-3DFC-4047-A18D-A0991635CCAA}" destId="{569790A0-031C-4726-B61C-A46DF5342233}" srcOrd="3" destOrd="0" presId="urn:microsoft.com/office/officeart/2005/8/layout/hList1"/>
    <dgm:cxn modelId="{1EF04141-5A55-4CD0-92B0-43BB628E3C7E}" type="presParOf" srcId="{07431256-3DFC-4047-A18D-A0991635CCAA}" destId="{A9BA4151-B9C0-4A86-8536-2AB310B65BEB}" srcOrd="4" destOrd="0" presId="urn:microsoft.com/office/officeart/2005/8/layout/hList1"/>
    <dgm:cxn modelId="{E4023653-D428-4970-9516-B7BB4108A189}" type="presParOf" srcId="{A9BA4151-B9C0-4A86-8536-2AB310B65BEB}" destId="{47076811-2338-4705-9665-197897BA2D48}" srcOrd="0" destOrd="0" presId="urn:microsoft.com/office/officeart/2005/8/layout/hList1"/>
    <dgm:cxn modelId="{0592013B-7B2B-4D33-88EF-1D5641351E76}"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Program Kurulu kararı</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10F5D36D-E9B6-4154-B3EE-FB70300EB019}">
      <dgm:prSet phldrT="[Text]"/>
      <dgm:spPr/>
      <dgm:t>
        <a:bodyPr/>
        <a:lstStyle/>
        <a:p>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F8583276-0D5A-476F-A935-BF2CBFEFD851}">
      <dgm:prSet phldrT="[Text]"/>
      <dgm:spPr/>
      <dgm:t>
        <a:bodyPr/>
        <a:lstStyle/>
        <a:p>
          <a:r>
            <a:rPr lang="tr-TR" dirty="0" smtClean="0"/>
            <a:t>Program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dgm:presLayoutVars>
          <dgm:bulletEnabled val="1"/>
        </dgm:presLayoutVars>
      </dgm:prSet>
      <dgm:spPr/>
      <dgm:t>
        <a:bodyPr/>
        <a:lstStyle/>
        <a:p>
          <a:endParaRPr lang="en-US"/>
        </a:p>
      </dgm:t>
    </dgm:pt>
  </dgm:ptLst>
  <dgm:cxnLst>
    <dgm:cxn modelId="{982217DF-641B-445C-B54F-5767DF14C263}" type="presOf" srcId="{64721193-63C6-434C-B413-65B812661274}" destId="{47F94B1E-8172-4A69-B3A4-FDBCD8F9B436}" srcOrd="0" destOrd="5"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73B0E096-F010-41C2-A15F-C6424373E7BF}" type="presOf" srcId="{C48BD5BD-A8D1-4C2F-A909-FF69C858B70C}" destId="{15BA5FA9-E392-41C2-BCC8-A3FBB611F904}" srcOrd="0" destOrd="0" presId="urn:microsoft.com/office/officeart/2005/8/layout/hList1"/>
    <dgm:cxn modelId="{A6FC8141-521A-4440-B65F-8B77025A7380}" type="presOf" srcId="{7824D982-527C-411B-8C40-E8A696B4AEC1}" destId="{47F94B1E-8172-4A69-B3A4-FDBCD8F9B436}" srcOrd="0" destOrd="2" presId="urn:microsoft.com/office/officeart/2005/8/layout/hList1"/>
    <dgm:cxn modelId="{52A6417D-857F-4214-B575-59B6D1DF58CF}" type="presOf" srcId="{C1E7762B-1D52-48B5-BC1F-B9E3A816EB28}" destId="{47F94B1E-8172-4A69-B3A4-FDBCD8F9B436}" srcOrd="0" destOrd="7" presId="urn:microsoft.com/office/officeart/2005/8/layout/hList1"/>
    <dgm:cxn modelId="{FF3693E6-010A-46CA-83FC-B34D3E02F858}" type="presOf" srcId="{A7C6EC2C-617A-4002-9615-7824E3FB8A44}" destId="{47F94B1E-8172-4A69-B3A4-FDBCD8F9B436}" srcOrd="0" destOrd="10" presId="urn:microsoft.com/office/officeart/2005/8/layout/hList1"/>
    <dgm:cxn modelId="{59C8D6D8-4D88-4005-AFDF-AF223532D1E6}" type="presOf" srcId="{17EE6C12-B186-4855-A30F-5F067E6F7A6B}" destId="{47F94B1E-8172-4A69-B3A4-FDBCD8F9B436}" srcOrd="0" destOrd="8" presId="urn:microsoft.com/office/officeart/2005/8/layout/hList1"/>
    <dgm:cxn modelId="{C4346642-1668-4BD1-A5DC-291BFD1EBF35}" type="presOf" srcId="{9C61B7F1-9A0E-4B66-ACA2-85A17E47FB4C}" destId="{47F94B1E-8172-4A69-B3A4-FDBCD8F9B436}" srcOrd="0" destOrd="9" presId="urn:microsoft.com/office/officeart/2005/8/layout/hList1"/>
    <dgm:cxn modelId="{3098343C-46EC-4F23-8890-332BDE4A1327}" type="presOf" srcId="{10F5D36D-E9B6-4154-B3EE-FB70300EB019}" destId="{47F94B1E-8172-4A69-B3A4-FDBCD8F9B436}" srcOrd="0" destOrd="1" presId="urn:microsoft.com/office/officeart/2005/8/layout/hList1"/>
    <dgm:cxn modelId="{41A67FA6-E869-4AF8-8FC4-EF69A045822C}" type="presOf" srcId="{B38949B4-347F-4C90-8D4C-6962660FA765}" destId="{47F94B1E-8172-4A69-B3A4-FDBCD8F9B436}" srcOrd="0" destOrd="3" presId="urn:microsoft.com/office/officeart/2005/8/layout/hList1"/>
    <dgm:cxn modelId="{37246EE6-D648-48BC-B224-3B03C060C2E3}" srcId="{C48BD5BD-A8D1-4C2F-A909-FF69C858B70C}" destId="{64721193-63C6-434C-B413-65B812661274}" srcOrd="5" destOrd="0" parTransId="{0182AED4-5BE5-4658-BB5F-33AD104108A3}" sibTransId="{24199D82-E5D5-4753-ADEF-4121B1B745B7}"/>
    <dgm:cxn modelId="{DC2F52A2-C49E-494C-91EE-1ECE16940786}" type="presOf" srcId="{F3A2FFC7-F09C-4FB9-9C40-4BE9775CBF7F}" destId="{07431256-3DFC-4047-A18D-A0991635CCAA}" srcOrd="0" destOrd="0" presId="urn:microsoft.com/office/officeart/2005/8/layout/hList1"/>
    <dgm:cxn modelId="{D76C2D6A-1532-49DD-B728-44AC36737BF0}" srcId="{C48BD5BD-A8D1-4C2F-A909-FF69C858B70C}" destId="{F6A8E3AE-C621-4EC0-A33B-64F834BD36BA}" srcOrd="4" destOrd="0" parTransId="{DD898D73-44B6-4720-8420-BACE7CF4EE4B}" sibTransId="{24A80974-2516-4412-B77D-C36EAE481BD4}"/>
    <dgm:cxn modelId="{A622CEA2-5E17-4FD3-9AC8-66EE12F1B54A}" srcId="{C48BD5BD-A8D1-4C2F-A909-FF69C858B70C}" destId="{10F5D36D-E9B6-4154-B3EE-FB70300EB019}" srcOrd="1" destOrd="0" parTransId="{D7806804-99DD-4240-93D5-51C80E48C938}" sibTransId="{931F7BC7-AAD2-4CAA-ABBA-8E96BA409D9A}"/>
    <dgm:cxn modelId="{5F509143-FC0B-4842-A537-A713B7E01BE3}" srcId="{F3A2FFC7-F09C-4FB9-9C40-4BE9775CBF7F}" destId="{C48BD5BD-A8D1-4C2F-A909-FF69C858B70C}" srcOrd="0" destOrd="0" parTransId="{5A8A1A64-26D7-4B8D-B802-76C8D871929B}" sibTransId="{3C8372E1-98C3-4608-AAE1-73CCE257EF84}"/>
    <dgm:cxn modelId="{6CEFEE99-484B-4A35-97D8-0BD7766BB273}" type="presOf" srcId="{F6A8E3AE-C621-4EC0-A33B-64F834BD36BA}" destId="{47F94B1E-8172-4A69-B3A4-FDBCD8F9B436}" srcOrd="0" destOrd="4" presId="urn:microsoft.com/office/officeart/2005/8/layout/hList1"/>
    <dgm:cxn modelId="{80249455-2847-49B1-817A-4CC408BB9E4C}" srcId="{C48BD5BD-A8D1-4C2F-A909-FF69C858B70C}" destId="{9C61B7F1-9A0E-4B66-ACA2-85A17E47FB4C}" srcOrd="9" destOrd="0" parTransId="{E06D6AD0-F591-402C-B14B-94F9AB606700}" sibTransId="{0E8EE8B1-5860-448B-81BE-6E13A630D68B}"/>
    <dgm:cxn modelId="{EE16BBC5-6FB1-444A-A69A-6FF35991491E}" srcId="{C48BD5BD-A8D1-4C2F-A909-FF69C858B70C}" destId="{A7C6EC2C-617A-4002-9615-7824E3FB8A44}" srcOrd="10" destOrd="0" parTransId="{1B5D76BC-B335-4782-95B4-4FB351AF7A10}" sibTransId="{2A4EF370-424F-439F-A8EE-55A2B7C5041D}"/>
    <dgm:cxn modelId="{3B9C1A65-F432-475A-AABA-A5233C11C02A}" srcId="{C48BD5BD-A8D1-4C2F-A909-FF69C858B70C}" destId="{17EE6C12-B186-4855-A30F-5F067E6F7A6B}" srcOrd="8" destOrd="0" parTransId="{1F785076-D739-434A-A35C-4904C4211001}" sibTransId="{FDCE58B9-4474-4647-9A15-0418D4D3342A}"/>
    <dgm:cxn modelId="{E4838736-5F9B-4FD4-9A3B-AD7F6D640528}" srcId="{C48BD5BD-A8D1-4C2F-A909-FF69C858B70C}" destId="{22C370D5-3D0E-4A25-AF97-638C48CCD8FA}" srcOrd="6" destOrd="0" parTransId="{83FDC7E9-FB51-4805-85AE-F3D4A1FEAE2B}" sibTransId="{6993ABC3-3BBC-49B0-9C15-800ADAF14485}"/>
    <dgm:cxn modelId="{40A60412-DCA6-4490-B3F6-95B8667F93B8}" srcId="{C48BD5BD-A8D1-4C2F-A909-FF69C858B70C}" destId="{B38949B4-347F-4C90-8D4C-6962660FA765}" srcOrd="3" destOrd="0" parTransId="{6B6B5E87-DBC4-49D3-B756-0F54AAE5DA92}" sibTransId="{4763ACA9-3A16-49CF-A4A1-2668FC3301D6}"/>
    <dgm:cxn modelId="{3CF3A581-237F-4B7A-8C66-F3A456ADC4E7}" srcId="{C48BD5BD-A8D1-4C2F-A909-FF69C858B70C}" destId="{7824D982-527C-411B-8C40-E8A696B4AEC1}" srcOrd="2" destOrd="0" parTransId="{A8CE9915-28A0-4744-AFCD-3D847734AFAB}" sibTransId="{8975125A-2952-4F8F-92F2-87EB8BB6374F}"/>
    <dgm:cxn modelId="{14889800-B4FF-4433-A806-5C3EFDBFF5B8}" srcId="{C48BD5BD-A8D1-4C2F-A909-FF69C858B70C}" destId="{C1E7762B-1D52-48B5-BC1F-B9E3A816EB28}" srcOrd="7" destOrd="0" parTransId="{942F9963-DEE2-4C27-92FF-D2616F97C37C}" sibTransId="{DA8A35D2-31F6-4E18-A5C9-E0CD959A100D}"/>
    <dgm:cxn modelId="{B0C8CAE8-D83E-4FAC-8902-6D3E2713D20B}" type="presOf" srcId="{22C370D5-3D0E-4A25-AF97-638C48CCD8FA}" destId="{47F94B1E-8172-4A69-B3A4-FDBCD8F9B436}" srcOrd="0" destOrd="6" presId="urn:microsoft.com/office/officeart/2005/8/layout/hList1"/>
    <dgm:cxn modelId="{7F5F91C1-636D-4DF1-8027-26876F5C546E}" type="presOf" srcId="{F8583276-0D5A-476F-A935-BF2CBFEFD851}" destId="{47F94B1E-8172-4A69-B3A4-FDBCD8F9B436}" srcOrd="0" destOrd="0" presId="urn:microsoft.com/office/officeart/2005/8/layout/hList1"/>
    <dgm:cxn modelId="{BA58F623-A9AC-4D33-AFB2-F3A78D6682F4}" type="presParOf" srcId="{07431256-3DFC-4047-A18D-A0991635CCAA}" destId="{AF07725F-7D53-485B-8D39-03F8CFFD39B6}" srcOrd="0" destOrd="0" presId="urn:microsoft.com/office/officeart/2005/8/layout/hList1"/>
    <dgm:cxn modelId="{EEF56DFB-C0EB-472D-80E8-623AB6968263}" type="presParOf" srcId="{AF07725F-7D53-485B-8D39-03F8CFFD39B6}" destId="{15BA5FA9-E392-41C2-BCC8-A3FBB611F904}" srcOrd="0" destOrd="0" presId="urn:microsoft.com/office/officeart/2005/8/layout/hList1"/>
    <dgm:cxn modelId="{959D15BA-9DCF-4957-AC1B-268B8A32EF22}"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0F26FA49-09B1-4532-A492-D3F3A6199F7A}" type="presOf" srcId="{C6FAB30E-B497-49C7-8A80-757F0027FA32}" destId="{DF89113A-73A9-4FB9-84E9-A3102A4DFD52}" srcOrd="0" destOrd="0" presId="urn:microsoft.com/office/officeart/2005/8/layout/hList1"/>
    <dgm:cxn modelId="{8F7F55C5-DF5E-434A-95CF-C90686A7F47A}" type="presOf" srcId="{21B91B4A-F974-4B8B-B5CA-9E8C1D9848F5}" destId="{3335CF31-EC10-45E3-8844-21FBB127EAE7}" srcOrd="0" destOrd="0" presId="urn:microsoft.com/office/officeart/2005/8/layout/hList1"/>
    <dgm:cxn modelId="{39053035-0495-4A00-B834-002A676C71C4}" type="presOf" srcId="{C38D5133-04FB-484E-9C2F-11FE3D75E8AB}" destId="{790C04BB-BE51-4C10-A22D-2B691A7087C7}" srcOrd="0" destOrd="0" presId="urn:microsoft.com/office/officeart/2005/8/layout/hList1"/>
    <dgm:cxn modelId="{DA11080A-1D90-4A45-901B-E6903863318A}"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37E9C84F-0CA7-4A77-A2F3-809DB4006D48}" type="presOf" srcId="{78CC2C55-B216-435A-BB65-899A86335007}" destId="{D65CAA00-D1D4-441B-A126-AEDE377422C2}" srcOrd="0" destOrd="0" presId="urn:microsoft.com/office/officeart/2005/8/layout/hList1"/>
    <dgm:cxn modelId="{DC62F054-3744-4139-AD83-ED9FFCF73DA4}" type="presOf" srcId="{32502A1B-5603-4778-8192-84CDEECB49D2}" destId="{4A59CDC8-6C52-4579-9A13-742555DEDB02}" srcOrd="0" destOrd="0" presId="urn:microsoft.com/office/officeart/2005/8/layout/hList1"/>
    <dgm:cxn modelId="{F91BBA22-C87A-4EDF-908D-A914357A875D}" type="presParOf" srcId="{4A59CDC8-6C52-4579-9A13-742555DEDB02}" destId="{2ADD4D11-FE2C-424A-AC3B-D0A032322F62}" srcOrd="0" destOrd="0" presId="urn:microsoft.com/office/officeart/2005/8/layout/hList1"/>
    <dgm:cxn modelId="{CD4149CB-03BB-47BA-8215-C997AF03A42B}" type="presParOf" srcId="{2ADD4D11-FE2C-424A-AC3B-D0A032322F62}" destId="{A6897E93-E33B-478F-BB0E-51835618003A}" srcOrd="0" destOrd="0" presId="urn:microsoft.com/office/officeart/2005/8/layout/hList1"/>
    <dgm:cxn modelId="{E653BA22-A29B-48B9-89D0-C7CA27506382}" type="presParOf" srcId="{2ADD4D11-FE2C-424A-AC3B-D0A032322F62}" destId="{92F1D55A-908E-47A9-A979-97CA3F17799D}" srcOrd="1" destOrd="0" presId="urn:microsoft.com/office/officeart/2005/8/layout/hList1"/>
    <dgm:cxn modelId="{16BE4577-CF95-47C4-9BB4-9636D0636983}" type="presParOf" srcId="{4A59CDC8-6C52-4579-9A13-742555DEDB02}" destId="{2071B553-05F7-470D-952A-A8F663120304}" srcOrd="1" destOrd="0" presId="urn:microsoft.com/office/officeart/2005/8/layout/hList1"/>
    <dgm:cxn modelId="{E09DDBDC-F821-4EBC-AC05-FE81BD44EDE2}" type="presParOf" srcId="{4A59CDC8-6C52-4579-9A13-742555DEDB02}" destId="{B67B05FB-9110-4D2D-AA93-1946284CE043}" srcOrd="2" destOrd="0" presId="urn:microsoft.com/office/officeart/2005/8/layout/hList1"/>
    <dgm:cxn modelId="{CA60FED9-1689-42E3-8C75-C119372D5FFE}" type="presParOf" srcId="{B67B05FB-9110-4D2D-AA93-1946284CE043}" destId="{3335CF31-EC10-45E3-8844-21FBB127EAE7}" srcOrd="0" destOrd="0" presId="urn:microsoft.com/office/officeart/2005/8/layout/hList1"/>
    <dgm:cxn modelId="{C97AB09D-0C14-40CD-B8B4-44F9BBA03B08}" type="presParOf" srcId="{B67B05FB-9110-4D2D-AA93-1946284CE043}" destId="{863C5C5A-6FED-48E5-ADC0-68CF07368C39}" srcOrd="1" destOrd="0" presId="urn:microsoft.com/office/officeart/2005/8/layout/hList1"/>
    <dgm:cxn modelId="{6F54E4C7-F3E8-4D2E-BE53-61A012C3AFCF}" type="presParOf" srcId="{4A59CDC8-6C52-4579-9A13-742555DEDB02}" destId="{0D8CF739-32BC-404E-A436-9DFB7BD9341D}" srcOrd="3" destOrd="0" presId="urn:microsoft.com/office/officeart/2005/8/layout/hList1"/>
    <dgm:cxn modelId="{81A46AF9-F6CC-489E-A387-898E2B163406}" type="presParOf" srcId="{4A59CDC8-6C52-4579-9A13-742555DEDB02}" destId="{DA5621F6-8C21-49D1-9D89-9529E4EFEE6E}" srcOrd="4" destOrd="0" presId="urn:microsoft.com/office/officeart/2005/8/layout/hList1"/>
    <dgm:cxn modelId="{3B9EAA38-941E-43B2-917B-742925C21A35}" type="presParOf" srcId="{DA5621F6-8C21-49D1-9D89-9529E4EFEE6E}" destId="{DF89113A-73A9-4FB9-84E9-A3102A4DFD52}" srcOrd="0" destOrd="0" presId="urn:microsoft.com/office/officeart/2005/8/layout/hList1"/>
    <dgm:cxn modelId="{66FA6AD6-B701-4F36-B032-523045D11D0A}" type="presParOf" srcId="{DA5621F6-8C21-49D1-9D89-9529E4EFEE6E}" destId="{646F145F-F1A7-44D8-BB63-F6CAEBF8BF3E}" srcOrd="1" destOrd="0" presId="urn:microsoft.com/office/officeart/2005/8/layout/hList1"/>
    <dgm:cxn modelId="{C8DF67C8-60EA-40DB-B59B-1954CC903295}" type="presParOf" srcId="{4A59CDC8-6C52-4579-9A13-742555DEDB02}" destId="{516AA955-4CAA-47C4-BCCE-8AD7C5C6A0D6}" srcOrd="5" destOrd="0" presId="urn:microsoft.com/office/officeart/2005/8/layout/hList1"/>
    <dgm:cxn modelId="{D400EB8B-F7C7-49F1-B109-17595D7B49D8}" type="presParOf" srcId="{4A59CDC8-6C52-4579-9A13-742555DEDB02}" destId="{1D4B7B80-72D4-423B-A94A-F3F592847C56}" srcOrd="6" destOrd="0" presId="urn:microsoft.com/office/officeart/2005/8/layout/hList1"/>
    <dgm:cxn modelId="{3BDF500A-E52F-43CE-8C60-4219638324B3}" type="presParOf" srcId="{1D4B7B80-72D4-423B-A94A-F3F592847C56}" destId="{790C04BB-BE51-4C10-A22D-2B691A7087C7}" srcOrd="0" destOrd="0" presId="urn:microsoft.com/office/officeart/2005/8/layout/hList1"/>
    <dgm:cxn modelId="{656EAA81-26FD-47A8-B930-C636AAE680E0}" type="presParOf" srcId="{1D4B7B80-72D4-423B-A94A-F3F592847C56}" destId="{CB93CD10-AB49-4273-86BB-B87C9A3A152F}" srcOrd="1" destOrd="0" presId="urn:microsoft.com/office/officeart/2005/8/layout/hList1"/>
    <dgm:cxn modelId="{0D87C24B-32CA-4408-BB72-B918BDA7F0EC}" type="presParOf" srcId="{4A59CDC8-6C52-4579-9A13-742555DEDB02}" destId="{64C813E8-2D2F-4FEB-A35F-2EDE8F91AEE7}" srcOrd="7" destOrd="0" presId="urn:microsoft.com/office/officeart/2005/8/layout/hList1"/>
    <dgm:cxn modelId="{7908EEAC-9A63-4AD7-A5D1-975684148926}" type="presParOf" srcId="{4A59CDC8-6C52-4579-9A13-742555DEDB02}" destId="{867F4077-5AF3-497F-AE62-53AA8AD9360C}" srcOrd="8" destOrd="0" presId="urn:microsoft.com/office/officeart/2005/8/layout/hList1"/>
    <dgm:cxn modelId="{25B45700-9D2C-4087-99AC-D42EA51FDCFC}" type="presParOf" srcId="{867F4077-5AF3-497F-AE62-53AA8AD9360C}" destId="{D65CAA00-D1D4-441B-A126-AEDE377422C2}" srcOrd="0" destOrd="0" presId="urn:microsoft.com/office/officeart/2005/8/layout/hList1"/>
    <dgm:cxn modelId="{0C80CBC5-9C6D-44F0-889A-6AAE1C8AE3D6}"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6D811ECD-44ED-41B3-AB5E-BC7B03E252C4}" type="presOf" srcId="{C6FAB30E-B497-49C7-8A80-757F0027FA32}" destId="{DF89113A-73A9-4FB9-84E9-A3102A4DFD5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2606FFA2-24E0-4092-805B-3DD8DAF1D039}" type="presOf" srcId="{C38D5133-04FB-484E-9C2F-11FE3D75E8AB}" destId="{790C04BB-BE51-4C10-A22D-2B691A7087C7}" srcOrd="0" destOrd="0" presId="urn:microsoft.com/office/officeart/2005/8/layout/hList1"/>
    <dgm:cxn modelId="{80D7010D-7611-4629-8520-DE505D5EA246}" type="presOf" srcId="{78CC2C55-B216-435A-BB65-899A86335007}" destId="{D65CAA00-D1D4-441B-A126-AEDE377422C2}" srcOrd="0" destOrd="0" presId="urn:microsoft.com/office/officeart/2005/8/layout/hList1"/>
    <dgm:cxn modelId="{0A63769F-BB67-4E61-BCD1-CD5A9D60DD17}" type="presOf" srcId="{21B91B4A-F974-4B8B-B5CA-9E8C1D9848F5}" destId="{3335CF31-EC10-45E3-8844-21FBB127EAE7}" srcOrd="0" destOrd="0" presId="urn:microsoft.com/office/officeart/2005/8/layout/hList1"/>
    <dgm:cxn modelId="{FC320FC3-3BCE-4623-8509-BF69B2E2F0F8}" type="presOf" srcId="{32502A1B-5603-4778-8192-84CDEECB49D2}" destId="{4A59CDC8-6C52-4579-9A13-742555DEDB02}" srcOrd="0" destOrd="0" presId="urn:microsoft.com/office/officeart/2005/8/layout/hList1"/>
    <dgm:cxn modelId="{02A94370-CA69-4500-A876-B8C2891C946E}"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6BF70368-E680-406C-8F9B-B8D4DF6E8941}" type="presParOf" srcId="{4A59CDC8-6C52-4579-9A13-742555DEDB02}" destId="{2ADD4D11-FE2C-424A-AC3B-D0A032322F62}" srcOrd="0" destOrd="0" presId="urn:microsoft.com/office/officeart/2005/8/layout/hList1"/>
    <dgm:cxn modelId="{2B502254-50F6-4591-B35D-D6C8D5799FF5}" type="presParOf" srcId="{2ADD4D11-FE2C-424A-AC3B-D0A032322F62}" destId="{A6897E93-E33B-478F-BB0E-51835618003A}" srcOrd="0" destOrd="0" presId="urn:microsoft.com/office/officeart/2005/8/layout/hList1"/>
    <dgm:cxn modelId="{54A88E62-FB4B-4557-9CE8-9959A06C56F0}" type="presParOf" srcId="{2ADD4D11-FE2C-424A-AC3B-D0A032322F62}" destId="{92F1D55A-908E-47A9-A979-97CA3F17799D}" srcOrd="1" destOrd="0" presId="urn:microsoft.com/office/officeart/2005/8/layout/hList1"/>
    <dgm:cxn modelId="{5B78B7BE-02B2-42A2-98C5-286B628AEEFA}" type="presParOf" srcId="{4A59CDC8-6C52-4579-9A13-742555DEDB02}" destId="{2071B553-05F7-470D-952A-A8F663120304}" srcOrd="1" destOrd="0" presId="urn:microsoft.com/office/officeart/2005/8/layout/hList1"/>
    <dgm:cxn modelId="{16FFF9C4-7063-4F36-AD62-CF1968E9ACA2}" type="presParOf" srcId="{4A59CDC8-6C52-4579-9A13-742555DEDB02}" destId="{B67B05FB-9110-4D2D-AA93-1946284CE043}" srcOrd="2" destOrd="0" presId="urn:microsoft.com/office/officeart/2005/8/layout/hList1"/>
    <dgm:cxn modelId="{A8B13360-0459-4AD2-83F9-9579EB9255DD}" type="presParOf" srcId="{B67B05FB-9110-4D2D-AA93-1946284CE043}" destId="{3335CF31-EC10-45E3-8844-21FBB127EAE7}" srcOrd="0" destOrd="0" presId="urn:microsoft.com/office/officeart/2005/8/layout/hList1"/>
    <dgm:cxn modelId="{D3B17F64-39DE-4395-9799-8700B1542471}" type="presParOf" srcId="{B67B05FB-9110-4D2D-AA93-1946284CE043}" destId="{863C5C5A-6FED-48E5-ADC0-68CF07368C39}" srcOrd="1" destOrd="0" presId="urn:microsoft.com/office/officeart/2005/8/layout/hList1"/>
    <dgm:cxn modelId="{DF2A06AC-CC21-400D-B9E7-4543886435C4}" type="presParOf" srcId="{4A59CDC8-6C52-4579-9A13-742555DEDB02}" destId="{0D8CF739-32BC-404E-A436-9DFB7BD9341D}" srcOrd="3" destOrd="0" presId="urn:microsoft.com/office/officeart/2005/8/layout/hList1"/>
    <dgm:cxn modelId="{885FD479-F3FD-4D89-A577-AD9C6E98A72F}" type="presParOf" srcId="{4A59CDC8-6C52-4579-9A13-742555DEDB02}" destId="{DA5621F6-8C21-49D1-9D89-9529E4EFEE6E}" srcOrd="4" destOrd="0" presId="urn:microsoft.com/office/officeart/2005/8/layout/hList1"/>
    <dgm:cxn modelId="{35D917A0-51EC-447D-B35C-11A771BB17FE}" type="presParOf" srcId="{DA5621F6-8C21-49D1-9D89-9529E4EFEE6E}" destId="{DF89113A-73A9-4FB9-84E9-A3102A4DFD52}" srcOrd="0" destOrd="0" presId="urn:microsoft.com/office/officeart/2005/8/layout/hList1"/>
    <dgm:cxn modelId="{BB418A02-4E09-4799-A6C9-03801122FF8B}" type="presParOf" srcId="{DA5621F6-8C21-49D1-9D89-9529E4EFEE6E}" destId="{646F145F-F1A7-44D8-BB63-F6CAEBF8BF3E}" srcOrd="1" destOrd="0" presId="urn:microsoft.com/office/officeart/2005/8/layout/hList1"/>
    <dgm:cxn modelId="{477C9D04-E2D2-48DC-8705-5C9F5D96CE17}" type="presParOf" srcId="{4A59CDC8-6C52-4579-9A13-742555DEDB02}" destId="{516AA955-4CAA-47C4-BCCE-8AD7C5C6A0D6}" srcOrd="5" destOrd="0" presId="urn:microsoft.com/office/officeart/2005/8/layout/hList1"/>
    <dgm:cxn modelId="{3E40BA60-4552-45CA-85CB-9447576BCDEA}" type="presParOf" srcId="{4A59CDC8-6C52-4579-9A13-742555DEDB02}" destId="{1D4B7B80-72D4-423B-A94A-F3F592847C56}" srcOrd="6" destOrd="0" presId="urn:microsoft.com/office/officeart/2005/8/layout/hList1"/>
    <dgm:cxn modelId="{A79E85FC-0A95-4733-BDB2-E43361F50F44}" type="presParOf" srcId="{1D4B7B80-72D4-423B-A94A-F3F592847C56}" destId="{790C04BB-BE51-4C10-A22D-2B691A7087C7}" srcOrd="0" destOrd="0" presId="urn:microsoft.com/office/officeart/2005/8/layout/hList1"/>
    <dgm:cxn modelId="{4AD22118-B075-4DF0-9B33-411E519BA36A}" type="presParOf" srcId="{1D4B7B80-72D4-423B-A94A-F3F592847C56}" destId="{CB93CD10-AB49-4273-86BB-B87C9A3A152F}" srcOrd="1" destOrd="0" presId="urn:microsoft.com/office/officeart/2005/8/layout/hList1"/>
    <dgm:cxn modelId="{F8F002FC-7EDF-4AA0-BB41-4B9A4E77FE44}" type="presParOf" srcId="{4A59CDC8-6C52-4579-9A13-742555DEDB02}" destId="{64C813E8-2D2F-4FEB-A35F-2EDE8F91AEE7}" srcOrd="7" destOrd="0" presId="urn:microsoft.com/office/officeart/2005/8/layout/hList1"/>
    <dgm:cxn modelId="{9B389804-1C6F-4A72-A30F-C07C1210AD24}" type="presParOf" srcId="{4A59CDC8-6C52-4579-9A13-742555DEDB02}" destId="{867F4077-5AF3-497F-AE62-53AA8AD9360C}" srcOrd="8" destOrd="0" presId="urn:microsoft.com/office/officeart/2005/8/layout/hList1"/>
    <dgm:cxn modelId="{E4B8C00A-BA0F-4383-A2BA-E0A53317F439}" type="presParOf" srcId="{867F4077-5AF3-497F-AE62-53AA8AD9360C}" destId="{D65CAA00-D1D4-441B-A126-AEDE377422C2}" srcOrd="0" destOrd="0" presId="urn:microsoft.com/office/officeart/2005/8/layout/hList1"/>
    <dgm:cxn modelId="{489C51F6-9791-46C1-A3E8-577E1A04EC7A}"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Uluslararası programlar</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EC0B80E9-318B-4D59-9640-D5D66F5D1A75}">
      <dgm:prSet phldrT="[Text]"/>
      <dgm:spPr/>
      <dgm:t>
        <a:bodyPr/>
        <a:lstStyle/>
        <a:p>
          <a:r>
            <a:rPr lang="tr-TR" dirty="0" smtClean="0"/>
            <a:t>Mezun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222C4ECB-CB2D-4326-8520-A4569B90A6D0}">
      <dgm:prSet phldrT="[Text]"/>
      <dgm:spPr/>
      <dgm:t>
        <a:bodyPr/>
        <a:lstStyle/>
        <a:p>
          <a:r>
            <a:rPr lang="tr-TR" dirty="0" smtClean="0"/>
            <a:t>İlgili iş sektörü görüşleri</a:t>
          </a:r>
          <a:endParaRPr lang="en-US" dirty="0"/>
        </a:p>
      </dgm:t>
    </dgm:pt>
    <dgm:pt modelId="{71274083-F154-46BA-8335-401D6E207A2E}" type="parTrans" cxnId="{23207838-422B-4ADB-B574-D241B892B155}">
      <dgm:prSet/>
      <dgm:spPr/>
      <dgm:t>
        <a:bodyPr/>
        <a:lstStyle/>
        <a:p>
          <a:endParaRPr lang="en-US"/>
        </a:p>
      </dgm:t>
    </dgm:pt>
    <dgm:pt modelId="{52EAB021-CC56-443D-9070-8580DA9EA3C4}" type="sibTrans" cxnId="{23207838-422B-4ADB-B574-D241B892B155}">
      <dgm:prSet/>
      <dgm:spPr/>
      <dgm:t>
        <a:bodyPr/>
        <a:lstStyle/>
        <a:p>
          <a:endParaRPr lang="en-US"/>
        </a:p>
      </dgm:t>
    </dgm:pt>
    <dgm:pt modelId="{FFF161C4-A03D-469C-BECA-C34772556757}">
      <dgm:prSet phldrT="[Text]"/>
      <dgm:spPr/>
      <dgm:t>
        <a:bodyPr/>
        <a:lstStyle/>
        <a:p>
          <a:r>
            <a:rPr lang="tr-TR" dirty="0" smtClean="0"/>
            <a:t>TYYÇ</a:t>
          </a:r>
          <a:endParaRPr lang="en-US" dirty="0"/>
        </a:p>
      </dgm:t>
    </dgm:pt>
    <dgm:pt modelId="{2D7D4423-5C0A-4CB9-8E66-B57C0CB03BA7}" type="parTrans" cxnId="{A385D596-279D-4FF9-AC48-52E7AF962155}">
      <dgm:prSet/>
      <dgm:spPr/>
      <dgm:t>
        <a:bodyPr/>
        <a:lstStyle/>
        <a:p>
          <a:endParaRPr lang="en-US"/>
        </a:p>
      </dgm:t>
    </dgm:pt>
    <dgm:pt modelId="{589DBBE3-592E-41F8-AF3C-39B83852B2E4}" type="sibTrans" cxnId="{A385D596-279D-4FF9-AC48-52E7AF962155}">
      <dgm:prSet/>
      <dgm:spPr/>
      <dgm:t>
        <a:bodyPr/>
        <a:lstStyle/>
        <a:p>
          <a:endParaRPr lang="en-US"/>
        </a:p>
      </dgm:t>
    </dgm:pt>
    <dgm:pt modelId="{57D52AA6-BA16-4DB6-A271-F8765D001088}">
      <dgm:prSet phldrT="[Text]"/>
      <dgm:spPr/>
      <dgm:t>
        <a:bodyPr/>
        <a:lstStyle/>
        <a:p>
          <a:r>
            <a:rPr lang="en-US" dirty="0" err="1" smtClean="0"/>
            <a:t>Eğitim-Öğretim</a:t>
          </a:r>
          <a:r>
            <a:rPr lang="en-US" dirty="0" smtClean="0"/>
            <a:t> </a:t>
          </a:r>
          <a:r>
            <a:rPr lang="en-US" dirty="0" err="1" smtClean="0"/>
            <a:t>Kadros</a:t>
          </a:r>
          <a:r>
            <a:rPr lang="tr-TR" dirty="0" smtClean="0"/>
            <a:t>u</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20341DEC-AD35-40EC-A9DF-4ACCA096C0DE}">
      <dgm:prSet phldrT="[Text]"/>
      <dgm:spPr/>
      <dgm:t>
        <a:bodyPr/>
        <a:lstStyle/>
        <a:p>
          <a:r>
            <a:rPr lang="en-US" dirty="0" err="1" smtClean="0"/>
            <a:t>Öğrenme</a:t>
          </a:r>
          <a:r>
            <a:rPr lang="en-US" dirty="0" smtClean="0"/>
            <a:t> </a:t>
          </a:r>
          <a:r>
            <a:rPr lang="en-US" dirty="0" err="1" smtClean="0"/>
            <a:t>Kaynakları</a:t>
          </a:r>
          <a:endParaRPr lang="en-US" dirty="0"/>
        </a:p>
      </dgm:t>
    </dgm:pt>
    <dgm:pt modelId="{3FABB740-7A4C-4CA3-B0A5-56271645F694}" type="parTrans" cxnId="{D55F9F4F-55AF-4C81-95A5-070E9FDB311A}">
      <dgm:prSet/>
      <dgm:spPr/>
      <dgm:t>
        <a:bodyPr/>
        <a:lstStyle/>
        <a:p>
          <a:endParaRPr lang="en-US"/>
        </a:p>
      </dgm:t>
    </dgm:pt>
    <dgm:pt modelId="{1FAC746B-D209-4742-8026-10640778DDF4}" type="sibTrans" cxnId="{D55F9F4F-55AF-4C81-95A5-070E9FDB311A}">
      <dgm:prSet/>
      <dgm:spPr/>
      <dgm:t>
        <a:bodyPr/>
        <a:lstStyle/>
        <a:p>
          <a:endParaRPr lang="en-US"/>
        </a:p>
      </dgm:t>
    </dgm:pt>
    <dgm:pt modelId="{65546465-3EF8-4827-941B-18EAB8350321}">
      <dgm:prSet phldrT="[Text]"/>
      <dgm:spPr/>
      <dgm:t>
        <a:bodyPr/>
        <a:lstStyle/>
        <a:p>
          <a:r>
            <a:rPr lang="tr-TR" dirty="0" smtClean="0"/>
            <a:t>Mezunların istihdam olanakları</a:t>
          </a:r>
          <a:endParaRPr lang="en-US" dirty="0"/>
        </a:p>
      </dgm:t>
    </dgm:pt>
    <dgm:pt modelId="{AD888BE5-5BBE-49AD-A96D-E2587A7C5C31}" type="parTrans" cxnId="{6808822F-8FF3-48C7-886E-8FD31C7A2EBC}">
      <dgm:prSet/>
      <dgm:spPr/>
      <dgm:t>
        <a:bodyPr/>
        <a:lstStyle/>
        <a:p>
          <a:endParaRPr lang="en-US"/>
        </a:p>
      </dgm:t>
    </dgm:pt>
    <dgm:pt modelId="{AE0FFD0D-EB31-45C5-8580-BC5282867DCA}" type="sibTrans" cxnId="{6808822F-8FF3-48C7-886E-8FD31C7A2EBC}">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programlar</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1A19CE01-53D2-4AA6-9168-4A0EABAB8074}" type="sibTrans" cxnId="{EDD24E29-A28F-4763-87D5-2DFB5E549C0F}">
      <dgm:prSet/>
      <dgm:spPr/>
      <dgm:t>
        <a:bodyPr/>
        <a:lstStyle/>
        <a:p>
          <a:endParaRPr lang="en-US"/>
        </a:p>
      </dgm:t>
    </dgm:pt>
    <dgm:pt modelId="{2A52A8B6-15AF-4CA2-90F5-A4C0713E5602}" type="parTrans" cxnId="{EDD24E29-A28F-4763-87D5-2DFB5E549C0F}">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647FAE1D-8CB7-47CB-9B87-AE2E2DA5007C}" type="sibTrans" cxnId="{15CC3C21-A2B1-4E06-998F-346FBAAFFCA1}">
      <dgm:prSet/>
      <dgm:spPr/>
      <dgm:t>
        <a:bodyPr/>
        <a:lstStyle/>
        <a:p>
          <a:endParaRPr lang="en-US"/>
        </a:p>
      </dgm:t>
    </dgm:pt>
    <dgm:pt modelId="{F9683286-ACB5-4E46-A387-EC698A407E87}" type="parTrans" cxnId="{15CC3C21-A2B1-4E06-998F-346FBAAFFCA1}">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custLinFactNeighborX="2606" custLinFactNeighborY="-907">
        <dgm:presLayoutVars>
          <dgm:bulletEnabled val="1"/>
        </dgm:presLayoutVars>
      </dgm:prSet>
      <dgm:spPr/>
      <dgm:t>
        <a:bodyPr/>
        <a:lstStyle/>
        <a:p>
          <a:endParaRPr lang="en-US"/>
        </a:p>
      </dgm:t>
    </dgm:pt>
  </dgm:ptLst>
  <dgm:cxnLst>
    <dgm:cxn modelId="{1AE66201-AB5E-4BBA-BD75-3B58395AF00A}" type="presOf" srcId="{FFF161C4-A03D-469C-BECA-C34772556757}" destId="{A9AFB589-4F47-4C1B-AC2C-B16DD0F91756}" srcOrd="0" destOrd="6" presId="urn:microsoft.com/office/officeart/2005/8/layout/hList1"/>
    <dgm:cxn modelId="{15CC3C21-A2B1-4E06-998F-346FBAAFFCA1}" srcId="{F3A2FFC7-F09C-4FB9-9C40-4BE9775CBF7F}" destId="{C66FCD37-231A-4C57-867B-B0CD860D1D4E}" srcOrd="0" destOrd="0" parTransId="{F9683286-ACB5-4E46-A387-EC698A407E87}" sibTransId="{647FAE1D-8CB7-47CB-9B87-AE2E2DA5007C}"/>
    <dgm:cxn modelId="{C862DD69-980A-4486-A2E6-6B3B6EB81CC9}" srcId="{C66FCD37-231A-4C57-867B-B0CD860D1D4E}" destId="{EC0B80E9-318B-4D59-9640-D5D66F5D1A75}" srcOrd="4" destOrd="0" parTransId="{D1EF32AF-48E7-4AD1-AA00-B42F6A097E7D}" sibTransId="{74832ACB-8772-4C20-8A38-C042A7324C33}"/>
    <dgm:cxn modelId="{22FDB40C-6D3D-4BA5-8571-436DB6902314}" srcId="{C66FCD37-231A-4C57-867B-B0CD860D1D4E}" destId="{AD4D38B4-6111-4CFC-A660-91D58BF7D15F}" srcOrd="1" destOrd="0" parTransId="{B7B815A5-DFC4-4E98-B751-1539202094DF}" sibTransId="{B24C52CE-A411-4A72-A25F-C7A6B8045E03}"/>
    <dgm:cxn modelId="{4D578ED6-9194-4CE7-AF94-8078BF586E24}" type="presOf" srcId="{C66FCD37-231A-4C57-867B-B0CD860D1D4E}" destId="{7B8ECE76-F053-4347-8D51-BC786470DFE4}" srcOrd="0" destOrd="0" presId="urn:microsoft.com/office/officeart/2005/8/layout/hList1"/>
    <dgm:cxn modelId="{D48B7A8F-BE56-4B6D-81B4-9078B43CECBB}" type="presOf" srcId="{20341DEC-AD35-40EC-A9DF-4ACCA096C0DE}" destId="{A9AFB589-4F47-4C1B-AC2C-B16DD0F91756}" srcOrd="0" destOrd="8" presId="urn:microsoft.com/office/officeart/2005/8/layout/hList1"/>
    <dgm:cxn modelId="{7F48AF8A-FD9A-466C-8176-55B95BCE01A8}" type="presOf" srcId="{CD1FDA20-2D8B-453B-BDFE-B6B26D9A4500}" destId="{A9AFB589-4F47-4C1B-AC2C-B16DD0F91756}" srcOrd="0" destOrd="10" presId="urn:microsoft.com/office/officeart/2005/8/layout/hList1"/>
    <dgm:cxn modelId="{23207838-422B-4ADB-B574-D241B892B155}" srcId="{C66FCD37-231A-4C57-867B-B0CD860D1D4E}" destId="{222C4ECB-CB2D-4326-8520-A4569B90A6D0}" srcOrd="5" destOrd="0" parTransId="{71274083-F154-46BA-8335-401D6E207A2E}" sibTransId="{52EAB021-CC56-443D-9070-8580DA9EA3C4}"/>
    <dgm:cxn modelId="{F8E3CF7B-10A3-47C7-B417-E04D9E86154E}" type="presOf" srcId="{EC0B80E9-318B-4D59-9640-D5D66F5D1A75}" destId="{A9AFB589-4F47-4C1B-AC2C-B16DD0F91756}" srcOrd="0" destOrd="4" presId="urn:microsoft.com/office/officeart/2005/8/layout/hList1"/>
    <dgm:cxn modelId="{5256EA6C-2D7F-4C28-8556-1196964CCC09}" type="presOf" srcId="{FEA53C84-0C3A-45D6-8631-E694D7630B8F}" destId="{A9AFB589-4F47-4C1B-AC2C-B16DD0F91756}" srcOrd="0" destOrd="2" presId="urn:microsoft.com/office/officeart/2005/8/layout/hList1"/>
    <dgm:cxn modelId="{CA73A989-9EE2-4BB9-87EF-63A2F82EE7FC}" type="presOf" srcId="{65546465-3EF8-4827-941B-18EAB8350321}" destId="{A9AFB589-4F47-4C1B-AC2C-B16DD0F91756}" srcOrd="0" destOrd="9" presId="urn:microsoft.com/office/officeart/2005/8/layout/hList1"/>
    <dgm:cxn modelId="{6808822F-8FF3-48C7-886E-8FD31C7A2EBC}" srcId="{C66FCD37-231A-4C57-867B-B0CD860D1D4E}" destId="{65546465-3EF8-4827-941B-18EAB8350321}" srcOrd="9" destOrd="0" parTransId="{AD888BE5-5BBE-49AD-A96D-E2587A7C5C31}" sibTransId="{AE0FFD0D-EB31-45C5-8580-BC5282867DCA}"/>
    <dgm:cxn modelId="{B217BD8D-6861-40BE-94F7-3281285AA52F}" type="presOf" srcId="{1F2D4890-1B56-4771-AFBE-3BBD25430249}" destId="{A9AFB589-4F47-4C1B-AC2C-B16DD0F91756}" srcOrd="0" destOrd="11" presId="urn:microsoft.com/office/officeart/2005/8/layout/hList1"/>
    <dgm:cxn modelId="{7FB7AB03-094C-4F90-9EE2-185EE97A31B4}" srcId="{C66FCD37-231A-4C57-867B-B0CD860D1D4E}" destId="{331F6FAD-515A-4662-A62F-C40829A383C3}" srcOrd="3" destOrd="0" parTransId="{5F4A9689-12F9-45B9-B759-1BC99D015479}" sibTransId="{F7BEF58E-502B-4995-BABE-21276ECC618D}"/>
    <dgm:cxn modelId="{5D9B869D-3DFB-4757-A12C-FAB0657EA8CC}" type="presOf" srcId="{F3A2FFC7-F09C-4FB9-9C40-4BE9775CBF7F}" destId="{07431256-3DFC-4047-A18D-A0991635CCAA}" srcOrd="0" destOrd="0" presId="urn:microsoft.com/office/officeart/2005/8/layout/hList1"/>
    <dgm:cxn modelId="{40E9BA15-634A-492C-92A5-776E807D5BFB}" srcId="{C66FCD37-231A-4C57-867B-B0CD860D1D4E}" destId="{57D52AA6-BA16-4DB6-A271-F8765D001088}" srcOrd="7" destOrd="0" parTransId="{19E0FD9E-18FC-477E-8271-AB7061CBDF01}" sibTransId="{94ECB2F8-55FB-41FD-A7D8-20975B372BC7}"/>
    <dgm:cxn modelId="{A385D596-279D-4FF9-AC48-52E7AF962155}" srcId="{C66FCD37-231A-4C57-867B-B0CD860D1D4E}" destId="{FFF161C4-A03D-469C-BECA-C34772556757}" srcOrd="6" destOrd="0" parTransId="{2D7D4423-5C0A-4CB9-8E66-B57C0CB03BA7}" sibTransId="{589DBBE3-592E-41F8-AF3C-39B83852B2E4}"/>
    <dgm:cxn modelId="{2695325E-7998-406C-B0B3-96CABBB3CEB1}" srcId="{C66FCD37-231A-4C57-867B-B0CD860D1D4E}" destId="{CD1FDA20-2D8B-453B-BDFE-B6B26D9A4500}" srcOrd="10" destOrd="0" parTransId="{BE4C91ED-5958-4429-B890-603F80F30327}" sibTransId="{2E81ECAF-DACF-4251-8D14-584D011A3524}"/>
    <dgm:cxn modelId="{D55F9F4F-55AF-4C81-95A5-070E9FDB311A}" srcId="{C66FCD37-231A-4C57-867B-B0CD860D1D4E}" destId="{20341DEC-AD35-40EC-A9DF-4ACCA096C0DE}" srcOrd="8" destOrd="0" parTransId="{3FABB740-7A4C-4CA3-B0A5-56271645F694}" sibTransId="{1FAC746B-D209-4742-8026-10640778DDF4}"/>
    <dgm:cxn modelId="{E7DF11A0-3C5C-4E69-92A5-9C5C74D89F4E}" type="presOf" srcId="{222C4ECB-CB2D-4326-8520-A4569B90A6D0}" destId="{A9AFB589-4F47-4C1B-AC2C-B16DD0F91756}" srcOrd="0" destOrd="5" presId="urn:microsoft.com/office/officeart/2005/8/layout/hList1"/>
    <dgm:cxn modelId="{C788A74F-F42D-4F04-97A1-EFB762C85BC9}" srcId="{C66FCD37-231A-4C57-867B-B0CD860D1D4E}" destId="{FEA53C84-0C3A-45D6-8631-E694D7630B8F}" srcOrd="2" destOrd="0" parTransId="{8B7D68CA-DABF-44A1-8F52-0D4C2C54C4D5}" sibTransId="{7A26322C-74B6-4E1B-A7A5-56BE0C5A0D40}"/>
    <dgm:cxn modelId="{0522FFE6-233C-4359-9637-A26EDF040C69}" type="presOf" srcId="{6F99C07D-18DF-4A0F-AD9F-5DD9026CCE83}" destId="{A9AFB589-4F47-4C1B-AC2C-B16DD0F91756}" srcOrd="0" destOrd="0"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0B66DE49-A6EC-4EB8-B7AB-DAE1A5726237}" type="presOf" srcId="{AD4D38B4-6111-4CFC-A660-91D58BF7D15F}" destId="{A9AFB589-4F47-4C1B-AC2C-B16DD0F91756}" srcOrd="0" destOrd="1" presId="urn:microsoft.com/office/officeart/2005/8/layout/hList1"/>
    <dgm:cxn modelId="{0E621083-CFA5-4E36-A863-631076B3D66D}" srcId="{C66FCD37-231A-4C57-867B-B0CD860D1D4E}" destId="{1F2D4890-1B56-4771-AFBE-3BBD25430249}" srcOrd="11" destOrd="0" parTransId="{1005F683-D661-41D0-B705-87940C2147C8}" sibTransId="{645E97E0-99B3-4E89-8420-C926CEF53869}"/>
    <dgm:cxn modelId="{03FFFA8F-F613-4171-B3D7-AEC04F9311FA}" type="presOf" srcId="{57D52AA6-BA16-4DB6-A271-F8765D001088}" destId="{A9AFB589-4F47-4C1B-AC2C-B16DD0F91756}" srcOrd="0" destOrd="7" presId="urn:microsoft.com/office/officeart/2005/8/layout/hList1"/>
    <dgm:cxn modelId="{215C4A00-DEE5-4D6C-93AD-ED863085E803}" type="presOf" srcId="{331F6FAD-515A-4662-A62F-C40829A383C3}" destId="{A9AFB589-4F47-4C1B-AC2C-B16DD0F91756}" srcOrd="0" destOrd="3" presId="urn:microsoft.com/office/officeart/2005/8/layout/hList1"/>
    <dgm:cxn modelId="{B8A4BA96-08D7-4D6C-842C-7D09CCD1DB3F}" type="presParOf" srcId="{07431256-3DFC-4047-A18D-A0991635CCAA}" destId="{0137255D-967D-493A-A4CB-974D79AEEFFE}" srcOrd="0" destOrd="0" presId="urn:microsoft.com/office/officeart/2005/8/layout/hList1"/>
    <dgm:cxn modelId="{1662B2AC-9B01-46DC-87A6-62D50FB92114}" type="presParOf" srcId="{0137255D-967D-493A-A4CB-974D79AEEFFE}" destId="{7B8ECE76-F053-4347-8D51-BC786470DFE4}" srcOrd="0" destOrd="0" presId="urn:microsoft.com/office/officeart/2005/8/layout/hList1"/>
    <dgm:cxn modelId="{C8BBF0F0-9F94-49C9-BF07-944880DD5096}"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D3E6B35E-ABBA-4491-8A77-40611962B7A7}" type="presOf" srcId="{C38D5133-04FB-484E-9C2F-11FE3D75E8AB}" destId="{790C04BB-BE51-4C10-A22D-2B691A7087C7}" srcOrd="0" destOrd="0" presId="urn:microsoft.com/office/officeart/2005/8/layout/hList1"/>
    <dgm:cxn modelId="{20B4C0E3-9E07-478A-996B-BE62F0532BD2}" type="presOf" srcId="{C6FAB30E-B497-49C7-8A80-757F0027FA32}" destId="{DF89113A-73A9-4FB9-84E9-A3102A4DFD5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2AE060D1-7D06-4EAD-8D38-CB137DBB5E7E}" type="presOf" srcId="{78CC2C55-B216-435A-BB65-899A86335007}" destId="{D65CAA00-D1D4-441B-A126-AEDE377422C2}" srcOrd="0" destOrd="0" presId="urn:microsoft.com/office/officeart/2005/8/layout/hList1"/>
    <dgm:cxn modelId="{8D82793A-A06F-4140-BF23-AA33839A489F}" type="presOf" srcId="{21B91B4A-F974-4B8B-B5CA-9E8C1D9848F5}" destId="{3335CF31-EC10-45E3-8844-21FBB127EAE7}" srcOrd="0" destOrd="0" presId="urn:microsoft.com/office/officeart/2005/8/layout/hList1"/>
    <dgm:cxn modelId="{C822FDBE-05D6-4D51-90EB-5B73C6381856}" type="presOf" srcId="{118A2751-5F97-4D67-8096-2B36AF81136F}" destId="{A6897E93-E33B-478F-BB0E-51835618003A}" srcOrd="0" destOrd="0" presId="urn:microsoft.com/office/officeart/2005/8/layout/hList1"/>
    <dgm:cxn modelId="{FD733DDC-8E91-414D-9C9C-6EEEBB79F0C3}" type="presOf" srcId="{32502A1B-5603-4778-8192-84CDEECB49D2}" destId="{4A59CDC8-6C52-4579-9A13-742555DEDB0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6F43ABDC-6B3F-444F-99DE-8A9A44D52158}" type="presParOf" srcId="{4A59CDC8-6C52-4579-9A13-742555DEDB02}" destId="{2ADD4D11-FE2C-424A-AC3B-D0A032322F62}" srcOrd="0" destOrd="0" presId="urn:microsoft.com/office/officeart/2005/8/layout/hList1"/>
    <dgm:cxn modelId="{6782E5EF-E73A-4281-BD4A-891274DCAB5C}" type="presParOf" srcId="{2ADD4D11-FE2C-424A-AC3B-D0A032322F62}" destId="{A6897E93-E33B-478F-BB0E-51835618003A}" srcOrd="0" destOrd="0" presId="urn:microsoft.com/office/officeart/2005/8/layout/hList1"/>
    <dgm:cxn modelId="{3AA024E8-63AB-47D3-8D6F-7E1EA55F5771}" type="presParOf" srcId="{2ADD4D11-FE2C-424A-AC3B-D0A032322F62}" destId="{92F1D55A-908E-47A9-A979-97CA3F17799D}" srcOrd="1" destOrd="0" presId="urn:microsoft.com/office/officeart/2005/8/layout/hList1"/>
    <dgm:cxn modelId="{47BE6210-4241-40F7-9025-22A62BEA99DC}" type="presParOf" srcId="{4A59CDC8-6C52-4579-9A13-742555DEDB02}" destId="{2071B553-05F7-470D-952A-A8F663120304}" srcOrd="1" destOrd="0" presId="urn:microsoft.com/office/officeart/2005/8/layout/hList1"/>
    <dgm:cxn modelId="{734AEF76-9EA2-48F3-BCD2-8E3DB514B19A}" type="presParOf" srcId="{4A59CDC8-6C52-4579-9A13-742555DEDB02}" destId="{B67B05FB-9110-4D2D-AA93-1946284CE043}" srcOrd="2" destOrd="0" presId="urn:microsoft.com/office/officeart/2005/8/layout/hList1"/>
    <dgm:cxn modelId="{DDDA1E42-C68F-463A-B613-A1DD7068683D}" type="presParOf" srcId="{B67B05FB-9110-4D2D-AA93-1946284CE043}" destId="{3335CF31-EC10-45E3-8844-21FBB127EAE7}" srcOrd="0" destOrd="0" presId="urn:microsoft.com/office/officeart/2005/8/layout/hList1"/>
    <dgm:cxn modelId="{CCDCD4AC-FEC7-42D0-ACF0-A7FE5B448988}" type="presParOf" srcId="{B67B05FB-9110-4D2D-AA93-1946284CE043}" destId="{863C5C5A-6FED-48E5-ADC0-68CF07368C39}" srcOrd="1" destOrd="0" presId="urn:microsoft.com/office/officeart/2005/8/layout/hList1"/>
    <dgm:cxn modelId="{EA69977F-56BD-4DB2-9DDD-84112B67DB5C}" type="presParOf" srcId="{4A59CDC8-6C52-4579-9A13-742555DEDB02}" destId="{0D8CF739-32BC-404E-A436-9DFB7BD9341D}" srcOrd="3" destOrd="0" presId="urn:microsoft.com/office/officeart/2005/8/layout/hList1"/>
    <dgm:cxn modelId="{EBEC53F9-F1D8-4A25-8BAA-3C7F7B258D6D}" type="presParOf" srcId="{4A59CDC8-6C52-4579-9A13-742555DEDB02}" destId="{DA5621F6-8C21-49D1-9D89-9529E4EFEE6E}" srcOrd="4" destOrd="0" presId="urn:microsoft.com/office/officeart/2005/8/layout/hList1"/>
    <dgm:cxn modelId="{A41EDC28-A5AE-4235-A819-C6A272CEE6DD}" type="presParOf" srcId="{DA5621F6-8C21-49D1-9D89-9529E4EFEE6E}" destId="{DF89113A-73A9-4FB9-84E9-A3102A4DFD52}" srcOrd="0" destOrd="0" presId="urn:microsoft.com/office/officeart/2005/8/layout/hList1"/>
    <dgm:cxn modelId="{1D402FE5-AD82-44D9-9530-7F2013D1F7BA}" type="presParOf" srcId="{DA5621F6-8C21-49D1-9D89-9529E4EFEE6E}" destId="{646F145F-F1A7-44D8-BB63-F6CAEBF8BF3E}" srcOrd="1" destOrd="0" presId="urn:microsoft.com/office/officeart/2005/8/layout/hList1"/>
    <dgm:cxn modelId="{18CF132B-4BC2-4A9F-8684-CEE176D0F68A}" type="presParOf" srcId="{4A59CDC8-6C52-4579-9A13-742555DEDB02}" destId="{516AA955-4CAA-47C4-BCCE-8AD7C5C6A0D6}" srcOrd="5" destOrd="0" presId="urn:microsoft.com/office/officeart/2005/8/layout/hList1"/>
    <dgm:cxn modelId="{E4CB6B7C-2E58-4025-BFCC-424776D4D083}" type="presParOf" srcId="{4A59CDC8-6C52-4579-9A13-742555DEDB02}" destId="{1D4B7B80-72D4-423B-A94A-F3F592847C56}" srcOrd="6" destOrd="0" presId="urn:microsoft.com/office/officeart/2005/8/layout/hList1"/>
    <dgm:cxn modelId="{AA1FB033-1458-4CC5-96C0-D683D8A06C8F}" type="presParOf" srcId="{1D4B7B80-72D4-423B-A94A-F3F592847C56}" destId="{790C04BB-BE51-4C10-A22D-2B691A7087C7}" srcOrd="0" destOrd="0" presId="urn:microsoft.com/office/officeart/2005/8/layout/hList1"/>
    <dgm:cxn modelId="{7CC5AC40-A408-4374-B953-893E1B855D85}" type="presParOf" srcId="{1D4B7B80-72D4-423B-A94A-F3F592847C56}" destId="{CB93CD10-AB49-4273-86BB-B87C9A3A152F}" srcOrd="1" destOrd="0" presId="urn:microsoft.com/office/officeart/2005/8/layout/hList1"/>
    <dgm:cxn modelId="{C43CCE48-CEB5-48EB-A4BB-B470E883F3EE}" type="presParOf" srcId="{4A59CDC8-6C52-4579-9A13-742555DEDB02}" destId="{64C813E8-2D2F-4FEB-A35F-2EDE8F91AEE7}" srcOrd="7" destOrd="0" presId="urn:microsoft.com/office/officeart/2005/8/layout/hList1"/>
    <dgm:cxn modelId="{90F6202B-1C39-45D2-93B7-F08E6AA4AED8}" type="presParOf" srcId="{4A59CDC8-6C52-4579-9A13-742555DEDB02}" destId="{867F4077-5AF3-497F-AE62-53AA8AD9360C}" srcOrd="8" destOrd="0" presId="urn:microsoft.com/office/officeart/2005/8/layout/hList1"/>
    <dgm:cxn modelId="{6BF808C0-C59F-4019-93F2-03C907E0B84E}" type="presParOf" srcId="{867F4077-5AF3-497F-AE62-53AA8AD9360C}" destId="{D65CAA00-D1D4-441B-A126-AEDE377422C2}" srcOrd="0" destOrd="0" presId="urn:microsoft.com/office/officeart/2005/8/layout/hList1"/>
    <dgm:cxn modelId="{83FE5B02-E535-4E0F-BB43-E0671170FF7C}"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7873BFF-BF11-4E9F-93ED-FF063D2736B6}">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Kurulu kararları</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52850C2E-D2E1-4394-B1B1-FBAFBCE17CC3}">
      <dgm:prSet phldrT="[Text]"/>
      <dgm:spPr/>
      <dgm:t>
        <a:bodyPr/>
        <a:lstStyle/>
        <a:p>
          <a:pPr marL="169863" lvl="1" indent="-169863" defTabSz="711200">
            <a:lnSpc>
              <a:spcPct val="90000"/>
            </a:lnSpc>
            <a:spcBef>
              <a:spcPct val="0"/>
            </a:spcBef>
            <a:spcAft>
              <a:spcPct val="15000"/>
            </a:spcAft>
            <a:buNone/>
          </a:pPr>
          <a:r>
            <a:rPr lang="tr-TR" dirty="0" smtClean="0"/>
            <a:t>Ders öğrenme kazanımları</a:t>
          </a:r>
          <a:endParaRPr lang="en-US" dirty="0"/>
        </a:p>
      </dgm:t>
    </dgm:pt>
    <dgm:pt modelId="{E4B9010B-5873-4707-B0B5-62F6CB7AC2A9}" type="parTrans" cxnId="{9C02A71A-0F38-46DD-B452-D535BC4A6977}">
      <dgm:prSet/>
      <dgm:spPr/>
      <dgm:t>
        <a:bodyPr/>
        <a:lstStyle/>
        <a:p>
          <a:endParaRPr lang="en-US"/>
        </a:p>
      </dgm:t>
    </dgm:pt>
    <dgm:pt modelId="{58338467-62D3-495D-ABD4-CB05F14B6BCB}" type="sibTrans" cxnId="{9C02A71A-0F38-46DD-B452-D535BC4A6977}">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Ulusal programlarla karşılaştırma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CDE4E90E-054D-4619-B442-1033AE13F35F}">
      <dgm:prSet/>
      <dgm:spPr/>
      <dgm:t>
        <a:bodyPr/>
        <a:lstStyle/>
        <a:p>
          <a:pPr marL="169863" lvl="1" indent="-169863" defTabSz="711200">
            <a:lnSpc>
              <a:spcPct val="90000"/>
            </a:lnSpc>
            <a:spcBef>
              <a:spcPct val="0"/>
            </a:spcBef>
            <a:spcAft>
              <a:spcPct val="15000"/>
            </a:spcAft>
            <a:buNone/>
          </a:pPr>
          <a:r>
            <a:rPr lang="tr-TR" dirty="0" smtClean="0"/>
            <a:t>Uluslararası programlarla karşılaştırma sonuçları</a:t>
          </a:r>
          <a:endParaRPr lang="en-US" dirty="0"/>
        </a:p>
      </dgm:t>
    </dgm:pt>
    <dgm:pt modelId="{F3A7CE70-A0B1-4F42-8588-56167DC82FA4}" type="parTrans" cxnId="{74FEC9CC-1570-4009-9E34-3EEA9F8FE3AA}">
      <dgm:prSet/>
      <dgm:spPr/>
      <dgm:t>
        <a:bodyPr/>
        <a:lstStyle/>
        <a:p>
          <a:endParaRPr lang="en-US"/>
        </a:p>
      </dgm:t>
    </dgm:pt>
    <dgm:pt modelId="{47F9E6CC-A4EF-4413-A79E-B0B33FD1D76D}" type="sibTrans" cxnId="{74FEC9CC-1570-4009-9E34-3EEA9F8FE3AA}">
      <dgm:prSet/>
      <dgm:spPr/>
      <dgm:t>
        <a:bodyPr/>
        <a:lstStyle/>
        <a:p>
          <a:endParaRPr lang="en-US"/>
        </a:p>
      </dgm:t>
    </dgm:pt>
    <dgm:pt modelId="{EC700C81-DAA2-45E6-B21D-F78D98E59A3B}">
      <dgm:prSet phldrT="[Text]"/>
      <dgm:spPr/>
      <dgm:t>
        <a:bodyPr/>
        <a:lstStyle/>
        <a:p>
          <a:pPr marL="169863" marR="0" lvl="0" indent="-169863" defTabSz="914400" eaLnBrk="1" fontAlgn="auto" latinLnBrk="0" hangingPunct="1">
            <a:lnSpc>
              <a:spcPct val="100000"/>
            </a:lnSpc>
            <a:spcBef>
              <a:spcPts val="0"/>
            </a:spcBef>
            <a:spcAft>
              <a:spcPts val="0"/>
            </a:spcAft>
            <a:buClrTx/>
            <a:buSzTx/>
            <a:buFontTx/>
            <a:buNone/>
            <a:tabLst/>
            <a:defRPr/>
          </a:pPr>
          <a:r>
            <a:rPr lang="tr-TR" dirty="0" smtClean="0"/>
            <a:t>AKTS</a:t>
          </a:r>
          <a:endParaRPr lang="en-US" dirty="0"/>
        </a:p>
      </dgm:t>
    </dgm:pt>
    <dgm:pt modelId="{A84C766A-A345-45CD-AC79-2B81958EF1ED}" type="parTrans" cxnId="{AB19E158-81D9-41BB-BB6F-84A12FF21BB8}">
      <dgm:prSet/>
      <dgm:spPr/>
      <dgm:t>
        <a:bodyPr/>
        <a:lstStyle/>
        <a:p>
          <a:endParaRPr lang="en-US"/>
        </a:p>
      </dgm:t>
    </dgm:pt>
    <dgm:pt modelId="{43849C1F-CBB0-4F22-8197-EDE39EF6BF78}" type="sibTrans" cxnId="{AB19E158-81D9-41BB-BB6F-84A12FF21BB8}">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89D9B9BA-E001-4A8E-A960-E499402A4559}">
      <dgm:prSet/>
      <dgm:spPr/>
      <dgm:t>
        <a:bodyPr/>
        <a:lstStyle/>
        <a:p>
          <a:pPr marL="169863" lvl="1" indent="-169863" defTabSz="711200">
            <a:lnSpc>
              <a:spcPct val="90000"/>
            </a:lnSpc>
            <a:spcBef>
              <a:spcPct val="0"/>
            </a:spcBef>
            <a:spcAft>
              <a:spcPct val="15000"/>
            </a:spcAft>
            <a:buNone/>
          </a:pPr>
          <a:r>
            <a:rPr lang="tr-TR" dirty="0" smtClean="0"/>
            <a:t>İhtiyaç analizleri sonuçları</a:t>
          </a:r>
          <a:endParaRPr lang="en-US" dirty="0"/>
        </a:p>
      </dgm:t>
    </dgm:pt>
    <dgm:pt modelId="{C197467C-4E01-42F4-A0FF-BA72C373759E}" type="parTrans" cxnId="{BE528AEE-846F-4566-82FC-0BD6EF3023E1}">
      <dgm:prSet/>
      <dgm:spPr/>
      <dgm:t>
        <a:bodyPr/>
        <a:lstStyle/>
        <a:p>
          <a:endParaRPr lang="en-US"/>
        </a:p>
      </dgm:t>
    </dgm:pt>
    <dgm:pt modelId="{02D9C2CC-3795-4B71-A1D8-663B2C853E56}" type="sibTrans" cxnId="{BE528AEE-846F-4566-82FC-0BD6EF3023E1}">
      <dgm:prSet/>
      <dgm:spPr/>
      <dgm:t>
        <a:bodyPr/>
        <a:lstStyle/>
        <a:p>
          <a:endParaRPr lang="en-US"/>
        </a:p>
      </dgm:t>
    </dgm:pt>
    <dgm:pt modelId="{6161FF62-7565-40AC-B76E-552001979018}">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yeterlikleri</a:t>
          </a:r>
          <a:endParaRPr lang="en-US" dirty="0"/>
        </a:p>
      </dgm:t>
    </dgm:pt>
    <dgm:pt modelId="{F77C9BE6-51B4-49D1-A190-577059079DD3}" type="parTrans" cxnId="{DC0981EC-D1FB-4B36-928C-FAF7E6C1AE49}">
      <dgm:prSet/>
      <dgm:spPr/>
      <dgm:t>
        <a:bodyPr/>
        <a:lstStyle/>
        <a:p>
          <a:endParaRPr lang="en-US"/>
        </a:p>
      </dgm:t>
    </dgm:pt>
    <dgm:pt modelId="{DFC7F0EE-806E-413A-B4DF-4DDA17976CBF}" type="sibTrans" cxnId="{DC0981EC-D1FB-4B36-928C-FAF7E6C1AE4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9C02A71A-0F38-46DD-B452-D535BC4A6977}" srcId="{A2B3F28E-191D-483A-BFCE-61AA68817BBE}" destId="{52850C2E-D2E1-4394-B1B1-FBAFBCE17CC3}" srcOrd="5" destOrd="0" parTransId="{E4B9010B-5873-4707-B0B5-62F6CB7AC2A9}" sibTransId="{58338467-62D3-495D-ABD4-CB05F14B6BCB}"/>
    <dgm:cxn modelId="{0E89B7E8-01B7-47A1-A16C-2DB161EC270D}" type="presOf" srcId="{89D9B9BA-E001-4A8E-A960-E499402A4559}" destId="{35767259-8857-417F-AA1B-F5BD90F6AD6D}" srcOrd="0" destOrd="2" presId="urn:microsoft.com/office/officeart/2005/8/layout/hList1"/>
    <dgm:cxn modelId="{AB19E158-81D9-41BB-BB6F-84A12FF21BB8}" srcId="{A2B3F28E-191D-483A-BFCE-61AA68817BBE}" destId="{EC700C81-DAA2-45E6-B21D-F78D98E59A3B}" srcOrd="6" destOrd="0" parTransId="{A84C766A-A345-45CD-AC79-2B81958EF1ED}" sibTransId="{43849C1F-CBB0-4F22-8197-EDE39EF6BF78}"/>
    <dgm:cxn modelId="{DD69FE0F-B82D-46D6-A2F6-BE5525F64E67}" type="presOf" srcId="{6161FF62-7565-40AC-B76E-552001979018}" destId="{35767259-8857-417F-AA1B-F5BD90F6AD6D}" srcOrd="0" destOrd="4" presId="urn:microsoft.com/office/officeart/2005/8/layout/hList1"/>
    <dgm:cxn modelId="{52C1A55D-68EC-402C-BB70-120964D78A00}" srcId="{A2B3F28E-191D-483A-BFCE-61AA68817BBE}" destId="{9A53CA42-33A6-4ECF-AEC0-25979D40A00A}" srcOrd="7" destOrd="0" parTransId="{5B0FACA6-8A28-4E91-A6AD-04D755F4A166}" sibTransId="{19729E4A-6F14-4265-87FC-91DDF98B199C}"/>
    <dgm:cxn modelId="{F98B29F1-B148-499F-A643-B6747517A200}" type="presOf" srcId="{CDE4E90E-054D-4619-B442-1033AE13F35F}" destId="{35767259-8857-417F-AA1B-F5BD90F6AD6D}" srcOrd="0" destOrd="1" presId="urn:microsoft.com/office/officeart/2005/8/layout/hList1"/>
    <dgm:cxn modelId="{82C38C7C-FEE2-40FF-B0C1-184B9D078A1A}" type="presOf" srcId="{F3A2FFC7-F09C-4FB9-9C40-4BE9775CBF7F}" destId="{07431256-3DFC-4047-A18D-A0991635CCAA}" srcOrd="0" destOrd="0" presId="urn:microsoft.com/office/officeart/2005/8/layout/hList1"/>
    <dgm:cxn modelId="{BE528AEE-846F-4566-82FC-0BD6EF3023E1}" srcId="{A2B3F28E-191D-483A-BFCE-61AA68817BBE}" destId="{89D9B9BA-E001-4A8E-A960-E499402A4559}" srcOrd="2" destOrd="0" parTransId="{C197467C-4E01-42F4-A0FF-BA72C373759E}" sibTransId="{02D9C2CC-3795-4B71-A1D8-663B2C853E56}"/>
    <dgm:cxn modelId="{DC0981EC-D1FB-4B36-928C-FAF7E6C1AE49}" srcId="{A2B3F28E-191D-483A-BFCE-61AA68817BBE}" destId="{6161FF62-7565-40AC-B76E-552001979018}" srcOrd="4" destOrd="0" parTransId="{F77C9BE6-51B4-49D1-A190-577059079DD3}" sibTransId="{DFC7F0EE-806E-413A-B4DF-4DDA17976CBF}"/>
    <dgm:cxn modelId="{524E5B73-A18C-444F-8CEB-0FCFAE9CBD27}" type="presOf" srcId="{52850C2E-D2E1-4394-B1B1-FBAFBCE17CC3}" destId="{35767259-8857-417F-AA1B-F5BD90F6AD6D}" srcOrd="0" destOrd="5" presId="urn:microsoft.com/office/officeart/2005/8/layout/hList1"/>
    <dgm:cxn modelId="{74FEC9CC-1570-4009-9E34-3EEA9F8FE3AA}" srcId="{A2B3F28E-191D-483A-BFCE-61AA68817BBE}" destId="{CDE4E90E-054D-4619-B442-1033AE13F35F}" srcOrd="1" destOrd="0" parTransId="{F3A7CE70-A0B1-4F42-8588-56167DC82FA4}" sibTransId="{47F9E6CC-A4EF-4413-A79E-B0B33FD1D76D}"/>
    <dgm:cxn modelId="{D73D2F00-D21D-4C64-AAB9-ADEC952DB431}" type="presOf" srcId="{9C797897-6C7A-4BEE-B918-D014BA0FEA05}" destId="{35767259-8857-417F-AA1B-F5BD90F6AD6D}" srcOrd="0" destOrd="0" presId="urn:microsoft.com/office/officeart/2005/8/layout/hList1"/>
    <dgm:cxn modelId="{05823959-3C27-4877-B72A-CA131DCE09CB}" type="presOf" srcId="{EC700C81-DAA2-45E6-B21D-F78D98E59A3B}" destId="{35767259-8857-417F-AA1B-F5BD90F6AD6D}" srcOrd="0" destOrd="6" presId="urn:microsoft.com/office/officeart/2005/8/layout/hList1"/>
    <dgm:cxn modelId="{CA91D71F-9662-4566-A43D-746FEC940E30}" srcId="{A2B3F28E-191D-483A-BFCE-61AA68817BBE}" destId="{97873BFF-BF11-4E9F-93ED-FF063D2736B6}" srcOrd="3" destOrd="0" parTransId="{DA27E046-F4C6-4F89-AF84-21F49252D4EE}" sibTransId="{923024AA-A8FD-4702-8977-58347C95C79C}"/>
    <dgm:cxn modelId="{56C6E046-89FE-4B57-A9C6-89D0E53FC205}" srcId="{A2B3F28E-191D-483A-BFCE-61AA68817BBE}" destId="{9C797897-6C7A-4BEE-B918-D014BA0FEA05}" srcOrd="0" destOrd="0" parTransId="{60124E73-DF3E-4594-852B-556F0CF8DFCB}" sibTransId="{114A9D09-81FA-4B53-AD19-92E85CE71DF2}"/>
    <dgm:cxn modelId="{6F43F6C1-FCD2-4C37-90D9-940282CBFAAB}" type="presOf" srcId="{A2B3F28E-191D-483A-BFCE-61AA68817BBE}" destId="{47076811-2338-4705-9665-197897BA2D48}" srcOrd="0" destOrd="0" presId="urn:microsoft.com/office/officeart/2005/8/layout/hList1"/>
    <dgm:cxn modelId="{ECD1AB2E-312C-4857-9C0A-4F922DBE570C}" type="presOf" srcId="{97873BFF-BF11-4E9F-93ED-FF063D2736B6}" destId="{35767259-8857-417F-AA1B-F5BD90F6AD6D}" srcOrd="0" destOrd="3" presId="urn:microsoft.com/office/officeart/2005/8/layout/hList1"/>
    <dgm:cxn modelId="{ABA4AE8E-DA84-4F83-953B-38974259A2D7}" type="presOf" srcId="{9A53CA42-33A6-4ECF-AEC0-25979D40A00A}" destId="{35767259-8857-417F-AA1B-F5BD90F6AD6D}" srcOrd="0" destOrd="7" presId="urn:microsoft.com/office/officeart/2005/8/layout/hList1"/>
    <dgm:cxn modelId="{F601E0D1-7FA6-4B9F-A196-422DEBFB4563}" srcId="{F3A2FFC7-F09C-4FB9-9C40-4BE9775CBF7F}" destId="{A2B3F28E-191D-483A-BFCE-61AA68817BBE}" srcOrd="0" destOrd="0" parTransId="{103E05EA-6869-40B0-8F57-2E5A26856D82}" sibTransId="{CD5C623E-5A58-4E82-B0F7-F8796BAAB738}"/>
    <dgm:cxn modelId="{4672E3C4-49EB-4B9A-A6F5-88BE960B6850}" type="presParOf" srcId="{07431256-3DFC-4047-A18D-A0991635CCAA}" destId="{A9BA4151-B9C0-4A86-8536-2AB310B65BEB}" srcOrd="0" destOrd="0" presId="urn:microsoft.com/office/officeart/2005/8/layout/hList1"/>
    <dgm:cxn modelId="{A72A2B78-A3E9-41A5-B4B5-5C254682A584}" type="presParOf" srcId="{A9BA4151-B9C0-4A86-8536-2AB310B65BEB}" destId="{47076811-2338-4705-9665-197897BA2D48}" srcOrd="0" destOrd="0" presId="urn:microsoft.com/office/officeart/2005/8/layout/hList1"/>
    <dgm:cxn modelId="{E350994F-2BB1-43EE-982F-EFC5A14071B2}"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715F7346-6F57-4BBB-978D-5412134081A4}" type="presOf" srcId="{118A2751-5F97-4D67-8096-2B36AF81136F}" destId="{A6897E93-E33B-478F-BB0E-51835618003A}" srcOrd="0" destOrd="0" presId="urn:microsoft.com/office/officeart/2005/8/layout/hList1"/>
    <dgm:cxn modelId="{A6AAAA04-03EA-44C3-B49B-9284D0629F9F}" type="presOf" srcId="{C6FAB30E-B497-49C7-8A80-757F0027FA32}" destId="{DF89113A-73A9-4FB9-84E9-A3102A4DFD52}" srcOrd="0" destOrd="0" presId="urn:microsoft.com/office/officeart/2005/8/layout/hList1"/>
    <dgm:cxn modelId="{6F43B580-2286-4095-ACD2-70FA3E53009E}"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984B872E-6C97-4642-AB02-D33C69E0A47E}" type="presOf" srcId="{32502A1B-5603-4778-8192-84CDEECB49D2}" destId="{4A59CDC8-6C52-4579-9A13-742555DEDB02}" srcOrd="0" destOrd="0" presId="urn:microsoft.com/office/officeart/2005/8/layout/hList1"/>
    <dgm:cxn modelId="{4D3F5A0F-91E7-47AD-A233-E8F7C43142DF}" type="presOf" srcId="{C38D5133-04FB-484E-9C2F-11FE3D75E8AB}" destId="{790C04BB-BE51-4C10-A22D-2B691A7087C7}" srcOrd="0" destOrd="0" presId="urn:microsoft.com/office/officeart/2005/8/layout/hList1"/>
    <dgm:cxn modelId="{0B205118-7FD6-4D30-AF35-2E8F58979E0A}" type="presOf" srcId="{21B91B4A-F974-4B8B-B5CA-9E8C1D9848F5}" destId="{3335CF31-EC10-45E3-8844-21FBB127EAE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79590CC4-F6A2-48FC-801C-D8BE052E7F9D}" type="presParOf" srcId="{4A59CDC8-6C52-4579-9A13-742555DEDB02}" destId="{2ADD4D11-FE2C-424A-AC3B-D0A032322F62}" srcOrd="0" destOrd="0" presId="urn:microsoft.com/office/officeart/2005/8/layout/hList1"/>
    <dgm:cxn modelId="{9D9B61E5-6478-4741-9737-89442FEDF30A}" type="presParOf" srcId="{2ADD4D11-FE2C-424A-AC3B-D0A032322F62}" destId="{A6897E93-E33B-478F-BB0E-51835618003A}" srcOrd="0" destOrd="0" presId="urn:microsoft.com/office/officeart/2005/8/layout/hList1"/>
    <dgm:cxn modelId="{B0E43688-A8B8-4EA6-BD06-AD9B55074A12}" type="presParOf" srcId="{2ADD4D11-FE2C-424A-AC3B-D0A032322F62}" destId="{92F1D55A-908E-47A9-A979-97CA3F17799D}" srcOrd="1" destOrd="0" presId="urn:microsoft.com/office/officeart/2005/8/layout/hList1"/>
    <dgm:cxn modelId="{A719BDE0-851F-4018-8044-C5ABD9515D35}" type="presParOf" srcId="{4A59CDC8-6C52-4579-9A13-742555DEDB02}" destId="{2071B553-05F7-470D-952A-A8F663120304}" srcOrd="1" destOrd="0" presId="urn:microsoft.com/office/officeart/2005/8/layout/hList1"/>
    <dgm:cxn modelId="{74063535-9D01-4510-BA12-3DDF40B7EC3A}" type="presParOf" srcId="{4A59CDC8-6C52-4579-9A13-742555DEDB02}" destId="{B67B05FB-9110-4D2D-AA93-1946284CE043}" srcOrd="2" destOrd="0" presId="urn:microsoft.com/office/officeart/2005/8/layout/hList1"/>
    <dgm:cxn modelId="{B7A382F8-CEE9-45AE-89C6-8C043C964491}" type="presParOf" srcId="{B67B05FB-9110-4D2D-AA93-1946284CE043}" destId="{3335CF31-EC10-45E3-8844-21FBB127EAE7}" srcOrd="0" destOrd="0" presId="urn:microsoft.com/office/officeart/2005/8/layout/hList1"/>
    <dgm:cxn modelId="{69DB5036-F20D-440F-BE72-B27670F0CB0E}" type="presParOf" srcId="{B67B05FB-9110-4D2D-AA93-1946284CE043}" destId="{863C5C5A-6FED-48E5-ADC0-68CF07368C39}" srcOrd="1" destOrd="0" presId="urn:microsoft.com/office/officeart/2005/8/layout/hList1"/>
    <dgm:cxn modelId="{F473838C-1DE4-4294-9A84-59B207FF3657}" type="presParOf" srcId="{4A59CDC8-6C52-4579-9A13-742555DEDB02}" destId="{0D8CF739-32BC-404E-A436-9DFB7BD9341D}" srcOrd="3" destOrd="0" presId="urn:microsoft.com/office/officeart/2005/8/layout/hList1"/>
    <dgm:cxn modelId="{1DFC4E45-1FF7-404B-9FF3-8B8BEAC1847E}" type="presParOf" srcId="{4A59CDC8-6C52-4579-9A13-742555DEDB02}" destId="{DA5621F6-8C21-49D1-9D89-9529E4EFEE6E}" srcOrd="4" destOrd="0" presId="urn:microsoft.com/office/officeart/2005/8/layout/hList1"/>
    <dgm:cxn modelId="{0CF02637-FD25-4FA6-841B-1B0FC1935C45}" type="presParOf" srcId="{DA5621F6-8C21-49D1-9D89-9529E4EFEE6E}" destId="{DF89113A-73A9-4FB9-84E9-A3102A4DFD52}" srcOrd="0" destOrd="0" presId="urn:microsoft.com/office/officeart/2005/8/layout/hList1"/>
    <dgm:cxn modelId="{12A281BB-7BEB-423D-A1FA-5592C0B364AC}" type="presParOf" srcId="{DA5621F6-8C21-49D1-9D89-9529E4EFEE6E}" destId="{646F145F-F1A7-44D8-BB63-F6CAEBF8BF3E}" srcOrd="1" destOrd="0" presId="urn:microsoft.com/office/officeart/2005/8/layout/hList1"/>
    <dgm:cxn modelId="{0FEEC5EB-3AB5-4DF4-A286-EE56860BE1A5}" type="presParOf" srcId="{4A59CDC8-6C52-4579-9A13-742555DEDB02}" destId="{516AA955-4CAA-47C4-BCCE-8AD7C5C6A0D6}" srcOrd="5" destOrd="0" presId="urn:microsoft.com/office/officeart/2005/8/layout/hList1"/>
    <dgm:cxn modelId="{FC2E356B-11DD-463D-A0D5-F2304C40A59A}" type="presParOf" srcId="{4A59CDC8-6C52-4579-9A13-742555DEDB02}" destId="{1D4B7B80-72D4-423B-A94A-F3F592847C56}" srcOrd="6" destOrd="0" presId="urn:microsoft.com/office/officeart/2005/8/layout/hList1"/>
    <dgm:cxn modelId="{62145A1C-5E05-41AB-9F16-72DF101B7A24}" type="presParOf" srcId="{1D4B7B80-72D4-423B-A94A-F3F592847C56}" destId="{790C04BB-BE51-4C10-A22D-2B691A7087C7}" srcOrd="0" destOrd="0" presId="urn:microsoft.com/office/officeart/2005/8/layout/hList1"/>
    <dgm:cxn modelId="{F9FC690C-8263-4112-B39C-2EB4C6DF004C}" type="presParOf" srcId="{1D4B7B80-72D4-423B-A94A-F3F592847C56}" destId="{CB93CD10-AB49-4273-86BB-B87C9A3A152F}" srcOrd="1" destOrd="0" presId="urn:microsoft.com/office/officeart/2005/8/layout/hList1"/>
    <dgm:cxn modelId="{FB556670-44B4-49DA-8590-F033B8C17C9B}" type="presParOf" srcId="{4A59CDC8-6C52-4579-9A13-742555DEDB02}" destId="{64C813E8-2D2F-4FEB-A35F-2EDE8F91AEE7}" srcOrd="7" destOrd="0" presId="urn:microsoft.com/office/officeart/2005/8/layout/hList1"/>
    <dgm:cxn modelId="{F6A8EF85-F08B-440A-8762-FEEE41E484D2}" type="presParOf" srcId="{4A59CDC8-6C52-4579-9A13-742555DEDB02}" destId="{867F4077-5AF3-497F-AE62-53AA8AD9360C}" srcOrd="8" destOrd="0" presId="urn:microsoft.com/office/officeart/2005/8/layout/hList1"/>
    <dgm:cxn modelId="{5AE22A4C-E920-4BBF-8EED-E40E189D826B}" type="presParOf" srcId="{867F4077-5AF3-497F-AE62-53AA8AD9360C}" destId="{D65CAA00-D1D4-441B-A126-AEDE377422C2}" srcOrd="0" destOrd="0" presId="urn:microsoft.com/office/officeart/2005/8/layout/hList1"/>
    <dgm:cxn modelId="{42EEDB3F-8A53-4726-82A1-BD1B1913F08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FC9CE-874D-4A57-B41D-1C78A8AA00EA}" type="doc">
      <dgm:prSet loTypeId="urn:microsoft.com/office/officeart/2005/8/layout/hierarchy1" loCatId="hierarchy" qsTypeId="urn:microsoft.com/office/officeart/2005/8/quickstyle/simple2" qsCatId="simple" csTypeId="urn:microsoft.com/office/officeart/2005/8/colors/accent0_1" csCatId="mainScheme" phldr="1"/>
      <dgm:spPr/>
      <dgm:t>
        <a:bodyPr/>
        <a:lstStyle/>
        <a:p>
          <a:endParaRPr lang="tr-TR"/>
        </a:p>
      </dgm:t>
    </dgm:pt>
    <dgm:pt modelId="{F76407AB-A8B6-479B-AC50-673315482A80}">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700" b="1" dirty="0" smtClean="0"/>
            <a:t>FAKÜLTE SEKRETERİ</a:t>
          </a:r>
        </a:p>
        <a:p>
          <a:pPr marL="0" indent="0" defTabSz="914400">
            <a:lnSpc>
              <a:spcPct val="100000"/>
            </a:lnSpc>
            <a:spcBef>
              <a:spcPts val="0"/>
            </a:spcBef>
            <a:spcAft>
              <a:spcPts val="0"/>
            </a:spcAft>
            <a:buNone/>
          </a:pPr>
          <a:r>
            <a:rPr lang="tr-TR" sz="1700" dirty="0" smtClean="0"/>
            <a:t>Fehmi SÖYLEV</a:t>
          </a:r>
          <a:endParaRPr lang="tr-TR" sz="1700" b="0" dirty="0" smtClean="0"/>
        </a:p>
      </dgm:t>
    </dgm:pt>
    <dgm:pt modelId="{CD9F39B1-DA29-4F60-80BB-960FF67B35FA}" type="parTrans" cxnId="{6272FD15-0277-4C76-ADC5-EC8F311D2551}">
      <dgm:prSet/>
      <dgm:spPr/>
      <dgm:t>
        <a:bodyPr/>
        <a:lstStyle/>
        <a:p>
          <a:endParaRPr lang="tr-TR"/>
        </a:p>
      </dgm:t>
    </dgm:pt>
    <dgm:pt modelId="{92E82F9E-C7CA-4010-95AF-F9943BE30A3E}" type="sibTrans" cxnId="{6272FD15-0277-4C76-ADC5-EC8F311D2551}">
      <dgm:prSet/>
      <dgm:spPr/>
      <dgm:t>
        <a:bodyPr/>
        <a:lstStyle/>
        <a:p>
          <a:endParaRPr lang="tr-TR"/>
        </a:p>
      </dgm:t>
    </dgm:pt>
    <dgm:pt modelId="{7CC40248-6516-45E1-8BA1-4AAA8A822BCF}" type="pres">
      <dgm:prSet presAssocID="{410FC9CE-874D-4A57-B41D-1C78A8AA00EA}" presName="hierChild1" presStyleCnt="0">
        <dgm:presLayoutVars>
          <dgm:chPref val="1"/>
          <dgm:dir/>
          <dgm:animOne val="branch"/>
          <dgm:animLvl val="lvl"/>
          <dgm:resizeHandles/>
        </dgm:presLayoutVars>
      </dgm:prSet>
      <dgm:spPr/>
      <dgm:t>
        <a:bodyPr/>
        <a:lstStyle/>
        <a:p>
          <a:endParaRPr lang="tr-TR"/>
        </a:p>
      </dgm:t>
    </dgm:pt>
    <dgm:pt modelId="{5DF2F2EE-16F0-4E1E-A5A9-E2DD858B163A}" type="pres">
      <dgm:prSet presAssocID="{F76407AB-A8B6-479B-AC50-673315482A80}" presName="hierRoot1" presStyleCnt="0"/>
      <dgm:spPr/>
    </dgm:pt>
    <dgm:pt modelId="{8A2FBFEE-E881-43FB-A34F-6C58E4FC49B0}" type="pres">
      <dgm:prSet presAssocID="{F76407AB-A8B6-479B-AC50-673315482A80}" presName="composite" presStyleCnt="0"/>
      <dgm:spPr/>
    </dgm:pt>
    <dgm:pt modelId="{1C9659BB-655F-4D74-B3DD-3BF682B1B87B}" type="pres">
      <dgm:prSet presAssocID="{F76407AB-A8B6-479B-AC50-673315482A80}" presName="background" presStyleLbl="node0" presStyleIdx="0" presStyleCnt="1"/>
      <dgm:spPr/>
    </dgm:pt>
    <dgm:pt modelId="{19719BC8-C68C-48B1-B044-67FC60C2E7F2}" type="pres">
      <dgm:prSet presAssocID="{F76407AB-A8B6-479B-AC50-673315482A80}" presName="text" presStyleLbl="fgAcc0" presStyleIdx="0" presStyleCnt="1" custScaleX="156477" custLinFactNeighborX="-22060" custLinFactNeighborY="-5435">
        <dgm:presLayoutVars>
          <dgm:chPref val="3"/>
        </dgm:presLayoutVars>
      </dgm:prSet>
      <dgm:spPr/>
      <dgm:t>
        <a:bodyPr/>
        <a:lstStyle/>
        <a:p>
          <a:endParaRPr lang="tr-TR"/>
        </a:p>
      </dgm:t>
    </dgm:pt>
    <dgm:pt modelId="{75587390-8673-41C8-8D7A-AE8A1A868B86}" type="pres">
      <dgm:prSet presAssocID="{F76407AB-A8B6-479B-AC50-673315482A80}" presName="hierChild2" presStyleCnt="0"/>
      <dgm:spPr/>
    </dgm:pt>
  </dgm:ptLst>
  <dgm:cxnLst>
    <dgm:cxn modelId="{6272FD15-0277-4C76-ADC5-EC8F311D2551}" srcId="{410FC9CE-874D-4A57-B41D-1C78A8AA00EA}" destId="{F76407AB-A8B6-479B-AC50-673315482A80}" srcOrd="0" destOrd="0" parTransId="{CD9F39B1-DA29-4F60-80BB-960FF67B35FA}" sibTransId="{92E82F9E-C7CA-4010-95AF-F9943BE30A3E}"/>
    <dgm:cxn modelId="{42BC6743-AB71-4358-B944-72FBF27491DE}" type="presOf" srcId="{410FC9CE-874D-4A57-B41D-1C78A8AA00EA}" destId="{7CC40248-6516-45E1-8BA1-4AAA8A822BCF}" srcOrd="0" destOrd="0" presId="urn:microsoft.com/office/officeart/2005/8/layout/hierarchy1"/>
    <dgm:cxn modelId="{D94BE130-6322-407B-A895-57C6F375DCE8}" type="presOf" srcId="{F76407AB-A8B6-479B-AC50-673315482A80}" destId="{19719BC8-C68C-48B1-B044-67FC60C2E7F2}" srcOrd="0" destOrd="0" presId="urn:microsoft.com/office/officeart/2005/8/layout/hierarchy1"/>
    <dgm:cxn modelId="{B5154EF1-CF56-4BF4-B01A-F9F505E7188B}" type="presParOf" srcId="{7CC40248-6516-45E1-8BA1-4AAA8A822BCF}" destId="{5DF2F2EE-16F0-4E1E-A5A9-E2DD858B163A}" srcOrd="0" destOrd="0" presId="urn:microsoft.com/office/officeart/2005/8/layout/hierarchy1"/>
    <dgm:cxn modelId="{ED65641D-D381-4118-98E5-77F68030A18C}" type="presParOf" srcId="{5DF2F2EE-16F0-4E1E-A5A9-E2DD858B163A}" destId="{8A2FBFEE-E881-43FB-A34F-6C58E4FC49B0}" srcOrd="0" destOrd="0" presId="urn:microsoft.com/office/officeart/2005/8/layout/hierarchy1"/>
    <dgm:cxn modelId="{3F0C2731-A75E-47B6-B2D2-474A30A8DE33}" type="presParOf" srcId="{8A2FBFEE-E881-43FB-A34F-6C58E4FC49B0}" destId="{1C9659BB-655F-4D74-B3DD-3BF682B1B87B}" srcOrd="0" destOrd="0" presId="urn:microsoft.com/office/officeart/2005/8/layout/hierarchy1"/>
    <dgm:cxn modelId="{12E29EB3-590F-42FD-9B9C-15C7F2BD3697}" type="presParOf" srcId="{8A2FBFEE-E881-43FB-A34F-6C58E4FC49B0}" destId="{19719BC8-C68C-48B1-B044-67FC60C2E7F2}" srcOrd="1" destOrd="0" presId="urn:microsoft.com/office/officeart/2005/8/layout/hierarchy1"/>
    <dgm:cxn modelId="{6C247341-75A4-442F-819D-8AABE12AE777}" type="presParOf" srcId="{5DF2F2EE-16F0-4E1E-A5A9-E2DD858B163A}" destId="{75587390-8673-41C8-8D7A-AE8A1A868B86}"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Program Kurulu kararları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r>
            <a:rPr lang="tr-TR" dirty="0" smtClean="0"/>
            <a:t>Eğitim programı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97873BFF-BF11-4E9F-93ED-FF063D2736B6}">
      <dgm:prSet phldrT="[Text]"/>
      <dgm:spPr/>
      <dgm:t>
        <a:bodyPr/>
        <a:lstStyle/>
        <a:p>
          <a:r>
            <a:rPr lang="tr-TR" dirty="0" smtClean="0"/>
            <a:t>Program kılavuzu</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9C797897-6C7A-4BEE-B918-D014BA0FEA05}">
      <dgm:prSet phldrT="[Text]"/>
      <dgm:spPr/>
      <dgm:t>
        <a:bodyPr/>
        <a:lstStyle/>
        <a:p>
          <a:r>
            <a:rPr lang="tr-TR" dirty="0" smtClean="0"/>
            <a:t>Program Kurulu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77A87BA7-8A8C-4DE9-98C0-61E766394C86}">
      <dgm:prSet phldrT="[Text]"/>
      <dgm:spPr/>
      <dgm:t>
        <a:bodyPr/>
        <a:lstStyle/>
        <a:p>
          <a:r>
            <a:rPr lang="tr-TR" dirty="0" smtClean="0"/>
            <a:t>Derslik</a:t>
          </a:r>
          <a:endParaRPr lang="en-US" dirty="0"/>
        </a:p>
      </dgm:t>
    </dgm:pt>
    <dgm:pt modelId="{DD67C06A-8D1B-4F5D-A46F-F6809992EC81}" type="parTrans" cxnId="{601923FF-D3BA-4237-B078-504CE843DA03}">
      <dgm:prSet/>
      <dgm:spPr/>
      <dgm:t>
        <a:bodyPr/>
        <a:lstStyle/>
        <a:p>
          <a:endParaRPr lang="en-US"/>
        </a:p>
      </dgm:t>
    </dgm:pt>
    <dgm:pt modelId="{13B4CD85-6534-44C7-A6A3-6151819B90C4}" type="sibTrans" cxnId="{601923FF-D3BA-4237-B078-504CE843DA03}">
      <dgm:prSet/>
      <dgm:spPr/>
      <dgm:t>
        <a:bodyPr/>
        <a:lstStyle/>
        <a:p>
          <a:endParaRPr lang="en-US"/>
        </a:p>
      </dgm:t>
    </dgm:pt>
    <dgm:pt modelId="{AD86F3F2-DB54-416C-A671-71C9240CAB45}">
      <dgm:prSet phldrT="[Text]"/>
      <dgm:spPr/>
      <dgm:t>
        <a:bodyPr/>
        <a:lstStyle/>
        <a:p>
          <a:r>
            <a:rPr lang="en-US" dirty="0" err="1" smtClean="0"/>
            <a:t>Öğrenme</a:t>
          </a:r>
          <a:r>
            <a:rPr lang="en-US" dirty="0" smtClean="0"/>
            <a:t> </a:t>
          </a:r>
          <a:r>
            <a:rPr lang="en-US" dirty="0" err="1" smtClean="0"/>
            <a:t>Kaynakları</a:t>
          </a:r>
          <a:endParaRPr lang="en-US" dirty="0"/>
        </a:p>
      </dgm:t>
    </dgm:pt>
    <dgm:pt modelId="{4A41B78B-021B-438C-B19B-90B8D8713BF8}" type="parTrans" cxnId="{32EA9B2A-DCD4-4DB1-83E2-F9D588725E50}">
      <dgm:prSet/>
      <dgm:spPr/>
      <dgm:t>
        <a:bodyPr/>
        <a:lstStyle/>
        <a:p>
          <a:endParaRPr lang="en-US"/>
        </a:p>
      </dgm:t>
    </dgm:pt>
    <dgm:pt modelId="{D961F3D8-EEA3-4BEA-BB09-8A5A17A38E61}" type="sibTrans" cxnId="{32EA9B2A-DCD4-4DB1-83E2-F9D588725E50}">
      <dgm:prSet/>
      <dgm:spPr/>
      <dgm:t>
        <a:bodyPr/>
        <a:lstStyle/>
        <a:p>
          <a:endParaRPr lang="en-US"/>
        </a:p>
      </dgm:t>
    </dgm:pt>
    <dgm:pt modelId="{F28A9CB5-EF8D-46CD-909B-69AE80D2E52F}">
      <dgm:prSet phldrT="[Text]"/>
      <dgm:spPr/>
      <dgm:t>
        <a:bodyPr/>
        <a:lstStyle/>
        <a:p>
          <a:r>
            <a:rPr lang="tr-TR" dirty="0" smtClean="0"/>
            <a:t>Değerlendirme yöntemleri</a:t>
          </a:r>
          <a:endParaRPr lang="en-US" dirty="0"/>
        </a:p>
      </dgm:t>
    </dgm:pt>
    <dgm:pt modelId="{DAD69D7C-3814-43F1-AE4B-FD909CC8788B}" type="parTrans" cxnId="{6AD91627-77BE-41EC-8E61-CD3D36D3EEF1}">
      <dgm:prSet/>
      <dgm:spPr/>
      <dgm:t>
        <a:bodyPr/>
        <a:lstStyle/>
        <a:p>
          <a:endParaRPr lang="en-US"/>
        </a:p>
      </dgm:t>
    </dgm:pt>
    <dgm:pt modelId="{717B4709-BE52-471C-8BD0-2FBDF4E155A6}" type="sibTrans" cxnId="{6AD91627-77BE-41EC-8E61-CD3D36D3EEF1}">
      <dgm:prSet/>
      <dgm:spPr/>
      <dgm:t>
        <a:bodyPr/>
        <a:lstStyle/>
        <a:p>
          <a:endParaRPr lang="en-US"/>
        </a:p>
      </dgm:t>
    </dgm:pt>
    <dgm:pt modelId="{384F8B11-4ACA-418D-8A53-AEF836BDF81F}">
      <dgm:prSet/>
      <dgm:spPr/>
      <dgm:t>
        <a:bodyPr/>
        <a:lstStyle/>
        <a:p>
          <a:r>
            <a:rPr lang="tr-TR" smtClean="0"/>
            <a:t>Program yeterlikleri</a:t>
          </a:r>
          <a:endParaRPr lang="en-US" dirty="0"/>
        </a:p>
      </dgm:t>
    </dgm:pt>
    <dgm:pt modelId="{6ECA7125-DE74-4D3B-84EB-8C4D0A2D2AD3}" type="parTrans" cxnId="{D626F6C1-1EAE-41EB-817E-03F10B824616}">
      <dgm:prSet/>
      <dgm:spPr/>
      <dgm:t>
        <a:bodyPr/>
        <a:lstStyle/>
        <a:p>
          <a:endParaRPr lang="en-US"/>
        </a:p>
      </dgm:t>
    </dgm:pt>
    <dgm:pt modelId="{2E7D99E5-9BC9-405B-923D-5A199F163ECF}" type="sibTrans" cxnId="{D626F6C1-1EAE-41EB-817E-03F10B824616}">
      <dgm:prSet/>
      <dgm:spPr/>
      <dgm:t>
        <a:bodyPr/>
        <a:lstStyle/>
        <a:p>
          <a:endParaRPr lang="en-US"/>
        </a:p>
      </dgm:t>
    </dgm:pt>
    <dgm:pt modelId="{C21B6D38-DEA5-455A-9A7C-16E64EB3D470}">
      <dgm:prSet/>
      <dgm:spPr/>
      <dgm:t>
        <a:bodyPr/>
        <a:lstStyle/>
        <a:p>
          <a:r>
            <a:rPr lang="tr-TR" smtClean="0"/>
            <a:t>Ders öğrenme kazanımları</a:t>
          </a:r>
          <a:endParaRPr lang="en-US" dirty="0"/>
        </a:p>
      </dgm:t>
    </dgm:pt>
    <dgm:pt modelId="{8841902F-630A-4440-A097-C518E570BB94}" type="parTrans" cxnId="{87165368-C1D3-4CFE-9D1A-72A857036940}">
      <dgm:prSet/>
      <dgm:spPr/>
      <dgm:t>
        <a:bodyPr/>
        <a:lstStyle/>
        <a:p>
          <a:endParaRPr lang="en-US"/>
        </a:p>
      </dgm:t>
    </dgm:pt>
    <dgm:pt modelId="{A02CA110-D8C9-4CE2-A66D-9BCA343E8094}" type="sibTrans" cxnId="{87165368-C1D3-4CFE-9D1A-72A857036940}">
      <dgm:prSet/>
      <dgm:spPr/>
      <dgm:t>
        <a:bodyPr/>
        <a:lstStyle/>
        <a:p>
          <a:endParaRPr lang="en-US"/>
        </a:p>
      </dgm:t>
    </dgm:pt>
    <dgm:pt modelId="{7B40CE41-A87C-41C9-A22F-1F3335DC0408}">
      <dgm:prSet/>
      <dgm:spPr/>
      <dgm:t>
        <a:bodyPr/>
        <a:lstStyle/>
        <a:p>
          <a:r>
            <a:rPr lang="tr-TR" dirty="0" smtClean="0"/>
            <a:t>AKTS</a:t>
          </a:r>
          <a:endParaRPr lang="en-US" dirty="0"/>
        </a:p>
      </dgm:t>
    </dgm:pt>
    <dgm:pt modelId="{67C10A6E-3A6C-41A3-810B-A5A095EBAEBC}" type="parTrans" cxnId="{F3E246C0-D77D-45EE-81D6-F88543E470B6}">
      <dgm:prSet/>
      <dgm:spPr/>
      <dgm:t>
        <a:bodyPr/>
        <a:lstStyle/>
        <a:p>
          <a:endParaRPr lang="en-US"/>
        </a:p>
      </dgm:t>
    </dgm:pt>
    <dgm:pt modelId="{A691E0F0-F104-4085-9C79-A142A5D06FB8}" type="sibTrans" cxnId="{F3E246C0-D77D-45EE-81D6-F88543E470B6}">
      <dgm:prSet/>
      <dgm:spPr/>
      <dgm:t>
        <a:bodyPr/>
        <a:lstStyle/>
        <a:p>
          <a:endParaRPr lang="en-US"/>
        </a:p>
      </dgm:t>
    </dgm:pt>
    <dgm:pt modelId="{882F4354-6847-4F38-809A-343904AA001F}">
      <dgm:prSet/>
      <dgm:spPr/>
      <dgm:t>
        <a:bodyPr/>
        <a:lstStyle/>
        <a:p>
          <a:r>
            <a:rPr lang="tr-TR" dirty="0" smtClean="0"/>
            <a:t>Öğrenci sayısı</a:t>
          </a:r>
          <a:endParaRPr lang="en-US" dirty="0"/>
        </a:p>
      </dgm:t>
    </dgm:pt>
    <dgm:pt modelId="{27674CD5-FDA2-4305-9A50-388B2324A64B}" type="parTrans" cxnId="{8BEAE0F5-2990-4234-A572-73770C4B28AD}">
      <dgm:prSet/>
      <dgm:spPr/>
      <dgm:t>
        <a:bodyPr/>
        <a:lstStyle/>
        <a:p>
          <a:endParaRPr lang="en-US"/>
        </a:p>
      </dgm:t>
    </dgm:pt>
    <dgm:pt modelId="{E6A99290-0200-466F-A47C-BD45C1C96DCA}" type="sibTrans" cxnId="{8BEAE0F5-2990-4234-A572-73770C4B28AD}">
      <dgm:prSet/>
      <dgm:spPr/>
      <dgm:t>
        <a:bodyPr/>
        <a:lstStyle/>
        <a:p>
          <a:endParaRPr lang="en-US"/>
        </a:p>
      </dgm:t>
    </dgm:pt>
    <dgm:pt modelId="{D304BD74-4BCE-4AEA-B5F9-8B203F5AFF2D}">
      <dgm:prSet phldrT="[Text]"/>
      <dgm:spPr/>
      <dgm:t>
        <a:bodyPr/>
        <a:lstStyle/>
        <a:p>
          <a:r>
            <a:rPr lang="tr-TR" dirty="0" smtClean="0"/>
            <a:t>Öğrenci kaydı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BCF84033-98EE-4D86-BC3A-44CBC71CDEB8}">
      <dgm:prSet phldrT="[Text]"/>
      <dgm:spPr/>
      <dgm:t>
        <a:bodyPr/>
        <a:lstStyle/>
        <a:p>
          <a:r>
            <a:rPr lang="tr-TR" dirty="0" smtClean="0"/>
            <a:t>Ders içerikleri</a:t>
          </a:r>
          <a:endParaRPr lang="en-US" dirty="0"/>
        </a:p>
      </dgm:t>
    </dgm:pt>
    <dgm:pt modelId="{69FCF3DA-43DE-42BD-9732-387FC88BE20D}" type="parTrans" cxnId="{15374F9F-95D5-4EE9-B5E1-AC007C217086}">
      <dgm:prSet/>
      <dgm:spPr/>
      <dgm:t>
        <a:bodyPr/>
        <a:lstStyle/>
        <a:p>
          <a:endParaRPr lang="en-US"/>
        </a:p>
      </dgm:t>
    </dgm:pt>
    <dgm:pt modelId="{A34A94ED-E96B-4A05-93EC-FA07B185826E}" type="sibTrans" cxnId="{15374F9F-95D5-4EE9-B5E1-AC007C217086}">
      <dgm:prSet/>
      <dgm:spPr/>
      <dgm:t>
        <a:bodyPr/>
        <a:lstStyle/>
        <a:p>
          <a:endParaRPr lang="en-US"/>
        </a:p>
      </dgm:t>
    </dgm:pt>
    <dgm:pt modelId="{AC6FB848-A62B-4BFC-926F-149F839F3374}">
      <dgm:prSet phldrT="[Text]"/>
      <dgm:spPr/>
      <dgm:t>
        <a:bodyPr/>
        <a:lstStyle/>
        <a:p>
          <a:r>
            <a:rPr lang="tr-TR" dirty="0" smtClean="0"/>
            <a:t>Ders görevlendirmeleri</a:t>
          </a:r>
          <a:endParaRPr lang="en-US" dirty="0"/>
        </a:p>
      </dgm:t>
    </dgm:pt>
    <dgm:pt modelId="{E2009ADC-AACF-4FB8-88BF-261E2164F741}" type="parTrans" cxnId="{DF2B62A1-F875-4FB5-AF35-3AFF43EE833E}">
      <dgm:prSet/>
      <dgm:spPr/>
      <dgm:t>
        <a:bodyPr/>
        <a:lstStyle/>
        <a:p>
          <a:endParaRPr lang="en-US"/>
        </a:p>
      </dgm:t>
    </dgm:pt>
    <dgm:pt modelId="{982C3559-01D7-4D64-B169-BEF7DA51F07A}" type="sibTrans" cxnId="{DF2B62A1-F875-4FB5-AF35-3AFF43EE833E}">
      <dgm:prSet/>
      <dgm:spPr/>
      <dgm:t>
        <a:bodyPr/>
        <a:lstStyle/>
        <a:p>
          <a:endParaRPr lang="en-US"/>
        </a:p>
      </dgm:t>
    </dgm:pt>
    <dgm:pt modelId="{D6AD5CF9-513D-4C4E-9BD6-E7C036203999}">
      <dgm:prSet/>
      <dgm:spPr/>
      <dgm:t>
        <a:bodyPr/>
        <a:lstStyle/>
        <a:p>
          <a:r>
            <a:rPr lang="tr-TR" dirty="0" smtClean="0"/>
            <a:t>Öğretim kadrosu</a:t>
          </a:r>
          <a:endParaRPr lang="en-US" dirty="0"/>
        </a:p>
      </dgm:t>
    </dgm:pt>
    <dgm:pt modelId="{21DC3BC6-2648-460A-89A9-33177B3859B2}" type="parTrans" cxnId="{B53CE380-94E3-4D09-8474-87AE3CFD5339}">
      <dgm:prSet/>
      <dgm:spPr/>
      <dgm:t>
        <a:bodyPr/>
        <a:lstStyle/>
        <a:p>
          <a:endParaRPr lang="en-US"/>
        </a:p>
      </dgm:t>
    </dgm:pt>
    <dgm:pt modelId="{CBF04B92-07FD-4AC4-B69B-0CCD813BCBD0}" type="sibTrans" cxnId="{B53CE380-94E3-4D09-8474-87AE3CFD5339}">
      <dgm:prSet/>
      <dgm:spPr/>
      <dgm:t>
        <a:bodyPr/>
        <a:lstStyle/>
        <a:p>
          <a:endParaRPr lang="en-US"/>
        </a:p>
      </dgm:t>
    </dgm:pt>
    <dgm:pt modelId="{A59ABB48-4C7F-4930-82D1-1B5FC820068C}">
      <dgm:prSet phldrT="[Text]"/>
      <dgm:spPr/>
      <dgm:t>
        <a:bodyPr/>
        <a:lstStyle/>
        <a:p>
          <a:r>
            <a:rPr lang="tr-TR" dirty="0" smtClean="0"/>
            <a:t>Elektronik ortamda duyurulması</a:t>
          </a:r>
          <a:endParaRPr lang="en-US" dirty="0"/>
        </a:p>
      </dgm:t>
    </dgm:pt>
    <dgm:pt modelId="{5E8DB38E-A629-47E0-9331-C1E806827CEC}" type="parTrans" cxnId="{5DDFB270-84F0-4278-9CAA-B5C8F2CF9930}">
      <dgm:prSet/>
      <dgm:spPr/>
      <dgm:t>
        <a:bodyPr/>
        <a:lstStyle/>
        <a:p>
          <a:endParaRPr lang="en-US"/>
        </a:p>
      </dgm:t>
    </dgm:pt>
    <dgm:pt modelId="{6CBD38DA-7AD4-49CA-8070-AE53F5FC43FF}" type="sibTrans" cxnId="{5DDFB270-84F0-4278-9CAA-B5C8F2CF9930}">
      <dgm:prSet/>
      <dgm:spPr/>
      <dgm:t>
        <a:bodyPr/>
        <a:lstStyle/>
        <a:p>
          <a:endParaRPr lang="en-US"/>
        </a:p>
      </dgm:t>
    </dgm:pt>
    <dgm:pt modelId="{54CE834C-E80C-4D11-B107-77E3700CFD86}">
      <dgm:prSet phldrT="[Text]"/>
      <dgm:spPr/>
      <dgm:t>
        <a:bodyPr/>
        <a:lstStyle/>
        <a:p>
          <a:r>
            <a:rPr lang="tr-TR" dirty="0" smtClean="0"/>
            <a:t>Risk analizi</a:t>
          </a:r>
          <a:endParaRPr lang="en-US" dirty="0"/>
        </a:p>
      </dgm:t>
    </dgm:pt>
    <dgm:pt modelId="{612E8D7E-A421-46E4-A6CD-B2B8E99DFF7B}" type="parTrans" cxnId="{8B3D34D3-55C1-4B0E-8A08-F63B7A285DFC}">
      <dgm:prSet/>
      <dgm:spPr/>
      <dgm:t>
        <a:bodyPr/>
        <a:lstStyle/>
        <a:p>
          <a:endParaRPr lang="tr-TR"/>
        </a:p>
      </dgm:t>
    </dgm:pt>
    <dgm:pt modelId="{27C8259A-076F-42F3-B4AF-E0EDB45D785D}" type="sibTrans" cxnId="{8B3D34D3-55C1-4B0E-8A08-F63B7A285DFC}">
      <dgm:prSet/>
      <dgm:spPr/>
      <dgm:t>
        <a:bodyPr/>
        <a:lstStyle/>
        <a:p>
          <a:endParaRPr lang="tr-TR"/>
        </a:p>
      </dgm:t>
    </dgm:pt>
    <dgm:pt modelId="{AAD16E18-D340-47F2-A7FB-F291260F7518}">
      <dgm:prSet phldrT="[Text]"/>
      <dgm:spPr/>
      <dgm:t>
        <a:bodyPr/>
        <a:lstStyle/>
        <a:p>
          <a:r>
            <a:rPr lang="tr-TR" dirty="0" smtClean="0"/>
            <a:t>Risk analizi raporu</a:t>
          </a:r>
          <a:endParaRPr lang="en-US" dirty="0"/>
        </a:p>
      </dgm:t>
    </dgm:pt>
    <dgm:pt modelId="{697E77FB-5C7B-4BB5-9B36-40AA7E74E1CD}" type="parTrans" cxnId="{12F24AF3-7BD8-49C4-B19E-3E2BB6FF3FEF}">
      <dgm:prSet/>
      <dgm:spPr/>
      <dgm:t>
        <a:bodyPr/>
        <a:lstStyle/>
        <a:p>
          <a:endParaRPr lang="tr-TR"/>
        </a:p>
      </dgm:t>
    </dgm:pt>
    <dgm:pt modelId="{C484A657-DA23-4A9F-9EFD-1ADDAB508F08}" type="sibTrans" cxnId="{12F24AF3-7BD8-49C4-B19E-3E2BB6FF3FEF}">
      <dgm:prSet/>
      <dgm:spPr/>
      <dgm:t>
        <a:bodyPr/>
        <a:lstStyle/>
        <a:p>
          <a:endParaRPr lang="tr-TR"/>
        </a:p>
      </dgm:t>
    </dgm:pt>
    <dgm:pt modelId="{07D3119A-D1C7-4B79-8E35-97883736F1A5}">
      <dgm:prSet phldrT="[Text]"/>
      <dgm:spPr/>
      <dgm:t>
        <a:bodyPr/>
        <a:lstStyle/>
        <a:p>
          <a:r>
            <a:rPr lang="tr-TR" dirty="0" smtClean="0"/>
            <a:t>Kalite Yönetimi Planı</a:t>
          </a:r>
          <a:endParaRPr lang="en-US" dirty="0"/>
        </a:p>
      </dgm:t>
    </dgm:pt>
    <dgm:pt modelId="{EAAACD0F-BF8F-4BC6-A945-F094EB20BCDB}" type="parTrans" cxnId="{E905788E-ACBC-4F40-8731-C3F70AB912D1}">
      <dgm:prSet/>
      <dgm:spPr/>
      <dgm:t>
        <a:bodyPr/>
        <a:lstStyle/>
        <a:p>
          <a:endParaRPr lang="tr-TR"/>
        </a:p>
      </dgm:t>
    </dgm:pt>
    <dgm:pt modelId="{51D9F60D-B9B2-491B-8189-5C02985D4F15}" type="sibTrans" cxnId="{E905788E-ACBC-4F40-8731-C3F70AB912D1}">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165ED7CB-ECDC-4837-983E-22780C3CD690}" type="presOf" srcId="{C21B6D38-DEA5-455A-9A7C-16E64EB3D470}" destId="{47F94B1E-8172-4A69-B3A4-FDBCD8F9B436}" srcOrd="0" destOrd="2" presId="urn:microsoft.com/office/officeart/2005/8/layout/hList1"/>
    <dgm:cxn modelId="{A2FD3238-C5EE-433D-9E51-3906CB9874DC}" type="presOf" srcId="{AAD16E18-D340-47F2-A7FB-F291260F7518}" destId="{35767259-8857-417F-AA1B-F5BD90F6AD6D}" srcOrd="0" destOrd="5" presId="urn:microsoft.com/office/officeart/2005/8/layout/hList1"/>
    <dgm:cxn modelId="{D626F6C1-1EAE-41EB-817E-03F10B824616}" srcId="{C48BD5BD-A8D1-4C2F-A909-FF69C858B70C}" destId="{384F8B11-4ACA-418D-8A53-AEF836BDF81F}" srcOrd="1" destOrd="0" parTransId="{6ECA7125-DE74-4D3B-84EB-8C4D0A2D2AD3}" sibTransId="{2E7D99E5-9BC9-405B-923D-5A199F163ECF}"/>
    <dgm:cxn modelId="{F3E246C0-D77D-45EE-81D6-F88543E470B6}" srcId="{C48BD5BD-A8D1-4C2F-A909-FF69C858B70C}" destId="{7B40CE41-A87C-41C9-A22F-1F3335DC0408}" srcOrd="3" destOrd="0" parTransId="{67C10A6E-3A6C-41A3-810B-A5A095EBAEBC}" sibTransId="{A691E0F0-F104-4085-9C79-A142A5D06FB8}"/>
    <dgm:cxn modelId="{DA08881A-2271-48DF-9887-A0D20B761B09}" type="presOf" srcId="{384F8B11-4ACA-418D-8A53-AEF836BDF81F}" destId="{47F94B1E-8172-4A69-B3A4-FDBCD8F9B436}" srcOrd="0" destOrd="1" presId="urn:microsoft.com/office/officeart/2005/8/layout/hList1"/>
    <dgm:cxn modelId="{12F24AF3-7BD8-49C4-B19E-3E2BB6FF3FEF}" srcId="{A2B3F28E-191D-483A-BFCE-61AA68817BBE}" destId="{AAD16E18-D340-47F2-A7FB-F291260F7518}" srcOrd="5" destOrd="0" parTransId="{697E77FB-5C7B-4BB5-9B36-40AA7E74E1CD}" sibTransId="{C484A657-DA23-4A9F-9EFD-1ADDAB508F08}"/>
    <dgm:cxn modelId="{069CBA49-FC3D-4A5A-8018-CF660BA2FB2F}" type="presOf" srcId="{9C797897-6C7A-4BEE-B918-D014BA0FEA05}" destId="{35767259-8857-417F-AA1B-F5BD90F6AD6D}" srcOrd="0" destOrd="0" presId="urn:microsoft.com/office/officeart/2005/8/layout/hList1"/>
    <dgm:cxn modelId="{32EA9B2A-DCD4-4DB1-83E2-F9D588725E50}" srcId="{C66FCD37-231A-4C57-867B-B0CD860D1D4E}" destId="{AD86F3F2-DB54-416C-A671-71C9240CAB45}" srcOrd="3" destOrd="0" parTransId="{4A41B78B-021B-438C-B19B-90B8D8713BF8}" sibTransId="{D961F3D8-EEA3-4BEA-BB09-8A5A17A38E61}"/>
    <dgm:cxn modelId="{6A37FD05-61CE-4637-B23B-34F3BEFA33AB}" type="presOf" srcId="{7B40CE41-A87C-41C9-A22F-1F3335DC0408}" destId="{47F94B1E-8172-4A69-B3A4-FDBCD8F9B436}" srcOrd="0" destOrd="3" presId="urn:microsoft.com/office/officeart/2005/8/layout/hList1"/>
    <dgm:cxn modelId="{7F7CF15A-60AE-46FC-B8E0-24D367CB833F}" type="presOf" srcId="{AD86F3F2-DB54-416C-A671-71C9240CAB45}" destId="{A9AFB589-4F47-4C1B-AC2C-B16DD0F91756}" srcOrd="0" destOrd="3" presId="urn:microsoft.com/office/officeart/2005/8/layout/hList1"/>
    <dgm:cxn modelId="{9DB480CA-2D57-424E-887F-C75844A0FD38}" type="presOf" srcId="{A59ABB48-4C7F-4930-82D1-1B5FC820068C}" destId="{35767259-8857-417F-AA1B-F5BD90F6AD6D}" srcOrd="0" destOrd="4" presId="urn:microsoft.com/office/officeart/2005/8/layout/hList1"/>
    <dgm:cxn modelId="{E905788E-ACBC-4F40-8731-C3F70AB912D1}" srcId="{A2B3F28E-191D-483A-BFCE-61AA68817BBE}" destId="{07D3119A-D1C7-4B79-8E35-97883736F1A5}" srcOrd="6" destOrd="0" parTransId="{EAAACD0F-BF8F-4BC6-A945-F094EB20BCDB}" sibTransId="{51D9F60D-B9B2-491B-8189-5C02985D4F15}"/>
    <dgm:cxn modelId="{56C6E046-89FE-4B57-A9C6-89D0E53FC205}" srcId="{A2B3F28E-191D-483A-BFCE-61AA68817BBE}" destId="{9C797897-6C7A-4BEE-B918-D014BA0FEA05}" srcOrd="0" destOrd="0" parTransId="{60124E73-DF3E-4594-852B-556F0CF8DFCB}" sibTransId="{114A9D09-81FA-4B53-AD19-92E85CE71DF2}"/>
    <dgm:cxn modelId="{601923FF-D3BA-4237-B078-504CE843DA03}" srcId="{C66FCD37-231A-4C57-867B-B0CD860D1D4E}" destId="{77A87BA7-8A8C-4DE9-98C0-61E766394C86}" srcOrd="2" destOrd="0" parTransId="{DD67C06A-8D1B-4F5D-A46F-F6809992EC81}" sibTransId="{13B4CD85-6534-44C7-A6A3-6151819B90C4}"/>
    <dgm:cxn modelId="{466641AD-B979-48C5-A00C-126A3E68943F}" type="presOf" srcId="{F3A2FFC7-F09C-4FB9-9C40-4BE9775CBF7F}" destId="{07431256-3DFC-4047-A18D-A0991635CCAA}" srcOrd="0" destOrd="0" presId="urn:microsoft.com/office/officeart/2005/8/layout/hList1"/>
    <dgm:cxn modelId="{EDD24E29-A28F-4763-87D5-2DFB5E549C0F}" srcId="{C66FCD37-231A-4C57-867B-B0CD860D1D4E}" destId="{6F99C07D-18DF-4A0F-AD9F-5DD9026CCE83}" srcOrd="1" destOrd="0" parTransId="{2A52A8B6-15AF-4CA2-90F5-A4C0713E5602}" sibTransId="{1A19CE01-53D2-4AA6-9168-4A0EABAB8074}"/>
    <dgm:cxn modelId="{5521F2D2-E9DB-4ACC-969D-2033FAE81971}" type="presOf" srcId="{54CE834C-E80C-4D11-B107-77E3700CFD86}" destId="{A9AFB589-4F47-4C1B-AC2C-B16DD0F91756}" srcOrd="0" destOrd="5" presId="urn:microsoft.com/office/officeart/2005/8/layout/hList1"/>
    <dgm:cxn modelId="{9E1ECE5F-AD18-4054-ACDC-EA2CA29697DC}" type="presOf" srcId="{F28A9CB5-EF8D-46CD-909B-69AE80D2E52F}" destId="{A9AFB589-4F47-4C1B-AC2C-B16DD0F91756}" srcOrd="0" destOrd="4" presId="urn:microsoft.com/office/officeart/2005/8/layout/hList1"/>
    <dgm:cxn modelId="{EF8420E7-37A4-438C-8C68-554C57DABB59}" type="presOf" srcId="{882F4354-6847-4F38-809A-343904AA001F}" destId="{47F94B1E-8172-4A69-B3A4-FDBCD8F9B436}" srcOrd="0" destOrd="4" presId="urn:microsoft.com/office/officeart/2005/8/layout/hList1"/>
    <dgm:cxn modelId="{ED55D706-7D05-4631-B42D-96E6000C4678}" type="presOf" srcId="{C66FCD37-231A-4C57-867B-B0CD860D1D4E}" destId="{7B8ECE76-F053-4347-8D51-BC786470DFE4}" srcOrd="0" destOrd="0" presId="urn:microsoft.com/office/officeart/2005/8/layout/hList1"/>
    <dgm:cxn modelId="{60587EDA-821F-4170-8D93-0B65FDC3F156}" type="presOf" srcId="{214BE353-BAED-443C-B492-1830DC97BF37}" destId="{47F94B1E-8172-4A69-B3A4-FDBCD8F9B436}" srcOrd="0" destOrd="0" presId="urn:microsoft.com/office/officeart/2005/8/layout/hList1"/>
    <dgm:cxn modelId="{DC9B0013-A75D-4D0B-A7A4-A759DFC19EEC}" type="presOf" srcId="{BCF84033-98EE-4D86-BC3A-44CBC71CDEB8}" destId="{35767259-8857-417F-AA1B-F5BD90F6AD6D}" srcOrd="0" destOrd="2" presId="urn:microsoft.com/office/officeart/2005/8/layout/hList1"/>
    <dgm:cxn modelId="{4E629567-C162-427E-A705-C76982E93628}" type="presOf" srcId="{77A87BA7-8A8C-4DE9-98C0-61E766394C86}" destId="{A9AFB589-4F47-4C1B-AC2C-B16DD0F91756}" srcOrd="0" destOrd="2" presId="urn:microsoft.com/office/officeart/2005/8/layout/hList1"/>
    <dgm:cxn modelId="{8BEAE0F5-2990-4234-A572-73770C4B28AD}" srcId="{C48BD5BD-A8D1-4C2F-A909-FF69C858B70C}" destId="{882F4354-6847-4F38-809A-343904AA001F}" srcOrd="4" destOrd="0" parTransId="{27674CD5-FDA2-4305-9A50-388B2324A64B}" sibTransId="{E6A99290-0200-466F-A47C-BD45C1C96DCA}"/>
    <dgm:cxn modelId="{15374F9F-95D5-4EE9-B5E1-AC007C217086}" srcId="{A2B3F28E-191D-483A-BFCE-61AA68817BBE}" destId="{BCF84033-98EE-4D86-BC3A-44CBC71CDEB8}" srcOrd="2" destOrd="0" parTransId="{69FCF3DA-43DE-42BD-9732-387FC88BE20D}" sibTransId="{A34A94ED-E96B-4A05-93EC-FA07B185826E}"/>
    <dgm:cxn modelId="{15CC3C21-A2B1-4E06-998F-346FBAAFFCA1}" srcId="{F3A2FFC7-F09C-4FB9-9C40-4BE9775CBF7F}" destId="{C66FCD37-231A-4C57-867B-B0CD860D1D4E}" srcOrd="1" destOrd="0" parTransId="{F9683286-ACB5-4E46-A387-EC698A407E87}" sibTransId="{647FAE1D-8CB7-47CB-9B87-AE2E2DA5007C}"/>
    <dgm:cxn modelId="{8B3D34D3-55C1-4B0E-8A08-F63B7A285DFC}" srcId="{C66FCD37-231A-4C57-867B-B0CD860D1D4E}" destId="{54CE834C-E80C-4D11-B107-77E3700CFD86}" srcOrd="5" destOrd="0" parTransId="{612E8D7E-A421-46E4-A6CD-B2B8E99DFF7B}" sibTransId="{27C8259A-076F-42F3-B4AF-E0EDB45D785D}"/>
    <dgm:cxn modelId="{DF2B62A1-F875-4FB5-AF35-3AFF43EE833E}" srcId="{A2B3F28E-191D-483A-BFCE-61AA68817BBE}" destId="{AC6FB848-A62B-4BFC-926F-149F839F3374}" srcOrd="3" destOrd="0" parTransId="{E2009ADC-AACF-4FB8-88BF-261E2164F741}" sibTransId="{982C3559-01D7-4D64-B169-BEF7DA51F07A}"/>
    <dgm:cxn modelId="{F601E0D1-7FA6-4B9F-A196-422DEBFB4563}" srcId="{F3A2FFC7-F09C-4FB9-9C40-4BE9775CBF7F}" destId="{A2B3F28E-191D-483A-BFCE-61AA68817BBE}" srcOrd="2" destOrd="0" parTransId="{103E05EA-6869-40B0-8F57-2E5A26856D82}" sibTransId="{CD5C623E-5A58-4E82-B0F7-F8796BAAB738}"/>
    <dgm:cxn modelId="{6AD91627-77BE-41EC-8E61-CD3D36D3EEF1}" srcId="{C66FCD37-231A-4C57-867B-B0CD860D1D4E}" destId="{F28A9CB5-EF8D-46CD-909B-69AE80D2E52F}" srcOrd="4" destOrd="0" parTransId="{DAD69D7C-3814-43F1-AE4B-FD909CC8788B}" sibTransId="{717B4709-BE52-471C-8BD0-2FBDF4E155A6}"/>
    <dgm:cxn modelId="{78B2BB82-008B-4F5B-AC95-67227978D3A6}" type="presOf" srcId="{C48BD5BD-A8D1-4C2F-A909-FF69C858B70C}" destId="{15BA5FA9-E392-41C2-BCC8-A3FBB611F904}" srcOrd="0" destOrd="0" presId="urn:microsoft.com/office/officeart/2005/8/layout/hList1"/>
    <dgm:cxn modelId="{B53CE380-94E3-4D09-8474-87AE3CFD5339}" srcId="{C48BD5BD-A8D1-4C2F-A909-FF69C858B70C}" destId="{D6AD5CF9-513D-4C4E-9BD6-E7C036203999}" srcOrd="5" destOrd="0" parTransId="{21DC3BC6-2648-460A-89A9-33177B3859B2}" sibTransId="{CBF04B92-07FD-4AC4-B69B-0CCD813BCBD0}"/>
    <dgm:cxn modelId="{D66B3AE4-FFA0-456A-92DD-E8BA71788AE0}" type="presOf" srcId="{D304BD74-4BCE-4AEA-B5F9-8B203F5AFF2D}" destId="{A9AFB589-4F47-4C1B-AC2C-B16DD0F91756}"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5DDFB270-84F0-4278-9CAA-B5C8F2CF9930}" srcId="{A2B3F28E-191D-483A-BFCE-61AA68817BBE}" destId="{A59ABB48-4C7F-4930-82D1-1B5FC820068C}" srcOrd="4" destOrd="0" parTransId="{5E8DB38E-A629-47E0-9331-C1E806827CEC}" sibTransId="{6CBD38DA-7AD4-49CA-8070-AE53F5FC43FF}"/>
    <dgm:cxn modelId="{37CC7138-2C69-4388-8A6B-07A3D826DCC7}" type="presOf" srcId="{AC6FB848-A62B-4BFC-926F-149F839F3374}" destId="{35767259-8857-417F-AA1B-F5BD90F6AD6D}" srcOrd="0" destOrd="3" presId="urn:microsoft.com/office/officeart/2005/8/layout/hList1"/>
    <dgm:cxn modelId="{CA91D71F-9662-4566-A43D-746FEC940E30}" srcId="{A2B3F28E-191D-483A-BFCE-61AA68817BBE}" destId="{97873BFF-BF11-4E9F-93ED-FF063D2736B6}" srcOrd="1" destOrd="0" parTransId="{DA27E046-F4C6-4F89-AF84-21F49252D4EE}" sibTransId="{923024AA-A8FD-4702-8977-58347C95C79C}"/>
    <dgm:cxn modelId="{6A39C06F-EFFD-45C6-99C1-18438F2EEB8B}" type="presOf" srcId="{D6AD5CF9-513D-4C4E-9BD6-E7C036203999}" destId="{47F94B1E-8172-4A69-B3A4-FDBCD8F9B436}" srcOrd="0" destOrd="5" presId="urn:microsoft.com/office/officeart/2005/8/layout/hList1"/>
    <dgm:cxn modelId="{6EDDA2FD-9529-4B70-BEEE-9B3EAC74EA81}" type="presOf" srcId="{07D3119A-D1C7-4B79-8E35-97883736F1A5}" destId="{35767259-8857-417F-AA1B-F5BD90F6AD6D}" srcOrd="0" destOrd="6" presId="urn:microsoft.com/office/officeart/2005/8/layout/hList1"/>
    <dgm:cxn modelId="{EF23965D-B625-4842-A05C-15293DAA1E8D}" type="presOf" srcId="{A2B3F28E-191D-483A-BFCE-61AA68817BBE}" destId="{47076811-2338-4705-9665-197897BA2D48}" srcOrd="0" destOrd="0" presId="urn:microsoft.com/office/officeart/2005/8/layout/hList1"/>
    <dgm:cxn modelId="{DBCCF091-EFE2-48AF-8BFD-D71CD5F961CB}" type="presOf" srcId="{97873BFF-BF11-4E9F-93ED-FF063D2736B6}" destId="{35767259-8857-417F-AA1B-F5BD90F6AD6D}" srcOrd="0" destOrd="1" presId="urn:microsoft.com/office/officeart/2005/8/layout/hList1"/>
    <dgm:cxn modelId="{87165368-C1D3-4CFE-9D1A-72A857036940}" srcId="{C48BD5BD-A8D1-4C2F-A909-FF69C858B70C}" destId="{C21B6D38-DEA5-455A-9A7C-16E64EB3D470}" srcOrd="2" destOrd="0" parTransId="{8841902F-630A-4440-A097-C518E570BB94}" sibTransId="{A02CA110-D8C9-4CE2-A66D-9BCA343E8094}"/>
    <dgm:cxn modelId="{32684589-F92F-4185-8483-B837050C6FA0}" type="presOf" srcId="{6F99C07D-18DF-4A0F-AD9F-5DD9026CCE83}" destId="{A9AFB589-4F47-4C1B-AC2C-B16DD0F91756}" srcOrd="0" destOrd="1"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D01C8ECB-4591-49C1-B172-C4C7953CB528}" type="presParOf" srcId="{07431256-3DFC-4047-A18D-A0991635CCAA}" destId="{AF07725F-7D53-485B-8D39-03F8CFFD39B6}" srcOrd="0" destOrd="0" presId="urn:microsoft.com/office/officeart/2005/8/layout/hList1"/>
    <dgm:cxn modelId="{664430E8-2B85-40E9-B027-99F2ED2AB721}" type="presParOf" srcId="{AF07725F-7D53-485B-8D39-03F8CFFD39B6}" destId="{15BA5FA9-E392-41C2-BCC8-A3FBB611F904}" srcOrd="0" destOrd="0" presId="urn:microsoft.com/office/officeart/2005/8/layout/hList1"/>
    <dgm:cxn modelId="{9DAB8EB0-AF04-4DB9-984B-3D7F462044A8}" type="presParOf" srcId="{AF07725F-7D53-485B-8D39-03F8CFFD39B6}" destId="{47F94B1E-8172-4A69-B3A4-FDBCD8F9B436}" srcOrd="1" destOrd="0" presId="urn:microsoft.com/office/officeart/2005/8/layout/hList1"/>
    <dgm:cxn modelId="{CEA38D12-5421-41BE-A236-EC30E1A191B2}" type="presParOf" srcId="{07431256-3DFC-4047-A18D-A0991635CCAA}" destId="{EBF66996-0954-481C-9ADE-9B0ECB60C3D5}" srcOrd="1" destOrd="0" presId="urn:microsoft.com/office/officeart/2005/8/layout/hList1"/>
    <dgm:cxn modelId="{F5D1124B-8377-4071-BF98-FEF1F71B203D}" type="presParOf" srcId="{07431256-3DFC-4047-A18D-A0991635CCAA}" destId="{0137255D-967D-493A-A4CB-974D79AEEFFE}" srcOrd="2" destOrd="0" presId="urn:microsoft.com/office/officeart/2005/8/layout/hList1"/>
    <dgm:cxn modelId="{7332951B-37E3-492E-9C74-F4B947F4A15D}" type="presParOf" srcId="{0137255D-967D-493A-A4CB-974D79AEEFFE}" destId="{7B8ECE76-F053-4347-8D51-BC786470DFE4}" srcOrd="0" destOrd="0" presId="urn:microsoft.com/office/officeart/2005/8/layout/hList1"/>
    <dgm:cxn modelId="{BB4D3B3B-85B5-425F-87E5-FF39660D57E4}" type="presParOf" srcId="{0137255D-967D-493A-A4CB-974D79AEEFFE}" destId="{A9AFB589-4F47-4C1B-AC2C-B16DD0F91756}" srcOrd="1" destOrd="0" presId="urn:microsoft.com/office/officeart/2005/8/layout/hList1"/>
    <dgm:cxn modelId="{F0A00B1E-0590-40D1-83F5-2A2E96301539}" type="presParOf" srcId="{07431256-3DFC-4047-A18D-A0991635CCAA}" destId="{569790A0-031C-4726-B61C-A46DF5342233}" srcOrd="3" destOrd="0" presId="urn:microsoft.com/office/officeart/2005/8/layout/hList1"/>
    <dgm:cxn modelId="{D0201EF7-6C65-461E-8E2B-31E4E3A1F43D}" type="presParOf" srcId="{07431256-3DFC-4047-A18D-A0991635CCAA}" destId="{A9BA4151-B9C0-4A86-8536-2AB310B65BEB}" srcOrd="4" destOrd="0" presId="urn:microsoft.com/office/officeart/2005/8/layout/hList1"/>
    <dgm:cxn modelId="{70FC26B1-4EF7-4E69-B204-FDF8CF61363E}" type="presParOf" srcId="{A9BA4151-B9C0-4A86-8536-2AB310B65BEB}" destId="{47076811-2338-4705-9665-197897BA2D48}" srcOrd="0" destOrd="0" presId="urn:microsoft.com/office/officeart/2005/8/layout/hList1"/>
    <dgm:cxn modelId="{22EED560-8193-476E-984F-E3AA15903739}"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E40F17D8-B921-4115-A886-1E73E7880EC7}" srcId="{32502A1B-5603-4778-8192-84CDEECB49D2}" destId="{21B91B4A-F974-4B8B-B5CA-9E8C1D9848F5}" srcOrd="1" destOrd="0" parTransId="{813E9FB3-E70F-453C-BC60-930F5003FD0F}" sibTransId="{AD20ED42-91C9-4DD3-86B7-E6BC69CB51C7}"/>
    <dgm:cxn modelId="{FFE1D94E-7DD9-4448-A1D7-9C6B82462C4B}"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A4193DE9-7374-44CB-BA73-087FD5F196F5}" type="presOf" srcId="{32502A1B-5603-4778-8192-84CDEECB49D2}" destId="{4A59CDC8-6C52-4579-9A13-742555DEDB02}" srcOrd="0" destOrd="0" presId="urn:microsoft.com/office/officeart/2005/8/layout/hList1"/>
    <dgm:cxn modelId="{7FE83105-326A-4945-BA74-66D72395F4AA}" type="presOf" srcId="{118A2751-5F97-4D67-8096-2B36AF81136F}" destId="{A6897E93-E33B-478F-BB0E-51835618003A}" srcOrd="0" destOrd="0" presId="urn:microsoft.com/office/officeart/2005/8/layout/hList1"/>
    <dgm:cxn modelId="{70A16F30-70DC-4CAC-8BE9-DEF3640016DA}" type="presOf" srcId="{C6FAB30E-B497-49C7-8A80-757F0027FA32}" destId="{DF89113A-73A9-4FB9-84E9-A3102A4DFD52}" srcOrd="0" destOrd="0" presId="urn:microsoft.com/office/officeart/2005/8/layout/hList1"/>
    <dgm:cxn modelId="{A5840FA1-75AB-4457-9B16-933D59B70BCA}" type="presOf" srcId="{78CC2C55-B216-435A-BB65-899A86335007}" destId="{D65CAA00-D1D4-441B-A126-AEDE377422C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BC441EFE-EFE6-4952-84E1-7E77EA4677B4}" type="presOf" srcId="{21B91B4A-F974-4B8B-B5CA-9E8C1D9848F5}" destId="{3335CF31-EC10-45E3-8844-21FBB127EAE7}"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AD4BE382-4C22-45F1-B3B8-459144FE91FA}" srcId="{32502A1B-5603-4778-8192-84CDEECB49D2}" destId="{118A2751-5F97-4D67-8096-2B36AF81136F}" srcOrd="0" destOrd="0" parTransId="{5EAD1C3C-930D-4E23-B4ED-7EDC5382A2DC}" sibTransId="{F716E2E4-98F7-4529-861C-4A5C8C269396}"/>
    <dgm:cxn modelId="{8E044063-D3D2-46AB-A05F-A4EC289C5D4E}" type="presParOf" srcId="{4A59CDC8-6C52-4579-9A13-742555DEDB02}" destId="{2ADD4D11-FE2C-424A-AC3B-D0A032322F62}" srcOrd="0" destOrd="0" presId="urn:microsoft.com/office/officeart/2005/8/layout/hList1"/>
    <dgm:cxn modelId="{D9B6769D-D34E-4057-8680-07F1EF9C3F3F}" type="presParOf" srcId="{2ADD4D11-FE2C-424A-AC3B-D0A032322F62}" destId="{A6897E93-E33B-478F-BB0E-51835618003A}" srcOrd="0" destOrd="0" presId="urn:microsoft.com/office/officeart/2005/8/layout/hList1"/>
    <dgm:cxn modelId="{9808852C-DD1A-4EE5-B167-4FC3CB030D62}" type="presParOf" srcId="{2ADD4D11-FE2C-424A-AC3B-D0A032322F62}" destId="{92F1D55A-908E-47A9-A979-97CA3F17799D}" srcOrd="1" destOrd="0" presId="urn:microsoft.com/office/officeart/2005/8/layout/hList1"/>
    <dgm:cxn modelId="{93CDB6D9-2BF1-46E5-921C-81A2AE1E967F}" type="presParOf" srcId="{4A59CDC8-6C52-4579-9A13-742555DEDB02}" destId="{2071B553-05F7-470D-952A-A8F663120304}" srcOrd="1" destOrd="0" presId="urn:microsoft.com/office/officeart/2005/8/layout/hList1"/>
    <dgm:cxn modelId="{1435E207-8107-49B1-AC4A-43C0F1E4D29C}" type="presParOf" srcId="{4A59CDC8-6C52-4579-9A13-742555DEDB02}" destId="{B67B05FB-9110-4D2D-AA93-1946284CE043}" srcOrd="2" destOrd="0" presId="urn:microsoft.com/office/officeart/2005/8/layout/hList1"/>
    <dgm:cxn modelId="{B94CE821-0223-4042-B6B1-20D3089A2296}" type="presParOf" srcId="{B67B05FB-9110-4D2D-AA93-1946284CE043}" destId="{3335CF31-EC10-45E3-8844-21FBB127EAE7}" srcOrd="0" destOrd="0" presId="urn:microsoft.com/office/officeart/2005/8/layout/hList1"/>
    <dgm:cxn modelId="{C6FDDEE6-13AA-4B1C-9D28-A2E34E4AC141}" type="presParOf" srcId="{B67B05FB-9110-4D2D-AA93-1946284CE043}" destId="{863C5C5A-6FED-48E5-ADC0-68CF07368C39}" srcOrd="1" destOrd="0" presId="urn:microsoft.com/office/officeart/2005/8/layout/hList1"/>
    <dgm:cxn modelId="{9085D6EE-7023-43F6-A861-BCA779CC8323}" type="presParOf" srcId="{4A59CDC8-6C52-4579-9A13-742555DEDB02}" destId="{0D8CF739-32BC-404E-A436-9DFB7BD9341D}" srcOrd="3" destOrd="0" presId="urn:microsoft.com/office/officeart/2005/8/layout/hList1"/>
    <dgm:cxn modelId="{BBD4C6A5-1749-4551-A762-E697E7DAA760}" type="presParOf" srcId="{4A59CDC8-6C52-4579-9A13-742555DEDB02}" destId="{DA5621F6-8C21-49D1-9D89-9529E4EFEE6E}" srcOrd="4" destOrd="0" presId="urn:microsoft.com/office/officeart/2005/8/layout/hList1"/>
    <dgm:cxn modelId="{75A7C7B2-82AF-4E0D-B67D-F7BBDC9D9B65}" type="presParOf" srcId="{DA5621F6-8C21-49D1-9D89-9529E4EFEE6E}" destId="{DF89113A-73A9-4FB9-84E9-A3102A4DFD52}" srcOrd="0" destOrd="0" presId="urn:microsoft.com/office/officeart/2005/8/layout/hList1"/>
    <dgm:cxn modelId="{E7B6E1A3-B659-433B-A692-7C93E471664D}" type="presParOf" srcId="{DA5621F6-8C21-49D1-9D89-9529E4EFEE6E}" destId="{646F145F-F1A7-44D8-BB63-F6CAEBF8BF3E}" srcOrd="1" destOrd="0" presId="urn:microsoft.com/office/officeart/2005/8/layout/hList1"/>
    <dgm:cxn modelId="{9D20B7CF-AEB5-4314-8C62-17364D194D94}" type="presParOf" srcId="{4A59CDC8-6C52-4579-9A13-742555DEDB02}" destId="{516AA955-4CAA-47C4-BCCE-8AD7C5C6A0D6}" srcOrd="5" destOrd="0" presId="urn:microsoft.com/office/officeart/2005/8/layout/hList1"/>
    <dgm:cxn modelId="{DEFA04B0-AE12-40CB-8A8E-DBF8A65948AB}" type="presParOf" srcId="{4A59CDC8-6C52-4579-9A13-742555DEDB02}" destId="{1D4B7B80-72D4-423B-A94A-F3F592847C56}" srcOrd="6" destOrd="0" presId="urn:microsoft.com/office/officeart/2005/8/layout/hList1"/>
    <dgm:cxn modelId="{C50A9FD1-0E91-4235-98D0-A4D5FB53A00C}" type="presParOf" srcId="{1D4B7B80-72D4-423B-A94A-F3F592847C56}" destId="{790C04BB-BE51-4C10-A22D-2B691A7087C7}" srcOrd="0" destOrd="0" presId="urn:microsoft.com/office/officeart/2005/8/layout/hList1"/>
    <dgm:cxn modelId="{065E41E6-BCE1-4DD5-83B2-60C083B9201E}" type="presParOf" srcId="{1D4B7B80-72D4-423B-A94A-F3F592847C56}" destId="{CB93CD10-AB49-4273-86BB-B87C9A3A152F}" srcOrd="1" destOrd="0" presId="urn:microsoft.com/office/officeart/2005/8/layout/hList1"/>
    <dgm:cxn modelId="{8641AD82-81FF-4B22-BFF1-B36D92230316}" type="presParOf" srcId="{4A59CDC8-6C52-4579-9A13-742555DEDB02}" destId="{64C813E8-2D2F-4FEB-A35F-2EDE8F91AEE7}" srcOrd="7" destOrd="0" presId="urn:microsoft.com/office/officeart/2005/8/layout/hList1"/>
    <dgm:cxn modelId="{E0D22DF7-7DE1-4F83-B431-947DED5F9C91}" type="presParOf" srcId="{4A59CDC8-6C52-4579-9A13-742555DEDB02}" destId="{867F4077-5AF3-497F-AE62-53AA8AD9360C}" srcOrd="8" destOrd="0" presId="urn:microsoft.com/office/officeart/2005/8/layout/hList1"/>
    <dgm:cxn modelId="{77F4F578-52CC-439A-BD53-B5C0116A5B8B}" type="presParOf" srcId="{867F4077-5AF3-497F-AE62-53AA8AD9360C}" destId="{D65CAA00-D1D4-441B-A126-AEDE377422C2}" srcOrd="0" destOrd="0" presId="urn:microsoft.com/office/officeart/2005/8/layout/hList1"/>
    <dgm:cxn modelId="{7398EB01-08AE-4FAA-8DFB-91965D86BE8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Program Kurulu kararları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384F8B11-4ACA-418D-8A53-AEF836BDF81F}">
      <dgm:prSet/>
      <dgm:spPr/>
      <dgm:t>
        <a:bodyPr/>
        <a:lstStyle/>
        <a:p>
          <a:r>
            <a:rPr lang="tr-TR" smtClean="0"/>
            <a:t>Program yeterlikleri</a:t>
          </a:r>
          <a:endParaRPr lang="en-US" dirty="0"/>
        </a:p>
      </dgm:t>
    </dgm:pt>
    <dgm:pt modelId="{6ECA7125-DE74-4D3B-84EB-8C4D0A2D2AD3}" type="parTrans" cxnId="{D626F6C1-1EAE-41EB-817E-03F10B824616}">
      <dgm:prSet/>
      <dgm:spPr/>
      <dgm:t>
        <a:bodyPr/>
        <a:lstStyle/>
        <a:p>
          <a:endParaRPr lang="en-US"/>
        </a:p>
      </dgm:t>
    </dgm:pt>
    <dgm:pt modelId="{2E7D99E5-9BC9-405B-923D-5A199F163ECF}" type="sibTrans" cxnId="{D626F6C1-1EAE-41EB-817E-03F10B824616}">
      <dgm:prSet/>
      <dgm:spPr/>
      <dgm:t>
        <a:bodyPr/>
        <a:lstStyle/>
        <a:p>
          <a:endParaRPr lang="en-US"/>
        </a:p>
      </dgm:t>
    </dgm:pt>
    <dgm:pt modelId="{C21B6D38-DEA5-455A-9A7C-16E64EB3D470}">
      <dgm:prSet/>
      <dgm:spPr/>
      <dgm:t>
        <a:bodyPr/>
        <a:lstStyle/>
        <a:p>
          <a:r>
            <a:rPr lang="tr-TR" smtClean="0"/>
            <a:t>Ders öğrenme kazanımları</a:t>
          </a:r>
          <a:endParaRPr lang="en-US" dirty="0"/>
        </a:p>
      </dgm:t>
    </dgm:pt>
    <dgm:pt modelId="{8841902F-630A-4440-A097-C518E570BB94}" type="parTrans" cxnId="{87165368-C1D3-4CFE-9D1A-72A857036940}">
      <dgm:prSet/>
      <dgm:spPr/>
      <dgm:t>
        <a:bodyPr/>
        <a:lstStyle/>
        <a:p>
          <a:endParaRPr lang="en-US"/>
        </a:p>
      </dgm:t>
    </dgm:pt>
    <dgm:pt modelId="{A02CA110-D8C9-4CE2-A66D-9BCA343E8094}" type="sibTrans" cxnId="{87165368-C1D3-4CFE-9D1A-72A857036940}">
      <dgm:prSet/>
      <dgm:spPr/>
      <dgm:t>
        <a:bodyPr/>
        <a:lstStyle/>
        <a:p>
          <a:endParaRPr lang="en-US"/>
        </a:p>
      </dgm:t>
    </dgm:pt>
    <dgm:pt modelId="{7B40CE41-A87C-41C9-A22F-1F3335DC0408}">
      <dgm:prSet/>
      <dgm:spPr/>
      <dgm:t>
        <a:bodyPr/>
        <a:lstStyle/>
        <a:p>
          <a:r>
            <a:rPr lang="tr-TR" dirty="0" smtClean="0"/>
            <a:t>AKTS</a:t>
          </a:r>
          <a:endParaRPr lang="en-US" dirty="0"/>
        </a:p>
      </dgm:t>
    </dgm:pt>
    <dgm:pt modelId="{67C10A6E-3A6C-41A3-810B-A5A095EBAEBC}" type="parTrans" cxnId="{F3E246C0-D77D-45EE-81D6-F88543E470B6}">
      <dgm:prSet/>
      <dgm:spPr/>
      <dgm:t>
        <a:bodyPr/>
        <a:lstStyle/>
        <a:p>
          <a:endParaRPr lang="en-US"/>
        </a:p>
      </dgm:t>
    </dgm:pt>
    <dgm:pt modelId="{A691E0F0-F104-4085-9C79-A142A5D06FB8}" type="sibTrans" cxnId="{F3E246C0-D77D-45EE-81D6-F88543E470B6}">
      <dgm:prSet/>
      <dgm:spPr/>
      <dgm:t>
        <a:bodyPr/>
        <a:lstStyle/>
        <a:p>
          <a:endParaRPr lang="en-US"/>
        </a:p>
      </dgm:t>
    </dgm:pt>
    <dgm:pt modelId="{882F4354-6847-4F38-809A-343904AA001F}">
      <dgm:prSet/>
      <dgm:spPr/>
      <dgm:t>
        <a:bodyPr/>
        <a:lstStyle/>
        <a:p>
          <a:r>
            <a:rPr lang="tr-TR" dirty="0" smtClean="0"/>
            <a:t>Öğrenci sayısı</a:t>
          </a:r>
          <a:endParaRPr lang="en-US" dirty="0"/>
        </a:p>
      </dgm:t>
    </dgm:pt>
    <dgm:pt modelId="{27674CD5-FDA2-4305-9A50-388B2324A64B}" type="parTrans" cxnId="{8BEAE0F5-2990-4234-A572-73770C4B28AD}">
      <dgm:prSet/>
      <dgm:spPr/>
      <dgm:t>
        <a:bodyPr/>
        <a:lstStyle/>
        <a:p>
          <a:endParaRPr lang="en-US"/>
        </a:p>
      </dgm:t>
    </dgm:pt>
    <dgm:pt modelId="{E6A99290-0200-466F-A47C-BD45C1C96DCA}" type="sibTrans" cxnId="{8BEAE0F5-2990-4234-A572-73770C4B28AD}">
      <dgm:prSet/>
      <dgm:spPr/>
      <dgm:t>
        <a:bodyPr/>
        <a:lstStyle/>
        <a:p>
          <a:endParaRPr lang="en-US"/>
        </a:p>
      </dgm:t>
    </dgm:pt>
    <dgm:pt modelId="{D6AD5CF9-513D-4C4E-9BD6-E7C036203999}">
      <dgm:prSet/>
      <dgm:spPr/>
      <dgm:t>
        <a:bodyPr/>
        <a:lstStyle/>
        <a:p>
          <a:r>
            <a:rPr lang="tr-TR" dirty="0" smtClean="0"/>
            <a:t>Öğretim kadrosu</a:t>
          </a:r>
          <a:endParaRPr lang="en-US" dirty="0"/>
        </a:p>
      </dgm:t>
    </dgm:pt>
    <dgm:pt modelId="{21DC3BC6-2648-460A-89A9-33177B3859B2}" type="parTrans" cxnId="{B53CE380-94E3-4D09-8474-87AE3CFD5339}">
      <dgm:prSet/>
      <dgm:spPr/>
      <dgm:t>
        <a:bodyPr/>
        <a:lstStyle/>
        <a:p>
          <a:endParaRPr lang="en-US"/>
        </a:p>
      </dgm:t>
    </dgm:pt>
    <dgm:pt modelId="{CBF04B92-07FD-4AC4-B69B-0CCD813BCBD0}" type="sibTrans" cxnId="{B53CE380-94E3-4D09-8474-87AE3CFD53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dgm:presLayoutVars>
          <dgm:bulletEnabled val="1"/>
        </dgm:presLayoutVars>
      </dgm:prSet>
      <dgm:spPr/>
      <dgm:t>
        <a:bodyPr/>
        <a:lstStyle/>
        <a:p>
          <a:endParaRPr lang="en-US"/>
        </a:p>
      </dgm:t>
    </dgm:pt>
  </dgm:ptLst>
  <dgm:cxnLst>
    <dgm:cxn modelId="{19C39836-4972-4A13-9242-63D1DA589032}" type="presOf" srcId="{214BE353-BAED-443C-B492-1830DC97BF37}" destId="{47F94B1E-8172-4A69-B3A4-FDBCD8F9B436}" srcOrd="0" destOrd="0" presId="urn:microsoft.com/office/officeart/2005/8/layout/hList1"/>
    <dgm:cxn modelId="{817B1051-70DD-4AD4-A656-E8918A548F7F}" type="presOf" srcId="{C48BD5BD-A8D1-4C2F-A909-FF69C858B70C}" destId="{15BA5FA9-E392-41C2-BCC8-A3FBB611F904}" srcOrd="0" destOrd="0" presId="urn:microsoft.com/office/officeart/2005/8/layout/hList1"/>
    <dgm:cxn modelId="{8A1DF1DA-F71C-477C-8D50-FD09A93A5CB6}" type="presOf" srcId="{D6AD5CF9-513D-4C4E-9BD6-E7C036203999}" destId="{47F94B1E-8172-4A69-B3A4-FDBCD8F9B436}" srcOrd="0" destOrd="5" presId="urn:microsoft.com/office/officeart/2005/8/layout/hList1"/>
    <dgm:cxn modelId="{6041E0FC-84CE-4247-BE5D-3D23345E56EE}" type="presOf" srcId="{C21B6D38-DEA5-455A-9A7C-16E64EB3D470}" destId="{47F94B1E-8172-4A69-B3A4-FDBCD8F9B436}" srcOrd="0" destOrd="2" presId="urn:microsoft.com/office/officeart/2005/8/layout/hList1"/>
    <dgm:cxn modelId="{4603A881-9C33-423B-B993-B10BA3001D41}" type="presOf" srcId="{F3A2FFC7-F09C-4FB9-9C40-4BE9775CBF7F}" destId="{07431256-3DFC-4047-A18D-A0991635CCAA}" srcOrd="0" destOrd="0" presId="urn:microsoft.com/office/officeart/2005/8/layout/hList1"/>
    <dgm:cxn modelId="{87165368-C1D3-4CFE-9D1A-72A857036940}" srcId="{C48BD5BD-A8D1-4C2F-A909-FF69C858B70C}" destId="{C21B6D38-DEA5-455A-9A7C-16E64EB3D470}" srcOrd="2" destOrd="0" parTransId="{8841902F-630A-4440-A097-C518E570BB94}" sibTransId="{A02CA110-D8C9-4CE2-A66D-9BCA343E8094}"/>
    <dgm:cxn modelId="{8BEAE0F5-2990-4234-A572-73770C4B28AD}" srcId="{C48BD5BD-A8D1-4C2F-A909-FF69C858B70C}" destId="{882F4354-6847-4F38-809A-343904AA001F}" srcOrd="4" destOrd="0" parTransId="{27674CD5-FDA2-4305-9A50-388B2324A64B}" sibTransId="{E6A99290-0200-466F-A47C-BD45C1C96DCA}"/>
    <dgm:cxn modelId="{3EEB9E2A-2C0A-4E3A-8078-0391668D09E2}" type="presOf" srcId="{384F8B11-4ACA-418D-8A53-AEF836BDF81F}" destId="{47F94B1E-8172-4A69-B3A4-FDBCD8F9B436}" srcOrd="0" destOrd="1" presId="urn:microsoft.com/office/officeart/2005/8/layout/hList1"/>
    <dgm:cxn modelId="{D626F6C1-1EAE-41EB-817E-03F10B824616}" srcId="{C48BD5BD-A8D1-4C2F-A909-FF69C858B70C}" destId="{384F8B11-4ACA-418D-8A53-AEF836BDF81F}" srcOrd="1" destOrd="0" parTransId="{6ECA7125-DE74-4D3B-84EB-8C4D0A2D2AD3}" sibTransId="{2E7D99E5-9BC9-405B-923D-5A199F163ECF}"/>
    <dgm:cxn modelId="{030A5A81-4635-4EA4-BD41-E64F83C11C41}" type="presOf" srcId="{882F4354-6847-4F38-809A-343904AA001F}" destId="{47F94B1E-8172-4A69-B3A4-FDBCD8F9B436}" srcOrd="0" destOrd="4" presId="urn:microsoft.com/office/officeart/2005/8/layout/hList1"/>
    <dgm:cxn modelId="{43455DCD-8936-442D-BD71-D743FE5312FF}" type="presOf" srcId="{7B40CE41-A87C-41C9-A22F-1F3335DC0408}" destId="{47F94B1E-8172-4A69-B3A4-FDBCD8F9B436}" srcOrd="0" destOrd="3"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B53CE380-94E3-4D09-8474-87AE3CFD5339}" srcId="{C48BD5BD-A8D1-4C2F-A909-FF69C858B70C}" destId="{D6AD5CF9-513D-4C4E-9BD6-E7C036203999}" srcOrd="5" destOrd="0" parTransId="{21DC3BC6-2648-460A-89A9-33177B3859B2}" sibTransId="{CBF04B92-07FD-4AC4-B69B-0CCD813BCBD0}"/>
    <dgm:cxn modelId="{F3E246C0-D77D-45EE-81D6-F88543E470B6}" srcId="{C48BD5BD-A8D1-4C2F-A909-FF69C858B70C}" destId="{7B40CE41-A87C-41C9-A22F-1F3335DC0408}" srcOrd="3" destOrd="0" parTransId="{67C10A6E-3A6C-41A3-810B-A5A095EBAEBC}" sibTransId="{A691E0F0-F104-4085-9C79-A142A5D06FB8}"/>
    <dgm:cxn modelId="{F3B2034D-8180-4158-B07B-408B2DEA6889}" type="presParOf" srcId="{07431256-3DFC-4047-A18D-A0991635CCAA}" destId="{AF07725F-7D53-485B-8D39-03F8CFFD39B6}" srcOrd="0" destOrd="0" presId="urn:microsoft.com/office/officeart/2005/8/layout/hList1"/>
    <dgm:cxn modelId="{CAF6C90C-E40D-42EC-865B-AC0FA836851C}" type="presParOf" srcId="{AF07725F-7D53-485B-8D39-03F8CFFD39B6}" destId="{15BA5FA9-E392-41C2-BCC8-A3FBB611F904}" srcOrd="0" destOrd="0" presId="urn:microsoft.com/office/officeart/2005/8/layout/hList1"/>
    <dgm:cxn modelId="{C5FD6A78-795D-473C-BF3D-8DECB56F69F3}"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E61BBA2C-8A11-4D30-ACC5-EB3FD5E07478}" type="presOf" srcId="{118A2751-5F97-4D67-8096-2B36AF81136F}" destId="{A6897E93-E33B-478F-BB0E-51835618003A}" srcOrd="0" destOrd="0" presId="urn:microsoft.com/office/officeart/2005/8/layout/hList1"/>
    <dgm:cxn modelId="{35CCF8C3-B7D7-4DE6-A35F-4C782766B569}"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B8BC71CC-8F71-4A15-A859-C61DE2EC7C3E}" type="presOf" srcId="{21B91B4A-F974-4B8B-B5CA-9E8C1D9848F5}" destId="{3335CF31-EC10-45E3-8844-21FBB127EAE7}" srcOrd="0" destOrd="0" presId="urn:microsoft.com/office/officeart/2005/8/layout/hList1"/>
    <dgm:cxn modelId="{37E47564-C18E-4B70-BBF5-4972C74F5371}" type="presOf" srcId="{C38D5133-04FB-484E-9C2F-11FE3D75E8AB}" destId="{790C04BB-BE51-4C10-A22D-2B691A7087C7}" srcOrd="0" destOrd="0" presId="urn:microsoft.com/office/officeart/2005/8/layout/hList1"/>
    <dgm:cxn modelId="{DDD5B2C2-AC66-46C2-A587-71C80E4F6E40}" type="presOf" srcId="{C6FAB30E-B497-49C7-8A80-757F0027FA32}" destId="{DF89113A-73A9-4FB9-84E9-A3102A4DFD5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E40F17D8-B921-4115-A886-1E73E7880EC7}" srcId="{32502A1B-5603-4778-8192-84CDEECB49D2}" destId="{21B91B4A-F974-4B8B-B5CA-9E8C1D9848F5}" srcOrd="1" destOrd="0" parTransId="{813E9FB3-E70F-453C-BC60-930F5003FD0F}" sibTransId="{AD20ED42-91C9-4DD3-86B7-E6BC69CB51C7}"/>
    <dgm:cxn modelId="{98E3224A-3E54-4E48-8CD4-429F702653C7}" type="presOf" srcId="{32502A1B-5603-4778-8192-84CDEECB49D2}" destId="{4A59CDC8-6C52-4579-9A13-742555DEDB02}" srcOrd="0" destOrd="0" presId="urn:microsoft.com/office/officeart/2005/8/layout/hList1"/>
    <dgm:cxn modelId="{C21BB770-6F1A-485E-9BE3-B2DB34CAC396}" type="presParOf" srcId="{4A59CDC8-6C52-4579-9A13-742555DEDB02}" destId="{2ADD4D11-FE2C-424A-AC3B-D0A032322F62}" srcOrd="0" destOrd="0" presId="urn:microsoft.com/office/officeart/2005/8/layout/hList1"/>
    <dgm:cxn modelId="{C5EA29A7-BFC7-4AB0-A18D-971CBB0FD37F}" type="presParOf" srcId="{2ADD4D11-FE2C-424A-AC3B-D0A032322F62}" destId="{A6897E93-E33B-478F-BB0E-51835618003A}" srcOrd="0" destOrd="0" presId="urn:microsoft.com/office/officeart/2005/8/layout/hList1"/>
    <dgm:cxn modelId="{4C1FEC2A-F5D0-4F8F-BD52-ADC6C8F5D46B}" type="presParOf" srcId="{2ADD4D11-FE2C-424A-AC3B-D0A032322F62}" destId="{92F1D55A-908E-47A9-A979-97CA3F17799D}" srcOrd="1" destOrd="0" presId="urn:microsoft.com/office/officeart/2005/8/layout/hList1"/>
    <dgm:cxn modelId="{8E12A4AB-BA35-4B3C-B8E8-3364A5BF9DEE}" type="presParOf" srcId="{4A59CDC8-6C52-4579-9A13-742555DEDB02}" destId="{2071B553-05F7-470D-952A-A8F663120304}" srcOrd="1" destOrd="0" presId="urn:microsoft.com/office/officeart/2005/8/layout/hList1"/>
    <dgm:cxn modelId="{D44590D3-943F-4B37-9BEA-758FB5DCD303}" type="presParOf" srcId="{4A59CDC8-6C52-4579-9A13-742555DEDB02}" destId="{B67B05FB-9110-4D2D-AA93-1946284CE043}" srcOrd="2" destOrd="0" presId="urn:microsoft.com/office/officeart/2005/8/layout/hList1"/>
    <dgm:cxn modelId="{E54D9C63-36E0-4C8D-A27A-78B25890C67E}" type="presParOf" srcId="{B67B05FB-9110-4D2D-AA93-1946284CE043}" destId="{3335CF31-EC10-45E3-8844-21FBB127EAE7}" srcOrd="0" destOrd="0" presId="urn:microsoft.com/office/officeart/2005/8/layout/hList1"/>
    <dgm:cxn modelId="{83FAF0D4-4961-4DA9-B6FC-2B91658B2C39}" type="presParOf" srcId="{B67B05FB-9110-4D2D-AA93-1946284CE043}" destId="{863C5C5A-6FED-48E5-ADC0-68CF07368C39}" srcOrd="1" destOrd="0" presId="urn:microsoft.com/office/officeart/2005/8/layout/hList1"/>
    <dgm:cxn modelId="{B9318A61-318D-4EF2-9F9F-A8BB7839E49A}" type="presParOf" srcId="{4A59CDC8-6C52-4579-9A13-742555DEDB02}" destId="{0D8CF739-32BC-404E-A436-9DFB7BD9341D}" srcOrd="3" destOrd="0" presId="urn:microsoft.com/office/officeart/2005/8/layout/hList1"/>
    <dgm:cxn modelId="{1596C1C5-D8A9-4B30-BD10-FB0085DD4546}" type="presParOf" srcId="{4A59CDC8-6C52-4579-9A13-742555DEDB02}" destId="{DA5621F6-8C21-49D1-9D89-9529E4EFEE6E}" srcOrd="4" destOrd="0" presId="urn:microsoft.com/office/officeart/2005/8/layout/hList1"/>
    <dgm:cxn modelId="{B5159D5E-92DE-4953-B14E-4D69C1941FF9}" type="presParOf" srcId="{DA5621F6-8C21-49D1-9D89-9529E4EFEE6E}" destId="{DF89113A-73A9-4FB9-84E9-A3102A4DFD52}" srcOrd="0" destOrd="0" presId="urn:microsoft.com/office/officeart/2005/8/layout/hList1"/>
    <dgm:cxn modelId="{7195841E-4770-4446-8400-825B58B36CA7}" type="presParOf" srcId="{DA5621F6-8C21-49D1-9D89-9529E4EFEE6E}" destId="{646F145F-F1A7-44D8-BB63-F6CAEBF8BF3E}" srcOrd="1" destOrd="0" presId="urn:microsoft.com/office/officeart/2005/8/layout/hList1"/>
    <dgm:cxn modelId="{CFEC01BA-3AD3-40B7-B150-DFF2C22F5D74}" type="presParOf" srcId="{4A59CDC8-6C52-4579-9A13-742555DEDB02}" destId="{516AA955-4CAA-47C4-BCCE-8AD7C5C6A0D6}" srcOrd="5" destOrd="0" presId="urn:microsoft.com/office/officeart/2005/8/layout/hList1"/>
    <dgm:cxn modelId="{D6623CCC-A2E0-46AC-A4D4-D04C82DDC29A}" type="presParOf" srcId="{4A59CDC8-6C52-4579-9A13-742555DEDB02}" destId="{1D4B7B80-72D4-423B-A94A-F3F592847C56}" srcOrd="6" destOrd="0" presId="urn:microsoft.com/office/officeart/2005/8/layout/hList1"/>
    <dgm:cxn modelId="{54965C39-99E1-4974-A70E-DD74B18EEDAB}" type="presParOf" srcId="{1D4B7B80-72D4-423B-A94A-F3F592847C56}" destId="{790C04BB-BE51-4C10-A22D-2B691A7087C7}" srcOrd="0" destOrd="0" presId="urn:microsoft.com/office/officeart/2005/8/layout/hList1"/>
    <dgm:cxn modelId="{616C825E-A75A-4527-95B1-C8874B9EA0B0}" type="presParOf" srcId="{1D4B7B80-72D4-423B-A94A-F3F592847C56}" destId="{CB93CD10-AB49-4273-86BB-B87C9A3A152F}" srcOrd="1" destOrd="0" presId="urn:microsoft.com/office/officeart/2005/8/layout/hList1"/>
    <dgm:cxn modelId="{DBA1E9E2-4D39-4A23-A0B8-E788229472E9}" type="presParOf" srcId="{4A59CDC8-6C52-4579-9A13-742555DEDB02}" destId="{64C813E8-2D2F-4FEB-A35F-2EDE8F91AEE7}" srcOrd="7" destOrd="0" presId="urn:microsoft.com/office/officeart/2005/8/layout/hList1"/>
    <dgm:cxn modelId="{FCE72DF6-FAC8-4981-AC87-E1514C3D4E02}" type="presParOf" srcId="{4A59CDC8-6C52-4579-9A13-742555DEDB02}" destId="{867F4077-5AF3-497F-AE62-53AA8AD9360C}" srcOrd="8" destOrd="0" presId="urn:microsoft.com/office/officeart/2005/8/layout/hList1"/>
    <dgm:cxn modelId="{9552D7F8-DC48-47C4-BB9A-1627E944D12B}" type="presParOf" srcId="{867F4077-5AF3-497F-AE62-53AA8AD9360C}" destId="{D65CAA00-D1D4-441B-A126-AEDE377422C2}" srcOrd="0" destOrd="0" presId="urn:microsoft.com/office/officeart/2005/8/layout/hList1"/>
    <dgm:cxn modelId="{12250BE1-24FC-4049-8D81-5BAA92A06D02}"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6F99C07D-18DF-4A0F-AD9F-5DD9026CCE83}">
      <dgm:prSet phldrT="[Text]"/>
      <dgm:spPr/>
      <dgm:t>
        <a:bodyPr/>
        <a:lstStyle/>
        <a:p>
          <a:r>
            <a:rPr lang="tr-TR" dirty="0" smtClean="0"/>
            <a:t>Eğitim programı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77A87BA7-8A8C-4DE9-98C0-61E766394C86}">
      <dgm:prSet phldrT="[Text]"/>
      <dgm:spPr/>
      <dgm:t>
        <a:bodyPr/>
        <a:lstStyle/>
        <a:p>
          <a:r>
            <a:rPr lang="tr-TR" dirty="0" smtClean="0"/>
            <a:t>Derslik</a:t>
          </a:r>
          <a:endParaRPr lang="en-US" dirty="0"/>
        </a:p>
      </dgm:t>
    </dgm:pt>
    <dgm:pt modelId="{DD67C06A-8D1B-4F5D-A46F-F6809992EC81}" type="parTrans" cxnId="{601923FF-D3BA-4237-B078-504CE843DA03}">
      <dgm:prSet/>
      <dgm:spPr/>
      <dgm:t>
        <a:bodyPr/>
        <a:lstStyle/>
        <a:p>
          <a:endParaRPr lang="en-US"/>
        </a:p>
      </dgm:t>
    </dgm:pt>
    <dgm:pt modelId="{13B4CD85-6534-44C7-A6A3-6151819B90C4}" type="sibTrans" cxnId="{601923FF-D3BA-4237-B078-504CE843DA03}">
      <dgm:prSet/>
      <dgm:spPr/>
      <dgm:t>
        <a:bodyPr/>
        <a:lstStyle/>
        <a:p>
          <a:endParaRPr lang="en-US"/>
        </a:p>
      </dgm:t>
    </dgm:pt>
    <dgm:pt modelId="{AD86F3F2-DB54-416C-A671-71C9240CAB45}">
      <dgm:prSet phldrT="[Text]"/>
      <dgm:spPr/>
      <dgm:t>
        <a:bodyPr/>
        <a:lstStyle/>
        <a:p>
          <a:r>
            <a:rPr lang="en-US" dirty="0" err="1" smtClean="0"/>
            <a:t>Öğrenme</a:t>
          </a:r>
          <a:r>
            <a:rPr lang="en-US" dirty="0" smtClean="0"/>
            <a:t> </a:t>
          </a:r>
          <a:r>
            <a:rPr lang="en-US" dirty="0" err="1" smtClean="0"/>
            <a:t>Kaynakları</a:t>
          </a:r>
          <a:endParaRPr lang="en-US" dirty="0"/>
        </a:p>
      </dgm:t>
    </dgm:pt>
    <dgm:pt modelId="{4A41B78B-021B-438C-B19B-90B8D8713BF8}" type="parTrans" cxnId="{32EA9B2A-DCD4-4DB1-83E2-F9D588725E50}">
      <dgm:prSet/>
      <dgm:spPr/>
      <dgm:t>
        <a:bodyPr/>
        <a:lstStyle/>
        <a:p>
          <a:endParaRPr lang="en-US"/>
        </a:p>
      </dgm:t>
    </dgm:pt>
    <dgm:pt modelId="{D961F3D8-EEA3-4BEA-BB09-8A5A17A38E61}" type="sibTrans" cxnId="{32EA9B2A-DCD4-4DB1-83E2-F9D588725E50}">
      <dgm:prSet/>
      <dgm:spPr/>
      <dgm:t>
        <a:bodyPr/>
        <a:lstStyle/>
        <a:p>
          <a:endParaRPr lang="en-US"/>
        </a:p>
      </dgm:t>
    </dgm:pt>
    <dgm:pt modelId="{F28A9CB5-EF8D-46CD-909B-69AE80D2E52F}">
      <dgm:prSet phldrT="[Text]"/>
      <dgm:spPr/>
      <dgm:t>
        <a:bodyPr/>
        <a:lstStyle/>
        <a:p>
          <a:r>
            <a:rPr lang="tr-TR" dirty="0" smtClean="0"/>
            <a:t>Değerlendirme yöntemleri</a:t>
          </a:r>
          <a:endParaRPr lang="en-US" dirty="0"/>
        </a:p>
      </dgm:t>
    </dgm:pt>
    <dgm:pt modelId="{DAD69D7C-3814-43F1-AE4B-FD909CC8788B}" type="parTrans" cxnId="{6AD91627-77BE-41EC-8E61-CD3D36D3EEF1}">
      <dgm:prSet/>
      <dgm:spPr/>
      <dgm:t>
        <a:bodyPr/>
        <a:lstStyle/>
        <a:p>
          <a:endParaRPr lang="en-US"/>
        </a:p>
      </dgm:t>
    </dgm:pt>
    <dgm:pt modelId="{717B4709-BE52-471C-8BD0-2FBDF4E155A6}" type="sibTrans" cxnId="{6AD91627-77BE-41EC-8E61-CD3D36D3EEF1}">
      <dgm:prSet/>
      <dgm:spPr/>
      <dgm:t>
        <a:bodyPr/>
        <a:lstStyle/>
        <a:p>
          <a:endParaRPr lang="en-US"/>
        </a:p>
      </dgm:t>
    </dgm:pt>
    <dgm:pt modelId="{D304BD74-4BCE-4AEA-B5F9-8B203F5AFF2D}">
      <dgm:prSet phldrT="[Text]"/>
      <dgm:spPr/>
      <dgm:t>
        <a:bodyPr/>
        <a:lstStyle/>
        <a:p>
          <a:r>
            <a:rPr lang="tr-TR" dirty="0" smtClean="0"/>
            <a:t>Öğrenci kaydı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54CE834C-E80C-4D11-B107-77E3700CFD86}">
      <dgm:prSet phldrT="[Text]"/>
      <dgm:spPr/>
      <dgm:t>
        <a:bodyPr/>
        <a:lstStyle/>
        <a:p>
          <a:r>
            <a:rPr lang="tr-TR" dirty="0" smtClean="0"/>
            <a:t>Risk analizi</a:t>
          </a:r>
          <a:endParaRPr lang="en-US" dirty="0"/>
        </a:p>
      </dgm:t>
    </dgm:pt>
    <dgm:pt modelId="{612E8D7E-A421-46E4-A6CD-B2B8E99DFF7B}" type="parTrans" cxnId="{8B3D34D3-55C1-4B0E-8A08-F63B7A285DFC}">
      <dgm:prSet/>
      <dgm:spPr/>
      <dgm:t>
        <a:bodyPr/>
        <a:lstStyle/>
        <a:p>
          <a:endParaRPr lang="tr-TR"/>
        </a:p>
      </dgm:t>
    </dgm:pt>
    <dgm:pt modelId="{27C8259A-076F-42F3-B4AF-E0EDB45D785D}" type="sibTrans" cxnId="{8B3D34D3-55C1-4B0E-8A08-F63B7A285DFC}">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custLinFactNeighborX="725" custLinFactNeighborY="-1377">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E2EACA24-F56F-4F97-BB03-1100D91D98F4}" type="presOf" srcId="{77A87BA7-8A8C-4DE9-98C0-61E766394C86}" destId="{A9AFB589-4F47-4C1B-AC2C-B16DD0F91756}" srcOrd="0" destOrd="2" presId="urn:microsoft.com/office/officeart/2005/8/layout/hList1"/>
    <dgm:cxn modelId="{15CC3C21-A2B1-4E06-998F-346FBAAFFCA1}" srcId="{F3A2FFC7-F09C-4FB9-9C40-4BE9775CBF7F}" destId="{C66FCD37-231A-4C57-867B-B0CD860D1D4E}" srcOrd="0" destOrd="0" parTransId="{F9683286-ACB5-4E46-A387-EC698A407E87}" sibTransId="{647FAE1D-8CB7-47CB-9B87-AE2E2DA5007C}"/>
    <dgm:cxn modelId="{23DF0C72-B53C-42DC-BBEC-DB5A8DADBD11}" type="presOf" srcId="{F28A9CB5-EF8D-46CD-909B-69AE80D2E52F}" destId="{A9AFB589-4F47-4C1B-AC2C-B16DD0F91756}" srcOrd="0" destOrd="4" presId="urn:microsoft.com/office/officeart/2005/8/layout/hList1"/>
    <dgm:cxn modelId="{EDD24E29-A28F-4763-87D5-2DFB5E549C0F}" srcId="{C66FCD37-231A-4C57-867B-B0CD860D1D4E}" destId="{6F99C07D-18DF-4A0F-AD9F-5DD9026CCE83}" srcOrd="1" destOrd="0" parTransId="{2A52A8B6-15AF-4CA2-90F5-A4C0713E5602}" sibTransId="{1A19CE01-53D2-4AA6-9168-4A0EABAB8074}"/>
    <dgm:cxn modelId="{6CBB6353-DA8E-47BC-B756-0E332E7C8473}" type="presOf" srcId="{F3A2FFC7-F09C-4FB9-9C40-4BE9775CBF7F}" destId="{07431256-3DFC-4047-A18D-A0991635CCAA}" srcOrd="0" destOrd="0" presId="urn:microsoft.com/office/officeart/2005/8/layout/hList1"/>
    <dgm:cxn modelId="{60CB6174-D5F4-4FE6-A0B9-811FDEDB1C82}" type="presOf" srcId="{54CE834C-E80C-4D11-B107-77E3700CFD86}" destId="{A9AFB589-4F47-4C1B-AC2C-B16DD0F91756}" srcOrd="0" destOrd="5" presId="urn:microsoft.com/office/officeart/2005/8/layout/hList1"/>
    <dgm:cxn modelId="{601923FF-D3BA-4237-B078-504CE843DA03}" srcId="{C66FCD37-231A-4C57-867B-B0CD860D1D4E}" destId="{77A87BA7-8A8C-4DE9-98C0-61E766394C86}" srcOrd="2" destOrd="0" parTransId="{DD67C06A-8D1B-4F5D-A46F-F6809992EC81}" sibTransId="{13B4CD85-6534-44C7-A6A3-6151819B90C4}"/>
    <dgm:cxn modelId="{0BD45C5C-5428-4CF8-A98D-7545645BE2A3}" srcId="{C66FCD37-231A-4C57-867B-B0CD860D1D4E}" destId="{D304BD74-4BCE-4AEA-B5F9-8B203F5AFF2D}" srcOrd="0" destOrd="0" parTransId="{3A6978B5-9A4C-4353-9F9B-D9EC63E82E69}" sibTransId="{6F4CB198-4D54-4CAA-BBA3-F4B14C8E8697}"/>
    <dgm:cxn modelId="{6AD91627-77BE-41EC-8E61-CD3D36D3EEF1}" srcId="{C66FCD37-231A-4C57-867B-B0CD860D1D4E}" destId="{F28A9CB5-EF8D-46CD-909B-69AE80D2E52F}" srcOrd="4" destOrd="0" parTransId="{DAD69D7C-3814-43F1-AE4B-FD909CC8788B}" sibTransId="{717B4709-BE52-471C-8BD0-2FBDF4E155A6}"/>
    <dgm:cxn modelId="{8B3D34D3-55C1-4B0E-8A08-F63B7A285DFC}" srcId="{C66FCD37-231A-4C57-867B-B0CD860D1D4E}" destId="{54CE834C-E80C-4D11-B107-77E3700CFD86}" srcOrd="5" destOrd="0" parTransId="{612E8D7E-A421-46E4-A6CD-B2B8E99DFF7B}" sibTransId="{27C8259A-076F-42F3-B4AF-E0EDB45D785D}"/>
    <dgm:cxn modelId="{208EE225-700F-4021-BA0A-6009597A27D5}" type="presOf" srcId="{C66FCD37-231A-4C57-867B-B0CD860D1D4E}" destId="{7B8ECE76-F053-4347-8D51-BC786470DFE4}" srcOrd="0" destOrd="0" presId="urn:microsoft.com/office/officeart/2005/8/layout/hList1"/>
    <dgm:cxn modelId="{DCE12ECD-A978-4F0F-9529-75D818C44FED}" type="presOf" srcId="{D304BD74-4BCE-4AEA-B5F9-8B203F5AFF2D}" destId="{A9AFB589-4F47-4C1B-AC2C-B16DD0F91756}" srcOrd="0" destOrd="0" presId="urn:microsoft.com/office/officeart/2005/8/layout/hList1"/>
    <dgm:cxn modelId="{00CD55C6-2772-4A4D-B808-D707AF8DC01A}" type="presOf" srcId="{6F99C07D-18DF-4A0F-AD9F-5DD9026CCE83}" destId="{A9AFB589-4F47-4C1B-AC2C-B16DD0F91756}" srcOrd="0" destOrd="1" presId="urn:microsoft.com/office/officeart/2005/8/layout/hList1"/>
    <dgm:cxn modelId="{32EA9B2A-DCD4-4DB1-83E2-F9D588725E50}" srcId="{C66FCD37-231A-4C57-867B-B0CD860D1D4E}" destId="{AD86F3F2-DB54-416C-A671-71C9240CAB45}" srcOrd="3" destOrd="0" parTransId="{4A41B78B-021B-438C-B19B-90B8D8713BF8}" sibTransId="{D961F3D8-EEA3-4BEA-BB09-8A5A17A38E61}"/>
    <dgm:cxn modelId="{20B73BD4-7050-4751-8FE1-1098A93FDC3A}" type="presOf" srcId="{AD86F3F2-DB54-416C-A671-71C9240CAB45}" destId="{A9AFB589-4F47-4C1B-AC2C-B16DD0F91756}" srcOrd="0" destOrd="3" presId="urn:microsoft.com/office/officeart/2005/8/layout/hList1"/>
    <dgm:cxn modelId="{F35DE9D7-873F-4D7F-A140-753E26EE00E8}" type="presParOf" srcId="{07431256-3DFC-4047-A18D-A0991635CCAA}" destId="{0137255D-967D-493A-A4CB-974D79AEEFFE}" srcOrd="0" destOrd="0" presId="urn:microsoft.com/office/officeart/2005/8/layout/hList1"/>
    <dgm:cxn modelId="{D4CAF624-34E7-46B3-9571-1554C2F07A81}" type="presParOf" srcId="{0137255D-967D-493A-A4CB-974D79AEEFFE}" destId="{7B8ECE76-F053-4347-8D51-BC786470DFE4}" srcOrd="0" destOrd="0" presId="urn:microsoft.com/office/officeart/2005/8/layout/hList1"/>
    <dgm:cxn modelId="{75D3C35B-7434-4595-A928-CCD9AB2E7738}"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06BB4AB8-226F-4764-B7E8-D325CC51A94F}" type="presOf" srcId="{118A2751-5F97-4D67-8096-2B36AF81136F}" destId="{A6897E93-E33B-478F-BB0E-51835618003A}" srcOrd="0" destOrd="0" presId="urn:microsoft.com/office/officeart/2005/8/layout/hList1"/>
    <dgm:cxn modelId="{81008161-C7AE-4378-90D3-6AEA1B968E46}" type="presOf" srcId="{C38D5133-04FB-484E-9C2F-11FE3D75E8AB}" destId="{790C04BB-BE51-4C10-A22D-2B691A7087C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0EE16582-0A67-4D76-AE83-55BA4141A45D}" type="presOf" srcId="{C6FAB30E-B497-49C7-8A80-757F0027FA32}" destId="{DF89113A-73A9-4FB9-84E9-A3102A4DFD52}" srcOrd="0" destOrd="0" presId="urn:microsoft.com/office/officeart/2005/8/layout/hList1"/>
    <dgm:cxn modelId="{2944035C-B6B5-4C0C-BD88-365E29B7AF23}" type="presOf" srcId="{21B91B4A-F974-4B8B-B5CA-9E8C1D9848F5}" destId="{3335CF31-EC10-45E3-8844-21FBB127EAE7}" srcOrd="0" destOrd="0" presId="urn:microsoft.com/office/officeart/2005/8/layout/hList1"/>
    <dgm:cxn modelId="{C700CC63-FF69-427A-9B76-068853601DEE}" type="presOf" srcId="{32502A1B-5603-4778-8192-84CDEECB49D2}" destId="{4A59CDC8-6C52-4579-9A13-742555DEDB02}" srcOrd="0" destOrd="0" presId="urn:microsoft.com/office/officeart/2005/8/layout/hList1"/>
    <dgm:cxn modelId="{D90F5F8F-6D9C-4ACA-91D8-3E900A9F5661}" type="presOf" srcId="{78CC2C55-B216-435A-BB65-899A86335007}" destId="{D65CAA00-D1D4-441B-A126-AEDE377422C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E40F17D8-B921-4115-A886-1E73E7880EC7}" srcId="{32502A1B-5603-4778-8192-84CDEECB49D2}" destId="{21B91B4A-F974-4B8B-B5CA-9E8C1D9848F5}" srcOrd="1" destOrd="0" parTransId="{813E9FB3-E70F-453C-BC60-930F5003FD0F}" sibTransId="{AD20ED42-91C9-4DD3-86B7-E6BC69CB51C7}"/>
    <dgm:cxn modelId="{D11BD0E8-FFAF-42C9-B173-1F34B8C54C95}" type="presParOf" srcId="{4A59CDC8-6C52-4579-9A13-742555DEDB02}" destId="{2ADD4D11-FE2C-424A-AC3B-D0A032322F62}" srcOrd="0" destOrd="0" presId="urn:microsoft.com/office/officeart/2005/8/layout/hList1"/>
    <dgm:cxn modelId="{DFAC0BB0-FDFE-4B0D-80A0-F3E86E64959E}" type="presParOf" srcId="{2ADD4D11-FE2C-424A-AC3B-D0A032322F62}" destId="{A6897E93-E33B-478F-BB0E-51835618003A}" srcOrd="0" destOrd="0" presId="urn:microsoft.com/office/officeart/2005/8/layout/hList1"/>
    <dgm:cxn modelId="{864CA53C-0B61-4D1C-97AD-910E55E8C393}" type="presParOf" srcId="{2ADD4D11-FE2C-424A-AC3B-D0A032322F62}" destId="{92F1D55A-908E-47A9-A979-97CA3F17799D}" srcOrd="1" destOrd="0" presId="urn:microsoft.com/office/officeart/2005/8/layout/hList1"/>
    <dgm:cxn modelId="{4D6EF581-6155-47C8-AF27-2B6077D2013A}" type="presParOf" srcId="{4A59CDC8-6C52-4579-9A13-742555DEDB02}" destId="{2071B553-05F7-470D-952A-A8F663120304}" srcOrd="1" destOrd="0" presId="urn:microsoft.com/office/officeart/2005/8/layout/hList1"/>
    <dgm:cxn modelId="{2B07268F-3F3C-4F1A-A33F-1FB8B0A6C3F1}" type="presParOf" srcId="{4A59CDC8-6C52-4579-9A13-742555DEDB02}" destId="{B67B05FB-9110-4D2D-AA93-1946284CE043}" srcOrd="2" destOrd="0" presId="urn:microsoft.com/office/officeart/2005/8/layout/hList1"/>
    <dgm:cxn modelId="{F055A21F-FE80-4EBC-8CED-A5D051E4F32D}" type="presParOf" srcId="{B67B05FB-9110-4D2D-AA93-1946284CE043}" destId="{3335CF31-EC10-45E3-8844-21FBB127EAE7}" srcOrd="0" destOrd="0" presId="urn:microsoft.com/office/officeart/2005/8/layout/hList1"/>
    <dgm:cxn modelId="{7D23C599-9A35-4BC4-80A1-59F1EE8CF5B1}" type="presParOf" srcId="{B67B05FB-9110-4D2D-AA93-1946284CE043}" destId="{863C5C5A-6FED-48E5-ADC0-68CF07368C39}" srcOrd="1" destOrd="0" presId="urn:microsoft.com/office/officeart/2005/8/layout/hList1"/>
    <dgm:cxn modelId="{4F5B7F11-56E3-46FC-93E2-21DFDE1D8A7B}" type="presParOf" srcId="{4A59CDC8-6C52-4579-9A13-742555DEDB02}" destId="{0D8CF739-32BC-404E-A436-9DFB7BD9341D}" srcOrd="3" destOrd="0" presId="urn:microsoft.com/office/officeart/2005/8/layout/hList1"/>
    <dgm:cxn modelId="{52B4D395-67AC-46EF-B98C-9CFF4D3024A6}" type="presParOf" srcId="{4A59CDC8-6C52-4579-9A13-742555DEDB02}" destId="{DA5621F6-8C21-49D1-9D89-9529E4EFEE6E}" srcOrd="4" destOrd="0" presId="urn:microsoft.com/office/officeart/2005/8/layout/hList1"/>
    <dgm:cxn modelId="{F45E4BA5-A308-4E10-96EC-8B61381DD7C6}" type="presParOf" srcId="{DA5621F6-8C21-49D1-9D89-9529E4EFEE6E}" destId="{DF89113A-73A9-4FB9-84E9-A3102A4DFD52}" srcOrd="0" destOrd="0" presId="urn:microsoft.com/office/officeart/2005/8/layout/hList1"/>
    <dgm:cxn modelId="{0894427D-32B6-416B-BF3E-38818FCA7A9D}" type="presParOf" srcId="{DA5621F6-8C21-49D1-9D89-9529E4EFEE6E}" destId="{646F145F-F1A7-44D8-BB63-F6CAEBF8BF3E}" srcOrd="1" destOrd="0" presId="urn:microsoft.com/office/officeart/2005/8/layout/hList1"/>
    <dgm:cxn modelId="{79F9D200-FA69-43DE-BD2C-5CEC21E4DD05}" type="presParOf" srcId="{4A59CDC8-6C52-4579-9A13-742555DEDB02}" destId="{516AA955-4CAA-47C4-BCCE-8AD7C5C6A0D6}" srcOrd="5" destOrd="0" presId="urn:microsoft.com/office/officeart/2005/8/layout/hList1"/>
    <dgm:cxn modelId="{2159BA75-8116-4539-82FD-CB2A511E3E9D}" type="presParOf" srcId="{4A59CDC8-6C52-4579-9A13-742555DEDB02}" destId="{1D4B7B80-72D4-423B-A94A-F3F592847C56}" srcOrd="6" destOrd="0" presId="urn:microsoft.com/office/officeart/2005/8/layout/hList1"/>
    <dgm:cxn modelId="{AA31CFA8-F02E-418B-AB17-29B4408DF820}" type="presParOf" srcId="{1D4B7B80-72D4-423B-A94A-F3F592847C56}" destId="{790C04BB-BE51-4C10-A22D-2B691A7087C7}" srcOrd="0" destOrd="0" presId="urn:microsoft.com/office/officeart/2005/8/layout/hList1"/>
    <dgm:cxn modelId="{0046778C-9B5D-49D0-B4F6-F36ED70B8FEA}" type="presParOf" srcId="{1D4B7B80-72D4-423B-A94A-F3F592847C56}" destId="{CB93CD10-AB49-4273-86BB-B87C9A3A152F}" srcOrd="1" destOrd="0" presId="urn:microsoft.com/office/officeart/2005/8/layout/hList1"/>
    <dgm:cxn modelId="{BC6874B4-510F-45F6-A25C-A3115D061614}" type="presParOf" srcId="{4A59CDC8-6C52-4579-9A13-742555DEDB02}" destId="{64C813E8-2D2F-4FEB-A35F-2EDE8F91AEE7}" srcOrd="7" destOrd="0" presId="urn:microsoft.com/office/officeart/2005/8/layout/hList1"/>
    <dgm:cxn modelId="{479B4E05-315C-4FA5-9D30-ACFCCFB9604A}" type="presParOf" srcId="{4A59CDC8-6C52-4579-9A13-742555DEDB02}" destId="{867F4077-5AF3-497F-AE62-53AA8AD9360C}" srcOrd="8" destOrd="0" presId="urn:microsoft.com/office/officeart/2005/8/layout/hList1"/>
    <dgm:cxn modelId="{729B00A3-4963-4938-91AE-4FDC80AD0D3A}" type="presParOf" srcId="{867F4077-5AF3-497F-AE62-53AA8AD9360C}" destId="{D65CAA00-D1D4-441B-A126-AEDE377422C2}" srcOrd="0" destOrd="0" presId="urn:microsoft.com/office/officeart/2005/8/layout/hList1"/>
    <dgm:cxn modelId="{B004A59A-98DA-4C2B-8662-BF36DF56919A}"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7873BFF-BF11-4E9F-93ED-FF063D2736B6}">
      <dgm:prSet phldrT="[Text]"/>
      <dgm:spPr/>
      <dgm:t>
        <a:bodyPr/>
        <a:lstStyle/>
        <a:p>
          <a:r>
            <a:rPr lang="tr-TR" dirty="0" smtClean="0"/>
            <a:t>Program kılavuzu</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9C797897-6C7A-4BEE-B918-D014BA0FEA05}">
      <dgm:prSet phldrT="[Text]"/>
      <dgm:spPr/>
      <dgm:t>
        <a:bodyPr/>
        <a:lstStyle/>
        <a:p>
          <a:r>
            <a:rPr lang="tr-TR" dirty="0" smtClean="0"/>
            <a:t>Program Kurulu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CF84033-98EE-4D86-BC3A-44CBC71CDEB8}">
      <dgm:prSet phldrT="[Text]"/>
      <dgm:spPr/>
      <dgm:t>
        <a:bodyPr/>
        <a:lstStyle/>
        <a:p>
          <a:r>
            <a:rPr lang="tr-TR" dirty="0" smtClean="0"/>
            <a:t>Ders içerikleri</a:t>
          </a:r>
          <a:endParaRPr lang="en-US" dirty="0"/>
        </a:p>
      </dgm:t>
    </dgm:pt>
    <dgm:pt modelId="{69FCF3DA-43DE-42BD-9732-387FC88BE20D}" type="parTrans" cxnId="{15374F9F-95D5-4EE9-B5E1-AC007C217086}">
      <dgm:prSet/>
      <dgm:spPr/>
      <dgm:t>
        <a:bodyPr/>
        <a:lstStyle/>
        <a:p>
          <a:endParaRPr lang="en-US"/>
        </a:p>
      </dgm:t>
    </dgm:pt>
    <dgm:pt modelId="{A34A94ED-E96B-4A05-93EC-FA07B185826E}" type="sibTrans" cxnId="{15374F9F-95D5-4EE9-B5E1-AC007C217086}">
      <dgm:prSet/>
      <dgm:spPr/>
      <dgm:t>
        <a:bodyPr/>
        <a:lstStyle/>
        <a:p>
          <a:endParaRPr lang="en-US"/>
        </a:p>
      </dgm:t>
    </dgm:pt>
    <dgm:pt modelId="{AC6FB848-A62B-4BFC-926F-149F839F3374}">
      <dgm:prSet phldrT="[Text]"/>
      <dgm:spPr/>
      <dgm:t>
        <a:bodyPr/>
        <a:lstStyle/>
        <a:p>
          <a:r>
            <a:rPr lang="tr-TR" dirty="0" smtClean="0"/>
            <a:t>Ders görevlendirmeleri</a:t>
          </a:r>
          <a:endParaRPr lang="en-US" dirty="0"/>
        </a:p>
      </dgm:t>
    </dgm:pt>
    <dgm:pt modelId="{E2009ADC-AACF-4FB8-88BF-261E2164F741}" type="parTrans" cxnId="{DF2B62A1-F875-4FB5-AF35-3AFF43EE833E}">
      <dgm:prSet/>
      <dgm:spPr/>
      <dgm:t>
        <a:bodyPr/>
        <a:lstStyle/>
        <a:p>
          <a:endParaRPr lang="en-US"/>
        </a:p>
      </dgm:t>
    </dgm:pt>
    <dgm:pt modelId="{982C3559-01D7-4D64-B169-BEF7DA51F07A}" type="sibTrans" cxnId="{DF2B62A1-F875-4FB5-AF35-3AFF43EE833E}">
      <dgm:prSet/>
      <dgm:spPr/>
      <dgm:t>
        <a:bodyPr/>
        <a:lstStyle/>
        <a:p>
          <a:endParaRPr lang="en-US"/>
        </a:p>
      </dgm:t>
    </dgm:pt>
    <dgm:pt modelId="{A59ABB48-4C7F-4930-82D1-1B5FC820068C}">
      <dgm:prSet phldrT="[Text]"/>
      <dgm:spPr/>
      <dgm:t>
        <a:bodyPr/>
        <a:lstStyle/>
        <a:p>
          <a:r>
            <a:rPr lang="tr-TR" dirty="0" smtClean="0"/>
            <a:t>Elektronik ortamda duyurulması</a:t>
          </a:r>
          <a:endParaRPr lang="en-US" dirty="0"/>
        </a:p>
      </dgm:t>
    </dgm:pt>
    <dgm:pt modelId="{5E8DB38E-A629-47E0-9331-C1E806827CEC}" type="parTrans" cxnId="{5DDFB270-84F0-4278-9CAA-B5C8F2CF9930}">
      <dgm:prSet/>
      <dgm:spPr/>
      <dgm:t>
        <a:bodyPr/>
        <a:lstStyle/>
        <a:p>
          <a:endParaRPr lang="en-US"/>
        </a:p>
      </dgm:t>
    </dgm:pt>
    <dgm:pt modelId="{6CBD38DA-7AD4-49CA-8070-AE53F5FC43FF}" type="sibTrans" cxnId="{5DDFB270-84F0-4278-9CAA-B5C8F2CF9930}">
      <dgm:prSet/>
      <dgm:spPr/>
      <dgm:t>
        <a:bodyPr/>
        <a:lstStyle/>
        <a:p>
          <a:endParaRPr lang="en-US"/>
        </a:p>
      </dgm:t>
    </dgm:pt>
    <dgm:pt modelId="{AAD16E18-D340-47F2-A7FB-F291260F7518}">
      <dgm:prSet phldrT="[Text]"/>
      <dgm:spPr/>
      <dgm:t>
        <a:bodyPr/>
        <a:lstStyle/>
        <a:p>
          <a:r>
            <a:rPr lang="tr-TR" dirty="0" smtClean="0"/>
            <a:t>Risk analizi raporu</a:t>
          </a:r>
          <a:endParaRPr lang="en-US" dirty="0"/>
        </a:p>
      </dgm:t>
    </dgm:pt>
    <dgm:pt modelId="{697E77FB-5C7B-4BB5-9B36-40AA7E74E1CD}" type="parTrans" cxnId="{12F24AF3-7BD8-49C4-B19E-3E2BB6FF3FEF}">
      <dgm:prSet/>
      <dgm:spPr/>
      <dgm:t>
        <a:bodyPr/>
        <a:lstStyle/>
        <a:p>
          <a:endParaRPr lang="tr-TR"/>
        </a:p>
      </dgm:t>
    </dgm:pt>
    <dgm:pt modelId="{C484A657-DA23-4A9F-9EFD-1ADDAB508F08}" type="sibTrans" cxnId="{12F24AF3-7BD8-49C4-B19E-3E2BB6FF3FEF}">
      <dgm:prSet/>
      <dgm:spPr/>
      <dgm:t>
        <a:bodyPr/>
        <a:lstStyle/>
        <a:p>
          <a:endParaRPr lang="tr-TR"/>
        </a:p>
      </dgm:t>
    </dgm:pt>
    <dgm:pt modelId="{07D3119A-D1C7-4B79-8E35-97883736F1A5}">
      <dgm:prSet phldrT="[Text]"/>
      <dgm:spPr/>
      <dgm:t>
        <a:bodyPr/>
        <a:lstStyle/>
        <a:p>
          <a:r>
            <a:rPr lang="tr-TR" dirty="0" smtClean="0"/>
            <a:t>Kalite Yönetimi Planı</a:t>
          </a:r>
          <a:endParaRPr lang="en-US" dirty="0"/>
        </a:p>
      </dgm:t>
    </dgm:pt>
    <dgm:pt modelId="{EAAACD0F-BF8F-4BC6-A945-F094EB20BCDB}" type="parTrans" cxnId="{E905788E-ACBC-4F40-8731-C3F70AB912D1}">
      <dgm:prSet/>
      <dgm:spPr/>
      <dgm:t>
        <a:bodyPr/>
        <a:lstStyle/>
        <a:p>
          <a:endParaRPr lang="tr-TR"/>
        </a:p>
      </dgm:t>
    </dgm:pt>
    <dgm:pt modelId="{51D9F60D-B9B2-491B-8189-5C02985D4F15}" type="sibTrans" cxnId="{E905788E-ACBC-4F40-8731-C3F70AB912D1}">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E3822803-C821-4B50-B828-D8DE98854CC3}" type="presOf" srcId="{F3A2FFC7-F09C-4FB9-9C40-4BE9775CBF7F}" destId="{07431256-3DFC-4047-A18D-A0991635CCAA}" srcOrd="0" destOrd="0" presId="urn:microsoft.com/office/officeart/2005/8/layout/hList1"/>
    <dgm:cxn modelId="{15374F9F-95D5-4EE9-B5E1-AC007C217086}" srcId="{A2B3F28E-191D-483A-BFCE-61AA68817BBE}" destId="{BCF84033-98EE-4D86-BC3A-44CBC71CDEB8}" srcOrd="2" destOrd="0" parTransId="{69FCF3DA-43DE-42BD-9732-387FC88BE20D}" sibTransId="{A34A94ED-E96B-4A05-93EC-FA07B185826E}"/>
    <dgm:cxn modelId="{17CC29C0-A4AA-4399-85AF-C8E582FEFCFC}" type="presOf" srcId="{07D3119A-D1C7-4B79-8E35-97883736F1A5}" destId="{35767259-8857-417F-AA1B-F5BD90F6AD6D}" srcOrd="0" destOrd="6" presId="urn:microsoft.com/office/officeart/2005/8/layout/hList1"/>
    <dgm:cxn modelId="{464B408F-5CC3-40FC-AAB1-923013682626}" type="presOf" srcId="{BCF84033-98EE-4D86-BC3A-44CBC71CDEB8}" destId="{35767259-8857-417F-AA1B-F5BD90F6AD6D}" srcOrd="0" destOrd="2" presId="urn:microsoft.com/office/officeart/2005/8/layout/hList1"/>
    <dgm:cxn modelId="{E70DC2B1-0DF4-41DE-BA5A-9ECBDA310A6B}" type="presOf" srcId="{AC6FB848-A62B-4BFC-926F-149F839F3374}" destId="{35767259-8857-417F-AA1B-F5BD90F6AD6D}" srcOrd="0" destOrd="3" presId="urn:microsoft.com/office/officeart/2005/8/layout/hList1"/>
    <dgm:cxn modelId="{1F5A5F89-C40E-4C33-9514-AD37750CACE0}" type="presOf" srcId="{97873BFF-BF11-4E9F-93ED-FF063D2736B6}" destId="{35767259-8857-417F-AA1B-F5BD90F6AD6D}" srcOrd="0" destOrd="1" presId="urn:microsoft.com/office/officeart/2005/8/layout/hList1"/>
    <dgm:cxn modelId="{12F24AF3-7BD8-49C4-B19E-3E2BB6FF3FEF}" srcId="{A2B3F28E-191D-483A-BFCE-61AA68817BBE}" destId="{AAD16E18-D340-47F2-A7FB-F291260F7518}" srcOrd="5" destOrd="0" parTransId="{697E77FB-5C7B-4BB5-9B36-40AA7E74E1CD}" sibTransId="{C484A657-DA23-4A9F-9EFD-1ADDAB508F08}"/>
    <dgm:cxn modelId="{2A64F7EA-6546-47DC-A55E-85ACC5375EC1}" type="presOf" srcId="{9C797897-6C7A-4BEE-B918-D014BA0FEA05}" destId="{35767259-8857-417F-AA1B-F5BD90F6AD6D}" srcOrd="0" destOrd="0" presId="urn:microsoft.com/office/officeart/2005/8/layout/hList1"/>
    <dgm:cxn modelId="{07227283-2C4A-435B-B66C-AE31477DD1D4}" type="presOf" srcId="{A59ABB48-4C7F-4930-82D1-1B5FC820068C}" destId="{35767259-8857-417F-AA1B-F5BD90F6AD6D}" srcOrd="0" destOrd="4" presId="urn:microsoft.com/office/officeart/2005/8/layout/hList1"/>
    <dgm:cxn modelId="{CA91D71F-9662-4566-A43D-746FEC940E30}" srcId="{A2B3F28E-191D-483A-BFCE-61AA68817BBE}" destId="{97873BFF-BF11-4E9F-93ED-FF063D2736B6}" srcOrd="1" destOrd="0" parTransId="{DA27E046-F4C6-4F89-AF84-21F49252D4EE}" sibTransId="{923024AA-A8FD-4702-8977-58347C95C79C}"/>
    <dgm:cxn modelId="{56C6E046-89FE-4B57-A9C6-89D0E53FC205}" srcId="{A2B3F28E-191D-483A-BFCE-61AA68817BBE}" destId="{9C797897-6C7A-4BEE-B918-D014BA0FEA05}" srcOrd="0" destOrd="0" parTransId="{60124E73-DF3E-4594-852B-556F0CF8DFCB}" sibTransId="{114A9D09-81FA-4B53-AD19-92E85CE71DF2}"/>
    <dgm:cxn modelId="{C916CD99-8D79-4AA2-A11F-01925327B81E}" type="presOf" srcId="{A2B3F28E-191D-483A-BFCE-61AA68817BBE}" destId="{47076811-2338-4705-9665-197897BA2D48}" srcOrd="0" destOrd="0" presId="urn:microsoft.com/office/officeart/2005/8/layout/hList1"/>
    <dgm:cxn modelId="{DF2B62A1-F875-4FB5-AF35-3AFF43EE833E}" srcId="{A2B3F28E-191D-483A-BFCE-61AA68817BBE}" destId="{AC6FB848-A62B-4BFC-926F-149F839F3374}" srcOrd="3" destOrd="0" parTransId="{E2009ADC-AACF-4FB8-88BF-261E2164F741}" sibTransId="{982C3559-01D7-4D64-B169-BEF7DA51F07A}"/>
    <dgm:cxn modelId="{F601E0D1-7FA6-4B9F-A196-422DEBFB4563}" srcId="{F3A2FFC7-F09C-4FB9-9C40-4BE9775CBF7F}" destId="{A2B3F28E-191D-483A-BFCE-61AA68817BBE}" srcOrd="0" destOrd="0" parTransId="{103E05EA-6869-40B0-8F57-2E5A26856D82}" sibTransId="{CD5C623E-5A58-4E82-B0F7-F8796BAAB738}"/>
    <dgm:cxn modelId="{5DDFB270-84F0-4278-9CAA-B5C8F2CF9930}" srcId="{A2B3F28E-191D-483A-BFCE-61AA68817BBE}" destId="{A59ABB48-4C7F-4930-82D1-1B5FC820068C}" srcOrd="4" destOrd="0" parTransId="{5E8DB38E-A629-47E0-9331-C1E806827CEC}" sibTransId="{6CBD38DA-7AD4-49CA-8070-AE53F5FC43FF}"/>
    <dgm:cxn modelId="{E905788E-ACBC-4F40-8731-C3F70AB912D1}" srcId="{A2B3F28E-191D-483A-BFCE-61AA68817BBE}" destId="{07D3119A-D1C7-4B79-8E35-97883736F1A5}" srcOrd="6" destOrd="0" parTransId="{EAAACD0F-BF8F-4BC6-A945-F094EB20BCDB}" sibTransId="{51D9F60D-B9B2-491B-8189-5C02985D4F15}"/>
    <dgm:cxn modelId="{1903BB01-C0ED-46AD-8CEB-109C8188AF11}" type="presOf" srcId="{AAD16E18-D340-47F2-A7FB-F291260F7518}" destId="{35767259-8857-417F-AA1B-F5BD90F6AD6D}" srcOrd="0" destOrd="5" presId="urn:microsoft.com/office/officeart/2005/8/layout/hList1"/>
    <dgm:cxn modelId="{7DE8FA46-1C58-4FBA-9CD5-214F2E92BD70}" type="presParOf" srcId="{07431256-3DFC-4047-A18D-A0991635CCAA}" destId="{A9BA4151-B9C0-4A86-8536-2AB310B65BEB}" srcOrd="0" destOrd="0" presId="urn:microsoft.com/office/officeart/2005/8/layout/hList1"/>
    <dgm:cxn modelId="{A727A263-39CA-4147-AC22-5A64E5DA207E}" type="presParOf" srcId="{A9BA4151-B9C0-4A86-8536-2AB310B65BEB}" destId="{47076811-2338-4705-9665-197897BA2D48}" srcOrd="0" destOrd="0" presId="urn:microsoft.com/office/officeart/2005/8/layout/hList1"/>
    <dgm:cxn modelId="{733575DD-4B0C-4DDE-8C40-66A6F4DE2001}"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333399"/>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DA02C8A1-7A35-46EC-8816-61CE8BD5C769}" type="presOf" srcId="{118A2751-5F97-4D67-8096-2B36AF81136F}" destId="{A6897E93-E33B-478F-BB0E-51835618003A}" srcOrd="0" destOrd="0" presId="urn:microsoft.com/office/officeart/2005/8/layout/hList1"/>
    <dgm:cxn modelId="{A0E640C0-66AC-4C9F-88FB-B677507A2C1B}"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2C4ACC8A-A3F8-419F-82B4-425ED36D1F4B}" type="presOf" srcId="{C38D5133-04FB-484E-9C2F-11FE3D75E8AB}" destId="{790C04BB-BE51-4C10-A22D-2B691A7087C7}" srcOrd="0" destOrd="0" presId="urn:microsoft.com/office/officeart/2005/8/layout/hList1"/>
    <dgm:cxn modelId="{7534DDF9-B586-402D-9E73-4DB207B4A584}" type="presOf" srcId="{32502A1B-5603-4778-8192-84CDEECB49D2}" destId="{4A59CDC8-6C52-4579-9A13-742555DEDB02}" srcOrd="0" destOrd="0" presId="urn:microsoft.com/office/officeart/2005/8/layout/hList1"/>
    <dgm:cxn modelId="{9C01A262-FB41-460D-8C44-9D31309E1EE6}" type="presOf" srcId="{21B91B4A-F974-4B8B-B5CA-9E8C1D9848F5}" destId="{3335CF31-EC10-45E3-8844-21FBB127EAE7}" srcOrd="0" destOrd="0" presId="urn:microsoft.com/office/officeart/2005/8/layout/hList1"/>
    <dgm:cxn modelId="{7858E03D-B089-47E4-B900-86665FDE45D3}"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14B9C48-8E95-4493-AB67-FD0686DBA45A}" type="presParOf" srcId="{4A59CDC8-6C52-4579-9A13-742555DEDB02}" destId="{2ADD4D11-FE2C-424A-AC3B-D0A032322F62}" srcOrd="0" destOrd="0" presId="urn:microsoft.com/office/officeart/2005/8/layout/hList1"/>
    <dgm:cxn modelId="{1BD43794-BB4F-4F46-85F4-D2E4FBDEDF70}" type="presParOf" srcId="{2ADD4D11-FE2C-424A-AC3B-D0A032322F62}" destId="{A6897E93-E33B-478F-BB0E-51835618003A}" srcOrd="0" destOrd="0" presId="urn:microsoft.com/office/officeart/2005/8/layout/hList1"/>
    <dgm:cxn modelId="{6603F9DA-F804-424F-A471-0458E4588553}" type="presParOf" srcId="{2ADD4D11-FE2C-424A-AC3B-D0A032322F62}" destId="{92F1D55A-908E-47A9-A979-97CA3F17799D}" srcOrd="1" destOrd="0" presId="urn:microsoft.com/office/officeart/2005/8/layout/hList1"/>
    <dgm:cxn modelId="{750DBBF2-9DCA-4BB2-B05E-09B139C56301}" type="presParOf" srcId="{4A59CDC8-6C52-4579-9A13-742555DEDB02}" destId="{2071B553-05F7-470D-952A-A8F663120304}" srcOrd="1" destOrd="0" presId="urn:microsoft.com/office/officeart/2005/8/layout/hList1"/>
    <dgm:cxn modelId="{E0A621E5-C8BB-4E10-8F5B-01EDF44E1423}" type="presParOf" srcId="{4A59CDC8-6C52-4579-9A13-742555DEDB02}" destId="{B67B05FB-9110-4D2D-AA93-1946284CE043}" srcOrd="2" destOrd="0" presId="urn:microsoft.com/office/officeart/2005/8/layout/hList1"/>
    <dgm:cxn modelId="{A90EF4B5-7150-43D8-8234-4DA43D1DBF0E}" type="presParOf" srcId="{B67B05FB-9110-4D2D-AA93-1946284CE043}" destId="{3335CF31-EC10-45E3-8844-21FBB127EAE7}" srcOrd="0" destOrd="0" presId="urn:microsoft.com/office/officeart/2005/8/layout/hList1"/>
    <dgm:cxn modelId="{64DBEC73-11E0-4103-BF22-491892B2326A}" type="presParOf" srcId="{B67B05FB-9110-4D2D-AA93-1946284CE043}" destId="{863C5C5A-6FED-48E5-ADC0-68CF07368C39}" srcOrd="1" destOrd="0" presId="urn:microsoft.com/office/officeart/2005/8/layout/hList1"/>
    <dgm:cxn modelId="{1C2B43C9-57D5-4F56-8B8C-F00B015495F9}" type="presParOf" srcId="{4A59CDC8-6C52-4579-9A13-742555DEDB02}" destId="{0D8CF739-32BC-404E-A436-9DFB7BD9341D}" srcOrd="3" destOrd="0" presId="urn:microsoft.com/office/officeart/2005/8/layout/hList1"/>
    <dgm:cxn modelId="{06858DF2-0F39-4E17-AB23-4729B0C27600}" type="presParOf" srcId="{4A59CDC8-6C52-4579-9A13-742555DEDB02}" destId="{DA5621F6-8C21-49D1-9D89-9529E4EFEE6E}" srcOrd="4" destOrd="0" presId="urn:microsoft.com/office/officeart/2005/8/layout/hList1"/>
    <dgm:cxn modelId="{CC46C440-1DCD-40B9-96AE-7CF47A639929}" type="presParOf" srcId="{DA5621F6-8C21-49D1-9D89-9529E4EFEE6E}" destId="{DF89113A-73A9-4FB9-84E9-A3102A4DFD52}" srcOrd="0" destOrd="0" presId="urn:microsoft.com/office/officeart/2005/8/layout/hList1"/>
    <dgm:cxn modelId="{D8D6368D-A109-4F3A-AC0E-0EA7EC59EAC6}" type="presParOf" srcId="{DA5621F6-8C21-49D1-9D89-9529E4EFEE6E}" destId="{646F145F-F1A7-44D8-BB63-F6CAEBF8BF3E}" srcOrd="1" destOrd="0" presId="urn:microsoft.com/office/officeart/2005/8/layout/hList1"/>
    <dgm:cxn modelId="{CA01E8BA-C109-4DDB-A290-75A3A3F395A2}" type="presParOf" srcId="{4A59CDC8-6C52-4579-9A13-742555DEDB02}" destId="{516AA955-4CAA-47C4-BCCE-8AD7C5C6A0D6}" srcOrd="5" destOrd="0" presId="urn:microsoft.com/office/officeart/2005/8/layout/hList1"/>
    <dgm:cxn modelId="{BEFB6A6D-E141-445C-890B-DF310A3B200E}" type="presParOf" srcId="{4A59CDC8-6C52-4579-9A13-742555DEDB02}" destId="{1D4B7B80-72D4-423B-A94A-F3F592847C56}" srcOrd="6" destOrd="0" presId="urn:microsoft.com/office/officeart/2005/8/layout/hList1"/>
    <dgm:cxn modelId="{0D43855A-4EDC-4261-8E52-D43EC236D6B7}" type="presParOf" srcId="{1D4B7B80-72D4-423B-A94A-F3F592847C56}" destId="{790C04BB-BE51-4C10-A22D-2B691A7087C7}" srcOrd="0" destOrd="0" presId="urn:microsoft.com/office/officeart/2005/8/layout/hList1"/>
    <dgm:cxn modelId="{EB368305-925D-442E-98F0-9C9E11523248}" type="presParOf" srcId="{1D4B7B80-72D4-423B-A94A-F3F592847C56}" destId="{CB93CD10-AB49-4273-86BB-B87C9A3A152F}" srcOrd="1" destOrd="0" presId="urn:microsoft.com/office/officeart/2005/8/layout/hList1"/>
    <dgm:cxn modelId="{E5911692-67CF-472B-8AE4-85540D872EC5}" type="presParOf" srcId="{4A59CDC8-6C52-4579-9A13-742555DEDB02}" destId="{64C813E8-2D2F-4FEB-A35F-2EDE8F91AEE7}" srcOrd="7" destOrd="0" presId="urn:microsoft.com/office/officeart/2005/8/layout/hList1"/>
    <dgm:cxn modelId="{453E2AF8-448F-483B-8E39-593477E31394}" type="presParOf" srcId="{4A59CDC8-6C52-4579-9A13-742555DEDB02}" destId="{867F4077-5AF3-497F-AE62-53AA8AD9360C}" srcOrd="8" destOrd="0" presId="urn:microsoft.com/office/officeart/2005/8/layout/hList1"/>
    <dgm:cxn modelId="{92991F29-8E2A-44E7-876F-DBACCBF3536C}" type="presParOf" srcId="{867F4077-5AF3-497F-AE62-53AA8AD9360C}" destId="{D65CAA00-D1D4-441B-A126-AEDE377422C2}" srcOrd="0" destOrd="0" presId="urn:microsoft.com/office/officeart/2005/8/layout/hList1"/>
    <dgm:cxn modelId="{FE88EDAC-B2BD-4367-9C40-CE5AB0CA23B0}"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Öğrenci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Mezunlar</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Dersliklerin uygunluğunun sağlanması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Ders programı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Öğrenme kaynakları</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A571C01F-67DA-47E5-A2D8-D2FE02F29097}">
      <dgm:prSet phldrT="[Text]"/>
      <dgm:spPr/>
      <dgm:t>
        <a:bodyPr/>
        <a:lstStyle/>
        <a:p>
          <a:r>
            <a:rPr lang="tr-TR" dirty="0" smtClean="0"/>
            <a:t>Eğitim programının uygulanması</a:t>
          </a:r>
          <a:endParaRPr lang="en-US" dirty="0"/>
        </a:p>
      </dgm:t>
    </dgm:pt>
    <dgm:pt modelId="{F4FFCFB1-6F35-46FE-AD06-8B81AE7E2232}" type="parTrans" cxnId="{E85FE554-76F7-440C-A653-FD4D6F375440}">
      <dgm:prSet/>
      <dgm:spPr/>
      <dgm:t>
        <a:bodyPr/>
        <a:lstStyle/>
        <a:p>
          <a:endParaRPr lang="en-US"/>
        </a:p>
      </dgm:t>
    </dgm:pt>
    <dgm:pt modelId="{D6BB44D3-F4E9-45A2-9047-96F4830E0206}" type="sibTrans" cxnId="{E85FE554-76F7-440C-A653-FD4D6F375440}">
      <dgm:prSet/>
      <dgm:spPr/>
      <dgm:t>
        <a:bodyPr/>
        <a:lstStyle/>
        <a:p>
          <a:endParaRPr lang="en-US"/>
        </a:p>
      </dgm:t>
    </dgm:pt>
    <dgm:pt modelId="{5ECCD44E-983F-4652-A0DE-893128240626}">
      <dgm:prSet phldrT="[Text]"/>
      <dgm:spPr/>
      <dgm:t>
        <a:bodyPr/>
        <a:lstStyle/>
        <a:p>
          <a:endParaRPr lang="en-US" dirty="0"/>
        </a:p>
      </dgm:t>
    </dgm:pt>
    <dgm:pt modelId="{2D8BCFCB-377C-408E-B5F3-A7CA278AD2EF}" type="parTrans" cxnId="{DF03C0C8-9484-4163-B666-CAA74001B49B}">
      <dgm:prSet/>
      <dgm:spPr/>
      <dgm:t>
        <a:bodyPr/>
        <a:lstStyle/>
        <a:p>
          <a:endParaRPr lang="en-US"/>
        </a:p>
      </dgm:t>
    </dgm:pt>
    <dgm:pt modelId="{04FCD8E6-B11C-499C-802F-F4C337C68145}" type="sibTrans" cxnId="{DF03C0C8-9484-4163-B666-CAA74001B49B}">
      <dgm:prSet/>
      <dgm:spPr/>
      <dgm:t>
        <a:bodyPr/>
        <a:lstStyle/>
        <a:p>
          <a:endParaRPr lang="en-US"/>
        </a:p>
      </dgm:t>
    </dgm:pt>
    <dgm:pt modelId="{F4F29005-1071-4980-9759-79C36668087B}">
      <dgm:prSet phldrT="[Text]"/>
      <dgm:spPr/>
      <dgm:t>
        <a:bodyPr/>
        <a:lstStyle/>
        <a:p>
          <a:r>
            <a:rPr lang="tr-TR" dirty="0" smtClean="0"/>
            <a:t>Zamana uyum</a:t>
          </a:r>
          <a:endParaRPr lang="en-US" dirty="0"/>
        </a:p>
      </dgm:t>
    </dgm:pt>
    <dgm:pt modelId="{00FC5E9B-0ED9-479A-9105-6C7B890C82DF}" type="parTrans" cxnId="{C24EFCE3-8C84-4ECF-81F3-CC8DFEFDCEE9}">
      <dgm:prSet/>
      <dgm:spPr/>
      <dgm:t>
        <a:bodyPr/>
        <a:lstStyle/>
        <a:p>
          <a:endParaRPr lang="en-US"/>
        </a:p>
      </dgm:t>
    </dgm:pt>
    <dgm:pt modelId="{EBD02BE9-B24C-4023-85C9-42128AFBCB62}" type="sibTrans" cxnId="{C24EFCE3-8C84-4ECF-81F3-CC8DFEFDCEE9}">
      <dgm:prSet/>
      <dgm:spPr/>
      <dgm:t>
        <a:bodyPr/>
        <a:lstStyle/>
        <a:p>
          <a:endParaRPr lang="en-US"/>
        </a:p>
      </dgm:t>
    </dgm:pt>
    <dgm:pt modelId="{FEDFB2B0-7696-42E6-ACAD-6BA520604672}">
      <dgm:prSet phldrT="[Text]"/>
      <dgm:spPr/>
      <dgm:t>
        <a:bodyPr/>
        <a:lstStyle/>
        <a:p>
          <a:r>
            <a:rPr lang="tr-TR" dirty="0" smtClean="0"/>
            <a:t>İçeriklerin planlandığı gibi uygulanması</a:t>
          </a:r>
          <a:endParaRPr lang="en-US" dirty="0"/>
        </a:p>
      </dgm:t>
    </dgm:pt>
    <dgm:pt modelId="{D6C42454-B265-4738-AED8-9FF516BDF434}" type="parTrans" cxnId="{CE62D789-3D7F-43BC-9384-3D69E3DE53C1}">
      <dgm:prSet/>
      <dgm:spPr/>
      <dgm:t>
        <a:bodyPr/>
        <a:lstStyle/>
        <a:p>
          <a:endParaRPr lang="en-US"/>
        </a:p>
      </dgm:t>
    </dgm:pt>
    <dgm:pt modelId="{2E858541-CC5B-4BAD-8EA1-9BD1CCADF901}" type="sibTrans" cxnId="{CE62D789-3D7F-43BC-9384-3D69E3DE53C1}">
      <dgm:prSet/>
      <dgm:spPr/>
      <dgm:t>
        <a:bodyPr/>
        <a:lstStyle/>
        <a:p>
          <a:endParaRPr lang="en-US"/>
        </a:p>
      </dgm:t>
    </dgm:pt>
    <dgm:pt modelId="{B43069DD-8921-4A78-9FBF-3F750614E271}">
      <dgm:prSet phldrT="[Text]"/>
      <dgm:spPr/>
      <dgm:t>
        <a:bodyPr/>
        <a:lstStyle/>
        <a:p>
          <a:r>
            <a:rPr lang="tr-TR" dirty="0" smtClean="0"/>
            <a:t>Mezunların başarı durumu</a:t>
          </a:r>
          <a:endParaRPr lang="en-US" dirty="0"/>
        </a:p>
      </dgm:t>
    </dgm:pt>
    <dgm:pt modelId="{4A285DA2-DF69-4E0B-BA16-FB3ADE3DBB35}" type="parTrans" cxnId="{8226068D-49AA-47B2-8C4E-95D86A332FB9}">
      <dgm:prSet/>
      <dgm:spPr/>
      <dgm:t>
        <a:bodyPr/>
        <a:lstStyle/>
        <a:p>
          <a:endParaRPr lang="en-US"/>
        </a:p>
      </dgm:t>
    </dgm:pt>
    <dgm:pt modelId="{9719C509-CC0B-4548-8656-8893F5C9F2F1}" type="sibTrans" cxnId="{8226068D-49AA-47B2-8C4E-95D86A332FB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6CC15A3A-22BC-4327-818E-C1DF5CFE5B6F}" type="presOf" srcId="{A571C01F-67DA-47E5-A2D8-D2FE02F29097}" destId="{A9AFB589-4F47-4C1B-AC2C-B16DD0F91756}"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71246CCE-106E-4A21-8EE4-0AE464FAE936}" type="presOf" srcId="{719AF4AA-3306-4C58-ADBA-A27B5CB1D54D}" destId="{47F94B1E-8172-4A69-B3A4-FDBCD8F9B436}" srcOrd="0" destOrd="2" presId="urn:microsoft.com/office/officeart/2005/8/layout/hList1"/>
    <dgm:cxn modelId="{104D7D4B-8A73-4712-BF2D-62F9F130A4F4}" type="presOf" srcId="{5ECCD44E-983F-4652-A0DE-893128240626}" destId="{A9AFB589-4F47-4C1B-AC2C-B16DD0F91756}" srcOrd="0" destOrd="4" presId="urn:microsoft.com/office/officeart/2005/8/layout/hList1"/>
    <dgm:cxn modelId="{EF2D6051-40FB-4768-9F09-1678D3053CCA}" type="presOf" srcId="{C66FCD37-231A-4C57-867B-B0CD860D1D4E}" destId="{7B8ECE76-F053-4347-8D51-BC786470DFE4}" srcOrd="0" destOrd="0" presId="urn:microsoft.com/office/officeart/2005/8/layout/hList1"/>
    <dgm:cxn modelId="{D5B0BDB5-FB96-4CD2-9BC4-BEDBC0E79560}" type="presOf" srcId="{A2B3F28E-191D-483A-BFCE-61AA68817BBE}" destId="{47076811-2338-4705-9665-197897BA2D48}" srcOrd="0" destOrd="0" presId="urn:microsoft.com/office/officeart/2005/8/layout/hList1"/>
    <dgm:cxn modelId="{A65917FC-8522-4750-A25A-5301238C6A01}" type="presOf" srcId="{B43069DD-8921-4A78-9FBF-3F750614E271}" destId="{35767259-8857-417F-AA1B-F5BD90F6AD6D}" srcOrd="0" destOrd="1" presId="urn:microsoft.com/office/officeart/2005/8/layout/hList1"/>
    <dgm:cxn modelId="{00B4EEC9-B5FB-4E6A-8D79-64BB04C90B78}" srcId="{C48BD5BD-A8D1-4C2F-A909-FF69C858B70C}" destId="{719AF4AA-3306-4C58-ADBA-A27B5CB1D54D}" srcOrd="2" destOrd="0" parTransId="{E8A233C6-12BE-41CB-B42A-FA5E5AD8AF0D}" sibTransId="{91455A7C-01FA-45DB-AA45-7DA2FB701A57}"/>
    <dgm:cxn modelId="{33B8286F-A69A-42BD-8731-30103193840B}" type="presOf" srcId="{D304BD74-4BCE-4AEA-B5F9-8B203F5AFF2D}" destId="{A9AFB589-4F47-4C1B-AC2C-B16DD0F91756}" srcOrd="0" destOrd="0" presId="urn:microsoft.com/office/officeart/2005/8/layout/hList1"/>
    <dgm:cxn modelId="{8226068D-49AA-47B2-8C4E-95D86A332FB9}" srcId="{A2B3F28E-191D-483A-BFCE-61AA68817BBE}" destId="{B43069DD-8921-4A78-9FBF-3F750614E271}" srcOrd="1" destOrd="0" parTransId="{4A285DA2-DF69-4E0B-BA16-FB3ADE3DBB35}" sibTransId="{9719C509-CC0B-4548-8656-8893F5C9F2F1}"/>
    <dgm:cxn modelId="{2E7E60C9-0C14-40CE-AFBF-BFFE55E31A7D}" type="presOf" srcId="{FEDFB2B0-7696-42E6-ACAD-6BA520604672}" destId="{A9AFB589-4F47-4C1B-AC2C-B16DD0F91756}" srcOrd="0" destOrd="3"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9F0B2F5E-1847-4A65-BAD0-09A0E6A3FBEE}" type="presOf" srcId="{F4F29005-1071-4980-9759-79C36668087B}" destId="{A9AFB589-4F47-4C1B-AC2C-B16DD0F91756}" srcOrd="0" destOrd="2"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DF03C0C8-9484-4163-B666-CAA74001B49B}" srcId="{C66FCD37-231A-4C57-867B-B0CD860D1D4E}" destId="{5ECCD44E-983F-4652-A0DE-893128240626}" srcOrd="4" destOrd="0" parTransId="{2D8BCFCB-377C-408E-B5F3-A7CA278AD2EF}" sibTransId="{04FCD8E6-B11C-499C-802F-F4C337C68145}"/>
    <dgm:cxn modelId="{0BD45C5C-5428-4CF8-A98D-7545645BE2A3}" srcId="{C66FCD37-231A-4C57-867B-B0CD860D1D4E}" destId="{D304BD74-4BCE-4AEA-B5F9-8B203F5AFF2D}" srcOrd="0" destOrd="0" parTransId="{3A6978B5-9A4C-4353-9F9B-D9EC63E82E69}" sibTransId="{6F4CB198-4D54-4CAA-BBA3-F4B14C8E8697}"/>
    <dgm:cxn modelId="{5F509143-FC0B-4842-A537-A713B7E01BE3}" srcId="{F3A2FFC7-F09C-4FB9-9C40-4BE9775CBF7F}" destId="{C48BD5BD-A8D1-4C2F-A909-FF69C858B70C}" srcOrd="0" destOrd="0" parTransId="{5A8A1A64-26D7-4B8D-B802-76C8D871929B}" sibTransId="{3C8372E1-98C3-4608-AAE1-73CCE257EF84}"/>
    <dgm:cxn modelId="{7A22F266-92D8-4970-8366-B58DBA555987}" type="presOf" srcId="{9C797897-6C7A-4BEE-B918-D014BA0FEA05}" destId="{35767259-8857-417F-AA1B-F5BD90F6AD6D}" srcOrd="0" destOrd="0"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94AB150A-096D-4C5F-BA16-B9A90569FB1E}" type="presOf" srcId="{F3A2FFC7-F09C-4FB9-9C40-4BE9775CBF7F}" destId="{07431256-3DFC-4047-A18D-A0991635CCAA}" srcOrd="0" destOrd="0" presId="urn:microsoft.com/office/officeart/2005/8/layout/hList1"/>
    <dgm:cxn modelId="{3BCA62E7-A93C-45E8-BB8F-43C299E3A9D7}" type="presOf" srcId="{294B8EB3-4FE5-489F-9E1F-9346C7562536}" destId="{47F94B1E-8172-4A69-B3A4-FDBCD8F9B436}" srcOrd="0" destOrd="1" presId="urn:microsoft.com/office/officeart/2005/8/layout/hList1"/>
    <dgm:cxn modelId="{C24EFCE3-8C84-4ECF-81F3-CC8DFEFDCEE9}" srcId="{C66FCD37-231A-4C57-867B-B0CD860D1D4E}" destId="{F4F29005-1071-4980-9759-79C36668087B}" srcOrd="2" destOrd="0" parTransId="{00FC5E9B-0ED9-479A-9105-6C7B890C82DF}" sibTransId="{EBD02BE9-B24C-4023-85C9-42128AFBCB62}"/>
    <dgm:cxn modelId="{F601E0D1-7FA6-4B9F-A196-422DEBFB4563}" srcId="{F3A2FFC7-F09C-4FB9-9C40-4BE9775CBF7F}" destId="{A2B3F28E-191D-483A-BFCE-61AA68817BBE}" srcOrd="2" destOrd="0" parTransId="{103E05EA-6869-40B0-8F57-2E5A26856D82}" sibTransId="{CD5C623E-5A58-4E82-B0F7-F8796BAAB738}"/>
    <dgm:cxn modelId="{1AACA945-DD51-4F7C-B69E-0B6773B4D8C6}" type="presOf" srcId="{214BE353-BAED-443C-B492-1830DC97BF37}" destId="{47F94B1E-8172-4A69-B3A4-FDBCD8F9B436}" srcOrd="0" destOrd="0" presId="urn:microsoft.com/office/officeart/2005/8/layout/hList1"/>
    <dgm:cxn modelId="{CE62D789-3D7F-43BC-9384-3D69E3DE53C1}" srcId="{C66FCD37-231A-4C57-867B-B0CD860D1D4E}" destId="{FEDFB2B0-7696-42E6-ACAD-6BA520604672}" srcOrd="3" destOrd="0" parTransId="{D6C42454-B265-4738-AED8-9FF516BDF434}" sibTransId="{2E858541-CC5B-4BAD-8EA1-9BD1CCADF901}"/>
    <dgm:cxn modelId="{BF6E6224-F9AA-4628-86E3-8A1D27F4A085}" type="presOf" srcId="{C48BD5BD-A8D1-4C2F-A909-FF69C858B70C}" destId="{15BA5FA9-E392-41C2-BCC8-A3FBB611F904}" srcOrd="0" destOrd="0" presId="urn:microsoft.com/office/officeart/2005/8/layout/hList1"/>
    <dgm:cxn modelId="{E85FE554-76F7-440C-A653-FD4D6F375440}" srcId="{C66FCD37-231A-4C57-867B-B0CD860D1D4E}" destId="{A571C01F-67DA-47E5-A2D8-D2FE02F29097}" srcOrd="1" destOrd="0" parTransId="{F4FFCFB1-6F35-46FE-AD06-8B81AE7E2232}" sibTransId="{D6BB44D3-F4E9-45A2-9047-96F4830E0206}"/>
    <dgm:cxn modelId="{3F3A619A-C440-4FB1-8342-79B4DF11E6D7}" type="presParOf" srcId="{07431256-3DFC-4047-A18D-A0991635CCAA}" destId="{AF07725F-7D53-485B-8D39-03F8CFFD39B6}" srcOrd="0" destOrd="0" presId="urn:microsoft.com/office/officeart/2005/8/layout/hList1"/>
    <dgm:cxn modelId="{85CC99F9-5736-4FE2-B252-34699A1182B2}" type="presParOf" srcId="{AF07725F-7D53-485B-8D39-03F8CFFD39B6}" destId="{15BA5FA9-E392-41C2-BCC8-A3FBB611F904}" srcOrd="0" destOrd="0" presId="urn:microsoft.com/office/officeart/2005/8/layout/hList1"/>
    <dgm:cxn modelId="{8905D7F4-1264-4E8B-8EE7-E3C47B4889D0}" type="presParOf" srcId="{AF07725F-7D53-485B-8D39-03F8CFFD39B6}" destId="{47F94B1E-8172-4A69-B3A4-FDBCD8F9B436}" srcOrd="1" destOrd="0" presId="urn:microsoft.com/office/officeart/2005/8/layout/hList1"/>
    <dgm:cxn modelId="{12099474-678C-4A49-AE8A-885F84C3C4CD}" type="presParOf" srcId="{07431256-3DFC-4047-A18D-A0991635CCAA}" destId="{EBF66996-0954-481C-9ADE-9B0ECB60C3D5}" srcOrd="1" destOrd="0" presId="urn:microsoft.com/office/officeart/2005/8/layout/hList1"/>
    <dgm:cxn modelId="{DFEE88A2-8880-40DC-9320-72E447C9033D}" type="presParOf" srcId="{07431256-3DFC-4047-A18D-A0991635CCAA}" destId="{0137255D-967D-493A-A4CB-974D79AEEFFE}" srcOrd="2" destOrd="0" presId="urn:microsoft.com/office/officeart/2005/8/layout/hList1"/>
    <dgm:cxn modelId="{C8F23F9E-A925-41CD-AD3D-5DF104E8F6C4}" type="presParOf" srcId="{0137255D-967D-493A-A4CB-974D79AEEFFE}" destId="{7B8ECE76-F053-4347-8D51-BC786470DFE4}" srcOrd="0" destOrd="0" presId="urn:microsoft.com/office/officeart/2005/8/layout/hList1"/>
    <dgm:cxn modelId="{7395B889-66A9-4CCE-95BF-1D2A8BA456AE}" type="presParOf" srcId="{0137255D-967D-493A-A4CB-974D79AEEFFE}" destId="{A9AFB589-4F47-4C1B-AC2C-B16DD0F91756}" srcOrd="1" destOrd="0" presId="urn:microsoft.com/office/officeart/2005/8/layout/hList1"/>
    <dgm:cxn modelId="{EC1CE64D-445C-47A9-BCDF-102598884D0E}" type="presParOf" srcId="{07431256-3DFC-4047-A18D-A0991635CCAA}" destId="{569790A0-031C-4726-B61C-A46DF5342233}" srcOrd="3" destOrd="0" presId="urn:microsoft.com/office/officeart/2005/8/layout/hList1"/>
    <dgm:cxn modelId="{A8C99B77-1DA9-4F33-88ED-EAD52EB2C41D}" type="presParOf" srcId="{07431256-3DFC-4047-A18D-A0991635CCAA}" destId="{A9BA4151-B9C0-4A86-8536-2AB310B65BEB}" srcOrd="4" destOrd="0" presId="urn:microsoft.com/office/officeart/2005/8/layout/hList1"/>
    <dgm:cxn modelId="{F3396D9B-ED21-450A-9DF3-4F37DB98AB9A}" type="presParOf" srcId="{A9BA4151-B9C0-4A86-8536-2AB310B65BEB}" destId="{47076811-2338-4705-9665-197897BA2D48}" srcOrd="0" destOrd="0" presId="urn:microsoft.com/office/officeart/2005/8/layout/hList1"/>
    <dgm:cxn modelId="{872883CB-A32A-416B-8A54-37C12CB984F6}"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333399"/>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28633117-43F6-49E9-9EC3-8E8FFDE4E29A}" type="presOf" srcId="{78CC2C55-B216-435A-BB65-899A86335007}" destId="{D65CAA00-D1D4-441B-A126-AEDE377422C2}" srcOrd="0" destOrd="0" presId="urn:microsoft.com/office/officeart/2005/8/layout/hList1"/>
    <dgm:cxn modelId="{EA7E1D61-5ACF-41E1-BDF6-E3F1078F72A7}" type="presOf" srcId="{C38D5133-04FB-484E-9C2F-11FE3D75E8AB}" destId="{790C04BB-BE51-4C10-A22D-2B691A7087C7}" srcOrd="0" destOrd="0" presId="urn:microsoft.com/office/officeart/2005/8/layout/hList1"/>
    <dgm:cxn modelId="{F53AB6FA-A4AC-4AD1-A26F-06CF46527CE7}" type="presOf" srcId="{C6FAB30E-B497-49C7-8A80-757F0027FA32}" destId="{DF89113A-73A9-4FB9-84E9-A3102A4DFD5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21B20D1A-919C-46A7-9DB0-2109491456FA}" type="presOf" srcId="{32502A1B-5603-4778-8192-84CDEECB49D2}" destId="{4A59CDC8-6C52-4579-9A13-742555DEDB02}" srcOrd="0" destOrd="0" presId="urn:microsoft.com/office/officeart/2005/8/layout/hList1"/>
    <dgm:cxn modelId="{394F1AFF-4937-4AFF-8F09-E8B278C9FDCA}" type="presOf" srcId="{118A2751-5F97-4D67-8096-2B36AF81136F}" destId="{A6897E93-E33B-478F-BB0E-51835618003A}" srcOrd="0" destOrd="0" presId="urn:microsoft.com/office/officeart/2005/8/layout/hList1"/>
    <dgm:cxn modelId="{F93578CC-EC76-4632-88BA-2758F40D5E60}" type="presOf" srcId="{21B91B4A-F974-4B8B-B5CA-9E8C1D9848F5}" destId="{3335CF31-EC10-45E3-8844-21FBB127EAE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2B337D1D-75BD-46F4-ADEB-30544ACD282C}" type="presParOf" srcId="{4A59CDC8-6C52-4579-9A13-742555DEDB02}" destId="{2ADD4D11-FE2C-424A-AC3B-D0A032322F62}" srcOrd="0" destOrd="0" presId="urn:microsoft.com/office/officeart/2005/8/layout/hList1"/>
    <dgm:cxn modelId="{FCF8E4E5-9301-472B-A2E2-F9192CC26C99}" type="presParOf" srcId="{2ADD4D11-FE2C-424A-AC3B-D0A032322F62}" destId="{A6897E93-E33B-478F-BB0E-51835618003A}" srcOrd="0" destOrd="0" presId="urn:microsoft.com/office/officeart/2005/8/layout/hList1"/>
    <dgm:cxn modelId="{7F134369-A7F9-48B6-B75C-06A94D13B24F}" type="presParOf" srcId="{2ADD4D11-FE2C-424A-AC3B-D0A032322F62}" destId="{92F1D55A-908E-47A9-A979-97CA3F17799D}" srcOrd="1" destOrd="0" presId="urn:microsoft.com/office/officeart/2005/8/layout/hList1"/>
    <dgm:cxn modelId="{AF2BF8CB-9143-46D8-9F6D-5AC439A1A57D}" type="presParOf" srcId="{4A59CDC8-6C52-4579-9A13-742555DEDB02}" destId="{2071B553-05F7-470D-952A-A8F663120304}" srcOrd="1" destOrd="0" presId="urn:microsoft.com/office/officeart/2005/8/layout/hList1"/>
    <dgm:cxn modelId="{6B2A4AF9-292B-4E75-9E6B-F28E25E04B7E}" type="presParOf" srcId="{4A59CDC8-6C52-4579-9A13-742555DEDB02}" destId="{B67B05FB-9110-4D2D-AA93-1946284CE043}" srcOrd="2" destOrd="0" presId="urn:microsoft.com/office/officeart/2005/8/layout/hList1"/>
    <dgm:cxn modelId="{D0E23291-DAB6-4735-B981-AE19646F9ACA}" type="presParOf" srcId="{B67B05FB-9110-4D2D-AA93-1946284CE043}" destId="{3335CF31-EC10-45E3-8844-21FBB127EAE7}" srcOrd="0" destOrd="0" presId="urn:microsoft.com/office/officeart/2005/8/layout/hList1"/>
    <dgm:cxn modelId="{6B1ABEAA-7D6D-4B62-8C9C-87D86603E879}" type="presParOf" srcId="{B67B05FB-9110-4D2D-AA93-1946284CE043}" destId="{863C5C5A-6FED-48E5-ADC0-68CF07368C39}" srcOrd="1" destOrd="0" presId="urn:microsoft.com/office/officeart/2005/8/layout/hList1"/>
    <dgm:cxn modelId="{8229DCFA-FBD0-4BBB-B9AA-EDDAD9758E99}" type="presParOf" srcId="{4A59CDC8-6C52-4579-9A13-742555DEDB02}" destId="{0D8CF739-32BC-404E-A436-9DFB7BD9341D}" srcOrd="3" destOrd="0" presId="urn:microsoft.com/office/officeart/2005/8/layout/hList1"/>
    <dgm:cxn modelId="{6515ED62-3004-4768-8DB7-C4461FAAA11D}" type="presParOf" srcId="{4A59CDC8-6C52-4579-9A13-742555DEDB02}" destId="{DA5621F6-8C21-49D1-9D89-9529E4EFEE6E}" srcOrd="4" destOrd="0" presId="urn:microsoft.com/office/officeart/2005/8/layout/hList1"/>
    <dgm:cxn modelId="{A1F41827-B0D3-4002-A6CF-8C76AFC43FA9}" type="presParOf" srcId="{DA5621F6-8C21-49D1-9D89-9529E4EFEE6E}" destId="{DF89113A-73A9-4FB9-84E9-A3102A4DFD52}" srcOrd="0" destOrd="0" presId="urn:microsoft.com/office/officeart/2005/8/layout/hList1"/>
    <dgm:cxn modelId="{E8AF2434-F143-40E8-89D3-AA149C03F634}" type="presParOf" srcId="{DA5621F6-8C21-49D1-9D89-9529E4EFEE6E}" destId="{646F145F-F1A7-44D8-BB63-F6CAEBF8BF3E}" srcOrd="1" destOrd="0" presId="urn:microsoft.com/office/officeart/2005/8/layout/hList1"/>
    <dgm:cxn modelId="{B4256BE8-B8F6-4A1B-B622-BBC1DB80620F}" type="presParOf" srcId="{4A59CDC8-6C52-4579-9A13-742555DEDB02}" destId="{516AA955-4CAA-47C4-BCCE-8AD7C5C6A0D6}" srcOrd="5" destOrd="0" presId="urn:microsoft.com/office/officeart/2005/8/layout/hList1"/>
    <dgm:cxn modelId="{AAD9B46F-E02D-431B-91B5-3F8B589A0F4A}" type="presParOf" srcId="{4A59CDC8-6C52-4579-9A13-742555DEDB02}" destId="{1D4B7B80-72D4-423B-A94A-F3F592847C56}" srcOrd="6" destOrd="0" presId="urn:microsoft.com/office/officeart/2005/8/layout/hList1"/>
    <dgm:cxn modelId="{592E37EA-05B2-4091-988F-A1CA6A8C0799}" type="presParOf" srcId="{1D4B7B80-72D4-423B-A94A-F3F592847C56}" destId="{790C04BB-BE51-4C10-A22D-2B691A7087C7}" srcOrd="0" destOrd="0" presId="urn:microsoft.com/office/officeart/2005/8/layout/hList1"/>
    <dgm:cxn modelId="{216ED54A-4B28-4FD3-A559-E03486E81EAF}" type="presParOf" srcId="{1D4B7B80-72D4-423B-A94A-F3F592847C56}" destId="{CB93CD10-AB49-4273-86BB-B87C9A3A152F}" srcOrd="1" destOrd="0" presId="urn:microsoft.com/office/officeart/2005/8/layout/hList1"/>
    <dgm:cxn modelId="{43E4B6FC-4994-4103-8303-B7603A45C9FD}" type="presParOf" srcId="{4A59CDC8-6C52-4579-9A13-742555DEDB02}" destId="{64C813E8-2D2F-4FEB-A35F-2EDE8F91AEE7}" srcOrd="7" destOrd="0" presId="urn:microsoft.com/office/officeart/2005/8/layout/hList1"/>
    <dgm:cxn modelId="{7487AE63-94AD-427E-9A73-17BD29814FA5}" type="presParOf" srcId="{4A59CDC8-6C52-4579-9A13-742555DEDB02}" destId="{867F4077-5AF3-497F-AE62-53AA8AD9360C}" srcOrd="8" destOrd="0" presId="urn:microsoft.com/office/officeart/2005/8/layout/hList1"/>
    <dgm:cxn modelId="{020D5C6A-6F14-450D-B5DA-91C494005CB1}" type="presParOf" srcId="{867F4077-5AF3-497F-AE62-53AA8AD9360C}" destId="{D65CAA00-D1D4-441B-A126-AEDE377422C2}" srcOrd="0" destOrd="0" presId="urn:microsoft.com/office/officeart/2005/8/layout/hList1"/>
    <dgm:cxn modelId="{7B862E15-83C3-4C10-980B-7CFA1E0A2086}"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0FC0B-C3A2-47AD-A1E4-7507109D5D12}"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tr-TR"/>
        </a:p>
      </dgm:t>
    </dgm:pt>
    <dgm:pt modelId="{2A498F83-09A7-414D-B22B-565678A18486}">
      <dgm:prSet phldrT="[Metin]" custT="1"/>
      <dgm:spPr/>
      <dgm:t>
        <a:bodyPr/>
        <a:lstStyle/>
        <a:p>
          <a:pPr algn="l">
            <a:lnSpc>
              <a:spcPct val="100000"/>
            </a:lnSpc>
            <a:spcBef>
              <a:spcPts val="600"/>
            </a:spcBef>
          </a:pPr>
          <a:r>
            <a:rPr lang="tr-TR" sz="1700" b="1" dirty="0" smtClean="0"/>
            <a:t>İDARİ BİRİMLER</a:t>
          </a:r>
        </a:p>
        <a:p>
          <a:pPr algn="l">
            <a:lnSpc>
              <a:spcPct val="100000"/>
            </a:lnSpc>
            <a:spcBef>
              <a:spcPts val="600"/>
            </a:spcBef>
          </a:pPr>
          <a:r>
            <a:rPr lang="tr-TR" altLang="tr-TR" sz="1700" dirty="0" smtClean="0"/>
            <a:t>Personel İşleri</a:t>
          </a:r>
          <a:endParaRPr lang="tr-TR" sz="1700" dirty="0" smtClean="0"/>
        </a:p>
        <a:p>
          <a:pPr algn="l">
            <a:lnSpc>
              <a:spcPct val="100000"/>
            </a:lnSpc>
            <a:spcBef>
              <a:spcPts val="600"/>
            </a:spcBef>
          </a:pPr>
          <a:r>
            <a:rPr lang="tr-TR" altLang="tr-TR" sz="1700" dirty="0" smtClean="0"/>
            <a:t>Yazı İşleri</a:t>
          </a:r>
        </a:p>
        <a:p>
          <a:pPr algn="l">
            <a:lnSpc>
              <a:spcPct val="100000"/>
            </a:lnSpc>
            <a:spcBef>
              <a:spcPts val="600"/>
            </a:spcBef>
          </a:pPr>
          <a:r>
            <a:rPr lang="tr-TR" altLang="tr-TR" sz="1700" dirty="0" smtClean="0"/>
            <a:t>Öğrenci İşleri</a:t>
          </a:r>
        </a:p>
        <a:p>
          <a:pPr algn="l">
            <a:lnSpc>
              <a:spcPct val="100000"/>
            </a:lnSpc>
            <a:spcBef>
              <a:spcPts val="600"/>
            </a:spcBef>
          </a:pPr>
          <a:r>
            <a:rPr lang="tr-TR" altLang="tr-TR" sz="1700" dirty="0" smtClean="0"/>
            <a:t>Tahakkuk</a:t>
          </a:r>
        </a:p>
        <a:p>
          <a:pPr algn="l">
            <a:lnSpc>
              <a:spcPct val="100000"/>
            </a:lnSpc>
            <a:spcBef>
              <a:spcPts val="600"/>
            </a:spcBef>
          </a:pPr>
          <a:r>
            <a:rPr lang="tr-TR" altLang="tr-TR" sz="1700" dirty="0" smtClean="0"/>
            <a:t>Döner Sermaye</a:t>
          </a:r>
        </a:p>
        <a:p>
          <a:pPr algn="l">
            <a:lnSpc>
              <a:spcPct val="100000"/>
            </a:lnSpc>
            <a:spcBef>
              <a:spcPts val="600"/>
            </a:spcBef>
          </a:pPr>
          <a:r>
            <a:rPr lang="tr-TR" altLang="tr-TR" sz="1700" dirty="0" smtClean="0"/>
            <a:t>Staj Koordinatörlüğü</a:t>
          </a:r>
        </a:p>
        <a:p>
          <a:pPr algn="l">
            <a:lnSpc>
              <a:spcPct val="100000"/>
            </a:lnSpc>
            <a:spcBef>
              <a:spcPts val="600"/>
            </a:spcBef>
          </a:pPr>
          <a:r>
            <a:rPr lang="tr-TR" altLang="tr-TR" sz="1700" dirty="0" smtClean="0"/>
            <a:t>Taşınır Kayıt Kontrol</a:t>
          </a:r>
        </a:p>
        <a:p>
          <a:pPr algn="l">
            <a:lnSpc>
              <a:spcPct val="100000"/>
            </a:lnSpc>
            <a:spcBef>
              <a:spcPts val="600"/>
            </a:spcBef>
          </a:pPr>
          <a:r>
            <a:rPr lang="tr-TR" altLang="tr-TR" sz="1700" dirty="0" smtClean="0"/>
            <a:t>Evrak Kayıt</a:t>
          </a:r>
        </a:p>
        <a:p>
          <a:pPr algn="l">
            <a:lnSpc>
              <a:spcPct val="100000"/>
            </a:lnSpc>
            <a:spcBef>
              <a:spcPts val="600"/>
            </a:spcBef>
          </a:pPr>
          <a:r>
            <a:rPr lang="tr-TR" altLang="tr-TR" sz="1700" dirty="0" smtClean="0"/>
            <a:t>Baskı Matbaa – Dergi Yayın</a:t>
          </a:r>
        </a:p>
        <a:p>
          <a:pPr algn="l">
            <a:lnSpc>
              <a:spcPct val="100000"/>
            </a:lnSpc>
            <a:spcBef>
              <a:spcPts val="600"/>
            </a:spcBef>
          </a:pPr>
          <a:r>
            <a:rPr lang="tr-TR" altLang="tr-TR" sz="1700" dirty="0" smtClean="0"/>
            <a:t>Bilgi İşlem</a:t>
          </a:r>
        </a:p>
        <a:p>
          <a:pPr algn="l">
            <a:lnSpc>
              <a:spcPct val="100000"/>
            </a:lnSpc>
            <a:spcBef>
              <a:spcPts val="600"/>
            </a:spcBef>
          </a:pPr>
          <a:r>
            <a:rPr lang="tr-TR" altLang="tr-TR" sz="1700" dirty="0" smtClean="0"/>
            <a:t>Bölüm Sekreterlikleri</a:t>
          </a:r>
        </a:p>
        <a:p>
          <a:pPr algn="l">
            <a:lnSpc>
              <a:spcPct val="100000"/>
            </a:lnSpc>
            <a:spcBef>
              <a:spcPts val="600"/>
            </a:spcBef>
          </a:pPr>
          <a:r>
            <a:rPr lang="tr-TR" altLang="tr-TR" sz="1700" dirty="0" smtClean="0"/>
            <a:t>Atölyeler</a:t>
          </a:r>
          <a:endParaRPr lang="tr-TR" sz="1700" b="1" dirty="0"/>
        </a:p>
      </dgm:t>
    </dgm:pt>
    <dgm:pt modelId="{FE623241-E5F6-426F-ABD1-79CE4E4C4DFA}" type="parTrans" cxnId="{33501F99-4382-4AB0-9F76-309753521A7B}">
      <dgm:prSet/>
      <dgm:spPr/>
      <dgm:t>
        <a:bodyPr/>
        <a:lstStyle/>
        <a:p>
          <a:endParaRPr lang="tr-TR"/>
        </a:p>
      </dgm:t>
    </dgm:pt>
    <dgm:pt modelId="{CF84F243-F5D2-4537-AA24-769331558983}" type="sibTrans" cxnId="{33501F99-4382-4AB0-9F76-309753521A7B}">
      <dgm:prSet/>
      <dgm:spPr/>
      <dgm:t>
        <a:bodyPr/>
        <a:lstStyle/>
        <a:p>
          <a:endParaRPr lang="tr-TR"/>
        </a:p>
      </dgm:t>
    </dgm:pt>
    <dgm:pt modelId="{E54C02D8-93FD-4D02-B824-AA34CEF386BD}">
      <dgm:prSet phldrT="[Metin]" custT="1"/>
      <dgm:spPr/>
      <dgm:t>
        <a:bodyPr/>
        <a:lstStyle/>
        <a:p>
          <a:pPr algn="l">
            <a:lnSpc>
              <a:spcPct val="100000"/>
            </a:lnSpc>
            <a:spcBef>
              <a:spcPts val="600"/>
            </a:spcBef>
          </a:pPr>
          <a:r>
            <a:rPr lang="tr-TR" sz="1700" b="1" dirty="0" smtClean="0"/>
            <a:t>AKADEMİK BİRİMLER</a:t>
          </a:r>
        </a:p>
        <a:p>
          <a:pPr algn="l">
            <a:lnSpc>
              <a:spcPct val="100000"/>
            </a:lnSpc>
            <a:spcBef>
              <a:spcPts val="600"/>
            </a:spcBef>
          </a:pPr>
          <a:r>
            <a:rPr lang="tr-TR" altLang="tr-TR" sz="1700" dirty="0" smtClean="0"/>
            <a:t>Bilgisayar Mühendisliği Bölümü</a:t>
          </a:r>
          <a:endParaRPr lang="tr-TR" sz="1700" dirty="0" smtClean="0"/>
        </a:p>
        <a:p>
          <a:pPr algn="l">
            <a:lnSpc>
              <a:spcPct val="100000"/>
            </a:lnSpc>
            <a:spcBef>
              <a:spcPts val="600"/>
            </a:spcBef>
          </a:pPr>
          <a:r>
            <a:rPr lang="tr-TR" altLang="tr-TR" sz="1700" dirty="0" smtClean="0"/>
            <a:t>Çevre Mühendisliği Bölümü(İ.Ö)</a:t>
          </a:r>
        </a:p>
        <a:p>
          <a:pPr algn="l">
            <a:lnSpc>
              <a:spcPct val="100000"/>
            </a:lnSpc>
            <a:spcBef>
              <a:spcPts val="600"/>
            </a:spcBef>
          </a:pPr>
          <a:r>
            <a:rPr lang="tr-TR" altLang="tr-TR" sz="1700" dirty="0" smtClean="0"/>
            <a:t>Elektrik-Elektronik Mühendisliği Bölümü(İ.Ö)</a:t>
          </a:r>
        </a:p>
        <a:p>
          <a:pPr algn="l">
            <a:lnSpc>
              <a:spcPct val="100000"/>
            </a:lnSpc>
            <a:spcBef>
              <a:spcPts val="600"/>
            </a:spcBef>
          </a:pPr>
          <a:r>
            <a:rPr lang="tr-TR" altLang="tr-TR" sz="1700" dirty="0" smtClean="0"/>
            <a:t>Endüstri Mühendisliği Bölümü</a:t>
          </a:r>
        </a:p>
        <a:p>
          <a:pPr algn="l">
            <a:lnSpc>
              <a:spcPct val="100000"/>
            </a:lnSpc>
            <a:spcBef>
              <a:spcPts val="600"/>
            </a:spcBef>
          </a:pPr>
          <a:r>
            <a:rPr lang="tr-TR" altLang="tr-TR" sz="1700" dirty="0" smtClean="0"/>
            <a:t>Gıda Mühendisliği Bölümü(İ.Ö)</a:t>
          </a:r>
        </a:p>
        <a:p>
          <a:pPr algn="l">
            <a:lnSpc>
              <a:spcPct val="100000"/>
            </a:lnSpc>
            <a:spcBef>
              <a:spcPts val="600"/>
            </a:spcBef>
          </a:pPr>
          <a:r>
            <a:rPr lang="tr-TR" altLang="tr-TR" sz="1700" dirty="0" smtClean="0"/>
            <a:t>İnşaat Mühendisliği Bölümü(İ.Ö)</a:t>
          </a:r>
        </a:p>
        <a:p>
          <a:pPr algn="l">
            <a:lnSpc>
              <a:spcPct val="100000"/>
            </a:lnSpc>
            <a:spcBef>
              <a:spcPts val="600"/>
            </a:spcBef>
          </a:pPr>
          <a:r>
            <a:rPr lang="tr-TR" altLang="tr-TR" sz="1700" dirty="0" smtClean="0"/>
            <a:t>Jeofizik Mühendisliği Bölümü</a:t>
          </a:r>
        </a:p>
        <a:p>
          <a:pPr algn="l">
            <a:lnSpc>
              <a:spcPct val="100000"/>
            </a:lnSpc>
            <a:spcBef>
              <a:spcPts val="600"/>
            </a:spcBef>
          </a:pPr>
          <a:r>
            <a:rPr lang="tr-TR" altLang="tr-TR" sz="1700" dirty="0" smtClean="0"/>
            <a:t>Jeoloji Mühendisliği Bölümü</a:t>
          </a:r>
        </a:p>
        <a:p>
          <a:pPr algn="l">
            <a:lnSpc>
              <a:spcPct val="100000"/>
            </a:lnSpc>
            <a:spcBef>
              <a:spcPts val="600"/>
            </a:spcBef>
          </a:pPr>
          <a:r>
            <a:rPr lang="tr-TR" altLang="tr-TR" sz="1700" dirty="0" smtClean="0"/>
            <a:t>Kimya Mühendisliği Bölümü</a:t>
          </a:r>
        </a:p>
        <a:p>
          <a:pPr algn="l">
            <a:lnSpc>
              <a:spcPct val="100000"/>
            </a:lnSpc>
            <a:spcBef>
              <a:spcPts val="600"/>
            </a:spcBef>
          </a:pPr>
          <a:r>
            <a:rPr lang="tr-TR" altLang="tr-TR" sz="1700" dirty="0" smtClean="0"/>
            <a:t>Makine Mühendisliği Bölümü(İ.Ö)</a:t>
          </a:r>
        </a:p>
        <a:p>
          <a:pPr algn="l">
            <a:lnSpc>
              <a:spcPct val="100000"/>
            </a:lnSpc>
            <a:spcBef>
              <a:spcPts val="600"/>
            </a:spcBef>
          </a:pPr>
          <a:r>
            <a:rPr lang="tr-TR" altLang="tr-TR" sz="1700" dirty="0" smtClean="0"/>
            <a:t>Tekstil Mühendisliği Bölümü</a:t>
          </a:r>
          <a:endParaRPr lang="tr-TR" sz="1700" b="1" dirty="0"/>
        </a:p>
      </dgm:t>
    </dgm:pt>
    <dgm:pt modelId="{FEDFAF7C-C52A-49B6-A820-897BDA91DBAD}" type="parTrans" cxnId="{13060D79-DFB0-48D5-A210-E5A579264617}">
      <dgm:prSet/>
      <dgm:spPr/>
      <dgm:t>
        <a:bodyPr/>
        <a:lstStyle/>
        <a:p>
          <a:endParaRPr lang="tr-TR"/>
        </a:p>
      </dgm:t>
    </dgm:pt>
    <dgm:pt modelId="{94DC15BA-73B1-4137-8E25-02620A2AA04D}" type="sibTrans" cxnId="{13060D79-DFB0-48D5-A210-E5A579264617}">
      <dgm:prSet/>
      <dgm:spPr/>
      <dgm:t>
        <a:bodyPr/>
        <a:lstStyle/>
        <a:p>
          <a:endParaRPr lang="tr-TR"/>
        </a:p>
      </dgm:t>
    </dgm:pt>
    <dgm:pt modelId="{631ED886-0EF9-45E2-ACFA-9801EA2BBA55}" type="pres">
      <dgm:prSet presAssocID="{EB00FC0B-C3A2-47AD-A1E4-7507109D5D12}" presName="Name0" presStyleCnt="0">
        <dgm:presLayoutVars>
          <dgm:dir/>
          <dgm:resizeHandles val="exact"/>
        </dgm:presLayoutVars>
      </dgm:prSet>
      <dgm:spPr/>
      <dgm:t>
        <a:bodyPr/>
        <a:lstStyle/>
        <a:p>
          <a:endParaRPr lang="tr-TR"/>
        </a:p>
      </dgm:t>
    </dgm:pt>
    <dgm:pt modelId="{2A47888B-581B-4F5A-B20F-8E6ED59E2546}" type="pres">
      <dgm:prSet presAssocID="{2A498F83-09A7-414D-B22B-565678A18486}" presName="node" presStyleLbl="node1" presStyleIdx="0" presStyleCnt="2">
        <dgm:presLayoutVars>
          <dgm:bulletEnabled val="1"/>
        </dgm:presLayoutVars>
      </dgm:prSet>
      <dgm:spPr/>
      <dgm:t>
        <a:bodyPr/>
        <a:lstStyle/>
        <a:p>
          <a:endParaRPr lang="tr-TR"/>
        </a:p>
      </dgm:t>
    </dgm:pt>
    <dgm:pt modelId="{F49AC1A0-2A20-4C86-87FC-27DAB5954916}" type="pres">
      <dgm:prSet presAssocID="{CF84F243-F5D2-4537-AA24-769331558983}" presName="sibTrans" presStyleCnt="0"/>
      <dgm:spPr/>
    </dgm:pt>
    <dgm:pt modelId="{A2693504-28CD-4AE5-9B9E-B41F29AAEC8D}" type="pres">
      <dgm:prSet presAssocID="{E54C02D8-93FD-4D02-B824-AA34CEF386BD}" presName="node" presStyleLbl="node1" presStyleIdx="1" presStyleCnt="2">
        <dgm:presLayoutVars>
          <dgm:bulletEnabled val="1"/>
        </dgm:presLayoutVars>
      </dgm:prSet>
      <dgm:spPr/>
      <dgm:t>
        <a:bodyPr/>
        <a:lstStyle/>
        <a:p>
          <a:endParaRPr lang="tr-TR"/>
        </a:p>
      </dgm:t>
    </dgm:pt>
  </dgm:ptLst>
  <dgm:cxnLst>
    <dgm:cxn modelId="{13060D79-DFB0-48D5-A210-E5A579264617}" srcId="{EB00FC0B-C3A2-47AD-A1E4-7507109D5D12}" destId="{E54C02D8-93FD-4D02-B824-AA34CEF386BD}" srcOrd="1" destOrd="0" parTransId="{FEDFAF7C-C52A-49B6-A820-897BDA91DBAD}" sibTransId="{94DC15BA-73B1-4137-8E25-02620A2AA04D}"/>
    <dgm:cxn modelId="{6BE7E341-5A9A-407F-B473-8579969045F4}" type="presOf" srcId="{EB00FC0B-C3A2-47AD-A1E4-7507109D5D12}" destId="{631ED886-0EF9-45E2-ACFA-9801EA2BBA55}" srcOrd="0" destOrd="0" presId="urn:microsoft.com/office/officeart/2005/8/layout/hList6"/>
    <dgm:cxn modelId="{90889BF8-8B65-4B51-9C16-5928104CFFC9}" type="presOf" srcId="{2A498F83-09A7-414D-B22B-565678A18486}" destId="{2A47888B-581B-4F5A-B20F-8E6ED59E2546}" srcOrd="0" destOrd="0" presId="urn:microsoft.com/office/officeart/2005/8/layout/hList6"/>
    <dgm:cxn modelId="{CBC8707A-CCA5-4324-AD1E-B344AD0D63C4}" type="presOf" srcId="{E54C02D8-93FD-4D02-B824-AA34CEF386BD}" destId="{A2693504-28CD-4AE5-9B9E-B41F29AAEC8D}" srcOrd="0" destOrd="0" presId="urn:microsoft.com/office/officeart/2005/8/layout/hList6"/>
    <dgm:cxn modelId="{33501F99-4382-4AB0-9F76-309753521A7B}" srcId="{EB00FC0B-C3A2-47AD-A1E4-7507109D5D12}" destId="{2A498F83-09A7-414D-B22B-565678A18486}" srcOrd="0" destOrd="0" parTransId="{FE623241-E5F6-426F-ABD1-79CE4E4C4DFA}" sibTransId="{CF84F243-F5D2-4537-AA24-769331558983}"/>
    <dgm:cxn modelId="{C3676478-FAC5-4896-87AF-B9434272A7EB}" type="presParOf" srcId="{631ED886-0EF9-45E2-ACFA-9801EA2BBA55}" destId="{2A47888B-581B-4F5A-B20F-8E6ED59E2546}" srcOrd="0" destOrd="0" presId="urn:microsoft.com/office/officeart/2005/8/layout/hList6"/>
    <dgm:cxn modelId="{97228637-E029-41FD-8DFC-973E84277202}" type="presParOf" srcId="{631ED886-0EF9-45E2-ACFA-9801EA2BBA55}" destId="{F49AC1A0-2A20-4C86-87FC-27DAB5954916}" srcOrd="1" destOrd="0" presId="urn:microsoft.com/office/officeart/2005/8/layout/hList6"/>
    <dgm:cxn modelId="{96303108-ACBA-4CAD-93E8-8C47B46C946B}" type="presParOf" srcId="{631ED886-0EF9-45E2-ACFA-9801EA2BBA55}" destId="{A2693504-28CD-4AE5-9B9E-B41F29AAEC8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Öğrenci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294B8EB3-4FE5-489F-9E1F-9346C7562536}">
      <dgm:prSet phldrT="[Text]"/>
      <dgm:spPr/>
      <dgm:t>
        <a:bodyPr/>
        <a:lstStyle/>
        <a:p>
          <a:r>
            <a:rPr lang="tr-TR" dirty="0" smtClean="0"/>
            <a:t>Ders programı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Öğrenme kaynakları</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Y="878">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dgm:presLayoutVars>
          <dgm:bulletEnabled val="1"/>
        </dgm:presLayoutVars>
      </dgm:prSet>
      <dgm:spPr/>
      <dgm:t>
        <a:bodyPr/>
        <a:lstStyle/>
        <a:p>
          <a:endParaRPr lang="en-US"/>
        </a:p>
      </dgm:t>
    </dgm:pt>
  </dgm:ptLst>
  <dgm:cxnLst>
    <dgm:cxn modelId="{B1186876-3604-4059-894C-A2656A439C70}" type="presOf" srcId="{F3A2FFC7-F09C-4FB9-9C40-4BE9775CBF7F}" destId="{07431256-3DFC-4047-A18D-A0991635CCAA}" srcOrd="0" destOrd="0" presId="urn:microsoft.com/office/officeart/2005/8/layout/hList1"/>
    <dgm:cxn modelId="{00B4EEC9-B5FB-4E6A-8D79-64BB04C90B78}" srcId="{C48BD5BD-A8D1-4C2F-A909-FF69C858B70C}" destId="{719AF4AA-3306-4C58-ADBA-A27B5CB1D54D}" srcOrd="2" destOrd="0" parTransId="{E8A233C6-12BE-41CB-B42A-FA5E5AD8AF0D}" sibTransId="{91455A7C-01FA-45DB-AA45-7DA2FB701A57}"/>
    <dgm:cxn modelId="{70FF0245-D5B4-4668-97BD-B1ACF47A96EB}" type="presOf" srcId="{719AF4AA-3306-4C58-ADBA-A27B5CB1D54D}" destId="{47F94B1E-8172-4A69-B3A4-FDBCD8F9B436}" srcOrd="0" destOrd="2"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2982E470-47EB-48CC-A5BF-93DEAD339DD7}" type="presOf" srcId="{294B8EB3-4FE5-489F-9E1F-9346C7562536}" destId="{47F94B1E-8172-4A69-B3A4-FDBCD8F9B436}" srcOrd="0" destOrd="1"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5F509143-FC0B-4842-A537-A713B7E01BE3}" srcId="{F3A2FFC7-F09C-4FB9-9C40-4BE9775CBF7F}" destId="{C48BD5BD-A8D1-4C2F-A909-FF69C858B70C}" srcOrd="0" destOrd="0" parTransId="{5A8A1A64-26D7-4B8D-B802-76C8D871929B}" sibTransId="{3C8372E1-98C3-4608-AAE1-73CCE257EF84}"/>
    <dgm:cxn modelId="{0E6EC132-298F-48B4-A324-5295C0349D0B}" type="presOf" srcId="{C48BD5BD-A8D1-4C2F-A909-FF69C858B70C}" destId="{15BA5FA9-E392-41C2-BCC8-A3FBB611F904}" srcOrd="0" destOrd="0" presId="urn:microsoft.com/office/officeart/2005/8/layout/hList1"/>
    <dgm:cxn modelId="{6D341FA4-16F5-4172-BCC2-F987059E1F59}" type="presOf" srcId="{214BE353-BAED-443C-B492-1830DC97BF37}" destId="{47F94B1E-8172-4A69-B3A4-FDBCD8F9B436}" srcOrd="0" destOrd="0" presId="urn:microsoft.com/office/officeart/2005/8/layout/hList1"/>
    <dgm:cxn modelId="{1CE34638-5FA2-4412-B836-63D060055BDF}" type="presParOf" srcId="{07431256-3DFC-4047-A18D-A0991635CCAA}" destId="{AF07725F-7D53-485B-8D39-03F8CFFD39B6}" srcOrd="0" destOrd="0" presId="urn:microsoft.com/office/officeart/2005/8/layout/hList1"/>
    <dgm:cxn modelId="{3B82C84B-9476-493F-B4C7-5FC58EF2007E}" type="presParOf" srcId="{AF07725F-7D53-485B-8D39-03F8CFFD39B6}" destId="{15BA5FA9-E392-41C2-BCC8-A3FBB611F904}" srcOrd="0" destOrd="0" presId="urn:microsoft.com/office/officeart/2005/8/layout/hList1"/>
    <dgm:cxn modelId="{350F8E33-4AEB-4B41-ACFB-E16D986B6C6F}"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333399"/>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2120" custLinFactNeighborY="192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2AF55DEC-85FE-4C56-B9AB-A9EBF43BA1BF}"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3EC5F756-E8E3-401D-ADD0-EE9C162C6B93}" type="presOf" srcId="{C6FAB30E-B497-49C7-8A80-757F0027FA32}" destId="{DF89113A-73A9-4FB9-84E9-A3102A4DFD52}" srcOrd="0" destOrd="0" presId="urn:microsoft.com/office/officeart/2005/8/layout/hList1"/>
    <dgm:cxn modelId="{4B25C502-62FD-4EA0-8A58-230621293889}" type="presOf" srcId="{32502A1B-5603-4778-8192-84CDEECB49D2}" destId="{4A59CDC8-6C52-4579-9A13-742555DEDB02}"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CAE6DD50-9CEC-4819-8F3A-667DB54A94AE}" type="presOf" srcId="{C38D5133-04FB-484E-9C2F-11FE3D75E8AB}" destId="{790C04BB-BE51-4C10-A22D-2B691A7087C7}" srcOrd="0" destOrd="0" presId="urn:microsoft.com/office/officeart/2005/8/layout/hList1"/>
    <dgm:cxn modelId="{07A116FC-B2AB-45A3-A8FA-B14F6337B9F7}" type="presOf" srcId="{21B91B4A-F974-4B8B-B5CA-9E8C1D9848F5}" destId="{3335CF31-EC10-45E3-8844-21FBB127EAE7}" srcOrd="0" destOrd="0" presId="urn:microsoft.com/office/officeart/2005/8/layout/hList1"/>
    <dgm:cxn modelId="{8AE019CB-5332-445F-85B0-2B89D65FBE23}"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121DF-F5D3-4D71-8DD0-468E1BF6588C}" type="presParOf" srcId="{4A59CDC8-6C52-4579-9A13-742555DEDB02}" destId="{2ADD4D11-FE2C-424A-AC3B-D0A032322F62}" srcOrd="0" destOrd="0" presId="urn:microsoft.com/office/officeart/2005/8/layout/hList1"/>
    <dgm:cxn modelId="{079F0A5F-59DF-4184-8FBE-8FD615B5FFB4}" type="presParOf" srcId="{2ADD4D11-FE2C-424A-AC3B-D0A032322F62}" destId="{A6897E93-E33B-478F-BB0E-51835618003A}" srcOrd="0" destOrd="0" presId="urn:microsoft.com/office/officeart/2005/8/layout/hList1"/>
    <dgm:cxn modelId="{C0BEF6FF-B172-4143-8DBB-98D36AC1D5DE}" type="presParOf" srcId="{2ADD4D11-FE2C-424A-AC3B-D0A032322F62}" destId="{92F1D55A-908E-47A9-A979-97CA3F17799D}" srcOrd="1" destOrd="0" presId="urn:microsoft.com/office/officeart/2005/8/layout/hList1"/>
    <dgm:cxn modelId="{DDFA82C8-2912-4912-9B99-343B426BC5D8}" type="presParOf" srcId="{4A59CDC8-6C52-4579-9A13-742555DEDB02}" destId="{2071B553-05F7-470D-952A-A8F663120304}" srcOrd="1" destOrd="0" presId="urn:microsoft.com/office/officeart/2005/8/layout/hList1"/>
    <dgm:cxn modelId="{1BBCC7E7-76D1-44E1-B071-E25835D7C0A0}" type="presParOf" srcId="{4A59CDC8-6C52-4579-9A13-742555DEDB02}" destId="{B67B05FB-9110-4D2D-AA93-1946284CE043}" srcOrd="2" destOrd="0" presId="urn:microsoft.com/office/officeart/2005/8/layout/hList1"/>
    <dgm:cxn modelId="{205C9D54-B179-4F0F-BBC2-AB75B581564A}" type="presParOf" srcId="{B67B05FB-9110-4D2D-AA93-1946284CE043}" destId="{3335CF31-EC10-45E3-8844-21FBB127EAE7}" srcOrd="0" destOrd="0" presId="urn:microsoft.com/office/officeart/2005/8/layout/hList1"/>
    <dgm:cxn modelId="{269EC0D3-D9E0-4D4B-944A-EF6994A165F5}" type="presParOf" srcId="{B67B05FB-9110-4D2D-AA93-1946284CE043}" destId="{863C5C5A-6FED-48E5-ADC0-68CF07368C39}" srcOrd="1" destOrd="0" presId="urn:microsoft.com/office/officeart/2005/8/layout/hList1"/>
    <dgm:cxn modelId="{8EBC3D58-7AD9-4197-8AC2-F97A42B4E78C}" type="presParOf" srcId="{4A59CDC8-6C52-4579-9A13-742555DEDB02}" destId="{0D8CF739-32BC-404E-A436-9DFB7BD9341D}" srcOrd="3" destOrd="0" presId="urn:microsoft.com/office/officeart/2005/8/layout/hList1"/>
    <dgm:cxn modelId="{8CDF4986-0483-44F1-BA29-E7CB7A8658BC}" type="presParOf" srcId="{4A59CDC8-6C52-4579-9A13-742555DEDB02}" destId="{DA5621F6-8C21-49D1-9D89-9529E4EFEE6E}" srcOrd="4" destOrd="0" presId="urn:microsoft.com/office/officeart/2005/8/layout/hList1"/>
    <dgm:cxn modelId="{2F79F9A6-47F2-4B00-B206-B0882436E4D3}" type="presParOf" srcId="{DA5621F6-8C21-49D1-9D89-9529E4EFEE6E}" destId="{DF89113A-73A9-4FB9-84E9-A3102A4DFD52}" srcOrd="0" destOrd="0" presId="urn:microsoft.com/office/officeart/2005/8/layout/hList1"/>
    <dgm:cxn modelId="{2C37003F-F136-4D05-AEA6-8106F86256B0}" type="presParOf" srcId="{DA5621F6-8C21-49D1-9D89-9529E4EFEE6E}" destId="{646F145F-F1A7-44D8-BB63-F6CAEBF8BF3E}" srcOrd="1" destOrd="0" presId="urn:microsoft.com/office/officeart/2005/8/layout/hList1"/>
    <dgm:cxn modelId="{2B339C82-9E94-4BD3-8E85-F55CE1660018}" type="presParOf" srcId="{4A59CDC8-6C52-4579-9A13-742555DEDB02}" destId="{516AA955-4CAA-47C4-BCCE-8AD7C5C6A0D6}" srcOrd="5" destOrd="0" presId="urn:microsoft.com/office/officeart/2005/8/layout/hList1"/>
    <dgm:cxn modelId="{DF2350AE-4757-4B6D-BB90-D0955CC83BBA}" type="presParOf" srcId="{4A59CDC8-6C52-4579-9A13-742555DEDB02}" destId="{1D4B7B80-72D4-423B-A94A-F3F592847C56}" srcOrd="6" destOrd="0" presId="urn:microsoft.com/office/officeart/2005/8/layout/hList1"/>
    <dgm:cxn modelId="{EB3D9EC1-A9DD-4E57-9BBF-294A66C63046}" type="presParOf" srcId="{1D4B7B80-72D4-423B-A94A-F3F592847C56}" destId="{790C04BB-BE51-4C10-A22D-2B691A7087C7}" srcOrd="0" destOrd="0" presId="urn:microsoft.com/office/officeart/2005/8/layout/hList1"/>
    <dgm:cxn modelId="{6E976095-01B4-45E4-BD0F-E7D635B2F2BD}" type="presParOf" srcId="{1D4B7B80-72D4-423B-A94A-F3F592847C56}" destId="{CB93CD10-AB49-4273-86BB-B87C9A3A152F}" srcOrd="1" destOrd="0" presId="urn:microsoft.com/office/officeart/2005/8/layout/hList1"/>
    <dgm:cxn modelId="{9F1162E3-1A74-4BD9-9D16-CCDF123A0712}" type="presParOf" srcId="{4A59CDC8-6C52-4579-9A13-742555DEDB02}" destId="{64C813E8-2D2F-4FEB-A35F-2EDE8F91AEE7}" srcOrd="7" destOrd="0" presId="urn:microsoft.com/office/officeart/2005/8/layout/hList1"/>
    <dgm:cxn modelId="{1032B10C-56B9-4320-84C1-E80150362E4B}" type="presParOf" srcId="{4A59CDC8-6C52-4579-9A13-742555DEDB02}" destId="{867F4077-5AF3-497F-AE62-53AA8AD9360C}" srcOrd="8" destOrd="0" presId="urn:microsoft.com/office/officeart/2005/8/layout/hList1"/>
    <dgm:cxn modelId="{CD3A34F8-967A-4C17-A894-422C353CAA28}" type="presParOf" srcId="{867F4077-5AF3-497F-AE62-53AA8AD9360C}" destId="{D65CAA00-D1D4-441B-A126-AEDE377422C2}" srcOrd="0" destOrd="0" presId="urn:microsoft.com/office/officeart/2005/8/layout/hList1"/>
    <dgm:cxn modelId="{3DDA5848-E595-4661-AF0C-5BD5FEFE880C}"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D304BD74-4BCE-4AEA-B5F9-8B203F5AFF2D}">
      <dgm:prSet phldrT="[Text]"/>
      <dgm:spPr/>
      <dgm:t>
        <a:bodyPr/>
        <a:lstStyle/>
        <a:p>
          <a:r>
            <a:rPr lang="tr-TR" dirty="0" smtClean="0"/>
            <a:t>Dersliklerin uygunluğunun sağlanması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A571C01F-67DA-47E5-A2D8-D2FE02F29097}">
      <dgm:prSet phldrT="[Text]"/>
      <dgm:spPr/>
      <dgm:t>
        <a:bodyPr/>
        <a:lstStyle/>
        <a:p>
          <a:r>
            <a:rPr lang="tr-TR" dirty="0" smtClean="0"/>
            <a:t>Eğitim programının uygulanması</a:t>
          </a:r>
          <a:endParaRPr lang="en-US" dirty="0"/>
        </a:p>
      </dgm:t>
    </dgm:pt>
    <dgm:pt modelId="{F4FFCFB1-6F35-46FE-AD06-8B81AE7E2232}" type="parTrans" cxnId="{E85FE554-76F7-440C-A653-FD4D6F375440}">
      <dgm:prSet/>
      <dgm:spPr/>
      <dgm:t>
        <a:bodyPr/>
        <a:lstStyle/>
        <a:p>
          <a:endParaRPr lang="en-US"/>
        </a:p>
      </dgm:t>
    </dgm:pt>
    <dgm:pt modelId="{D6BB44D3-F4E9-45A2-9047-96F4830E0206}" type="sibTrans" cxnId="{E85FE554-76F7-440C-A653-FD4D6F375440}">
      <dgm:prSet/>
      <dgm:spPr/>
      <dgm:t>
        <a:bodyPr/>
        <a:lstStyle/>
        <a:p>
          <a:endParaRPr lang="en-US"/>
        </a:p>
      </dgm:t>
    </dgm:pt>
    <dgm:pt modelId="{5ECCD44E-983F-4652-A0DE-893128240626}">
      <dgm:prSet phldrT="[Text]"/>
      <dgm:spPr/>
      <dgm:t>
        <a:bodyPr/>
        <a:lstStyle/>
        <a:p>
          <a:endParaRPr lang="en-US" dirty="0"/>
        </a:p>
      </dgm:t>
    </dgm:pt>
    <dgm:pt modelId="{2D8BCFCB-377C-408E-B5F3-A7CA278AD2EF}" type="parTrans" cxnId="{DF03C0C8-9484-4163-B666-CAA74001B49B}">
      <dgm:prSet/>
      <dgm:spPr/>
      <dgm:t>
        <a:bodyPr/>
        <a:lstStyle/>
        <a:p>
          <a:endParaRPr lang="en-US"/>
        </a:p>
      </dgm:t>
    </dgm:pt>
    <dgm:pt modelId="{04FCD8E6-B11C-499C-802F-F4C337C68145}" type="sibTrans" cxnId="{DF03C0C8-9484-4163-B666-CAA74001B49B}">
      <dgm:prSet/>
      <dgm:spPr/>
      <dgm:t>
        <a:bodyPr/>
        <a:lstStyle/>
        <a:p>
          <a:endParaRPr lang="en-US"/>
        </a:p>
      </dgm:t>
    </dgm:pt>
    <dgm:pt modelId="{F4F29005-1071-4980-9759-79C36668087B}">
      <dgm:prSet phldrT="[Text]"/>
      <dgm:spPr/>
      <dgm:t>
        <a:bodyPr/>
        <a:lstStyle/>
        <a:p>
          <a:r>
            <a:rPr lang="tr-TR" dirty="0" smtClean="0"/>
            <a:t>Zamana uyum</a:t>
          </a:r>
          <a:endParaRPr lang="en-US" dirty="0"/>
        </a:p>
      </dgm:t>
    </dgm:pt>
    <dgm:pt modelId="{00FC5E9B-0ED9-479A-9105-6C7B890C82DF}" type="parTrans" cxnId="{C24EFCE3-8C84-4ECF-81F3-CC8DFEFDCEE9}">
      <dgm:prSet/>
      <dgm:spPr/>
      <dgm:t>
        <a:bodyPr/>
        <a:lstStyle/>
        <a:p>
          <a:endParaRPr lang="en-US"/>
        </a:p>
      </dgm:t>
    </dgm:pt>
    <dgm:pt modelId="{EBD02BE9-B24C-4023-85C9-42128AFBCB62}" type="sibTrans" cxnId="{C24EFCE3-8C84-4ECF-81F3-CC8DFEFDCEE9}">
      <dgm:prSet/>
      <dgm:spPr/>
      <dgm:t>
        <a:bodyPr/>
        <a:lstStyle/>
        <a:p>
          <a:endParaRPr lang="en-US"/>
        </a:p>
      </dgm:t>
    </dgm:pt>
    <dgm:pt modelId="{FEDFB2B0-7696-42E6-ACAD-6BA520604672}">
      <dgm:prSet phldrT="[Text]"/>
      <dgm:spPr/>
      <dgm:t>
        <a:bodyPr/>
        <a:lstStyle/>
        <a:p>
          <a:r>
            <a:rPr lang="tr-TR" dirty="0" smtClean="0"/>
            <a:t>İçeriklerin planlandığı gibi uygulanması</a:t>
          </a:r>
          <a:endParaRPr lang="en-US" dirty="0"/>
        </a:p>
      </dgm:t>
    </dgm:pt>
    <dgm:pt modelId="{D6C42454-B265-4738-AED8-9FF516BDF434}" type="parTrans" cxnId="{CE62D789-3D7F-43BC-9384-3D69E3DE53C1}">
      <dgm:prSet/>
      <dgm:spPr/>
      <dgm:t>
        <a:bodyPr/>
        <a:lstStyle/>
        <a:p>
          <a:endParaRPr lang="en-US"/>
        </a:p>
      </dgm:t>
    </dgm:pt>
    <dgm:pt modelId="{2E858541-CC5B-4BAD-8EA1-9BD1CCADF901}" type="sibTrans" cxnId="{CE62D789-3D7F-43BC-9384-3D69E3DE53C1}">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15CC3C21-A2B1-4E06-998F-346FBAAFFCA1}" srcId="{F3A2FFC7-F09C-4FB9-9C40-4BE9775CBF7F}" destId="{C66FCD37-231A-4C57-867B-B0CD860D1D4E}" srcOrd="0" destOrd="0" parTransId="{F9683286-ACB5-4E46-A387-EC698A407E87}" sibTransId="{647FAE1D-8CB7-47CB-9B87-AE2E2DA5007C}"/>
    <dgm:cxn modelId="{18701762-A254-4DEB-9960-29FA6FF45703}" type="presOf" srcId="{5ECCD44E-983F-4652-A0DE-893128240626}" destId="{A9AFB589-4F47-4C1B-AC2C-B16DD0F91756}" srcOrd="0" destOrd="4" presId="urn:microsoft.com/office/officeart/2005/8/layout/hList1"/>
    <dgm:cxn modelId="{161C9398-2538-4CFB-9BEC-A83A3DC1A4D4}" type="presOf" srcId="{D304BD74-4BCE-4AEA-B5F9-8B203F5AFF2D}" destId="{A9AFB589-4F47-4C1B-AC2C-B16DD0F91756}" srcOrd="0" destOrd="0" presId="urn:microsoft.com/office/officeart/2005/8/layout/hList1"/>
    <dgm:cxn modelId="{DF03C0C8-9484-4163-B666-CAA74001B49B}" srcId="{C66FCD37-231A-4C57-867B-B0CD860D1D4E}" destId="{5ECCD44E-983F-4652-A0DE-893128240626}" srcOrd="4" destOrd="0" parTransId="{2D8BCFCB-377C-408E-B5F3-A7CA278AD2EF}" sibTransId="{04FCD8E6-B11C-499C-802F-F4C337C68145}"/>
    <dgm:cxn modelId="{F76EDD42-C8D4-4E53-A0CF-4BC53753EF4D}" type="presOf" srcId="{FEDFB2B0-7696-42E6-ACAD-6BA520604672}" destId="{A9AFB589-4F47-4C1B-AC2C-B16DD0F91756}" srcOrd="0" destOrd="3"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A67EC04A-3126-4318-913E-5882BDC33D0F}" type="presOf" srcId="{A571C01F-67DA-47E5-A2D8-D2FE02F29097}" destId="{A9AFB589-4F47-4C1B-AC2C-B16DD0F91756}" srcOrd="0" destOrd="1" presId="urn:microsoft.com/office/officeart/2005/8/layout/hList1"/>
    <dgm:cxn modelId="{C6F3C228-3BAC-48EA-BD97-40FA4DC8115A}" type="presOf" srcId="{C66FCD37-231A-4C57-867B-B0CD860D1D4E}" destId="{7B8ECE76-F053-4347-8D51-BC786470DFE4}" srcOrd="0" destOrd="0" presId="urn:microsoft.com/office/officeart/2005/8/layout/hList1"/>
    <dgm:cxn modelId="{C24EFCE3-8C84-4ECF-81F3-CC8DFEFDCEE9}" srcId="{C66FCD37-231A-4C57-867B-B0CD860D1D4E}" destId="{F4F29005-1071-4980-9759-79C36668087B}" srcOrd="2" destOrd="0" parTransId="{00FC5E9B-0ED9-479A-9105-6C7B890C82DF}" sibTransId="{EBD02BE9-B24C-4023-85C9-42128AFBCB62}"/>
    <dgm:cxn modelId="{F500CD7B-2AE1-465A-BDE9-031113874CB9}" type="presOf" srcId="{F3A2FFC7-F09C-4FB9-9C40-4BE9775CBF7F}" destId="{07431256-3DFC-4047-A18D-A0991635CCAA}" srcOrd="0" destOrd="0" presId="urn:microsoft.com/office/officeart/2005/8/layout/hList1"/>
    <dgm:cxn modelId="{4F420068-0716-42F4-A575-3C87C7C6DD1F}" type="presOf" srcId="{F4F29005-1071-4980-9759-79C36668087B}" destId="{A9AFB589-4F47-4C1B-AC2C-B16DD0F91756}" srcOrd="0" destOrd="2" presId="urn:microsoft.com/office/officeart/2005/8/layout/hList1"/>
    <dgm:cxn modelId="{CE62D789-3D7F-43BC-9384-3D69E3DE53C1}" srcId="{C66FCD37-231A-4C57-867B-B0CD860D1D4E}" destId="{FEDFB2B0-7696-42E6-ACAD-6BA520604672}" srcOrd="3" destOrd="0" parTransId="{D6C42454-B265-4738-AED8-9FF516BDF434}" sibTransId="{2E858541-CC5B-4BAD-8EA1-9BD1CCADF901}"/>
    <dgm:cxn modelId="{E85FE554-76F7-440C-A653-FD4D6F375440}" srcId="{C66FCD37-231A-4C57-867B-B0CD860D1D4E}" destId="{A571C01F-67DA-47E5-A2D8-D2FE02F29097}" srcOrd="1" destOrd="0" parTransId="{F4FFCFB1-6F35-46FE-AD06-8B81AE7E2232}" sibTransId="{D6BB44D3-F4E9-45A2-9047-96F4830E0206}"/>
    <dgm:cxn modelId="{60C6C387-5648-4B98-9812-965E39690096}" type="presParOf" srcId="{07431256-3DFC-4047-A18D-A0991635CCAA}" destId="{0137255D-967D-493A-A4CB-974D79AEEFFE}" srcOrd="0" destOrd="0" presId="urn:microsoft.com/office/officeart/2005/8/layout/hList1"/>
    <dgm:cxn modelId="{A069A598-2D87-4979-9612-491977EDB354}" type="presParOf" srcId="{0137255D-967D-493A-A4CB-974D79AEEFFE}" destId="{7B8ECE76-F053-4347-8D51-BC786470DFE4}" srcOrd="0" destOrd="0" presId="urn:microsoft.com/office/officeart/2005/8/layout/hList1"/>
    <dgm:cxn modelId="{3B1055B9-6490-4ACB-ACD0-A03ECBDCB4AE}"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333399"/>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31C0886F-59E3-40E8-8D93-5CDD12916E5F}" type="presOf" srcId="{32502A1B-5603-4778-8192-84CDEECB49D2}" destId="{4A59CDC8-6C52-4579-9A13-742555DEDB0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B952A421-5403-4893-A16B-E1E8480963BA}" type="presOf" srcId="{21B91B4A-F974-4B8B-B5CA-9E8C1D9848F5}" destId="{3335CF31-EC10-45E3-8844-21FBB127EAE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8C6A81C5-0047-4525-AAC3-E1BF5CB6064A}" type="presOf" srcId="{C6FAB30E-B497-49C7-8A80-757F0027FA32}" destId="{DF89113A-73A9-4FB9-84E9-A3102A4DFD52}" srcOrd="0" destOrd="0" presId="urn:microsoft.com/office/officeart/2005/8/layout/hList1"/>
    <dgm:cxn modelId="{D2ACBA33-098A-4D42-A6D9-23B09D53A54B}" type="presOf" srcId="{C38D5133-04FB-484E-9C2F-11FE3D75E8AB}" destId="{790C04BB-BE51-4C10-A22D-2B691A7087C7}" srcOrd="0" destOrd="0" presId="urn:microsoft.com/office/officeart/2005/8/layout/hList1"/>
    <dgm:cxn modelId="{B5380E1E-2F5B-4AC4-92DE-4DEB3E376DF7}" type="presOf" srcId="{78CC2C55-B216-435A-BB65-899A86335007}" destId="{D65CAA00-D1D4-441B-A126-AEDE377422C2}" srcOrd="0" destOrd="0" presId="urn:microsoft.com/office/officeart/2005/8/layout/hList1"/>
    <dgm:cxn modelId="{589ADE0C-D3F9-4F5D-9A44-D8529F32BCC2}"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1F0291C5-E66C-4BEF-AD1A-5A62A9984B75}" type="presParOf" srcId="{4A59CDC8-6C52-4579-9A13-742555DEDB02}" destId="{2ADD4D11-FE2C-424A-AC3B-D0A032322F62}" srcOrd="0" destOrd="0" presId="urn:microsoft.com/office/officeart/2005/8/layout/hList1"/>
    <dgm:cxn modelId="{89EB543F-94F2-489F-A836-4167D8C680CC}" type="presParOf" srcId="{2ADD4D11-FE2C-424A-AC3B-D0A032322F62}" destId="{A6897E93-E33B-478F-BB0E-51835618003A}" srcOrd="0" destOrd="0" presId="urn:microsoft.com/office/officeart/2005/8/layout/hList1"/>
    <dgm:cxn modelId="{485E5F22-EC4F-474F-870E-68AD203E44A8}" type="presParOf" srcId="{2ADD4D11-FE2C-424A-AC3B-D0A032322F62}" destId="{92F1D55A-908E-47A9-A979-97CA3F17799D}" srcOrd="1" destOrd="0" presId="urn:microsoft.com/office/officeart/2005/8/layout/hList1"/>
    <dgm:cxn modelId="{7E4644BD-7AD7-469E-AB13-297BCF23EF46}" type="presParOf" srcId="{4A59CDC8-6C52-4579-9A13-742555DEDB02}" destId="{2071B553-05F7-470D-952A-A8F663120304}" srcOrd="1" destOrd="0" presId="urn:microsoft.com/office/officeart/2005/8/layout/hList1"/>
    <dgm:cxn modelId="{9A7A6C17-1655-4F5D-9E50-40ADC90F769F}" type="presParOf" srcId="{4A59CDC8-6C52-4579-9A13-742555DEDB02}" destId="{B67B05FB-9110-4D2D-AA93-1946284CE043}" srcOrd="2" destOrd="0" presId="urn:microsoft.com/office/officeart/2005/8/layout/hList1"/>
    <dgm:cxn modelId="{0A5A708E-F9F1-434D-88D1-82FF05F732EB}" type="presParOf" srcId="{B67B05FB-9110-4D2D-AA93-1946284CE043}" destId="{3335CF31-EC10-45E3-8844-21FBB127EAE7}" srcOrd="0" destOrd="0" presId="urn:microsoft.com/office/officeart/2005/8/layout/hList1"/>
    <dgm:cxn modelId="{043491AF-C50E-468D-A5A7-80716164B077}" type="presParOf" srcId="{B67B05FB-9110-4D2D-AA93-1946284CE043}" destId="{863C5C5A-6FED-48E5-ADC0-68CF07368C39}" srcOrd="1" destOrd="0" presId="urn:microsoft.com/office/officeart/2005/8/layout/hList1"/>
    <dgm:cxn modelId="{2F859CEB-BBC2-4793-A834-73B5916F9EE8}" type="presParOf" srcId="{4A59CDC8-6C52-4579-9A13-742555DEDB02}" destId="{0D8CF739-32BC-404E-A436-9DFB7BD9341D}" srcOrd="3" destOrd="0" presId="urn:microsoft.com/office/officeart/2005/8/layout/hList1"/>
    <dgm:cxn modelId="{CA99D86A-60AE-4656-8FE0-AA6082B086A7}" type="presParOf" srcId="{4A59CDC8-6C52-4579-9A13-742555DEDB02}" destId="{DA5621F6-8C21-49D1-9D89-9529E4EFEE6E}" srcOrd="4" destOrd="0" presId="urn:microsoft.com/office/officeart/2005/8/layout/hList1"/>
    <dgm:cxn modelId="{B9E289AB-E76D-4FB2-AC14-4448B7C1935C}" type="presParOf" srcId="{DA5621F6-8C21-49D1-9D89-9529E4EFEE6E}" destId="{DF89113A-73A9-4FB9-84E9-A3102A4DFD52}" srcOrd="0" destOrd="0" presId="urn:microsoft.com/office/officeart/2005/8/layout/hList1"/>
    <dgm:cxn modelId="{6BC17A56-906F-44A9-9210-247014361524}" type="presParOf" srcId="{DA5621F6-8C21-49D1-9D89-9529E4EFEE6E}" destId="{646F145F-F1A7-44D8-BB63-F6CAEBF8BF3E}" srcOrd="1" destOrd="0" presId="urn:microsoft.com/office/officeart/2005/8/layout/hList1"/>
    <dgm:cxn modelId="{A2263203-E038-4AC5-B248-4E4F95927537}" type="presParOf" srcId="{4A59CDC8-6C52-4579-9A13-742555DEDB02}" destId="{516AA955-4CAA-47C4-BCCE-8AD7C5C6A0D6}" srcOrd="5" destOrd="0" presId="urn:microsoft.com/office/officeart/2005/8/layout/hList1"/>
    <dgm:cxn modelId="{9E5567BF-E63A-4935-923F-AAC7862FE501}" type="presParOf" srcId="{4A59CDC8-6C52-4579-9A13-742555DEDB02}" destId="{1D4B7B80-72D4-423B-A94A-F3F592847C56}" srcOrd="6" destOrd="0" presId="urn:microsoft.com/office/officeart/2005/8/layout/hList1"/>
    <dgm:cxn modelId="{F524D30F-A4A8-4558-A4EC-CD22C8A0E7C2}" type="presParOf" srcId="{1D4B7B80-72D4-423B-A94A-F3F592847C56}" destId="{790C04BB-BE51-4C10-A22D-2B691A7087C7}" srcOrd="0" destOrd="0" presId="urn:microsoft.com/office/officeart/2005/8/layout/hList1"/>
    <dgm:cxn modelId="{3E0468EF-147C-4989-A150-7E486EDC5B91}" type="presParOf" srcId="{1D4B7B80-72D4-423B-A94A-F3F592847C56}" destId="{CB93CD10-AB49-4273-86BB-B87C9A3A152F}" srcOrd="1" destOrd="0" presId="urn:microsoft.com/office/officeart/2005/8/layout/hList1"/>
    <dgm:cxn modelId="{55126B43-58AD-43DB-92CA-8AA75CD29956}" type="presParOf" srcId="{4A59CDC8-6C52-4579-9A13-742555DEDB02}" destId="{64C813E8-2D2F-4FEB-A35F-2EDE8F91AEE7}" srcOrd="7" destOrd="0" presId="urn:microsoft.com/office/officeart/2005/8/layout/hList1"/>
    <dgm:cxn modelId="{E8985880-45E5-4AC6-812D-0005E29C532B}" type="presParOf" srcId="{4A59CDC8-6C52-4579-9A13-742555DEDB02}" destId="{867F4077-5AF3-497F-AE62-53AA8AD9360C}" srcOrd="8" destOrd="0" presId="urn:microsoft.com/office/officeart/2005/8/layout/hList1"/>
    <dgm:cxn modelId="{AD234EE4-F111-467B-8905-BC6980F1E324}" type="presParOf" srcId="{867F4077-5AF3-497F-AE62-53AA8AD9360C}" destId="{D65CAA00-D1D4-441B-A126-AEDE377422C2}" srcOrd="0" destOrd="0" presId="urn:microsoft.com/office/officeart/2005/8/layout/hList1"/>
    <dgm:cxn modelId="{CFCA6500-BEF3-4234-9E0F-ADB983F5FC47}"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Mezunlar</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43069DD-8921-4A78-9FBF-3F750614E271}">
      <dgm:prSet phldrT="[Text]"/>
      <dgm:spPr/>
      <dgm:t>
        <a:bodyPr/>
        <a:lstStyle/>
        <a:p>
          <a:r>
            <a:rPr lang="tr-TR" dirty="0" smtClean="0"/>
            <a:t>Mezunların başarı durumu</a:t>
          </a:r>
          <a:endParaRPr lang="en-US" dirty="0"/>
        </a:p>
      </dgm:t>
    </dgm:pt>
    <dgm:pt modelId="{4A285DA2-DF69-4E0B-BA16-FB3ADE3DBB35}" type="parTrans" cxnId="{8226068D-49AA-47B2-8C4E-95D86A332FB9}">
      <dgm:prSet/>
      <dgm:spPr/>
      <dgm:t>
        <a:bodyPr/>
        <a:lstStyle/>
        <a:p>
          <a:endParaRPr lang="en-US"/>
        </a:p>
      </dgm:t>
    </dgm:pt>
    <dgm:pt modelId="{9719C509-CC0B-4548-8656-8893F5C9F2F1}" type="sibTrans" cxnId="{8226068D-49AA-47B2-8C4E-95D86A332FB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8226068D-49AA-47B2-8C4E-95D86A332FB9}" srcId="{A2B3F28E-191D-483A-BFCE-61AA68817BBE}" destId="{B43069DD-8921-4A78-9FBF-3F750614E271}" srcOrd="1" destOrd="0" parTransId="{4A285DA2-DF69-4E0B-BA16-FB3ADE3DBB35}" sibTransId="{9719C509-CC0B-4548-8656-8893F5C9F2F1}"/>
    <dgm:cxn modelId="{F601E0D1-7FA6-4B9F-A196-422DEBFB4563}" srcId="{F3A2FFC7-F09C-4FB9-9C40-4BE9775CBF7F}" destId="{A2B3F28E-191D-483A-BFCE-61AA68817BBE}" srcOrd="0" destOrd="0" parTransId="{103E05EA-6869-40B0-8F57-2E5A26856D82}" sibTransId="{CD5C623E-5A58-4E82-B0F7-F8796BAAB738}"/>
    <dgm:cxn modelId="{4C856F7F-B4F2-4E9B-8D30-477C4ADC8943}" type="presOf" srcId="{9C797897-6C7A-4BEE-B918-D014BA0FEA05}" destId="{35767259-8857-417F-AA1B-F5BD90F6AD6D}" srcOrd="0" destOrd="0" presId="urn:microsoft.com/office/officeart/2005/8/layout/hList1"/>
    <dgm:cxn modelId="{8D802455-961D-475C-8726-A0A6E0180E60}" type="presOf" srcId="{B43069DD-8921-4A78-9FBF-3F750614E271}" destId="{35767259-8857-417F-AA1B-F5BD90F6AD6D}" srcOrd="0" destOrd="1" presId="urn:microsoft.com/office/officeart/2005/8/layout/hList1"/>
    <dgm:cxn modelId="{8270E50F-D593-40C4-9696-AB94E7AAE274}" type="presOf" srcId="{F3A2FFC7-F09C-4FB9-9C40-4BE9775CBF7F}" destId="{07431256-3DFC-4047-A18D-A0991635CCAA}" srcOrd="0" destOrd="0" presId="urn:microsoft.com/office/officeart/2005/8/layout/hList1"/>
    <dgm:cxn modelId="{489C97FA-602F-420D-A0B4-1547EB746185}" type="presOf" srcId="{A2B3F28E-191D-483A-BFCE-61AA68817BBE}" destId="{47076811-2338-4705-9665-197897BA2D48}" srcOrd="0" destOrd="0"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2EDCDCB7-D81E-4E1B-906C-144C48665238}" type="presParOf" srcId="{07431256-3DFC-4047-A18D-A0991635CCAA}" destId="{A9BA4151-B9C0-4A86-8536-2AB310B65BEB}" srcOrd="0" destOrd="0" presId="urn:microsoft.com/office/officeart/2005/8/layout/hList1"/>
    <dgm:cxn modelId="{BE959F66-52DC-4447-9233-72D40F654E9E}" type="presParOf" srcId="{A9BA4151-B9C0-4A86-8536-2AB310B65BEB}" destId="{47076811-2338-4705-9665-197897BA2D48}" srcOrd="0" destOrd="0" presId="urn:microsoft.com/office/officeart/2005/8/layout/hList1"/>
    <dgm:cxn modelId="{1BBB6A6E-6AEB-49E0-8B28-3373DF01053A}"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B5891DB8-C425-431D-98CD-44F235155779}" type="presOf" srcId="{C6FAB30E-B497-49C7-8A80-757F0027FA32}" destId="{DF89113A-73A9-4FB9-84E9-A3102A4DFD52}" srcOrd="0" destOrd="0" presId="urn:microsoft.com/office/officeart/2005/8/layout/hList1"/>
    <dgm:cxn modelId="{0473896A-52EE-467A-A8FE-C303B7E6E803}" type="presOf" srcId="{32502A1B-5603-4778-8192-84CDEECB49D2}" destId="{4A59CDC8-6C52-4579-9A13-742555DEDB02}" srcOrd="0" destOrd="0" presId="urn:microsoft.com/office/officeart/2005/8/layout/hList1"/>
    <dgm:cxn modelId="{35F792FA-A69E-4446-8B1E-9B9DDBABEDC4}" type="presOf" srcId="{21B91B4A-F974-4B8B-B5CA-9E8C1D9848F5}" destId="{3335CF31-EC10-45E3-8844-21FBB127EAE7}" srcOrd="0" destOrd="0" presId="urn:microsoft.com/office/officeart/2005/8/layout/hList1"/>
    <dgm:cxn modelId="{0E7F035D-05DD-428C-BE65-D141934071C9}"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04847340-6386-4534-A0DA-14F3C0B475BA}" type="presOf" srcId="{C38D5133-04FB-484E-9C2F-11FE3D75E8AB}" destId="{790C04BB-BE51-4C10-A22D-2B691A7087C7}" srcOrd="0" destOrd="0" presId="urn:microsoft.com/office/officeart/2005/8/layout/hList1"/>
    <dgm:cxn modelId="{CCE306FB-54E2-401E-B1CC-706EE73C3B2B}"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7390C8A6-490F-4C4E-ABCF-3BE0B41B9B7D}" type="presParOf" srcId="{4A59CDC8-6C52-4579-9A13-742555DEDB02}" destId="{2ADD4D11-FE2C-424A-AC3B-D0A032322F62}" srcOrd="0" destOrd="0" presId="urn:microsoft.com/office/officeart/2005/8/layout/hList1"/>
    <dgm:cxn modelId="{E7E3DC8B-8A13-4891-8F3B-E3715B715EDF}" type="presParOf" srcId="{2ADD4D11-FE2C-424A-AC3B-D0A032322F62}" destId="{A6897E93-E33B-478F-BB0E-51835618003A}" srcOrd="0" destOrd="0" presId="urn:microsoft.com/office/officeart/2005/8/layout/hList1"/>
    <dgm:cxn modelId="{D72EF7FE-BA1F-4D93-8779-5131969DA0E7}" type="presParOf" srcId="{2ADD4D11-FE2C-424A-AC3B-D0A032322F62}" destId="{92F1D55A-908E-47A9-A979-97CA3F17799D}" srcOrd="1" destOrd="0" presId="urn:microsoft.com/office/officeart/2005/8/layout/hList1"/>
    <dgm:cxn modelId="{0B00531D-7DD1-4365-87A7-1A96DFC42687}" type="presParOf" srcId="{4A59CDC8-6C52-4579-9A13-742555DEDB02}" destId="{2071B553-05F7-470D-952A-A8F663120304}" srcOrd="1" destOrd="0" presId="urn:microsoft.com/office/officeart/2005/8/layout/hList1"/>
    <dgm:cxn modelId="{19C857A3-20A7-432E-980E-C3F717F6F516}" type="presParOf" srcId="{4A59CDC8-6C52-4579-9A13-742555DEDB02}" destId="{B67B05FB-9110-4D2D-AA93-1946284CE043}" srcOrd="2" destOrd="0" presId="urn:microsoft.com/office/officeart/2005/8/layout/hList1"/>
    <dgm:cxn modelId="{EBAE5592-5508-4804-AEF4-8C73864907B6}" type="presParOf" srcId="{B67B05FB-9110-4D2D-AA93-1946284CE043}" destId="{3335CF31-EC10-45E3-8844-21FBB127EAE7}" srcOrd="0" destOrd="0" presId="urn:microsoft.com/office/officeart/2005/8/layout/hList1"/>
    <dgm:cxn modelId="{ABD8BC40-6B43-4A14-9729-0ACE2488021C}" type="presParOf" srcId="{B67B05FB-9110-4D2D-AA93-1946284CE043}" destId="{863C5C5A-6FED-48E5-ADC0-68CF07368C39}" srcOrd="1" destOrd="0" presId="urn:microsoft.com/office/officeart/2005/8/layout/hList1"/>
    <dgm:cxn modelId="{7DA39DEB-7F1A-46F1-B981-EA554A9EBBC4}" type="presParOf" srcId="{4A59CDC8-6C52-4579-9A13-742555DEDB02}" destId="{0D8CF739-32BC-404E-A436-9DFB7BD9341D}" srcOrd="3" destOrd="0" presId="urn:microsoft.com/office/officeart/2005/8/layout/hList1"/>
    <dgm:cxn modelId="{90F27B2E-9AFF-4321-B2CC-3CD6F9645248}" type="presParOf" srcId="{4A59CDC8-6C52-4579-9A13-742555DEDB02}" destId="{DA5621F6-8C21-49D1-9D89-9529E4EFEE6E}" srcOrd="4" destOrd="0" presId="urn:microsoft.com/office/officeart/2005/8/layout/hList1"/>
    <dgm:cxn modelId="{EDD5B5F7-D7CD-4874-916B-E4E9DCFA3748}" type="presParOf" srcId="{DA5621F6-8C21-49D1-9D89-9529E4EFEE6E}" destId="{DF89113A-73A9-4FB9-84E9-A3102A4DFD52}" srcOrd="0" destOrd="0" presId="urn:microsoft.com/office/officeart/2005/8/layout/hList1"/>
    <dgm:cxn modelId="{7AA2E20D-B8E3-49E7-8EB7-BD7E25D8F0F4}" type="presParOf" srcId="{DA5621F6-8C21-49D1-9D89-9529E4EFEE6E}" destId="{646F145F-F1A7-44D8-BB63-F6CAEBF8BF3E}" srcOrd="1" destOrd="0" presId="urn:microsoft.com/office/officeart/2005/8/layout/hList1"/>
    <dgm:cxn modelId="{1E788FA8-D8B4-4D4C-8169-9625A510D3A4}" type="presParOf" srcId="{4A59CDC8-6C52-4579-9A13-742555DEDB02}" destId="{516AA955-4CAA-47C4-BCCE-8AD7C5C6A0D6}" srcOrd="5" destOrd="0" presId="urn:microsoft.com/office/officeart/2005/8/layout/hList1"/>
    <dgm:cxn modelId="{0995B992-0A8B-4205-9CF4-F2BE23A4CB7E}" type="presParOf" srcId="{4A59CDC8-6C52-4579-9A13-742555DEDB02}" destId="{1D4B7B80-72D4-423B-A94A-F3F592847C56}" srcOrd="6" destOrd="0" presId="urn:microsoft.com/office/officeart/2005/8/layout/hList1"/>
    <dgm:cxn modelId="{AE0BEDBF-6899-4DD8-8C0A-D66216C2C492}" type="presParOf" srcId="{1D4B7B80-72D4-423B-A94A-F3F592847C56}" destId="{790C04BB-BE51-4C10-A22D-2B691A7087C7}" srcOrd="0" destOrd="0" presId="urn:microsoft.com/office/officeart/2005/8/layout/hList1"/>
    <dgm:cxn modelId="{4E0A61A5-4C76-4BA9-AA48-F895667B3179}" type="presParOf" srcId="{1D4B7B80-72D4-423B-A94A-F3F592847C56}" destId="{CB93CD10-AB49-4273-86BB-B87C9A3A152F}" srcOrd="1" destOrd="0" presId="urn:microsoft.com/office/officeart/2005/8/layout/hList1"/>
    <dgm:cxn modelId="{A353BECE-4D4A-453F-8BE2-33F6DEEB141A}" type="presParOf" srcId="{4A59CDC8-6C52-4579-9A13-742555DEDB02}" destId="{64C813E8-2D2F-4FEB-A35F-2EDE8F91AEE7}" srcOrd="7" destOrd="0" presId="urn:microsoft.com/office/officeart/2005/8/layout/hList1"/>
    <dgm:cxn modelId="{10B868E5-BB4C-4237-9796-420696553176}" type="presParOf" srcId="{4A59CDC8-6C52-4579-9A13-742555DEDB02}" destId="{867F4077-5AF3-497F-AE62-53AA8AD9360C}" srcOrd="8" destOrd="0" presId="urn:microsoft.com/office/officeart/2005/8/layout/hList1"/>
    <dgm:cxn modelId="{4215FB17-AEB2-4D6E-8F4D-6542B06BB87F}" type="presParOf" srcId="{867F4077-5AF3-497F-AE62-53AA8AD9360C}" destId="{D65CAA00-D1D4-441B-A126-AEDE377422C2}" srcOrd="0" destOrd="0" presId="urn:microsoft.com/office/officeart/2005/8/layout/hList1"/>
    <dgm:cxn modelId="{897C044E-168C-429E-A7A8-9463BA9C888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C4228E67-6C9A-48A9-9236-C8B3024A74C5}" type="presOf" srcId="{374C0AC1-2424-4935-8C12-384A1A9A434A}" destId="{47F94B1E-8172-4A69-B3A4-FDBCD8F9B436}" srcOrd="0" destOrd="2" presId="urn:microsoft.com/office/officeart/2005/8/layout/hList1"/>
    <dgm:cxn modelId="{1ADC5283-2364-4F94-94FE-E232050B64F1}" type="presOf" srcId="{F3A2FFC7-F09C-4FB9-9C40-4BE9775CBF7F}" destId="{07431256-3DFC-4047-A18D-A0991635CCAA}" srcOrd="0" destOrd="0" presId="urn:microsoft.com/office/officeart/2005/8/layout/hList1"/>
    <dgm:cxn modelId="{86A5146E-DAD6-440D-AE53-7729DF79F8C7}" srcId="{A2B3F28E-191D-483A-BFCE-61AA68817BBE}" destId="{B31DBA39-0DE2-4B31-80B6-6C646060948E}" srcOrd="2" destOrd="0" parTransId="{EB721FA7-BF52-4F51-8B02-D9D2EA1C7AC3}" sibTransId="{70AC15F5-ECAA-4B80-B231-8B7D92F6E94B}"/>
    <dgm:cxn modelId="{CDC8EFF7-6F58-4FDB-869C-3D569B0BB798}" type="presOf" srcId="{09B33E15-0987-4DD0-B0D3-8C5BABB980B6}" destId="{A9AFB589-4F47-4C1B-AC2C-B16DD0F91756}" srcOrd="0" destOrd="5" presId="urn:microsoft.com/office/officeart/2005/8/layout/hList1"/>
    <dgm:cxn modelId="{5762F262-6779-4AD0-8A79-E173309B7872}" type="presOf" srcId="{C48BD5BD-A8D1-4C2F-A909-FF69C858B70C}" destId="{15BA5FA9-E392-41C2-BCC8-A3FBB611F904}" srcOrd="0" destOrd="0"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E1117BE1-23F5-47BB-A280-AB1BB3F82139}" srcId="{A2B3F28E-191D-483A-BFCE-61AA68817BBE}" destId="{8FCB97F1-7B0F-4AA4-935C-7E6CE2929129}" srcOrd="5" destOrd="0" parTransId="{B5AEF482-1961-47C3-9F47-6E509B86E232}" sibTransId="{7C3146E5-5015-46A9-A7FE-92BB17265EFC}"/>
    <dgm:cxn modelId="{665884E4-9A36-400F-AAD7-BB27CC82E007}" type="presOf" srcId="{294B8EB3-4FE5-489F-9E1F-9346C7562536}" destId="{47F94B1E-8172-4A69-B3A4-FDBCD8F9B436}" srcOrd="0" destOrd="1" presId="urn:microsoft.com/office/officeart/2005/8/layout/hList1"/>
    <dgm:cxn modelId="{70A2CBD3-3751-4A40-95EE-DD14C60BD19D}" srcId="{C66FCD37-231A-4C57-867B-B0CD860D1D4E}" destId="{09B33E15-0987-4DD0-B0D3-8C5BABB980B6}" srcOrd="5" destOrd="0" parTransId="{5A4AC1F1-9D37-4256-AE71-601309CF620C}" sibTransId="{85D3BB2A-4F2B-4DA2-ADBE-1CA928FE81AF}"/>
    <dgm:cxn modelId="{56C6E046-89FE-4B57-A9C6-89D0E53FC205}" srcId="{A2B3F28E-191D-483A-BFCE-61AA68817BBE}" destId="{9C797897-6C7A-4BEE-B918-D014BA0FEA05}" srcOrd="0" destOrd="0" parTransId="{60124E73-DF3E-4594-852B-556F0CF8DFCB}" sibTransId="{114A9D09-81FA-4B53-AD19-92E85CE71DF2}"/>
    <dgm:cxn modelId="{68F04403-7422-4E78-96C0-8C94314AEBB2}" type="presOf" srcId="{719AF4AA-3306-4C58-ADBA-A27B5CB1D54D}" destId="{47F94B1E-8172-4A69-B3A4-FDBCD8F9B436}" srcOrd="0" destOrd="4" presId="urn:microsoft.com/office/officeart/2005/8/layout/hList1"/>
    <dgm:cxn modelId="{4547B20E-202D-4D02-A913-80B149992E85}" type="presOf" srcId="{B60C2616-CDF4-445F-A247-2D488BCF6815}" destId="{47F94B1E-8172-4A69-B3A4-FDBCD8F9B436}" srcOrd="0" destOrd="3" presId="urn:microsoft.com/office/officeart/2005/8/layout/hList1"/>
    <dgm:cxn modelId="{5FA0F195-D734-42B0-8AE8-2E892B7B8F98}" srcId="{A2B3F28E-191D-483A-BFCE-61AA68817BBE}" destId="{BCADEB8C-5872-47C0-B7B9-F800E6BBC002}" srcOrd="1" destOrd="0" parTransId="{09AA9739-A092-44C1-9260-B01FDB66376D}" sibTransId="{991466FB-6D93-424D-99B6-A252B707371E}"/>
    <dgm:cxn modelId="{D8034EB9-7CAE-4329-B453-F27853592DAA}" type="presOf" srcId="{8C0F85BF-B261-43DA-9CD0-9864EB8DDDFA}" destId="{35767259-8857-417F-AA1B-F5BD90F6AD6D}" srcOrd="0" destOrd="3" presId="urn:microsoft.com/office/officeart/2005/8/layout/hList1"/>
    <dgm:cxn modelId="{3F08531B-575A-4C13-8447-6122AFD7E689}" srcId="{A2B3F28E-191D-483A-BFCE-61AA68817BBE}" destId="{1C63B31C-15F2-4453-9D5D-D0BEE6C2E008}" srcOrd="4" destOrd="0" parTransId="{D4B34E8E-3461-4EE2-846C-EBF8A03DBA26}" sibTransId="{7B59CE9A-9CB6-4E70-A1F5-231D8F1F62FF}"/>
    <dgm:cxn modelId="{252851B5-519A-4374-A232-39AD7B438A71}" type="presOf" srcId="{D304BD74-4BCE-4AEA-B5F9-8B203F5AFF2D}" destId="{A9AFB589-4F47-4C1B-AC2C-B16DD0F91756}" srcOrd="0" destOrd="1" presId="urn:microsoft.com/office/officeart/2005/8/layout/hList1"/>
    <dgm:cxn modelId="{4B89FCCD-3ADA-4FB1-83C5-F8F9B37D9551}" type="presOf" srcId="{A2B3F28E-191D-483A-BFCE-61AA68817BBE}" destId="{47076811-2338-4705-9665-197897BA2D48}" srcOrd="0" destOrd="0"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00B4EEC9-B5FB-4E6A-8D79-64BB04C90B78}" srcId="{C48BD5BD-A8D1-4C2F-A909-FF69C858B70C}" destId="{719AF4AA-3306-4C58-ADBA-A27B5CB1D54D}" srcOrd="4" destOrd="0" parTransId="{E8A233C6-12BE-41CB-B42A-FA5E5AD8AF0D}" sibTransId="{91455A7C-01FA-45DB-AA45-7DA2FB701A57}"/>
    <dgm:cxn modelId="{55C62637-C94C-4C99-8BE4-1672BF7540CB}" type="presOf" srcId="{8FCB97F1-7B0F-4AA4-935C-7E6CE2929129}" destId="{35767259-8857-417F-AA1B-F5BD90F6AD6D}" srcOrd="0" destOrd="5"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0E291697-0B18-4FD4-8282-151121E3109C}" srcId="{C48BD5BD-A8D1-4C2F-A909-FF69C858B70C}" destId="{B60C2616-CDF4-445F-A247-2D488BCF6815}" srcOrd="3" destOrd="0" parTransId="{FB03FF4C-6902-4490-8D0D-919CD0FFA82E}" sibTransId="{4091AAC1-5FAF-40FE-B2B6-7E0D4234D5C2}"/>
    <dgm:cxn modelId="{B5DEEB4B-C919-4206-ADB6-26A77C42F7F2}" type="presOf" srcId="{9C797897-6C7A-4BEE-B918-D014BA0FEA05}" destId="{35767259-8857-417F-AA1B-F5BD90F6AD6D}" srcOrd="0" destOrd="0"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9D63A55B-5A59-4AA5-B206-45F70473288D}" type="presOf" srcId="{02025595-C1E9-40CB-887A-BC8FFAF92DDC}" destId="{A9AFB589-4F47-4C1B-AC2C-B16DD0F91756}" srcOrd="0" destOrd="3"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E990FE67-9F1A-4BFD-A076-BF41737CAE9E}" type="presOf" srcId="{EAE7DF3D-D0E1-41C5-AC64-51EE59B382BD}" destId="{A9AFB589-4F47-4C1B-AC2C-B16DD0F91756}" srcOrd="0" destOrd="2"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FFEC0402-90EA-4C74-8648-DE861062CCD8}" type="presOf" srcId="{1C63B31C-15F2-4453-9D5D-D0BEE6C2E008}" destId="{35767259-8857-417F-AA1B-F5BD90F6AD6D}" srcOrd="0" destOrd="4"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BCBD39BF-547E-4066-908A-380F3FAAA69F}" type="presOf" srcId="{214BE353-BAED-443C-B492-1830DC97BF37}" destId="{47F94B1E-8172-4A69-B3A4-FDBCD8F9B436}" srcOrd="0" destOrd="0" presId="urn:microsoft.com/office/officeart/2005/8/layout/hList1"/>
    <dgm:cxn modelId="{145A56B6-EEEA-4EAF-8E37-75B4F49BA8CD}" type="presOf" srcId="{0F896DB9-D329-4020-AF15-3216852D2D45}" destId="{A9AFB589-4F47-4C1B-AC2C-B16DD0F91756}" srcOrd="0" destOrd="4" presId="urn:microsoft.com/office/officeart/2005/8/layout/hList1"/>
    <dgm:cxn modelId="{85F27E73-0646-4BC6-BDEC-706CF848325B}" type="presOf" srcId="{C66FCD37-231A-4C57-867B-B0CD860D1D4E}" destId="{7B8ECE76-F053-4347-8D51-BC786470DFE4}" srcOrd="0" destOrd="0" presId="urn:microsoft.com/office/officeart/2005/8/layout/hList1"/>
    <dgm:cxn modelId="{D7BDF274-197B-468E-AE98-1F56DFE6A67C}" srcId="{A2B3F28E-191D-483A-BFCE-61AA68817BBE}" destId="{8C0F85BF-B261-43DA-9CD0-9864EB8DDDFA}" srcOrd="3" destOrd="0" parTransId="{64EFF1B1-C01B-4D8A-B566-7DE51EF5466C}" sibTransId="{14170AB1-988F-417D-AF32-A2D58795B5A2}"/>
    <dgm:cxn modelId="{22237C68-C98D-4AF7-AA74-6A188FC57242}" srcId="{C66FCD37-231A-4C57-867B-B0CD860D1D4E}" destId="{02025595-C1E9-40CB-887A-BC8FFAF92DDC}" srcOrd="3" destOrd="0" parTransId="{C727A93E-21F5-4448-8B6F-0FBA9777FB7C}" sibTransId="{E7FF572C-3070-4946-A9EB-E74B5162638C}"/>
    <dgm:cxn modelId="{55108D19-87E4-4C15-B2CA-A558D862C24F}" type="presOf" srcId="{5920C7CF-BDE3-44B7-9591-DC91765B9D66}" destId="{A9AFB589-4F47-4C1B-AC2C-B16DD0F91756}" srcOrd="0" destOrd="0"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0BD45C5C-5428-4CF8-A98D-7545645BE2A3}" srcId="{C66FCD37-231A-4C57-867B-B0CD860D1D4E}" destId="{D304BD74-4BCE-4AEA-B5F9-8B203F5AFF2D}" srcOrd="1" destOrd="0" parTransId="{3A6978B5-9A4C-4353-9F9B-D9EC63E82E69}" sibTransId="{6F4CB198-4D54-4CAA-BBA3-F4B14C8E8697}"/>
    <dgm:cxn modelId="{AB42E390-BED5-4E9A-9B0E-397102103513}" type="presOf" srcId="{B31DBA39-0DE2-4B31-80B6-6C646060948E}" destId="{35767259-8857-417F-AA1B-F5BD90F6AD6D}" srcOrd="0" destOrd="2" presId="urn:microsoft.com/office/officeart/2005/8/layout/hList1"/>
    <dgm:cxn modelId="{B73EB74A-438E-4C1E-8E65-697362C30D1A}" type="presOf" srcId="{BCADEB8C-5872-47C0-B7B9-F800E6BBC002}" destId="{35767259-8857-417F-AA1B-F5BD90F6AD6D}" srcOrd="0" destOrd="1" presId="urn:microsoft.com/office/officeart/2005/8/layout/hList1"/>
    <dgm:cxn modelId="{9937B752-7862-44D1-91BF-3048D5FC09C8}" type="presParOf" srcId="{07431256-3DFC-4047-A18D-A0991635CCAA}" destId="{AF07725F-7D53-485B-8D39-03F8CFFD39B6}" srcOrd="0" destOrd="0" presId="urn:microsoft.com/office/officeart/2005/8/layout/hList1"/>
    <dgm:cxn modelId="{4ABB4D3E-2857-446F-9F15-A15F7470BAC7}" type="presParOf" srcId="{AF07725F-7D53-485B-8D39-03F8CFFD39B6}" destId="{15BA5FA9-E392-41C2-BCC8-A3FBB611F904}" srcOrd="0" destOrd="0" presId="urn:microsoft.com/office/officeart/2005/8/layout/hList1"/>
    <dgm:cxn modelId="{6CBB44C4-358F-4AC9-99CC-EA58F7CF74F3}" type="presParOf" srcId="{AF07725F-7D53-485B-8D39-03F8CFFD39B6}" destId="{47F94B1E-8172-4A69-B3A4-FDBCD8F9B436}" srcOrd="1" destOrd="0" presId="urn:microsoft.com/office/officeart/2005/8/layout/hList1"/>
    <dgm:cxn modelId="{AEAB86B5-5161-4F60-B2B6-8E143A59D177}" type="presParOf" srcId="{07431256-3DFC-4047-A18D-A0991635CCAA}" destId="{EBF66996-0954-481C-9ADE-9B0ECB60C3D5}" srcOrd="1" destOrd="0" presId="urn:microsoft.com/office/officeart/2005/8/layout/hList1"/>
    <dgm:cxn modelId="{8EC16DC5-C348-4F60-88A6-0E534314AC4A}" type="presParOf" srcId="{07431256-3DFC-4047-A18D-A0991635CCAA}" destId="{0137255D-967D-493A-A4CB-974D79AEEFFE}" srcOrd="2" destOrd="0" presId="urn:microsoft.com/office/officeart/2005/8/layout/hList1"/>
    <dgm:cxn modelId="{11377EB9-2209-4CE1-9F44-3B238F10ADA5}" type="presParOf" srcId="{0137255D-967D-493A-A4CB-974D79AEEFFE}" destId="{7B8ECE76-F053-4347-8D51-BC786470DFE4}" srcOrd="0" destOrd="0" presId="urn:microsoft.com/office/officeart/2005/8/layout/hList1"/>
    <dgm:cxn modelId="{D0903896-19CD-430F-A071-BC2669D7DE38}" type="presParOf" srcId="{0137255D-967D-493A-A4CB-974D79AEEFFE}" destId="{A9AFB589-4F47-4C1B-AC2C-B16DD0F91756}" srcOrd="1" destOrd="0" presId="urn:microsoft.com/office/officeart/2005/8/layout/hList1"/>
    <dgm:cxn modelId="{0E8B8C42-8BBD-4F0A-A2C4-4C337E1B92D5}" type="presParOf" srcId="{07431256-3DFC-4047-A18D-A0991635CCAA}" destId="{569790A0-031C-4726-B61C-A46DF5342233}" srcOrd="3" destOrd="0" presId="urn:microsoft.com/office/officeart/2005/8/layout/hList1"/>
    <dgm:cxn modelId="{9F80EB01-A6B6-48EC-B87C-F2D687ACF33B}" type="presParOf" srcId="{07431256-3DFC-4047-A18D-A0991635CCAA}" destId="{A9BA4151-B9C0-4A86-8536-2AB310B65BEB}" srcOrd="4" destOrd="0" presId="urn:microsoft.com/office/officeart/2005/8/layout/hList1"/>
    <dgm:cxn modelId="{21455AD7-47EF-4C5E-A8D8-42719D718DEA}" type="presParOf" srcId="{A9BA4151-B9C0-4A86-8536-2AB310B65BEB}" destId="{47076811-2338-4705-9665-197897BA2D48}" srcOrd="0" destOrd="0" presId="urn:microsoft.com/office/officeart/2005/8/layout/hList1"/>
    <dgm:cxn modelId="{1F6659E7-C691-4D1B-B824-F23AA634F6B6}"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C36FFBB1-269D-4147-AE41-44346DB436C1}" type="presOf" srcId="{118A2751-5F97-4D67-8096-2B36AF81136F}" destId="{A6897E93-E33B-478F-BB0E-51835618003A}" srcOrd="0" destOrd="0" presId="urn:microsoft.com/office/officeart/2005/8/layout/hList1"/>
    <dgm:cxn modelId="{7187C40E-B236-441A-808A-3D8A9D62BE5D}" type="presOf" srcId="{21B91B4A-F974-4B8B-B5CA-9E8C1D9848F5}" destId="{3335CF31-EC10-45E3-8844-21FBB127EAE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879CD904-C9AC-4241-B47E-A06C85F2725F}"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5FD8B86C-4151-4996-A26A-CD8F0CD2EFE1}" srcId="{32502A1B-5603-4778-8192-84CDEECB49D2}" destId="{C38D5133-04FB-484E-9C2F-11FE3D75E8AB}" srcOrd="3" destOrd="0" parTransId="{DBF37E55-2CBC-41FB-A877-4A63EFDB565D}" sibTransId="{83829501-EBAD-485B-8BC3-6DD3722F9390}"/>
    <dgm:cxn modelId="{C0614928-A700-4C8B-8746-16955D053642}" type="presOf" srcId="{32502A1B-5603-4778-8192-84CDEECB49D2}" destId="{4A59CDC8-6C52-4579-9A13-742555DEDB02}"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CA44C590-524B-4C6D-972F-8FD03246D101}" srcId="{32502A1B-5603-4778-8192-84CDEECB49D2}" destId="{78CC2C55-B216-435A-BB65-899A86335007}" srcOrd="4" destOrd="0" parTransId="{02336076-431A-4A38-B60B-0A62DC1D8961}" sibTransId="{FF89BCAD-6B74-4332-815D-A5C2D1DA111C}"/>
    <dgm:cxn modelId="{68EA754D-C240-40A4-B4C5-B95B83B20472}" type="presOf" srcId="{C6FAB30E-B497-49C7-8A80-757F0027FA32}" destId="{DF89113A-73A9-4FB9-84E9-A3102A4DFD52}" srcOrd="0" destOrd="0" presId="urn:microsoft.com/office/officeart/2005/8/layout/hList1"/>
    <dgm:cxn modelId="{A6214BAC-D65B-4769-930D-D95E8CDF2F5B}" type="presOf" srcId="{C38D5133-04FB-484E-9C2F-11FE3D75E8AB}" destId="{790C04BB-BE51-4C10-A22D-2B691A7087C7}" srcOrd="0" destOrd="0" presId="urn:microsoft.com/office/officeart/2005/8/layout/hList1"/>
    <dgm:cxn modelId="{78FA3407-860F-4FD0-BAFC-4965C9D3138D}" type="presParOf" srcId="{4A59CDC8-6C52-4579-9A13-742555DEDB02}" destId="{2ADD4D11-FE2C-424A-AC3B-D0A032322F62}" srcOrd="0" destOrd="0" presId="urn:microsoft.com/office/officeart/2005/8/layout/hList1"/>
    <dgm:cxn modelId="{E21A8C2D-B2C6-4DA1-8F2F-F1FB8FE58403}" type="presParOf" srcId="{2ADD4D11-FE2C-424A-AC3B-D0A032322F62}" destId="{A6897E93-E33B-478F-BB0E-51835618003A}" srcOrd="0" destOrd="0" presId="urn:microsoft.com/office/officeart/2005/8/layout/hList1"/>
    <dgm:cxn modelId="{9EF5D9DD-98C1-4FE8-90C1-1A25B703867A}" type="presParOf" srcId="{2ADD4D11-FE2C-424A-AC3B-D0A032322F62}" destId="{92F1D55A-908E-47A9-A979-97CA3F17799D}" srcOrd="1" destOrd="0" presId="urn:microsoft.com/office/officeart/2005/8/layout/hList1"/>
    <dgm:cxn modelId="{EB76D6B8-FBD5-449F-9882-E8F3081027F2}" type="presParOf" srcId="{4A59CDC8-6C52-4579-9A13-742555DEDB02}" destId="{2071B553-05F7-470D-952A-A8F663120304}" srcOrd="1" destOrd="0" presId="urn:microsoft.com/office/officeart/2005/8/layout/hList1"/>
    <dgm:cxn modelId="{482A118C-FA3F-4367-85F1-A2F87058D9C1}" type="presParOf" srcId="{4A59CDC8-6C52-4579-9A13-742555DEDB02}" destId="{B67B05FB-9110-4D2D-AA93-1946284CE043}" srcOrd="2" destOrd="0" presId="urn:microsoft.com/office/officeart/2005/8/layout/hList1"/>
    <dgm:cxn modelId="{76E19C4B-9E23-4BE1-A10F-5860BF6C0069}" type="presParOf" srcId="{B67B05FB-9110-4D2D-AA93-1946284CE043}" destId="{3335CF31-EC10-45E3-8844-21FBB127EAE7}" srcOrd="0" destOrd="0" presId="urn:microsoft.com/office/officeart/2005/8/layout/hList1"/>
    <dgm:cxn modelId="{D7FFAB7C-225F-45F6-972C-9C1988F1943E}" type="presParOf" srcId="{B67B05FB-9110-4D2D-AA93-1946284CE043}" destId="{863C5C5A-6FED-48E5-ADC0-68CF07368C39}" srcOrd="1" destOrd="0" presId="urn:microsoft.com/office/officeart/2005/8/layout/hList1"/>
    <dgm:cxn modelId="{8B33CEED-ACEB-4CC5-9321-9C78F0AFCD88}" type="presParOf" srcId="{4A59CDC8-6C52-4579-9A13-742555DEDB02}" destId="{0D8CF739-32BC-404E-A436-9DFB7BD9341D}" srcOrd="3" destOrd="0" presId="urn:microsoft.com/office/officeart/2005/8/layout/hList1"/>
    <dgm:cxn modelId="{DFBA2234-BF9C-488C-837D-BC5917940910}" type="presParOf" srcId="{4A59CDC8-6C52-4579-9A13-742555DEDB02}" destId="{DA5621F6-8C21-49D1-9D89-9529E4EFEE6E}" srcOrd="4" destOrd="0" presId="urn:microsoft.com/office/officeart/2005/8/layout/hList1"/>
    <dgm:cxn modelId="{A9CAC7F7-22B4-405D-BFF8-86A9FEB07A76}" type="presParOf" srcId="{DA5621F6-8C21-49D1-9D89-9529E4EFEE6E}" destId="{DF89113A-73A9-4FB9-84E9-A3102A4DFD52}" srcOrd="0" destOrd="0" presId="urn:microsoft.com/office/officeart/2005/8/layout/hList1"/>
    <dgm:cxn modelId="{58A55E89-7728-4EA8-AAAF-ABAE71A09497}" type="presParOf" srcId="{DA5621F6-8C21-49D1-9D89-9529E4EFEE6E}" destId="{646F145F-F1A7-44D8-BB63-F6CAEBF8BF3E}" srcOrd="1" destOrd="0" presId="urn:microsoft.com/office/officeart/2005/8/layout/hList1"/>
    <dgm:cxn modelId="{163C5ED7-9B51-4754-8AC9-44361BC9048D}" type="presParOf" srcId="{4A59CDC8-6C52-4579-9A13-742555DEDB02}" destId="{516AA955-4CAA-47C4-BCCE-8AD7C5C6A0D6}" srcOrd="5" destOrd="0" presId="urn:microsoft.com/office/officeart/2005/8/layout/hList1"/>
    <dgm:cxn modelId="{5F41C5AE-0378-4151-8F50-A7D377709DEE}" type="presParOf" srcId="{4A59CDC8-6C52-4579-9A13-742555DEDB02}" destId="{1D4B7B80-72D4-423B-A94A-F3F592847C56}" srcOrd="6" destOrd="0" presId="urn:microsoft.com/office/officeart/2005/8/layout/hList1"/>
    <dgm:cxn modelId="{1D7856AA-1F40-469C-BD65-E56823933269}" type="presParOf" srcId="{1D4B7B80-72D4-423B-A94A-F3F592847C56}" destId="{790C04BB-BE51-4C10-A22D-2B691A7087C7}" srcOrd="0" destOrd="0" presId="urn:microsoft.com/office/officeart/2005/8/layout/hList1"/>
    <dgm:cxn modelId="{A94F1E1E-F8D3-486E-BF4A-F3B6A3B2C352}" type="presParOf" srcId="{1D4B7B80-72D4-423B-A94A-F3F592847C56}" destId="{CB93CD10-AB49-4273-86BB-B87C9A3A152F}" srcOrd="1" destOrd="0" presId="urn:microsoft.com/office/officeart/2005/8/layout/hList1"/>
    <dgm:cxn modelId="{263A5172-2C6B-4C45-81C6-51EABE91183C}" type="presParOf" srcId="{4A59CDC8-6C52-4579-9A13-742555DEDB02}" destId="{64C813E8-2D2F-4FEB-A35F-2EDE8F91AEE7}" srcOrd="7" destOrd="0" presId="urn:microsoft.com/office/officeart/2005/8/layout/hList1"/>
    <dgm:cxn modelId="{9B8CF1F4-B615-411C-BF78-5B19DD99EBDA}" type="presParOf" srcId="{4A59CDC8-6C52-4579-9A13-742555DEDB02}" destId="{867F4077-5AF3-497F-AE62-53AA8AD9360C}" srcOrd="8" destOrd="0" presId="urn:microsoft.com/office/officeart/2005/8/layout/hList1"/>
    <dgm:cxn modelId="{DDD838E3-8ED1-4C82-A829-86D119430707}" type="presParOf" srcId="{867F4077-5AF3-497F-AE62-53AA8AD9360C}" destId="{D65CAA00-D1D4-441B-A126-AEDE377422C2}" srcOrd="0" destOrd="0" presId="urn:microsoft.com/office/officeart/2005/8/layout/hList1"/>
    <dgm:cxn modelId="{105153E0-709A-4BB2-87B4-CC4C759952F9}"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dgm:presLayoutVars>
          <dgm:bulletEnabled val="1"/>
        </dgm:presLayoutVars>
      </dgm:prSet>
      <dgm:spPr/>
      <dgm:t>
        <a:bodyPr/>
        <a:lstStyle/>
        <a:p>
          <a:endParaRPr lang="en-US"/>
        </a:p>
      </dgm:t>
    </dgm:pt>
  </dgm:ptLst>
  <dgm:cxnLst>
    <dgm:cxn modelId="{8D719520-3753-4EB5-9A0B-EFDACD9808A4}" type="presOf" srcId="{214BE353-BAED-443C-B492-1830DC97BF37}" destId="{47F94B1E-8172-4A69-B3A4-FDBCD8F9B436}" srcOrd="0" destOrd="0" presId="urn:microsoft.com/office/officeart/2005/8/layout/hList1"/>
    <dgm:cxn modelId="{AD7BF0EB-C9EA-4B77-BBAB-E1897FED7FEB}" type="presOf" srcId="{294B8EB3-4FE5-489F-9E1F-9346C7562536}" destId="{47F94B1E-8172-4A69-B3A4-FDBCD8F9B436}" srcOrd="0" destOrd="1" presId="urn:microsoft.com/office/officeart/2005/8/layout/hList1"/>
    <dgm:cxn modelId="{00B4EEC9-B5FB-4E6A-8D79-64BB04C90B78}" srcId="{C48BD5BD-A8D1-4C2F-A909-FF69C858B70C}" destId="{719AF4AA-3306-4C58-ADBA-A27B5CB1D54D}" srcOrd="4" destOrd="0" parTransId="{E8A233C6-12BE-41CB-B42A-FA5E5AD8AF0D}" sibTransId="{91455A7C-01FA-45DB-AA45-7DA2FB701A57}"/>
    <dgm:cxn modelId="{698B5AA1-3031-4691-BDFD-F041056A3FC6}" type="presOf" srcId="{719AF4AA-3306-4C58-ADBA-A27B5CB1D54D}" destId="{47F94B1E-8172-4A69-B3A4-FDBCD8F9B436}" srcOrd="0" destOrd="4" presId="urn:microsoft.com/office/officeart/2005/8/layout/hList1"/>
    <dgm:cxn modelId="{7CC0E984-8B82-4F71-AAE5-C10FD4D8F47C}" type="presOf" srcId="{F3A2FFC7-F09C-4FB9-9C40-4BE9775CBF7F}" destId="{07431256-3DFC-4047-A18D-A0991635CCAA}" srcOrd="0" destOrd="0" presId="urn:microsoft.com/office/officeart/2005/8/layout/hList1"/>
    <dgm:cxn modelId="{0E291697-0B18-4FD4-8282-151121E3109C}" srcId="{C48BD5BD-A8D1-4C2F-A909-FF69C858B70C}" destId="{B60C2616-CDF4-445F-A247-2D488BCF6815}" srcOrd="3" destOrd="0" parTransId="{FB03FF4C-6902-4490-8D0D-919CD0FFA82E}" sibTransId="{4091AAC1-5FAF-40FE-B2B6-7E0D4234D5C2}"/>
    <dgm:cxn modelId="{DC686857-29AE-4D81-A8BE-09C037C8EFDB}" type="presOf" srcId="{374C0AC1-2424-4935-8C12-384A1A9A434A}" destId="{47F94B1E-8172-4A69-B3A4-FDBCD8F9B436}" srcOrd="0" destOrd="2" presId="urn:microsoft.com/office/officeart/2005/8/layout/hList1"/>
    <dgm:cxn modelId="{63716CF8-B245-428F-887D-1BC01355A8DC}" type="presOf" srcId="{C48BD5BD-A8D1-4C2F-A909-FF69C858B70C}" destId="{15BA5FA9-E392-41C2-BCC8-A3FBB611F904}"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51B615FD-F71A-423B-BCFD-27E8B652465C}" type="presOf" srcId="{B60C2616-CDF4-445F-A247-2D488BCF6815}" destId="{47F94B1E-8172-4A69-B3A4-FDBCD8F9B436}" srcOrd="0" destOrd="3"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364ED5B3-355F-464D-B2FB-7D3D96A17ADA}" srcId="{C48BD5BD-A8D1-4C2F-A909-FF69C858B70C}" destId="{294B8EB3-4FE5-489F-9E1F-9346C7562536}" srcOrd="1" destOrd="0" parTransId="{84F14B4F-37F2-42EB-B3CF-0B01CD0EFCFB}" sibTransId="{AC4FF6BE-E991-48E2-9979-63631C03D089}"/>
    <dgm:cxn modelId="{04E7C461-3021-4D59-851E-290C049C5403}" type="presParOf" srcId="{07431256-3DFC-4047-A18D-A0991635CCAA}" destId="{AF07725F-7D53-485B-8D39-03F8CFFD39B6}" srcOrd="0" destOrd="0" presId="urn:microsoft.com/office/officeart/2005/8/layout/hList1"/>
    <dgm:cxn modelId="{FACA620D-4493-4774-A56F-5ABC86A4C50C}" type="presParOf" srcId="{AF07725F-7D53-485B-8D39-03F8CFFD39B6}" destId="{15BA5FA9-E392-41C2-BCC8-A3FBB611F904}" srcOrd="0" destOrd="0" presId="urn:microsoft.com/office/officeart/2005/8/layout/hList1"/>
    <dgm:cxn modelId="{490A76E5-339D-48B9-BDDE-5ECFF60DC841}"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FA887BA3-FBA0-40CB-ABBA-51A8C41FA4AB}" srcId="{C66FCD37-231A-4C57-867B-B0CD860D1D4E}" destId="{5920C7CF-BDE3-44B7-9591-DC91765B9D66}" srcOrd="0" destOrd="0" parTransId="{31FC8A5B-71EF-46E7-BCED-889DE9B2B0D0}" sibTransId="{BFA871AA-FF96-4E35-86A4-03849E9C085B}"/>
    <dgm:cxn modelId="{78E2B898-F306-476B-98EA-499566F72913}" type="presOf" srcId="{F3A2FFC7-F09C-4FB9-9C40-4BE9775CBF7F}" destId="{07431256-3DFC-4047-A18D-A0991635CCAA}" srcOrd="0" destOrd="0" presId="urn:microsoft.com/office/officeart/2005/8/layout/hList1"/>
    <dgm:cxn modelId="{15CC3C21-A2B1-4E06-998F-346FBAAFFCA1}" srcId="{F3A2FFC7-F09C-4FB9-9C40-4BE9775CBF7F}" destId="{C66FCD37-231A-4C57-867B-B0CD860D1D4E}" srcOrd="0" destOrd="0" parTransId="{F9683286-ACB5-4E46-A387-EC698A407E87}" sibTransId="{647FAE1D-8CB7-47CB-9B87-AE2E2DA5007C}"/>
    <dgm:cxn modelId="{70A2CBD3-3751-4A40-95EE-DD14C60BD19D}" srcId="{C66FCD37-231A-4C57-867B-B0CD860D1D4E}" destId="{09B33E15-0987-4DD0-B0D3-8C5BABB980B6}" srcOrd="5" destOrd="0" parTransId="{5A4AC1F1-9D37-4256-AE71-601309CF620C}" sibTransId="{85D3BB2A-4F2B-4DA2-ADBE-1CA928FE81AF}"/>
    <dgm:cxn modelId="{CEEC9218-4A7B-4B49-B1C6-B8C8359948FE}" type="presOf" srcId="{C66FCD37-231A-4C57-867B-B0CD860D1D4E}" destId="{7B8ECE76-F053-4347-8D51-BC786470DFE4}" srcOrd="0" destOrd="0" presId="urn:microsoft.com/office/officeart/2005/8/layout/hList1"/>
    <dgm:cxn modelId="{3C0F3EC4-1AFF-4377-8ED7-FD9F5F0547F8}" type="presOf" srcId="{EAE7DF3D-D0E1-41C5-AC64-51EE59B382BD}" destId="{A9AFB589-4F47-4C1B-AC2C-B16DD0F91756}" srcOrd="0" destOrd="2"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959B5FDA-ED5F-4611-821C-AE940829813A}" type="presOf" srcId="{0F896DB9-D329-4020-AF15-3216852D2D45}" destId="{A9AFB589-4F47-4C1B-AC2C-B16DD0F91756}" srcOrd="0" destOrd="4" presId="urn:microsoft.com/office/officeart/2005/8/layout/hList1"/>
    <dgm:cxn modelId="{86D3989E-A118-4C8E-B6BB-5F34731024E2}" type="presOf" srcId="{09B33E15-0987-4DD0-B0D3-8C5BABB980B6}" destId="{A9AFB589-4F47-4C1B-AC2C-B16DD0F91756}" srcOrd="0" destOrd="5"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0BD45C5C-5428-4CF8-A98D-7545645BE2A3}" srcId="{C66FCD37-231A-4C57-867B-B0CD860D1D4E}" destId="{D304BD74-4BCE-4AEA-B5F9-8B203F5AFF2D}" srcOrd="1" destOrd="0" parTransId="{3A6978B5-9A4C-4353-9F9B-D9EC63E82E69}" sibTransId="{6F4CB198-4D54-4CAA-BBA3-F4B14C8E8697}"/>
    <dgm:cxn modelId="{41694046-CA46-42D9-BC83-A05F84F4C7DF}" type="presOf" srcId="{02025595-C1E9-40CB-887A-BC8FFAF92DDC}" destId="{A9AFB589-4F47-4C1B-AC2C-B16DD0F91756}" srcOrd="0" destOrd="3" presId="urn:microsoft.com/office/officeart/2005/8/layout/hList1"/>
    <dgm:cxn modelId="{F3C54E52-7FEE-4AF1-A6B1-AE0910E92D45}" type="presOf" srcId="{5920C7CF-BDE3-44B7-9591-DC91765B9D66}" destId="{A9AFB589-4F47-4C1B-AC2C-B16DD0F91756}" srcOrd="0" destOrd="0" presId="urn:microsoft.com/office/officeart/2005/8/layout/hList1"/>
    <dgm:cxn modelId="{22237C68-C98D-4AF7-AA74-6A188FC57242}" srcId="{C66FCD37-231A-4C57-867B-B0CD860D1D4E}" destId="{02025595-C1E9-40CB-887A-BC8FFAF92DDC}" srcOrd="3" destOrd="0" parTransId="{C727A93E-21F5-4448-8B6F-0FBA9777FB7C}" sibTransId="{E7FF572C-3070-4946-A9EB-E74B5162638C}"/>
    <dgm:cxn modelId="{0CCAF85D-36DD-4470-BBDA-21082F496797}" type="presOf" srcId="{D304BD74-4BCE-4AEA-B5F9-8B203F5AFF2D}" destId="{A9AFB589-4F47-4C1B-AC2C-B16DD0F91756}" srcOrd="0" destOrd="1" presId="urn:microsoft.com/office/officeart/2005/8/layout/hList1"/>
    <dgm:cxn modelId="{6DC82B9C-4074-4A37-B69A-63002BFE69A9}" type="presParOf" srcId="{07431256-3DFC-4047-A18D-A0991635CCAA}" destId="{0137255D-967D-493A-A4CB-974D79AEEFFE}" srcOrd="0" destOrd="0" presId="urn:microsoft.com/office/officeart/2005/8/layout/hList1"/>
    <dgm:cxn modelId="{95B55E7F-0E3F-456C-A987-264BEE6BCA4A}" type="presParOf" srcId="{0137255D-967D-493A-A4CB-974D79AEEFFE}" destId="{7B8ECE76-F053-4347-8D51-BC786470DFE4}" srcOrd="0" destOrd="0" presId="urn:microsoft.com/office/officeart/2005/8/layout/hList1"/>
    <dgm:cxn modelId="{62B9A870-640C-496D-B0FD-FAA865E0B289}"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59633BDD-F440-402D-B4D9-86B0148F5368}" type="presOf" srcId="{A340430A-4193-4C8F-84D1-DBB688540576}" destId="{B54F4E42-830B-4E29-A922-8E2E829F2255}" srcOrd="0" destOrd="0" presId="urn:microsoft.com/office/officeart/2005/8/layout/chevron1"/>
    <dgm:cxn modelId="{F59FF3B7-788D-4F62-B908-0ABE02F3CFBE}" type="presOf" srcId="{73E5BB12-C44F-4C61-B20D-2B80B2EC2ED0}" destId="{0A392B87-AE7F-4BBB-8426-F182698D0DED}"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EF1B2A6C-7CDF-410F-9E97-F2D74FBE6774}" type="presOf" srcId="{1D250294-71E6-4B71-9AD5-5E66C3F96013}" destId="{5EA9F7A3-A808-421A-B075-5D1773DF8B0E}" srcOrd="0" destOrd="0" presId="urn:microsoft.com/office/officeart/2005/8/layout/chevron1"/>
    <dgm:cxn modelId="{05DCB81C-ADF3-4F0F-903D-B80039B28EC1}" type="presOf" srcId="{AD3C1A60-1D27-4AD6-A1A7-6D948168F1B3}" destId="{7135398E-C829-4BBE-91C4-A6956859C04F}" srcOrd="0" destOrd="0" presId="urn:microsoft.com/office/officeart/2005/8/layout/chevron1"/>
    <dgm:cxn modelId="{29344F06-0CB3-452F-A66B-EEFB7BECDD91}" type="presOf" srcId="{2DFB30DC-BC1B-4711-BBCB-6D6A6F1D8F75}" destId="{18DD3EE4-4192-4B01-A11E-3CB6C2A9B1CB}"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95DD0C9F-9F5F-4F97-9909-00C98B3585E5}" type="presOf" srcId="{50C89AC5-65BE-4B5B-9A3E-E696A623C1F5}" destId="{A050CB54-2AA3-4C69-93CC-31F729B157B0}" srcOrd="0" destOrd="0" presId="urn:microsoft.com/office/officeart/2005/8/layout/chevron1"/>
    <dgm:cxn modelId="{DAFAA41F-BF11-4555-8DBF-883DE2FAD94E}" type="presParOf" srcId="{7135398E-C829-4BBE-91C4-A6956859C04F}" destId="{5EA9F7A3-A808-421A-B075-5D1773DF8B0E}" srcOrd="0" destOrd="0" presId="urn:microsoft.com/office/officeart/2005/8/layout/chevron1"/>
    <dgm:cxn modelId="{03B4C4C1-DF72-4A34-A6A3-B463DECDEF34}" type="presParOf" srcId="{7135398E-C829-4BBE-91C4-A6956859C04F}" destId="{828B882F-31DA-4666-9BD9-69368E26BC00}" srcOrd="1" destOrd="0" presId="urn:microsoft.com/office/officeart/2005/8/layout/chevron1"/>
    <dgm:cxn modelId="{AA51003B-C0BA-4CCB-B5A9-2773BF25882B}" type="presParOf" srcId="{7135398E-C829-4BBE-91C4-A6956859C04F}" destId="{0A392B87-AE7F-4BBB-8426-F182698D0DED}" srcOrd="2" destOrd="0" presId="urn:microsoft.com/office/officeart/2005/8/layout/chevron1"/>
    <dgm:cxn modelId="{9CA1DF7B-67B1-4618-8794-CA8FD59134A5}" type="presParOf" srcId="{7135398E-C829-4BBE-91C4-A6956859C04F}" destId="{E09DFC15-C436-461A-A7E8-20CDA592A669}" srcOrd="3" destOrd="0" presId="urn:microsoft.com/office/officeart/2005/8/layout/chevron1"/>
    <dgm:cxn modelId="{EAFB5166-5990-41E7-94DB-46FEA2E5CE55}" type="presParOf" srcId="{7135398E-C829-4BBE-91C4-A6956859C04F}" destId="{B54F4E42-830B-4E29-A922-8E2E829F2255}" srcOrd="4" destOrd="0" presId="urn:microsoft.com/office/officeart/2005/8/layout/chevron1"/>
    <dgm:cxn modelId="{055BC281-0018-4AC5-8D04-D4CD9DAA7967}" type="presParOf" srcId="{7135398E-C829-4BBE-91C4-A6956859C04F}" destId="{C1A1E9D6-C803-4888-AD85-5E45386B06E8}" srcOrd="5" destOrd="0" presId="urn:microsoft.com/office/officeart/2005/8/layout/chevron1"/>
    <dgm:cxn modelId="{8A66DB07-5408-48E1-91A1-5BD85EF7E630}" type="presParOf" srcId="{7135398E-C829-4BBE-91C4-A6956859C04F}" destId="{A050CB54-2AA3-4C69-93CC-31F729B157B0}" srcOrd="6" destOrd="0" presId="urn:microsoft.com/office/officeart/2005/8/layout/chevron1"/>
    <dgm:cxn modelId="{C3B025D2-C22A-4083-94AA-2303D254568E}" type="presParOf" srcId="{7135398E-C829-4BBE-91C4-A6956859C04F}" destId="{DD16E15A-FF74-4E40-995A-B750C747E076}" srcOrd="7" destOrd="0" presId="urn:microsoft.com/office/officeart/2005/8/layout/chevron1"/>
    <dgm:cxn modelId="{FA3C39B1-0B52-42E8-A01D-FB137E102647}"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3C8A0314-639F-47B2-9346-8DBCC312DFBD}" type="presOf" srcId="{C6FAB30E-B497-49C7-8A80-757F0027FA32}" destId="{DF89113A-73A9-4FB9-84E9-A3102A4DFD52}" srcOrd="0" destOrd="0" presId="urn:microsoft.com/office/officeart/2005/8/layout/hList1"/>
    <dgm:cxn modelId="{99FE1324-5BEE-416C-B2D2-2F71C4DC8FE2}" type="presOf" srcId="{118A2751-5F97-4D67-8096-2B36AF81136F}" destId="{A6897E93-E33B-478F-BB0E-51835618003A}" srcOrd="0" destOrd="0" presId="urn:microsoft.com/office/officeart/2005/8/layout/hList1"/>
    <dgm:cxn modelId="{B7C0925F-03B4-45B7-A5B8-7F15DB02C107}" type="presOf" srcId="{21B91B4A-F974-4B8B-B5CA-9E8C1D9848F5}" destId="{3335CF31-EC10-45E3-8844-21FBB127EAE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07DF504-51FB-48A1-8C73-BDFC2740801F}" type="presOf" srcId="{C38D5133-04FB-484E-9C2F-11FE3D75E8AB}" destId="{790C04BB-BE51-4C10-A22D-2B691A7087C7}" srcOrd="0" destOrd="0" presId="urn:microsoft.com/office/officeart/2005/8/layout/hList1"/>
    <dgm:cxn modelId="{606864BC-E57A-4BAF-8F4D-51E079CED5E7}" type="presOf" srcId="{32502A1B-5603-4778-8192-84CDEECB49D2}" destId="{4A59CDC8-6C52-4579-9A13-742555DEDB02}" srcOrd="0" destOrd="0" presId="urn:microsoft.com/office/officeart/2005/8/layout/hList1"/>
    <dgm:cxn modelId="{FEE480F5-BC34-467C-9A15-85F93E188D43}"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43148243-C36E-4890-A72D-7776E28224F7}" type="presParOf" srcId="{4A59CDC8-6C52-4579-9A13-742555DEDB02}" destId="{2ADD4D11-FE2C-424A-AC3B-D0A032322F62}" srcOrd="0" destOrd="0" presId="urn:microsoft.com/office/officeart/2005/8/layout/hList1"/>
    <dgm:cxn modelId="{D88BFDF3-3DCE-485A-8B13-ECA6FD88E7DE}" type="presParOf" srcId="{2ADD4D11-FE2C-424A-AC3B-D0A032322F62}" destId="{A6897E93-E33B-478F-BB0E-51835618003A}" srcOrd="0" destOrd="0" presId="urn:microsoft.com/office/officeart/2005/8/layout/hList1"/>
    <dgm:cxn modelId="{8FF6658D-C959-4719-9F68-D1EC8A4E1CD4}" type="presParOf" srcId="{2ADD4D11-FE2C-424A-AC3B-D0A032322F62}" destId="{92F1D55A-908E-47A9-A979-97CA3F17799D}" srcOrd="1" destOrd="0" presId="urn:microsoft.com/office/officeart/2005/8/layout/hList1"/>
    <dgm:cxn modelId="{E98C243E-25DC-4190-8920-C1EC5045BA2F}" type="presParOf" srcId="{4A59CDC8-6C52-4579-9A13-742555DEDB02}" destId="{2071B553-05F7-470D-952A-A8F663120304}" srcOrd="1" destOrd="0" presId="urn:microsoft.com/office/officeart/2005/8/layout/hList1"/>
    <dgm:cxn modelId="{0BFC2E81-9110-4C8F-998B-FE08D67D4882}" type="presParOf" srcId="{4A59CDC8-6C52-4579-9A13-742555DEDB02}" destId="{B67B05FB-9110-4D2D-AA93-1946284CE043}" srcOrd="2" destOrd="0" presId="urn:microsoft.com/office/officeart/2005/8/layout/hList1"/>
    <dgm:cxn modelId="{934E3AD4-F028-4473-B8BF-7CED51BC48C8}" type="presParOf" srcId="{B67B05FB-9110-4D2D-AA93-1946284CE043}" destId="{3335CF31-EC10-45E3-8844-21FBB127EAE7}" srcOrd="0" destOrd="0" presId="urn:microsoft.com/office/officeart/2005/8/layout/hList1"/>
    <dgm:cxn modelId="{72C366E2-18C7-4463-A062-6E272F4EF540}" type="presParOf" srcId="{B67B05FB-9110-4D2D-AA93-1946284CE043}" destId="{863C5C5A-6FED-48E5-ADC0-68CF07368C39}" srcOrd="1" destOrd="0" presId="urn:microsoft.com/office/officeart/2005/8/layout/hList1"/>
    <dgm:cxn modelId="{A574B530-CD36-46B5-AB8F-8595276A1DF8}" type="presParOf" srcId="{4A59CDC8-6C52-4579-9A13-742555DEDB02}" destId="{0D8CF739-32BC-404E-A436-9DFB7BD9341D}" srcOrd="3" destOrd="0" presId="urn:microsoft.com/office/officeart/2005/8/layout/hList1"/>
    <dgm:cxn modelId="{80001EF9-873F-477D-B0D0-B126467FF5A9}" type="presParOf" srcId="{4A59CDC8-6C52-4579-9A13-742555DEDB02}" destId="{DA5621F6-8C21-49D1-9D89-9529E4EFEE6E}" srcOrd="4" destOrd="0" presId="urn:microsoft.com/office/officeart/2005/8/layout/hList1"/>
    <dgm:cxn modelId="{1482CA83-67E2-4FB9-AECD-855923905261}" type="presParOf" srcId="{DA5621F6-8C21-49D1-9D89-9529E4EFEE6E}" destId="{DF89113A-73A9-4FB9-84E9-A3102A4DFD52}" srcOrd="0" destOrd="0" presId="urn:microsoft.com/office/officeart/2005/8/layout/hList1"/>
    <dgm:cxn modelId="{7B74713D-95FC-4C50-A551-2D3F147A513E}" type="presParOf" srcId="{DA5621F6-8C21-49D1-9D89-9529E4EFEE6E}" destId="{646F145F-F1A7-44D8-BB63-F6CAEBF8BF3E}" srcOrd="1" destOrd="0" presId="urn:microsoft.com/office/officeart/2005/8/layout/hList1"/>
    <dgm:cxn modelId="{DE587662-FB70-439C-8274-AB28F8322F9F}" type="presParOf" srcId="{4A59CDC8-6C52-4579-9A13-742555DEDB02}" destId="{516AA955-4CAA-47C4-BCCE-8AD7C5C6A0D6}" srcOrd="5" destOrd="0" presId="urn:microsoft.com/office/officeart/2005/8/layout/hList1"/>
    <dgm:cxn modelId="{1043CF71-D008-4777-9CD9-D4066678BAC5}" type="presParOf" srcId="{4A59CDC8-6C52-4579-9A13-742555DEDB02}" destId="{1D4B7B80-72D4-423B-A94A-F3F592847C56}" srcOrd="6" destOrd="0" presId="urn:microsoft.com/office/officeart/2005/8/layout/hList1"/>
    <dgm:cxn modelId="{35BF04B1-C4DB-4AA9-BF30-1DC9E97B79AA}" type="presParOf" srcId="{1D4B7B80-72D4-423B-A94A-F3F592847C56}" destId="{790C04BB-BE51-4C10-A22D-2B691A7087C7}" srcOrd="0" destOrd="0" presId="urn:microsoft.com/office/officeart/2005/8/layout/hList1"/>
    <dgm:cxn modelId="{0E47C48A-F865-44C7-9670-6C07C385D518}" type="presParOf" srcId="{1D4B7B80-72D4-423B-A94A-F3F592847C56}" destId="{CB93CD10-AB49-4273-86BB-B87C9A3A152F}" srcOrd="1" destOrd="0" presId="urn:microsoft.com/office/officeart/2005/8/layout/hList1"/>
    <dgm:cxn modelId="{017A219B-953F-4D1A-8EAB-06D56EBE6F5C}" type="presParOf" srcId="{4A59CDC8-6C52-4579-9A13-742555DEDB02}" destId="{64C813E8-2D2F-4FEB-A35F-2EDE8F91AEE7}" srcOrd="7" destOrd="0" presId="urn:microsoft.com/office/officeart/2005/8/layout/hList1"/>
    <dgm:cxn modelId="{CBC78531-3169-45AF-8B90-7DF871EB2BBF}" type="presParOf" srcId="{4A59CDC8-6C52-4579-9A13-742555DEDB02}" destId="{867F4077-5AF3-497F-AE62-53AA8AD9360C}" srcOrd="8" destOrd="0" presId="urn:microsoft.com/office/officeart/2005/8/layout/hList1"/>
    <dgm:cxn modelId="{5BB32268-76CE-4BAE-8747-22FC49B20201}" type="presParOf" srcId="{867F4077-5AF3-497F-AE62-53AA8AD9360C}" destId="{D65CAA00-D1D4-441B-A126-AEDE377422C2}" srcOrd="0" destOrd="0" presId="urn:microsoft.com/office/officeart/2005/8/layout/hList1"/>
    <dgm:cxn modelId="{0421A75D-666C-47EE-88EA-65BFF24604DA}"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86A5146E-DAD6-440D-AE53-7729DF79F8C7}" srcId="{A2B3F28E-191D-483A-BFCE-61AA68817BBE}" destId="{B31DBA39-0DE2-4B31-80B6-6C646060948E}" srcOrd="2" destOrd="0" parTransId="{EB721FA7-BF52-4F51-8B02-D9D2EA1C7AC3}" sibTransId="{70AC15F5-ECAA-4B80-B231-8B7D92F6E94B}"/>
    <dgm:cxn modelId="{5FA0F195-D734-42B0-8AE8-2E892B7B8F98}" srcId="{A2B3F28E-191D-483A-BFCE-61AA68817BBE}" destId="{BCADEB8C-5872-47C0-B7B9-F800E6BBC002}" srcOrd="1" destOrd="0" parTransId="{09AA9739-A092-44C1-9260-B01FDB66376D}" sibTransId="{991466FB-6D93-424D-99B6-A252B707371E}"/>
    <dgm:cxn modelId="{F601E0D1-7FA6-4B9F-A196-422DEBFB4563}" srcId="{F3A2FFC7-F09C-4FB9-9C40-4BE9775CBF7F}" destId="{A2B3F28E-191D-483A-BFCE-61AA68817BBE}" srcOrd="0" destOrd="0" parTransId="{103E05EA-6869-40B0-8F57-2E5A26856D82}" sibTransId="{CD5C623E-5A58-4E82-B0F7-F8796BAAB738}"/>
    <dgm:cxn modelId="{D3377F79-F545-4EDD-9408-686F93032E61}" type="presOf" srcId="{BCADEB8C-5872-47C0-B7B9-F800E6BBC002}" destId="{35767259-8857-417F-AA1B-F5BD90F6AD6D}" srcOrd="0" destOrd="1" presId="urn:microsoft.com/office/officeart/2005/8/layout/hList1"/>
    <dgm:cxn modelId="{11E5CC0B-B793-44FA-A1C6-1B8D7FE69C38}" type="presOf" srcId="{A2B3F28E-191D-483A-BFCE-61AA68817BBE}" destId="{47076811-2338-4705-9665-197897BA2D48}" srcOrd="0" destOrd="0" presId="urn:microsoft.com/office/officeart/2005/8/layout/hList1"/>
    <dgm:cxn modelId="{E1117BE1-23F5-47BB-A280-AB1BB3F82139}" srcId="{A2B3F28E-191D-483A-BFCE-61AA68817BBE}" destId="{8FCB97F1-7B0F-4AA4-935C-7E6CE2929129}" srcOrd="5" destOrd="0" parTransId="{B5AEF482-1961-47C3-9F47-6E509B86E232}" sibTransId="{7C3146E5-5015-46A9-A7FE-92BB17265EFC}"/>
    <dgm:cxn modelId="{D7BDF274-197B-468E-AE98-1F56DFE6A67C}" srcId="{A2B3F28E-191D-483A-BFCE-61AA68817BBE}" destId="{8C0F85BF-B261-43DA-9CD0-9864EB8DDDFA}" srcOrd="3" destOrd="0" parTransId="{64EFF1B1-C01B-4D8A-B566-7DE51EF5466C}" sibTransId="{14170AB1-988F-417D-AF32-A2D58795B5A2}"/>
    <dgm:cxn modelId="{67D85D45-E9CF-4F24-94B7-882232C27030}" type="presOf" srcId="{F3A2FFC7-F09C-4FB9-9C40-4BE9775CBF7F}" destId="{07431256-3DFC-4047-A18D-A0991635CCAA}" srcOrd="0" destOrd="0" presId="urn:microsoft.com/office/officeart/2005/8/layout/hList1"/>
    <dgm:cxn modelId="{B399A223-C101-4D35-9B97-0A085B737371}" type="presOf" srcId="{9C797897-6C7A-4BEE-B918-D014BA0FEA05}" destId="{35767259-8857-417F-AA1B-F5BD90F6AD6D}" srcOrd="0" destOrd="0" presId="urn:microsoft.com/office/officeart/2005/8/layout/hList1"/>
    <dgm:cxn modelId="{7053DA2B-8962-49C8-B56A-916D2AC67738}" type="presOf" srcId="{1C63B31C-15F2-4453-9D5D-D0BEE6C2E008}" destId="{35767259-8857-417F-AA1B-F5BD90F6AD6D}" srcOrd="0" destOrd="4"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ABA62BB4-117C-4558-B0A5-115FF2438C90}" type="presOf" srcId="{8FCB97F1-7B0F-4AA4-935C-7E6CE2929129}" destId="{35767259-8857-417F-AA1B-F5BD90F6AD6D}" srcOrd="0" destOrd="5" presId="urn:microsoft.com/office/officeart/2005/8/layout/hList1"/>
    <dgm:cxn modelId="{C6710BC6-A48D-413B-A03D-AC1EC943A3F6}" type="presOf" srcId="{8C0F85BF-B261-43DA-9CD0-9864EB8DDDFA}" destId="{35767259-8857-417F-AA1B-F5BD90F6AD6D}" srcOrd="0" destOrd="3" presId="urn:microsoft.com/office/officeart/2005/8/layout/hList1"/>
    <dgm:cxn modelId="{7FA53AEB-467D-4101-8E69-94B67524176E}" type="presOf" srcId="{B31DBA39-0DE2-4B31-80B6-6C646060948E}" destId="{35767259-8857-417F-AA1B-F5BD90F6AD6D}" srcOrd="0" destOrd="2" presId="urn:microsoft.com/office/officeart/2005/8/layout/hList1"/>
    <dgm:cxn modelId="{3F08531B-575A-4C13-8447-6122AFD7E689}" srcId="{A2B3F28E-191D-483A-BFCE-61AA68817BBE}" destId="{1C63B31C-15F2-4453-9D5D-D0BEE6C2E008}" srcOrd="4" destOrd="0" parTransId="{D4B34E8E-3461-4EE2-846C-EBF8A03DBA26}" sibTransId="{7B59CE9A-9CB6-4E70-A1F5-231D8F1F62FF}"/>
    <dgm:cxn modelId="{CB25CB40-D98B-4067-AF23-CF722F4A3CE9}" type="presParOf" srcId="{07431256-3DFC-4047-A18D-A0991635CCAA}" destId="{A9BA4151-B9C0-4A86-8536-2AB310B65BEB}" srcOrd="0" destOrd="0" presId="urn:microsoft.com/office/officeart/2005/8/layout/hList1"/>
    <dgm:cxn modelId="{47A1EE3D-85BD-44A9-8187-70490BFA4DA7}" type="presParOf" srcId="{A9BA4151-B9C0-4A86-8536-2AB310B65BEB}" destId="{47076811-2338-4705-9665-197897BA2D48}" srcOrd="0" destOrd="0" presId="urn:microsoft.com/office/officeart/2005/8/layout/hList1"/>
    <dgm:cxn modelId="{149BAFE5-9540-465D-A199-35778A15A5E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333399"/>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0698BB69-920F-4CFC-A7C1-CEC87CDDCBA9}"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2328D65E-3AD3-4B51-8178-147856D24727}"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B917D005-323A-4B9C-BB4E-9354A0988F65}" type="presOf" srcId="{32502A1B-5603-4778-8192-84CDEECB49D2}" destId="{4A59CDC8-6C52-4579-9A13-742555DEDB0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F5C76485-C11E-4E95-AAD0-941300DADC7E}" srcId="{32502A1B-5603-4778-8192-84CDEECB49D2}" destId="{C6FAB30E-B497-49C7-8A80-757F0027FA32}" srcOrd="2" destOrd="0" parTransId="{2FA39670-9F99-403F-80FC-6417536B4622}" sibTransId="{7A5BDB45-5566-46F0-8251-91496219A034}"/>
    <dgm:cxn modelId="{01AF15F6-B3BD-47E0-9628-546B497D4770}" type="presOf" srcId="{C6FAB30E-B497-49C7-8A80-757F0027FA32}" destId="{DF89113A-73A9-4FB9-84E9-A3102A4DFD52}" srcOrd="0" destOrd="0" presId="urn:microsoft.com/office/officeart/2005/8/layout/hList1"/>
    <dgm:cxn modelId="{F92FACA9-1090-4F58-AB0B-209F51F930B5}" type="presOf" srcId="{78CC2C55-B216-435A-BB65-899A86335007}" destId="{D65CAA00-D1D4-441B-A126-AEDE377422C2}" srcOrd="0" destOrd="0" presId="urn:microsoft.com/office/officeart/2005/8/layout/hList1"/>
    <dgm:cxn modelId="{A5B1CBB6-3D05-418A-A5C4-27FDB2115221}" type="presOf" srcId="{21B91B4A-F974-4B8B-B5CA-9E8C1D9848F5}" destId="{3335CF31-EC10-45E3-8844-21FBB127EAE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24164AC3-E196-4416-9A3B-73F8779C9381}" type="presParOf" srcId="{4A59CDC8-6C52-4579-9A13-742555DEDB02}" destId="{2ADD4D11-FE2C-424A-AC3B-D0A032322F62}" srcOrd="0" destOrd="0" presId="urn:microsoft.com/office/officeart/2005/8/layout/hList1"/>
    <dgm:cxn modelId="{1FC7A4E1-1F47-4804-B5F5-20D3AB56A217}" type="presParOf" srcId="{2ADD4D11-FE2C-424A-AC3B-D0A032322F62}" destId="{A6897E93-E33B-478F-BB0E-51835618003A}" srcOrd="0" destOrd="0" presId="urn:microsoft.com/office/officeart/2005/8/layout/hList1"/>
    <dgm:cxn modelId="{D259B4DE-7C89-4A3D-AD46-4762161C42A9}" type="presParOf" srcId="{2ADD4D11-FE2C-424A-AC3B-D0A032322F62}" destId="{92F1D55A-908E-47A9-A979-97CA3F17799D}" srcOrd="1" destOrd="0" presId="urn:microsoft.com/office/officeart/2005/8/layout/hList1"/>
    <dgm:cxn modelId="{3C754D5C-F691-43B1-A8E2-54B37EA85C8D}" type="presParOf" srcId="{4A59CDC8-6C52-4579-9A13-742555DEDB02}" destId="{2071B553-05F7-470D-952A-A8F663120304}" srcOrd="1" destOrd="0" presId="urn:microsoft.com/office/officeart/2005/8/layout/hList1"/>
    <dgm:cxn modelId="{40F6008A-3531-490D-8E4A-8E47F19FAEA2}" type="presParOf" srcId="{4A59CDC8-6C52-4579-9A13-742555DEDB02}" destId="{B67B05FB-9110-4D2D-AA93-1946284CE043}" srcOrd="2" destOrd="0" presId="urn:microsoft.com/office/officeart/2005/8/layout/hList1"/>
    <dgm:cxn modelId="{F7784108-436F-4268-9687-40E9C336190A}" type="presParOf" srcId="{B67B05FB-9110-4D2D-AA93-1946284CE043}" destId="{3335CF31-EC10-45E3-8844-21FBB127EAE7}" srcOrd="0" destOrd="0" presId="urn:microsoft.com/office/officeart/2005/8/layout/hList1"/>
    <dgm:cxn modelId="{F57A9B69-6524-4FA2-8E71-2CCEF3D4D602}" type="presParOf" srcId="{B67B05FB-9110-4D2D-AA93-1946284CE043}" destId="{863C5C5A-6FED-48E5-ADC0-68CF07368C39}" srcOrd="1" destOrd="0" presId="urn:microsoft.com/office/officeart/2005/8/layout/hList1"/>
    <dgm:cxn modelId="{373F89B5-910F-4EBC-BEDA-9A2689252C5B}" type="presParOf" srcId="{4A59CDC8-6C52-4579-9A13-742555DEDB02}" destId="{0D8CF739-32BC-404E-A436-9DFB7BD9341D}" srcOrd="3" destOrd="0" presId="urn:microsoft.com/office/officeart/2005/8/layout/hList1"/>
    <dgm:cxn modelId="{FF5A1776-37FF-4ACA-A44F-76D35616929E}" type="presParOf" srcId="{4A59CDC8-6C52-4579-9A13-742555DEDB02}" destId="{DA5621F6-8C21-49D1-9D89-9529E4EFEE6E}" srcOrd="4" destOrd="0" presId="urn:microsoft.com/office/officeart/2005/8/layout/hList1"/>
    <dgm:cxn modelId="{E01F2F21-CE07-43E0-A8D1-E7CC7CE2B855}" type="presParOf" srcId="{DA5621F6-8C21-49D1-9D89-9529E4EFEE6E}" destId="{DF89113A-73A9-4FB9-84E9-A3102A4DFD52}" srcOrd="0" destOrd="0" presId="urn:microsoft.com/office/officeart/2005/8/layout/hList1"/>
    <dgm:cxn modelId="{D5499EF7-1F22-4C18-B169-2A26920FDE46}" type="presParOf" srcId="{DA5621F6-8C21-49D1-9D89-9529E4EFEE6E}" destId="{646F145F-F1A7-44D8-BB63-F6CAEBF8BF3E}" srcOrd="1" destOrd="0" presId="urn:microsoft.com/office/officeart/2005/8/layout/hList1"/>
    <dgm:cxn modelId="{4243AFEE-2366-42D9-A1DD-460736A236CF}" type="presParOf" srcId="{4A59CDC8-6C52-4579-9A13-742555DEDB02}" destId="{516AA955-4CAA-47C4-BCCE-8AD7C5C6A0D6}" srcOrd="5" destOrd="0" presId="urn:microsoft.com/office/officeart/2005/8/layout/hList1"/>
    <dgm:cxn modelId="{2321BE24-3965-4428-B28A-C8F2770FCA61}" type="presParOf" srcId="{4A59CDC8-6C52-4579-9A13-742555DEDB02}" destId="{1D4B7B80-72D4-423B-A94A-F3F592847C56}" srcOrd="6" destOrd="0" presId="urn:microsoft.com/office/officeart/2005/8/layout/hList1"/>
    <dgm:cxn modelId="{F1CB2682-F5EE-48D6-8598-4AE3C83BB5E7}" type="presParOf" srcId="{1D4B7B80-72D4-423B-A94A-F3F592847C56}" destId="{790C04BB-BE51-4C10-A22D-2B691A7087C7}" srcOrd="0" destOrd="0" presId="urn:microsoft.com/office/officeart/2005/8/layout/hList1"/>
    <dgm:cxn modelId="{B834DC61-05E6-4AA1-B0D3-BE400EACBEF9}" type="presParOf" srcId="{1D4B7B80-72D4-423B-A94A-F3F592847C56}" destId="{CB93CD10-AB49-4273-86BB-B87C9A3A152F}" srcOrd="1" destOrd="0" presId="urn:microsoft.com/office/officeart/2005/8/layout/hList1"/>
    <dgm:cxn modelId="{16B52EF6-57EB-488C-A733-7D65400BA780}" type="presParOf" srcId="{4A59CDC8-6C52-4579-9A13-742555DEDB02}" destId="{64C813E8-2D2F-4FEB-A35F-2EDE8F91AEE7}" srcOrd="7" destOrd="0" presId="urn:microsoft.com/office/officeart/2005/8/layout/hList1"/>
    <dgm:cxn modelId="{9143F5BF-044B-4431-943F-CC47D1347A7E}" type="presParOf" srcId="{4A59CDC8-6C52-4579-9A13-742555DEDB02}" destId="{867F4077-5AF3-497F-AE62-53AA8AD9360C}" srcOrd="8" destOrd="0" presId="urn:microsoft.com/office/officeart/2005/8/layout/hList1"/>
    <dgm:cxn modelId="{4B08A801-4174-4B60-877B-690ECC017BBD}" type="presParOf" srcId="{867F4077-5AF3-497F-AE62-53AA8AD9360C}" destId="{D65CAA00-D1D4-441B-A126-AEDE377422C2}" srcOrd="0" destOrd="0" presId="urn:microsoft.com/office/officeart/2005/8/layout/hList1"/>
    <dgm:cxn modelId="{2138CAB8-CCC9-47DF-8549-A3C6C910453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333399"/>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CEDCDC3D-BE0C-479B-A82D-118C90009586}" type="presOf" srcId="{21B91B4A-F974-4B8B-B5CA-9E8C1D9848F5}" destId="{3335CF31-EC10-45E3-8844-21FBB127EAE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83589672-DB04-4AB2-B5A5-B81833D59531}" type="presOf" srcId="{32502A1B-5603-4778-8192-84CDEECB49D2}" destId="{4A59CDC8-6C52-4579-9A13-742555DEDB02}" srcOrd="0" destOrd="0" presId="urn:microsoft.com/office/officeart/2005/8/layout/hList1"/>
    <dgm:cxn modelId="{FCC0FCB8-223D-495E-9638-817CFCEF6B96}" type="presOf" srcId="{C6FAB30E-B497-49C7-8A80-757F0027FA32}" destId="{DF89113A-73A9-4FB9-84E9-A3102A4DFD52}" srcOrd="0" destOrd="0" presId="urn:microsoft.com/office/officeart/2005/8/layout/hList1"/>
    <dgm:cxn modelId="{667B0DCE-4347-4101-84DF-A1D6234A2B71}" type="presOf" srcId="{118A2751-5F97-4D67-8096-2B36AF81136F}" destId="{A6897E93-E33B-478F-BB0E-51835618003A}" srcOrd="0" destOrd="0" presId="urn:microsoft.com/office/officeart/2005/8/layout/hList1"/>
    <dgm:cxn modelId="{EFBE21AF-0674-4A98-B3C4-B182E134ADF4}" type="presOf" srcId="{C38D5133-04FB-484E-9C2F-11FE3D75E8AB}" destId="{790C04BB-BE51-4C10-A22D-2B691A7087C7}" srcOrd="0" destOrd="0" presId="urn:microsoft.com/office/officeart/2005/8/layout/hList1"/>
    <dgm:cxn modelId="{27632AFB-9125-4FC8-8893-E86397981AF4}"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2CA77C71-DD0D-43C4-9E95-B31DB1B961C4}" type="presParOf" srcId="{4A59CDC8-6C52-4579-9A13-742555DEDB02}" destId="{2ADD4D11-FE2C-424A-AC3B-D0A032322F62}" srcOrd="0" destOrd="0" presId="urn:microsoft.com/office/officeart/2005/8/layout/hList1"/>
    <dgm:cxn modelId="{E4112D10-E384-46B4-A610-7B08C419B3A4}" type="presParOf" srcId="{2ADD4D11-FE2C-424A-AC3B-D0A032322F62}" destId="{A6897E93-E33B-478F-BB0E-51835618003A}" srcOrd="0" destOrd="0" presId="urn:microsoft.com/office/officeart/2005/8/layout/hList1"/>
    <dgm:cxn modelId="{18A8B80D-2CE7-4772-BFC5-BE0878509687}" type="presParOf" srcId="{2ADD4D11-FE2C-424A-AC3B-D0A032322F62}" destId="{92F1D55A-908E-47A9-A979-97CA3F17799D}" srcOrd="1" destOrd="0" presId="urn:microsoft.com/office/officeart/2005/8/layout/hList1"/>
    <dgm:cxn modelId="{DC577B0A-5EA6-4B4E-A426-B796C5C49C64}" type="presParOf" srcId="{4A59CDC8-6C52-4579-9A13-742555DEDB02}" destId="{2071B553-05F7-470D-952A-A8F663120304}" srcOrd="1" destOrd="0" presId="urn:microsoft.com/office/officeart/2005/8/layout/hList1"/>
    <dgm:cxn modelId="{522DDAF5-809A-4334-87B1-C7B4B960E032}" type="presParOf" srcId="{4A59CDC8-6C52-4579-9A13-742555DEDB02}" destId="{B67B05FB-9110-4D2D-AA93-1946284CE043}" srcOrd="2" destOrd="0" presId="urn:microsoft.com/office/officeart/2005/8/layout/hList1"/>
    <dgm:cxn modelId="{5BA29FEE-283A-4093-BC50-1829D719998E}" type="presParOf" srcId="{B67B05FB-9110-4D2D-AA93-1946284CE043}" destId="{3335CF31-EC10-45E3-8844-21FBB127EAE7}" srcOrd="0" destOrd="0" presId="urn:microsoft.com/office/officeart/2005/8/layout/hList1"/>
    <dgm:cxn modelId="{A690DEB6-2D3D-4436-BD16-3CE91E1BB948}" type="presParOf" srcId="{B67B05FB-9110-4D2D-AA93-1946284CE043}" destId="{863C5C5A-6FED-48E5-ADC0-68CF07368C39}" srcOrd="1" destOrd="0" presId="urn:microsoft.com/office/officeart/2005/8/layout/hList1"/>
    <dgm:cxn modelId="{37DAD717-3216-4509-AA33-0B5CBE73F623}" type="presParOf" srcId="{4A59CDC8-6C52-4579-9A13-742555DEDB02}" destId="{0D8CF739-32BC-404E-A436-9DFB7BD9341D}" srcOrd="3" destOrd="0" presId="urn:microsoft.com/office/officeart/2005/8/layout/hList1"/>
    <dgm:cxn modelId="{A40983DD-6DE8-445A-8B12-512F0CD0E635}" type="presParOf" srcId="{4A59CDC8-6C52-4579-9A13-742555DEDB02}" destId="{DA5621F6-8C21-49D1-9D89-9529E4EFEE6E}" srcOrd="4" destOrd="0" presId="urn:microsoft.com/office/officeart/2005/8/layout/hList1"/>
    <dgm:cxn modelId="{BBEF7BC8-E583-44B9-95CD-6D7905955AEE}" type="presParOf" srcId="{DA5621F6-8C21-49D1-9D89-9529E4EFEE6E}" destId="{DF89113A-73A9-4FB9-84E9-A3102A4DFD52}" srcOrd="0" destOrd="0" presId="urn:microsoft.com/office/officeart/2005/8/layout/hList1"/>
    <dgm:cxn modelId="{B0942EA7-C1E3-49FF-B31D-5B5676C6DBF4}" type="presParOf" srcId="{DA5621F6-8C21-49D1-9D89-9529E4EFEE6E}" destId="{646F145F-F1A7-44D8-BB63-F6CAEBF8BF3E}" srcOrd="1" destOrd="0" presId="urn:microsoft.com/office/officeart/2005/8/layout/hList1"/>
    <dgm:cxn modelId="{EEBAE444-0809-4DE1-B636-BE77F53CEF1E}" type="presParOf" srcId="{4A59CDC8-6C52-4579-9A13-742555DEDB02}" destId="{516AA955-4CAA-47C4-BCCE-8AD7C5C6A0D6}" srcOrd="5" destOrd="0" presId="urn:microsoft.com/office/officeart/2005/8/layout/hList1"/>
    <dgm:cxn modelId="{8FC287A7-0E9B-4AE8-8400-685135E1DA11}" type="presParOf" srcId="{4A59CDC8-6C52-4579-9A13-742555DEDB02}" destId="{1D4B7B80-72D4-423B-A94A-F3F592847C56}" srcOrd="6" destOrd="0" presId="urn:microsoft.com/office/officeart/2005/8/layout/hList1"/>
    <dgm:cxn modelId="{96E9E112-7437-4A27-997F-8B6E1A2882BA}" type="presParOf" srcId="{1D4B7B80-72D4-423B-A94A-F3F592847C56}" destId="{790C04BB-BE51-4C10-A22D-2B691A7087C7}" srcOrd="0" destOrd="0" presId="urn:microsoft.com/office/officeart/2005/8/layout/hList1"/>
    <dgm:cxn modelId="{684EF657-5B3C-48E5-9606-ECC07B30A62B}" type="presParOf" srcId="{1D4B7B80-72D4-423B-A94A-F3F592847C56}" destId="{CB93CD10-AB49-4273-86BB-B87C9A3A152F}" srcOrd="1" destOrd="0" presId="urn:microsoft.com/office/officeart/2005/8/layout/hList1"/>
    <dgm:cxn modelId="{8AE45F35-CB8D-4D93-9A53-3ED8D70F3512}" type="presParOf" srcId="{4A59CDC8-6C52-4579-9A13-742555DEDB02}" destId="{64C813E8-2D2F-4FEB-A35F-2EDE8F91AEE7}" srcOrd="7" destOrd="0" presId="urn:microsoft.com/office/officeart/2005/8/layout/hList1"/>
    <dgm:cxn modelId="{2DB81055-76C7-4B7E-AFAA-8F0B35786769}" type="presParOf" srcId="{4A59CDC8-6C52-4579-9A13-742555DEDB02}" destId="{867F4077-5AF3-497F-AE62-53AA8AD9360C}" srcOrd="8" destOrd="0" presId="urn:microsoft.com/office/officeart/2005/8/layout/hList1"/>
    <dgm:cxn modelId="{6B398E05-4659-4596-8B11-870B011010D6}" type="presParOf" srcId="{867F4077-5AF3-497F-AE62-53AA8AD9360C}" destId="{D65CAA00-D1D4-441B-A126-AEDE377422C2}" srcOrd="0" destOrd="0" presId="urn:microsoft.com/office/officeart/2005/8/layout/hList1"/>
    <dgm:cxn modelId="{F1B17A25-0159-4576-BFBD-D94990164A6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smtClean="0"/>
            <a:t>Kalite yönetim planı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smtClean="0"/>
            <a:t>Değişiklik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5920C7CF-BDE3-44B7-9591-DC91765B9D66}">
      <dgm:prSet phldrT="[Text]"/>
      <dgm:spPr/>
      <dgm:t>
        <a:bodyPr/>
        <a:lstStyle/>
        <a:p>
          <a:r>
            <a:rPr lang="tr-TR" dirty="0" smtClean="0"/>
            <a:t>Kalite planı ve kalite kontrol araçları ve teknikleri (Sebep-Etki Analizi)</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81D2E0D6-F966-45AC-8D89-5155B58B10A6}">
      <dgm:prSet/>
      <dgm:spPr/>
      <dgm:t>
        <a:bodyPr/>
        <a:lstStyle/>
        <a:p>
          <a:r>
            <a:rPr lang="tr-TR" smtClean="0"/>
            <a:t>Süreç iyileştirme planı</a:t>
          </a:r>
          <a:endParaRPr lang="en-US" dirty="0"/>
        </a:p>
      </dgm:t>
    </dgm:pt>
    <dgm:pt modelId="{5F2D167C-713C-4B0A-957E-E25779D79B21}" type="parTrans" cxnId="{ED9D3AD1-F8B1-4B65-8064-C980E2DC4579}">
      <dgm:prSet/>
      <dgm:spPr/>
      <dgm:t>
        <a:bodyPr/>
        <a:lstStyle/>
        <a:p>
          <a:endParaRPr lang="en-US"/>
        </a:p>
      </dgm:t>
    </dgm:pt>
    <dgm:pt modelId="{13CA39A7-7B9D-41F3-962B-827DC2F6815F}" type="sibTrans" cxnId="{ED9D3AD1-F8B1-4B65-8064-C980E2DC4579}">
      <dgm:prSet/>
      <dgm:spPr/>
      <dgm:t>
        <a:bodyPr/>
        <a:lstStyle/>
        <a:p>
          <a:endParaRPr lang="en-US"/>
        </a:p>
      </dgm:t>
    </dgm:pt>
    <dgm:pt modelId="{F3DDE70A-7E6D-42D8-BC68-0A82DC0FE478}">
      <dgm:prSet/>
      <dgm:spPr/>
      <dgm:t>
        <a:bodyPr/>
        <a:lstStyle/>
        <a:p>
          <a:r>
            <a:rPr lang="tr-TR" smtClean="0"/>
            <a:t>Kalite ölçüleri</a:t>
          </a:r>
          <a:endParaRPr lang="en-US" dirty="0"/>
        </a:p>
      </dgm:t>
    </dgm:pt>
    <dgm:pt modelId="{2BFBEA6F-E768-4DA9-9418-0EA96E805C2C}" type="parTrans" cxnId="{24EFA15F-4794-4DA1-B8B7-1A3BC94BF3DA}">
      <dgm:prSet/>
      <dgm:spPr/>
      <dgm:t>
        <a:bodyPr/>
        <a:lstStyle/>
        <a:p>
          <a:endParaRPr lang="en-US"/>
        </a:p>
      </dgm:t>
    </dgm:pt>
    <dgm:pt modelId="{338B3A2C-103C-4094-BC2F-916665E519EA}" type="sibTrans" cxnId="{24EFA15F-4794-4DA1-B8B7-1A3BC94BF3DA}">
      <dgm:prSet/>
      <dgm:spPr/>
      <dgm:t>
        <a:bodyPr/>
        <a:lstStyle/>
        <a:p>
          <a:endParaRPr lang="en-US"/>
        </a:p>
      </dgm:t>
    </dgm:pt>
    <dgm:pt modelId="{91D25297-1DF8-4332-A7A8-61B8AD503E3D}">
      <dgm:prSet/>
      <dgm:spPr/>
      <dgm:t>
        <a:bodyPr/>
        <a:lstStyle/>
        <a:p>
          <a:r>
            <a:rPr lang="tr-TR" smtClean="0"/>
            <a:t>Dokümantasyon</a:t>
          </a:r>
          <a:endParaRPr lang="en-US" dirty="0"/>
        </a:p>
      </dgm:t>
    </dgm:pt>
    <dgm:pt modelId="{179E3675-07E8-462F-B852-D10A199F65BB}" type="parTrans" cxnId="{473F51B1-4D98-4DE0-8633-FEFC36D1CBB2}">
      <dgm:prSet/>
      <dgm:spPr/>
      <dgm:t>
        <a:bodyPr/>
        <a:lstStyle/>
        <a:p>
          <a:endParaRPr lang="en-US"/>
        </a:p>
      </dgm:t>
    </dgm:pt>
    <dgm:pt modelId="{76B839AF-C1A3-4A30-8D17-6D78E665A84E}" type="sibTrans" cxnId="{473F51B1-4D98-4DE0-8633-FEFC36D1CBB2}">
      <dgm:prSet/>
      <dgm:spPr/>
      <dgm:t>
        <a:bodyPr/>
        <a:lstStyle/>
        <a:p>
          <a:endParaRPr lang="en-US"/>
        </a:p>
      </dgm:t>
    </dgm:pt>
    <dgm:pt modelId="{7EF2A474-F57B-444F-B4F3-9EF4983B6C9D}">
      <dgm:prSet/>
      <dgm:spPr/>
      <dgm:t>
        <a:bodyPr/>
        <a:lstStyle/>
        <a:p>
          <a:r>
            <a:rPr lang="tr-TR" dirty="0" smtClean="0"/>
            <a:t>Kalite kontrol sürecinin çıktıları</a:t>
          </a:r>
          <a:endParaRPr lang="en-US" dirty="0"/>
        </a:p>
      </dgm:t>
    </dgm:pt>
    <dgm:pt modelId="{74205FDA-5D03-4F97-8D49-FB59AE8B36FD}" type="parTrans" cxnId="{B4D5728A-DF15-4632-9F19-67277E4ADC0F}">
      <dgm:prSet/>
      <dgm:spPr/>
      <dgm:t>
        <a:bodyPr/>
        <a:lstStyle/>
        <a:p>
          <a:endParaRPr lang="en-US"/>
        </a:p>
      </dgm:t>
    </dgm:pt>
    <dgm:pt modelId="{A3C91DDF-F589-4367-9BDD-3F91FD1F5B1E}" type="sibTrans" cxnId="{B4D5728A-DF15-4632-9F19-67277E4ADC0F}">
      <dgm:prSet/>
      <dgm:spPr/>
      <dgm:t>
        <a:bodyPr/>
        <a:lstStyle/>
        <a:p>
          <a:endParaRPr lang="en-US"/>
        </a:p>
      </dgm:t>
    </dgm:pt>
    <dgm:pt modelId="{B11B67C2-9445-47F9-8F3B-2C1B3FAE555D}">
      <dgm:prSet/>
      <dgm:spPr/>
      <dgm:t>
        <a:bodyPr/>
        <a:lstStyle/>
        <a:p>
          <a:r>
            <a:rPr lang="tr-TR" dirty="0" smtClean="0"/>
            <a:t>Yerleşim ve çevre koşulları</a:t>
          </a:r>
          <a:endParaRPr lang="en-US" dirty="0"/>
        </a:p>
      </dgm:t>
    </dgm:pt>
    <dgm:pt modelId="{2707C08E-5530-4F43-8542-82547DF7735A}" type="parTrans" cxnId="{40DEFC7A-ECE6-4F47-AF81-964262EF3BE1}">
      <dgm:prSet/>
      <dgm:spPr/>
      <dgm:t>
        <a:bodyPr/>
        <a:lstStyle/>
        <a:p>
          <a:endParaRPr lang="en-US"/>
        </a:p>
      </dgm:t>
    </dgm:pt>
    <dgm:pt modelId="{4FAFD83C-2E79-4422-BB4D-78AD52EE6232}" type="sibTrans" cxnId="{40DEFC7A-ECE6-4F47-AF81-964262EF3BE1}">
      <dgm:prSet/>
      <dgm:spPr/>
      <dgm:t>
        <a:bodyPr/>
        <a:lstStyle/>
        <a:p>
          <a:endParaRPr lang="en-US"/>
        </a:p>
      </dgm:t>
    </dgm:pt>
    <dgm:pt modelId="{960008D2-CF85-411B-8557-A129A44FBEF6}">
      <dgm:prSet/>
      <dgm:spPr/>
      <dgm:t>
        <a:bodyPr/>
        <a:lstStyle/>
        <a:p>
          <a:r>
            <a:rPr lang="tr-TR" dirty="0" err="1" smtClean="0"/>
            <a:t>Operasyonel</a:t>
          </a:r>
          <a:r>
            <a:rPr lang="tr-TR" dirty="0" smtClean="0"/>
            <a:t> süreç dokümanları</a:t>
          </a:r>
          <a:endParaRPr lang="en-US" dirty="0"/>
        </a:p>
      </dgm:t>
    </dgm:pt>
    <dgm:pt modelId="{15F344CE-02AD-494B-AC38-E7992F64F23D}" type="parTrans" cxnId="{AFFAC494-2313-4667-83D1-A925331D585E}">
      <dgm:prSet/>
      <dgm:spPr/>
      <dgm:t>
        <a:bodyPr/>
        <a:lstStyle/>
        <a:p>
          <a:endParaRPr lang="en-US"/>
        </a:p>
      </dgm:t>
    </dgm:pt>
    <dgm:pt modelId="{BB9B4CDC-5329-4779-97D7-35DDD2783182}" type="sibTrans" cxnId="{AFFAC494-2313-4667-83D1-A925331D585E}">
      <dgm:prSet/>
      <dgm:spPr/>
      <dgm:t>
        <a:bodyPr/>
        <a:lstStyle/>
        <a:p>
          <a:endParaRPr lang="en-US"/>
        </a:p>
      </dgm:t>
    </dgm:pt>
    <dgm:pt modelId="{77F69661-905C-4C68-8256-D38EF0EFE64F}">
      <dgm:prSet/>
      <dgm:spPr/>
      <dgm:t>
        <a:bodyPr/>
        <a:lstStyle/>
        <a:p>
          <a:r>
            <a:rPr lang="tr-TR" dirty="0" smtClean="0"/>
            <a:t>Kalite değerlendirmeleri veya denetimleri</a:t>
          </a:r>
          <a:endParaRPr lang="en-US" dirty="0"/>
        </a:p>
      </dgm:t>
    </dgm:pt>
    <dgm:pt modelId="{060F5783-4D27-4B3F-890F-0B2DF400A0CB}" type="parTrans" cxnId="{B6594661-C92E-4184-B9A9-197DFBDE05A8}">
      <dgm:prSet/>
      <dgm:spPr/>
      <dgm:t>
        <a:bodyPr/>
        <a:lstStyle/>
        <a:p>
          <a:endParaRPr lang="en-US"/>
        </a:p>
      </dgm:t>
    </dgm:pt>
    <dgm:pt modelId="{58A2F550-CF14-4E06-A9AD-E2D20E5AE40D}" type="sibTrans" cxnId="{B6594661-C92E-4184-B9A9-197DFBDE05A8}">
      <dgm:prSet/>
      <dgm:spPr/>
      <dgm:t>
        <a:bodyPr/>
        <a:lstStyle/>
        <a:p>
          <a:endParaRPr lang="en-US"/>
        </a:p>
      </dgm:t>
    </dgm:pt>
    <dgm:pt modelId="{660ED66F-EB5C-4603-9981-11718283D8AC}">
      <dgm:prSet/>
      <dgm:spPr/>
      <dgm:t>
        <a:bodyPr/>
        <a:lstStyle/>
        <a:p>
          <a:r>
            <a:rPr lang="tr-TR" dirty="0" smtClean="0"/>
            <a:t>Kurumun Süreç analizleri</a:t>
          </a:r>
          <a:endParaRPr lang="en-US" dirty="0"/>
        </a:p>
      </dgm:t>
    </dgm:pt>
    <dgm:pt modelId="{432EF083-9323-4492-83DD-8016DCC90107}" type="parTrans" cxnId="{B8F24DBE-6C60-4914-A55D-7C2E0C8F5659}">
      <dgm:prSet/>
      <dgm:spPr/>
      <dgm:t>
        <a:bodyPr/>
        <a:lstStyle/>
        <a:p>
          <a:endParaRPr lang="en-US"/>
        </a:p>
      </dgm:t>
    </dgm:pt>
    <dgm:pt modelId="{A0E523AC-DD35-4565-801A-43C8F5BE3455}" type="sibTrans" cxnId="{B8F24DBE-6C60-4914-A55D-7C2E0C8F5659}">
      <dgm:prSet/>
      <dgm:spPr/>
      <dgm:t>
        <a:bodyPr/>
        <a:lstStyle/>
        <a:p>
          <a:endParaRPr lang="en-US"/>
        </a:p>
      </dgm:t>
    </dgm:pt>
    <dgm:pt modelId="{BA353C9B-FBC0-46CC-8CEF-801BC8CA94B9}">
      <dgm:prSet/>
      <dgm:spPr/>
      <dgm:t>
        <a:bodyPr/>
        <a:lstStyle/>
        <a:p>
          <a:r>
            <a:rPr lang="tr-TR" smtClean="0"/>
            <a:t>Süreç yönetimi planlarındaki güncellemeler</a:t>
          </a:r>
          <a:endParaRPr lang="en-US" dirty="0"/>
        </a:p>
      </dgm:t>
    </dgm:pt>
    <dgm:pt modelId="{C7D93E64-0BD4-4095-BE92-AA1727867EF6}" type="parTrans" cxnId="{B6099B08-FA24-40AC-B3F9-942A5A6A3B9D}">
      <dgm:prSet/>
      <dgm:spPr/>
      <dgm:t>
        <a:bodyPr/>
        <a:lstStyle/>
        <a:p>
          <a:endParaRPr lang="en-US"/>
        </a:p>
      </dgm:t>
    </dgm:pt>
    <dgm:pt modelId="{761887A0-3334-4418-B039-35A79A416A96}" type="sibTrans" cxnId="{B6099B08-FA24-40AC-B3F9-942A5A6A3B9D}">
      <dgm:prSet/>
      <dgm:spPr/>
      <dgm:t>
        <a:bodyPr/>
        <a:lstStyle/>
        <a:p>
          <a:endParaRPr lang="en-US"/>
        </a:p>
      </dgm:t>
    </dgm:pt>
    <dgm:pt modelId="{F0AD939D-AEAA-40A8-B529-6DA79D7B82C8}">
      <dgm:prSet/>
      <dgm:spPr/>
      <dgm:t>
        <a:bodyPr/>
        <a:lstStyle/>
        <a:p>
          <a:r>
            <a:rPr lang="tr-TR" smtClean="0"/>
            <a:t>Süreç dokümanlarındaki güncellemeler </a:t>
          </a:r>
          <a:endParaRPr lang="en-US" dirty="0"/>
        </a:p>
      </dgm:t>
    </dgm:pt>
    <dgm:pt modelId="{D42AF824-EBFE-48B7-B1F5-261B60FA93DF}" type="parTrans" cxnId="{42C8DFDC-EEDC-4CDE-9382-16C91D839EB5}">
      <dgm:prSet/>
      <dgm:spPr/>
      <dgm:t>
        <a:bodyPr/>
        <a:lstStyle/>
        <a:p>
          <a:endParaRPr lang="en-US"/>
        </a:p>
      </dgm:t>
    </dgm:pt>
    <dgm:pt modelId="{0F9B91AA-F472-4BD0-A1D1-322E9D797728}" type="sibTrans" cxnId="{42C8DFDC-EEDC-4CDE-9382-16C91D839EB5}">
      <dgm:prSet/>
      <dgm:spPr/>
      <dgm:t>
        <a:bodyPr/>
        <a:lstStyle/>
        <a:p>
          <a:endParaRPr lang="en-US"/>
        </a:p>
      </dgm:t>
    </dgm:pt>
    <dgm:pt modelId="{12356B9C-184F-4FE0-91D7-F433BDB06EDC}">
      <dgm:prSet/>
      <dgm:spPr/>
      <dgm:t>
        <a:bodyPr/>
        <a:lstStyle/>
        <a:p>
          <a:r>
            <a:rPr lang="tr-TR" dirty="0" smtClean="0"/>
            <a:t>Organizasyonun süreç varlıklarındaki güncellemeler</a:t>
          </a:r>
          <a:endParaRPr lang="en-US" dirty="0"/>
        </a:p>
      </dgm:t>
    </dgm:pt>
    <dgm:pt modelId="{26A2F416-4197-4C03-B006-A2B742193244}" type="parTrans" cxnId="{0BD4278B-8B2A-416E-BB0A-6A906B0182AF}">
      <dgm:prSet/>
      <dgm:spPr/>
      <dgm:t>
        <a:bodyPr/>
        <a:lstStyle/>
        <a:p>
          <a:endParaRPr lang="en-US"/>
        </a:p>
      </dgm:t>
    </dgm:pt>
    <dgm:pt modelId="{C6095B21-075D-478D-B052-9C1801ECBCCB}" type="sibTrans" cxnId="{0BD4278B-8B2A-416E-BB0A-6A906B0182AF}">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40DEFC7A-ECE6-4F47-AF81-964262EF3BE1}" srcId="{C48BD5BD-A8D1-4C2F-A909-FF69C858B70C}" destId="{B11B67C2-9445-47F9-8F3B-2C1B3FAE555D}" srcOrd="5" destOrd="0" parTransId="{2707C08E-5530-4F43-8542-82547DF7735A}" sibTransId="{4FAFD83C-2E79-4422-BB4D-78AD52EE6232}"/>
    <dgm:cxn modelId="{A8F7BD86-7E51-4191-AB6F-941DFC586664}" type="presOf" srcId="{F0AD939D-AEAA-40A8-B529-6DA79D7B82C8}" destId="{35767259-8857-417F-AA1B-F5BD90F6AD6D}" srcOrd="0" destOrd="2" presId="urn:microsoft.com/office/officeart/2005/8/layout/hList1"/>
    <dgm:cxn modelId="{B4D5728A-DF15-4632-9F19-67277E4ADC0F}" srcId="{C48BD5BD-A8D1-4C2F-A909-FF69C858B70C}" destId="{7EF2A474-F57B-444F-B4F3-9EF4983B6C9D}" srcOrd="4" destOrd="0" parTransId="{74205FDA-5D03-4F97-8D49-FB59AE8B36FD}" sibTransId="{A3C91DDF-F589-4367-9BDD-3F91FD1F5B1E}"/>
    <dgm:cxn modelId="{DF790227-2797-4BCF-BB4F-EB2227705879}" type="presOf" srcId="{960008D2-CF85-411B-8557-A129A44FBEF6}" destId="{47F94B1E-8172-4A69-B3A4-FDBCD8F9B436}" srcOrd="0" destOrd="6" presId="urn:microsoft.com/office/officeart/2005/8/layout/hList1"/>
    <dgm:cxn modelId="{B6099B08-FA24-40AC-B3F9-942A5A6A3B9D}" srcId="{A2B3F28E-191D-483A-BFCE-61AA68817BBE}" destId="{BA353C9B-FBC0-46CC-8CEF-801BC8CA94B9}" srcOrd="1" destOrd="0" parTransId="{C7D93E64-0BD4-4095-BE92-AA1727867EF6}" sibTransId="{761887A0-3334-4418-B039-35A79A416A96}"/>
    <dgm:cxn modelId="{2CEE6309-BE29-4B00-83B2-2760A8D4B384}" type="presOf" srcId="{7EF2A474-F57B-444F-B4F3-9EF4983B6C9D}" destId="{47F94B1E-8172-4A69-B3A4-FDBCD8F9B436}" srcOrd="0" destOrd="4" presId="urn:microsoft.com/office/officeart/2005/8/layout/hList1"/>
    <dgm:cxn modelId="{47374BA8-8E70-4C03-90DA-EA0853463F6A}" type="presOf" srcId="{5920C7CF-BDE3-44B7-9591-DC91765B9D66}" destId="{A9AFB589-4F47-4C1B-AC2C-B16DD0F91756}" srcOrd="0" destOrd="0" presId="urn:microsoft.com/office/officeart/2005/8/layout/hList1"/>
    <dgm:cxn modelId="{228BFC83-B464-44DB-BCEF-A74155BD20E9}" type="presOf" srcId="{660ED66F-EB5C-4603-9981-11718283D8AC}" destId="{A9AFB589-4F47-4C1B-AC2C-B16DD0F91756}" srcOrd="0" destOrd="2" presId="urn:microsoft.com/office/officeart/2005/8/layout/hList1"/>
    <dgm:cxn modelId="{E1117BE1-23F5-47BB-A280-AB1BB3F82139}" srcId="{A2B3F28E-191D-483A-BFCE-61AA68817BBE}" destId="{8FCB97F1-7B0F-4AA4-935C-7E6CE2929129}" srcOrd="4" destOrd="0" parTransId="{B5AEF482-1961-47C3-9F47-6E509B86E232}" sibTransId="{7C3146E5-5015-46A9-A7FE-92BB17265EFC}"/>
    <dgm:cxn modelId="{6317CDE2-C81E-4DAB-B2BB-B3FAA7C0AD9E}" type="presOf" srcId="{A2B3F28E-191D-483A-BFCE-61AA68817BBE}" destId="{47076811-2338-4705-9665-197897BA2D48}" srcOrd="0" destOrd="0" presId="urn:microsoft.com/office/officeart/2005/8/layout/hList1"/>
    <dgm:cxn modelId="{B6594661-C92E-4184-B9A9-197DFBDE05A8}" srcId="{C66FCD37-231A-4C57-867B-B0CD860D1D4E}" destId="{77F69661-905C-4C68-8256-D38EF0EFE64F}" srcOrd="1" destOrd="0" parTransId="{060F5783-4D27-4B3F-890F-0B2DF400A0CB}" sibTransId="{58A2F550-CF14-4E06-A9AD-E2D20E5AE40D}"/>
    <dgm:cxn modelId="{473F51B1-4D98-4DE0-8633-FEFC36D1CBB2}" srcId="{C48BD5BD-A8D1-4C2F-A909-FF69C858B70C}" destId="{91D25297-1DF8-4332-A7A8-61B8AD503E3D}" srcOrd="3" destOrd="0" parTransId="{179E3675-07E8-462F-B852-D10A199F65BB}" sibTransId="{76B839AF-C1A3-4A30-8D17-6D78E665A84E}"/>
    <dgm:cxn modelId="{212AD024-E2E0-45F6-A91D-0670862A718C}" type="presOf" srcId="{8FCB97F1-7B0F-4AA4-935C-7E6CE2929129}" destId="{35767259-8857-417F-AA1B-F5BD90F6AD6D}" srcOrd="0" destOrd="4" presId="urn:microsoft.com/office/officeart/2005/8/layout/hList1"/>
    <dgm:cxn modelId="{F66D5670-2D26-491A-A603-C6D2362ECBEB}" type="presOf" srcId="{91D25297-1DF8-4332-A7A8-61B8AD503E3D}" destId="{47F94B1E-8172-4A69-B3A4-FDBCD8F9B436}" srcOrd="0" destOrd="3"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AFFAC494-2313-4667-83D1-A925331D585E}" srcId="{C48BD5BD-A8D1-4C2F-A909-FF69C858B70C}" destId="{960008D2-CF85-411B-8557-A129A44FBEF6}" srcOrd="6" destOrd="0" parTransId="{15F344CE-02AD-494B-AC38-E7992F64F23D}" sibTransId="{BB9B4CDC-5329-4779-97D7-35DDD2783182}"/>
    <dgm:cxn modelId="{ED9D3AD1-F8B1-4B65-8064-C980E2DC4579}" srcId="{C48BD5BD-A8D1-4C2F-A909-FF69C858B70C}" destId="{81D2E0D6-F966-45AC-8D89-5155B58B10A6}" srcOrd="1" destOrd="0" parTransId="{5F2D167C-713C-4B0A-957E-E25779D79B21}" sibTransId="{13CA39A7-7B9D-41F3-962B-827DC2F6815F}"/>
    <dgm:cxn modelId="{24EFA15F-4794-4DA1-B8B7-1A3BC94BF3DA}" srcId="{C48BD5BD-A8D1-4C2F-A909-FF69C858B70C}" destId="{F3DDE70A-7E6D-42D8-BC68-0A82DC0FE478}" srcOrd="2" destOrd="0" parTransId="{2BFBEA6F-E768-4DA9-9418-0EA96E805C2C}" sibTransId="{338B3A2C-103C-4094-BC2F-916665E519EA}"/>
    <dgm:cxn modelId="{8FCD39F1-D47F-46AA-9595-462EBC5F5F2A}" type="presOf" srcId="{12356B9C-184F-4FE0-91D7-F433BDB06EDC}" destId="{35767259-8857-417F-AA1B-F5BD90F6AD6D}" srcOrd="0" destOrd="3" presId="urn:microsoft.com/office/officeart/2005/8/layout/hList1"/>
    <dgm:cxn modelId="{31562639-8E5D-448D-B7EC-4BC32E625160}" type="presOf" srcId="{B11B67C2-9445-47F9-8F3B-2C1B3FAE555D}" destId="{47F94B1E-8172-4A69-B3A4-FDBCD8F9B436}" srcOrd="0" destOrd="5" presId="urn:microsoft.com/office/officeart/2005/8/layout/hList1"/>
    <dgm:cxn modelId="{74E0767F-140A-4EF0-A9A5-3827E17E121F}" type="presOf" srcId="{C66FCD37-231A-4C57-867B-B0CD860D1D4E}" destId="{7B8ECE76-F053-4347-8D51-BC786470DFE4}" srcOrd="0" destOrd="0" presId="urn:microsoft.com/office/officeart/2005/8/layout/hList1"/>
    <dgm:cxn modelId="{A77CB78E-F994-46B8-BE76-41F1E483A247}" type="presOf" srcId="{F3A2FFC7-F09C-4FB9-9C40-4BE9775CBF7F}" destId="{07431256-3DFC-4047-A18D-A0991635CCAA}" srcOrd="0" destOrd="0" presId="urn:microsoft.com/office/officeart/2005/8/layout/hList1"/>
    <dgm:cxn modelId="{42C8DFDC-EEDC-4CDE-9382-16C91D839EB5}" srcId="{A2B3F28E-191D-483A-BFCE-61AA68817BBE}" destId="{F0AD939D-AEAA-40A8-B529-6DA79D7B82C8}" srcOrd="2" destOrd="0" parTransId="{D42AF824-EBFE-48B7-B1F5-261B60FA93DF}" sibTransId="{0F9B91AA-F472-4BD0-A1D1-322E9D797728}"/>
    <dgm:cxn modelId="{835FECFD-8F24-4FB9-9F20-FE6D3A5E50D4}" type="presOf" srcId="{C48BD5BD-A8D1-4C2F-A909-FF69C858B70C}" destId="{15BA5FA9-E392-41C2-BCC8-A3FBB611F904}" srcOrd="0" destOrd="0" presId="urn:microsoft.com/office/officeart/2005/8/layout/hList1"/>
    <dgm:cxn modelId="{0BD4278B-8B2A-416E-BB0A-6A906B0182AF}" srcId="{A2B3F28E-191D-483A-BFCE-61AA68817BBE}" destId="{12356B9C-184F-4FE0-91D7-F433BDB06EDC}" srcOrd="3" destOrd="0" parTransId="{26A2F416-4197-4C03-B006-A2B742193244}" sibTransId="{C6095B21-075D-478D-B052-9C1801ECBCCB}"/>
    <dgm:cxn modelId="{15CC3C21-A2B1-4E06-998F-346FBAAFFCA1}" srcId="{F3A2FFC7-F09C-4FB9-9C40-4BE9775CBF7F}" destId="{C66FCD37-231A-4C57-867B-B0CD860D1D4E}" srcOrd="1" destOrd="0" parTransId="{F9683286-ACB5-4E46-A387-EC698A407E87}" sibTransId="{647FAE1D-8CB7-47CB-9B87-AE2E2DA5007C}"/>
    <dgm:cxn modelId="{F633CC42-0208-44F2-8FA3-E6E28167C7FF}" type="presOf" srcId="{9C797897-6C7A-4BEE-B918-D014BA0FEA05}" destId="{35767259-8857-417F-AA1B-F5BD90F6AD6D}"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B8F24DBE-6C60-4914-A55D-7C2E0C8F5659}" srcId="{C66FCD37-231A-4C57-867B-B0CD860D1D4E}" destId="{660ED66F-EB5C-4603-9981-11718283D8AC}" srcOrd="2" destOrd="0" parTransId="{432EF083-9323-4492-83DD-8016DCC90107}" sibTransId="{A0E523AC-DD35-4565-801A-43C8F5BE3455}"/>
    <dgm:cxn modelId="{6B9E8673-3051-4F10-B1BA-75D9FAE540BC}" type="presOf" srcId="{214BE353-BAED-443C-B492-1830DC97BF37}" destId="{47F94B1E-8172-4A69-B3A4-FDBCD8F9B436}" srcOrd="0" destOrd="0" presId="urn:microsoft.com/office/officeart/2005/8/layout/hList1"/>
    <dgm:cxn modelId="{7F72751F-CBA9-4AD6-A0EC-D7E79CBB224D}" type="presOf" srcId="{77F69661-905C-4C68-8256-D38EF0EFE64F}" destId="{A9AFB589-4F47-4C1B-AC2C-B16DD0F91756}" srcOrd="0" destOrd="1" presId="urn:microsoft.com/office/officeart/2005/8/layout/hList1"/>
    <dgm:cxn modelId="{175D786C-0D1F-47C2-A9A4-342D05E888B6}" type="presOf" srcId="{BA353C9B-FBC0-46CC-8CEF-801BC8CA94B9}" destId="{35767259-8857-417F-AA1B-F5BD90F6AD6D}" srcOrd="0" destOrd="1" presId="urn:microsoft.com/office/officeart/2005/8/layout/hList1"/>
    <dgm:cxn modelId="{A005D122-C5ED-4AB5-AED0-8AAF42750F30}" type="presOf" srcId="{F3DDE70A-7E6D-42D8-BC68-0A82DC0FE478}" destId="{47F94B1E-8172-4A69-B3A4-FDBCD8F9B436}" srcOrd="0" destOrd="2" presId="urn:microsoft.com/office/officeart/2005/8/layout/hList1"/>
    <dgm:cxn modelId="{1DA368AB-BC01-4CE2-B0F7-40842649330A}" type="presOf" srcId="{81D2E0D6-F966-45AC-8D89-5155B58B10A6}" destId="{47F94B1E-8172-4A69-B3A4-FDBCD8F9B436}" srcOrd="0" destOrd="1" presId="urn:microsoft.com/office/officeart/2005/8/layout/hList1"/>
    <dgm:cxn modelId="{8F64E167-5BB3-4172-976A-A9F99C12DB32}" type="presParOf" srcId="{07431256-3DFC-4047-A18D-A0991635CCAA}" destId="{AF07725F-7D53-485B-8D39-03F8CFFD39B6}" srcOrd="0" destOrd="0" presId="urn:microsoft.com/office/officeart/2005/8/layout/hList1"/>
    <dgm:cxn modelId="{AFD537A6-5380-4068-85A4-809B0CACA388}" type="presParOf" srcId="{AF07725F-7D53-485B-8D39-03F8CFFD39B6}" destId="{15BA5FA9-E392-41C2-BCC8-A3FBB611F904}" srcOrd="0" destOrd="0" presId="urn:microsoft.com/office/officeart/2005/8/layout/hList1"/>
    <dgm:cxn modelId="{ECFB2911-DFAE-4C3B-A43C-1B7F2A966FB6}" type="presParOf" srcId="{AF07725F-7D53-485B-8D39-03F8CFFD39B6}" destId="{47F94B1E-8172-4A69-B3A4-FDBCD8F9B436}" srcOrd="1" destOrd="0" presId="urn:microsoft.com/office/officeart/2005/8/layout/hList1"/>
    <dgm:cxn modelId="{E73378E0-59C3-4CD8-B60A-0F652EE9279B}" type="presParOf" srcId="{07431256-3DFC-4047-A18D-A0991635CCAA}" destId="{EBF66996-0954-481C-9ADE-9B0ECB60C3D5}" srcOrd="1" destOrd="0" presId="urn:microsoft.com/office/officeart/2005/8/layout/hList1"/>
    <dgm:cxn modelId="{5EFEA9C5-9B8E-48FD-A1D4-6569F2619C9C}" type="presParOf" srcId="{07431256-3DFC-4047-A18D-A0991635CCAA}" destId="{0137255D-967D-493A-A4CB-974D79AEEFFE}" srcOrd="2" destOrd="0" presId="urn:microsoft.com/office/officeart/2005/8/layout/hList1"/>
    <dgm:cxn modelId="{83884FA6-D0D2-4325-AC11-167183941E10}" type="presParOf" srcId="{0137255D-967D-493A-A4CB-974D79AEEFFE}" destId="{7B8ECE76-F053-4347-8D51-BC786470DFE4}" srcOrd="0" destOrd="0" presId="urn:microsoft.com/office/officeart/2005/8/layout/hList1"/>
    <dgm:cxn modelId="{A68D9E30-FFE3-4CBC-90AA-1FDC4C170336}" type="presParOf" srcId="{0137255D-967D-493A-A4CB-974D79AEEFFE}" destId="{A9AFB589-4F47-4C1B-AC2C-B16DD0F91756}" srcOrd="1" destOrd="0" presId="urn:microsoft.com/office/officeart/2005/8/layout/hList1"/>
    <dgm:cxn modelId="{81529288-30A5-442B-B312-3B89BA530C4B}" type="presParOf" srcId="{07431256-3DFC-4047-A18D-A0991635CCAA}" destId="{569790A0-031C-4726-B61C-A46DF5342233}" srcOrd="3" destOrd="0" presId="urn:microsoft.com/office/officeart/2005/8/layout/hList1"/>
    <dgm:cxn modelId="{24BB5BAE-7A32-48B2-B769-61B9A03E7999}" type="presParOf" srcId="{07431256-3DFC-4047-A18D-A0991635CCAA}" destId="{A9BA4151-B9C0-4A86-8536-2AB310B65BEB}" srcOrd="4" destOrd="0" presId="urn:microsoft.com/office/officeart/2005/8/layout/hList1"/>
    <dgm:cxn modelId="{0740DAE6-9243-416C-B1CA-03D15B62736F}" type="presParOf" srcId="{A9BA4151-B9C0-4A86-8536-2AB310B65BEB}" destId="{47076811-2338-4705-9665-197897BA2D48}" srcOrd="0" destOrd="0" presId="urn:microsoft.com/office/officeart/2005/8/layout/hList1"/>
    <dgm:cxn modelId="{6A0F56CB-5D4D-4E95-A359-DA0390D40089}"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333399"/>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7D50A948-C404-4C93-AD2F-84C82A5A1BDC}" type="presOf" srcId="{32502A1B-5603-4778-8192-84CDEECB49D2}" destId="{4A59CDC8-6C52-4579-9A13-742555DEDB02}" srcOrd="0" destOrd="0" presId="urn:microsoft.com/office/officeart/2005/8/layout/hList1"/>
    <dgm:cxn modelId="{D60BA81E-A6A5-4F6E-8A13-B7C843725AEB}" type="presOf" srcId="{118A2751-5F97-4D67-8096-2B36AF81136F}" destId="{A6897E93-E33B-478F-BB0E-51835618003A}" srcOrd="0" destOrd="0" presId="urn:microsoft.com/office/officeart/2005/8/layout/hList1"/>
    <dgm:cxn modelId="{AB8E7C43-E16C-44FB-9416-809C8A85D359}" type="presOf" srcId="{C38D5133-04FB-484E-9C2F-11FE3D75E8AB}" destId="{790C04BB-BE51-4C10-A22D-2B691A7087C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46D5258A-AE96-480C-B7AE-558946B31E0C}" type="presOf" srcId="{21B91B4A-F974-4B8B-B5CA-9E8C1D9848F5}" destId="{3335CF31-EC10-45E3-8844-21FBB127EAE7}" srcOrd="0" destOrd="0" presId="urn:microsoft.com/office/officeart/2005/8/layout/hList1"/>
    <dgm:cxn modelId="{7D2B7F42-E776-48ED-8C23-0F35DD6EBEA8}" type="presOf" srcId="{C6FAB30E-B497-49C7-8A80-757F0027FA32}" destId="{DF89113A-73A9-4FB9-84E9-A3102A4DFD52}"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006444C3-0E4B-4C06-8A2A-59F1AA309C2D}"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11702200-A239-4A4F-B165-1BC5F6CFD7C5}" type="presParOf" srcId="{4A59CDC8-6C52-4579-9A13-742555DEDB02}" destId="{2ADD4D11-FE2C-424A-AC3B-D0A032322F62}" srcOrd="0" destOrd="0" presId="urn:microsoft.com/office/officeart/2005/8/layout/hList1"/>
    <dgm:cxn modelId="{CB6E40F3-8D8E-4E8C-8207-FF26D08EC52B}" type="presParOf" srcId="{2ADD4D11-FE2C-424A-AC3B-D0A032322F62}" destId="{A6897E93-E33B-478F-BB0E-51835618003A}" srcOrd="0" destOrd="0" presId="urn:microsoft.com/office/officeart/2005/8/layout/hList1"/>
    <dgm:cxn modelId="{D6E3C538-5E04-4D04-ADCB-85509C615C0E}" type="presParOf" srcId="{2ADD4D11-FE2C-424A-AC3B-D0A032322F62}" destId="{92F1D55A-908E-47A9-A979-97CA3F17799D}" srcOrd="1" destOrd="0" presId="urn:microsoft.com/office/officeart/2005/8/layout/hList1"/>
    <dgm:cxn modelId="{48DC1B89-5B97-4A15-9FE3-F4A10827C3D6}" type="presParOf" srcId="{4A59CDC8-6C52-4579-9A13-742555DEDB02}" destId="{2071B553-05F7-470D-952A-A8F663120304}" srcOrd="1" destOrd="0" presId="urn:microsoft.com/office/officeart/2005/8/layout/hList1"/>
    <dgm:cxn modelId="{9091DD1C-0C4C-497E-9F01-E74C3329351B}" type="presParOf" srcId="{4A59CDC8-6C52-4579-9A13-742555DEDB02}" destId="{B67B05FB-9110-4D2D-AA93-1946284CE043}" srcOrd="2" destOrd="0" presId="urn:microsoft.com/office/officeart/2005/8/layout/hList1"/>
    <dgm:cxn modelId="{D874299C-2ED0-4CDC-8248-8462B0DCE077}" type="presParOf" srcId="{B67B05FB-9110-4D2D-AA93-1946284CE043}" destId="{3335CF31-EC10-45E3-8844-21FBB127EAE7}" srcOrd="0" destOrd="0" presId="urn:microsoft.com/office/officeart/2005/8/layout/hList1"/>
    <dgm:cxn modelId="{074BF977-C586-4B56-830D-D4AB1B295617}" type="presParOf" srcId="{B67B05FB-9110-4D2D-AA93-1946284CE043}" destId="{863C5C5A-6FED-48E5-ADC0-68CF07368C39}" srcOrd="1" destOrd="0" presId="urn:microsoft.com/office/officeart/2005/8/layout/hList1"/>
    <dgm:cxn modelId="{3BD42C4A-798D-4587-A31B-227474447608}" type="presParOf" srcId="{4A59CDC8-6C52-4579-9A13-742555DEDB02}" destId="{0D8CF739-32BC-404E-A436-9DFB7BD9341D}" srcOrd="3" destOrd="0" presId="urn:microsoft.com/office/officeart/2005/8/layout/hList1"/>
    <dgm:cxn modelId="{915F7CB9-945B-4903-AB2F-72F5CA962099}" type="presParOf" srcId="{4A59CDC8-6C52-4579-9A13-742555DEDB02}" destId="{DA5621F6-8C21-49D1-9D89-9529E4EFEE6E}" srcOrd="4" destOrd="0" presId="urn:microsoft.com/office/officeart/2005/8/layout/hList1"/>
    <dgm:cxn modelId="{C741BC1C-2D82-48F6-A067-6B18EB29679A}" type="presParOf" srcId="{DA5621F6-8C21-49D1-9D89-9529E4EFEE6E}" destId="{DF89113A-73A9-4FB9-84E9-A3102A4DFD52}" srcOrd="0" destOrd="0" presId="urn:microsoft.com/office/officeart/2005/8/layout/hList1"/>
    <dgm:cxn modelId="{FEA75F8D-FEED-4777-86F8-CAC975693E8D}" type="presParOf" srcId="{DA5621F6-8C21-49D1-9D89-9529E4EFEE6E}" destId="{646F145F-F1A7-44D8-BB63-F6CAEBF8BF3E}" srcOrd="1" destOrd="0" presId="urn:microsoft.com/office/officeart/2005/8/layout/hList1"/>
    <dgm:cxn modelId="{103EDE77-B821-4CA8-8035-268B8F0703BF}" type="presParOf" srcId="{4A59CDC8-6C52-4579-9A13-742555DEDB02}" destId="{516AA955-4CAA-47C4-BCCE-8AD7C5C6A0D6}" srcOrd="5" destOrd="0" presId="urn:microsoft.com/office/officeart/2005/8/layout/hList1"/>
    <dgm:cxn modelId="{194B1422-5D79-4B38-A314-5C6169941C31}" type="presParOf" srcId="{4A59CDC8-6C52-4579-9A13-742555DEDB02}" destId="{1D4B7B80-72D4-423B-A94A-F3F592847C56}" srcOrd="6" destOrd="0" presId="urn:microsoft.com/office/officeart/2005/8/layout/hList1"/>
    <dgm:cxn modelId="{E300824B-1B53-42C3-B208-DE53CCD5A8AA}" type="presParOf" srcId="{1D4B7B80-72D4-423B-A94A-F3F592847C56}" destId="{790C04BB-BE51-4C10-A22D-2B691A7087C7}" srcOrd="0" destOrd="0" presId="urn:microsoft.com/office/officeart/2005/8/layout/hList1"/>
    <dgm:cxn modelId="{F1AF155A-F382-449E-88C4-7681EC749D3C}" type="presParOf" srcId="{1D4B7B80-72D4-423B-A94A-F3F592847C56}" destId="{CB93CD10-AB49-4273-86BB-B87C9A3A152F}" srcOrd="1" destOrd="0" presId="urn:microsoft.com/office/officeart/2005/8/layout/hList1"/>
    <dgm:cxn modelId="{9BF455F7-E751-48C3-8BB3-8C6F8CD2E912}" type="presParOf" srcId="{4A59CDC8-6C52-4579-9A13-742555DEDB02}" destId="{64C813E8-2D2F-4FEB-A35F-2EDE8F91AEE7}" srcOrd="7" destOrd="0" presId="urn:microsoft.com/office/officeart/2005/8/layout/hList1"/>
    <dgm:cxn modelId="{D3654AB0-7981-4AE8-B5D2-7EBA6D60FD60}" type="presParOf" srcId="{4A59CDC8-6C52-4579-9A13-742555DEDB02}" destId="{867F4077-5AF3-497F-AE62-53AA8AD9360C}" srcOrd="8" destOrd="0" presId="urn:microsoft.com/office/officeart/2005/8/layout/hList1"/>
    <dgm:cxn modelId="{4EDE5BD4-CBFF-46E6-A793-8E89A1225DD3}" type="presParOf" srcId="{867F4077-5AF3-497F-AE62-53AA8AD9360C}" destId="{D65CAA00-D1D4-441B-A126-AEDE377422C2}" srcOrd="0" destOrd="0" presId="urn:microsoft.com/office/officeart/2005/8/layout/hList1"/>
    <dgm:cxn modelId="{9BF21524-9B8F-43D7-B956-03F0AC09422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smtClean="0"/>
            <a:t>Kalite yönetim planı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81D2E0D6-F966-45AC-8D89-5155B58B10A6}">
      <dgm:prSet/>
      <dgm:spPr/>
      <dgm:t>
        <a:bodyPr/>
        <a:lstStyle/>
        <a:p>
          <a:r>
            <a:rPr lang="tr-TR" smtClean="0"/>
            <a:t>Süreç iyileştirme planı</a:t>
          </a:r>
          <a:endParaRPr lang="en-US" dirty="0"/>
        </a:p>
      </dgm:t>
    </dgm:pt>
    <dgm:pt modelId="{5F2D167C-713C-4B0A-957E-E25779D79B21}" type="parTrans" cxnId="{ED9D3AD1-F8B1-4B65-8064-C980E2DC4579}">
      <dgm:prSet/>
      <dgm:spPr/>
      <dgm:t>
        <a:bodyPr/>
        <a:lstStyle/>
        <a:p>
          <a:endParaRPr lang="en-US"/>
        </a:p>
      </dgm:t>
    </dgm:pt>
    <dgm:pt modelId="{13CA39A7-7B9D-41F3-962B-827DC2F6815F}" type="sibTrans" cxnId="{ED9D3AD1-F8B1-4B65-8064-C980E2DC4579}">
      <dgm:prSet/>
      <dgm:spPr/>
      <dgm:t>
        <a:bodyPr/>
        <a:lstStyle/>
        <a:p>
          <a:endParaRPr lang="en-US"/>
        </a:p>
      </dgm:t>
    </dgm:pt>
    <dgm:pt modelId="{F3DDE70A-7E6D-42D8-BC68-0A82DC0FE478}">
      <dgm:prSet/>
      <dgm:spPr/>
      <dgm:t>
        <a:bodyPr/>
        <a:lstStyle/>
        <a:p>
          <a:r>
            <a:rPr lang="tr-TR" dirty="0" smtClean="0"/>
            <a:t>Kalite ölçüleri</a:t>
          </a:r>
          <a:endParaRPr lang="en-US" dirty="0"/>
        </a:p>
      </dgm:t>
    </dgm:pt>
    <dgm:pt modelId="{2BFBEA6F-E768-4DA9-9418-0EA96E805C2C}" type="parTrans" cxnId="{24EFA15F-4794-4DA1-B8B7-1A3BC94BF3DA}">
      <dgm:prSet/>
      <dgm:spPr/>
      <dgm:t>
        <a:bodyPr/>
        <a:lstStyle/>
        <a:p>
          <a:endParaRPr lang="en-US"/>
        </a:p>
      </dgm:t>
    </dgm:pt>
    <dgm:pt modelId="{338B3A2C-103C-4094-BC2F-916665E519EA}" type="sibTrans" cxnId="{24EFA15F-4794-4DA1-B8B7-1A3BC94BF3DA}">
      <dgm:prSet/>
      <dgm:spPr/>
      <dgm:t>
        <a:bodyPr/>
        <a:lstStyle/>
        <a:p>
          <a:endParaRPr lang="en-US"/>
        </a:p>
      </dgm:t>
    </dgm:pt>
    <dgm:pt modelId="{91D25297-1DF8-4332-A7A8-61B8AD503E3D}">
      <dgm:prSet/>
      <dgm:spPr/>
      <dgm:t>
        <a:bodyPr/>
        <a:lstStyle/>
        <a:p>
          <a:r>
            <a:rPr lang="tr-TR" smtClean="0"/>
            <a:t>Dokümantasyon</a:t>
          </a:r>
          <a:endParaRPr lang="en-US" dirty="0"/>
        </a:p>
      </dgm:t>
    </dgm:pt>
    <dgm:pt modelId="{179E3675-07E8-462F-B852-D10A199F65BB}" type="parTrans" cxnId="{473F51B1-4D98-4DE0-8633-FEFC36D1CBB2}">
      <dgm:prSet/>
      <dgm:spPr/>
      <dgm:t>
        <a:bodyPr/>
        <a:lstStyle/>
        <a:p>
          <a:endParaRPr lang="en-US"/>
        </a:p>
      </dgm:t>
    </dgm:pt>
    <dgm:pt modelId="{76B839AF-C1A3-4A30-8D17-6D78E665A84E}" type="sibTrans" cxnId="{473F51B1-4D98-4DE0-8633-FEFC36D1CBB2}">
      <dgm:prSet/>
      <dgm:spPr/>
      <dgm:t>
        <a:bodyPr/>
        <a:lstStyle/>
        <a:p>
          <a:endParaRPr lang="en-US"/>
        </a:p>
      </dgm:t>
    </dgm:pt>
    <dgm:pt modelId="{7EF2A474-F57B-444F-B4F3-9EF4983B6C9D}">
      <dgm:prSet/>
      <dgm:spPr/>
      <dgm:t>
        <a:bodyPr/>
        <a:lstStyle/>
        <a:p>
          <a:r>
            <a:rPr lang="tr-TR" dirty="0" smtClean="0"/>
            <a:t>Kalite kontrol sürecinin çıktıları</a:t>
          </a:r>
          <a:endParaRPr lang="en-US" dirty="0"/>
        </a:p>
      </dgm:t>
    </dgm:pt>
    <dgm:pt modelId="{74205FDA-5D03-4F97-8D49-FB59AE8B36FD}" type="parTrans" cxnId="{B4D5728A-DF15-4632-9F19-67277E4ADC0F}">
      <dgm:prSet/>
      <dgm:spPr/>
      <dgm:t>
        <a:bodyPr/>
        <a:lstStyle/>
        <a:p>
          <a:endParaRPr lang="en-US"/>
        </a:p>
      </dgm:t>
    </dgm:pt>
    <dgm:pt modelId="{A3C91DDF-F589-4367-9BDD-3F91FD1F5B1E}" type="sibTrans" cxnId="{B4D5728A-DF15-4632-9F19-67277E4ADC0F}">
      <dgm:prSet/>
      <dgm:spPr/>
      <dgm:t>
        <a:bodyPr/>
        <a:lstStyle/>
        <a:p>
          <a:endParaRPr lang="en-US"/>
        </a:p>
      </dgm:t>
    </dgm:pt>
    <dgm:pt modelId="{B11B67C2-9445-47F9-8F3B-2C1B3FAE555D}">
      <dgm:prSet/>
      <dgm:spPr/>
      <dgm:t>
        <a:bodyPr/>
        <a:lstStyle/>
        <a:p>
          <a:r>
            <a:rPr lang="tr-TR" dirty="0" smtClean="0"/>
            <a:t>Yerleşim ve çevre koşulları</a:t>
          </a:r>
          <a:endParaRPr lang="en-US" dirty="0"/>
        </a:p>
      </dgm:t>
    </dgm:pt>
    <dgm:pt modelId="{2707C08E-5530-4F43-8542-82547DF7735A}" type="parTrans" cxnId="{40DEFC7A-ECE6-4F47-AF81-964262EF3BE1}">
      <dgm:prSet/>
      <dgm:spPr/>
      <dgm:t>
        <a:bodyPr/>
        <a:lstStyle/>
        <a:p>
          <a:endParaRPr lang="en-US"/>
        </a:p>
      </dgm:t>
    </dgm:pt>
    <dgm:pt modelId="{4FAFD83C-2E79-4422-BB4D-78AD52EE6232}" type="sibTrans" cxnId="{40DEFC7A-ECE6-4F47-AF81-964262EF3BE1}">
      <dgm:prSet/>
      <dgm:spPr/>
      <dgm:t>
        <a:bodyPr/>
        <a:lstStyle/>
        <a:p>
          <a:endParaRPr lang="en-US"/>
        </a:p>
      </dgm:t>
    </dgm:pt>
    <dgm:pt modelId="{960008D2-CF85-411B-8557-A129A44FBEF6}">
      <dgm:prSet/>
      <dgm:spPr/>
      <dgm:t>
        <a:bodyPr/>
        <a:lstStyle/>
        <a:p>
          <a:r>
            <a:rPr lang="tr-TR" dirty="0" err="1" smtClean="0"/>
            <a:t>Operasyonel</a:t>
          </a:r>
          <a:r>
            <a:rPr lang="tr-TR" dirty="0" smtClean="0"/>
            <a:t> süreç dokümanları</a:t>
          </a:r>
          <a:endParaRPr lang="en-US" dirty="0"/>
        </a:p>
      </dgm:t>
    </dgm:pt>
    <dgm:pt modelId="{15F344CE-02AD-494B-AC38-E7992F64F23D}" type="parTrans" cxnId="{AFFAC494-2313-4667-83D1-A925331D585E}">
      <dgm:prSet/>
      <dgm:spPr/>
      <dgm:t>
        <a:bodyPr/>
        <a:lstStyle/>
        <a:p>
          <a:endParaRPr lang="en-US"/>
        </a:p>
      </dgm:t>
    </dgm:pt>
    <dgm:pt modelId="{BB9B4CDC-5329-4779-97D7-35DDD2783182}" type="sibTrans" cxnId="{AFFAC494-2313-4667-83D1-A925331D585E}">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custLinFactNeighborX="2189">
        <dgm:presLayoutVars>
          <dgm:bulletEnabled val="1"/>
        </dgm:presLayoutVars>
      </dgm:prSet>
      <dgm:spPr/>
      <dgm:t>
        <a:bodyPr/>
        <a:lstStyle/>
        <a:p>
          <a:endParaRPr lang="en-US"/>
        </a:p>
      </dgm:t>
    </dgm:pt>
  </dgm:ptLst>
  <dgm:cxnLst>
    <dgm:cxn modelId="{ED9D3AD1-F8B1-4B65-8064-C980E2DC4579}" srcId="{C48BD5BD-A8D1-4C2F-A909-FF69C858B70C}" destId="{81D2E0D6-F966-45AC-8D89-5155B58B10A6}" srcOrd="1" destOrd="0" parTransId="{5F2D167C-713C-4B0A-957E-E25779D79B21}" sibTransId="{13CA39A7-7B9D-41F3-962B-827DC2F6815F}"/>
    <dgm:cxn modelId="{8303309D-EF1B-4ABB-8B34-B8D578568132}" type="presOf" srcId="{B11B67C2-9445-47F9-8F3B-2C1B3FAE555D}" destId="{47F94B1E-8172-4A69-B3A4-FDBCD8F9B436}" srcOrd="0" destOrd="5" presId="urn:microsoft.com/office/officeart/2005/8/layout/hList1"/>
    <dgm:cxn modelId="{CE165CAB-69D4-4D42-B5FA-21418C4838B3}" type="presOf" srcId="{C48BD5BD-A8D1-4C2F-A909-FF69C858B70C}" destId="{15BA5FA9-E392-41C2-BCC8-A3FBB611F904}" srcOrd="0" destOrd="0" presId="urn:microsoft.com/office/officeart/2005/8/layout/hList1"/>
    <dgm:cxn modelId="{F80F6D56-7944-48A7-B28B-4F00CA4F61E9}" type="presOf" srcId="{7EF2A474-F57B-444F-B4F3-9EF4983B6C9D}" destId="{47F94B1E-8172-4A69-B3A4-FDBCD8F9B436}" srcOrd="0" destOrd="4" presId="urn:microsoft.com/office/officeart/2005/8/layout/hList1"/>
    <dgm:cxn modelId="{E0F550D5-46D4-4C6F-A662-74F60FA33E66}" type="presOf" srcId="{214BE353-BAED-443C-B492-1830DC97BF37}" destId="{47F94B1E-8172-4A69-B3A4-FDBCD8F9B436}" srcOrd="0" destOrd="0" presId="urn:microsoft.com/office/officeart/2005/8/layout/hList1"/>
    <dgm:cxn modelId="{40DEFC7A-ECE6-4F47-AF81-964262EF3BE1}" srcId="{C48BD5BD-A8D1-4C2F-A909-FF69C858B70C}" destId="{B11B67C2-9445-47F9-8F3B-2C1B3FAE555D}" srcOrd="5" destOrd="0" parTransId="{2707C08E-5530-4F43-8542-82547DF7735A}" sibTransId="{4FAFD83C-2E79-4422-BB4D-78AD52EE6232}"/>
    <dgm:cxn modelId="{24EFA15F-4794-4DA1-B8B7-1A3BC94BF3DA}" srcId="{C48BD5BD-A8D1-4C2F-A909-FF69C858B70C}" destId="{F3DDE70A-7E6D-42D8-BC68-0A82DC0FE478}" srcOrd="2" destOrd="0" parTransId="{2BFBEA6F-E768-4DA9-9418-0EA96E805C2C}" sibTransId="{338B3A2C-103C-4094-BC2F-916665E519EA}"/>
    <dgm:cxn modelId="{473F51B1-4D98-4DE0-8633-FEFC36D1CBB2}" srcId="{C48BD5BD-A8D1-4C2F-A909-FF69C858B70C}" destId="{91D25297-1DF8-4332-A7A8-61B8AD503E3D}" srcOrd="3" destOrd="0" parTransId="{179E3675-07E8-462F-B852-D10A199F65BB}" sibTransId="{76B839AF-C1A3-4A30-8D17-6D78E665A84E}"/>
    <dgm:cxn modelId="{AFFAC494-2313-4667-83D1-A925331D585E}" srcId="{C48BD5BD-A8D1-4C2F-A909-FF69C858B70C}" destId="{960008D2-CF85-411B-8557-A129A44FBEF6}" srcOrd="6" destOrd="0" parTransId="{15F344CE-02AD-494B-AC38-E7992F64F23D}" sibTransId="{BB9B4CDC-5329-4779-97D7-35DDD2783182}"/>
    <dgm:cxn modelId="{C95A704E-7185-4D38-8E5E-38212747AB33}" type="presOf" srcId="{81D2E0D6-F966-45AC-8D89-5155B58B10A6}" destId="{47F94B1E-8172-4A69-B3A4-FDBCD8F9B436}" srcOrd="0" destOrd="1" presId="urn:microsoft.com/office/officeart/2005/8/layout/hList1"/>
    <dgm:cxn modelId="{ED6F6910-F514-4400-861F-5D800B78C77B}" type="presOf" srcId="{F3A2FFC7-F09C-4FB9-9C40-4BE9775CBF7F}" destId="{07431256-3DFC-4047-A18D-A0991635CCAA}" srcOrd="0" destOrd="0" presId="urn:microsoft.com/office/officeart/2005/8/layout/hList1"/>
    <dgm:cxn modelId="{FFC11D0B-4622-4E11-A8C1-4B212518C048}" type="presOf" srcId="{F3DDE70A-7E6D-42D8-BC68-0A82DC0FE478}" destId="{47F94B1E-8172-4A69-B3A4-FDBCD8F9B436}" srcOrd="0" destOrd="2" presId="urn:microsoft.com/office/officeart/2005/8/layout/hList1"/>
    <dgm:cxn modelId="{40E0F016-A5DA-40A7-B3AF-7A04F0C0A893}" type="presOf" srcId="{960008D2-CF85-411B-8557-A129A44FBEF6}" destId="{47F94B1E-8172-4A69-B3A4-FDBCD8F9B436}" srcOrd="0" destOrd="6" presId="urn:microsoft.com/office/officeart/2005/8/layout/hList1"/>
    <dgm:cxn modelId="{39310EF9-2F5B-4314-B5E2-9BC7D8EB49F8}" type="presOf" srcId="{91D25297-1DF8-4332-A7A8-61B8AD503E3D}" destId="{47F94B1E-8172-4A69-B3A4-FDBCD8F9B436}" srcOrd="0" destOrd="3"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B4D5728A-DF15-4632-9F19-67277E4ADC0F}" srcId="{C48BD5BD-A8D1-4C2F-A909-FF69C858B70C}" destId="{7EF2A474-F57B-444F-B4F3-9EF4983B6C9D}" srcOrd="4" destOrd="0" parTransId="{74205FDA-5D03-4F97-8D49-FB59AE8B36FD}" sibTransId="{A3C91DDF-F589-4367-9BDD-3F91FD1F5B1E}"/>
    <dgm:cxn modelId="{79917579-F488-4C03-84A6-86BA90BC7328}" type="presParOf" srcId="{07431256-3DFC-4047-A18D-A0991635CCAA}" destId="{AF07725F-7D53-485B-8D39-03F8CFFD39B6}" srcOrd="0" destOrd="0" presId="urn:microsoft.com/office/officeart/2005/8/layout/hList1"/>
    <dgm:cxn modelId="{E50A519E-DC15-4402-9A49-62356234DAD1}" type="presParOf" srcId="{AF07725F-7D53-485B-8D39-03F8CFFD39B6}" destId="{15BA5FA9-E392-41C2-BCC8-A3FBB611F904}" srcOrd="0" destOrd="0" presId="urn:microsoft.com/office/officeart/2005/8/layout/hList1"/>
    <dgm:cxn modelId="{40618A78-D56D-4AA3-8546-943FCF0882FA}"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5920C7CF-BDE3-44B7-9591-DC91765B9D66}">
      <dgm:prSet phldrT="[Text]"/>
      <dgm:spPr/>
      <dgm:t>
        <a:bodyPr/>
        <a:lstStyle/>
        <a:p>
          <a:r>
            <a:rPr lang="tr-TR" dirty="0" smtClean="0"/>
            <a:t>Kalite planı ve kalite kontrol araçları ve teknikleri (Sebep-Etki Analizi)</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77F69661-905C-4C68-8256-D38EF0EFE64F}">
      <dgm:prSet/>
      <dgm:spPr/>
      <dgm:t>
        <a:bodyPr/>
        <a:lstStyle/>
        <a:p>
          <a:r>
            <a:rPr lang="tr-TR" dirty="0" smtClean="0"/>
            <a:t>Kalite değerlendirmeleri veya denetimleri</a:t>
          </a:r>
          <a:endParaRPr lang="en-US" dirty="0"/>
        </a:p>
      </dgm:t>
    </dgm:pt>
    <dgm:pt modelId="{060F5783-4D27-4B3F-890F-0B2DF400A0CB}" type="parTrans" cxnId="{B6594661-C92E-4184-B9A9-197DFBDE05A8}">
      <dgm:prSet/>
      <dgm:spPr/>
      <dgm:t>
        <a:bodyPr/>
        <a:lstStyle/>
        <a:p>
          <a:endParaRPr lang="en-US"/>
        </a:p>
      </dgm:t>
    </dgm:pt>
    <dgm:pt modelId="{58A2F550-CF14-4E06-A9AD-E2D20E5AE40D}" type="sibTrans" cxnId="{B6594661-C92E-4184-B9A9-197DFBDE05A8}">
      <dgm:prSet/>
      <dgm:spPr/>
      <dgm:t>
        <a:bodyPr/>
        <a:lstStyle/>
        <a:p>
          <a:endParaRPr lang="en-US"/>
        </a:p>
      </dgm:t>
    </dgm:pt>
    <dgm:pt modelId="{660ED66F-EB5C-4603-9981-11718283D8AC}">
      <dgm:prSet/>
      <dgm:spPr/>
      <dgm:t>
        <a:bodyPr/>
        <a:lstStyle/>
        <a:p>
          <a:r>
            <a:rPr lang="tr-TR" dirty="0" smtClean="0"/>
            <a:t>Kurumun Süreç analizleri</a:t>
          </a:r>
          <a:endParaRPr lang="en-US" dirty="0"/>
        </a:p>
      </dgm:t>
    </dgm:pt>
    <dgm:pt modelId="{432EF083-9323-4492-83DD-8016DCC90107}" type="parTrans" cxnId="{B8F24DBE-6C60-4914-A55D-7C2E0C8F5659}">
      <dgm:prSet/>
      <dgm:spPr/>
      <dgm:t>
        <a:bodyPr/>
        <a:lstStyle/>
        <a:p>
          <a:endParaRPr lang="en-US"/>
        </a:p>
      </dgm:t>
    </dgm:pt>
    <dgm:pt modelId="{A0E523AC-DD35-4565-801A-43C8F5BE3455}" type="sibTrans" cxnId="{B8F24DBE-6C60-4914-A55D-7C2E0C8F565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FA887BA3-FBA0-40CB-ABBA-51A8C41FA4AB}" srcId="{C66FCD37-231A-4C57-867B-B0CD860D1D4E}" destId="{5920C7CF-BDE3-44B7-9591-DC91765B9D66}" srcOrd="0" destOrd="0" parTransId="{31FC8A5B-71EF-46E7-BCED-889DE9B2B0D0}" sibTransId="{BFA871AA-FF96-4E35-86A4-03849E9C085B}"/>
    <dgm:cxn modelId="{15CC3C21-A2B1-4E06-998F-346FBAAFFCA1}" srcId="{F3A2FFC7-F09C-4FB9-9C40-4BE9775CBF7F}" destId="{C66FCD37-231A-4C57-867B-B0CD860D1D4E}" srcOrd="0" destOrd="0" parTransId="{F9683286-ACB5-4E46-A387-EC698A407E87}" sibTransId="{647FAE1D-8CB7-47CB-9B87-AE2E2DA5007C}"/>
    <dgm:cxn modelId="{8C8B1A0A-FF4A-42D3-BC58-C4E7A4B859FB}" type="presOf" srcId="{5920C7CF-BDE3-44B7-9591-DC91765B9D66}" destId="{A9AFB589-4F47-4C1B-AC2C-B16DD0F91756}" srcOrd="0" destOrd="0" presId="urn:microsoft.com/office/officeart/2005/8/layout/hList1"/>
    <dgm:cxn modelId="{99FDF10B-F2AE-4412-B07C-E26DFC0A4220}" type="presOf" srcId="{F3A2FFC7-F09C-4FB9-9C40-4BE9775CBF7F}" destId="{07431256-3DFC-4047-A18D-A0991635CCAA}" srcOrd="0" destOrd="0" presId="urn:microsoft.com/office/officeart/2005/8/layout/hList1"/>
    <dgm:cxn modelId="{B6594661-C92E-4184-B9A9-197DFBDE05A8}" srcId="{C66FCD37-231A-4C57-867B-B0CD860D1D4E}" destId="{77F69661-905C-4C68-8256-D38EF0EFE64F}" srcOrd="1" destOrd="0" parTransId="{060F5783-4D27-4B3F-890F-0B2DF400A0CB}" sibTransId="{58A2F550-CF14-4E06-A9AD-E2D20E5AE40D}"/>
    <dgm:cxn modelId="{C660A843-32CC-4A4D-947E-2BA28A7BF30B}" type="presOf" srcId="{77F69661-905C-4C68-8256-D38EF0EFE64F}" destId="{A9AFB589-4F47-4C1B-AC2C-B16DD0F91756}" srcOrd="0" destOrd="1" presId="urn:microsoft.com/office/officeart/2005/8/layout/hList1"/>
    <dgm:cxn modelId="{B1CB5A41-7973-49C1-A304-551B34CC2F74}" type="presOf" srcId="{C66FCD37-231A-4C57-867B-B0CD860D1D4E}" destId="{7B8ECE76-F053-4347-8D51-BC786470DFE4}" srcOrd="0" destOrd="0" presId="urn:microsoft.com/office/officeart/2005/8/layout/hList1"/>
    <dgm:cxn modelId="{B8F24DBE-6C60-4914-A55D-7C2E0C8F5659}" srcId="{C66FCD37-231A-4C57-867B-B0CD860D1D4E}" destId="{660ED66F-EB5C-4603-9981-11718283D8AC}" srcOrd="2" destOrd="0" parTransId="{432EF083-9323-4492-83DD-8016DCC90107}" sibTransId="{A0E523AC-DD35-4565-801A-43C8F5BE3455}"/>
    <dgm:cxn modelId="{6C293D11-C0B9-4A22-9FF1-AB076C0A7BE3}" type="presOf" srcId="{660ED66F-EB5C-4603-9981-11718283D8AC}" destId="{A9AFB589-4F47-4C1B-AC2C-B16DD0F91756}" srcOrd="0" destOrd="2" presId="urn:microsoft.com/office/officeart/2005/8/layout/hList1"/>
    <dgm:cxn modelId="{E0F81C5F-1C48-4251-BE06-8E57526EBB21}" type="presParOf" srcId="{07431256-3DFC-4047-A18D-A0991635CCAA}" destId="{0137255D-967D-493A-A4CB-974D79AEEFFE}" srcOrd="0" destOrd="0" presId="urn:microsoft.com/office/officeart/2005/8/layout/hList1"/>
    <dgm:cxn modelId="{D00B815C-9D1C-4936-A48B-96283D2629AA}" type="presParOf" srcId="{0137255D-967D-493A-A4CB-974D79AEEFFE}" destId="{7B8ECE76-F053-4347-8D51-BC786470DFE4}" srcOrd="0" destOrd="0" presId="urn:microsoft.com/office/officeart/2005/8/layout/hList1"/>
    <dgm:cxn modelId="{701C85D5-7F18-4DE6-80B4-355422FEDE66}"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333399"/>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18E97892-FE70-4BA6-8CD5-A85A06423A54}" type="presOf" srcId="{C38D5133-04FB-484E-9C2F-11FE3D75E8AB}" destId="{790C04BB-BE51-4C10-A22D-2B691A7087C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34DD2969-6265-4B0B-A46A-622CBE5090CA}" type="presOf" srcId="{21B91B4A-F974-4B8B-B5CA-9E8C1D9848F5}" destId="{3335CF31-EC10-45E3-8844-21FBB127EAE7}" srcOrd="0" destOrd="0" presId="urn:microsoft.com/office/officeart/2005/8/layout/hList1"/>
    <dgm:cxn modelId="{25EF1E9D-9D2E-4393-A219-48EC12FF05AC}" type="presOf" srcId="{118A2751-5F97-4D67-8096-2B36AF81136F}" destId="{A6897E93-E33B-478F-BB0E-51835618003A}" srcOrd="0" destOrd="0" presId="urn:microsoft.com/office/officeart/2005/8/layout/hList1"/>
    <dgm:cxn modelId="{88739E1D-9116-403A-BBE3-6450F01A660D}" type="presOf" srcId="{78CC2C55-B216-435A-BB65-899A86335007}" destId="{D65CAA00-D1D4-441B-A126-AEDE377422C2}" srcOrd="0" destOrd="0" presId="urn:microsoft.com/office/officeart/2005/8/layout/hList1"/>
    <dgm:cxn modelId="{63AFC126-DCA5-4BDF-ADCC-A99F522E4332}" type="presOf" srcId="{C6FAB30E-B497-49C7-8A80-757F0027FA32}" destId="{DF89113A-73A9-4FB9-84E9-A3102A4DFD52}" srcOrd="0" destOrd="0" presId="urn:microsoft.com/office/officeart/2005/8/layout/hList1"/>
    <dgm:cxn modelId="{E7E1CC39-C95F-4156-A050-E455CA5EC950}" type="presOf" srcId="{32502A1B-5603-4778-8192-84CDEECB49D2}" destId="{4A59CDC8-6C52-4579-9A13-742555DEDB0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4E62D309-1AC6-4513-AEFB-C09674B60B78}" type="presParOf" srcId="{4A59CDC8-6C52-4579-9A13-742555DEDB02}" destId="{2ADD4D11-FE2C-424A-AC3B-D0A032322F62}" srcOrd="0" destOrd="0" presId="urn:microsoft.com/office/officeart/2005/8/layout/hList1"/>
    <dgm:cxn modelId="{55327EA1-BEF1-4C37-A61E-23E3F234DE76}" type="presParOf" srcId="{2ADD4D11-FE2C-424A-AC3B-D0A032322F62}" destId="{A6897E93-E33B-478F-BB0E-51835618003A}" srcOrd="0" destOrd="0" presId="urn:microsoft.com/office/officeart/2005/8/layout/hList1"/>
    <dgm:cxn modelId="{D7BE8802-7019-48A1-A1A7-1F43E11455D7}" type="presParOf" srcId="{2ADD4D11-FE2C-424A-AC3B-D0A032322F62}" destId="{92F1D55A-908E-47A9-A979-97CA3F17799D}" srcOrd="1" destOrd="0" presId="urn:microsoft.com/office/officeart/2005/8/layout/hList1"/>
    <dgm:cxn modelId="{674C26DB-FAF5-4C43-8268-9E864772FFAE}" type="presParOf" srcId="{4A59CDC8-6C52-4579-9A13-742555DEDB02}" destId="{2071B553-05F7-470D-952A-A8F663120304}" srcOrd="1" destOrd="0" presId="urn:microsoft.com/office/officeart/2005/8/layout/hList1"/>
    <dgm:cxn modelId="{65373051-2EFE-4DC6-A78A-43E4FC5BA7BF}" type="presParOf" srcId="{4A59CDC8-6C52-4579-9A13-742555DEDB02}" destId="{B67B05FB-9110-4D2D-AA93-1946284CE043}" srcOrd="2" destOrd="0" presId="urn:microsoft.com/office/officeart/2005/8/layout/hList1"/>
    <dgm:cxn modelId="{D55A2363-32DE-46F0-9937-B2AF69CE9DCD}" type="presParOf" srcId="{B67B05FB-9110-4D2D-AA93-1946284CE043}" destId="{3335CF31-EC10-45E3-8844-21FBB127EAE7}" srcOrd="0" destOrd="0" presId="urn:microsoft.com/office/officeart/2005/8/layout/hList1"/>
    <dgm:cxn modelId="{6DFE38F4-E9C8-4510-B14C-CD2855F558A2}" type="presParOf" srcId="{B67B05FB-9110-4D2D-AA93-1946284CE043}" destId="{863C5C5A-6FED-48E5-ADC0-68CF07368C39}" srcOrd="1" destOrd="0" presId="urn:microsoft.com/office/officeart/2005/8/layout/hList1"/>
    <dgm:cxn modelId="{8ADF32B9-73DB-4871-AC4B-B72C02632B9C}" type="presParOf" srcId="{4A59CDC8-6C52-4579-9A13-742555DEDB02}" destId="{0D8CF739-32BC-404E-A436-9DFB7BD9341D}" srcOrd="3" destOrd="0" presId="urn:microsoft.com/office/officeart/2005/8/layout/hList1"/>
    <dgm:cxn modelId="{108B293B-7BE5-40DD-A1B9-DC913476C63B}" type="presParOf" srcId="{4A59CDC8-6C52-4579-9A13-742555DEDB02}" destId="{DA5621F6-8C21-49D1-9D89-9529E4EFEE6E}" srcOrd="4" destOrd="0" presId="urn:microsoft.com/office/officeart/2005/8/layout/hList1"/>
    <dgm:cxn modelId="{C2BE638C-34E1-432A-B68F-B0E7D75F6146}" type="presParOf" srcId="{DA5621F6-8C21-49D1-9D89-9529E4EFEE6E}" destId="{DF89113A-73A9-4FB9-84E9-A3102A4DFD52}" srcOrd="0" destOrd="0" presId="urn:microsoft.com/office/officeart/2005/8/layout/hList1"/>
    <dgm:cxn modelId="{B921A7C3-9E5A-4612-B642-47EF7DA520EC}" type="presParOf" srcId="{DA5621F6-8C21-49D1-9D89-9529E4EFEE6E}" destId="{646F145F-F1A7-44D8-BB63-F6CAEBF8BF3E}" srcOrd="1" destOrd="0" presId="urn:microsoft.com/office/officeart/2005/8/layout/hList1"/>
    <dgm:cxn modelId="{522E631B-92D7-4764-AA3B-838955B92532}" type="presParOf" srcId="{4A59CDC8-6C52-4579-9A13-742555DEDB02}" destId="{516AA955-4CAA-47C4-BCCE-8AD7C5C6A0D6}" srcOrd="5" destOrd="0" presId="urn:microsoft.com/office/officeart/2005/8/layout/hList1"/>
    <dgm:cxn modelId="{8017750A-A14B-4225-81CA-26DD50C80506}" type="presParOf" srcId="{4A59CDC8-6C52-4579-9A13-742555DEDB02}" destId="{1D4B7B80-72D4-423B-A94A-F3F592847C56}" srcOrd="6" destOrd="0" presId="urn:microsoft.com/office/officeart/2005/8/layout/hList1"/>
    <dgm:cxn modelId="{A902FFD9-8CB9-4819-9EF4-74A12AFAFE59}" type="presParOf" srcId="{1D4B7B80-72D4-423B-A94A-F3F592847C56}" destId="{790C04BB-BE51-4C10-A22D-2B691A7087C7}" srcOrd="0" destOrd="0" presId="urn:microsoft.com/office/officeart/2005/8/layout/hList1"/>
    <dgm:cxn modelId="{A368A8F2-66B7-404B-AF4A-731C065BC74D}" type="presParOf" srcId="{1D4B7B80-72D4-423B-A94A-F3F592847C56}" destId="{CB93CD10-AB49-4273-86BB-B87C9A3A152F}" srcOrd="1" destOrd="0" presId="urn:microsoft.com/office/officeart/2005/8/layout/hList1"/>
    <dgm:cxn modelId="{8573BCD6-A9C3-43DC-A74B-AC0132D46DF6}" type="presParOf" srcId="{4A59CDC8-6C52-4579-9A13-742555DEDB02}" destId="{64C813E8-2D2F-4FEB-A35F-2EDE8F91AEE7}" srcOrd="7" destOrd="0" presId="urn:microsoft.com/office/officeart/2005/8/layout/hList1"/>
    <dgm:cxn modelId="{E8BFC831-C6B3-4F9B-A9E8-063C673E7D4C}" type="presParOf" srcId="{4A59CDC8-6C52-4579-9A13-742555DEDB02}" destId="{867F4077-5AF3-497F-AE62-53AA8AD9360C}" srcOrd="8" destOrd="0" presId="urn:microsoft.com/office/officeart/2005/8/layout/hList1"/>
    <dgm:cxn modelId="{03047AC9-8D2C-4A95-85AF-441DFA1531A6}" type="presParOf" srcId="{867F4077-5AF3-497F-AE62-53AA8AD9360C}" destId="{D65CAA00-D1D4-441B-A126-AEDE377422C2}" srcOrd="0" destOrd="0" presId="urn:microsoft.com/office/officeart/2005/8/layout/hList1"/>
    <dgm:cxn modelId="{8CEC2E4E-3CDE-40A0-B21A-3EEB6049A5CD}"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smtClean="0"/>
            <a:t>Değişiklik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BA353C9B-FBC0-46CC-8CEF-801BC8CA94B9}">
      <dgm:prSet/>
      <dgm:spPr/>
      <dgm:t>
        <a:bodyPr/>
        <a:lstStyle/>
        <a:p>
          <a:r>
            <a:rPr lang="tr-TR" smtClean="0"/>
            <a:t>Süreç yönetimi planlarındaki güncellemeler</a:t>
          </a:r>
          <a:endParaRPr lang="en-US" dirty="0"/>
        </a:p>
      </dgm:t>
    </dgm:pt>
    <dgm:pt modelId="{C7D93E64-0BD4-4095-BE92-AA1727867EF6}" type="parTrans" cxnId="{B6099B08-FA24-40AC-B3F9-942A5A6A3B9D}">
      <dgm:prSet/>
      <dgm:spPr/>
      <dgm:t>
        <a:bodyPr/>
        <a:lstStyle/>
        <a:p>
          <a:endParaRPr lang="en-US"/>
        </a:p>
      </dgm:t>
    </dgm:pt>
    <dgm:pt modelId="{761887A0-3334-4418-B039-35A79A416A96}" type="sibTrans" cxnId="{B6099B08-FA24-40AC-B3F9-942A5A6A3B9D}">
      <dgm:prSet/>
      <dgm:spPr/>
      <dgm:t>
        <a:bodyPr/>
        <a:lstStyle/>
        <a:p>
          <a:endParaRPr lang="en-US"/>
        </a:p>
      </dgm:t>
    </dgm:pt>
    <dgm:pt modelId="{F0AD939D-AEAA-40A8-B529-6DA79D7B82C8}">
      <dgm:prSet/>
      <dgm:spPr/>
      <dgm:t>
        <a:bodyPr/>
        <a:lstStyle/>
        <a:p>
          <a:r>
            <a:rPr lang="tr-TR" dirty="0" smtClean="0"/>
            <a:t>Süreç dokümanlarındaki güncellemeler </a:t>
          </a:r>
          <a:endParaRPr lang="en-US" dirty="0"/>
        </a:p>
      </dgm:t>
    </dgm:pt>
    <dgm:pt modelId="{D42AF824-EBFE-48B7-B1F5-261B60FA93DF}" type="parTrans" cxnId="{42C8DFDC-EEDC-4CDE-9382-16C91D839EB5}">
      <dgm:prSet/>
      <dgm:spPr/>
      <dgm:t>
        <a:bodyPr/>
        <a:lstStyle/>
        <a:p>
          <a:endParaRPr lang="en-US"/>
        </a:p>
      </dgm:t>
    </dgm:pt>
    <dgm:pt modelId="{0F9B91AA-F472-4BD0-A1D1-322E9D797728}" type="sibTrans" cxnId="{42C8DFDC-EEDC-4CDE-9382-16C91D839EB5}">
      <dgm:prSet/>
      <dgm:spPr/>
      <dgm:t>
        <a:bodyPr/>
        <a:lstStyle/>
        <a:p>
          <a:endParaRPr lang="en-US"/>
        </a:p>
      </dgm:t>
    </dgm:pt>
    <dgm:pt modelId="{12356B9C-184F-4FE0-91D7-F433BDB06EDC}">
      <dgm:prSet/>
      <dgm:spPr/>
      <dgm:t>
        <a:bodyPr/>
        <a:lstStyle/>
        <a:p>
          <a:r>
            <a:rPr lang="tr-TR" dirty="0" smtClean="0"/>
            <a:t>Organizasyonun süreç varlıklarındaki güncellemeler</a:t>
          </a:r>
          <a:endParaRPr lang="en-US" dirty="0"/>
        </a:p>
      </dgm:t>
    </dgm:pt>
    <dgm:pt modelId="{26A2F416-4197-4C03-B006-A2B742193244}" type="parTrans" cxnId="{0BD4278B-8B2A-416E-BB0A-6A906B0182AF}">
      <dgm:prSet/>
      <dgm:spPr/>
      <dgm:t>
        <a:bodyPr/>
        <a:lstStyle/>
        <a:p>
          <a:endParaRPr lang="en-US"/>
        </a:p>
      </dgm:t>
    </dgm:pt>
    <dgm:pt modelId="{C6095B21-075D-478D-B052-9C1801ECBCCB}" type="sibTrans" cxnId="{0BD4278B-8B2A-416E-BB0A-6A906B0182AF}">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F45804BE-288C-4164-905E-8A993CD6AF86}" type="presOf" srcId="{9C797897-6C7A-4BEE-B918-D014BA0FEA05}" destId="{35767259-8857-417F-AA1B-F5BD90F6AD6D}" srcOrd="0" destOrd="0" presId="urn:microsoft.com/office/officeart/2005/8/layout/hList1"/>
    <dgm:cxn modelId="{42C8DFDC-EEDC-4CDE-9382-16C91D839EB5}" srcId="{A2B3F28E-191D-483A-BFCE-61AA68817BBE}" destId="{F0AD939D-AEAA-40A8-B529-6DA79D7B82C8}" srcOrd="2" destOrd="0" parTransId="{D42AF824-EBFE-48B7-B1F5-261B60FA93DF}" sibTransId="{0F9B91AA-F472-4BD0-A1D1-322E9D797728}"/>
    <dgm:cxn modelId="{F601E0D1-7FA6-4B9F-A196-422DEBFB4563}" srcId="{F3A2FFC7-F09C-4FB9-9C40-4BE9775CBF7F}" destId="{A2B3F28E-191D-483A-BFCE-61AA68817BBE}" srcOrd="0" destOrd="0" parTransId="{103E05EA-6869-40B0-8F57-2E5A26856D82}" sibTransId="{CD5C623E-5A58-4E82-B0F7-F8796BAAB738}"/>
    <dgm:cxn modelId="{15E5807D-A95A-441F-9E05-F25ADD8ED37C}" type="presOf" srcId="{12356B9C-184F-4FE0-91D7-F433BDB06EDC}" destId="{35767259-8857-417F-AA1B-F5BD90F6AD6D}" srcOrd="0" destOrd="3" presId="urn:microsoft.com/office/officeart/2005/8/layout/hList1"/>
    <dgm:cxn modelId="{46F76C8A-AE56-401C-A54C-801CE6806852}" type="presOf" srcId="{8FCB97F1-7B0F-4AA4-935C-7E6CE2929129}" destId="{35767259-8857-417F-AA1B-F5BD90F6AD6D}" srcOrd="0" destOrd="4" presId="urn:microsoft.com/office/officeart/2005/8/layout/hList1"/>
    <dgm:cxn modelId="{E1117BE1-23F5-47BB-A280-AB1BB3F82139}" srcId="{A2B3F28E-191D-483A-BFCE-61AA68817BBE}" destId="{8FCB97F1-7B0F-4AA4-935C-7E6CE2929129}" srcOrd="4" destOrd="0" parTransId="{B5AEF482-1961-47C3-9F47-6E509B86E232}" sibTransId="{7C3146E5-5015-46A9-A7FE-92BB17265EFC}"/>
    <dgm:cxn modelId="{0BD4278B-8B2A-416E-BB0A-6A906B0182AF}" srcId="{A2B3F28E-191D-483A-BFCE-61AA68817BBE}" destId="{12356B9C-184F-4FE0-91D7-F433BDB06EDC}" srcOrd="3" destOrd="0" parTransId="{26A2F416-4197-4C03-B006-A2B742193244}" sibTransId="{C6095B21-075D-478D-B052-9C1801ECBCCB}"/>
    <dgm:cxn modelId="{7E65368F-5987-4B94-81CB-FB847418D23E}" type="presOf" srcId="{F0AD939D-AEAA-40A8-B529-6DA79D7B82C8}" destId="{35767259-8857-417F-AA1B-F5BD90F6AD6D}" srcOrd="0" destOrd="2" presId="urn:microsoft.com/office/officeart/2005/8/layout/hList1"/>
    <dgm:cxn modelId="{6A6AD1D2-E970-44C0-9508-2F75F6BC1D87}" type="presOf" srcId="{F3A2FFC7-F09C-4FB9-9C40-4BE9775CBF7F}" destId="{07431256-3DFC-4047-A18D-A0991635CCAA}" srcOrd="0" destOrd="0"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B6099B08-FA24-40AC-B3F9-942A5A6A3B9D}" srcId="{A2B3F28E-191D-483A-BFCE-61AA68817BBE}" destId="{BA353C9B-FBC0-46CC-8CEF-801BC8CA94B9}" srcOrd="1" destOrd="0" parTransId="{C7D93E64-0BD4-4095-BE92-AA1727867EF6}" sibTransId="{761887A0-3334-4418-B039-35A79A416A96}"/>
    <dgm:cxn modelId="{E779409A-22BA-4799-B8B3-6FE207AD560E}" type="presOf" srcId="{A2B3F28E-191D-483A-BFCE-61AA68817BBE}" destId="{47076811-2338-4705-9665-197897BA2D48}" srcOrd="0" destOrd="0" presId="urn:microsoft.com/office/officeart/2005/8/layout/hList1"/>
    <dgm:cxn modelId="{8F492B8A-5067-4B4C-AC98-754BEEB9C14F}" type="presOf" srcId="{BA353C9B-FBC0-46CC-8CEF-801BC8CA94B9}" destId="{35767259-8857-417F-AA1B-F5BD90F6AD6D}" srcOrd="0" destOrd="1" presId="urn:microsoft.com/office/officeart/2005/8/layout/hList1"/>
    <dgm:cxn modelId="{56D48CB3-0287-4BF1-A6EF-3B4E87339B54}" type="presParOf" srcId="{07431256-3DFC-4047-A18D-A0991635CCAA}" destId="{A9BA4151-B9C0-4A86-8536-2AB310B65BEB}" srcOrd="0" destOrd="0" presId="urn:microsoft.com/office/officeart/2005/8/layout/hList1"/>
    <dgm:cxn modelId="{8206FFDC-30EB-459F-A539-4018682D334F}" type="presParOf" srcId="{A9BA4151-B9C0-4A86-8536-2AB310B65BEB}" destId="{47076811-2338-4705-9665-197897BA2D48}" srcOrd="0" destOrd="0" presId="urn:microsoft.com/office/officeart/2005/8/layout/hList1"/>
    <dgm:cxn modelId="{5975825D-565F-4739-9592-0578537427F8}"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0F0ED30A-A0C0-4F55-8C95-84E73F36B50D}" type="presOf" srcId="{AD3C1A60-1D27-4AD6-A1A7-6D948168F1B3}" destId="{7135398E-C829-4BBE-91C4-A6956859C04F}" srcOrd="0" destOrd="0" presId="urn:microsoft.com/office/officeart/2005/8/layout/chevron1"/>
    <dgm:cxn modelId="{F05EF08E-03DD-4C39-8942-48A38B235F82}" type="presOf" srcId="{1D250294-71E6-4B71-9AD5-5E66C3F96013}" destId="{5EA9F7A3-A808-421A-B075-5D1773DF8B0E}" srcOrd="0" destOrd="0" presId="urn:microsoft.com/office/officeart/2005/8/layout/chevron1"/>
    <dgm:cxn modelId="{1D278685-C29D-48A5-987C-C35BA1F7EEC1}" type="presOf" srcId="{50C89AC5-65BE-4B5B-9A3E-E696A623C1F5}" destId="{A050CB54-2AA3-4C69-93CC-31F729B157B0}" srcOrd="0" destOrd="0" presId="urn:microsoft.com/office/officeart/2005/8/layout/chevron1"/>
    <dgm:cxn modelId="{6FEF9654-6150-4524-AA49-1BD397EB2DBA}" srcId="{AD3C1A60-1D27-4AD6-A1A7-6D948168F1B3}" destId="{73E5BB12-C44F-4C61-B20D-2B80B2EC2ED0}" srcOrd="1" destOrd="0" parTransId="{24C7563D-55AA-4328-9EA4-BF5B00B95B3C}" sibTransId="{B681BC5E-FBF3-4319-A355-2C9C9F1ECD42}"/>
    <dgm:cxn modelId="{29613DC3-2A17-490B-8C13-7A117D8EDCC6}" type="presOf" srcId="{516C261C-B3D8-45BC-A9D8-ECE4087819F0}" destId="{37C08375-7917-4746-97FB-4B6E13D2E4C0}" srcOrd="0" destOrd="0" presId="urn:microsoft.com/office/officeart/2005/8/layout/chevron1"/>
    <dgm:cxn modelId="{3ED27E2F-8B8F-40A9-AAAD-EAC72D86CAE0}" type="presOf" srcId="{A340430A-4193-4C8F-84D1-DBB688540576}" destId="{B54F4E42-830B-4E29-A922-8E2E829F2255}"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1C4A2DB3-0696-4F0B-AF8A-98543F7223AD}"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4654699F-5764-4485-8C9A-9513A3819DDE}" type="presParOf" srcId="{7135398E-C829-4BBE-91C4-A6956859C04F}" destId="{5EA9F7A3-A808-421A-B075-5D1773DF8B0E}" srcOrd="0" destOrd="0" presId="urn:microsoft.com/office/officeart/2005/8/layout/chevron1"/>
    <dgm:cxn modelId="{C7DEF67F-2CDF-4E5E-AA55-12EEB225CEE7}" type="presParOf" srcId="{7135398E-C829-4BBE-91C4-A6956859C04F}" destId="{828B882F-31DA-4666-9BD9-69368E26BC00}" srcOrd="1" destOrd="0" presId="urn:microsoft.com/office/officeart/2005/8/layout/chevron1"/>
    <dgm:cxn modelId="{E839E995-B544-4EAD-90FD-870EDBC5C312}" type="presParOf" srcId="{7135398E-C829-4BBE-91C4-A6956859C04F}" destId="{0A392B87-AE7F-4BBB-8426-F182698D0DED}" srcOrd="2" destOrd="0" presId="urn:microsoft.com/office/officeart/2005/8/layout/chevron1"/>
    <dgm:cxn modelId="{F01570D4-24FD-4304-B970-847DCC74C819}" type="presParOf" srcId="{7135398E-C829-4BBE-91C4-A6956859C04F}" destId="{E09DFC15-C436-461A-A7E8-20CDA592A669}" srcOrd="3" destOrd="0" presId="urn:microsoft.com/office/officeart/2005/8/layout/chevron1"/>
    <dgm:cxn modelId="{AFEB96CE-8611-482F-97DF-7E7BBD69D998}" type="presParOf" srcId="{7135398E-C829-4BBE-91C4-A6956859C04F}" destId="{B54F4E42-830B-4E29-A922-8E2E829F2255}" srcOrd="4" destOrd="0" presId="urn:microsoft.com/office/officeart/2005/8/layout/chevron1"/>
    <dgm:cxn modelId="{B6D72106-18DF-497D-8143-6BC4EF4233C1}" type="presParOf" srcId="{7135398E-C829-4BBE-91C4-A6956859C04F}" destId="{C1A1E9D6-C803-4888-AD85-5E45386B06E8}" srcOrd="5" destOrd="0" presId="urn:microsoft.com/office/officeart/2005/8/layout/chevron1"/>
    <dgm:cxn modelId="{9C6B5797-373D-44E4-A491-A866CD3781D2}" type="presParOf" srcId="{7135398E-C829-4BBE-91C4-A6956859C04F}" destId="{A050CB54-2AA3-4C69-93CC-31F729B157B0}" srcOrd="6" destOrd="0" presId="urn:microsoft.com/office/officeart/2005/8/layout/chevron1"/>
    <dgm:cxn modelId="{AAA567CC-1AF6-4E96-8CA0-EB14FD67C653}" type="presParOf" srcId="{7135398E-C829-4BBE-91C4-A6956859C04F}" destId="{DD16E15A-FF74-4E40-995A-B750C747E076}" srcOrd="7" destOrd="0" presId="urn:microsoft.com/office/officeart/2005/8/layout/chevron1"/>
    <dgm:cxn modelId="{1ECEA821-A4FF-4EDF-8562-1A3E67B8939B}"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333399"/>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3ACE30D1-C105-49FD-8A27-3E5C8D6C54CA}" type="presOf" srcId="{32502A1B-5603-4778-8192-84CDEECB49D2}" destId="{4A59CDC8-6C52-4579-9A13-742555DEDB02}" srcOrd="0" destOrd="0" presId="urn:microsoft.com/office/officeart/2005/8/layout/hList1"/>
    <dgm:cxn modelId="{245C1E76-9871-4492-9A3E-EAF50F2D8D08}" type="presOf" srcId="{118A2751-5F97-4D67-8096-2B36AF81136F}" destId="{A6897E93-E33B-478F-BB0E-51835618003A}"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7D032127-B6BF-4684-8A01-009B3BBE43F6}" type="presOf" srcId="{C38D5133-04FB-484E-9C2F-11FE3D75E8AB}" destId="{790C04BB-BE51-4C10-A22D-2B691A7087C7}" srcOrd="0" destOrd="0" presId="urn:microsoft.com/office/officeart/2005/8/layout/hList1"/>
    <dgm:cxn modelId="{058D24D6-24E2-4295-90A8-0E05640157A1}" type="presOf" srcId="{21B91B4A-F974-4B8B-B5CA-9E8C1D9848F5}" destId="{3335CF31-EC10-45E3-8844-21FBB127EAE7}" srcOrd="0" destOrd="0" presId="urn:microsoft.com/office/officeart/2005/8/layout/hList1"/>
    <dgm:cxn modelId="{68D8A94D-0F86-4E6A-9D55-7DB93B3D9F66}" type="presOf" srcId="{C6FAB30E-B497-49C7-8A80-757F0027FA32}" destId="{DF89113A-73A9-4FB9-84E9-A3102A4DFD52}" srcOrd="0" destOrd="0" presId="urn:microsoft.com/office/officeart/2005/8/layout/hList1"/>
    <dgm:cxn modelId="{22904B0A-E3B3-4B8C-8047-B9F016D43BDB}"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E49A2E47-3252-49C3-98AF-9F055F95CC3A}" type="presParOf" srcId="{4A59CDC8-6C52-4579-9A13-742555DEDB02}" destId="{2ADD4D11-FE2C-424A-AC3B-D0A032322F62}" srcOrd="0" destOrd="0" presId="urn:microsoft.com/office/officeart/2005/8/layout/hList1"/>
    <dgm:cxn modelId="{9C462F4D-00E1-45B5-9BD0-6BE9D5655D10}" type="presParOf" srcId="{2ADD4D11-FE2C-424A-AC3B-D0A032322F62}" destId="{A6897E93-E33B-478F-BB0E-51835618003A}" srcOrd="0" destOrd="0" presId="urn:microsoft.com/office/officeart/2005/8/layout/hList1"/>
    <dgm:cxn modelId="{1B8C3357-C960-4E86-B4CD-9013A9E6CFDC}" type="presParOf" srcId="{2ADD4D11-FE2C-424A-AC3B-D0A032322F62}" destId="{92F1D55A-908E-47A9-A979-97CA3F17799D}" srcOrd="1" destOrd="0" presId="urn:microsoft.com/office/officeart/2005/8/layout/hList1"/>
    <dgm:cxn modelId="{CA5F9585-B65A-4E5F-A8CB-4EBF182AD2E9}" type="presParOf" srcId="{4A59CDC8-6C52-4579-9A13-742555DEDB02}" destId="{2071B553-05F7-470D-952A-A8F663120304}" srcOrd="1" destOrd="0" presId="urn:microsoft.com/office/officeart/2005/8/layout/hList1"/>
    <dgm:cxn modelId="{B1A40245-7A11-449A-A5F1-E03686343D24}" type="presParOf" srcId="{4A59CDC8-6C52-4579-9A13-742555DEDB02}" destId="{B67B05FB-9110-4D2D-AA93-1946284CE043}" srcOrd="2" destOrd="0" presId="urn:microsoft.com/office/officeart/2005/8/layout/hList1"/>
    <dgm:cxn modelId="{16570DA1-7A6C-4DEF-959D-22426D4DA3B6}" type="presParOf" srcId="{B67B05FB-9110-4D2D-AA93-1946284CE043}" destId="{3335CF31-EC10-45E3-8844-21FBB127EAE7}" srcOrd="0" destOrd="0" presId="urn:microsoft.com/office/officeart/2005/8/layout/hList1"/>
    <dgm:cxn modelId="{627D51B3-B5D9-4409-8708-1318927A4FC9}" type="presParOf" srcId="{B67B05FB-9110-4D2D-AA93-1946284CE043}" destId="{863C5C5A-6FED-48E5-ADC0-68CF07368C39}" srcOrd="1" destOrd="0" presId="urn:microsoft.com/office/officeart/2005/8/layout/hList1"/>
    <dgm:cxn modelId="{DADE0AFE-D389-45E4-AA93-9C6052330DD1}" type="presParOf" srcId="{4A59CDC8-6C52-4579-9A13-742555DEDB02}" destId="{0D8CF739-32BC-404E-A436-9DFB7BD9341D}" srcOrd="3" destOrd="0" presId="urn:microsoft.com/office/officeart/2005/8/layout/hList1"/>
    <dgm:cxn modelId="{EB06F438-51BE-420A-9B48-F18D221160E8}" type="presParOf" srcId="{4A59CDC8-6C52-4579-9A13-742555DEDB02}" destId="{DA5621F6-8C21-49D1-9D89-9529E4EFEE6E}" srcOrd="4" destOrd="0" presId="urn:microsoft.com/office/officeart/2005/8/layout/hList1"/>
    <dgm:cxn modelId="{87711767-0C59-4CC1-8DE1-9BBF8F6FA44A}" type="presParOf" srcId="{DA5621F6-8C21-49D1-9D89-9529E4EFEE6E}" destId="{DF89113A-73A9-4FB9-84E9-A3102A4DFD52}" srcOrd="0" destOrd="0" presId="urn:microsoft.com/office/officeart/2005/8/layout/hList1"/>
    <dgm:cxn modelId="{043AF6B8-4F8B-48B7-AE2A-86EF974DB461}" type="presParOf" srcId="{DA5621F6-8C21-49D1-9D89-9529E4EFEE6E}" destId="{646F145F-F1A7-44D8-BB63-F6CAEBF8BF3E}" srcOrd="1" destOrd="0" presId="urn:microsoft.com/office/officeart/2005/8/layout/hList1"/>
    <dgm:cxn modelId="{FB9CCFA6-B73D-4F58-9765-6704E92D97F4}" type="presParOf" srcId="{4A59CDC8-6C52-4579-9A13-742555DEDB02}" destId="{516AA955-4CAA-47C4-BCCE-8AD7C5C6A0D6}" srcOrd="5" destOrd="0" presId="urn:microsoft.com/office/officeart/2005/8/layout/hList1"/>
    <dgm:cxn modelId="{8587B1C4-4594-4300-828D-A9B968D31128}" type="presParOf" srcId="{4A59CDC8-6C52-4579-9A13-742555DEDB02}" destId="{1D4B7B80-72D4-423B-A94A-F3F592847C56}" srcOrd="6" destOrd="0" presId="urn:microsoft.com/office/officeart/2005/8/layout/hList1"/>
    <dgm:cxn modelId="{6C89FAFC-7719-4DAC-913A-FE44F9309416}" type="presParOf" srcId="{1D4B7B80-72D4-423B-A94A-F3F592847C56}" destId="{790C04BB-BE51-4C10-A22D-2B691A7087C7}" srcOrd="0" destOrd="0" presId="urn:microsoft.com/office/officeart/2005/8/layout/hList1"/>
    <dgm:cxn modelId="{2C76AEDE-17EC-4E66-8E30-21E8323666BC}" type="presParOf" srcId="{1D4B7B80-72D4-423B-A94A-F3F592847C56}" destId="{CB93CD10-AB49-4273-86BB-B87C9A3A152F}" srcOrd="1" destOrd="0" presId="urn:microsoft.com/office/officeart/2005/8/layout/hList1"/>
    <dgm:cxn modelId="{A66577AE-5E23-4E8A-9982-D341F0415F05}" type="presParOf" srcId="{4A59CDC8-6C52-4579-9A13-742555DEDB02}" destId="{64C813E8-2D2F-4FEB-A35F-2EDE8F91AEE7}" srcOrd="7" destOrd="0" presId="urn:microsoft.com/office/officeart/2005/8/layout/hList1"/>
    <dgm:cxn modelId="{C8EEC12C-CAA7-4731-97F0-F62E41E97E28}" type="presParOf" srcId="{4A59CDC8-6C52-4579-9A13-742555DEDB02}" destId="{867F4077-5AF3-497F-AE62-53AA8AD9360C}" srcOrd="8" destOrd="0" presId="urn:microsoft.com/office/officeart/2005/8/layout/hList1"/>
    <dgm:cxn modelId="{36EBDC15-ACE4-40BB-BF11-FB5716887647}" type="presParOf" srcId="{867F4077-5AF3-497F-AE62-53AA8AD9360C}" destId="{D65CAA00-D1D4-441B-A126-AEDE377422C2}" srcOrd="0" destOrd="0" presId="urn:microsoft.com/office/officeart/2005/8/layout/hList1"/>
    <dgm:cxn modelId="{05F0F3D4-2FE5-465A-9D63-805BE10EC5EA}"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19455204-B81D-46F9-8D00-02D87269614D}" type="presOf" srcId="{AD3C1A60-1D27-4AD6-A1A7-6D948168F1B3}" destId="{7135398E-C829-4BBE-91C4-A6956859C04F}" srcOrd="0" destOrd="0" presId="urn:microsoft.com/office/officeart/2005/8/layout/chevron1"/>
    <dgm:cxn modelId="{4FAE40F3-CAF1-47CE-AB9C-3E6DA274C7F0}" type="presOf" srcId="{516C261C-B3D8-45BC-A9D8-ECE4087819F0}" destId="{37C08375-7917-4746-97FB-4B6E13D2E4C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483FD5D3-9DE2-4498-AD77-408168A5DC9F}" type="presOf" srcId="{1D250294-71E6-4B71-9AD5-5E66C3F96013}" destId="{5EA9F7A3-A808-421A-B075-5D1773DF8B0E}"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A069C49F-483A-4BB4-AD81-3F2189789426}" type="presOf" srcId="{73E5BB12-C44F-4C61-B20D-2B80B2EC2ED0}" destId="{0A392B87-AE7F-4BBB-8426-F182698D0DED}" srcOrd="0" destOrd="0" presId="urn:microsoft.com/office/officeart/2005/8/layout/chevron1"/>
    <dgm:cxn modelId="{38552F67-8C67-4572-AC7E-BF14DBAAA9F7}" type="presOf" srcId="{A340430A-4193-4C8F-84D1-DBB688540576}" destId="{B54F4E42-830B-4E29-A922-8E2E829F2255}"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D1416D9D-756D-48D3-B2B8-C8F27530A265}" type="presOf" srcId="{50C89AC5-65BE-4B5B-9A3E-E696A623C1F5}" destId="{A050CB54-2AA3-4C69-93CC-31F729B157B0}" srcOrd="0" destOrd="0" presId="urn:microsoft.com/office/officeart/2005/8/layout/chevron1"/>
    <dgm:cxn modelId="{8F2A66A3-C516-49B7-B1BA-7B9A060E6C05}" type="presParOf" srcId="{7135398E-C829-4BBE-91C4-A6956859C04F}" destId="{5EA9F7A3-A808-421A-B075-5D1773DF8B0E}" srcOrd="0" destOrd="0" presId="urn:microsoft.com/office/officeart/2005/8/layout/chevron1"/>
    <dgm:cxn modelId="{B1D915D5-F860-42D1-87C6-6535BD14A92C}" type="presParOf" srcId="{7135398E-C829-4BBE-91C4-A6956859C04F}" destId="{828B882F-31DA-4666-9BD9-69368E26BC00}" srcOrd="1" destOrd="0" presId="urn:microsoft.com/office/officeart/2005/8/layout/chevron1"/>
    <dgm:cxn modelId="{2915637D-419E-4999-8137-6A7D54E87F8F}" type="presParOf" srcId="{7135398E-C829-4BBE-91C4-A6956859C04F}" destId="{0A392B87-AE7F-4BBB-8426-F182698D0DED}" srcOrd="2" destOrd="0" presId="urn:microsoft.com/office/officeart/2005/8/layout/chevron1"/>
    <dgm:cxn modelId="{728C0629-4791-4C29-B4F6-391D9DF308F4}" type="presParOf" srcId="{7135398E-C829-4BBE-91C4-A6956859C04F}" destId="{E09DFC15-C436-461A-A7E8-20CDA592A669}" srcOrd="3" destOrd="0" presId="urn:microsoft.com/office/officeart/2005/8/layout/chevron1"/>
    <dgm:cxn modelId="{5BE0F24B-DF61-4E7E-8619-FE29CEC76022}" type="presParOf" srcId="{7135398E-C829-4BBE-91C4-A6956859C04F}" destId="{B54F4E42-830B-4E29-A922-8E2E829F2255}" srcOrd="4" destOrd="0" presId="urn:microsoft.com/office/officeart/2005/8/layout/chevron1"/>
    <dgm:cxn modelId="{1B8805E3-5636-4042-BF60-0AA64864A31E}" type="presParOf" srcId="{7135398E-C829-4BBE-91C4-A6956859C04F}" destId="{C1A1E9D6-C803-4888-AD85-5E45386B06E8}" srcOrd="5" destOrd="0" presId="urn:microsoft.com/office/officeart/2005/8/layout/chevron1"/>
    <dgm:cxn modelId="{5A3BC334-734D-44F9-8C98-231F092D6363}" type="presParOf" srcId="{7135398E-C829-4BBE-91C4-A6956859C04F}" destId="{A050CB54-2AA3-4C69-93CC-31F729B157B0}" srcOrd="6" destOrd="0" presId="urn:microsoft.com/office/officeart/2005/8/layout/chevron1"/>
    <dgm:cxn modelId="{92A47059-EC04-4735-A1B1-D1B03EE09EF1}" type="presParOf" srcId="{7135398E-C829-4BBE-91C4-A6956859C04F}" destId="{DD16E15A-FF74-4E40-995A-B750C747E076}" srcOrd="7" destOrd="0" presId="urn:microsoft.com/office/officeart/2005/8/layout/chevron1"/>
    <dgm:cxn modelId="{6B555D90-936D-4E71-9184-28FEC52157DC}"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EF8782AC-1AEC-465C-8E7C-E841993CD6A6}" type="presOf" srcId="{50C89AC5-65BE-4B5B-9A3E-E696A623C1F5}" destId="{A050CB54-2AA3-4C69-93CC-31F729B157B0}" srcOrd="0" destOrd="0" presId="urn:microsoft.com/office/officeart/2005/8/layout/chevron1"/>
    <dgm:cxn modelId="{8B0979D4-16BA-441E-BE95-639F76FD5345}" type="presOf" srcId="{A340430A-4193-4C8F-84D1-DBB688540576}" destId="{B54F4E42-830B-4E29-A922-8E2E829F2255}" srcOrd="0" destOrd="0" presId="urn:microsoft.com/office/officeart/2005/8/layout/chevron1"/>
    <dgm:cxn modelId="{E4C9621B-BFC7-46A9-A1F2-F0B2B216E5BC}" type="presOf" srcId="{73E5BB12-C44F-4C61-B20D-2B80B2EC2ED0}" destId="{0A392B87-AE7F-4BBB-8426-F182698D0DED}" srcOrd="0" destOrd="0" presId="urn:microsoft.com/office/officeart/2005/8/layout/chevron1"/>
    <dgm:cxn modelId="{900225F6-57F6-434B-8F33-4887BC9A17F3}" type="presOf" srcId="{516C261C-B3D8-45BC-A9D8-ECE4087819F0}" destId="{37C08375-7917-4746-97FB-4B6E13D2E4C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0A1980B2-B53F-4CA9-B240-535CBE15E536}" type="presOf" srcId="{1D250294-71E6-4B71-9AD5-5E66C3F96013}" destId="{5EA9F7A3-A808-421A-B075-5D1773DF8B0E}"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F209D57C-6524-449C-9800-12509AF3F107}" type="presOf" srcId="{AD3C1A60-1D27-4AD6-A1A7-6D948168F1B3}" destId="{7135398E-C829-4BBE-91C4-A6956859C04F}" srcOrd="0" destOrd="0" presId="urn:microsoft.com/office/officeart/2005/8/layout/chevron1"/>
    <dgm:cxn modelId="{C9E8BE6D-68E7-4A8D-8540-20F37CC777C2}" type="presParOf" srcId="{7135398E-C829-4BBE-91C4-A6956859C04F}" destId="{5EA9F7A3-A808-421A-B075-5D1773DF8B0E}" srcOrd="0" destOrd="0" presId="urn:microsoft.com/office/officeart/2005/8/layout/chevron1"/>
    <dgm:cxn modelId="{50FD7574-126D-4D3C-9CBC-40912C9618CF}" type="presParOf" srcId="{7135398E-C829-4BBE-91C4-A6956859C04F}" destId="{828B882F-31DA-4666-9BD9-69368E26BC00}" srcOrd="1" destOrd="0" presId="urn:microsoft.com/office/officeart/2005/8/layout/chevron1"/>
    <dgm:cxn modelId="{93DD0B1C-8A42-4585-969C-AE199BE82D06}" type="presParOf" srcId="{7135398E-C829-4BBE-91C4-A6956859C04F}" destId="{0A392B87-AE7F-4BBB-8426-F182698D0DED}" srcOrd="2" destOrd="0" presId="urn:microsoft.com/office/officeart/2005/8/layout/chevron1"/>
    <dgm:cxn modelId="{C185D852-E678-4C8C-8EB9-3CA18EDD1814}" type="presParOf" srcId="{7135398E-C829-4BBE-91C4-A6956859C04F}" destId="{E09DFC15-C436-461A-A7E8-20CDA592A669}" srcOrd="3" destOrd="0" presId="urn:microsoft.com/office/officeart/2005/8/layout/chevron1"/>
    <dgm:cxn modelId="{D9517E1E-BD62-4FBB-A700-1EC96AB3BA29}" type="presParOf" srcId="{7135398E-C829-4BBE-91C4-A6956859C04F}" destId="{B54F4E42-830B-4E29-A922-8E2E829F2255}" srcOrd="4" destOrd="0" presId="urn:microsoft.com/office/officeart/2005/8/layout/chevron1"/>
    <dgm:cxn modelId="{777F1274-4D50-4A98-98B7-673268E93413}" type="presParOf" srcId="{7135398E-C829-4BBE-91C4-A6956859C04F}" destId="{C1A1E9D6-C803-4888-AD85-5E45386B06E8}" srcOrd="5" destOrd="0" presId="urn:microsoft.com/office/officeart/2005/8/layout/chevron1"/>
    <dgm:cxn modelId="{2F403B2A-93FB-4650-A823-D4D0A5123A0C}" type="presParOf" srcId="{7135398E-C829-4BBE-91C4-A6956859C04F}" destId="{A050CB54-2AA3-4C69-93CC-31F729B157B0}" srcOrd="6" destOrd="0" presId="urn:microsoft.com/office/officeart/2005/8/layout/chevron1"/>
    <dgm:cxn modelId="{D38B946D-5FC2-446D-837A-F5E71C895C47}" type="presParOf" srcId="{7135398E-C829-4BBE-91C4-A6956859C04F}" destId="{DD16E15A-FF74-4E40-995A-B750C747E076}" srcOrd="7" destOrd="0" presId="urn:microsoft.com/office/officeart/2005/8/layout/chevron1"/>
    <dgm:cxn modelId="{33F3E325-B8F0-438F-AAF7-4F9968400F09}"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BEAF05EF-2819-4A8D-BF95-47A811E43145}" type="presOf" srcId="{50C89AC5-65BE-4B5B-9A3E-E696A623C1F5}" destId="{A050CB54-2AA3-4C69-93CC-31F729B157B0}" srcOrd="0" destOrd="0" presId="urn:microsoft.com/office/officeart/2005/8/layout/chevron1"/>
    <dgm:cxn modelId="{EFA80F23-064D-4B07-89F2-55B72C836193}" type="presOf" srcId="{73E5BB12-C44F-4C61-B20D-2B80B2EC2ED0}" destId="{0A392B87-AE7F-4BBB-8426-F182698D0DED}" srcOrd="0" destOrd="0" presId="urn:microsoft.com/office/officeart/2005/8/layout/chevron1"/>
    <dgm:cxn modelId="{ED81DEA5-1E21-4D10-8097-78B0C1590719}" type="presOf" srcId="{516C261C-B3D8-45BC-A9D8-ECE4087819F0}" destId="{37C08375-7917-4746-97FB-4B6E13D2E4C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C143084A-D2C8-4AF7-B303-56210675945E}" type="presOf" srcId="{A340430A-4193-4C8F-84D1-DBB688540576}" destId="{B54F4E42-830B-4E29-A922-8E2E829F2255}"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D7C9A5D4-F883-47D7-815E-BB1FDDC3953A}" type="presOf" srcId="{1D250294-71E6-4B71-9AD5-5E66C3F96013}" destId="{5EA9F7A3-A808-421A-B075-5D1773DF8B0E}" srcOrd="0" destOrd="0" presId="urn:microsoft.com/office/officeart/2005/8/layout/chevron1"/>
    <dgm:cxn modelId="{F0B72462-08CB-4666-A84D-E27AC0B11A11}" type="presOf" srcId="{AD3C1A60-1D27-4AD6-A1A7-6D948168F1B3}" destId="{7135398E-C829-4BBE-91C4-A6956859C04F}" srcOrd="0" destOrd="0" presId="urn:microsoft.com/office/officeart/2005/8/layout/chevron1"/>
    <dgm:cxn modelId="{819844E8-BD1A-4E02-AD4E-980A5D60CCBB}" type="presParOf" srcId="{7135398E-C829-4BBE-91C4-A6956859C04F}" destId="{5EA9F7A3-A808-421A-B075-5D1773DF8B0E}" srcOrd="0" destOrd="0" presId="urn:microsoft.com/office/officeart/2005/8/layout/chevron1"/>
    <dgm:cxn modelId="{6C61814F-E8B3-4E70-8A90-DFB3F9208F5E}" type="presParOf" srcId="{7135398E-C829-4BBE-91C4-A6956859C04F}" destId="{828B882F-31DA-4666-9BD9-69368E26BC00}" srcOrd="1" destOrd="0" presId="urn:microsoft.com/office/officeart/2005/8/layout/chevron1"/>
    <dgm:cxn modelId="{A5820D43-7570-4D98-85A7-8354873B1493}" type="presParOf" srcId="{7135398E-C829-4BBE-91C4-A6956859C04F}" destId="{0A392B87-AE7F-4BBB-8426-F182698D0DED}" srcOrd="2" destOrd="0" presId="urn:microsoft.com/office/officeart/2005/8/layout/chevron1"/>
    <dgm:cxn modelId="{6CA522C8-F00D-44DE-BCD5-43E9828AB000}" type="presParOf" srcId="{7135398E-C829-4BBE-91C4-A6956859C04F}" destId="{E09DFC15-C436-461A-A7E8-20CDA592A669}" srcOrd="3" destOrd="0" presId="urn:microsoft.com/office/officeart/2005/8/layout/chevron1"/>
    <dgm:cxn modelId="{7B15CF45-B1D5-4E00-AFA8-5AAA45CBC5F9}" type="presParOf" srcId="{7135398E-C829-4BBE-91C4-A6956859C04F}" destId="{B54F4E42-830B-4E29-A922-8E2E829F2255}" srcOrd="4" destOrd="0" presId="urn:microsoft.com/office/officeart/2005/8/layout/chevron1"/>
    <dgm:cxn modelId="{7BC1BCB8-CB89-4B8F-8A71-4ABC46BAF66D}" type="presParOf" srcId="{7135398E-C829-4BBE-91C4-A6956859C04F}" destId="{C1A1E9D6-C803-4888-AD85-5E45386B06E8}" srcOrd="5" destOrd="0" presId="urn:microsoft.com/office/officeart/2005/8/layout/chevron1"/>
    <dgm:cxn modelId="{B08EB43E-1178-4E9F-A826-2C9504F06E52}" type="presParOf" srcId="{7135398E-C829-4BBE-91C4-A6956859C04F}" destId="{A050CB54-2AA3-4C69-93CC-31F729B157B0}" srcOrd="6" destOrd="0" presId="urn:microsoft.com/office/officeart/2005/8/layout/chevron1"/>
    <dgm:cxn modelId="{FD075E6B-410B-4C92-90A9-ED42FF35CF24}" type="presParOf" srcId="{7135398E-C829-4BBE-91C4-A6956859C04F}" destId="{DD16E15A-FF74-4E40-995A-B750C747E076}" srcOrd="7" destOrd="0" presId="urn:microsoft.com/office/officeart/2005/8/layout/chevron1"/>
    <dgm:cxn modelId="{734FCA66-7BED-4CA9-BBA4-37DA9B19F9B1}"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xfrm>
          <a:off x="1465429" y="805841"/>
          <a:ext cx="1613939" cy="604517"/>
        </a:xfrm>
        <a:prstGeom prst="homePlate">
          <a:avLst/>
        </a:prstGeo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Program tasarlanır</a:t>
          </a:r>
          <a:endParaRPr lang="en-US" sz="1400" dirty="0">
            <a:solidFill>
              <a:srgbClr val="000000"/>
            </a:solidFill>
            <a:latin typeface="Tahoma"/>
            <a:ea typeface="+mn-ea"/>
            <a:cs typeface="+mn-cs"/>
          </a:endParaRPr>
        </a:p>
      </dgm:t>
    </dgm:pt>
    <dgm:pt modelId="{24C7563D-55AA-4328-9EA4-BF5B00B95B3C}" type="parTrans" cxnId="{6FEF9654-6150-4524-AA49-1BD397EB2DBA}">
      <dgm:prSet/>
      <dgm:spPr/>
      <dgm:t>
        <a:bodyPr/>
        <a:lstStyle/>
        <a:p>
          <a:endParaRPr lang="en-US" sz="3600"/>
        </a:p>
      </dgm:t>
    </dgm:pt>
    <dgm:pt modelId="{B681BC5E-FBF3-4319-A355-2C9C9F1ECD42}" type="sibTrans" cxnId="{6FEF9654-6150-4524-AA49-1BD397EB2DBA}">
      <dgm:prSet/>
      <dgm:spPr/>
      <dgm:t>
        <a:bodyPr/>
        <a:lstStyle/>
        <a:p>
          <a:endParaRPr lang="en-US" sz="3600"/>
        </a:p>
      </dgm:t>
    </dgm:pt>
    <dgm:pt modelId="{A340430A-4193-4C8F-84D1-DBB688540576}">
      <dgm:prSet phldrT="[Text]" custT="1"/>
      <dgm:spPr>
        <a:xfrm>
          <a:off x="3037225" y="805022"/>
          <a:ext cx="1571607" cy="605741"/>
        </a:xfrm>
        <a:prstGeom prst="homePlate">
          <a:avLst/>
        </a:prstGeo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Öğrenme deneyimleri paylaşılır</a:t>
          </a:r>
        </a:p>
      </dgm:t>
    </dgm:pt>
    <dgm:pt modelId="{7D77772D-2897-42CD-9508-9F24FFECA3BA}" type="parTrans" cxnId="{B336AF32-9D18-4E8E-9F6E-07C1763540E5}">
      <dgm:prSet/>
      <dgm:spPr/>
      <dgm:t>
        <a:bodyPr/>
        <a:lstStyle/>
        <a:p>
          <a:endParaRPr lang="en-US" sz="3600"/>
        </a:p>
      </dgm:t>
    </dgm:pt>
    <dgm:pt modelId="{58EE6ADE-B344-45C9-AE3F-B9572196A01A}" type="sibTrans" cxnId="{B336AF32-9D18-4E8E-9F6E-07C1763540E5}">
      <dgm:prSet/>
      <dgm:spPr/>
      <dgm:t>
        <a:bodyPr/>
        <a:lstStyle/>
        <a:p>
          <a:endParaRPr lang="en-US" sz="3600"/>
        </a:p>
      </dgm:t>
    </dgm:pt>
    <dgm:pt modelId="{50C89AC5-65BE-4B5B-9A3E-E696A623C1F5}">
      <dgm:prSet phldrT="[Text]" custT="1"/>
      <dgm:spPr>
        <a:xfrm>
          <a:off x="4564216" y="754505"/>
          <a:ext cx="1422801" cy="706775"/>
        </a:xfrm>
        <a:prstGeom prst="homePlate">
          <a:avLst/>
        </a:prstGeo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Öğrencilerin gelişmesi sağlanır</a:t>
          </a:r>
          <a:endParaRPr lang="en-US" sz="1400" dirty="0">
            <a:solidFill>
              <a:srgbClr val="000000"/>
            </a:solidFill>
            <a:latin typeface="Tahoma"/>
            <a:ea typeface="+mn-ea"/>
            <a:cs typeface="+mn-cs"/>
          </a:endParaRPr>
        </a:p>
      </dgm:t>
    </dgm:pt>
    <dgm:pt modelId="{509F6809-A663-4B68-9E7C-344435368EF4}" type="parTrans" cxnId="{76901FA0-605C-492B-B2CB-5537E04836D9}">
      <dgm:prSet/>
      <dgm:spPr/>
      <dgm:t>
        <a:bodyPr/>
        <a:lstStyle/>
        <a:p>
          <a:endParaRPr lang="en-US" sz="3600"/>
        </a:p>
      </dgm:t>
    </dgm:pt>
    <dgm:pt modelId="{9280A4DB-C296-45F1-8FD8-CAB6D9F28853}" type="sibTrans" cxnId="{76901FA0-605C-492B-B2CB-5537E04836D9}">
      <dgm:prSet/>
      <dgm:spPr/>
      <dgm:t>
        <a:bodyPr/>
        <a:lstStyle/>
        <a:p>
          <a:endParaRPr lang="en-US" sz="3600"/>
        </a:p>
      </dgm:t>
    </dgm:pt>
    <dgm:pt modelId="{1D250294-71E6-4B71-9AD5-5E66C3F96013}">
      <dgm:prSet custT="1"/>
      <dgm:spPr>
        <a:xfrm>
          <a:off x="18356" y="809357"/>
          <a:ext cx="1496512" cy="580299"/>
        </a:xfrm>
        <a:prstGeom prst="homePlate">
          <a:avLst/>
        </a:prstGeo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İhtiyaçlar belirlenir</a:t>
          </a:r>
          <a:endParaRPr lang="en-US" sz="1400" dirty="0">
            <a:solidFill>
              <a:srgbClr val="000000"/>
            </a:solidFill>
            <a:latin typeface="Tahoma"/>
            <a:ea typeface="+mn-ea"/>
            <a:cs typeface="+mn-cs"/>
          </a:endParaRPr>
        </a:p>
      </dgm:t>
    </dgm:pt>
    <dgm:pt modelId="{4F94F646-F9E0-486B-8C1E-4E4F1F2AE4AC}" type="parTrans" cxnId="{3DEC2E82-44D8-40FB-8F46-3F681276D67E}">
      <dgm:prSet/>
      <dgm:spPr/>
      <dgm:t>
        <a:bodyPr/>
        <a:lstStyle/>
        <a:p>
          <a:endParaRPr lang="en-US" sz="3600"/>
        </a:p>
      </dgm:t>
    </dgm:pt>
    <dgm:pt modelId="{C4E5D67F-5305-4CAF-9DD7-A7CE8688DFAF}" type="sibTrans" cxnId="{3DEC2E82-44D8-40FB-8F46-3F681276D67E}">
      <dgm:prSet/>
      <dgm:spPr/>
      <dgm:t>
        <a:bodyPr/>
        <a:lstStyle/>
        <a:p>
          <a:endParaRPr lang="en-US" sz="3600"/>
        </a:p>
      </dgm:t>
    </dgm:pt>
    <dgm:pt modelId="{2DFB30DC-BC1B-4711-BBCB-6D6A6F1D8F75}">
      <dgm:prSet custT="1"/>
      <dgm:spPr>
        <a:xfrm>
          <a:off x="5928975" y="697646"/>
          <a:ext cx="1590029" cy="823951"/>
        </a:xfrm>
        <a:prstGeom prst="homePlate">
          <a:avLst/>
        </a:prstGeo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Programın sonlandığını gösteren kanıtlar</a:t>
          </a:r>
          <a:endParaRPr lang="en-US" sz="1400" dirty="0">
            <a:solidFill>
              <a:srgbClr val="000000"/>
            </a:solidFill>
            <a:latin typeface="Tahoma"/>
            <a:ea typeface="+mn-ea"/>
            <a:cs typeface="+mn-cs"/>
          </a:endParaRPr>
        </a:p>
      </dgm:t>
    </dgm:pt>
    <dgm:pt modelId="{370FB985-4538-4BBD-B5E3-F6CCE9B05827}" type="parTrans" cxnId="{16E6301E-88DF-4B11-8AF8-3DD41FBC782B}">
      <dgm:prSet/>
      <dgm:spPr/>
      <dgm:t>
        <a:bodyPr/>
        <a:lstStyle/>
        <a:p>
          <a:endParaRPr lang="en-US" sz="3600"/>
        </a:p>
      </dgm:t>
    </dgm:pt>
    <dgm:pt modelId="{6489AD54-301D-471E-9F77-65E0EB55FD34}" type="sibTrans" cxnId="{16E6301E-88DF-4B11-8AF8-3DD41FBC782B}">
      <dgm:prSet/>
      <dgm:spPr/>
      <dgm:t>
        <a:bodyPr/>
        <a:lstStyle/>
        <a:p>
          <a:endParaRPr lang="en-US" sz="3600"/>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X="335415" custScaleY="325158" custLinFactNeighborX="36479" custLinFactNeighborY="29819">
        <dgm:presLayoutVars>
          <dgm:chMax val="0"/>
          <dgm:chPref val="0"/>
          <dgm:bulletEnabled val="1"/>
        </dgm:presLayoutVars>
      </dgm:prSet>
      <dgm:spPr>
        <a:prstGeom prst="homePlate">
          <a:avLst/>
        </a:prstGeom>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X="361734" custScaleY="338728" custLinFactNeighborX="25669" custLinFactNeighborY="34634">
        <dgm:presLayoutVars>
          <dgm:chMax val="0"/>
          <dgm:chPref val="0"/>
          <dgm:bulletEnabled val="1"/>
        </dgm:presLayoutVars>
      </dgm:prSet>
      <dgm:spPr>
        <a:prstGeom prst="homePlate">
          <a:avLst/>
        </a:prstGeom>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X="352246" custScaleY="339414"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X="318894" custScaleY="396026"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X="356375" custScaleY="461683" custLinFactNeighborX="1124" custLinFactNeighborY="35487">
        <dgm:presLayoutVars>
          <dgm:chMax val="0"/>
          <dgm:chPref val="0"/>
          <dgm:bulletEnabled val="1"/>
        </dgm:presLayoutVars>
      </dgm:prSet>
      <dgm:spPr>
        <a:prstGeom prst="homePlate">
          <a:avLst/>
        </a:prstGeom>
      </dgm:spPr>
      <dgm:t>
        <a:bodyPr/>
        <a:lstStyle/>
        <a:p>
          <a:endParaRPr lang="en-US"/>
        </a:p>
      </dgm:t>
    </dgm:pt>
  </dgm:ptLst>
  <dgm:cxnLst>
    <dgm:cxn modelId="{59428896-5229-4EB4-9B6C-947EFD21782D}" type="presOf" srcId="{2DFB30DC-BC1B-4711-BBCB-6D6A6F1D8F75}" destId="{18DD3EE4-4192-4B01-A11E-3CB6C2A9B1CB}"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E6AB5CCA-4EF0-42CB-832E-E4C14B08CB94}" type="presOf" srcId="{73E5BB12-C44F-4C61-B20D-2B80B2EC2ED0}" destId="{0A392B87-AE7F-4BBB-8426-F182698D0DED}" srcOrd="0" destOrd="0" presId="urn:microsoft.com/office/officeart/2005/8/layout/chevron1"/>
    <dgm:cxn modelId="{16E6301E-88DF-4B11-8AF8-3DD41FBC782B}" srcId="{AD3C1A60-1D27-4AD6-A1A7-6D948168F1B3}" destId="{2DFB30DC-BC1B-4711-BBCB-6D6A6F1D8F75}" srcOrd="4" destOrd="0" parTransId="{370FB985-4538-4BBD-B5E3-F6CCE9B05827}" sibTransId="{6489AD54-301D-471E-9F77-65E0EB55FD34}"/>
    <dgm:cxn modelId="{9E00FAD5-C029-4C33-8543-01E24778281E}" type="presOf" srcId="{1D250294-71E6-4B71-9AD5-5E66C3F96013}" destId="{5EA9F7A3-A808-421A-B075-5D1773DF8B0E}" srcOrd="0" destOrd="0" presId="urn:microsoft.com/office/officeart/2005/8/layout/chevron1"/>
    <dgm:cxn modelId="{780CF151-2166-4FEE-A830-B2EEAE46D6C8}" type="presOf" srcId="{A340430A-4193-4C8F-84D1-DBB688540576}" destId="{B54F4E42-830B-4E29-A922-8E2E829F2255}"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239D98F2-9608-47D3-B2C4-2B7BA26F9CAD}" type="presOf" srcId="{50C89AC5-65BE-4B5B-9A3E-E696A623C1F5}" destId="{A050CB54-2AA3-4C69-93CC-31F729B157B0}" srcOrd="0" destOrd="0" presId="urn:microsoft.com/office/officeart/2005/8/layout/chevron1"/>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E7E05555-B8C7-41EF-865A-7BEC033D0A91}" type="presOf" srcId="{AD3C1A60-1D27-4AD6-A1A7-6D948168F1B3}" destId="{7135398E-C829-4BBE-91C4-A6956859C04F}" srcOrd="0" destOrd="0" presId="urn:microsoft.com/office/officeart/2005/8/layout/chevron1"/>
    <dgm:cxn modelId="{2865EF7D-5CE4-435C-BD4D-0514905D769C}" type="presParOf" srcId="{7135398E-C829-4BBE-91C4-A6956859C04F}" destId="{5EA9F7A3-A808-421A-B075-5D1773DF8B0E}" srcOrd="0" destOrd="0" presId="urn:microsoft.com/office/officeart/2005/8/layout/chevron1"/>
    <dgm:cxn modelId="{897E6CEA-E919-4AF8-A1E8-23A34925B2B0}" type="presParOf" srcId="{7135398E-C829-4BBE-91C4-A6956859C04F}" destId="{828B882F-31DA-4666-9BD9-69368E26BC00}" srcOrd="1" destOrd="0" presId="urn:microsoft.com/office/officeart/2005/8/layout/chevron1"/>
    <dgm:cxn modelId="{06818C23-9028-41BA-94BE-04996E06DD89}" type="presParOf" srcId="{7135398E-C829-4BBE-91C4-A6956859C04F}" destId="{0A392B87-AE7F-4BBB-8426-F182698D0DED}" srcOrd="2" destOrd="0" presId="urn:microsoft.com/office/officeart/2005/8/layout/chevron1"/>
    <dgm:cxn modelId="{5BB38871-D5FC-4A0C-B8D4-58FA3A35BD30}" type="presParOf" srcId="{7135398E-C829-4BBE-91C4-A6956859C04F}" destId="{E09DFC15-C436-461A-A7E8-20CDA592A669}" srcOrd="3" destOrd="0" presId="urn:microsoft.com/office/officeart/2005/8/layout/chevron1"/>
    <dgm:cxn modelId="{736B05A6-C47C-4640-9674-9AFA988C71D1}" type="presParOf" srcId="{7135398E-C829-4BBE-91C4-A6956859C04F}" destId="{B54F4E42-830B-4E29-A922-8E2E829F2255}" srcOrd="4" destOrd="0" presId="urn:microsoft.com/office/officeart/2005/8/layout/chevron1"/>
    <dgm:cxn modelId="{ABEF6A01-1296-482F-862D-91ECDF4C8B9B}" type="presParOf" srcId="{7135398E-C829-4BBE-91C4-A6956859C04F}" destId="{C1A1E9D6-C803-4888-AD85-5E45386B06E8}" srcOrd="5" destOrd="0" presId="urn:microsoft.com/office/officeart/2005/8/layout/chevron1"/>
    <dgm:cxn modelId="{52C8BA6D-5E28-4EDF-9D7B-85CAA50AFE48}" type="presParOf" srcId="{7135398E-C829-4BBE-91C4-A6956859C04F}" destId="{A050CB54-2AA3-4C69-93CC-31F729B157B0}" srcOrd="6" destOrd="0" presId="urn:microsoft.com/office/officeart/2005/8/layout/chevron1"/>
    <dgm:cxn modelId="{C99D58B8-9867-46F2-8EA1-C9AE13D24860}" type="presParOf" srcId="{7135398E-C829-4BBE-91C4-A6956859C04F}" destId="{DD16E15A-FF74-4E40-995A-B750C747E076}" srcOrd="7" destOrd="0" presId="urn:microsoft.com/office/officeart/2005/8/layout/chevron1"/>
    <dgm:cxn modelId="{84104559-259A-4F85-B62F-8BD2D145FB20}"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4464F-B7B9-44AE-9BE5-4398519E070F}">
      <dsp:nvSpPr>
        <dsp:cNvPr id="0" name=""/>
        <dsp:cNvSpPr/>
      </dsp:nvSpPr>
      <dsp:spPr>
        <a:xfrm>
          <a:off x="5315237" y="1049917"/>
          <a:ext cx="2966258" cy="498193"/>
        </a:xfrm>
        <a:custGeom>
          <a:avLst/>
          <a:gdLst/>
          <a:ahLst/>
          <a:cxnLst/>
          <a:rect l="0" t="0" r="0" b="0"/>
          <a:pathLst>
            <a:path>
              <a:moveTo>
                <a:pt x="0" y="0"/>
              </a:moveTo>
              <a:lnTo>
                <a:pt x="0" y="326569"/>
              </a:lnTo>
              <a:lnTo>
                <a:pt x="2966258" y="326569"/>
              </a:lnTo>
              <a:lnTo>
                <a:pt x="2966258" y="498193"/>
              </a:lnTo>
            </a:path>
          </a:pathLst>
        </a:custGeom>
        <a:noFill/>
        <a:ln w="1905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753188-1936-4EE5-8CEA-93FE745C7FE8}">
      <dsp:nvSpPr>
        <dsp:cNvPr id="0" name=""/>
        <dsp:cNvSpPr/>
      </dsp:nvSpPr>
      <dsp:spPr>
        <a:xfrm>
          <a:off x="1745404" y="1049917"/>
          <a:ext cx="3569833" cy="498417"/>
        </a:xfrm>
        <a:custGeom>
          <a:avLst/>
          <a:gdLst/>
          <a:ahLst/>
          <a:cxnLst/>
          <a:rect l="0" t="0" r="0" b="0"/>
          <a:pathLst>
            <a:path>
              <a:moveTo>
                <a:pt x="3569833" y="0"/>
              </a:moveTo>
              <a:lnTo>
                <a:pt x="3569833" y="326792"/>
              </a:lnTo>
              <a:lnTo>
                <a:pt x="0" y="326792"/>
              </a:lnTo>
              <a:lnTo>
                <a:pt x="0" y="498417"/>
              </a:lnTo>
            </a:path>
          </a:pathLst>
        </a:custGeom>
        <a:noFill/>
        <a:ln w="1905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4FD37A4-28A6-49BE-B5CF-E10558B2A02E}">
      <dsp:nvSpPr>
        <dsp:cNvPr id="0" name=""/>
        <dsp:cNvSpPr/>
      </dsp:nvSpPr>
      <dsp:spPr>
        <a:xfrm>
          <a:off x="3977951" y="-126496"/>
          <a:ext cx="2674571" cy="1176413"/>
        </a:xfrm>
        <a:prstGeom prst="roundRect">
          <a:avLst>
            <a:gd name="adj" fmla="val 10000"/>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2984D9-24C2-4724-8522-BEC87656CF6C}">
      <dsp:nvSpPr>
        <dsp:cNvPr id="0" name=""/>
        <dsp:cNvSpPr/>
      </dsp:nvSpPr>
      <dsp:spPr>
        <a:xfrm>
          <a:off x="4183798" y="69058"/>
          <a:ext cx="2674571" cy="1176413"/>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DEKAN</a:t>
          </a:r>
        </a:p>
        <a:p>
          <a:pPr lvl="0" algn="ctr" defTabSz="755650" rtl="0">
            <a:lnSpc>
              <a:spcPct val="90000"/>
            </a:lnSpc>
            <a:spcBef>
              <a:spcPct val="0"/>
            </a:spcBef>
            <a:spcAft>
              <a:spcPct val="35000"/>
            </a:spcAft>
          </a:pPr>
          <a:r>
            <a:rPr lang="tr-TR" sz="1700" kern="1200" dirty="0" smtClean="0"/>
            <a:t>Prof. Dr. Yahya TÜLEK</a:t>
          </a:r>
          <a:endParaRPr lang="tr-TR" sz="1700" kern="1200" dirty="0"/>
        </a:p>
      </dsp:txBody>
      <dsp:txXfrm>
        <a:off x="4218254" y="103514"/>
        <a:ext cx="2605659" cy="1107501"/>
      </dsp:txXfrm>
    </dsp:sp>
    <dsp:sp modelId="{9B2645A0-4323-45E6-A1A0-C5BE84282623}">
      <dsp:nvSpPr>
        <dsp:cNvPr id="0" name=""/>
        <dsp:cNvSpPr/>
      </dsp:nvSpPr>
      <dsp:spPr>
        <a:xfrm>
          <a:off x="-54591" y="1548334"/>
          <a:ext cx="3599991" cy="1079994"/>
        </a:xfrm>
        <a:prstGeom prst="roundRect">
          <a:avLst>
            <a:gd name="adj" fmla="val 10000"/>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10727F-1291-4BCB-9E65-61C5D28F851F}">
      <dsp:nvSpPr>
        <dsp:cNvPr id="0" name=""/>
        <dsp:cNvSpPr/>
      </dsp:nvSpPr>
      <dsp:spPr>
        <a:xfrm>
          <a:off x="151254" y="1743888"/>
          <a:ext cx="3599991" cy="107999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DEKAN YARDIMCISI</a:t>
          </a:r>
        </a:p>
        <a:p>
          <a:pPr lvl="0" algn="ctr" defTabSz="755650">
            <a:lnSpc>
              <a:spcPct val="90000"/>
            </a:lnSpc>
            <a:spcBef>
              <a:spcPct val="0"/>
            </a:spcBef>
            <a:spcAft>
              <a:spcPct val="35000"/>
            </a:spcAft>
          </a:pPr>
          <a:r>
            <a:rPr lang="tr-TR" sz="1700" kern="1200" dirty="0" smtClean="0"/>
            <a:t> Dr. </a:t>
          </a:r>
          <a:r>
            <a:rPr lang="tr-TR" sz="1700" kern="1200" dirty="0" err="1" smtClean="0"/>
            <a:t>Öğr</a:t>
          </a:r>
          <a:r>
            <a:rPr lang="tr-TR" sz="1700" kern="1200" dirty="0" smtClean="0"/>
            <a:t>. Üyesi Haluk ERGEZER </a:t>
          </a:r>
          <a:endParaRPr lang="tr-TR" sz="1700" kern="1200" dirty="0"/>
        </a:p>
      </dsp:txBody>
      <dsp:txXfrm>
        <a:off x="182886" y="1775520"/>
        <a:ext cx="3536727" cy="1016730"/>
      </dsp:txXfrm>
    </dsp:sp>
    <dsp:sp modelId="{0C5C4562-06BB-45F6-9E34-FB023F99831F}">
      <dsp:nvSpPr>
        <dsp:cNvPr id="0" name=""/>
        <dsp:cNvSpPr/>
      </dsp:nvSpPr>
      <dsp:spPr>
        <a:xfrm>
          <a:off x="6429524" y="1548110"/>
          <a:ext cx="3703942" cy="1111181"/>
        </a:xfrm>
        <a:prstGeom prst="roundRect">
          <a:avLst>
            <a:gd name="adj" fmla="val 10000"/>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5BF4D6-7A40-466E-B6CF-19B04C7E0B2E}">
      <dsp:nvSpPr>
        <dsp:cNvPr id="0" name=""/>
        <dsp:cNvSpPr/>
      </dsp:nvSpPr>
      <dsp:spPr>
        <a:xfrm>
          <a:off x="6635371" y="1743665"/>
          <a:ext cx="3703942" cy="111118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DEKAN YARDIMCISI</a:t>
          </a:r>
        </a:p>
        <a:p>
          <a:pPr lvl="0" algn="ctr" defTabSz="755650">
            <a:lnSpc>
              <a:spcPct val="90000"/>
            </a:lnSpc>
            <a:spcBef>
              <a:spcPct val="0"/>
            </a:spcBef>
            <a:spcAft>
              <a:spcPct val="35000"/>
            </a:spcAft>
          </a:pPr>
          <a:r>
            <a:rPr lang="tr-TR" sz="1700" kern="1200" dirty="0" smtClean="0"/>
            <a:t> Dr. </a:t>
          </a:r>
          <a:r>
            <a:rPr lang="tr-TR" sz="1700" kern="1200" dirty="0" err="1" smtClean="0"/>
            <a:t>Öğr</a:t>
          </a:r>
          <a:r>
            <a:rPr lang="tr-TR" sz="1700" kern="1200" dirty="0" smtClean="0"/>
            <a:t>. Üyesi Ali Serkan SOYDAN</a:t>
          </a:r>
          <a:endParaRPr lang="tr-TR" sz="1700" kern="1200" dirty="0"/>
        </a:p>
      </dsp:txBody>
      <dsp:txXfrm>
        <a:off x="6667916" y="1776210"/>
        <a:ext cx="3638852" cy="10460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15373"/>
          <a:ext cx="1402233" cy="51161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15373"/>
        <a:ext cx="1274330" cy="511614"/>
      </dsp:txXfrm>
    </dsp:sp>
    <dsp:sp modelId="{92F1D55A-908E-47A9-A979-97CA3F17799D}">
      <dsp:nvSpPr>
        <dsp:cNvPr id="0" name=""/>
        <dsp:cNvSpPr/>
      </dsp:nvSpPr>
      <dsp:spPr>
        <a:xfrm>
          <a:off x="3657" y="545493"/>
          <a:ext cx="1402233" cy="22289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Program önerisinin değerlendirilmesi</a:t>
          </a:r>
          <a:endParaRPr lang="en-US" sz="1400" kern="1200" dirty="0"/>
        </a:p>
      </dsp:txBody>
      <dsp:txXfrm>
        <a:off x="3657" y="545493"/>
        <a:ext cx="1402233" cy="2228940"/>
      </dsp:txXfrm>
    </dsp:sp>
    <dsp:sp modelId="{3335CF31-EC10-45E3-8844-21FBB127EAE7}">
      <dsp:nvSpPr>
        <dsp:cNvPr id="0" name=""/>
        <dsp:cNvSpPr/>
      </dsp:nvSpPr>
      <dsp:spPr>
        <a:xfrm>
          <a:off x="1585937" y="23702"/>
          <a:ext cx="1402233" cy="51161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5937" y="23702"/>
        <a:ext cx="1274330" cy="511614"/>
      </dsp:txXfrm>
    </dsp:sp>
    <dsp:sp modelId="{863C5C5A-6FED-48E5-ADC0-68CF07368C39}">
      <dsp:nvSpPr>
        <dsp:cNvPr id="0" name=""/>
        <dsp:cNvSpPr/>
      </dsp:nvSpPr>
      <dsp:spPr>
        <a:xfrm>
          <a:off x="1602203" y="545493"/>
          <a:ext cx="1402233" cy="22289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Eğitim-öğretim Programının uygulanabilir hale getirilmesi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yönetim sisteminin planlaması</a:t>
          </a:r>
          <a:endParaRPr lang="en-US" sz="1400" kern="1200" dirty="0"/>
        </a:p>
      </dsp:txBody>
      <dsp:txXfrm>
        <a:off x="1602203" y="545493"/>
        <a:ext cx="1402233" cy="2228940"/>
      </dsp:txXfrm>
    </dsp:sp>
    <dsp:sp modelId="{DF89113A-73A9-4FB9-84E9-A3102A4DFD52}">
      <dsp:nvSpPr>
        <dsp:cNvPr id="0" name=""/>
        <dsp:cNvSpPr/>
      </dsp:nvSpPr>
      <dsp:spPr>
        <a:xfrm>
          <a:off x="3184483" y="23702"/>
          <a:ext cx="1402233" cy="511614"/>
        </a:xfrm>
        <a:prstGeom prst="homePlate">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4483" y="23702"/>
        <a:ext cx="1274330" cy="511614"/>
      </dsp:txXfrm>
    </dsp:sp>
    <dsp:sp modelId="{646F145F-F1A7-44D8-BB63-F6CAEBF8BF3E}">
      <dsp:nvSpPr>
        <dsp:cNvPr id="0" name=""/>
        <dsp:cNvSpPr/>
      </dsp:nvSpPr>
      <dsp:spPr>
        <a:xfrm>
          <a:off x="3200749" y="545493"/>
          <a:ext cx="1402233" cy="22289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 öğretimin yürütülmesi</a:t>
          </a:r>
          <a:endParaRPr lang="en-US" sz="1400" kern="1200" dirty="0"/>
        </a:p>
      </dsp:txBody>
      <dsp:txXfrm>
        <a:off x="3200749" y="545493"/>
        <a:ext cx="1402233" cy="2228940"/>
      </dsp:txXfrm>
    </dsp:sp>
    <dsp:sp modelId="{790C04BB-BE51-4C10-A22D-2B691A7087C7}">
      <dsp:nvSpPr>
        <dsp:cNvPr id="0" name=""/>
        <dsp:cNvSpPr/>
      </dsp:nvSpPr>
      <dsp:spPr>
        <a:xfrm>
          <a:off x="4783029" y="23702"/>
          <a:ext cx="1402233" cy="511614"/>
        </a:xfrm>
        <a:prstGeom prst="homePlate">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3029" y="23702"/>
        <a:ext cx="1274330" cy="511614"/>
      </dsp:txXfrm>
    </dsp:sp>
    <dsp:sp modelId="{CB93CD10-AB49-4273-86BB-B87C9A3A152F}">
      <dsp:nvSpPr>
        <dsp:cNvPr id="0" name=""/>
        <dsp:cNvSpPr/>
      </dsp:nvSpPr>
      <dsp:spPr>
        <a:xfrm>
          <a:off x="4799295" y="545493"/>
          <a:ext cx="1402233" cy="22289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Kalitesinin izlenmesi</a:t>
          </a:r>
          <a:endParaRPr lang="en-US" sz="1400" kern="1200" dirty="0"/>
        </a:p>
      </dsp:txBody>
      <dsp:txXfrm>
        <a:off x="4799295" y="545493"/>
        <a:ext cx="1402233" cy="2228940"/>
      </dsp:txXfrm>
    </dsp:sp>
    <dsp:sp modelId="{D65CAA00-D1D4-441B-A126-AEDE377422C2}">
      <dsp:nvSpPr>
        <dsp:cNvPr id="0" name=""/>
        <dsp:cNvSpPr/>
      </dsp:nvSpPr>
      <dsp:spPr>
        <a:xfrm>
          <a:off x="6381575" y="23702"/>
          <a:ext cx="1402233" cy="511614"/>
        </a:xfrm>
        <a:prstGeom prst="homePlate">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81575" y="23702"/>
        <a:ext cx="1274330" cy="511614"/>
      </dsp:txXfrm>
    </dsp:sp>
    <dsp:sp modelId="{7B3CCDF1-2361-4909-B2D0-C8B89B8200FD}">
      <dsp:nvSpPr>
        <dsp:cNvPr id="0" name=""/>
        <dsp:cNvSpPr/>
      </dsp:nvSpPr>
      <dsp:spPr>
        <a:xfrm>
          <a:off x="6397840" y="545493"/>
          <a:ext cx="1402233" cy="22289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6397840" y="545493"/>
        <a:ext cx="1402233" cy="2228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11991"/>
          <a:ext cx="2457273" cy="552511"/>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311991"/>
        <a:ext cx="2457273" cy="552511"/>
      </dsp:txXfrm>
    </dsp:sp>
    <dsp:sp modelId="{47F94B1E-8172-4A69-B3A4-FDBCD8F9B436}">
      <dsp:nvSpPr>
        <dsp:cNvPr id="0" name=""/>
        <dsp:cNvSpPr/>
      </dsp:nvSpPr>
      <dsp:spPr>
        <a:xfrm>
          <a:off x="2520" y="843667"/>
          <a:ext cx="2457273" cy="381383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Program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Yasal Mevzuat</a:t>
          </a:r>
          <a:endParaRPr lang="en-US" sz="1500" kern="1200" dirty="0"/>
        </a:p>
        <a:p>
          <a:pPr marL="114300" lvl="1" indent="-114300" algn="l" defTabSz="666750">
            <a:lnSpc>
              <a:spcPct val="90000"/>
            </a:lnSpc>
            <a:spcBef>
              <a:spcPct val="0"/>
            </a:spcBef>
            <a:spcAft>
              <a:spcPct val="15000"/>
            </a:spcAft>
            <a:buChar char="••"/>
          </a:pPr>
          <a:r>
            <a:rPr lang="tr-TR" sz="1500" kern="1200" dirty="0" smtClean="0"/>
            <a:t>Üniversite Stratejik Hedefleri </a:t>
          </a:r>
          <a:endParaRPr lang="en-US" sz="1500" kern="1200" dirty="0"/>
        </a:p>
        <a:p>
          <a:pPr marL="114300" lvl="1" indent="-114300" algn="l" defTabSz="666750">
            <a:lnSpc>
              <a:spcPct val="90000"/>
            </a:lnSpc>
            <a:spcBef>
              <a:spcPct val="0"/>
            </a:spcBef>
            <a:spcAft>
              <a:spcPct val="15000"/>
            </a:spcAft>
            <a:buChar char="••"/>
          </a:pPr>
          <a:r>
            <a:rPr lang="tr-TR" sz="1500" kern="1200" dirty="0" smtClean="0"/>
            <a:t>Program Kurulu kararı</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2520" y="843667"/>
        <a:ext cx="2457273" cy="3813834"/>
      </dsp:txXfrm>
    </dsp:sp>
    <dsp:sp modelId="{7B8ECE76-F053-4347-8D51-BC786470DFE4}">
      <dsp:nvSpPr>
        <dsp:cNvPr id="0" name=""/>
        <dsp:cNvSpPr/>
      </dsp:nvSpPr>
      <dsp:spPr>
        <a:xfrm>
          <a:off x="2803811" y="291156"/>
          <a:ext cx="2457273" cy="552511"/>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2803811" y="291156"/>
        <a:ext cx="2457273" cy="552511"/>
      </dsp:txXfrm>
    </dsp:sp>
    <dsp:sp modelId="{A9AFB589-4F47-4C1B-AC2C-B16DD0F91756}">
      <dsp:nvSpPr>
        <dsp:cNvPr id="0" name=""/>
        <dsp:cNvSpPr/>
      </dsp:nvSpPr>
      <dsp:spPr>
        <a:xfrm>
          <a:off x="2867848" y="809076"/>
          <a:ext cx="2457273" cy="381383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İhtiyaç analizleri</a:t>
          </a:r>
          <a:endParaRPr lang="en-US" sz="15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Ulusal ihtiyaç durumunun saptanması çalışmaları</a:t>
          </a:r>
          <a:endParaRPr lang="en-US" sz="15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Ulusal programlar</a:t>
          </a:r>
          <a:endParaRPr lang="en-US" sz="1500" kern="1200" dirty="0"/>
        </a:p>
        <a:p>
          <a:pPr marL="114300" lvl="1" indent="-114300" algn="l" defTabSz="666750">
            <a:lnSpc>
              <a:spcPct val="90000"/>
            </a:lnSpc>
            <a:spcBef>
              <a:spcPct val="0"/>
            </a:spcBef>
            <a:spcAft>
              <a:spcPct val="15000"/>
            </a:spcAft>
            <a:buChar char="••"/>
          </a:pPr>
          <a:r>
            <a:rPr lang="tr-TR" sz="1500" kern="1200" dirty="0" smtClean="0"/>
            <a:t>Uluslararası programlar</a:t>
          </a:r>
          <a:endParaRPr lang="en-US" sz="1500" kern="1200" dirty="0"/>
        </a:p>
        <a:p>
          <a:pPr marL="114300" lvl="1" indent="-114300" algn="l" defTabSz="666750">
            <a:lnSpc>
              <a:spcPct val="90000"/>
            </a:lnSpc>
            <a:spcBef>
              <a:spcPct val="0"/>
            </a:spcBef>
            <a:spcAft>
              <a:spcPct val="15000"/>
            </a:spcAft>
            <a:buChar char="••"/>
          </a:pPr>
          <a:r>
            <a:rPr lang="tr-TR" sz="1500" kern="1200" dirty="0" smtClean="0"/>
            <a:t>Mezun görüşleri</a:t>
          </a:r>
          <a:endParaRPr lang="en-US" sz="1500" kern="1200" dirty="0"/>
        </a:p>
        <a:p>
          <a:pPr marL="114300" lvl="1" indent="-114300" algn="l" defTabSz="666750">
            <a:lnSpc>
              <a:spcPct val="90000"/>
            </a:lnSpc>
            <a:spcBef>
              <a:spcPct val="0"/>
            </a:spcBef>
            <a:spcAft>
              <a:spcPct val="15000"/>
            </a:spcAft>
            <a:buChar char="••"/>
          </a:pPr>
          <a:r>
            <a:rPr lang="tr-TR" sz="1500" kern="1200" dirty="0" smtClean="0"/>
            <a:t>İlgili iş sektörü görüşleri</a:t>
          </a:r>
          <a:endParaRPr lang="en-US" sz="1500" kern="1200" dirty="0"/>
        </a:p>
        <a:p>
          <a:pPr marL="114300" lvl="1" indent="-114300" algn="l" defTabSz="666750">
            <a:lnSpc>
              <a:spcPct val="90000"/>
            </a:lnSpc>
            <a:spcBef>
              <a:spcPct val="0"/>
            </a:spcBef>
            <a:spcAft>
              <a:spcPct val="15000"/>
            </a:spcAft>
            <a:buChar char="••"/>
          </a:pPr>
          <a:r>
            <a:rPr lang="tr-TR" sz="1500" kern="1200" dirty="0" smtClean="0"/>
            <a:t>TYYÇ</a:t>
          </a:r>
          <a:endParaRPr lang="en-US" sz="1500" kern="1200" dirty="0"/>
        </a:p>
        <a:p>
          <a:pPr marL="114300" lvl="1" indent="-114300" algn="l" defTabSz="666750">
            <a:lnSpc>
              <a:spcPct val="90000"/>
            </a:lnSpc>
            <a:spcBef>
              <a:spcPct val="0"/>
            </a:spcBef>
            <a:spcAft>
              <a:spcPct val="15000"/>
            </a:spcAft>
            <a:buChar char="••"/>
          </a:pPr>
          <a:r>
            <a:rPr lang="en-US" sz="1500" kern="1200" dirty="0" err="1" smtClean="0"/>
            <a:t>Eğitim-Öğretim</a:t>
          </a:r>
          <a:r>
            <a:rPr lang="en-US" sz="1500" kern="1200" dirty="0" smtClean="0"/>
            <a:t> </a:t>
          </a:r>
          <a:r>
            <a:rPr lang="en-US" sz="1500" kern="1200" dirty="0" err="1" smtClean="0"/>
            <a:t>Kadros</a:t>
          </a:r>
          <a:r>
            <a:rPr lang="tr-TR" sz="1500" kern="1200" dirty="0" smtClean="0"/>
            <a:t>u</a:t>
          </a:r>
          <a:endParaRPr lang="en-US" sz="1500" kern="1200" dirty="0"/>
        </a:p>
        <a:p>
          <a:pPr marL="114300" lvl="1" indent="-114300" algn="l" defTabSz="666750">
            <a:lnSpc>
              <a:spcPct val="90000"/>
            </a:lnSpc>
            <a:spcBef>
              <a:spcPct val="0"/>
            </a:spcBef>
            <a:spcAft>
              <a:spcPct val="15000"/>
            </a:spcAft>
            <a:buChar char="••"/>
          </a:pPr>
          <a:r>
            <a:rPr lang="en-US" sz="1500" kern="1200" dirty="0" err="1" smtClean="0"/>
            <a:t>Öğrenme</a:t>
          </a:r>
          <a:r>
            <a:rPr lang="en-US" sz="1500" kern="1200" dirty="0" smtClean="0"/>
            <a:t> </a:t>
          </a:r>
          <a:r>
            <a:rPr lang="en-US" sz="1500" kern="1200" dirty="0" err="1" smtClean="0"/>
            <a:t>Kaynakları</a:t>
          </a:r>
          <a:endParaRPr lang="en-US" sz="1500" kern="1200" dirty="0"/>
        </a:p>
        <a:p>
          <a:pPr marL="114300" lvl="1" indent="-114300" algn="l" defTabSz="666750">
            <a:lnSpc>
              <a:spcPct val="90000"/>
            </a:lnSpc>
            <a:spcBef>
              <a:spcPct val="0"/>
            </a:spcBef>
            <a:spcAft>
              <a:spcPct val="15000"/>
            </a:spcAft>
            <a:buChar char="••"/>
          </a:pPr>
          <a:r>
            <a:rPr lang="tr-TR" sz="1500" kern="1200" dirty="0" smtClean="0"/>
            <a:t>Mezunların istihdam olanakları</a:t>
          </a:r>
          <a:endParaRPr lang="en-US" sz="1500" kern="1200" dirty="0"/>
        </a:p>
        <a:p>
          <a:pPr marL="114300" lvl="1" indent="-114300" algn="l" defTabSz="666750">
            <a:lnSpc>
              <a:spcPct val="90000"/>
            </a:lnSpc>
            <a:spcBef>
              <a:spcPct val="0"/>
            </a:spcBef>
            <a:spcAft>
              <a:spcPct val="15000"/>
            </a:spcAft>
            <a:buChar char="••"/>
          </a:pPr>
          <a:r>
            <a:rPr lang="tr-TR" sz="1500" kern="1200" dirty="0" smtClean="0"/>
            <a:t>Karşılaştırma analizi</a:t>
          </a:r>
          <a:endParaRPr lang="en-US" sz="1500" kern="1200" dirty="0"/>
        </a:p>
        <a:p>
          <a:pPr marL="114300" lvl="1" indent="-114300" algn="l" defTabSz="666750">
            <a:lnSpc>
              <a:spcPct val="90000"/>
            </a:lnSpc>
            <a:spcBef>
              <a:spcPct val="0"/>
            </a:spcBef>
            <a:spcAft>
              <a:spcPct val="15000"/>
            </a:spcAft>
            <a:buChar char="••"/>
          </a:pPr>
          <a:r>
            <a:rPr lang="tr-TR" sz="1500" kern="1200" dirty="0" smtClean="0"/>
            <a:t>Maliyet/Bütçe analizi</a:t>
          </a:r>
          <a:endParaRPr lang="en-US" sz="1500" kern="1200" dirty="0"/>
        </a:p>
      </dsp:txBody>
      <dsp:txXfrm>
        <a:off x="2867848" y="809076"/>
        <a:ext cx="2457273" cy="3813834"/>
      </dsp:txXfrm>
    </dsp:sp>
    <dsp:sp modelId="{47076811-2338-4705-9665-197897BA2D48}">
      <dsp:nvSpPr>
        <dsp:cNvPr id="0" name=""/>
        <dsp:cNvSpPr/>
      </dsp:nvSpPr>
      <dsp:spPr>
        <a:xfrm>
          <a:off x="5605102" y="291156"/>
          <a:ext cx="2457273" cy="552511"/>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5605102" y="291156"/>
        <a:ext cx="2457273" cy="552511"/>
      </dsp:txXfrm>
    </dsp:sp>
    <dsp:sp modelId="{35767259-8857-417F-AA1B-F5BD90F6AD6D}">
      <dsp:nvSpPr>
        <dsp:cNvPr id="0" name=""/>
        <dsp:cNvSpPr/>
      </dsp:nvSpPr>
      <dsp:spPr>
        <a:xfrm>
          <a:off x="5605102" y="843667"/>
          <a:ext cx="2457273" cy="381383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69863" lvl="1" indent="-169863" algn="l" defTabSz="711200">
            <a:lnSpc>
              <a:spcPct val="90000"/>
            </a:lnSpc>
            <a:spcBef>
              <a:spcPct val="0"/>
            </a:spcBef>
            <a:spcAft>
              <a:spcPct val="15000"/>
            </a:spcAft>
            <a:buChar char="••"/>
          </a:pPr>
          <a:r>
            <a:rPr lang="tr-TR" sz="1500" kern="1200" dirty="0" smtClean="0"/>
            <a:t>Ulusal programlarla karşılaştırma sonuçları</a:t>
          </a:r>
          <a:endParaRPr lang="en-US" sz="1500" kern="1200" dirty="0"/>
        </a:p>
        <a:p>
          <a:pPr marL="169863" lvl="1" indent="-169863" algn="l" defTabSz="711200">
            <a:lnSpc>
              <a:spcPct val="90000"/>
            </a:lnSpc>
            <a:spcBef>
              <a:spcPct val="0"/>
            </a:spcBef>
            <a:spcAft>
              <a:spcPct val="15000"/>
            </a:spcAft>
            <a:buChar char="••"/>
          </a:pPr>
          <a:r>
            <a:rPr lang="tr-TR" sz="1500" kern="1200" dirty="0" smtClean="0"/>
            <a:t>Uluslararası programlarla karşılaştırma sonuçları</a:t>
          </a:r>
          <a:endParaRPr lang="en-US" sz="1500" kern="1200" dirty="0"/>
        </a:p>
        <a:p>
          <a:pPr marL="169863" lvl="1" indent="-169863" algn="l" defTabSz="711200">
            <a:lnSpc>
              <a:spcPct val="90000"/>
            </a:lnSpc>
            <a:spcBef>
              <a:spcPct val="0"/>
            </a:spcBef>
            <a:spcAft>
              <a:spcPct val="15000"/>
            </a:spcAft>
            <a:buChar char="••"/>
          </a:pPr>
          <a:r>
            <a:rPr lang="tr-TR" sz="1500" kern="1200" dirty="0" smtClean="0"/>
            <a:t>İhtiyaç analizleri sonuçları</a:t>
          </a:r>
          <a:endParaRPr lang="en-US" sz="15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500" kern="1200" dirty="0" smtClean="0"/>
            <a:t>Program Kurulu kararları</a:t>
          </a:r>
          <a:endParaRPr lang="en-US" sz="15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500" kern="1200" dirty="0" smtClean="0"/>
            <a:t>Program yeterlikleri</a:t>
          </a:r>
          <a:endParaRPr lang="en-US" sz="1500" kern="1200" dirty="0"/>
        </a:p>
        <a:p>
          <a:pPr marL="169863" lvl="1" indent="-169863" algn="l" defTabSz="711200">
            <a:lnSpc>
              <a:spcPct val="90000"/>
            </a:lnSpc>
            <a:spcBef>
              <a:spcPct val="0"/>
            </a:spcBef>
            <a:spcAft>
              <a:spcPct val="15000"/>
            </a:spcAft>
            <a:buChar char="••"/>
          </a:pPr>
          <a:r>
            <a:rPr lang="tr-TR" sz="1500" kern="1200" dirty="0" smtClean="0"/>
            <a:t>Ders öğrenme kazanımları</a:t>
          </a:r>
          <a:endParaRPr lang="en-US" sz="1500" kern="1200" dirty="0"/>
        </a:p>
        <a:p>
          <a:pPr marL="169863" marR="0" lvl="0" indent="-169863" algn="l" defTabSz="914400" eaLnBrk="1" fontAlgn="auto" latinLnBrk="0" hangingPunct="1">
            <a:lnSpc>
              <a:spcPct val="100000"/>
            </a:lnSpc>
            <a:spcBef>
              <a:spcPct val="0"/>
            </a:spcBef>
            <a:spcAft>
              <a:spcPts val="0"/>
            </a:spcAft>
            <a:buClrTx/>
            <a:buSzTx/>
            <a:buFontTx/>
            <a:buChar char="••"/>
            <a:tabLst/>
            <a:defRPr/>
          </a:pPr>
          <a:r>
            <a:rPr lang="tr-TR" sz="1500" kern="1200" dirty="0" smtClean="0"/>
            <a:t>AKTS</a:t>
          </a:r>
          <a:endParaRPr lang="en-US" sz="1500" kern="1200" dirty="0"/>
        </a:p>
        <a:p>
          <a:pPr marL="171450" lvl="1" indent="0" algn="l" defTabSz="711200">
            <a:lnSpc>
              <a:spcPct val="90000"/>
            </a:lnSpc>
            <a:spcBef>
              <a:spcPct val="0"/>
            </a:spcBef>
            <a:spcAft>
              <a:spcPct val="15000"/>
            </a:spcAft>
            <a:buChar char="••"/>
          </a:pPr>
          <a:endParaRPr lang="en-US" sz="1500" kern="1200" dirty="0"/>
        </a:p>
      </dsp:txBody>
      <dsp:txXfrm>
        <a:off x="5605102" y="843667"/>
        <a:ext cx="2457273" cy="38138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04857"/>
          <a:ext cx="3043147" cy="489600"/>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Girdiler</a:t>
          </a:r>
          <a:endParaRPr lang="en-US" sz="1700" kern="1200" dirty="0"/>
        </a:p>
      </dsp:txBody>
      <dsp:txXfrm>
        <a:off x="0" y="104857"/>
        <a:ext cx="3043147" cy="489600"/>
      </dsp:txXfrm>
    </dsp:sp>
    <dsp:sp modelId="{47F94B1E-8172-4A69-B3A4-FDBCD8F9B436}">
      <dsp:nvSpPr>
        <dsp:cNvPr id="0" name=""/>
        <dsp:cNvSpPr/>
      </dsp:nvSpPr>
      <dsp:spPr>
        <a:xfrm>
          <a:off x="0" y="575994"/>
          <a:ext cx="3043147" cy="35465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Program önerisi</a:t>
          </a:r>
          <a:endParaRPr lang="en-US" sz="1700" kern="1200" dirty="0"/>
        </a:p>
        <a:p>
          <a:pPr marL="171450" lvl="1" indent="-171450" algn="l" defTabSz="755650">
            <a:lnSpc>
              <a:spcPct val="90000"/>
            </a:lnSpc>
            <a:spcBef>
              <a:spcPct val="0"/>
            </a:spcBef>
            <a:spcAft>
              <a:spcPct val="15000"/>
            </a:spcAft>
            <a:buChar char="••"/>
          </a:pPr>
          <a:r>
            <a:rPr lang="tr-TR" sz="1700" kern="1200" dirty="0" smtClean="0"/>
            <a:t>Yasal Mevzuat</a:t>
          </a:r>
          <a:endParaRPr lang="en-US" sz="1700" kern="1200" dirty="0"/>
        </a:p>
        <a:p>
          <a:pPr marL="171450" lvl="1" indent="-171450" algn="l" defTabSz="755650">
            <a:lnSpc>
              <a:spcPct val="90000"/>
            </a:lnSpc>
            <a:spcBef>
              <a:spcPct val="0"/>
            </a:spcBef>
            <a:spcAft>
              <a:spcPct val="15000"/>
            </a:spcAft>
            <a:buChar char="••"/>
          </a:pPr>
          <a:r>
            <a:rPr lang="tr-TR" sz="1700" kern="1200" dirty="0" smtClean="0"/>
            <a:t>Üniversite Stratejik Hedefleri </a:t>
          </a:r>
          <a:endParaRPr lang="en-US" sz="1700" kern="1200" dirty="0"/>
        </a:p>
        <a:p>
          <a:pPr marL="171450" lvl="1" indent="-171450" algn="l" defTabSz="755650">
            <a:lnSpc>
              <a:spcPct val="90000"/>
            </a:lnSpc>
            <a:spcBef>
              <a:spcPct val="0"/>
            </a:spcBef>
            <a:spcAft>
              <a:spcPct val="15000"/>
            </a:spcAft>
            <a:buChar char="••"/>
          </a:pPr>
          <a:r>
            <a:rPr lang="tr-TR" sz="1700" kern="1200" dirty="0" smtClean="0"/>
            <a:t>Program Kurulu kararı</a:t>
          </a: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0" y="575994"/>
        <a:ext cx="3043147" cy="35465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CE76-F053-4347-8D51-BC786470DFE4}">
      <dsp:nvSpPr>
        <dsp:cNvPr id="0" name=""/>
        <dsp:cNvSpPr/>
      </dsp:nvSpPr>
      <dsp:spPr>
        <a:xfrm>
          <a:off x="0" y="62374"/>
          <a:ext cx="4356496" cy="547200"/>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kern="1200" dirty="0" smtClean="0"/>
            <a:t>Faaliyetler, Araçlar ve teknikler</a:t>
          </a:r>
          <a:endParaRPr lang="en-US" sz="1900" kern="1200" dirty="0"/>
        </a:p>
      </dsp:txBody>
      <dsp:txXfrm>
        <a:off x="0" y="62374"/>
        <a:ext cx="4356496" cy="547200"/>
      </dsp:txXfrm>
    </dsp:sp>
    <dsp:sp modelId="{A9AFB589-4F47-4C1B-AC2C-B16DD0F91756}">
      <dsp:nvSpPr>
        <dsp:cNvPr id="0" name=""/>
        <dsp:cNvSpPr/>
      </dsp:nvSpPr>
      <dsp:spPr>
        <a:xfrm>
          <a:off x="0" y="570784"/>
          <a:ext cx="4356496" cy="42767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900" kern="1200" dirty="0" smtClean="0"/>
            <a:t>İhtiyaç analizleri</a:t>
          </a:r>
          <a:endParaRPr lang="en-US" sz="19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900" kern="1200" dirty="0" smtClean="0"/>
            <a:t>Ulusal ihtiyaç durumunun saptanması çalışmaları</a:t>
          </a:r>
          <a:endParaRPr lang="en-US" sz="19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900" kern="1200" dirty="0" smtClean="0"/>
            <a:t>Ulusal programlar</a:t>
          </a:r>
          <a:endParaRPr lang="en-US" sz="1900" kern="1200" dirty="0"/>
        </a:p>
        <a:p>
          <a:pPr marL="171450" lvl="1" indent="-171450" algn="l" defTabSz="844550">
            <a:lnSpc>
              <a:spcPct val="90000"/>
            </a:lnSpc>
            <a:spcBef>
              <a:spcPct val="0"/>
            </a:spcBef>
            <a:spcAft>
              <a:spcPct val="15000"/>
            </a:spcAft>
            <a:buChar char="••"/>
          </a:pPr>
          <a:r>
            <a:rPr lang="tr-TR" sz="1900" kern="1200" dirty="0" smtClean="0"/>
            <a:t>Uluslararası programlar</a:t>
          </a:r>
          <a:endParaRPr lang="en-US" sz="1900" kern="1200" dirty="0"/>
        </a:p>
        <a:p>
          <a:pPr marL="171450" lvl="1" indent="-171450" algn="l" defTabSz="844550">
            <a:lnSpc>
              <a:spcPct val="90000"/>
            </a:lnSpc>
            <a:spcBef>
              <a:spcPct val="0"/>
            </a:spcBef>
            <a:spcAft>
              <a:spcPct val="15000"/>
            </a:spcAft>
            <a:buChar char="••"/>
          </a:pPr>
          <a:r>
            <a:rPr lang="tr-TR" sz="1900" kern="1200" dirty="0" smtClean="0"/>
            <a:t>Mezun görüşleri</a:t>
          </a:r>
          <a:endParaRPr lang="en-US" sz="1900" kern="1200" dirty="0"/>
        </a:p>
        <a:p>
          <a:pPr marL="171450" lvl="1" indent="-171450" algn="l" defTabSz="844550">
            <a:lnSpc>
              <a:spcPct val="90000"/>
            </a:lnSpc>
            <a:spcBef>
              <a:spcPct val="0"/>
            </a:spcBef>
            <a:spcAft>
              <a:spcPct val="15000"/>
            </a:spcAft>
            <a:buChar char="••"/>
          </a:pPr>
          <a:r>
            <a:rPr lang="tr-TR" sz="1900" kern="1200" dirty="0" smtClean="0"/>
            <a:t>İlgili iş sektörü görüşleri</a:t>
          </a:r>
          <a:endParaRPr lang="en-US" sz="1900" kern="1200" dirty="0"/>
        </a:p>
        <a:p>
          <a:pPr marL="171450" lvl="1" indent="-171450" algn="l" defTabSz="844550">
            <a:lnSpc>
              <a:spcPct val="90000"/>
            </a:lnSpc>
            <a:spcBef>
              <a:spcPct val="0"/>
            </a:spcBef>
            <a:spcAft>
              <a:spcPct val="15000"/>
            </a:spcAft>
            <a:buChar char="••"/>
          </a:pPr>
          <a:r>
            <a:rPr lang="tr-TR" sz="1900" kern="1200" dirty="0" smtClean="0"/>
            <a:t>TYYÇ</a:t>
          </a:r>
          <a:endParaRPr lang="en-US" sz="1900" kern="1200" dirty="0"/>
        </a:p>
        <a:p>
          <a:pPr marL="171450" lvl="1" indent="-171450" algn="l" defTabSz="844550">
            <a:lnSpc>
              <a:spcPct val="90000"/>
            </a:lnSpc>
            <a:spcBef>
              <a:spcPct val="0"/>
            </a:spcBef>
            <a:spcAft>
              <a:spcPct val="15000"/>
            </a:spcAft>
            <a:buChar char="••"/>
          </a:pPr>
          <a:r>
            <a:rPr lang="en-US" sz="1900" kern="1200" dirty="0" err="1" smtClean="0"/>
            <a:t>Eğitim-Öğretim</a:t>
          </a:r>
          <a:r>
            <a:rPr lang="en-US" sz="1900" kern="1200" dirty="0" smtClean="0"/>
            <a:t> </a:t>
          </a:r>
          <a:r>
            <a:rPr lang="en-US" sz="1900" kern="1200" dirty="0" err="1" smtClean="0"/>
            <a:t>Kadros</a:t>
          </a:r>
          <a:r>
            <a:rPr lang="tr-TR" sz="1900" kern="1200" dirty="0" smtClean="0"/>
            <a:t>u</a:t>
          </a:r>
          <a:endParaRPr lang="en-US" sz="1900" kern="1200" dirty="0"/>
        </a:p>
        <a:p>
          <a:pPr marL="171450" lvl="1" indent="-171450" algn="l" defTabSz="844550">
            <a:lnSpc>
              <a:spcPct val="90000"/>
            </a:lnSpc>
            <a:spcBef>
              <a:spcPct val="0"/>
            </a:spcBef>
            <a:spcAft>
              <a:spcPct val="15000"/>
            </a:spcAft>
            <a:buChar char="••"/>
          </a:pPr>
          <a:r>
            <a:rPr lang="en-US" sz="1900" kern="1200" dirty="0" err="1" smtClean="0"/>
            <a:t>Öğrenme</a:t>
          </a:r>
          <a:r>
            <a:rPr lang="en-US" sz="1900" kern="1200" dirty="0" smtClean="0"/>
            <a:t> </a:t>
          </a:r>
          <a:r>
            <a:rPr lang="en-US" sz="1900" kern="1200" dirty="0" err="1" smtClean="0"/>
            <a:t>Kaynakları</a:t>
          </a:r>
          <a:endParaRPr lang="en-US" sz="1900" kern="1200" dirty="0"/>
        </a:p>
        <a:p>
          <a:pPr marL="171450" lvl="1" indent="-171450" algn="l" defTabSz="844550">
            <a:lnSpc>
              <a:spcPct val="90000"/>
            </a:lnSpc>
            <a:spcBef>
              <a:spcPct val="0"/>
            </a:spcBef>
            <a:spcAft>
              <a:spcPct val="15000"/>
            </a:spcAft>
            <a:buChar char="••"/>
          </a:pPr>
          <a:r>
            <a:rPr lang="tr-TR" sz="1900" kern="1200" dirty="0" smtClean="0"/>
            <a:t>Mezunların istihdam olanakları</a:t>
          </a:r>
          <a:endParaRPr lang="en-US" sz="1900" kern="1200" dirty="0"/>
        </a:p>
        <a:p>
          <a:pPr marL="171450" lvl="1" indent="-171450" algn="l" defTabSz="844550">
            <a:lnSpc>
              <a:spcPct val="90000"/>
            </a:lnSpc>
            <a:spcBef>
              <a:spcPct val="0"/>
            </a:spcBef>
            <a:spcAft>
              <a:spcPct val="15000"/>
            </a:spcAft>
            <a:buChar char="••"/>
          </a:pPr>
          <a:r>
            <a:rPr lang="tr-TR" sz="1900" kern="1200" dirty="0" smtClean="0"/>
            <a:t>Karşılaştırma analizi</a:t>
          </a:r>
          <a:endParaRPr lang="en-US" sz="1900" kern="1200" dirty="0"/>
        </a:p>
        <a:p>
          <a:pPr marL="114300" lvl="1" indent="-114300" algn="l" defTabSz="666750">
            <a:lnSpc>
              <a:spcPct val="90000"/>
            </a:lnSpc>
            <a:spcBef>
              <a:spcPct val="0"/>
            </a:spcBef>
            <a:spcAft>
              <a:spcPct val="15000"/>
            </a:spcAft>
            <a:buChar char="••"/>
          </a:pPr>
          <a:r>
            <a:rPr lang="tr-TR" sz="1900" kern="1200" dirty="0" smtClean="0"/>
            <a:t>Maliyet/Bütçe analizi</a:t>
          </a:r>
          <a:endParaRPr lang="en-US" sz="1900" kern="1200" dirty="0"/>
        </a:p>
      </dsp:txBody>
      <dsp:txXfrm>
        <a:off x="0" y="570784"/>
        <a:ext cx="4356496" cy="42767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6811-2338-4705-9665-197897BA2D48}">
      <dsp:nvSpPr>
        <dsp:cNvPr id="0" name=""/>
        <dsp:cNvSpPr/>
      </dsp:nvSpPr>
      <dsp:spPr>
        <a:xfrm>
          <a:off x="0" y="53508"/>
          <a:ext cx="4791265" cy="691200"/>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kern="1200" dirty="0" smtClean="0"/>
            <a:t>Çıktılar</a:t>
          </a:r>
          <a:endParaRPr lang="en-US" sz="2400" kern="1200" dirty="0"/>
        </a:p>
      </dsp:txBody>
      <dsp:txXfrm>
        <a:off x="0" y="53508"/>
        <a:ext cx="4791265" cy="691200"/>
      </dsp:txXfrm>
    </dsp:sp>
    <dsp:sp modelId="{35767259-8857-417F-AA1B-F5BD90F6AD6D}">
      <dsp:nvSpPr>
        <dsp:cNvPr id="0" name=""/>
        <dsp:cNvSpPr/>
      </dsp:nvSpPr>
      <dsp:spPr>
        <a:xfrm>
          <a:off x="0" y="744709"/>
          <a:ext cx="4791265" cy="415044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169863" lvl="1" indent="-169863" algn="l" defTabSz="711200">
            <a:lnSpc>
              <a:spcPct val="90000"/>
            </a:lnSpc>
            <a:spcBef>
              <a:spcPct val="0"/>
            </a:spcBef>
            <a:spcAft>
              <a:spcPct val="15000"/>
            </a:spcAft>
            <a:buChar char="••"/>
          </a:pPr>
          <a:r>
            <a:rPr lang="tr-TR" sz="2400" kern="1200" dirty="0" smtClean="0"/>
            <a:t>Ulusal programlarla karşılaştırma sonuçları</a:t>
          </a:r>
          <a:endParaRPr lang="en-US" sz="2400" kern="1200" dirty="0"/>
        </a:p>
        <a:p>
          <a:pPr marL="169863" lvl="1" indent="-169863" algn="l" defTabSz="711200">
            <a:lnSpc>
              <a:spcPct val="90000"/>
            </a:lnSpc>
            <a:spcBef>
              <a:spcPct val="0"/>
            </a:spcBef>
            <a:spcAft>
              <a:spcPct val="15000"/>
            </a:spcAft>
            <a:buChar char="••"/>
          </a:pPr>
          <a:r>
            <a:rPr lang="tr-TR" sz="2400" kern="1200" dirty="0" smtClean="0"/>
            <a:t>Uluslararası programlarla karşılaştırma sonuçları</a:t>
          </a:r>
          <a:endParaRPr lang="en-US" sz="2400" kern="1200" dirty="0"/>
        </a:p>
        <a:p>
          <a:pPr marL="169863" lvl="1" indent="-169863" algn="l" defTabSz="711200">
            <a:lnSpc>
              <a:spcPct val="90000"/>
            </a:lnSpc>
            <a:spcBef>
              <a:spcPct val="0"/>
            </a:spcBef>
            <a:spcAft>
              <a:spcPct val="15000"/>
            </a:spcAft>
            <a:buChar char="••"/>
          </a:pPr>
          <a:r>
            <a:rPr lang="tr-TR" sz="2400" kern="1200" dirty="0" smtClean="0"/>
            <a:t>İhtiyaç analizleri sonuçları</a:t>
          </a:r>
          <a:endParaRPr lang="en-US" sz="24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2400" kern="1200" dirty="0" smtClean="0"/>
            <a:t>Program Kurulu kararları</a:t>
          </a:r>
          <a:endParaRPr lang="en-US" sz="24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2400" kern="1200" dirty="0" smtClean="0"/>
            <a:t>Program yeterlikleri</a:t>
          </a:r>
          <a:endParaRPr lang="en-US" sz="2400" kern="1200" dirty="0"/>
        </a:p>
        <a:p>
          <a:pPr marL="169863" lvl="1" indent="-169863" algn="l" defTabSz="711200">
            <a:lnSpc>
              <a:spcPct val="90000"/>
            </a:lnSpc>
            <a:spcBef>
              <a:spcPct val="0"/>
            </a:spcBef>
            <a:spcAft>
              <a:spcPct val="15000"/>
            </a:spcAft>
            <a:buChar char="••"/>
          </a:pPr>
          <a:r>
            <a:rPr lang="tr-TR" sz="2400" kern="1200" dirty="0" smtClean="0"/>
            <a:t>Ders öğrenme kazanımları</a:t>
          </a:r>
          <a:endParaRPr lang="en-US" sz="2400" kern="1200" dirty="0"/>
        </a:p>
        <a:p>
          <a:pPr marL="169863" marR="0" lvl="0" indent="-169863" algn="l" defTabSz="914400" eaLnBrk="1" fontAlgn="auto" latinLnBrk="0" hangingPunct="1">
            <a:lnSpc>
              <a:spcPct val="100000"/>
            </a:lnSpc>
            <a:spcBef>
              <a:spcPct val="0"/>
            </a:spcBef>
            <a:spcAft>
              <a:spcPts val="0"/>
            </a:spcAft>
            <a:buClrTx/>
            <a:buSzTx/>
            <a:buFontTx/>
            <a:buChar char="••"/>
            <a:tabLst/>
            <a:defRPr/>
          </a:pPr>
          <a:r>
            <a:rPr lang="tr-TR" sz="2400" kern="1200" dirty="0" smtClean="0"/>
            <a:t>AKTS</a:t>
          </a:r>
          <a:endParaRPr lang="en-US" sz="2400" kern="1200" dirty="0"/>
        </a:p>
        <a:p>
          <a:pPr marL="171450" lvl="1" indent="0" algn="l" defTabSz="711200">
            <a:lnSpc>
              <a:spcPct val="90000"/>
            </a:lnSpc>
            <a:spcBef>
              <a:spcPct val="0"/>
            </a:spcBef>
            <a:spcAft>
              <a:spcPct val="15000"/>
            </a:spcAft>
            <a:buChar char="••"/>
          </a:pPr>
          <a:endParaRPr lang="en-US" sz="2400" kern="1200" dirty="0"/>
        </a:p>
      </dsp:txBody>
      <dsp:txXfrm>
        <a:off x="0" y="744709"/>
        <a:ext cx="4791265" cy="41504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59BB-655F-4D74-B3DD-3BF682B1B87B}">
      <dsp:nvSpPr>
        <dsp:cNvPr id="0" name=""/>
        <dsp:cNvSpPr/>
      </dsp:nvSpPr>
      <dsp:spPr>
        <a:xfrm>
          <a:off x="841294" y="-60200"/>
          <a:ext cx="2736425" cy="11104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sp>
    <dsp:sp modelId="{19719BC8-C68C-48B1-B044-67FC60C2E7F2}">
      <dsp:nvSpPr>
        <dsp:cNvPr id="0" name=""/>
        <dsp:cNvSpPr/>
      </dsp:nvSpPr>
      <dsp:spPr>
        <a:xfrm>
          <a:off x="1035602" y="124391"/>
          <a:ext cx="2736425" cy="1110470"/>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700" b="1" kern="1200" dirty="0" smtClean="0"/>
            <a:t>FAKÜLTE SEKRETERİ</a:t>
          </a:r>
        </a:p>
        <a:p>
          <a:pPr marL="0" lvl="0" indent="0" algn="ctr" defTabSz="914400">
            <a:lnSpc>
              <a:spcPct val="100000"/>
            </a:lnSpc>
            <a:spcBef>
              <a:spcPct val="0"/>
            </a:spcBef>
            <a:spcAft>
              <a:spcPts val="0"/>
            </a:spcAft>
            <a:buNone/>
          </a:pPr>
          <a:r>
            <a:rPr lang="tr-TR" sz="1700" kern="1200" dirty="0" smtClean="0"/>
            <a:t>Fehmi SÖYLEV</a:t>
          </a:r>
          <a:endParaRPr lang="tr-TR" sz="1700" b="0" kern="1200" dirty="0" smtClean="0"/>
        </a:p>
      </dsp:txBody>
      <dsp:txXfrm>
        <a:off x="1068127" y="156916"/>
        <a:ext cx="2671375" cy="10454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67296"/>
          <a:ext cx="2457273" cy="663559"/>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Girdiler</a:t>
          </a:r>
          <a:endParaRPr lang="en-US" sz="1800" kern="1200" dirty="0"/>
        </a:p>
      </dsp:txBody>
      <dsp:txXfrm>
        <a:off x="0" y="167296"/>
        <a:ext cx="2457273" cy="663559"/>
      </dsp:txXfrm>
    </dsp:sp>
    <dsp:sp modelId="{47F94B1E-8172-4A69-B3A4-FDBCD8F9B436}">
      <dsp:nvSpPr>
        <dsp:cNvPr id="0" name=""/>
        <dsp:cNvSpPr/>
      </dsp:nvSpPr>
      <dsp:spPr>
        <a:xfrm>
          <a:off x="2520" y="805832"/>
          <a:ext cx="2457273" cy="33861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Program Kurulu kararları</a:t>
          </a:r>
          <a:endParaRPr lang="en-US" sz="1800" kern="1200" dirty="0"/>
        </a:p>
        <a:p>
          <a:pPr marL="171450" lvl="1" indent="-171450" algn="l" defTabSz="800100">
            <a:lnSpc>
              <a:spcPct val="90000"/>
            </a:lnSpc>
            <a:spcBef>
              <a:spcPct val="0"/>
            </a:spcBef>
            <a:spcAft>
              <a:spcPct val="15000"/>
            </a:spcAft>
            <a:buChar char="••"/>
          </a:pPr>
          <a:r>
            <a:rPr lang="tr-TR" sz="1800" kern="1200" smtClean="0"/>
            <a:t>Program yeterlikleri</a:t>
          </a:r>
          <a:endParaRPr lang="en-US" sz="1800" kern="1200" dirty="0"/>
        </a:p>
        <a:p>
          <a:pPr marL="171450" lvl="1" indent="-171450" algn="l" defTabSz="800100">
            <a:lnSpc>
              <a:spcPct val="90000"/>
            </a:lnSpc>
            <a:spcBef>
              <a:spcPct val="0"/>
            </a:spcBef>
            <a:spcAft>
              <a:spcPct val="15000"/>
            </a:spcAft>
            <a:buChar char="••"/>
          </a:pPr>
          <a:r>
            <a:rPr lang="tr-TR" sz="1800" kern="1200" smtClean="0"/>
            <a:t>Ders öğrenme kazanımları</a:t>
          </a:r>
          <a:endParaRPr lang="en-US" sz="1800" kern="1200" dirty="0"/>
        </a:p>
        <a:p>
          <a:pPr marL="171450" lvl="1" indent="-171450" algn="l" defTabSz="800100">
            <a:lnSpc>
              <a:spcPct val="90000"/>
            </a:lnSpc>
            <a:spcBef>
              <a:spcPct val="0"/>
            </a:spcBef>
            <a:spcAft>
              <a:spcPct val="15000"/>
            </a:spcAft>
            <a:buChar char="••"/>
          </a:pPr>
          <a:r>
            <a:rPr lang="tr-TR" sz="1800" kern="1200" dirty="0" smtClean="0"/>
            <a:t>AKTS</a:t>
          </a:r>
          <a:endParaRPr lang="en-US" sz="1800" kern="1200" dirty="0"/>
        </a:p>
        <a:p>
          <a:pPr marL="171450" lvl="1" indent="-171450" algn="l" defTabSz="800100">
            <a:lnSpc>
              <a:spcPct val="90000"/>
            </a:lnSpc>
            <a:spcBef>
              <a:spcPct val="0"/>
            </a:spcBef>
            <a:spcAft>
              <a:spcPct val="15000"/>
            </a:spcAft>
            <a:buChar char="••"/>
          </a:pPr>
          <a:r>
            <a:rPr lang="tr-TR" sz="1800" kern="1200" dirty="0" smtClean="0"/>
            <a:t>Öğrenci sayısı</a:t>
          </a:r>
          <a:endParaRPr lang="en-US" sz="1800" kern="1200" dirty="0"/>
        </a:p>
        <a:p>
          <a:pPr marL="171450" lvl="1" indent="-171450" algn="l" defTabSz="800100">
            <a:lnSpc>
              <a:spcPct val="90000"/>
            </a:lnSpc>
            <a:spcBef>
              <a:spcPct val="0"/>
            </a:spcBef>
            <a:spcAft>
              <a:spcPct val="15000"/>
            </a:spcAft>
            <a:buChar char="••"/>
          </a:pPr>
          <a:r>
            <a:rPr lang="tr-TR" sz="1800" kern="1200" dirty="0" smtClean="0"/>
            <a:t>Öğretim kadrosu</a:t>
          </a:r>
          <a:endParaRPr lang="en-US" sz="1800" kern="1200" dirty="0"/>
        </a:p>
      </dsp:txBody>
      <dsp:txXfrm>
        <a:off x="2520" y="805832"/>
        <a:ext cx="2457273" cy="3386129"/>
      </dsp:txXfrm>
    </dsp:sp>
    <dsp:sp modelId="{7B8ECE76-F053-4347-8D51-BC786470DFE4}">
      <dsp:nvSpPr>
        <dsp:cNvPr id="0" name=""/>
        <dsp:cNvSpPr/>
      </dsp:nvSpPr>
      <dsp:spPr>
        <a:xfrm>
          <a:off x="2803811" y="142273"/>
          <a:ext cx="2457273" cy="663559"/>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Faaliyetler, Araçlar ve teknikler</a:t>
          </a:r>
          <a:endParaRPr lang="en-US" sz="1800" kern="1200" dirty="0"/>
        </a:p>
      </dsp:txBody>
      <dsp:txXfrm>
        <a:off x="2803811" y="142273"/>
        <a:ext cx="2457273" cy="663559"/>
      </dsp:txXfrm>
    </dsp:sp>
    <dsp:sp modelId="{A9AFB589-4F47-4C1B-AC2C-B16DD0F91756}">
      <dsp:nvSpPr>
        <dsp:cNvPr id="0" name=""/>
        <dsp:cNvSpPr/>
      </dsp:nvSpPr>
      <dsp:spPr>
        <a:xfrm>
          <a:off x="2803811" y="805832"/>
          <a:ext cx="2457273" cy="33861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Öğrenci kaydı</a:t>
          </a:r>
          <a:endParaRPr lang="en-US" sz="1800" kern="1200" dirty="0"/>
        </a:p>
        <a:p>
          <a:pPr marL="171450" lvl="1" indent="-171450" algn="l" defTabSz="800100">
            <a:lnSpc>
              <a:spcPct val="90000"/>
            </a:lnSpc>
            <a:spcBef>
              <a:spcPct val="0"/>
            </a:spcBef>
            <a:spcAft>
              <a:spcPct val="15000"/>
            </a:spcAft>
            <a:buChar char="••"/>
          </a:pPr>
          <a:r>
            <a:rPr lang="tr-TR" sz="1800" kern="1200" dirty="0" smtClean="0"/>
            <a:t>Eğitim programı</a:t>
          </a:r>
          <a:endParaRPr lang="en-US" sz="1800" kern="1200" dirty="0"/>
        </a:p>
        <a:p>
          <a:pPr marL="171450" lvl="1" indent="-171450" algn="l" defTabSz="800100">
            <a:lnSpc>
              <a:spcPct val="90000"/>
            </a:lnSpc>
            <a:spcBef>
              <a:spcPct val="0"/>
            </a:spcBef>
            <a:spcAft>
              <a:spcPct val="15000"/>
            </a:spcAft>
            <a:buChar char="••"/>
          </a:pPr>
          <a:r>
            <a:rPr lang="tr-TR" sz="1800" kern="1200" dirty="0" smtClean="0"/>
            <a:t>Derslik</a:t>
          </a:r>
          <a:endParaRPr lang="en-US" sz="1800" kern="1200" dirty="0"/>
        </a:p>
        <a:p>
          <a:pPr marL="171450" lvl="1" indent="-171450" algn="l" defTabSz="800100">
            <a:lnSpc>
              <a:spcPct val="90000"/>
            </a:lnSpc>
            <a:spcBef>
              <a:spcPct val="0"/>
            </a:spcBef>
            <a:spcAft>
              <a:spcPct val="15000"/>
            </a:spcAft>
            <a:buChar char="••"/>
          </a:pPr>
          <a:r>
            <a:rPr lang="en-US" sz="1800" kern="1200" dirty="0" err="1" smtClean="0"/>
            <a:t>Öğrenme</a:t>
          </a:r>
          <a:r>
            <a:rPr lang="en-US" sz="1800" kern="1200" dirty="0" smtClean="0"/>
            <a:t> </a:t>
          </a:r>
          <a:r>
            <a:rPr lang="en-US" sz="1800" kern="1200" dirty="0" err="1" smtClean="0"/>
            <a:t>Kaynakları</a:t>
          </a:r>
          <a:endParaRPr lang="en-US" sz="1800" kern="1200" dirty="0"/>
        </a:p>
        <a:p>
          <a:pPr marL="171450" lvl="1" indent="-171450" algn="l" defTabSz="800100">
            <a:lnSpc>
              <a:spcPct val="90000"/>
            </a:lnSpc>
            <a:spcBef>
              <a:spcPct val="0"/>
            </a:spcBef>
            <a:spcAft>
              <a:spcPct val="15000"/>
            </a:spcAft>
            <a:buChar char="••"/>
          </a:pPr>
          <a:r>
            <a:rPr lang="tr-TR" sz="1800" kern="1200" dirty="0" smtClean="0"/>
            <a:t>Değerlendirme yöntemleri</a:t>
          </a:r>
          <a:endParaRPr lang="en-US" sz="1800" kern="1200" dirty="0"/>
        </a:p>
        <a:p>
          <a:pPr marL="171450" lvl="1" indent="-171450" algn="l" defTabSz="800100">
            <a:lnSpc>
              <a:spcPct val="90000"/>
            </a:lnSpc>
            <a:spcBef>
              <a:spcPct val="0"/>
            </a:spcBef>
            <a:spcAft>
              <a:spcPct val="15000"/>
            </a:spcAft>
            <a:buChar char="••"/>
          </a:pPr>
          <a:r>
            <a:rPr lang="tr-TR" sz="1800" kern="1200" dirty="0" smtClean="0"/>
            <a:t>Risk analizi</a:t>
          </a:r>
          <a:endParaRPr lang="en-US" sz="1800" kern="1200" dirty="0"/>
        </a:p>
      </dsp:txBody>
      <dsp:txXfrm>
        <a:off x="2803811" y="805832"/>
        <a:ext cx="2457273" cy="3386129"/>
      </dsp:txXfrm>
    </dsp:sp>
    <dsp:sp modelId="{47076811-2338-4705-9665-197897BA2D48}">
      <dsp:nvSpPr>
        <dsp:cNvPr id="0" name=""/>
        <dsp:cNvSpPr/>
      </dsp:nvSpPr>
      <dsp:spPr>
        <a:xfrm>
          <a:off x="5605102" y="142273"/>
          <a:ext cx="2457273" cy="663559"/>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Çıktılar</a:t>
          </a:r>
          <a:endParaRPr lang="en-US" sz="1800" kern="1200" dirty="0"/>
        </a:p>
      </dsp:txBody>
      <dsp:txXfrm>
        <a:off x="5605102" y="142273"/>
        <a:ext cx="2457273" cy="663559"/>
      </dsp:txXfrm>
    </dsp:sp>
    <dsp:sp modelId="{35767259-8857-417F-AA1B-F5BD90F6AD6D}">
      <dsp:nvSpPr>
        <dsp:cNvPr id="0" name=""/>
        <dsp:cNvSpPr/>
      </dsp:nvSpPr>
      <dsp:spPr>
        <a:xfrm>
          <a:off x="5605102" y="805832"/>
          <a:ext cx="2457273" cy="33861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Program Kurulu kararları</a:t>
          </a:r>
          <a:endParaRPr lang="en-US" sz="1800" kern="1200" dirty="0"/>
        </a:p>
        <a:p>
          <a:pPr marL="171450" lvl="1" indent="-171450" algn="l" defTabSz="800100">
            <a:lnSpc>
              <a:spcPct val="90000"/>
            </a:lnSpc>
            <a:spcBef>
              <a:spcPct val="0"/>
            </a:spcBef>
            <a:spcAft>
              <a:spcPct val="15000"/>
            </a:spcAft>
            <a:buChar char="••"/>
          </a:pPr>
          <a:r>
            <a:rPr lang="tr-TR" sz="1800" kern="1200" dirty="0" smtClean="0"/>
            <a:t>Program kılavuzu</a:t>
          </a:r>
          <a:endParaRPr lang="en-US" sz="1800" kern="1200" dirty="0"/>
        </a:p>
        <a:p>
          <a:pPr marL="171450" lvl="1" indent="-171450" algn="l" defTabSz="800100">
            <a:lnSpc>
              <a:spcPct val="90000"/>
            </a:lnSpc>
            <a:spcBef>
              <a:spcPct val="0"/>
            </a:spcBef>
            <a:spcAft>
              <a:spcPct val="15000"/>
            </a:spcAft>
            <a:buChar char="••"/>
          </a:pPr>
          <a:r>
            <a:rPr lang="tr-TR" sz="1800" kern="1200" dirty="0" smtClean="0"/>
            <a:t>Ders içerikleri</a:t>
          </a:r>
          <a:endParaRPr lang="en-US" sz="1800" kern="1200" dirty="0"/>
        </a:p>
        <a:p>
          <a:pPr marL="171450" lvl="1" indent="-171450" algn="l" defTabSz="800100">
            <a:lnSpc>
              <a:spcPct val="90000"/>
            </a:lnSpc>
            <a:spcBef>
              <a:spcPct val="0"/>
            </a:spcBef>
            <a:spcAft>
              <a:spcPct val="15000"/>
            </a:spcAft>
            <a:buChar char="••"/>
          </a:pPr>
          <a:r>
            <a:rPr lang="tr-TR" sz="1800" kern="1200" dirty="0" smtClean="0"/>
            <a:t>Ders görevlendirmeleri</a:t>
          </a:r>
          <a:endParaRPr lang="en-US" sz="1800" kern="1200" dirty="0"/>
        </a:p>
        <a:p>
          <a:pPr marL="171450" lvl="1" indent="-171450" algn="l" defTabSz="800100">
            <a:lnSpc>
              <a:spcPct val="90000"/>
            </a:lnSpc>
            <a:spcBef>
              <a:spcPct val="0"/>
            </a:spcBef>
            <a:spcAft>
              <a:spcPct val="15000"/>
            </a:spcAft>
            <a:buChar char="••"/>
          </a:pPr>
          <a:r>
            <a:rPr lang="tr-TR" sz="1800" kern="1200" dirty="0" smtClean="0"/>
            <a:t>Elektronik ortamda duyurulması</a:t>
          </a:r>
          <a:endParaRPr lang="en-US" sz="1800" kern="1200" dirty="0"/>
        </a:p>
        <a:p>
          <a:pPr marL="171450" lvl="1" indent="-171450" algn="l" defTabSz="800100">
            <a:lnSpc>
              <a:spcPct val="90000"/>
            </a:lnSpc>
            <a:spcBef>
              <a:spcPct val="0"/>
            </a:spcBef>
            <a:spcAft>
              <a:spcPct val="15000"/>
            </a:spcAft>
            <a:buChar char="••"/>
          </a:pPr>
          <a:r>
            <a:rPr lang="tr-TR" sz="1800" kern="1200" dirty="0" smtClean="0"/>
            <a:t>Risk analizi raporu</a:t>
          </a:r>
          <a:endParaRPr lang="en-US" sz="1800" kern="1200" dirty="0"/>
        </a:p>
        <a:p>
          <a:pPr marL="171450" lvl="1" indent="-171450" algn="l" defTabSz="800100">
            <a:lnSpc>
              <a:spcPct val="90000"/>
            </a:lnSpc>
            <a:spcBef>
              <a:spcPct val="0"/>
            </a:spcBef>
            <a:spcAft>
              <a:spcPct val="15000"/>
            </a:spcAft>
            <a:buChar char="••"/>
          </a:pPr>
          <a:r>
            <a:rPr lang="tr-TR" sz="1800" kern="1200" dirty="0" smtClean="0"/>
            <a:t>Kalite Yönetimi Planı</a:t>
          </a:r>
          <a:endParaRPr lang="en-US" sz="1800" kern="1200" dirty="0"/>
        </a:p>
      </dsp:txBody>
      <dsp:txXfrm>
        <a:off x="5605102" y="805832"/>
        <a:ext cx="2457273" cy="33861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50954"/>
          <a:ext cx="3232919" cy="662400"/>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tr-TR" sz="2300" kern="1200" dirty="0" smtClean="0"/>
            <a:t>Girdiler</a:t>
          </a:r>
          <a:endParaRPr lang="en-US" sz="2300" kern="1200" dirty="0"/>
        </a:p>
      </dsp:txBody>
      <dsp:txXfrm>
        <a:off x="0" y="250954"/>
        <a:ext cx="3232919" cy="662400"/>
      </dsp:txXfrm>
    </dsp:sp>
    <dsp:sp modelId="{47F94B1E-8172-4A69-B3A4-FDBCD8F9B436}">
      <dsp:nvSpPr>
        <dsp:cNvPr id="0" name=""/>
        <dsp:cNvSpPr/>
      </dsp:nvSpPr>
      <dsp:spPr>
        <a:xfrm>
          <a:off x="0" y="888375"/>
          <a:ext cx="3232919" cy="321988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tr-TR" sz="2300" kern="1200" dirty="0" smtClean="0"/>
            <a:t>Program Kurulu kararları</a:t>
          </a:r>
          <a:endParaRPr lang="en-US" sz="2300" kern="1200" dirty="0"/>
        </a:p>
        <a:p>
          <a:pPr marL="228600" lvl="1" indent="-228600" algn="l" defTabSz="1022350">
            <a:lnSpc>
              <a:spcPct val="90000"/>
            </a:lnSpc>
            <a:spcBef>
              <a:spcPct val="0"/>
            </a:spcBef>
            <a:spcAft>
              <a:spcPct val="15000"/>
            </a:spcAft>
            <a:buChar char="••"/>
          </a:pPr>
          <a:r>
            <a:rPr lang="tr-TR" sz="2300" kern="1200" smtClean="0"/>
            <a:t>Program yeterlikleri</a:t>
          </a:r>
          <a:endParaRPr lang="en-US" sz="2300" kern="1200" dirty="0"/>
        </a:p>
        <a:p>
          <a:pPr marL="228600" lvl="1" indent="-228600" algn="l" defTabSz="1022350">
            <a:lnSpc>
              <a:spcPct val="90000"/>
            </a:lnSpc>
            <a:spcBef>
              <a:spcPct val="0"/>
            </a:spcBef>
            <a:spcAft>
              <a:spcPct val="15000"/>
            </a:spcAft>
            <a:buChar char="••"/>
          </a:pPr>
          <a:r>
            <a:rPr lang="tr-TR" sz="2300" kern="1200" smtClean="0"/>
            <a:t>Ders öğrenme kazanımları</a:t>
          </a:r>
          <a:endParaRPr lang="en-US" sz="2300" kern="1200" dirty="0"/>
        </a:p>
        <a:p>
          <a:pPr marL="228600" lvl="1" indent="-228600" algn="l" defTabSz="1022350">
            <a:lnSpc>
              <a:spcPct val="90000"/>
            </a:lnSpc>
            <a:spcBef>
              <a:spcPct val="0"/>
            </a:spcBef>
            <a:spcAft>
              <a:spcPct val="15000"/>
            </a:spcAft>
            <a:buChar char="••"/>
          </a:pPr>
          <a:r>
            <a:rPr lang="tr-TR" sz="2300" kern="1200" dirty="0" smtClean="0"/>
            <a:t>AKTS</a:t>
          </a:r>
          <a:endParaRPr lang="en-US" sz="2300" kern="1200" dirty="0"/>
        </a:p>
        <a:p>
          <a:pPr marL="228600" lvl="1" indent="-228600" algn="l" defTabSz="1022350">
            <a:lnSpc>
              <a:spcPct val="90000"/>
            </a:lnSpc>
            <a:spcBef>
              <a:spcPct val="0"/>
            </a:spcBef>
            <a:spcAft>
              <a:spcPct val="15000"/>
            </a:spcAft>
            <a:buChar char="••"/>
          </a:pPr>
          <a:r>
            <a:rPr lang="tr-TR" sz="2300" kern="1200" dirty="0" smtClean="0"/>
            <a:t>Öğrenci sayısı</a:t>
          </a:r>
          <a:endParaRPr lang="en-US" sz="2300" kern="1200" dirty="0"/>
        </a:p>
        <a:p>
          <a:pPr marL="228600" lvl="1" indent="-228600" algn="l" defTabSz="1022350">
            <a:lnSpc>
              <a:spcPct val="90000"/>
            </a:lnSpc>
            <a:spcBef>
              <a:spcPct val="0"/>
            </a:spcBef>
            <a:spcAft>
              <a:spcPct val="15000"/>
            </a:spcAft>
            <a:buChar char="••"/>
          </a:pPr>
          <a:r>
            <a:rPr lang="tr-TR" sz="2300" kern="1200" dirty="0" smtClean="0"/>
            <a:t>Öğretim kadrosu</a:t>
          </a:r>
          <a:endParaRPr lang="en-US" sz="2300" kern="1200" dirty="0"/>
        </a:p>
      </dsp:txBody>
      <dsp:txXfrm>
        <a:off x="0" y="888375"/>
        <a:ext cx="3232919" cy="321988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CE76-F053-4347-8D51-BC786470DFE4}">
      <dsp:nvSpPr>
        <dsp:cNvPr id="0" name=""/>
        <dsp:cNvSpPr/>
      </dsp:nvSpPr>
      <dsp:spPr>
        <a:xfrm>
          <a:off x="0" y="34601"/>
          <a:ext cx="3711037" cy="955691"/>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tr-TR" sz="2600" kern="1200" dirty="0" smtClean="0"/>
            <a:t>Faaliyetler, Araçlar ve teknikler</a:t>
          </a:r>
          <a:endParaRPr lang="en-US" sz="2600" kern="1200" dirty="0"/>
        </a:p>
      </dsp:txBody>
      <dsp:txXfrm>
        <a:off x="0" y="34601"/>
        <a:ext cx="3711037" cy="955691"/>
      </dsp:txXfrm>
    </dsp:sp>
    <dsp:sp modelId="{A9AFB589-4F47-4C1B-AC2C-B16DD0F91756}">
      <dsp:nvSpPr>
        <dsp:cNvPr id="0" name=""/>
        <dsp:cNvSpPr/>
      </dsp:nvSpPr>
      <dsp:spPr>
        <a:xfrm>
          <a:off x="0" y="1003453"/>
          <a:ext cx="3711037" cy="328301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t>Öğrenci kaydı</a:t>
          </a:r>
          <a:endParaRPr lang="en-US" sz="2600" kern="1200" dirty="0"/>
        </a:p>
        <a:p>
          <a:pPr marL="228600" lvl="1" indent="-228600" algn="l" defTabSz="1155700">
            <a:lnSpc>
              <a:spcPct val="90000"/>
            </a:lnSpc>
            <a:spcBef>
              <a:spcPct val="0"/>
            </a:spcBef>
            <a:spcAft>
              <a:spcPct val="15000"/>
            </a:spcAft>
            <a:buChar char="••"/>
          </a:pPr>
          <a:r>
            <a:rPr lang="tr-TR" sz="2600" kern="1200" dirty="0" smtClean="0"/>
            <a:t>Eğitim programı</a:t>
          </a:r>
          <a:endParaRPr lang="en-US" sz="2600" kern="1200" dirty="0"/>
        </a:p>
        <a:p>
          <a:pPr marL="228600" lvl="1" indent="-228600" algn="l" defTabSz="1155700">
            <a:lnSpc>
              <a:spcPct val="90000"/>
            </a:lnSpc>
            <a:spcBef>
              <a:spcPct val="0"/>
            </a:spcBef>
            <a:spcAft>
              <a:spcPct val="15000"/>
            </a:spcAft>
            <a:buChar char="••"/>
          </a:pPr>
          <a:r>
            <a:rPr lang="tr-TR" sz="2600" kern="1200" dirty="0" smtClean="0"/>
            <a:t>Derslik</a:t>
          </a:r>
          <a:endParaRPr lang="en-US" sz="2600" kern="1200" dirty="0"/>
        </a:p>
        <a:p>
          <a:pPr marL="228600" lvl="1" indent="-228600" algn="l" defTabSz="1155700">
            <a:lnSpc>
              <a:spcPct val="90000"/>
            </a:lnSpc>
            <a:spcBef>
              <a:spcPct val="0"/>
            </a:spcBef>
            <a:spcAft>
              <a:spcPct val="15000"/>
            </a:spcAft>
            <a:buChar char="••"/>
          </a:pPr>
          <a:r>
            <a:rPr lang="en-US" sz="2600" kern="1200" dirty="0" err="1" smtClean="0"/>
            <a:t>Öğrenme</a:t>
          </a:r>
          <a:r>
            <a:rPr lang="en-US" sz="2600" kern="1200" dirty="0" smtClean="0"/>
            <a:t> </a:t>
          </a:r>
          <a:r>
            <a:rPr lang="en-US" sz="2600" kern="1200" dirty="0" err="1" smtClean="0"/>
            <a:t>Kaynakları</a:t>
          </a:r>
          <a:endParaRPr lang="en-US" sz="2600" kern="1200" dirty="0"/>
        </a:p>
        <a:p>
          <a:pPr marL="228600" lvl="1" indent="-228600" algn="l" defTabSz="1155700">
            <a:lnSpc>
              <a:spcPct val="90000"/>
            </a:lnSpc>
            <a:spcBef>
              <a:spcPct val="0"/>
            </a:spcBef>
            <a:spcAft>
              <a:spcPct val="15000"/>
            </a:spcAft>
            <a:buChar char="••"/>
          </a:pPr>
          <a:r>
            <a:rPr lang="tr-TR" sz="2600" kern="1200" dirty="0" smtClean="0"/>
            <a:t>Değerlendirme yöntemleri</a:t>
          </a:r>
          <a:endParaRPr lang="en-US" sz="2600" kern="1200" dirty="0"/>
        </a:p>
        <a:p>
          <a:pPr marL="228600" lvl="1" indent="-228600" algn="l" defTabSz="1155700">
            <a:lnSpc>
              <a:spcPct val="90000"/>
            </a:lnSpc>
            <a:spcBef>
              <a:spcPct val="0"/>
            </a:spcBef>
            <a:spcAft>
              <a:spcPct val="15000"/>
            </a:spcAft>
            <a:buChar char="••"/>
          </a:pPr>
          <a:r>
            <a:rPr lang="tr-TR" sz="2600" kern="1200" dirty="0" smtClean="0"/>
            <a:t>Risk analizi</a:t>
          </a:r>
          <a:endParaRPr lang="en-US" sz="2600" kern="1200" dirty="0"/>
        </a:p>
      </dsp:txBody>
      <dsp:txXfrm>
        <a:off x="0" y="1003453"/>
        <a:ext cx="3711037" cy="328301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6811-2338-4705-9665-197897BA2D48}">
      <dsp:nvSpPr>
        <dsp:cNvPr id="0" name=""/>
        <dsp:cNvSpPr/>
      </dsp:nvSpPr>
      <dsp:spPr>
        <a:xfrm>
          <a:off x="0" y="36569"/>
          <a:ext cx="3843608" cy="662400"/>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tr-TR" sz="2300" kern="1200" dirty="0" smtClean="0"/>
            <a:t>Çıktılar</a:t>
          </a:r>
          <a:endParaRPr lang="en-US" sz="2300" kern="1200" dirty="0"/>
        </a:p>
      </dsp:txBody>
      <dsp:txXfrm>
        <a:off x="0" y="36569"/>
        <a:ext cx="3843608" cy="662400"/>
      </dsp:txXfrm>
    </dsp:sp>
    <dsp:sp modelId="{35767259-8857-417F-AA1B-F5BD90F6AD6D}">
      <dsp:nvSpPr>
        <dsp:cNvPr id="0" name=""/>
        <dsp:cNvSpPr/>
      </dsp:nvSpPr>
      <dsp:spPr>
        <a:xfrm>
          <a:off x="0" y="698969"/>
          <a:ext cx="3843608" cy="35986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tr-TR" sz="2300" kern="1200" dirty="0" smtClean="0"/>
            <a:t>Program Kurulu kararları</a:t>
          </a:r>
          <a:endParaRPr lang="en-US" sz="2300" kern="1200" dirty="0"/>
        </a:p>
        <a:p>
          <a:pPr marL="228600" lvl="1" indent="-228600" algn="l" defTabSz="1022350">
            <a:lnSpc>
              <a:spcPct val="90000"/>
            </a:lnSpc>
            <a:spcBef>
              <a:spcPct val="0"/>
            </a:spcBef>
            <a:spcAft>
              <a:spcPct val="15000"/>
            </a:spcAft>
            <a:buChar char="••"/>
          </a:pPr>
          <a:r>
            <a:rPr lang="tr-TR" sz="2300" kern="1200" dirty="0" smtClean="0"/>
            <a:t>Program kılavuzu</a:t>
          </a:r>
          <a:endParaRPr lang="en-US" sz="2300" kern="1200" dirty="0"/>
        </a:p>
        <a:p>
          <a:pPr marL="228600" lvl="1" indent="-228600" algn="l" defTabSz="1022350">
            <a:lnSpc>
              <a:spcPct val="90000"/>
            </a:lnSpc>
            <a:spcBef>
              <a:spcPct val="0"/>
            </a:spcBef>
            <a:spcAft>
              <a:spcPct val="15000"/>
            </a:spcAft>
            <a:buChar char="••"/>
          </a:pPr>
          <a:r>
            <a:rPr lang="tr-TR" sz="2300" kern="1200" dirty="0" smtClean="0"/>
            <a:t>Ders içerikleri</a:t>
          </a:r>
          <a:endParaRPr lang="en-US" sz="2300" kern="1200" dirty="0"/>
        </a:p>
        <a:p>
          <a:pPr marL="228600" lvl="1" indent="-228600" algn="l" defTabSz="1022350">
            <a:lnSpc>
              <a:spcPct val="90000"/>
            </a:lnSpc>
            <a:spcBef>
              <a:spcPct val="0"/>
            </a:spcBef>
            <a:spcAft>
              <a:spcPct val="15000"/>
            </a:spcAft>
            <a:buChar char="••"/>
          </a:pPr>
          <a:r>
            <a:rPr lang="tr-TR" sz="2300" kern="1200" dirty="0" smtClean="0"/>
            <a:t>Ders görevlendirmeleri</a:t>
          </a:r>
          <a:endParaRPr lang="en-US" sz="2300" kern="1200" dirty="0"/>
        </a:p>
        <a:p>
          <a:pPr marL="228600" lvl="1" indent="-228600" algn="l" defTabSz="1022350">
            <a:lnSpc>
              <a:spcPct val="90000"/>
            </a:lnSpc>
            <a:spcBef>
              <a:spcPct val="0"/>
            </a:spcBef>
            <a:spcAft>
              <a:spcPct val="15000"/>
            </a:spcAft>
            <a:buChar char="••"/>
          </a:pPr>
          <a:r>
            <a:rPr lang="tr-TR" sz="2300" kern="1200" dirty="0" smtClean="0"/>
            <a:t>Elektronik ortamda duyurulması</a:t>
          </a:r>
          <a:endParaRPr lang="en-US" sz="2300" kern="1200" dirty="0"/>
        </a:p>
        <a:p>
          <a:pPr marL="228600" lvl="1" indent="-228600" algn="l" defTabSz="1022350">
            <a:lnSpc>
              <a:spcPct val="90000"/>
            </a:lnSpc>
            <a:spcBef>
              <a:spcPct val="0"/>
            </a:spcBef>
            <a:spcAft>
              <a:spcPct val="15000"/>
            </a:spcAft>
            <a:buChar char="••"/>
          </a:pPr>
          <a:r>
            <a:rPr lang="tr-TR" sz="2300" kern="1200" dirty="0" smtClean="0"/>
            <a:t>Risk analizi raporu</a:t>
          </a:r>
          <a:endParaRPr lang="en-US" sz="2300" kern="1200" dirty="0"/>
        </a:p>
        <a:p>
          <a:pPr marL="228600" lvl="1" indent="-228600" algn="l" defTabSz="1022350">
            <a:lnSpc>
              <a:spcPct val="90000"/>
            </a:lnSpc>
            <a:spcBef>
              <a:spcPct val="0"/>
            </a:spcBef>
            <a:spcAft>
              <a:spcPct val="15000"/>
            </a:spcAft>
            <a:buChar char="••"/>
          </a:pPr>
          <a:r>
            <a:rPr lang="tr-TR" sz="2300" kern="1200" dirty="0" smtClean="0"/>
            <a:t>Kalite Yönetimi Planı</a:t>
          </a:r>
          <a:endParaRPr lang="en-US" sz="2300" kern="1200" dirty="0"/>
        </a:p>
      </dsp:txBody>
      <dsp:txXfrm>
        <a:off x="0" y="698969"/>
        <a:ext cx="3843608" cy="35986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74806"/>
          <a:ext cx="2457273" cy="741306"/>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Girdiler</a:t>
          </a:r>
          <a:endParaRPr lang="en-US" sz="2000" kern="1200" dirty="0"/>
        </a:p>
      </dsp:txBody>
      <dsp:txXfrm>
        <a:off x="0" y="374806"/>
        <a:ext cx="2457273" cy="741306"/>
      </dsp:txXfrm>
    </dsp:sp>
    <dsp:sp modelId="{47F94B1E-8172-4A69-B3A4-FDBCD8F9B436}">
      <dsp:nvSpPr>
        <dsp:cNvPr id="0" name=""/>
        <dsp:cNvSpPr/>
      </dsp:nvSpPr>
      <dsp:spPr>
        <a:xfrm>
          <a:off x="2520" y="1088158"/>
          <a:ext cx="2457273" cy="358565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Öğrenci</a:t>
          </a:r>
          <a:endParaRPr lang="en-US" sz="2000" kern="1200" dirty="0"/>
        </a:p>
        <a:p>
          <a:pPr marL="228600" lvl="1" indent="-228600" algn="l" defTabSz="889000">
            <a:lnSpc>
              <a:spcPct val="90000"/>
            </a:lnSpc>
            <a:spcBef>
              <a:spcPct val="0"/>
            </a:spcBef>
            <a:spcAft>
              <a:spcPct val="15000"/>
            </a:spcAft>
            <a:buChar char="••"/>
          </a:pPr>
          <a:r>
            <a:rPr lang="tr-TR" sz="2000" kern="1200" dirty="0" smtClean="0"/>
            <a:t>Ders programı</a:t>
          </a:r>
          <a:endParaRPr lang="en-US" sz="2000" kern="1200" dirty="0"/>
        </a:p>
        <a:p>
          <a:pPr marL="228600" lvl="1" indent="-228600" algn="l" defTabSz="889000">
            <a:lnSpc>
              <a:spcPct val="90000"/>
            </a:lnSpc>
            <a:spcBef>
              <a:spcPct val="0"/>
            </a:spcBef>
            <a:spcAft>
              <a:spcPct val="15000"/>
            </a:spcAft>
            <a:buChar char="••"/>
          </a:pPr>
          <a:r>
            <a:rPr lang="tr-TR" sz="2000" kern="1200" dirty="0" smtClean="0"/>
            <a:t>Öğrenme kaynakları</a:t>
          </a:r>
          <a:endParaRPr lang="en-US" sz="2000" kern="1200" dirty="0"/>
        </a:p>
      </dsp:txBody>
      <dsp:txXfrm>
        <a:off x="2520" y="1088158"/>
        <a:ext cx="2457273" cy="3585656"/>
      </dsp:txXfrm>
    </dsp:sp>
    <dsp:sp modelId="{7B8ECE76-F053-4347-8D51-BC786470DFE4}">
      <dsp:nvSpPr>
        <dsp:cNvPr id="0" name=""/>
        <dsp:cNvSpPr/>
      </dsp:nvSpPr>
      <dsp:spPr>
        <a:xfrm>
          <a:off x="2803811" y="346851"/>
          <a:ext cx="2457273" cy="741306"/>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Faaliyetler, Araçlar ve teknikler</a:t>
          </a:r>
          <a:endParaRPr lang="en-US" sz="2000" kern="1200" dirty="0"/>
        </a:p>
      </dsp:txBody>
      <dsp:txXfrm>
        <a:off x="2803811" y="346851"/>
        <a:ext cx="2457273" cy="741306"/>
      </dsp:txXfrm>
    </dsp:sp>
    <dsp:sp modelId="{A9AFB589-4F47-4C1B-AC2C-B16DD0F91756}">
      <dsp:nvSpPr>
        <dsp:cNvPr id="0" name=""/>
        <dsp:cNvSpPr/>
      </dsp:nvSpPr>
      <dsp:spPr>
        <a:xfrm>
          <a:off x="2803811" y="1088158"/>
          <a:ext cx="2457273" cy="358565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Dersliklerin uygunluğunun sağlanması</a:t>
          </a:r>
          <a:endParaRPr lang="en-US" sz="2000" kern="1200" dirty="0"/>
        </a:p>
        <a:p>
          <a:pPr marL="228600" lvl="1" indent="-228600" algn="l" defTabSz="889000">
            <a:lnSpc>
              <a:spcPct val="90000"/>
            </a:lnSpc>
            <a:spcBef>
              <a:spcPct val="0"/>
            </a:spcBef>
            <a:spcAft>
              <a:spcPct val="15000"/>
            </a:spcAft>
            <a:buChar char="••"/>
          </a:pPr>
          <a:r>
            <a:rPr lang="tr-TR" sz="2000" kern="1200" dirty="0" smtClean="0"/>
            <a:t>Eğitim programının uygulanması</a:t>
          </a:r>
          <a:endParaRPr lang="en-US" sz="2000" kern="1200" dirty="0"/>
        </a:p>
        <a:p>
          <a:pPr marL="228600" lvl="1" indent="-228600" algn="l" defTabSz="889000">
            <a:lnSpc>
              <a:spcPct val="90000"/>
            </a:lnSpc>
            <a:spcBef>
              <a:spcPct val="0"/>
            </a:spcBef>
            <a:spcAft>
              <a:spcPct val="15000"/>
            </a:spcAft>
            <a:buChar char="••"/>
          </a:pPr>
          <a:r>
            <a:rPr lang="tr-TR" sz="2000" kern="1200" dirty="0" smtClean="0"/>
            <a:t>Zamana uyum</a:t>
          </a:r>
          <a:endParaRPr lang="en-US" sz="2000" kern="1200" dirty="0"/>
        </a:p>
        <a:p>
          <a:pPr marL="228600" lvl="1" indent="-228600" algn="l" defTabSz="889000">
            <a:lnSpc>
              <a:spcPct val="90000"/>
            </a:lnSpc>
            <a:spcBef>
              <a:spcPct val="0"/>
            </a:spcBef>
            <a:spcAft>
              <a:spcPct val="15000"/>
            </a:spcAft>
            <a:buChar char="••"/>
          </a:pPr>
          <a:r>
            <a:rPr lang="tr-TR" sz="2000" kern="1200" dirty="0" smtClean="0"/>
            <a:t>İçeriklerin planlandığı gibi uygulanması</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803811" y="1088158"/>
        <a:ext cx="2457273" cy="3585656"/>
      </dsp:txXfrm>
    </dsp:sp>
    <dsp:sp modelId="{47076811-2338-4705-9665-197897BA2D48}">
      <dsp:nvSpPr>
        <dsp:cNvPr id="0" name=""/>
        <dsp:cNvSpPr/>
      </dsp:nvSpPr>
      <dsp:spPr>
        <a:xfrm>
          <a:off x="5605102" y="346851"/>
          <a:ext cx="2457273" cy="741306"/>
        </a:xfrm>
        <a:prstGeom prst="rect">
          <a:avLst/>
        </a:prstGeom>
        <a:solidFill>
          <a:srgbClr val="33339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Çıktılar</a:t>
          </a:r>
          <a:endParaRPr lang="en-US" sz="2000" kern="1200" dirty="0"/>
        </a:p>
      </dsp:txBody>
      <dsp:txXfrm>
        <a:off x="5605102" y="346851"/>
        <a:ext cx="2457273" cy="741306"/>
      </dsp:txXfrm>
    </dsp:sp>
    <dsp:sp modelId="{35767259-8857-417F-AA1B-F5BD90F6AD6D}">
      <dsp:nvSpPr>
        <dsp:cNvPr id="0" name=""/>
        <dsp:cNvSpPr/>
      </dsp:nvSpPr>
      <dsp:spPr>
        <a:xfrm>
          <a:off x="5605102" y="1088158"/>
          <a:ext cx="2457273" cy="358565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Mezunlar</a:t>
          </a:r>
          <a:endParaRPr lang="en-US" sz="2000" kern="1200" dirty="0"/>
        </a:p>
        <a:p>
          <a:pPr marL="228600" lvl="1" indent="-228600" algn="l" defTabSz="889000">
            <a:lnSpc>
              <a:spcPct val="90000"/>
            </a:lnSpc>
            <a:spcBef>
              <a:spcPct val="0"/>
            </a:spcBef>
            <a:spcAft>
              <a:spcPct val="15000"/>
            </a:spcAft>
            <a:buChar char="••"/>
          </a:pPr>
          <a:r>
            <a:rPr lang="tr-TR" sz="2000" kern="1200" dirty="0" smtClean="0"/>
            <a:t>Mezunların başarı durumu</a:t>
          </a:r>
          <a:endParaRPr lang="en-US" sz="2000" kern="1200" dirty="0"/>
        </a:p>
      </dsp:txBody>
      <dsp:txXfrm>
        <a:off x="5605102" y="1088158"/>
        <a:ext cx="2457273" cy="35856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7888B-581B-4F5A-B20F-8E6ED59E2546}">
      <dsp:nvSpPr>
        <dsp:cNvPr id="0" name=""/>
        <dsp:cNvSpPr/>
      </dsp:nvSpPr>
      <dsp:spPr>
        <a:xfrm rot="16200000">
          <a:off x="-16610" y="22395"/>
          <a:ext cx="5610131" cy="5565340"/>
        </a:xfrm>
        <a:prstGeom prst="flowChartManualOperation">
          <a:avLst/>
        </a:prstGeom>
        <a:solidFill>
          <a:schemeClr val="accent2">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ctr" anchorCtr="0">
          <a:noAutofit/>
        </a:bodyPr>
        <a:lstStyle/>
        <a:p>
          <a:pPr lvl="0" algn="l" defTabSz="755650">
            <a:lnSpc>
              <a:spcPct val="100000"/>
            </a:lnSpc>
            <a:spcBef>
              <a:spcPct val="0"/>
            </a:spcBef>
            <a:spcAft>
              <a:spcPct val="35000"/>
            </a:spcAft>
          </a:pPr>
          <a:r>
            <a:rPr lang="tr-TR" sz="1700" b="1" kern="1200" dirty="0" smtClean="0"/>
            <a:t>İDARİ BİRİMLER</a:t>
          </a:r>
        </a:p>
        <a:p>
          <a:pPr lvl="0" algn="l" defTabSz="755650">
            <a:lnSpc>
              <a:spcPct val="100000"/>
            </a:lnSpc>
            <a:spcBef>
              <a:spcPct val="0"/>
            </a:spcBef>
            <a:spcAft>
              <a:spcPct val="35000"/>
            </a:spcAft>
          </a:pPr>
          <a:r>
            <a:rPr lang="tr-TR" altLang="tr-TR" sz="1700" kern="1200" dirty="0" smtClean="0"/>
            <a:t>Personel İşleri</a:t>
          </a:r>
          <a:endParaRPr lang="tr-TR" sz="1700" kern="1200" dirty="0" smtClean="0"/>
        </a:p>
        <a:p>
          <a:pPr lvl="0" algn="l" defTabSz="755650">
            <a:lnSpc>
              <a:spcPct val="100000"/>
            </a:lnSpc>
            <a:spcBef>
              <a:spcPct val="0"/>
            </a:spcBef>
            <a:spcAft>
              <a:spcPct val="35000"/>
            </a:spcAft>
          </a:pPr>
          <a:r>
            <a:rPr lang="tr-TR" altLang="tr-TR" sz="1700" kern="1200" dirty="0" smtClean="0"/>
            <a:t>Yazı İşleri</a:t>
          </a:r>
        </a:p>
        <a:p>
          <a:pPr lvl="0" algn="l" defTabSz="755650">
            <a:lnSpc>
              <a:spcPct val="100000"/>
            </a:lnSpc>
            <a:spcBef>
              <a:spcPct val="0"/>
            </a:spcBef>
            <a:spcAft>
              <a:spcPct val="35000"/>
            </a:spcAft>
          </a:pPr>
          <a:r>
            <a:rPr lang="tr-TR" altLang="tr-TR" sz="1700" kern="1200" dirty="0" smtClean="0"/>
            <a:t>Öğrenci İşleri</a:t>
          </a:r>
        </a:p>
        <a:p>
          <a:pPr lvl="0" algn="l" defTabSz="755650">
            <a:lnSpc>
              <a:spcPct val="100000"/>
            </a:lnSpc>
            <a:spcBef>
              <a:spcPct val="0"/>
            </a:spcBef>
            <a:spcAft>
              <a:spcPct val="35000"/>
            </a:spcAft>
          </a:pPr>
          <a:r>
            <a:rPr lang="tr-TR" altLang="tr-TR" sz="1700" kern="1200" dirty="0" smtClean="0"/>
            <a:t>Tahakkuk</a:t>
          </a:r>
        </a:p>
        <a:p>
          <a:pPr lvl="0" algn="l" defTabSz="755650">
            <a:lnSpc>
              <a:spcPct val="100000"/>
            </a:lnSpc>
            <a:spcBef>
              <a:spcPct val="0"/>
            </a:spcBef>
            <a:spcAft>
              <a:spcPct val="35000"/>
            </a:spcAft>
          </a:pPr>
          <a:r>
            <a:rPr lang="tr-TR" altLang="tr-TR" sz="1700" kern="1200" dirty="0" smtClean="0"/>
            <a:t>Döner Sermaye</a:t>
          </a:r>
        </a:p>
        <a:p>
          <a:pPr lvl="0" algn="l" defTabSz="755650">
            <a:lnSpc>
              <a:spcPct val="100000"/>
            </a:lnSpc>
            <a:spcBef>
              <a:spcPct val="0"/>
            </a:spcBef>
            <a:spcAft>
              <a:spcPct val="35000"/>
            </a:spcAft>
          </a:pPr>
          <a:r>
            <a:rPr lang="tr-TR" altLang="tr-TR" sz="1700" kern="1200" dirty="0" smtClean="0"/>
            <a:t>Staj Koordinatörlüğü</a:t>
          </a:r>
        </a:p>
        <a:p>
          <a:pPr lvl="0" algn="l" defTabSz="755650">
            <a:lnSpc>
              <a:spcPct val="100000"/>
            </a:lnSpc>
            <a:spcBef>
              <a:spcPct val="0"/>
            </a:spcBef>
            <a:spcAft>
              <a:spcPct val="35000"/>
            </a:spcAft>
          </a:pPr>
          <a:r>
            <a:rPr lang="tr-TR" altLang="tr-TR" sz="1700" kern="1200" dirty="0" smtClean="0"/>
            <a:t>Taşınır Kayıt Kontrol</a:t>
          </a:r>
        </a:p>
        <a:p>
          <a:pPr lvl="0" algn="l" defTabSz="755650">
            <a:lnSpc>
              <a:spcPct val="100000"/>
            </a:lnSpc>
            <a:spcBef>
              <a:spcPct val="0"/>
            </a:spcBef>
            <a:spcAft>
              <a:spcPct val="35000"/>
            </a:spcAft>
          </a:pPr>
          <a:r>
            <a:rPr lang="tr-TR" altLang="tr-TR" sz="1700" kern="1200" dirty="0" smtClean="0"/>
            <a:t>Evrak Kayıt</a:t>
          </a:r>
        </a:p>
        <a:p>
          <a:pPr lvl="0" algn="l" defTabSz="755650">
            <a:lnSpc>
              <a:spcPct val="100000"/>
            </a:lnSpc>
            <a:spcBef>
              <a:spcPct val="0"/>
            </a:spcBef>
            <a:spcAft>
              <a:spcPct val="35000"/>
            </a:spcAft>
          </a:pPr>
          <a:r>
            <a:rPr lang="tr-TR" altLang="tr-TR" sz="1700" kern="1200" dirty="0" smtClean="0"/>
            <a:t>Baskı Matbaa – Dergi Yayın</a:t>
          </a:r>
        </a:p>
        <a:p>
          <a:pPr lvl="0" algn="l" defTabSz="755650">
            <a:lnSpc>
              <a:spcPct val="100000"/>
            </a:lnSpc>
            <a:spcBef>
              <a:spcPct val="0"/>
            </a:spcBef>
            <a:spcAft>
              <a:spcPct val="35000"/>
            </a:spcAft>
          </a:pPr>
          <a:r>
            <a:rPr lang="tr-TR" altLang="tr-TR" sz="1700" kern="1200" dirty="0" smtClean="0"/>
            <a:t>Bilgi İşlem</a:t>
          </a:r>
        </a:p>
        <a:p>
          <a:pPr lvl="0" algn="l" defTabSz="755650">
            <a:lnSpc>
              <a:spcPct val="100000"/>
            </a:lnSpc>
            <a:spcBef>
              <a:spcPct val="0"/>
            </a:spcBef>
            <a:spcAft>
              <a:spcPct val="35000"/>
            </a:spcAft>
          </a:pPr>
          <a:r>
            <a:rPr lang="tr-TR" altLang="tr-TR" sz="1700" kern="1200" dirty="0" smtClean="0"/>
            <a:t>Bölüm Sekreterlikleri</a:t>
          </a:r>
        </a:p>
        <a:p>
          <a:pPr lvl="0" algn="l" defTabSz="755650">
            <a:lnSpc>
              <a:spcPct val="100000"/>
            </a:lnSpc>
            <a:spcBef>
              <a:spcPct val="0"/>
            </a:spcBef>
            <a:spcAft>
              <a:spcPct val="35000"/>
            </a:spcAft>
          </a:pPr>
          <a:r>
            <a:rPr lang="tr-TR" altLang="tr-TR" sz="1700" kern="1200" dirty="0" smtClean="0"/>
            <a:t>Atölyeler</a:t>
          </a:r>
          <a:endParaRPr lang="tr-TR" sz="1700" b="1" kern="1200" dirty="0"/>
        </a:p>
      </dsp:txBody>
      <dsp:txXfrm rot="5400000">
        <a:off x="5786" y="1122025"/>
        <a:ext cx="5565340" cy="3366079"/>
      </dsp:txXfrm>
    </dsp:sp>
    <dsp:sp modelId="{A2693504-28CD-4AE5-9B9E-B41F29AAEC8D}">
      <dsp:nvSpPr>
        <dsp:cNvPr id="0" name=""/>
        <dsp:cNvSpPr/>
      </dsp:nvSpPr>
      <dsp:spPr>
        <a:xfrm rot="16200000">
          <a:off x="5966131" y="22395"/>
          <a:ext cx="5610131" cy="5565340"/>
        </a:xfrm>
        <a:prstGeom prst="flowChartManualOperation">
          <a:avLst/>
        </a:prstGeom>
        <a:solidFill>
          <a:schemeClr val="accent3">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ctr" anchorCtr="0">
          <a:noAutofit/>
        </a:bodyPr>
        <a:lstStyle/>
        <a:p>
          <a:pPr lvl="0" algn="l" defTabSz="755650">
            <a:lnSpc>
              <a:spcPct val="100000"/>
            </a:lnSpc>
            <a:spcBef>
              <a:spcPct val="0"/>
            </a:spcBef>
            <a:spcAft>
              <a:spcPct val="35000"/>
            </a:spcAft>
          </a:pPr>
          <a:r>
            <a:rPr lang="tr-TR" sz="1700" b="1" kern="1200" dirty="0" smtClean="0"/>
            <a:t>AKADEMİK BİRİMLER</a:t>
          </a:r>
        </a:p>
        <a:p>
          <a:pPr lvl="0" algn="l" defTabSz="755650">
            <a:lnSpc>
              <a:spcPct val="100000"/>
            </a:lnSpc>
            <a:spcBef>
              <a:spcPct val="0"/>
            </a:spcBef>
            <a:spcAft>
              <a:spcPct val="35000"/>
            </a:spcAft>
          </a:pPr>
          <a:r>
            <a:rPr lang="tr-TR" altLang="tr-TR" sz="1700" kern="1200" dirty="0" smtClean="0"/>
            <a:t>Bilgisayar Mühendisliği Bölümü</a:t>
          </a:r>
          <a:endParaRPr lang="tr-TR" sz="1700" kern="1200" dirty="0" smtClean="0"/>
        </a:p>
        <a:p>
          <a:pPr lvl="0" algn="l" defTabSz="755650">
            <a:lnSpc>
              <a:spcPct val="100000"/>
            </a:lnSpc>
            <a:spcBef>
              <a:spcPct val="0"/>
            </a:spcBef>
            <a:spcAft>
              <a:spcPct val="35000"/>
            </a:spcAft>
          </a:pPr>
          <a:r>
            <a:rPr lang="tr-TR" altLang="tr-TR" sz="1700" kern="1200" dirty="0" smtClean="0"/>
            <a:t>Çevre Mühendisliği Bölümü(İ.Ö)</a:t>
          </a:r>
        </a:p>
        <a:p>
          <a:pPr lvl="0" algn="l" defTabSz="755650">
            <a:lnSpc>
              <a:spcPct val="100000"/>
            </a:lnSpc>
            <a:spcBef>
              <a:spcPct val="0"/>
            </a:spcBef>
            <a:spcAft>
              <a:spcPct val="35000"/>
            </a:spcAft>
          </a:pPr>
          <a:r>
            <a:rPr lang="tr-TR" altLang="tr-TR" sz="1700" kern="1200" dirty="0" smtClean="0"/>
            <a:t>Elektrik-Elektronik Mühendisliği Bölümü(İ.Ö)</a:t>
          </a:r>
        </a:p>
        <a:p>
          <a:pPr lvl="0" algn="l" defTabSz="755650">
            <a:lnSpc>
              <a:spcPct val="100000"/>
            </a:lnSpc>
            <a:spcBef>
              <a:spcPct val="0"/>
            </a:spcBef>
            <a:spcAft>
              <a:spcPct val="35000"/>
            </a:spcAft>
          </a:pPr>
          <a:r>
            <a:rPr lang="tr-TR" altLang="tr-TR" sz="1700" kern="1200" dirty="0" smtClean="0"/>
            <a:t>Endüstri Mühendisliği Bölümü</a:t>
          </a:r>
        </a:p>
        <a:p>
          <a:pPr lvl="0" algn="l" defTabSz="755650">
            <a:lnSpc>
              <a:spcPct val="100000"/>
            </a:lnSpc>
            <a:spcBef>
              <a:spcPct val="0"/>
            </a:spcBef>
            <a:spcAft>
              <a:spcPct val="35000"/>
            </a:spcAft>
          </a:pPr>
          <a:r>
            <a:rPr lang="tr-TR" altLang="tr-TR" sz="1700" kern="1200" dirty="0" smtClean="0"/>
            <a:t>Gıda Mühendisliği Bölümü(İ.Ö)</a:t>
          </a:r>
        </a:p>
        <a:p>
          <a:pPr lvl="0" algn="l" defTabSz="755650">
            <a:lnSpc>
              <a:spcPct val="100000"/>
            </a:lnSpc>
            <a:spcBef>
              <a:spcPct val="0"/>
            </a:spcBef>
            <a:spcAft>
              <a:spcPct val="35000"/>
            </a:spcAft>
          </a:pPr>
          <a:r>
            <a:rPr lang="tr-TR" altLang="tr-TR" sz="1700" kern="1200" dirty="0" smtClean="0"/>
            <a:t>İnşaat Mühendisliği Bölümü(İ.Ö)</a:t>
          </a:r>
        </a:p>
        <a:p>
          <a:pPr lvl="0" algn="l" defTabSz="755650">
            <a:lnSpc>
              <a:spcPct val="100000"/>
            </a:lnSpc>
            <a:spcBef>
              <a:spcPct val="0"/>
            </a:spcBef>
            <a:spcAft>
              <a:spcPct val="35000"/>
            </a:spcAft>
          </a:pPr>
          <a:r>
            <a:rPr lang="tr-TR" altLang="tr-TR" sz="1700" kern="1200" dirty="0" smtClean="0"/>
            <a:t>Jeofizik Mühendisliği Bölümü</a:t>
          </a:r>
        </a:p>
        <a:p>
          <a:pPr lvl="0" algn="l" defTabSz="755650">
            <a:lnSpc>
              <a:spcPct val="100000"/>
            </a:lnSpc>
            <a:spcBef>
              <a:spcPct val="0"/>
            </a:spcBef>
            <a:spcAft>
              <a:spcPct val="35000"/>
            </a:spcAft>
          </a:pPr>
          <a:r>
            <a:rPr lang="tr-TR" altLang="tr-TR" sz="1700" kern="1200" dirty="0" smtClean="0"/>
            <a:t>Jeoloji Mühendisliği Bölümü</a:t>
          </a:r>
        </a:p>
        <a:p>
          <a:pPr lvl="0" algn="l" defTabSz="755650">
            <a:lnSpc>
              <a:spcPct val="100000"/>
            </a:lnSpc>
            <a:spcBef>
              <a:spcPct val="0"/>
            </a:spcBef>
            <a:spcAft>
              <a:spcPct val="35000"/>
            </a:spcAft>
          </a:pPr>
          <a:r>
            <a:rPr lang="tr-TR" altLang="tr-TR" sz="1700" kern="1200" dirty="0" smtClean="0"/>
            <a:t>Kimya Mühendisliği Bölümü</a:t>
          </a:r>
        </a:p>
        <a:p>
          <a:pPr lvl="0" algn="l" defTabSz="755650">
            <a:lnSpc>
              <a:spcPct val="100000"/>
            </a:lnSpc>
            <a:spcBef>
              <a:spcPct val="0"/>
            </a:spcBef>
            <a:spcAft>
              <a:spcPct val="35000"/>
            </a:spcAft>
          </a:pPr>
          <a:r>
            <a:rPr lang="tr-TR" altLang="tr-TR" sz="1700" kern="1200" dirty="0" smtClean="0"/>
            <a:t>Makine Mühendisliği Bölümü(İ.Ö)</a:t>
          </a:r>
        </a:p>
        <a:p>
          <a:pPr lvl="0" algn="l" defTabSz="755650">
            <a:lnSpc>
              <a:spcPct val="100000"/>
            </a:lnSpc>
            <a:spcBef>
              <a:spcPct val="0"/>
            </a:spcBef>
            <a:spcAft>
              <a:spcPct val="35000"/>
            </a:spcAft>
          </a:pPr>
          <a:r>
            <a:rPr lang="tr-TR" altLang="tr-TR" sz="1700" kern="1200" dirty="0" smtClean="0"/>
            <a:t>Tekstil Mühendisliği Bölümü</a:t>
          </a:r>
          <a:endParaRPr lang="tr-TR" sz="1700" b="1" kern="1200" dirty="0"/>
        </a:p>
      </dsp:txBody>
      <dsp:txXfrm rot="5400000">
        <a:off x="5988527" y="1122025"/>
        <a:ext cx="5565340" cy="336607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18356" y="809357"/>
          <a:ext cx="1496512" cy="580299"/>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İhtiyaçlar belirlenir</a:t>
          </a:r>
          <a:endParaRPr lang="en-US" sz="1400" kern="1200" dirty="0">
            <a:solidFill>
              <a:srgbClr val="000000"/>
            </a:solidFill>
            <a:latin typeface="Tahoma"/>
            <a:ea typeface="+mn-ea"/>
            <a:cs typeface="+mn-cs"/>
          </a:endParaRPr>
        </a:p>
      </dsp:txBody>
      <dsp:txXfrm>
        <a:off x="18356" y="809357"/>
        <a:ext cx="1351437" cy="580299"/>
      </dsp:txXfrm>
    </dsp:sp>
    <dsp:sp modelId="{0A392B87-AE7F-4BBB-8426-F182698D0DED}">
      <dsp:nvSpPr>
        <dsp:cNvPr id="0" name=""/>
        <dsp:cNvSpPr/>
      </dsp:nvSpPr>
      <dsp:spPr>
        <a:xfrm>
          <a:off x="1465429" y="805841"/>
          <a:ext cx="1613939" cy="604517"/>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Program tasarlanır</a:t>
          </a:r>
          <a:endParaRPr lang="en-US" sz="1400" kern="1200" dirty="0">
            <a:solidFill>
              <a:srgbClr val="000000"/>
            </a:solidFill>
            <a:latin typeface="Tahoma"/>
            <a:ea typeface="+mn-ea"/>
            <a:cs typeface="+mn-cs"/>
          </a:endParaRPr>
        </a:p>
      </dsp:txBody>
      <dsp:txXfrm>
        <a:off x="1465429" y="805841"/>
        <a:ext cx="1462810" cy="604517"/>
      </dsp:txXfrm>
    </dsp:sp>
    <dsp:sp modelId="{B54F4E42-830B-4E29-A922-8E2E829F2255}">
      <dsp:nvSpPr>
        <dsp:cNvPr id="0" name=""/>
        <dsp:cNvSpPr/>
      </dsp:nvSpPr>
      <dsp:spPr>
        <a:xfrm>
          <a:off x="3037225" y="805022"/>
          <a:ext cx="1571607" cy="605741"/>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Öğrenme deneyimleri paylaşılır</a:t>
          </a:r>
        </a:p>
      </dsp:txBody>
      <dsp:txXfrm>
        <a:off x="3037225" y="805022"/>
        <a:ext cx="1420172" cy="605741"/>
      </dsp:txXfrm>
    </dsp:sp>
    <dsp:sp modelId="{A050CB54-2AA3-4C69-93CC-31F729B157B0}">
      <dsp:nvSpPr>
        <dsp:cNvPr id="0" name=""/>
        <dsp:cNvSpPr/>
      </dsp:nvSpPr>
      <dsp:spPr>
        <a:xfrm>
          <a:off x="4564216" y="754505"/>
          <a:ext cx="1422801" cy="706775"/>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Öğrencilerin gelişmesi sağlanır</a:t>
          </a:r>
          <a:endParaRPr lang="en-US" sz="1400" kern="1200" dirty="0">
            <a:solidFill>
              <a:srgbClr val="000000"/>
            </a:solidFill>
            <a:latin typeface="Tahoma"/>
            <a:ea typeface="+mn-ea"/>
            <a:cs typeface="+mn-cs"/>
          </a:endParaRPr>
        </a:p>
      </dsp:txBody>
      <dsp:txXfrm>
        <a:off x="4564216" y="754505"/>
        <a:ext cx="1246107" cy="706775"/>
      </dsp:txXfrm>
    </dsp:sp>
    <dsp:sp modelId="{18DD3EE4-4192-4B01-A11E-3CB6C2A9B1CB}">
      <dsp:nvSpPr>
        <dsp:cNvPr id="0" name=""/>
        <dsp:cNvSpPr/>
      </dsp:nvSpPr>
      <dsp:spPr>
        <a:xfrm>
          <a:off x="5928975" y="697646"/>
          <a:ext cx="1590029" cy="823951"/>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Programın sonlandığını gösteren kanıtlar</a:t>
          </a:r>
          <a:endParaRPr lang="en-US" sz="1400" kern="1200" dirty="0">
            <a:solidFill>
              <a:srgbClr val="000000"/>
            </a:solidFill>
            <a:latin typeface="Tahoma"/>
            <a:ea typeface="+mn-ea"/>
            <a:cs typeface="+mn-cs"/>
          </a:endParaRPr>
        </a:p>
      </dsp:txBody>
      <dsp:txXfrm>
        <a:off x="5928975" y="697646"/>
        <a:ext cx="1384041" cy="8239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CC050-9446-4B70-A05A-B69441C6ADF0}" type="datetimeFigureOut">
              <a:rPr lang="tr-TR" smtClean="0"/>
              <a:t>7.12.2018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A429B-4EC9-4737-8AE5-24B0A9FC3E93}" type="slidenum">
              <a:rPr lang="tr-TR" smtClean="0"/>
              <a:t>‹#›</a:t>
            </a:fld>
            <a:endParaRPr lang="tr-TR"/>
          </a:p>
        </p:txBody>
      </p:sp>
    </p:spTree>
    <p:extLst>
      <p:ext uri="{BB962C8B-B14F-4D97-AF65-F5344CB8AC3E}">
        <p14:creationId xmlns:p14="http://schemas.microsoft.com/office/powerpoint/2010/main" val="331668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60668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45825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041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410717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83090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90290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94547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263360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28BC2E9-0EA5-4E9A-AB83-4C7899A4B8D5}" type="datetime1">
              <a:rPr lang="tr-TR" smtClean="0">
                <a:solidFill>
                  <a:srgbClr val="E7ECED"/>
                </a:solidFill>
              </a:rPr>
              <a:t>7.12.2018</a:t>
            </a:fld>
            <a:endParaRPr lang="tr-TR">
              <a:solidFill>
                <a:srgbClr val="E7EC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tr-TR" smtClean="0">
                <a:solidFill>
                  <a:srgbClr val="E7ECED"/>
                </a:solidFill>
              </a:rPr>
              <a:t>PAÜ Eğitim ve Öğretim Süreci Tanımlama Bilgi Paylaşımı Toplantısı - 7 Aralık 2018</a:t>
            </a:r>
            <a:endParaRPr lang="tr-TR">
              <a:solidFill>
                <a:srgbClr val="E7EC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solidFill>
                  <a:srgbClr val="E7ECED"/>
                </a:solidFill>
              </a:rPr>
              <a:pPr/>
              <a:t>‹#›</a:t>
            </a:fld>
            <a:endParaRPr lang="tr-TR">
              <a:solidFill>
                <a:srgbClr val="E7ECED"/>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rgbClr val="E7ECED">
                        <a:alpha val="60000"/>
                      </a:srgbClr>
                    </a:solidFill>
                  </a:ln>
                  <a:solidFill>
                    <a:srgbClr val="E7ECE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66260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0F9DB1A-BBD3-421F-B91D-297EF12E98E9}"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9059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903C87C-61A7-4DA4-A085-AE5A1B8EFEA2}"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42209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58DB386-C8F0-420C-A52E-8913AB6AFA1A}" type="datetime1">
              <a:rPr lang="tr-TR" smtClean="0">
                <a:solidFill>
                  <a:srgbClr val="E7ECED"/>
                </a:solidFill>
              </a:rPr>
              <a:t>7.12.2018</a:t>
            </a:fld>
            <a:endParaRPr lang="tr-TR">
              <a:solidFill>
                <a:srgbClr val="E7EC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tr-TR" smtClean="0">
                <a:solidFill>
                  <a:srgbClr val="E7ECED"/>
                </a:solidFill>
              </a:rPr>
              <a:t>PAÜ Eğitim ve Öğretim Süreci Tanımlama Bilgi Paylaşımı Toplantısı - 7 Aralık 2018</a:t>
            </a:r>
            <a:endParaRPr lang="tr-TR">
              <a:solidFill>
                <a:srgbClr val="E7EC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solidFill>
                  <a:srgbClr val="E7ECED"/>
                </a:solidFill>
              </a:rPr>
              <a:pPr/>
              <a:t>‹#›</a:t>
            </a:fld>
            <a:endParaRPr lang="tr-TR">
              <a:solidFill>
                <a:srgbClr val="E7ECED"/>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rgbClr val="E7ECED">
                        <a:alpha val="60000"/>
                      </a:srgbClr>
                    </a:solidFill>
                  </a:ln>
                  <a:solidFill>
                    <a:srgbClr val="E7ECE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6970909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943742"/>
            <a:ext cx="10327340" cy="418242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480504" y="6385199"/>
            <a:ext cx="2844800" cy="365125"/>
          </a:xfrm>
        </p:spPr>
        <p:txBody>
          <a:bodyPr/>
          <a:lstStyle/>
          <a:p>
            <a:fld id="{86C273C2-B551-4CEE-AE1D-845509819FC3}"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a:xfrm>
            <a:off x="1404983" y="6385199"/>
            <a:ext cx="9335588" cy="365125"/>
          </a:xfrm>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a:xfrm>
            <a:off x="8852352" y="6385199"/>
            <a:ext cx="2844800" cy="365125"/>
          </a:xfrm>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1" name="Title 10"/>
          <p:cNvSpPr>
            <a:spLocks noGrp="1"/>
          </p:cNvSpPr>
          <p:nvPr>
            <p:ph type="title"/>
          </p:nvPr>
        </p:nvSpPr>
        <p:spPr>
          <a:xfrm>
            <a:off x="917987" y="269900"/>
            <a:ext cx="10341684" cy="1054250"/>
          </a:xfrm>
        </p:spPr>
        <p:txBody>
          <a:bodyPr/>
          <a:lstStyle/>
          <a:p>
            <a:r>
              <a:rPr lang="tr-TR" smtClean="0"/>
              <a:t>Asıl başlık stili için tıklatın</a:t>
            </a:r>
            <a:endParaRPr lang="en-US"/>
          </a:p>
        </p:txBody>
      </p:sp>
      <p:grpSp>
        <p:nvGrpSpPr>
          <p:cNvPr id="12" name="Group 11"/>
          <p:cNvGrpSpPr/>
          <p:nvPr/>
        </p:nvGrpSpPr>
        <p:grpSpPr>
          <a:xfrm>
            <a:off x="1563446" y="1091961"/>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97286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167B90-6A61-4A04-AECF-F91F69FF7D7C}"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1231497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79F394-924D-40C2-9FB0-8CB1158CADA3}" type="datetime1">
              <a:rPr lang="tr-TR" smtClean="0">
                <a:solidFill>
                  <a:srgbClr val="5B6973"/>
                </a:solidFill>
              </a:rPr>
              <a:t>7.12.2018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25516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8B6EA90-FD74-48B9-B62F-29E06F35EA61}" type="datetime1">
              <a:rPr lang="tr-TR" smtClean="0">
                <a:solidFill>
                  <a:srgbClr val="5B6973"/>
                </a:solidFill>
              </a:rPr>
              <a:t>7.12.2018</a:t>
            </a:fld>
            <a:endParaRPr lang="tr-TR">
              <a:solidFill>
                <a:srgbClr val="5B6973"/>
              </a:solidFill>
            </a:endParaRPr>
          </a:p>
        </p:txBody>
      </p:sp>
      <p:sp>
        <p:nvSpPr>
          <p:cNvPr id="8" name="Footer Placeholder 7"/>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57064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FC3F229-23F3-4560-B2EE-7818E2AB92C2}" type="datetime1">
              <a:rPr lang="tr-TR" smtClean="0">
                <a:solidFill>
                  <a:srgbClr val="5B6973"/>
                </a:solidFill>
              </a:rPr>
              <a:t>7.12.2018</a:t>
            </a:fld>
            <a:endParaRPr lang="tr-TR">
              <a:solidFill>
                <a:srgbClr val="5B6973"/>
              </a:solidFill>
            </a:endParaRPr>
          </a:p>
        </p:txBody>
      </p:sp>
      <p:sp>
        <p:nvSpPr>
          <p:cNvPr id="4" name="Footer Placeholder 3"/>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05960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D9881-A1CE-46D5-A639-E792AB715A8C}" type="datetime1">
              <a:rPr lang="tr-TR" smtClean="0">
                <a:solidFill>
                  <a:srgbClr val="5B6973"/>
                </a:solidFill>
              </a:rPr>
              <a:t>7.12.2018</a:t>
            </a:fld>
            <a:endParaRPr lang="tr-TR">
              <a:solidFill>
                <a:srgbClr val="5B6973"/>
              </a:solidFill>
            </a:endParaRPr>
          </a:p>
        </p:txBody>
      </p:sp>
      <p:sp>
        <p:nvSpPr>
          <p:cNvPr id="3" name="Footer Placeholder 2"/>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579100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09BCC6E-2FA8-40BB-A326-8F244DEF4FAF}" type="datetime1">
              <a:rPr lang="tr-TR" smtClean="0">
                <a:solidFill>
                  <a:srgbClr val="5B6973"/>
                </a:solidFill>
              </a:rPr>
              <a:t>7.12.2018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9753929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943742"/>
            <a:ext cx="10327340" cy="418242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480504" y="6385199"/>
            <a:ext cx="2844800" cy="365125"/>
          </a:xfrm>
        </p:spPr>
        <p:txBody>
          <a:bodyPr/>
          <a:lstStyle/>
          <a:p>
            <a:fld id="{52500296-2881-4467-955E-E94749EC61C9}"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a:xfrm>
            <a:off x="1404983" y="6385199"/>
            <a:ext cx="9335588" cy="365125"/>
          </a:xfrm>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a:xfrm>
            <a:off x="8852352" y="6385199"/>
            <a:ext cx="2844800" cy="365125"/>
          </a:xfrm>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1" name="Title 10"/>
          <p:cNvSpPr>
            <a:spLocks noGrp="1"/>
          </p:cNvSpPr>
          <p:nvPr>
            <p:ph type="title"/>
          </p:nvPr>
        </p:nvSpPr>
        <p:spPr>
          <a:xfrm>
            <a:off x="917987" y="269900"/>
            <a:ext cx="10341684" cy="1054250"/>
          </a:xfrm>
        </p:spPr>
        <p:txBody>
          <a:bodyPr/>
          <a:lstStyle/>
          <a:p>
            <a:r>
              <a:rPr lang="tr-TR" smtClean="0"/>
              <a:t>Asıl başlık stili için tıklatın</a:t>
            </a:r>
            <a:endParaRPr lang="en-US"/>
          </a:p>
        </p:txBody>
      </p:sp>
      <p:grpSp>
        <p:nvGrpSpPr>
          <p:cNvPr id="12" name="Group 11"/>
          <p:cNvGrpSpPr/>
          <p:nvPr/>
        </p:nvGrpSpPr>
        <p:grpSpPr>
          <a:xfrm>
            <a:off x="1563446" y="1091961"/>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70665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C53F2EB-A47F-4A7B-A97B-0DD824213132}" type="datetime1">
              <a:rPr lang="tr-TR" smtClean="0">
                <a:solidFill>
                  <a:srgbClr val="5B6973"/>
                </a:solidFill>
              </a:rPr>
              <a:t>7.12.2018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8505896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27C3F50-C656-485D-94C0-3144FEA36F9B}"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3832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E3DBBBD-F2E3-4256-8551-E38E8E585ABB}"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33559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EF428D1-1A8A-44D2-8FCF-8C47E29E7E84}" type="datetime1">
              <a:rPr lang="tr-TR" smtClean="0">
                <a:solidFill>
                  <a:srgbClr val="000000"/>
                </a:solidFill>
              </a:rPr>
              <a:t>7.12.2018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4009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0648"/>
            <a:ext cx="109728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8F3F58ED-E452-460C-9CA1-3D0292D71200}" type="datetime1">
              <a:rPr lang="tr-TR" smtClean="0">
                <a:solidFill>
                  <a:srgbClr val="000000"/>
                </a:solidFill>
              </a:rPr>
              <a:t>7.12.2018</a:t>
            </a:fld>
            <a:endParaRPr lang="en-US" dirty="0">
              <a:solidFill>
                <a:srgbClr val="000000"/>
              </a:solidFill>
            </a:endParaRPr>
          </a:p>
        </p:txBody>
      </p:sp>
      <p:sp>
        <p:nvSpPr>
          <p:cNvPr id="5" name="Rectangle 5"/>
          <p:cNvSpPr>
            <a:spLocks noGrp="1" noChangeArrowheads="1"/>
          </p:cNvSpPr>
          <p:nvPr>
            <p:ph type="ftr" sz="quarter" idx="11"/>
          </p:nvPr>
        </p:nvSpPr>
        <p:spPr>
          <a:xfrm>
            <a:off x="3498619" y="6511173"/>
            <a:ext cx="5194763"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smtClean="0"/>
              <a:t>PAÜ Eğitim ve Öğretim Süreci Tanımlama Bilgi Paylaşımı Toplantısı - 7 Aralık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33583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362252F1-06CD-43FC-A9DD-84D3432AB7C9}" type="datetime1">
              <a:rPr lang="tr-TR" smtClean="0">
                <a:solidFill>
                  <a:srgbClr val="000000"/>
                </a:solidFill>
              </a:rPr>
              <a:t>7.12.2018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64751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367D3CDC-B67A-44F0-AA30-F62D4A32F7BD}" type="datetime1">
              <a:rPr lang="tr-TR" smtClean="0">
                <a:solidFill>
                  <a:srgbClr val="000000"/>
                </a:solidFill>
              </a:rPr>
              <a:t>7.12.2018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0676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DC7F00CB-A3B1-404C-A9F9-54EFF40A4C35}" type="datetime1">
              <a:rPr lang="tr-TR" smtClean="0">
                <a:solidFill>
                  <a:srgbClr val="000000"/>
                </a:solidFill>
              </a:rPr>
              <a:t>7.12.2018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59339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B720EACA-70AD-4A34-8ED9-BE0BE4C04AFE}" type="datetime1">
              <a:rPr lang="tr-TR" smtClean="0">
                <a:solidFill>
                  <a:srgbClr val="000000"/>
                </a:solidFill>
              </a:rPr>
              <a:t>7.12.2018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40584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737DC70-B8A8-41C3-B184-C1D5D3A2F1FA}" type="datetime1">
              <a:rPr lang="tr-TR" smtClean="0">
                <a:solidFill>
                  <a:srgbClr val="000000"/>
                </a:solidFill>
              </a:rPr>
              <a:t>7.12.2018</a:t>
            </a:fld>
            <a:endParaRPr lang="en-US">
              <a:solidFill>
                <a:srgbClr val="000000"/>
              </a:solidFill>
            </a:endParaRPr>
          </a:p>
        </p:txBody>
      </p:sp>
      <p:sp>
        <p:nvSpPr>
          <p:cNvPr id="3" name="Rectangle 5"/>
          <p:cNvSpPr>
            <a:spLocks noGrp="1" noChangeArrowheads="1"/>
          </p:cNvSpPr>
          <p:nvPr>
            <p:ph type="ftr" sz="quarter" idx="11"/>
          </p:nvPr>
        </p:nvSpPr>
        <p:spPr>
          <a:xfrm>
            <a:off x="3503712" y="6483351"/>
            <a:ext cx="5386784" cy="280119"/>
          </a:xfrm>
          <a:ln/>
        </p:spPr>
        <p:txBody>
          <a:bodyPr/>
          <a:lstStyle>
            <a:lvl1pPr>
              <a:defRPr sz="1050">
                <a:solidFill>
                  <a:srgbClr val="333399"/>
                </a:solidFill>
                <a:latin typeface="+mj-lt"/>
              </a:defRPr>
            </a:lvl1pPr>
          </a:lstStyle>
          <a:p>
            <a:pPr>
              <a:defRPr/>
            </a:pPr>
            <a:r>
              <a:rPr lang="en-US" smtClean="0"/>
              <a:t>PAÜ Eğitim ve Öğretim Süreci Tanımlama Bilgi Paylaşımı Toplantısı - 7 Aralık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4368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95777F-4604-4E26-8C27-C07F1AC27FDE}"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5295063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E2AD001F-606F-4B50-9ABA-AC7B68F5BEFA}" type="datetime1">
              <a:rPr lang="tr-TR" smtClean="0">
                <a:solidFill>
                  <a:srgbClr val="000000"/>
                </a:solidFill>
              </a:rPr>
              <a:t>7.12.2018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868825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397EDB33-CC2F-4952-9B00-D1E9AE61233A}" type="datetime1">
              <a:rPr lang="tr-TR" smtClean="0">
                <a:solidFill>
                  <a:srgbClr val="000000"/>
                </a:solidFill>
              </a:rPr>
              <a:t>7.12.2018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254548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FCB82C9-687C-42D7-A2F6-A8184E9397E1}" type="datetime1">
              <a:rPr lang="tr-TR" smtClean="0">
                <a:solidFill>
                  <a:srgbClr val="000000"/>
                </a:solidFill>
              </a:rPr>
              <a:t>7.12.2018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7124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32304A3-3957-4030-B667-B75A15E54398}" type="datetime1">
              <a:rPr lang="tr-TR" smtClean="0">
                <a:solidFill>
                  <a:srgbClr val="000000"/>
                </a:solidFill>
              </a:rPr>
              <a:t>7.12.2018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0582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3BCA9B-30D2-463D-990C-76BFE9D4DB6E}" type="datetime1">
              <a:rPr lang="tr-TR" smtClean="0">
                <a:solidFill>
                  <a:srgbClr val="5B6973"/>
                </a:solidFill>
              </a:rPr>
              <a:t>7.12.2018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2197101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B536139-2C52-4EA1-9A3F-259A7F68DFF2}" type="datetime1">
              <a:rPr lang="tr-TR" smtClean="0">
                <a:solidFill>
                  <a:srgbClr val="5B6973"/>
                </a:solidFill>
              </a:rPr>
              <a:t>7.12.2018</a:t>
            </a:fld>
            <a:endParaRPr lang="tr-TR">
              <a:solidFill>
                <a:srgbClr val="5B6973"/>
              </a:solidFill>
            </a:endParaRPr>
          </a:p>
        </p:txBody>
      </p:sp>
      <p:sp>
        <p:nvSpPr>
          <p:cNvPr id="8" name="Footer Placeholder 7"/>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82651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041F279-F4AE-41B8-9F03-0E23C6C6AFED}" type="datetime1">
              <a:rPr lang="tr-TR" smtClean="0">
                <a:solidFill>
                  <a:srgbClr val="5B6973"/>
                </a:solidFill>
              </a:rPr>
              <a:t>7.12.2018</a:t>
            </a:fld>
            <a:endParaRPr lang="tr-TR">
              <a:solidFill>
                <a:srgbClr val="5B6973"/>
              </a:solidFill>
            </a:endParaRPr>
          </a:p>
        </p:txBody>
      </p:sp>
      <p:sp>
        <p:nvSpPr>
          <p:cNvPr id="4" name="Footer Placeholder 3"/>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98015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4B9BC-8003-4F5B-B14C-1AAA9563A838}" type="datetime1">
              <a:rPr lang="tr-TR" smtClean="0">
                <a:solidFill>
                  <a:srgbClr val="5B6973"/>
                </a:solidFill>
              </a:rPr>
              <a:t>7.12.2018</a:t>
            </a:fld>
            <a:endParaRPr lang="tr-TR">
              <a:solidFill>
                <a:srgbClr val="5B6973"/>
              </a:solidFill>
            </a:endParaRPr>
          </a:p>
        </p:txBody>
      </p:sp>
      <p:sp>
        <p:nvSpPr>
          <p:cNvPr id="3" name="Footer Placeholder 2"/>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9711074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870C3D4-3A3D-40D3-9072-80A48A1D2026}" type="datetime1">
              <a:rPr lang="tr-TR" smtClean="0">
                <a:solidFill>
                  <a:srgbClr val="5B6973"/>
                </a:solidFill>
              </a:rPr>
              <a:t>7.12.2018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2718041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B4384BA-D942-4C1D-BE18-4F225E52FB88}" type="datetime1">
              <a:rPr lang="tr-TR" smtClean="0">
                <a:solidFill>
                  <a:srgbClr val="5B6973"/>
                </a:solidFill>
              </a:rPr>
              <a:t>7.12.2018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3181004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32543E2C-787B-4D01-8E31-31950AFE4402}"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3"/>
          </p:nvPr>
        </p:nvSpPr>
        <p:spPr>
          <a:xfrm>
            <a:off x="1404983" y="6161443"/>
            <a:ext cx="9335588" cy="365125"/>
          </a:xfrm>
          <a:prstGeom prst="rect">
            <a:avLst/>
          </a:prstGeom>
        </p:spPr>
        <p:txBody>
          <a:bodyPr vert="horz" lIns="91440" tIns="45720" rIns="91440" bIns="45720" rtlCol="0" anchor="ctr"/>
          <a:lstStyle>
            <a:lvl1pPr algn="ctr">
              <a:defRPr sz="1200">
                <a:solidFill>
                  <a:schemeClr val="tx2"/>
                </a:solidFill>
              </a:defRPr>
            </a:lvl1pPr>
          </a:lstStyle>
          <a:p>
            <a:r>
              <a:rPr lang="tr-TR" smtClean="0">
                <a:solidFill>
                  <a:srgbClr val="5B6973"/>
                </a:solidFill>
              </a:rPr>
              <a:t>PAÜ Eğitim ve Öğretim Süreci Tanımlama Bilgi Paylaşımı Toplantısı - 7 Aralık 2018</a:t>
            </a:r>
            <a:endParaRPr lang="tr-TR" dirty="0">
              <a:solidFill>
                <a:srgbClr val="5B6973"/>
              </a:solidFill>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768149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9E7D6C85-06F0-441D-829D-DA0CAEB79F9F}" type="datetime1">
              <a:rPr lang="tr-TR" smtClean="0">
                <a:solidFill>
                  <a:srgbClr val="5B6973"/>
                </a:solidFill>
              </a:rPr>
              <a:t>7.12.2018</a:t>
            </a:fld>
            <a:endParaRPr lang="tr-TR">
              <a:solidFill>
                <a:srgbClr val="5B6973"/>
              </a:solidFill>
            </a:endParaRPr>
          </a:p>
        </p:txBody>
      </p:sp>
      <p:sp>
        <p:nvSpPr>
          <p:cNvPr id="5" name="Footer Placeholder 4"/>
          <p:cNvSpPr>
            <a:spLocks noGrp="1"/>
          </p:cNvSpPr>
          <p:nvPr>
            <p:ph type="ftr" sz="quarter" idx="3"/>
          </p:nvPr>
        </p:nvSpPr>
        <p:spPr>
          <a:xfrm>
            <a:off x="1404983" y="6161443"/>
            <a:ext cx="9335588" cy="365125"/>
          </a:xfrm>
          <a:prstGeom prst="rect">
            <a:avLst/>
          </a:prstGeom>
        </p:spPr>
        <p:txBody>
          <a:bodyPr vert="horz" lIns="91440" tIns="45720" rIns="91440" bIns="45720" rtlCol="0" anchor="ctr"/>
          <a:lstStyle>
            <a:lvl1pPr algn="ctr">
              <a:defRPr sz="1200">
                <a:solidFill>
                  <a:schemeClr val="tx2"/>
                </a:solidFill>
              </a:defRPr>
            </a:lvl1pPr>
          </a:lstStyle>
          <a:p>
            <a:r>
              <a:rPr lang="tr-TR" smtClean="0">
                <a:solidFill>
                  <a:srgbClr val="5B6973"/>
                </a:solidFill>
              </a:rPr>
              <a:t>PAÜ Eğitim ve Öğretim Süreci Tanımlama Bilgi Paylaşımı Toplantısı - 7 Aralık 2018</a:t>
            </a:r>
            <a:endParaRPr lang="tr-TR" dirty="0">
              <a:solidFill>
                <a:srgbClr val="5B6973"/>
              </a:solidFill>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272295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55BFFEEC-0B1F-483F-93B8-7215E35A549A}" type="datetime1">
              <a:rPr lang="tr-TR" smtClean="0">
                <a:solidFill>
                  <a:srgbClr val="000000"/>
                </a:solidFill>
              </a:rPr>
              <a:t>7.12.2018</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smtClean="0">
                <a:solidFill>
                  <a:srgbClr val="000000"/>
                </a:solidFill>
              </a:rPr>
              <a:t>PAÜ Eğitim ve Öğretim Süreci Tanımlama Bilgi Paylaşımı Toplantısı - 7 Aralık 2018</a:t>
            </a: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91ECF4C-D575-4644-8564-C859B4C4272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75761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hyperlink" Target="https://ebs.pau.edu.tr/BilgiGoster/" TargetMode="Externa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sunumlar/Oryantasyon/muhendisli_fakultesi_2017.mpe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2" Type="http://schemas.openxmlformats.org/officeDocument/2006/relationships/diagramData" Target="../diagrams/data45.xml"/><Relationship Id="rId1" Type="http://schemas.openxmlformats.org/officeDocument/2006/relationships/slideLayout" Target="../slideLayouts/slideLayout7.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2" Type="http://schemas.openxmlformats.org/officeDocument/2006/relationships/diagramData" Target="../diagrams/data47.xml"/><Relationship Id="rId1" Type="http://schemas.openxmlformats.org/officeDocument/2006/relationships/slideLayout" Target="../slideLayouts/slideLayout7.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diagramLayout" Target="../diagrams/layout49.xml"/><Relationship Id="rId7" Type="http://schemas.openxmlformats.org/officeDocument/2006/relationships/diagramData" Target="../diagrams/data50.xml"/><Relationship Id="rId2" Type="http://schemas.openxmlformats.org/officeDocument/2006/relationships/diagramData" Target="../diagrams/data49.xml"/><Relationship Id="rId1" Type="http://schemas.openxmlformats.org/officeDocument/2006/relationships/slideLayout" Target="../slideLayouts/slideLayout7.xml"/><Relationship Id="rId6" Type="http://schemas.microsoft.com/office/2007/relationships/diagramDrawing" Target="../diagrams/drawing49.xml"/><Relationship Id="rId11" Type="http://schemas.microsoft.com/office/2007/relationships/diagramDrawing" Target="../diagrams/drawing50.xml"/><Relationship Id="rId5" Type="http://schemas.openxmlformats.org/officeDocument/2006/relationships/diagramColors" Target="../diagrams/colors49.xml"/><Relationship Id="rId10" Type="http://schemas.openxmlformats.org/officeDocument/2006/relationships/diagramColors" Target="../diagrams/colors50.xml"/><Relationship Id="rId4" Type="http://schemas.openxmlformats.org/officeDocument/2006/relationships/diagramQuickStyle" Target="../diagrams/quickStyle49.xml"/><Relationship Id="rId9" Type="http://schemas.openxmlformats.org/officeDocument/2006/relationships/diagramQuickStyle" Target="../diagrams/quickStyle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5" Type="http://schemas.openxmlformats.org/officeDocument/2006/relationships/diagramQuickStyle" Target="../diagrams/quickStyle8.xml"/><Relationship Id="rId2" Type="http://schemas.openxmlformats.org/officeDocument/2006/relationships/notesSlide" Target="../notesSlides/notesSlide1.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9.xml"/><Relationship Id="rId6" Type="http://schemas.openxmlformats.org/officeDocument/2006/relationships/diagramColors" Target="../diagrams/colors4.xml"/><Relationship Id="rId11" Type="http://schemas.openxmlformats.org/officeDocument/2006/relationships/diagramColors" Target="../diagrams/colors5.xml"/><Relationship Id="rId24" Type="http://schemas.openxmlformats.org/officeDocument/2006/relationships/diagramLayout" Target="../diagrams/layout8.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23" Type="http://schemas.openxmlformats.org/officeDocument/2006/relationships/diagramData" Target="../diagrams/data8.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 Id="rId27" Type="http://schemas.microsoft.com/office/2007/relationships/diagramDrawing" Target="../diagrams/drawing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69894" y="3635479"/>
            <a:ext cx="9904657" cy="2808312"/>
          </a:xfrm>
        </p:spPr>
        <p:txBody>
          <a:bodyPr>
            <a:noAutofit/>
          </a:bodyPr>
          <a:lstStyle/>
          <a:p>
            <a:r>
              <a:rPr lang="tr-TR" sz="3400" spc="300" dirty="0" smtClean="0"/>
              <a:t>MÜHENDİSLİK FAKÜLTESİ</a:t>
            </a:r>
            <a:br>
              <a:rPr lang="tr-TR" sz="3400" spc="300" dirty="0" smtClean="0"/>
            </a:br>
            <a:r>
              <a:rPr lang="tr-TR" sz="3400" spc="300" dirty="0" smtClean="0"/>
              <a:t>EĞİTİM ÖĞRETİM SÜRECİ TANIMLAMA</a:t>
            </a:r>
            <a:br>
              <a:rPr lang="tr-TR" sz="3400" spc="300" dirty="0" smtClean="0"/>
            </a:br>
            <a:r>
              <a:rPr lang="tr-TR" sz="3400" spc="300" dirty="0" smtClean="0"/>
              <a:t>Dr. </a:t>
            </a:r>
            <a:r>
              <a:rPr lang="tr-TR" sz="3400" spc="300" dirty="0" err="1" smtClean="0"/>
              <a:t>Öğr.Üyesi</a:t>
            </a:r>
            <a:r>
              <a:rPr lang="tr-TR" sz="3400" spc="300" dirty="0" smtClean="0"/>
              <a:t> Haluk </a:t>
            </a:r>
            <a:r>
              <a:rPr lang="tr-TR" sz="3400" spc="300" dirty="0" err="1" smtClean="0"/>
              <a:t>Ergezer</a:t>
            </a:r>
            <a:r>
              <a:rPr lang="tr-TR" sz="3400" spc="300" dirty="0" smtClean="0"/>
              <a:t/>
            </a:r>
            <a:br>
              <a:rPr lang="tr-TR" sz="3400" spc="300" dirty="0" smtClean="0"/>
            </a:br>
            <a:r>
              <a:rPr lang="tr-TR" sz="3400" spc="300" dirty="0" smtClean="0"/>
              <a:t>Dekan Yrd.</a:t>
            </a:r>
            <a:br>
              <a:rPr lang="tr-TR" sz="3400" spc="300" dirty="0" smtClean="0"/>
            </a:br>
            <a:r>
              <a:rPr lang="tr-TR" sz="3400" spc="300" dirty="0"/>
              <a:t>07.12.2018</a:t>
            </a:r>
            <a:r>
              <a:rPr lang="tr-TR" sz="3400" spc="300" dirty="0" smtClean="0"/>
              <a:t> </a:t>
            </a:r>
            <a:endParaRPr lang="tr-TR" sz="3400" spc="3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1602" y="512790"/>
            <a:ext cx="2733574" cy="2733574"/>
          </a:xfrm>
          <a:prstGeom prst="rect">
            <a:avLst/>
          </a:prstGeom>
        </p:spPr>
      </p:pic>
      <p:grpSp>
        <p:nvGrpSpPr>
          <p:cNvPr id="7" name="Grup 6"/>
          <p:cNvGrpSpPr/>
          <p:nvPr/>
        </p:nvGrpSpPr>
        <p:grpSpPr>
          <a:xfrm>
            <a:off x="690624" y="463658"/>
            <a:ext cx="2838960" cy="2838960"/>
            <a:chOff x="1166112" y="343152"/>
            <a:chExt cx="3240000" cy="3240000"/>
          </a:xfrm>
        </p:grpSpPr>
        <p:sp>
          <p:nvSpPr>
            <p:cNvPr id="8" name="Oval 7"/>
            <p:cNvSpPr/>
            <p:nvPr/>
          </p:nvSpPr>
          <p:spPr>
            <a:xfrm>
              <a:off x="1353312" y="530352"/>
              <a:ext cx="2865600" cy="2865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112" y="343152"/>
              <a:ext cx="3240000" cy="3240000"/>
            </a:xfrm>
            <a:prstGeom prst="rect">
              <a:avLst/>
            </a:prstGeom>
          </p:spPr>
        </p:pic>
      </p:grpSp>
    </p:spTree>
    <p:extLst>
      <p:ext uri="{BB962C8B-B14F-4D97-AF65-F5344CB8AC3E}">
        <p14:creationId xmlns:p14="http://schemas.microsoft.com/office/powerpoint/2010/main" val="6723759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10</a:t>
            </a:fld>
            <a:endParaRPr lang="en-US" dirty="0">
              <a:solidFill>
                <a:srgbClr val="5B6973"/>
              </a:solidFill>
            </a:endParaRPr>
          </a:p>
        </p:txBody>
      </p:sp>
      <p:graphicFrame>
        <p:nvGraphicFramePr>
          <p:cNvPr id="4" name="Diagram 5"/>
          <p:cNvGraphicFramePr/>
          <p:nvPr>
            <p:extLst>
              <p:ext uri="{D42A27DB-BD31-4B8C-83A1-F6EECF244321}">
                <p14:modId xmlns:p14="http://schemas.microsoft.com/office/powerpoint/2010/main" val="4289738570"/>
              </p:ext>
            </p:extLst>
          </p:nvPr>
        </p:nvGraphicFramePr>
        <p:xfrm>
          <a:off x="211041" y="1062317"/>
          <a:ext cx="3043147" cy="4208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3139504534"/>
              </p:ext>
            </p:extLst>
          </p:nvPr>
        </p:nvGraphicFramePr>
        <p:xfrm>
          <a:off x="351874" y="254640"/>
          <a:ext cx="7803732" cy="697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3536576" y="1371600"/>
            <a:ext cx="7463117" cy="1477328"/>
          </a:xfrm>
          <a:prstGeom prst="rect">
            <a:avLst/>
          </a:prstGeom>
          <a:noFill/>
        </p:spPr>
        <p:txBody>
          <a:bodyPr wrap="square" rtlCol="0">
            <a:spAutoFit/>
          </a:bodyPr>
          <a:lstStyle/>
          <a:p>
            <a:r>
              <a:rPr lang="tr-TR" b="1" dirty="0" smtClean="0"/>
              <a:t>Program önerisi: </a:t>
            </a:r>
            <a:r>
              <a:rPr lang="tr-TR" dirty="0" smtClean="0"/>
              <a:t>Mühendislik Fakültesi bünyesinde bulunan programlar için eğitim –öğretim program önerisi hazırlanırken; Üniversite, Mühendislik Fakültesi ve ilgili Bölümün öz görevleri ile uyumlu olmasına dikkat edilmektedir. </a:t>
            </a:r>
            <a:endParaRPr lang="en-US" dirty="0" smtClean="0"/>
          </a:p>
          <a:p>
            <a:endParaRPr lang="tr-TR" dirty="0"/>
          </a:p>
        </p:txBody>
      </p:sp>
      <p:sp>
        <p:nvSpPr>
          <p:cNvPr id="7" name="Metin kutusu 6"/>
          <p:cNvSpPr txBox="1"/>
          <p:nvPr/>
        </p:nvSpPr>
        <p:spPr>
          <a:xfrm>
            <a:off x="3379694" y="2622523"/>
            <a:ext cx="7463117" cy="1200329"/>
          </a:xfrm>
          <a:prstGeom prst="rect">
            <a:avLst/>
          </a:prstGeom>
          <a:noFill/>
        </p:spPr>
        <p:txBody>
          <a:bodyPr wrap="square" rtlCol="0">
            <a:spAutoFit/>
          </a:bodyPr>
          <a:lstStyle/>
          <a:p>
            <a:r>
              <a:rPr lang="tr-TR" b="1" dirty="0" smtClean="0"/>
              <a:t>Yasal Mevzuat: </a:t>
            </a:r>
            <a:r>
              <a:rPr lang="tr-TR" dirty="0" smtClean="0"/>
              <a:t>Fakülte bünyesindeki birimlerin eğitim-öğretim programını hazırlarken ilgili tüm yasal mevzuatın gereklilikleri göz önünde bulundurulmaktadır </a:t>
            </a:r>
            <a:endParaRPr lang="en-US" dirty="0"/>
          </a:p>
          <a:p>
            <a:endParaRPr lang="tr-TR" dirty="0"/>
          </a:p>
        </p:txBody>
      </p:sp>
      <p:sp>
        <p:nvSpPr>
          <p:cNvPr id="8" name="Metin kutusu 7"/>
          <p:cNvSpPr txBox="1"/>
          <p:nvPr/>
        </p:nvSpPr>
        <p:spPr>
          <a:xfrm>
            <a:off x="3379694" y="3556710"/>
            <a:ext cx="7463117" cy="1200329"/>
          </a:xfrm>
          <a:prstGeom prst="rect">
            <a:avLst/>
          </a:prstGeom>
          <a:noFill/>
        </p:spPr>
        <p:txBody>
          <a:bodyPr wrap="square" rtlCol="0">
            <a:spAutoFit/>
          </a:bodyPr>
          <a:lstStyle/>
          <a:p>
            <a:r>
              <a:rPr lang="tr-TR" b="1" dirty="0" smtClean="0"/>
              <a:t>Üniversite Stratejik Hedefleri: </a:t>
            </a:r>
            <a:r>
              <a:rPr lang="tr-TR" dirty="0" smtClean="0"/>
              <a:t>Mühendislik Fakültesi bünyesinde bulunan programlar için program önerisi hazırlanırken; Üniversitemiz stratejik planında yer alan eğitim öğretim hedefleri dikkate alınmaktadır. </a:t>
            </a:r>
            <a:endParaRPr lang="en-US" dirty="0" smtClean="0"/>
          </a:p>
          <a:p>
            <a:endParaRPr lang="tr-TR" dirty="0"/>
          </a:p>
        </p:txBody>
      </p:sp>
      <p:sp>
        <p:nvSpPr>
          <p:cNvPr id="10" name="Metin kutusu 9"/>
          <p:cNvSpPr txBox="1"/>
          <p:nvPr/>
        </p:nvSpPr>
        <p:spPr>
          <a:xfrm>
            <a:off x="3379693" y="4433874"/>
            <a:ext cx="8494060" cy="1200329"/>
          </a:xfrm>
          <a:prstGeom prst="rect">
            <a:avLst/>
          </a:prstGeom>
          <a:noFill/>
        </p:spPr>
        <p:txBody>
          <a:bodyPr wrap="square" rtlCol="0">
            <a:spAutoFit/>
          </a:bodyPr>
          <a:lstStyle/>
          <a:p>
            <a:r>
              <a:rPr lang="tr-TR" b="1" dirty="0" smtClean="0"/>
              <a:t>Program Kurulu kararı: </a:t>
            </a:r>
            <a:r>
              <a:rPr lang="tr-TR" dirty="0"/>
              <a:t>Kurumda programların </a:t>
            </a:r>
            <a:r>
              <a:rPr lang="tr-TR" dirty="0" smtClean="0"/>
              <a:t>onaylanma süreci "Pamukkale Üniversitesi Program ve Ders Açma, Güncelleme ve Kapatma </a:t>
            </a:r>
            <a:r>
              <a:rPr lang="tr-TR" dirty="0" err="1" smtClean="0"/>
              <a:t>Yönergesi"nin</a:t>
            </a:r>
            <a:r>
              <a:rPr lang="tr-TR" dirty="0" smtClean="0"/>
              <a:t> ilgili maddeleri çerçevesinde, otomasyon sistemi üzerinden ilgili kurulların onayından geçerek aktif hale gelmektedir</a:t>
            </a:r>
            <a:endParaRPr lang="tr-TR" dirty="0"/>
          </a:p>
        </p:txBody>
      </p:sp>
      <p:sp>
        <p:nvSpPr>
          <p:cNvPr id="11"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6094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11</a:t>
            </a:fld>
            <a:endParaRPr lang="en-US" dirty="0">
              <a:solidFill>
                <a:srgbClr val="5B6973"/>
              </a:solidFill>
            </a:endParaRPr>
          </a:p>
        </p:txBody>
      </p:sp>
      <p:graphicFrame>
        <p:nvGraphicFramePr>
          <p:cNvPr id="7" name="Diagram 21"/>
          <p:cNvGraphicFramePr/>
          <p:nvPr>
            <p:extLst>
              <p:ext uri="{D42A27DB-BD31-4B8C-83A1-F6EECF244321}">
                <p14:modId xmlns:p14="http://schemas.microsoft.com/office/powerpoint/2010/main" val="2414879425"/>
              </p:ext>
            </p:extLst>
          </p:nvPr>
        </p:nvGraphicFramePr>
        <p:xfrm>
          <a:off x="351874" y="254640"/>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5"/>
          <p:cNvGraphicFramePr/>
          <p:nvPr>
            <p:extLst>
              <p:ext uri="{D42A27DB-BD31-4B8C-83A1-F6EECF244321}">
                <p14:modId xmlns:p14="http://schemas.microsoft.com/office/powerpoint/2010/main" val="2639446652"/>
              </p:ext>
            </p:extLst>
          </p:nvPr>
        </p:nvGraphicFramePr>
        <p:xfrm>
          <a:off x="351874" y="962054"/>
          <a:ext cx="4356496" cy="4948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4981803" y="1274252"/>
            <a:ext cx="6096000" cy="3693319"/>
          </a:xfrm>
          <a:prstGeom prst="rect">
            <a:avLst/>
          </a:prstGeom>
        </p:spPr>
        <p:txBody>
          <a:bodyPr>
            <a:spAutoFit/>
          </a:bodyPr>
          <a:lstStyle/>
          <a:p>
            <a:pPr algn="just">
              <a:spcBef>
                <a:spcPts val="600"/>
              </a:spcBef>
              <a:spcAft>
                <a:spcPts val="600"/>
              </a:spcAft>
            </a:pPr>
            <a:r>
              <a:rPr lang="tr-TR" dirty="0" err="1"/>
              <a:t>Müfredatların</a:t>
            </a:r>
            <a:r>
              <a:rPr lang="tr-TR" dirty="0"/>
              <a:t> belirlenmesinde paydaşların görüşlerinin alınmasıyla ilgili olarak; sivil toplum örgütleri, dernekler, mezunlar ve özel sektör çalışanlarından ve </a:t>
            </a:r>
            <a:r>
              <a:rPr lang="tr-TR" dirty="0" err="1"/>
              <a:t>sektörel</a:t>
            </a:r>
            <a:r>
              <a:rPr lang="tr-TR" dirty="0"/>
              <a:t> </a:t>
            </a:r>
            <a:r>
              <a:rPr lang="tr-TR" dirty="0" err="1"/>
              <a:t>çalıştaylardan</a:t>
            </a:r>
            <a:r>
              <a:rPr lang="tr-TR" dirty="0"/>
              <a:t> elde edilen bilgilerden yararlanılmaktadır. İç paydaşlarla ilgili olarak ise, akademik personel ve öğrencilerin görüşleri alınmaktadır. PAÜ Bilgi Sistemi üzerinde oluşturulan mezun anketi ile mezun olan öğrencilerden geri dönüş alınmaktadır. İç ve dış paydaşların katkılarının sağlanması ve önerilerin gerçekleştirilme durumu konusunda akredite olmuş </a:t>
            </a:r>
            <a:r>
              <a:rPr lang="tr-TR" dirty="0" smtClean="0"/>
              <a:t>birimlerde (MÜDEK) </a:t>
            </a:r>
            <a:r>
              <a:rPr lang="tr-TR" dirty="0"/>
              <a:t>yapılandırılmış sistem </a:t>
            </a:r>
            <a:r>
              <a:rPr lang="tr-TR" dirty="0" smtClean="0"/>
              <a:t>bulunmaktadır, Ayrıca</a:t>
            </a:r>
            <a:r>
              <a:rPr lang="tr-TR" dirty="0"/>
              <a:t>, Fakültelere bazında ve Üniversite bünyesinde PAÜ </a:t>
            </a:r>
            <a:r>
              <a:rPr lang="tr-TR" dirty="0" err="1"/>
              <a:t>Özdeğerlendirme</a:t>
            </a:r>
            <a:r>
              <a:rPr lang="tr-TR" dirty="0"/>
              <a:t> Anketi yapılmaktadır.</a:t>
            </a:r>
          </a:p>
        </p:txBody>
      </p:sp>
      <p:sp>
        <p:nvSpPr>
          <p:cNvPr id="10"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5809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12</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791024544"/>
              </p:ext>
            </p:extLst>
          </p:nvPr>
        </p:nvGraphicFramePr>
        <p:xfrm>
          <a:off x="311533" y="200852"/>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1748721861"/>
              </p:ext>
            </p:extLst>
          </p:nvPr>
        </p:nvGraphicFramePr>
        <p:xfrm>
          <a:off x="426194" y="1296567"/>
          <a:ext cx="4791265" cy="4948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ikdörtgen 5"/>
          <p:cNvSpPr/>
          <p:nvPr/>
        </p:nvSpPr>
        <p:spPr>
          <a:xfrm>
            <a:off x="5360894" y="1681806"/>
            <a:ext cx="6096000" cy="1477328"/>
          </a:xfrm>
          <a:prstGeom prst="rect">
            <a:avLst/>
          </a:prstGeom>
        </p:spPr>
        <p:txBody>
          <a:bodyPr>
            <a:spAutoFit/>
          </a:bodyPr>
          <a:lstStyle/>
          <a:p>
            <a:r>
              <a:rPr lang="tr-TR" dirty="0" smtClean="0"/>
              <a:t>Türkiye Yükseköğretim Yeterlilikler Çerçevesiyle (TYYÇ) derece yeterliliklerini karşılayacak şekilde, ilgili programın mezunlarının kazanması gereken bilgi, beceri ve yetkinlikleri, uluslararası ve ulusal çekirdek </a:t>
            </a:r>
            <a:r>
              <a:rPr lang="tr-TR" dirty="0" err="1" smtClean="0"/>
              <a:t>müfredatlara</a:t>
            </a:r>
            <a:r>
              <a:rPr lang="tr-TR" dirty="0" smtClean="0"/>
              <a:t> göre sağlamaktadır. </a:t>
            </a:r>
            <a:endParaRPr lang="tr-TR" dirty="0"/>
          </a:p>
        </p:txBody>
      </p:sp>
      <p:sp>
        <p:nvSpPr>
          <p:cNvPr id="7" name="Dikdörtgen 6"/>
          <p:cNvSpPr/>
          <p:nvPr/>
        </p:nvSpPr>
        <p:spPr>
          <a:xfrm>
            <a:off x="5486400" y="3383812"/>
            <a:ext cx="6096000" cy="1200329"/>
          </a:xfrm>
          <a:prstGeom prst="rect">
            <a:avLst/>
          </a:prstGeom>
        </p:spPr>
        <p:txBody>
          <a:bodyPr>
            <a:spAutoFit/>
          </a:bodyPr>
          <a:lstStyle/>
          <a:p>
            <a:r>
              <a:rPr lang="tr-TR" dirty="0" smtClean="0"/>
              <a:t>Bologna Süreci çerçevesinde ulusal yeterlilikler ve derece yeterlilikleri ile program yeterlilikleri ve ders öğrenme çıktıları eşleşecek şekilde Web sitemizde ‘Eğitim Bilgi Sistemi’ altında gerekli hususlar açıklanmaktadır. </a:t>
            </a:r>
            <a:endParaRPr lang="tr-TR" dirty="0"/>
          </a:p>
        </p:txBody>
      </p:sp>
      <p:sp>
        <p:nvSpPr>
          <p:cNvPr id="8"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72116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13</a:t>
            </a:fld>
            <a:endParaRPr lang="en-US" dirty="0">
              <a:solidFill>
                <a:srgbClr val="5B6973"/>
              </a:solidFill>
            </a:endParaRPr>
          </a:p>
        </p:txBody>
      </p:sp>
      <p:graphicFrame>
        <p:nvGraphicFramePr>
          <p:cNvPr id="22" name="Diagram 21"/>
          <p:cNvGraphicFramePr/>
          <p:nvPr>
            <p:extLst/>
          </p:nvPr>
        </p:nvGraphicFramePr>
        <p:xfrm>
          <a:off x="2207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2145904" y="1556793"/>
          <a:ext cx="8064896" cy="4334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3026688" y="34077"/>
            <a:ext cx="6303329" cy="523220"/>
          </a:xfrm>
          <a:prstGeom prst="rect">
            <a:avLst/>
          </a:prstGeom>
        </p:spPr>
        <p:txBody>
          <a:bodyPr wrap="none">
            <a:spAutoFit/>
          </a:bodyPr>
          <a:lstStyle/>
          <a:p>
            <a:pPr fontAlgn="base">
              <a:spcBef>
                <a:spcPct val="0"/>
              </a:spcBef>
              <a:spcAft>
                <a:spcPct val="0"/>
              </a:spcAft>
            </a:pPr>
            <a:r>
              <a:rPr lang="tr-TR" altLang="en-US" sz="2800" dirty="0">
                <a:solidFill>
                  <a:srgbClr val="A50021"/>
                </a:solidFill>
                <a:latin typeface="Arial" charset="0"/>
              </a:rPr>
              <a:t>Eğitim-öğretim süreci yaşam döngüsü </a:t>
            </a:r>
            <a:endParaRPr lang="en-US" sz="2800" dirty="0">
              <a:solidFill>
                <a:srgbClr val="000000"/>
              </a:solidFill>
              <a:latin typeface="Arial" charset="0"/>
            </a:endParaRPr>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20247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62375"/>
            <a:ext cx="2844800" cy="365125"/>
          </a:xfrm>
        </p:spPr>
        <p:txBody>
          <a:bodyPr/>
          <a:lstStyle/>
          <a:p>
            <a:pPr>
              <a:defRPr/>
            </a:pPr>
            <a:fld id="{9A51AE22-8014-4564-BCD7-FB836EBB2DBF}" type="slidenum">
              <a:rPr lang="en-US">
                <a:solidFill>
                  <a:srgbClr val="5B6973"/>
                </a:solidFill>
              </a:rPr>
              <a:pPr>
                <a:defRPr/>
              </a:pPr>
              <a:t>14</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779623617"/>
              </p:ext>
            </p:extLst>
          </p:nvPr>
        </p:nvGraphicFramePr>
        <p:xfrm>
          <a:off x="499792" y="160013"/>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506646085"/>
              </p:ext>
            </p:extLst>
          </p:nvPr>
        </p:nvGraphicFramePr>
        <p:xfrm>
          <a:off x="270792" y="1095173"/>
          <a:ext cx="3232920" cy="43342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4504765" y="1438835"/>
            <a:ext cx="7247964" cy="4524315"/>
          </a:xfrm>
          <a:prstGeom prst="rect">
            <a:avLst/>
          </a:prstGeom>
          <a:noFill/>
        </p:spPr>
        <p:txBody>
          <a:bodyPr wrap="square" rtlCol="0">
            <a:spAutoFit/>
          </a:bodyPr>
          <a:lstStyle/>
          <a:p>
            <a:pPr marL="285750" indent="-285750">
              <a:buFont typeface="Wingdings" panose="05000000000000000000" pitchFamily="2" charset="2"/>
              <a:buChar char="Ø"/>
            </a:pPr>
            <a:r>
              <a:rPr lang="tr-TR" dirty="0"/>
              <a:t>Planlama Sürecinde Fakültemizde yer alan birimlerin eğitim öğretim süreçleri planlanırken öncelikli olarak dünya standartlarında bir eğitim öğretim hedefi benimsenmektedir. Buna paralel olarak ülkemiz koşulları dikkate alınarak planlama yapılan ilgili birime dair benzer müfredatlar incelenerek birimin </a:t>
            </a:r>
            <a:r>
              <a:rPr lang="tr-TR" dirty="0" err="1"/>
              <a:t>müfradatları</a:t>
            </a:r>
            <a:r>
              <a:rPr lang="tr-TR" dirty="0"/>
              <a:t> konuyla ilişkili komisyonlarda görüşülür </a:t>
            </a:r>
            <a:r>
              <a:rPr lang="tr-TR" dirty="0" smtClean="0"/>
              <a:t>(BÖLÜM </a:t>
            </a:r>
            <a:r>
              <a:rPr lang="tr-TR" dirty="0"/>
              <a:t>LİSANS ve LİSANSÜSTÜ MÜFREDAT KOMİSYONU, STRATEJİK PLANLAMA VE SÜREKLİ İYİLEŞTİRME </a:t>
            </a:r>
            <a:r>
              <a:rPr lang="tr-TR" dirty="0" smtClean="0"/>
              <a:t>KOMİSYONU) ve karara bağlanarak akabinde programla ilgili yeterlilikler, öğrenim kazanımları ve AKTS yükleri belirlenir. </a:t>
            </a:r>
          </a:p>
          <a:p>
            <a:pPr marL="285750" indent="-285750">
              <a:buFont typeface="Wingdings" panose="05000000000000000000" pitchFamily="2" charset="2"/>
              <a:buChar char="Ø"/>
            </a:pPr>
            <a:r>
              <a:rPr lang="tr-TR" dirty="0"/>
              <a:t>Bölüme kabul edilmesi planlanan öğrenci sayıları bölüm kurul kararı ile belirlenerek üst kurullara sevk </a:t>
            </a:r>
            <a:r>
              <a:rPr lang="tr-TR" dirty="0" smtClean="0"/>
              <a:t>edilir</a:t>
            </a:r>
          </a:p>
          <a:p>
            <a:pPr marL="285750" indent="-285750">
              <a:buFont typeface="Wingdings" panose="05000000000000000000" pitchFamily="2" charset="2"/>
              <a:buChar char="Ø"/>
            </a:pPr>
            <a:r>
              <a:rPr lang="tr-TR" dirty="0" smtClean="0"/>
              <a:t>Birimin kurulması için asgari sayıda öğretim elamanın tahsisi için fakülte üst yönetimi gerekli </a:t>
            </a:r>
            <a:r>
              <a:rPr lang="tr-TR" dirty="0" err="1" smtClean="0"/>
              <a:t>girişmlerde</a:t>
            </a:r>
            <a:r>
              <a:rPr lang="tr-TR" dirty="0" smtClean="0"/>
              <a:t> bulunur. </a:t>
            </a:r>
            <a:endParaRPr lang="tr-TR" dirty="0"/>
          </a:p>
          <a:p>
            <a:pPr marL="285750" indent="-285750">
              <a:buFont typeface="Wingdings" panose="05000000000000000000" pitchFamily="2" charset="2"/>
              <a:buChar char="Ø"/>
            </a:pPr>
            <a:endParaRPr lang="tr-TR" dirty="0" smtClean="0"/>
          </a:p>
          <a:p>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60609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15</a:t>
            </a:fld>
            <a:endParaRPr lang="en-US" dirty="0">
              <a:solidFill>
                <a:srgbClr val="5B6973"/>
              </a:solidFill>
            </a:endParaRPr>
          </a:p>
        </p:txBody>
      </p:sp>
      <p:graphicFrame>
        <p:nvGraphicFramePr>
          <p:cNvPr id="22" name="Diagram 21"/>
          <p:cNvGraphicFramePr/>
          <p:nvPr>
            <p:extLst/>
          </p:nvPr>
        </p:nvGraphicFramePr>
        <p:xfrm>
          <a:off x="2207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5"/>
          <p:cNvGraphicFramePr/>
          <p:nvPr>
            <p:extLst>
              <p:ext uri="{D42A27DB-BD31-4B8C-83A1-F6EECF244321}">
                <p14:modId xmlns:p14="http://schemas.microsoft.com/office/powerpoint/2010/main" val="370649406"/>
              </p:ext>
            </p:extLst>
          </p:nvPr>
        </p:nvGraphicFramePr>
        <p:xfrm>
          <a:off x="672704" y="1426805"/>
          <a:ext cx="3711037" cy="4334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Metin kutusu 2"/>
          <p:cNvSpPr txBox="1"/>
          <p:nvPr/>
        </p:nvSpPr>
        <p:spPr>
          <a:xfrm>
            <a:off x="5338482" y="1949824"/>
            <a:ext cx="6243918" cy="3416320"/>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Fakülte üniversitenin belirlemiş olduğu tarihlerde öğrenci kayıtlarını online ve bireysel </a:t>
            </a:r>
            <a:r>
              <a:rPr lang="tr-TR" dirty="0" err="1" smtClean="0"/>
              <a:t>olrak</a:t>
            </a:r>
            <a:r>
              <a:rPr lang="tr-TR" dirty="0" smtClean="0"/>
              <a:t> alacak şekilde gerekli tedbirleri alır</a:t>
            </a:r>
          </a:p>
          <a:p>
            <a:pPr marL="285750" indent="-285750">
              <a:buFont typeface="Wingdings" panose="05000000000000000000" pitchFamily="2" charset="2"/>
              <a:buChar char="Ø"/>
            </a:pPr>
            <a:r>
              <a:rPr lang="tr-TR" dirty="0"/>
              <a:t>Fakültenin ilgili birimlerine ait eğitim programları üst kurullarca onaylandıktan sonra </a:t>
            </a:r>
            <a:r>
              <a:rPr lang="tr-TR" dirty="0" smtClean="0"/>
              <a:t>eğitim bilgi sistemi (EBS) üzerinden </a:t>
            </a:r>
            <a:r>
              <a:rPr lang="tr-TR" dirty="0" err="1" smtClean="0"/>
              <a:t>herese</a:t>
            </a:r>
            <a:r>
              <a:rPr lang="tr-TR" dirty="0" smtClean="0"/>
              <a:t> açık olacak şekilde yayınlanır(</a:t>
            </a:r>
            <a:r>
              <a:rPr lang="tr-TR" dirty="0" smtClean="0">
                <a:hlinkClick r:id="rId13"/>
              </a:rPr>
              <a:t>https</a:t>
            </a:r>
            <a:r>
              <a:rPr lang="tr-TR" dirty="0">
                <a:hlinkClick r:id="rId13"/>
              </a:rPr>
              <a:t>://ebs.pau.edu.tr/BilgiGoster</a:t>
            </a:r>
            <a:r>
              <a:rPr lang="tr-TR" dirty="0" smtClean="0">
                <a:hlinkClick r:id="rId13"/>
              </a:rPr>
              <a:t>/</a:t>
            </a:r>
            <a:r>
              <a:rPr lang="tr-TR" dirty="0" smtClean="0"/>
              <a:t>)</a:t>
            </a:r>
          </a:p>
          <a:p>
            <a:pPr marL="285750" indent="-285750">
              <a:buFont typeface="Wingdings" panose="05000000000000000000" pitchFamily="2" charset="2"/>
              <a:buChar char="Ø"/>
            </a:pPr>
            <a:r>
              <a:rPr lang="tr-TR" dirty="0" smtClean="0"/>
              <a:t>Belirlenen öğrenci kontenjanlarına göre öğrenciler için teknolojik altyapısı güçlü (Projeksiyon, bilgisayar, akıllı tahta vb. ) sınıflar oluşturulur</a:t>
            </a:r>
          </a:p>
          <a:p>
            <a:pPr marL="285750" indent="-285750">
              <a:buFont typeface="Wingdings" panose="05000000000000000000" pitchFamily="2" charset="2"/>
              <a:buChar char="Ø"/>
            </a:pPr>
            <a:r>
              <a:rPr lang="tr-TR" dirty="0" smtClean="0"/>
              <a:t>Derslere ilişkin değerlendirme yöntemleri EBS üzerinden ilan edilir </a:t>
            </a:r>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70159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16</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1767886222"/>
              </p:ext>
            </p:extLst>
          </p:nvPr>
        </p:nvGraphicFramePr>
        <p:xfrm>
          <a:off x="459451" y="388613"/>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77581161"/>
              </p:ext>
            </p:extLst>
          </p:nvPr>
        </p:nvGraphicFramePr>
        <p:xfrm>
          <a:off x="459451" y="1422322"/>
          <a:ext cx="3843608" cy="43342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4935070" y="1247510"/>
            <a:ext cx="6647330" cy="4524315"/>
          </a:xfrm>
          <a:prstGeom prst="rect">
            <a:avLst/>
          </a:prstGeom>
          <a:noFill/>
        </p:spPr>
        <p:txBody>
          <a:bodyPr wrap="square" rtlCol="0">
            <a:spAutoFit/>
          </a:bodyPr>
          <a:lstStyle/>
          <a:p>
            <a:pPr marL="285750" indent="-285750">
              <a:buFont typeface="Wingdings" panose="05000000000000000000" pitchFamily="2" charset="2"/>
              <a:buChar char="Ø"/>
            </a:pPr>
            <a:r>
              <a:rPr lang="tr-TR" sz="1600" dirty="0" err="1" smtClean="0"/>
              <a:t>Faültemizde</a:t>
            </a:r>
            <a:r>
              <a:rPr lang="tr-TR" sz="1600" dirty="0" smtClean="0"/>
              <a:t> açılması  planlanan ilgili birime ait tüm kurul kararları kayıt altına alınır</a:t>
            </a:r>
          </a:p>
          <a:p>
            <a:pPr marL="285750" indent="-285750">
              <a:buFont typeface="Wingdings" panose="05000000000000000000" pitchFamily="2" charset="2"/>
              <a:buChar char="Ø"/>
            </a:pPr>
            <a:r>
              <a:rPr lang="tr-TR" sz="1600" dirty="0" smtClean="0"/>
              <a:t>Program kılavuzları, ders içerikleri ve ders görevlendirmeleri EBS üzerinden ilan edilir</a:t>
            </a:r>
          </a:p>
          <a:p>
            <a:pPr marL="285750" indent="-285750">
              <a:buFont typeface="Wingdings" panose="05000000000000000000" pitchFamily="2" charset="2"/>
              <a:buChar char="Ø"/>
            </a:pPr>
            <a:r>
              <a:rPr lang="tr-TR" sz="1600" dirty="0" smtClean="0"/>
              <a:t>İlgili birimlere ait kalite yönetim planları hazırlanır ve elektronik ortamda bölüm sitesinde yayınlanır. </a:t>
            </a:r>
          </a:p>
          <a:p>
            <a:pPr marL="285750" indent="-285750">
              <a:buFont typeface="Wingdings" panose="05000000000000000000" pitchFamily="2" charset="2"/>
              <a:buChar char="Ø"/>
            </a:pPr>
            <a:r>
              <a:rPr lang="tr-TR" sz="1600" dirty="0" smtClean="0"/>
              <a:t>Halihazırda mühendislik fakültesindeki bölümlerin pek çoğu akredite edilmiş durumdadır.</a:t>
            </a:r>
          </a:p>
          <a:p>
            <a:pPr marL="285750" indent="-285750">
              <a:buFont typeface="Wingdings" panose="05000000000000000000" pitchFamily="2" charset="2"/>
              <a:buChar char="Ø"/>
            </a:pPr>
            <a:r>
              <a:rPr lang="tr-TR" sz="1600" dirty="0"/>
              <a:t>Kurum çatısı altında faaliyet gösteren bölümler, yürüttükleri programlar için Mühendislik Eğitim Programları Değerlendirme ve Akreditasyon Derneği’nden (MÜDEK) eğitim akreditasyonu belgesini almışlardır. Bu bölümler: Endüstri Mühendisliği, Jeoloji Mühendisliği, İnşaat Mühendisliği (Birinci ve İkinci Öğretim), Makine Mühendisliği (Birinci ve İkinci Öğretim), Gıda Mühendisliği (Birinci ve İkinci Öğretim</a:t>
            </a:r>
            <a:r>
              <a:rPr lang="tr-TR" sz="1600" dirty="0" smtClean="0"/>
              <a:t>), Elektrik- Elektronik mühendisliği</a:t>
            </a:r>
            <a:r>
              <a:rPr lang="tr-TR" sz="1600" dirty="0"/>
              <a:t> (Birinci ve İkinci Öğretim),</a:t>
            </a:r>
            <a:r>
              <a:rPr lang="tr-TR" sz="1600" dirty="0" smtClean="0"/>
              <a:t> Tekstil Mühendisliği </a:t>
            </a:r>
            <a:r>
              <a:rPr lang="tr-TR" sz="1600" dirty="0"/>
              <a:t>ve Çevre </a:t>
            </a:r>
            <a:r>
              <a:rPr lang="tr-TR" sz="1600" dirty="0" smtClean="0"/>
              <a:t>Mühendisliğidir.</a:t>
            </a:r>
          </a:p>
          <a:p>
            <a:pPr marL="285750" indent="-285750">
              <a:buFont typeface="Wingdings" panose="05000000000000000000" pitchFamily="2" charset="2"/>
              <a:buChar char="Ø"/>
            </a:pPr>
            <a:r>
              <a:rPr lang="tr-TR" sz="1600" dirty="0"/>
              <a:t>Henüz almamış bölümler için de çalışmalar devam etmektedir.</a:t>
            </a:r>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19501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88758" y="6379347"/>
            <a:ext cx="2844800" cy="365125"/>
          </a:xfrm>
        </p:spPr>
        <p:txBody>
          <a:bodyPr/>
          <a:lstStyle/>
          <a:p>
            <a:pPr>
              <a:defRPr/>
            </a:pPr>
            <a:fld id="{9A51AE22-8014-4564-BCD7-FB836EBB2DBF}" type="slidenum">
              <a:rPr lang="en-US">
                <a:solidFill>
                  <a:srgbClr val="5B6973"/>
                </a:solidFill>
              </a:rPr>
              <a:pPr>
                <a:defRPr/>
              </a:pPr>
              <a:t>17</a:t>
            </a:fld>
            <a:endParaRPr lang="en-US" dirty="0">
              <a:solidFill>
                <a:srgbClr val="5B6973"/>
              </a:solidFill>
            </a:endParaRPr>
          </a:p>
        </p:txBody>
      </p:sp>
      <p:graphicFrame>
        <p:nvGraphicFramePr>
          <p:cNvPr id="22" name="Diagram 21"/>
          <p:cNvGraphicFramePr/>
          <p:nvPr>
            <p:extLst/>
          </p:nvPr>
        </p:nvGraphicFramePr>
        <p:xfrm>
          <a:off x="2207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2012947" y="1772817"/>
          <a:ext cx="8064896" cy="5020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2039004" y="1510087"/>
            <a:ext cx="8305468" cy="446598"/>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fontAlgn="base">
                <a:lnSpc>
                  <a:spcPct val="90000"/>
                </a:lnSpc>
                <a:spcBef>
                  <a:spcPct val="0"/>
                </a:spcBef>
                <a:spcAft>
                  <a:spcPct val="35000"/>
                </a:spcAft>
              </a:pPr>
              <a:r>
                <a:rPr lang="tr-TR" sz="1400" dirty="0">
                  <a:solidFill>
                    <a:srgbClr val="FFFFFF"/>
                  </a:solidFill>
                </a:rPr>
                <a:t>Uygulama Süreci: Eğitim süresine göre her yıla uygun olarak alt süreçlerden oluşmaktadır.</a:t>
              </a:r>
            </a:p>
          </p:txBody>
        </p:sp>
      </p:grpSp>
      <p:sp>
        <p:nvSpPr>
          <p:cNvPr id="11" name="Rectangle 10"/>
          <p:cNvSpPr/>
          <p:nvPr/>
        </p:nvSpPr>
        <p:spPr>
          <a:xfrm>
            <a:off x="3143673" y="21985"/>
            <a:ext cx="6303329" cy="523220"/>
          </a:xfrm>
          <a:prstGeom prst="rect">
            <a:avLst/>
          </a:prstGeom>
        </p:spPr>
        <p:txBody>
          <a:bodyPr wrap="none">
            <a:spAutoFit/>
          </a:bodyPr>
          <a:lstStyle/>
          <a:p>
            <a:pPr fontAlgn="base">
              <a:spcBef>
                <a:spcPct val="0"/>
              </a:spcBef>
              <a:spcAft>
                <a:spcPct val="0"/>
              </a:spcAft>
            </a:pPr>
            <a:r>
              <a:rPr lang="tr-TR" altLang="en-US" sz="2800" dirty="0">
                <a:solidFill>
                  <a:srgbClr val="A50021"/>
                </a:solidFill>
                <a:latin typeface="Arial" charset="0"/>
              </a:rPr>
              <a:t>Eğitim-öğretim süreci yaşam döngüsü </a:t>
            </a:r>
            <a:endParaRPr lang="en-US" sz="2800" dirty="0">
              <a:solidFill>
                <a:srgbClr val="000000"/>
              </a:solidFill>
              <a:latin typeface="Arial" charset="0"/>
            </a:endParaRPr>
          </a:p>
        </p:txBody>
      </p:sp>
      <p:sp>
        <p:nvSpPr>
          <p:cNvPr id="12"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9603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18</a:t>
            </a:fld>
            <a:endParaRPr lang="en-US" dirty="0">
              <a:solidFill>
                <a:srgbClr val="5B6973"/>
              </a:solidFill>
            </a:endParaRPr>
          </a:p>
        </p:txBody>
      </p:sp>
      <p:graphicFrame>
        <p:nvGraphicFramePr>
          <p:cNvPr id="4" name="Diagram 21"/>
          <p:cNvGraphicFramePr/>
          <p:nvPr>
            <p:extLst/>
          </p:nvPr>
        </p:nvGraphicFramePr>
        <p:xfrm>
          <a:off x="2207568" y="617213"/>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212433257"/>
              </p:ext>
            </p:extLst>
          </p:nvPr>
        </p:nvGraphicFramePr>
        <p:xfrm>
          <a:off x="147918" y="1569741"/>
          <a:ext cx="3294529" cy="5020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4706470" y="1815353"/>
            <a:ext cx="6266329" cy="2585323"/>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Fakültemizde ilgili bölüme ait eğitim öğretim süreci aktif olarak ilan edilen akademik takvime göre yürütülmekte olup öğrenciler öncelikle derslere kayıt yaptırırlar.</a:t>
            </a:r>
          </a:p>
          <a:p>
            <a:pPr marL="285750" indent="-285750">
              <a:buFont typeface="Wingdings" panose="05000000000000000000" pitchFamily="2" charset="2"/>
              <a:buChar char="Ø"/>
            </a:pPr>
            <a:r>
              <a:rPr lang="tr-TR" dirty="0" smtClean="0"/>
              <a:t>Derse kaydını yaptıran öğrenci Pusula Bilgi Sistemi üzerinden onaylı ders programını görüntüler ve ilgili derse devam eder.</a:t>
            </a:r>
          </a:p>
          <a:p>
            <a:pPr marL="285750" indent="-285750">
              <a:buFont typeface="Wingdings" panose="05000000000000000000" pitchFamily="2" charset="2"/>
              <a:buChar char="Ø"/>
            </a:pPr>
            <a:r>
              <a:rPr lang="tr-TR" dirty="0" smtClean="0"/>
              <a:t>Dersi veren öğretim elamanı kullanacağı öğrenme kaynaklarını hem EBS hem de </a:t>
            </a:r>
            <a:r>
              <a:rPr lang="tr-TR" dirty="0" err="1" smtClean="0"/>
              <a:t>yüzyüze</a:t>
            </a:r>
            <a:r>
              <a:rPr lang="tr-TR" dirty="0" smtClean="0"/>
              <a:t> olacak şekilde öğrenciye iletir. </a:t>
            </a:r>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9045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9"/>
            <a:ext cx="2844800" cy="365125"/>
          </a:xfrm>
        </p:spPr>
        <p:txBody>
          <a:bodyPr/>
          <a:lstStyle/>
          <a:p>
            <a:pPr>
              <a:defRPr/>
            </a:pPr>
            <a:fld id="{9A51AE22-8014-4564-BCD7-FB836EBB2DBF}" type="slidenum">
              <a:rPr lang="en-US">
                <a:solidFill>
                  <a:srgbClr val="5B6973"/>
                </a:solidFill>
              </a:rPr>
              <a:pPr>
                <a:defRPr/>
              </a:pPr>
              <a:t>19</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1135702757"/>
              </p:ext>
            </p:extLst>
          </p:nvPr>
        </p:nvGraphicFramePr>
        <p:xfrm>
          <a:off x="248780" y="186907"/>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5"/>
          <p:cNvGraphicFramePr/>
          <p:nvPr>
            <p:extLst>
              <p:ext uri="{D42A27DB-BD31-4B8C-83A1-F6EECF244321}">
                <p14:modId xmlns:p14="http://schemas.microsoft.com/office/powerpoint/2010/main" val="3162628478"/>
              </p:ext>
            </p:extLst>
          </p:nvPr>
        </p:nvGraphicFramePr>
        <p:xfrm>
          <a:off x="248780" y="1099094"/>
          <a:ext cx="3960149" cy="5020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5042647" y="1371600"/>
            <a:ext cx="6898341" cy="4801314"/>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Mühendislik Fakültesinde mevcut bölümlerde hem teorik hem de pratik anlamda eğitim sürdürülmektedir. Bu nedenle öğrencilerin kullanımına uygun her türlü altyapı imkanlarıyla donatılmış derslikler ve laboratuvarlar fakülte imkanlarıyla sağlanabilmektedir. Ayrıca uluslararası, ulusal ve üniversite projeleri kapsamında kurulan araştırma laboratuvarları da öğrencilerin kullanımına açılmaktadır. </a:t>
            </a:r>
          </a:p>
          <a:p>
            <a:pPr marL="285750" indent="-285750">
              <a:buFont typeface="Wingdings" panose="05000000000000000000" pitchFamily="2" charset="2"/>
              <a:buChar char="Ø"/>
            </a:pPr>
            <a:r>
              <a:rPr lang="tr-TR" dirty="0" smtClean="0"/>
              <a:t>Lisans </a:t>
            </a:r>
            <a:r>
              <a:rPr lang="tr-TR" dirty="0"/>
              <a:t>eğitim planındaki dersler yarıyıl bazındadır. Öğrenciler içinde bulundukları </a:t>
            </a:r>
            <a:r>
              <a:rPr lang="tr-TR" dirty="0" smtClean="0"/>
              <a:t>yarıyılın derslerine </a:t>
            </a:r>
            <a:r>
              <a:rPr lang="tr-TR" dirty="0"/>
              <a:t>kaydolurlar. Eğitim planının uygulanması esas olarak teorik derslere, bu </a:t>
            </a:r>
            <a:r>
              <a:rPr lang="tr-TR" dirty="0" smtClean="0"/>
              <a:t>derslerin uygulamalarına </a:t>
            </a:r>
            <a:r>
              <a:rPr lang="tr-TR" dirty="0"/>
              <a:t>ve laboratuvar derslerine dayanmaktadır</a:t>
            </a:r>
            <a:r>
              <a:rPr lang="tr-TR" dirty="0" smtClean="0"/>
              <a:t>.</a:t>
            </a:r>
          </a:p>
          <a:p>
            <a:pPr marL="285750" indent="-285750">
              <a:buFont typeface="Wingdings" panose="05000000000000000000" pitchFamily="2" charset="2"/>
              <a:buChar char="Ø"/>
            </a:pPr>
            <a:r>
              <a:rPr lang="tr-TR" dirty="0"/>
              <a:t>Derslerin daha </a:t>
            </a:r>
            <a:r>
              <a:rPr lang="tr-TR" dirty="0" smtClean="0"/>
              <a:t>aktif gerçekleşmesi </a:t>
            </a:r>
            <a:r>
              <a:rPr lang="tr-TR" dirty="0"/>
              <a:t>ve öğrencilerin yarıyıl içi gelişimlerinin daha sağlıklı biçimde ölçülmesi </a:t>
            </a:r>
            <a:r>
              <a:rPr lang="tr-TR" dirty="0" smtClean="0"/>
              <a:t>amacıyla kısa </a:t>
            </a:r>
            <a:r>
              <a:rPr lang="tr-TR" dirty="0"/>
              <a:t>sınavlar yapılmasına, haftalık ve/veya yarıyıl/tasarım proje ödevleri verilmesine </a:t>
            </a:r>
            <a:r>
              <a:rPr lang="tr-TR" dirty="0" smtClean="0"/>
              <a:t>önem verilmektedir</a:t>
            </a:r>
            <a:r>
              <a:rPr lang="tr-TR" dirty="0"/>
              <a:t>. Ders kapsamında yaptırılan projeler ile öğrencilerin araştırma, veri toplama </a:t>
            </a:r>
            <a:r>
              <a:rPr lang="tr-TR" dirty="0" smtClean="0"/>
              <a:t>ve analiz </a:t>
            </a:r>
            <a:r>
              <a:rPr lang="tr-TR" dirty="0"/>
              <a:t>etme yetenekleri geliştirilmektedir.</a:t>
            </a:r>
          </a:p>
        </p:txBody>
      </p:sp>
      <p:sp>
        <p:nvSpPr>
          <p:cNvPr id="8"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0833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0237" y="1894115"/>
            <a:ext cx="5328592" cy="4271189"/>
          </a:xfrm>
        </p:spPr>
        <p:txBody>
          <a:bodyPr>
            <a:normAutofit/>
          </a:bodyPr>
          <a:lstStyle/>
          <a:p>
            <a:pPr marL="0" indent="0">
              <a:buNone/>
            </a:pPr>
            <a:r>
              <a:rPr lang="tr-TR" b="1" dirty="0" smtClean="0"/>
              <a:t>GENEL BİLGİLER</a:t>
            </a:r>
            <a:r>
              <a:rPr lang="tr-TR" b="1" baseline="30000" dirty="0" smtClean="0"/>
              <a:t>*</a:t>
            </a:r>
          </a:p>
          <a:p>
            <a:pPr marL="0" indent="0">
              <a:buNone/>
            </a:pPr>
            <a:r>
              <a:rPr lang="tr-TR" dirty="0" smtClean="0"/>
              <a:t>Kuruluş Tarihi: 1976</a:t>
            </a:r>
          </a:p>
          <a:p>
            <a:pPr marL="0" indent="0">
              <a:buNone/>
            </a:pPr>
            <a:r>
              <a:rPr lang="tr-TR" dirty="0" smtClean="0"/>
              <a:t>Dekan: Prof. Dr. Yahya TÜLEK</a:t>
            </a:r>
          </a:p>
          <a:p>
            <a:pPr marL="0" indent="0">
              <a:buNone/>
            </a:pPr>
            <a:r>
              <a:rPr lang="tr-TR" dirty="0" smtClean="0"/>
              <a:t>İnternet adresi: </a:t>
            </a:r>
            <a:r>
              <a:rPr lang="tr-TR" dirty="0" smtClean="0">
                <a:solidFill>
                  <a:srgbClr val="FF0000"/>
                </a:solidFill>
              </a:rPr>
              <a:t>www.pau.edu.tr/mf/</a:t>
            </a:r>
          </a:p>
          <a:p>
            <a:pPr marL="0" indent="0">
              <a:buNone/>
            </a:pPr>
            <a:r>
              <a:rPr lang="tr-TR" dirty="0" smtClean="0"/>
              <a:t>6194 </a:t>
            </a:r>
            <a:r>
              <a:rPr lang="tr-TR" dirty="0"/>
              <a:t>Öğrenci</a:t>
            </a:r>
          </a:p>
          <a:p>
            <a:pPr marL="0" indent="0">
              <a:buNone/>
            </a:pPr>
            <a:r>
              <a:rPr lang="tr-TR" dirty="0" smtClean="0"/>
              <a:t>133 Öğretim Üyesi</a:t>
            </a:r>
          </a:p>
          <a:p>
            <a:pPr marL="0" indent="0">
              <a:buNone/>
            </a:pPr>
            <a:r>
              <a:rPr lang="tr-TR" dirty="0" smtClean="0"/>
              <a:t>67 Öğretim Elemanı</a:t>
            </a:r>
            <a:endParaRPr lang="tr-TR" dirty="0"/>
          </a:p>
          <a:p>
            <a:pPr marL="0" indent="0">
              <a:buNone/>
            </a:pPr>
            <a:r>
              <a:rPr lang="tr-TR" dirty="0"/>
              <a:t>64 İdari Personel</a:t>
            </a:r>
          </a:p>
          <a:p>
            <a:pPr marL="0" indent="0">
              <a:buNone/>
            </a:pPr>
            <a:r>
              <a:rPr lang="tr-TR" dirty="0"/>
              <a:t>11 </a:t>
            </a:r>
            <a:r>
              <a:rPr lang="tr-TR" dirty="0" smtClean="0"/>
              <a:t>Bölüm</a:t>
            </a:r>
          </a:p>
          <a:p>
            <a:pPr marL="0" indent="0">
              <a:buNone/>
            </a:pPr>
            <a:endParaRPr lang="tr-TR" dirty="0"/>
          </a:p>
        </p:txBody>
      </p:sp>
      <p:sp>
        <p:nvSpPr>
          <p:cNvPr id="2" name="Başlık 1"/>
          <p:cNvSpPr>
            <a:spLocks noGrp="1"/>
          </p:cNvSpPr>
          <p:nvPr>
            <p:ph type="title"/>
          </p:nvPr>
        </p:nvSpPr>
        <p:spPr/>
        <p:txBody>
          <a:bodyPr/>
          <a:lstStyle/>
          <a:p>
            <a:r>
              <a:rPr lang="tr-TR" dirty="0" smtClean="0"/>
              <a:t>FAKÜLTEMİZ</a:t>
            </a:r>
            <a:endParaRPr lang="tr-TR" dirty="0"/>
          </a:p>
        </p:txBody>
      </p:sp>
      <p:sp>
        <p:nvSpPr>
          <p:cNvPr id="4" name="Metin kutusu 3"/>
          <p:cNvSpPr txBox="1"/>
          <p:nvPr/>
        </p:nvSpPr>
        <p:spPr>
          <a:xfrm>
            <a:off x="760237" y="6062194"/>
            <a:ext cx="6912768" cy="338554"/>
          </a:xfrm>
          <a:prstGeom prst="rect">
            <a:avLst/>
          </a:prstGeom>
          <a:noFill/>
        </p:spPr>
        <p:txBody>
          <a:bodyPr wrap="square" rtlCol="0">
            <a:spAutoFit/>
          </a:bodyPr>
          <a:lstStyle/>
          <a:p>
            <a:r>
              <a:rPr lang="tr-TR" sz="1600" dirty="0" smtClean="0"/>
              <a:t>*03.12.2018 </a:t>
            </a:r>
            <a:r>
              <a:rPr lang="tr-TR" sz="1600" dirty="0"/>
              <a:t>itibari ile güncel verilerden elde edilmiştir.</a:t>
            </a:r>
          </a:p>
        </p:txBody>
      </p:sp>
      <p:pic>
        <p:nvPicPr>
          <p:cNvPr id="6" name="Resim 5">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240" y="2026920"/>
            <a:ext cx="2804160" cy="2804160"/>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pPr/>
              <a:t>2</a:t>
            </a:fld>
            <a:endParaRPr lang="tr-TR" dirty="0"/>
          </a:p>
        </p:txBody>
      </p:sp>
      <p:sp>
        <p:nvSpPr>
          <p:cNvPr id="7" name="Altbilgi Yer Tutucusu 6"/>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Tree>
    <p:extLst>
      <p:ext uri="{BB962C8B-B14F-4D97-AF65-F5344CB8AC3E}">
        <p14:creationId xmlns:p14="http://schemas.microsoft.com/office/powerpoint/2010/main" val="190871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20</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3867445778"/>
              </p:ext>
            </p:extLst>
          </p:nvPr>
        </p:nvGraphicFramePr>
        <p:xfrm>
          <a:off x="248780" y="230652"/>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227429779"/>
              </p:ext>
            </p:extLst>
          </p:nvPr>
        </p:nvGraphicFramePr>
        <p:xfrm>
          <a:off x="248780" y="1224558"/>
          <a:ext cx="2881782" cy="5020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Metin kutusu 6"/>
          <p:cNvSpPr txBox="1"/>
          <p:nvPr/>
        </p:nvSpPr>
        <p:spPr>
          <a:xfrm>
            <a:off x="4182035" y="1748118"/>
            <a:ext cx="7785847" cy="4247317"/>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Öğrencilerin Fakültemiz programlarından mezun </a:t>
            </a:r>
            <a:r>
              <a:rPr lang="tr-TR" dirty="0"/>
              <a:t>olabilmeleri için aşağıdaki kriterleri sağlaması gerekir</a:t>
            </a:r>
            <a:r>
              <a:rPr lang="tr-TR" dirty="0" smtClean="0"/>
              <a:t>;</a:t>
            </a:r>
          </a:p>
          <a:p>
            <a:pPr marL="285750" indent="-285750">
              <a:buFont typeface="Wingdings" panose="05000000000000000000" pitchFamily="2" charset="2"/>
              <a:buChar char="Ø"/>
            </a:pPr>
            <a:r>
              <a:rPr lang="tr-TR" dirty="0"/>
              <a:t>(1) Kayıtlı olduğu program müfredatında tanımlanan tüm derslerden geçer not ya da </a:t>
            </a:r>
            <a:r>
              <a:rPr lang="tr-TR" dirty="0" smtClean="0"/>
              <a:t>koşullu geçer </a:t>
            </a:r>
            <a:r>
              <a:rPr lang="tr-TR" dirty="0"/>
              <a:t>not almak,</a:t>
            </a:r>
          </a:p>
          <a:p>
            <a:pPr marL="285750" indent="-285750">
              <a:buFont typeface="Wingdings" panose="05000000000000000000" pitchFamily="2" charset="2"/>
              <a:buChar char="Ø"/>
            </a:pPr>
            <a:r>
              <a:rPr lang="tr-TR" dirty="0"/>
              <a:t>(2) 240 kredi almış olmak,</a:t>
            </a:r>
          </a:p>
          <a:p>
            <a:pPr marL="285750" indent="-285750">
              <a:buFont typeface="Wingdings" panose="05000000000000000000" pitchFamily="2" charset="2"/>
              <a:buChar char="Ø"/>
            </a:pPr>
            <a:r>
              <a:rPr lang="tr-TR" dirty="0"/>
              <a:t>(3) En az 2.30 akademik ortalamaya sahip olmak,</a:t>
            </a:r>
          </a:p>
          <a:p>
            <a:pPr marL="285750" indent="-285750">
              <a:buFont typeface="Wingdings" panose="05000000000000000000" pitchFamily="2" charset="2"/>
              <a:buChar char="Ø"/>
            </a:pPr>
            <a:r>
              <a:rPr lang="tr-TR" dirty="0"/>
              <a:t>(4) Müfredatta tanımlı staj ve benzeri ders dışı etkinlikleri başarı ile tamamlamak, varsa </a:t>
            </a:r>
            <a:r>
              <a:rPr lang="tr-TR" dirty="0" err="1" smtClean="0"/>
              <a:t>diğermezuniyet</a:t>
            </a:r>
            <a:r>
              <a:rPr lang="tr-TR" dirty="0" smtClean="0"/>
              <a:t> </a:t>
            </a:r>
            <a:r>
              <a:rPr lang="tr-TR" dirty="0"/>
              <a:t>koşullarını yerine </a:t>
            </a:r>
            <a:r>
              <a:rPr lang="tr-TR" dirty="0" smtClean="0"/>
              <a:t>getirmek</a:t>
            </a:r>
          </a:p>
          <a:p>
            <a:pPr marL="285750" indent="-285750">
              <a:buFont typeface="Wingdings" panose="05000000000000000000" pitchFamily="2" charset="2"/>
              <a:buChar char="Ø"/>
            </a:pPr>
            <a:r>
              <a:rPr lang="tr-TR" dirty="0" smtClean="0"/>
              <a:t>Mezunlara mezuniyetlerin ardından belirli dönemlerde çeşitli anketler yoluyla ulaşılarak geri dönütler sağlanmaktadır. Bu kapsamda mezunlara;</a:t>
            </a:r>
          </a:p>
          <a:p>
            <a:pPr marL="285750" indent="-285750">
              <a:buFont typeface="Wingdings" panose="05000000000000000000" pitchFamily="2" charset="2"/>
              <a:buChar char="Ø"/>
            </a:pPr>
            <a:r>
              <a:rPr lang="tr-TR" dirty="0"/>
              <a:t>Mezun Anketleri</a:t>
            </a:r>
          </a:p>
          <a:p>
            <a:pPr marL="285750" indent="-285750">
              <a:buFont typeface="Wingdings" panose="05000000000000000000" pitchFamily="2" charset="2"/>
              <a:buChar char="Ø"/>
            </a:pPr>
            <a:r>
              <a:rPr lang="tr-TR" dirty="0" smtClean="0"/>
              <a:t>Yeni </a:t>
            </a:r>
            <a:r>
              <a:rPr lang="tr-TR" dirty="0"/>
              <a:t>Mezun Anketleri</a:t>
            </a:r>
          </a:p>
          <a:p>
            <a:pPr marL="285750" indent="-285750">
              <a:buFont typeface="Wingdings" panose="05000000000000000000" pitchFamily="2" charset="2"/>
              <a:buChar char="Ø"/>
            </a:pPr>
            <a:r>
              <a:rPr lang="tr-TR" dirty="0" smtClean="0"/>
              <a:t>  </a:t>
            </a:r>
            <a:r>
              <a:rPr lang="tr-TR" dirty="0"/>
              <a:t>Her beş yılda bir mezun çalışan profili </a:t>
            </a:r>
            <a:r>
              <a:rPr lang="tr-TR" dirty="0" smtClean="0"/>
              <a:t>raporu gibi anketler uygulanmaktadır</a:t>
            </a:r>
            <a:endParaRPr lang="tr-TR" dirty="0"/>
          </a:p>
        </p:txBody>
      </p:sp>
      <p:sp>
        <p:nvSpPr>
          <p:cNvPr id="8"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9994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21</a:t>
            </a:fld>
            <a:endParaRPr lang="en-US" dirty="0">
              <a:solidFill>
                <a:srgbClr val="5B6973"/>
              </a:solidFill>
            </a:endParaRPr>
          </a:p>
        </p:txBody>
      </p:sp>
      <p:graphicFrame>
        <p:nvGraphicFramePr>
          <p:cNvPr id="22" name="Diagram 21"/>
          <p:cNvGraphicFramePr/>
          <p:nvPr>
            <p:extLst/>
          </p:nvPr>
        </p:nvGraphicFramePr>
        <p:xfrm>
          <a:off x="2207568" y="931766"/>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2012947" y="1772817"/>
          <a:ext cx="8064896"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3071665" y="223102"/>
            <a:ext cx="6303329" cy="523220"/>
          </a:xfrm>
          <a:prstGeom prst="rect">
            <a:avLst/>
          </a:prstGeom>
        </p:spPr>
        <p:txBody>
          <a:bodyPr wrap="none">
            <a:spAutoFit/>
          </a:bodyPr>
          <a:lstStyle/>
          <a:p>
            <a:pPr fontAlgn="base">
              <a:spcBef>
                <a:spcPct val="0"/>
              </a:spcBef>
              <a:spcAft>
                <a:spcPct val="0"/>
              </a:spcAft>
            </a:pPr>
            <a:r>
              <a:rPr lang="tr-TR" altLang="en-US" sz="2800" dirty="0">
                <a:solidFill>
                  <a:srgbClr val="A50021"/>
                </a:solidFill>
                <a:latin typeface="Arial" charset="0"/>
              </a:rPr>
              <a:t>Eğitim-öğretim süreci yaşam döngüsü </a:t>
            </a:r>
            <a:endParaRPr lang="en-US" sz="2800" dirty="0">
              <a:solidFill>
                <a:srgbClr val="000000"/>
              </a:solidFill>
              <a:latin typeface="Arial" charset="0"/>
            </a:endParaRPr>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8246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9"/>
            <a:ext cx="2844800" cy="365125"/>
          </a:xfrm>
        </p:spPr>
        <p:txBody>
          <a:bodyPr/>
          <a:lstStyle/>
          <a:p>
            <a:pPr>
              <a:defRPr/>
            </a:pPr>
            <a:fld id="{9A51AE22-8014-4564-BCD7-FB836EBB2DBF}" type="slidenum">
              <a:rPr lang="en-US">
                <a:solidFill>
                  <a:srgbClr val="5B6973"/>
                </a:solidFill>
              </a:rPr>
              <a:pPr>
                <a:defRPr/>
              </a:pPr>
              <a:t>22</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1823022982"/>
              </p:ext>
            </p:extLst>
          </p:nvPr>
        </p:nvGraphicFramePr>
        <p:xfrm>
          <a:off x="419109" y="205625"/>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2993063705"/>
              </p:ext>
            </p:extLst>
          </p:nvPr>
        </p:nvGraphicFramePr>
        <p:xfrm>
          <a:off x="547218" y="1436640"/>
          <a:ext cx="4065123"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5513294" y="1586753"/>
            <a:ext cx="6266330" cy="4222376"/>
          </a:xfrm>
          <a:prstGeom prst="rect">
            <a:avLst/>
          </a:prstGeom>
          <a:noFill/>
        </p:spPr>
        <p:txBody>
          <a:bodyPr wrap="square" rtlCol="0">
            <a:spAutoFit/>
          </a:bodyPr>
          <a:lstStyle/>
          <a:p>
            <a:r>
              <a:rPr lang="tr-TR"/>
              <a:t>Programların sürekli izlenmesi ve güncellenmesinde iç paydaşların sürece katılımları, anketler veya birebir görüşmelerle olmaktadır. Ek olarak, dış paydaşların sürece katılımları anketler veya birebir görüşmelerle sağlanmaktadır. </a:t>
            </a:r>
          </a:p>
          <a:p>
            <a:r>
              <a:rPr lang="tr-TR"/>
              <a:t>Programın öğrenci ve toplumun ihtiyaçlarına cevap verip vermediğini izleyen, mezunlara yönelik yapılan anketlerle geri bildirimler alınmakta, akredite kurumlarca değerlendirme yapılmakta ve dış paydaşlardan gelen eğitim önerileri akademik kurullarca değerlendirilmektedir. Ayrıca ilgili program, öğrencilere ders öğrenme/kazanım anketleri yapmaktadır.</a:t>
            </a:r>
          </a:p>
          <a:p>
            <a:r>
              <a:rPr lang="tr-TR"/>
              <a:t>Akredite olan programlarda programın gözden geçirilmesi ve değerlendirilmesinde iç ve dış paydaşların görüşlerinden yararlanılmaktadır. </a:t>
            </a:r>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22942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23</a:t>
            </a:fld>
            <a:endParaRPr lang="en-US" dirty="0">
              <a:solidFill>
                <a:srgbClr val="5B6973"/>
              </a:solidFill>
            </a:endParaRPr>
          </a:p>
        </p:txBody>
      </p:sp>
      <p:graphicFrame>
        <p:nvGraphicFramePr>
          <p:cNvPr id="4" name="Diagram 5"/>
          <p:cNvGraphicFramePr/>
          <p:nvPr>
            <p:extLst>
              <p:ext uri="{D42A27DB-BD31-4B8C-83A1-F6EECF244321}">
                <p14:modId xmlns:p14="http://schemas.microsoft.com/office/powerpoint/2010/main" val="2119165556"/>
              </p:ext>
            </p:extLst>
          </p:nvPr>
        </p:nvGraphicFramePr>
        <p:xfrm>
          <a:off x="419109" y="1329064"/>
          <a:ext cx="354068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2918060733"/>
              </p:ext>
            </p:extLst>
          </p:nvPr>
        </p:nvGraphicFramePr>
        <p:xfrm>
          <a:off x="419109" y="205625"/>
          <a:ext cx="7803732" cy="697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5002306" y="1506071"/>
            <a:ext cx="6979023" cy="4524315"/>
          </a:xfrm>
          <a:prstGeom prst="rect">
            <a:avLst/>
          </a:prstGeom>
          <a:noFill/>
        </p:spPr>
        <p:txBody>
          <a:bodyPr wrap="square" rtlCol="0">
            <a:spAutoFit/>
          </a:bodyPr>
          <a:lstStyle/>
          <a:p>
            <a:r>
              <a:rPr lang="tr-TR"/>
              <a:t>İç ve dış paydaşlardan görüş alınmasına yönelik diğer uygulamalar şöyledir:</a:t>
            </a:r>
          </a:p>
          <a:p>
            <a:r>
              <a:rPr lang="tr-TR"/>
              <a:t>•	İç ve dış paydaşların kariyer günlerine etkin katılımı sağlanarak, karşılıklı görüş alışverişi ile mevcut durum ve geleceğe ilişkin öneriler değerlendirilmektedir.</a:t>
            </a:r>
          </a:p>
          <a:p>
            <a:r>
              <a:rPr lang="tr-TR"/>
              <a:t>•	İç ve dış paydaşlar bazı projelerde bir araya getirilerek programın değerlendirilmesi ve gözden geçirilmesi sağlanmaktadır.</a:t>
            </a:r>
          </a:p>
          <a:p>
            <a:r>
              <a:rPr lang="tr-TR"/>
              <a:t>•	Dış paydaşlarla bireysel görüşmeler yapılmaktadır. Öğrencilerin staj alanlarından ve mezun öğrencilerin çalışma alanlarından geri bildirim alınmaktadır.</a:t>
            </a:r>
          </a:p>
          <a:p>
            <a:r>
              <a:rPr lang="tr-TR"/>
              <a:t>•	Bazı birimlerde kurulan komisyonlar öğrencilere eğitim aktiviteleri ile ilgili anketler uygulamaktadır.</a:t>
            </a:r>
          </a:p>
          <a:p>
            <a:r>
              <a:rPr lang="tr-TR"/>
              <a:t>•	Mezun öğrencilere anketler uygulanmaktadır.</a:t>
            </a:r>
          </a:p>
          <a:p>
            <a:r>
              <a:rPr lang="tr-TR"/>
              <a:t>•	Öğrenciler, öğrenci temsilcisi aracılığıyla taleplerini aktararak değerlendirme sürecine dâhil olabilmektedirler. Öğrenci temsilcilerinin karar sürecinde görüşleri alınmaktadır.</a:t>
            </a:r>
            <a:endParaRPr lang="tr-TR" dirty="0"/>
          </a:p>
        </p:txBody>
      </p:sp>
      <p:sp>
        <p:nvSpPr>
          <p:cNvPr id="7" name="Altbilgi Yer Tutucusu 1"/>
          <p:cNvSpPr txBox="1">
            <a:spLocks/>
          </p:cNvSpPr>
          <p:nvPr/>
        </p:nvSpPr>
        <p:spPr>
          <a:xfrm>
            <a:off x="1404983" y="6385199"/>
            <a:ext cx="9335588"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7042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9"/>
            <a:ext cx="2844800" cy="365125"/>
          </a:xfrm>
        </p:spPr>
        <p:txBody>
          <a:bodyPr/>
          <a:lstStyle/>
          <a:p>
            <a:pPr>
              <a:defRPr/>
            </a:pPr>
            <a:fld id="{9A51AE22-8014-4564-BCD7-FB836EBB2DBF}" type="slidenum">
              <a:rPr lang="en-US">
                <a:solidFill>
                  <a:srgbClr val="5B6973"/>
                </a:solidFill>
              </a:rPr>
              <a:pPr>
                <a:defRPr/>
              </a:pPr>
              <a:t>24</a:t>
            </a:fld>
            <a:endParaRPr lang="en-US" dirty="0">
              <a:solidFill>
                <a:srgbClr val="5B6973"/>
              </a:solidFill>
            </a:endParaRPr>
          </a:p>
        </p:txBody>
      </p:sp>
      <p:graphicFrame>
        <p:nvGraphicFramePr>
          <p:cNvPr id="4" name="Diagram 5"/>
          <p:cNvGraphicFramePr/>
          <p:nvPr>
            <p:extLst>
              <p:ext uri="{D42A27DB-BD31-4B8C-83A1-F6EECF244321}">
                <p14:modId xmlns:p14="http://schemas.microsoft.com/office/powerpoint/2010/main" val="976587479"/>
              </p:ext>
            </p:extLst>
          </p:nvPr>
        </p:nvGraphicFramePr>
        <p:xfrm>
          <a:off x="419109" y="1234934"/>
          <a:ext cx="274731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2918060733"/>
              </p:ext>
            </p:extLst>
          </p:nvPr>
        </p:nvGraphicFramePr>
        <p:xfrm>
          <a:off x="419109" y="205625"/>
          <a:ext cx="7803732" cy="697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3792071" y="1586753"/>
            <a:ext cx="7664823" cy="1754326"/>
          </a:xfrm>
          <a:prstGeom prst="rect">
            <a:avLst/>
          </a:prstGeom>
          <a:noFill/>
        </p:spPr>
        <p:txBody>
          <a:bodyPr wrap="square" rtlCol="0">
            <a:spAutoFit/>
          </a:bodyPr>
          <a:lstStyle/>
          <a:p>
            <a:r>
              <a:rPr lang="tr-TR"/>
              <a:t>Değerlendirme sonuçları, ilgili kurullarda incelenip tartışılmakta ve neticede, müfredatta değişiklik yapılması uygun görülmüşse, bu değişiklikler için ilgili kurullarda karar alınarak süreç başlatılmaktadır. Bölüm organizasyon ve karar alma süreçleri “Çalışma Komisyonları”, “Bölüm Kurulu” ve “Bölüm Akademik Kurulu” aracılığıyla sistematik olarak sürdürülmektedir.</a:t>
            </a:r>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80819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25</a:t>
            </a:fld>
            <a:endParaRPr lang="en-US" dirty="0">
              <a:solidFill>
                <a:srgbClr val="5B6973"/>
              </a:solidFill>
            </a:endParaRPr>
          </a:p>
        </p:txBody>
      </p:sp>
      <p:graphicFrame>
        <p:nvGraphicFramePr>
          <p:cNvPr id="22" name="Diagram 21"/>
          <p:cNvGraphicFramePr/>
          <p:nvPr>
            <p:extLst/>
          </p:nvPr>
        </p:nvGraphicFramePr>
        <p:xfrm>
          <a:off x="2207568" y="617213"/>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2012947" y="2204864"/>
          <a:ext cx="8064896" cy="38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2135560" y="1536256"/>
            <a:ext cx="7875740" cy="446598"/>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300" fontAlgn="base">
                <a:lnSpc>
                  <a:spcPct val="90000"/>
                </a:lnSpc>
                <a:spcBef>
                  <a:spcPct val="0"/>
                </a:spcBef>
                <a:spcAft>
                  <a:spcPct val="35000"/>
                </a:spcAft>
              </a:pPr>
              <a:r>
                <a:rPr lang="tr-TR" sz="1600" dirty="0">
                  <a:solidFill>
                    <a:srgbClr val="FFFFFF"/>
                  </a:solidFill>
                </a:rPr>
                <a:t>Kalite Güvencesi süreci</a:t>
              </a:r>
            </a:p>
          </p:txBody>
        </p:sp>
      </p:grpSp>
      <p:sp>
        <p:nvSpPr>
          <p:cNvPr id="11" name="Rectangle 10"/>
          <p:cNvSpPr/>
          <p:nvPr/>
        </p:nvSpPr>
        <p:spPr>
          <a:xfrm>
            <a:off x="3143673" y="0"/>
            <a:ext cx="6303329" cy="523220"/>
          </a:xfrm>
          <a:prstGeom prst="rect">
            <a:avLst/>
          </a:prstGeom>
        </p:spPr>
        <p:txBody>
          <a:bodyPr wrap="none">
            <a:spAutoFit/>
          </a:bodyPr>
          <a:lstStyle/>
          <a:p>
            <a:pPr fontAlgn="base">
              <a:spcBef>
                <a:spcPct val="0"/>
              </a:spcBef>
              <a:spcAft>
                <a:spcPct val="0"/>
              </a:spcAft>
            </a:pPr>
            <a:r>
              <a:rPr lang="tr-TR" altLang="en-US" sz="2800" dirty="0">
                <a:solidFill>
                  <a:srgbClr val="A50021"/>
                </a:solidFill>
                <a:latin typeface="Arial" charset="0"/>
              </a:rPr>
              <a:t>Eğitim-öğretim süreci yaşam döngüsü </a:t>
            </a:r>
            <a:endParaRPr lang="en-US" sz="2800" dirty="0">
              <a:solidFill>
                <a:srgbClr val="000000"/>
              </a:solidFill>
              <a:latin typeface="Arial" charset="0"/>
            </a:endParaRPr>
          </a:p>
        </p:txBody>
      </p:sp>
      <p:sp>
        <p:nvSpPr>
          <p:cNvPr id="12"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50970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26</a:t>
            </a:fld>
            <a:endParaRPr lang="en-US" dirty="0">
              <a:solidFill>
                <a:srgbClr val="5B6973"/>
              </a:solidFill>
            </a:endParaRPr>
          </a:p>
        </p:txBody>
      </p:sp>
      <p:graphicFrame>
        <p:nvGraphicFramePr>
          <p:cNvPr id="4" name="Diagram 21"/>
          <p:cNvGraphicFramePr/>
          <p:nvPr>
            <p:extLst>
              <p:ext uri="{D42A27DB-BD31-4B8C-83A1-F6EECF244321}">
                <p14:modId xmlns:p14="http://schemas.microsoft.com/office/powerpoint/2010/main" val="4040188734"/>
              </p:ext>
            </p:extLst>
          </p:nvPr>
        </p:nvGraphicFramePr>
        <p:xfrm>
          <a:off x="567027" y="348271"/>
          <a:ext cx="7803732" cy="69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2451429310"/>
              </p:ext>
            </p:extLst>
          </p:nvPr>
        </p:nvGraphicFramePr>
        <p:xfrm>
          <a:off x="305863" y="1545958"/>
          <a:ext cx="3176925"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4047565" y="1855694"/>
            <a:ext cx="6750423" cy="4247317"/>
          </a:xfrm>
          <a:prstGeom prst="rect">
            <a:avLst/>
          </a:prstGeom>
          <a:noFill/>
        </p:spPr>
        <p:txBody>
          <a:bodyPr wrap="square" rtlCol="0">
            <a:spAutoFit/>
          </a:bodyPr>
          <a:lstStyle/>
          <a:p>
            <a:r>
              <a:rPr lang="tr-TR" dirty="0"/>
              <a:t>Kurumumuzda faaliyet ve süreçler etkin yöntemlerle analiz edilip değerlendirilerek gerekli iyileştirmeler </a:t>
            </a:r>
            <a:r>
              <a:rPr lang="tr-TR" dirty="0" smtClean="0"/>
              <a:t>yapılır.</a:t>
            </a:r>
          </a:p>
          <a:p>
            <a:r>
              <a:rPr lang="tr-TR" dirty="0"/>
              <a:t>Pamukkale Üniversitesi Mühendislik Fakültesinde, eğiticilerin eğitimi </a:t>
            </a:r>
            <a:r>
              <a:rPr lang="tr-TR" dirty="0" err="1"/>
              <a:t>Müdek</a:t>
            </a:r>
            <a:r>
              <a:rPr lang="tr-TR" dirty="0"/>
              <a:t> akreditasyon sistemi doğrultusunda oluşturulan arşiv ile ders materyalleri, sınav kağıtları, ödevler, uygulamalar, projeler ve tasarımlar boyutlarıyla izlenmekte ve ders başarı hedef değerleri bazında iyileştirme döngüleri ile iyileştirilmektedir. </a:t>
            </a:r>
          </a:p>
          <a:p>
            <a:r>
              <a:rPr lang="tr-TR" dirty="0"/>
              <a:t>Ayrıca, eğitim-öğretim kadrosunun eğitsel performanslarının izlenmesi için öğrencilerden anketler yoluyla görüş ve değerlendirmeler alınmaktadır. Ancak öğrenci anket değerlendirme yöntemlerinde özensiz ve tutarsız anketlerin elimine edilmesi daha hassas sonuçlar alınması bakımından önemlidir.</a:t>
            </a:r>
          </a:p>
          <a:p>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3367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27</a:t>
            </a:fld>
            <a:endParaRPr lang="en-US" dirty="0">
              <a:solidFill>
                <a:srgbClr val="5B6973"/>
              </a:solidFill>
            </a:endParaRPr>
          </a:p>
        </p:txBody>
      </p:sp>
      <p:graphicFrame>
        <p:nvGraphicFramePr>
          <p:cNvPr id="4" name="Diagram 5"/>
          <p:cNvGraphicFramePr/>
          <p:nvPr>
            <p:extLst>
              <p:ext uri="{D42A27DB-BD31-4B8C-83A1-F6EECF244321}">
                <p14:modId xmlns:p14="http://schemas.microsoft.com/office/powerpoint/2010/main" val="962682640"/>
              </p:ext>
            </p:extLst>
          </p:nvPr>
        </p:nvGraphicFramePr>
        <p:xfrm>
          <a:off x="567028" y="1653535"/>
          <a:ext cx="338640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1876498326"/>
              </p:ext>
            </p:extLst>
          </p:nvPr>
        </p:nvGraphicFramePr>
        <p:xfrm>
          <a:off x="567027" y="348271"/>
          <a:ext cx="7803732" cy="697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4612341" y="1775012"/>
            <a:ext cx="6669741" cy="3416320"/>
          </a:xfrm>
          <a:prstGeom prst="rect">
            <a:avLst/>
          </a:prstGeom>
          <a:noFill/>
        </p:spPr>
        <p:txBody>
          <a:bodyPr wrap="square" rtlCol="0">
            <a:spAutoFit/>
          </a:bodyPr>
          <a:lstStyle/>
          <a:p>
            <a:r>
              <a:rPr lang="tr-TR"/>
              <a:t>Pamukkale Üniversitesi Mühendislik Fakültesinde sunulan eğitim-öğretim hizmet ve desteklerinin kalitesi ve etkinliği büyük oranda Müdek akreditasyon sistemi ile sağlanmaktadır. </a:t>
            </a:r>
          </a:p>
          <a:p>
            <a:r>
              <a:rPr lang="tr-TR"/>
              <a:t>Müdek akreditasyon sisteminde kurulan döngülerle sürekli iyileştirme çalışmaları sürdürülmektedir. Müdek akreditasyonuna dahil olan bölümler akredite sürelerine göre 2 ya da 5 yılda bir bağımsız Müdek komisyonları tarafından denetlenmektedir. Müdek kapsamında iyileştirme çalışmaları ile eğitim-öğretim çalışmalarında kalite ve etkinlik arttırılmaktadır. Mühendislik Fakültesi Müdek akreditasyonuna sahip bölümleri desteklemekte ve Müdek akreditasyonu almamış bölümleri de akredite olmak aşamasında teşvik etmektedir</a:t>
            </a:r>
            <a:endParaRPr lang="tr-TR" dirty="0"/>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89573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61334"/>
            <a:ext cx="2844800" cy="365125"/>
          </a:xfrm>
        </p:spPr>
        <p:txBody>
          <a:bodyPr/>
          <a:lstStyle/>
          <a:p>
            <a:pPr>
              <a:defRPr/>
            </a:pPr>
            <a:fld id="{9A51AE22-8014-4564-BCD7-FB836EBB2DBF}" type="slidenum">
              <a:rPr lang="en-US" smtClean="0">
                <a:solidFill>
                  <a:srgbClr val="000000"/>
                </a:solidFill>
              </a:rPr>
              <a:pPr>
                <a:defRPr/>
              </a:pPr>
              <a:t>28</a:t>
            </a:fld>
            <a:endParaRPr lang="en-US" dirty="0">
              <a:solidFill>
                <a:srgbClr val="000000"/>
              </a:solidFill>
            </a:endParaRPr>
          </a:p>
        </p:txBody>
      </p:sp>
      <p:graphicFrame>
        <p:nvGraphicFramePr>
          <p:cNvPr id="4" name="Diagram 5"/>
          <p:cNvGraphicFramePr/>
          <p:nvPr>
            <p:extLst>
              <p:ext uri="{D42A27DB-BD31-4B8C-83A1-F6EECF244321}">
                <p14:modId xmlns:p14="http://schemas.microsoft.com/office/powerpoint/2010/main" val="3760229917"/>
              </p:ext>
            </p:extLst>
          </p:nvPr>
        </p:nvGraphicFramePr>
        <p:xfrm>
          <a:off x="305863" y="1371147"/>
          <a:ext cx="2719725"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1876498326"/>
              </p:ext>
            </p:extLst>
          </p:nvPr>
        </p:nvGraphicFramePr>
        <p:xfrm>
          <a:off x="567027" y="348271"/>
          <a:ext cx="7803732" cy="697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Dikdörtgen 6"/>
          <p:cNvSpPr/>
          <p:nvPr/>
        </p:nvSpPr>
        <p:spPr>
          <a:xfrm>
            <a:off x="3025588" y="1371147"/>
            <a:ext cx="8556812" cy="5355312"/>
          </a:xfrm>
          <a:prstGeom prst="rect">
            <a:avLst/>
          </a:prstGeom>
        </p:spPr>
        <p:txBody>
          <a:bodyPr wrap="square">
            <a:spAutoFit/>
          </a:bodyPr>
          <a:lstStyle/>
          <a:p>
            <a:r>
              <a:rPr lang="tr-TR" dirty="0" smtClean="0">
                <a:latin typeface="Times New Roman" panose="02020603050405020304" pitchFamily="18" charset="0"/>
              </a:rPr>
              <a:t>Mühendislik  Fakültesinde sürekli </a:t>
            </a:r>
            <a:r>
              <a:rPr lang="tr-TR" dirty="0">
                <a:latin typeface="Times New Roman" panose="02020603050405020304" pitchFamily="18" charset="0"/>
              </a:rPr>
              <a:t>iyileştirme </a:t>
            </a:r>
            <a:r>
              <a:rPr lang="tr-TR" dirty="0" smtClean="0">
                <a:latin typeface="Times New Roman" panose="02020603050405020304" pitchFamily="18" charset="0"/>
              </a:rPr>
              <a:t>çalışmaları sistematik </a:t>
            </a:r>
            <a:r>
              <a:rPr lang="tr-TR" dirty="0">
                <a:latin typeface="Times New Roman" panose="02020603050405020304" pitchFamily="18" charset="0"/>
              </a:rPr>
              <a:t>öz </a:t>
            </a:r>
            <a:r>
              <a:rPr lang="tr-TR" dirty="0" smtClean="0">
                <a:latin typeface="Times New Roman" panose="02020603050405020304" pitchFamily="18" charset="0"/>
              </a:rPr>
              <a:t>değerlendirmeler </a:t>
            </a:r>
            <a:r>
              <a:rPr lang="tr-TR" dirty="0">
                <a:latin typeface="Times New Roman" panose="02020603050405020304" pitchFamily="18" charset="0"/>
              </a:rPr>
              <a:t>ile yapılmaktadır. Bu çalışmaları MÜDEK komisyonu ile </a:t>
            </a:r>
            <a:r>
              <a:rPr lang="tr-TR" dirty="0" smtClean="0">
                <a:latin typeface="Times New Roman" panose="02020603050405020304" pitchFamily="18" charset="0"/>
              </a:rPr>
              <a:t>birlikte Bölümlerin </a:t>
            </a:r>
            <a:r>
              <a:rPr lang="tr-TR" dirty="0">
                <a:latin typeface="Times New Roman" panose="02020603050405020304" pitchFamily="18" charset="0"/>
              </a:rPr>
              <a:t>Stratejik Planlama ve Sürekli İyileştirme Komisyonu koordineli çalışarak yürütmektedir.</a:t>
            </a:r>
          </a:p>
          <a:p>
            <a:r>
              <a:rPr lang="tr-TR" dirty="0">
                <a:latin typeface="Times New Roman" panose="02020603050405020304" pitchFamily="18" charset="0"/>
              </a:rPr>
              <a:t>Her yıl Ağustos ayının sonunda bu iki komisyon toplanır ve aşağıda sıralanan raporları</a:t>
            </a:r>
          </a:p>
          <a:p>
            <a:r>
              <a:rPr lang="tr-TR" dirty="0">
                <a:latin typeface="Times New Roman" panose="02020603050405020304" pitchFamily="18" charset="0"/>
              </a:rPr>
              <a:t>değerlendirir. Hazırladıkları raporu Bölüm Başkanlığına sunar. Bölüm başkanlığı sürekli</a:t>
            </a:r>
          </a:p>
          <a:p>
            <a:r>
              <a:rPr lang="tr-TR" dirty="0">
                <a:latin typeface="Times New Roman" panose="02020603050405020304" pitchFamily="18" charset="0"/>
              </a:rPr>
              <a:t>iyileştirme raporunu ölçüt 1 ve 2 ile ilişkili olması durumunda Danışma Kurulunun </a:t>
            </a:r>
            <a:r>
              <a:rPr lang="tr-TR" dirty="0" smtClean="0">
                <a:latin typeface="Times New Roman" panose="02020603050405020304" pitchFamily="18" charset="0"/>
              </a:rPr>
              <a:t>görüşüne sunar</a:t>
            </a:r>
            <a:r>
              <a:rPr lang="tr-TR" dirty="0">
                <a:latin typeface="Times New Roman" panose="02020603050405020304" pitchFamily="18" charset="0"/>
              </a:rPr>
              <a:t>. Danışma kurulunun görüşü ile birlikte iyileştirme önerileri Bölüm Akademik </a:t>
            </a:r>
            <a:r>
              <a:rPr lang="tr-TR" dirty="0" smtClean="0">
                <a:latin typeface="Times New Roman" panose="02020603050405020304" pitchFamily="18" charset="0"/>
              </a:rPr>
              <a:t>Kuruluna sunulur </a:t>
            </a:r>
            <a:r>
              <a:rPr lang="tr-TR" dirty="0">
                <a:latin typeface="Times New Roman" panose="02020603050405020304" pitchFamily="18" charset="0"/>
              </a:rPr>
              <a:t>ve alınan karar için eylem planı oluşturulur.</a:t>
            </a:r>
          </a:p>
          <a:p>
            <a:r>
              <a:rPr lang="tr-TR" dirty="0">
                <a:latin typeface="Times New Roman" panose="02020603050405020304" pitchFamily="18" charset="0"/>
              </a:rPr>
              <a:t>Sürekli İyileştirmede kullanılan raporlar:</a:t>
            </a:r>
          </a:p>
          <a:p>
            <a:r>
              <a:rPr lang="tr-TR" dirty="0">
                <a:latin typeface="Times New Roman" panose="02020603050405020304" pitchFamily="18" charset="0"/>
              </a:rPr>
              <a:t>(1) Mezun Anketleri</a:t>
            </a:r>
          </a:p>
          <a:p>
            <a:r>
              <a:rPr lang="tr-TR" dirty="0">
                <a:latin typeface="Times New Roman" panose="02020603050405020304" pitchFamily="18" charset="0"/>
              </a:rPr>
              <a:t>(2) Yeni Mezun Anketleri</a:t>
            </a:r>
          </a:p>
          <a:p>
            <a:r>
              <a:rPr lang="tr-TR" dirty="0">
                <a:latin typeface="Times New Roman" panose="02020603050405020304" pitchFamily="18" charset="0"/>
              </a:rPr>
              <a:t>(3) Program Çıktıları Ulaşma Düzeyi</a:t>
            </a:r>
          </a:p>
          <a:p>
            <a:r>
              <a:rPr lang="tr-TR" dirty="0">
                <a:latin typeface="Times New Roman" panose="02020603050405020304" pitchFamily="18" charset="0"/>
              </a:rPr>
              <a:t>(4) Her beş yılda bir mezun çalışan profili raporu</a:t>
            </a:r>
          </a:p>
          <a:p>
            <a:r>
              <a:rPr lang="tr-TR" dirty="0">
                <a:latin typeface="Times New Roman" panose="02020603050405020304" pitchFamily="18" charset="0"/>
              </a:rPr>
              <a:t>(5) Her beş yılda bir gıda sektörü analiz raporları</a:t>
            </a:r>
          </a:p>
          <a:p>
            <a:r>
              <a:rPr lang="tr-TR" dirty="0">
                <a:latin typeface="Times New Roman" panose="02020603050405020304" pitchFamily="18" charset="0"/>
              </a:rPr>
              <a:t>(6) Ders veren Öğretim Üyesi değerlendirme anketi</a:t>
            </a:r>
          </a:p>
          <a:p>
            <a:r>
              <a:rPr lang="tr-TR" dirty="0">
                <a:latin typeface="Times New Roman" panose="02020603050405020304" pitchFamily="18" charset="0"/>
              </a:rPr>
              <a:t>(7) Ders öğrenim kazanımları değerlendirme anketi</a:t>
            </a:r>
          </a:p>
          <a:p>
            <a:r>
              <a:rPr lang="tr-TR" dirty="0">
                <a:latin typeface="Times New Roman" panose="02020603050405020304" pitchFamily="18" charset="0"/>
              </a:rPr>
              <a:t>(8) Derslerdeki öğrencilerin başarı oranları</a:t>
            </a:r>
          </a:p>
          <a:p>
            <a:r>
              <a:rPr lang="tr-TR" dirty="0">
                <a:latin typeface="Times New Roman" panose="02020603050405020304" pitchFamily="18" charset="0"/>
              </a:rPr>
              <a:t>(9) Pamukkale Üniversitesi stratejik planı</a:t>
            </a:r>
          </a:p>
          <a:p>
            <a:r>
              <a:rPr lang="tr-TR" dirty="0">
                <a:latin typeface="Times New Roman" panose="02020603050405020304" pitchFamily="18" charset="0"/>
              </a:rPr>
              <a:t>(10) Pamukkale Üniversitesi Eğitim-Öğretim Yönetmeliği</a:t>
            </a:r>
            <a:endParaRPr lang="tr-TR" dirty="0"/>
          </a:p>
        </p:txBody>
      </p:sp>
    </p:spTree>
    <p:extLst>
      <p:ext uri="{BB962C8B-B14F-4D97-AF65-F5344CB8AC3E}">
        <p14:creationId xmlns:p14="http://schemas.microsoft.com/office/powerpoint/2010/main" val="194787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29</a:t>
            </a:fld>
            <a:endParaRPr lang="en-US" dirty="0">
              <a:solidFill>
                <a:srgbClr val="5B6973"/>
              </a:solidFill>
            </a:endParaRPr>
          </a:p>
        </p:txBody>
      </p:sp>
      <p:sp>
        <p:nvSpPr>
          <p:cNvPr id="4" name="Dikdörtgen 3"/>
          <p:cNvSpPr/>
          <p:nvPr/>
        </p:nvSpPr>
        <p:spPr>
          <a:xfrm>
            <a:off x="1613647" y="258167"/>
            <a:ext cx="9144000" cy="6186309"/>
          </a:xfrm>
          <a:prstGeom prst="rect">
            <a:avLst/>
          </a:prstGeom>
        </p:spPr>
        <p:txBody>
          <a:bodyPr wrap="square">
            <a:spAutoFit/>
          </a:bodyPr>
          <a:lstStyle/>
          <a:p>
            <a:r>
              <a:rPr lang="tr-TR" b="1" dirty="0" smtClean="0"/>
              <a:t>Güçlü Yönler</a:t>
            </a:r>
          </a:p>
          <a:p>
            <a:r>
              <a:rPr lang="tr-TR" dirty="0"/>
              <a:t>• </a:t>
            </a:r>
            <a:r>
              <a:rPr lang="tr-TR" dirty="0" smtClean="0"/>
              <a:t>Akredite </a:t>
            </a:r>
            <a:r>
              <a:rPr lang="tr-TR" dirty="0"/>
              <a:t>olan (MÜDEK) programların bulunması,</a:t>
            </a:r>
          </a:p>
          <a:p>
            <a:r>
              <a:rPr lang="tr-TR" dirty="0" smtClean="0"/>
              <a:t>• Sanayi </a:t>
            </a:r>
            <a:r>
              <a:rPr lang="tr-TR" dirty="0"/>
              <a:t>kuruluşları ve Meslek Örgütleri ile güçlü ilişkiler,</a:t>
            </a:r>
          </a:p>
          <a:p>
            <a:r>
              <a:rPr lang="tr-TR" dirty="0" smtClean="0"/>
              <a:t>• </a:t>
            </a:r>
            <a:r>
              <a:rPr lang="tr-TR" dirty="0"/>
              <a:t>	Diploma eki etiketinin alınmış olması.</a:t>
            </a:r>
          </a:p>
          <a:p>
            <a:r>
              <a:rPr lang="tr-TR" dirty="0" smtClean="0"/>
              <a:t>•</a:t>
            </a:r>
            <a:r>
              <a:rPr lang="tr-TR" dirty="0"/>
              <a:t>	Program ve müfredat güncellemesi ve eklemelerinin yapılabilmesi için esnek ve üniversiteye ait yazılım programının ve uzman ekibin bulunması.</a:t>
            </a:r>
          </a:p>
          <a:p>
            <a:r>
              <a:rPr lang="tr-TR" dirty="0"/>
              <a:t>•	Uluslararası eğitim-öğretim standartlarıyla uyumlu olması.</a:t>
            </a:r>
          </a:p>
          <a:p>
            <a:r>
              <a:rPr lang="tr-TR" dirty="0"/>
              <a:t>•	Programların yeterlilikleri belirlenirken Türkiye Yükseköğretim Yeterlilikler Çerçevesiyle (TYYÇ) uyumu dikkate alınması.</a:t>
            </a:r>
          </a:p>
          <a:p>
            <a:r>
              <a:rPr lang="tr-TR" dirty="0"/>
              <a:t>•	Programların yeterlilikleriyle ders öğrenme çıktıları arasında ilişkilendirmenin yapılması.</a:t>
            </a:r>
          </a:p>
          <a:p>
            <a:r>
              <a:rPr lang="tr-TR" dirty="0"/>
              <a:t>•	Eğitim amaçları ve kazanımları kamuoyuna açık bir şekilde </a:t>
            </a:r>
            <a:r>
              <a:rPr lang="tr-TR" dirty="0" smtClean="0"/>
              <a:t>ilan </a:t>
            </a:r>
            <a:r>
              <a:rPr lang="tr-TR" dirty="0"/>
              <a:t>edilmesi.</a:t>
            </a:r>
          </a:p>
          <a:p>
            <a:endParaRPr lang="tr-TR" dirty="0"/>
          </a:p>
          <a:p>
            <a:r>
              <a:rPr lang="tr-TR" b="1" dirty="0" smtClean="0"/>
              <a:t>İyileştirmeye </a:t>
            </a:r>
            <a:r>
              <a:rPr lang="tr-TR" b="1" dirty="0"/>
              <a:t>açık alanlar:</a:t>
            </a:r>
          </a:p>
          <a:p>
            <a:r>
              <a:rPr lang="tr-TR" dirty="0" smtClean="0"/>
              <a:t>• Mevcut </a:t>
            </a:r>
            <a:r>
              <a:rPr lang="tr-TR" dirty="0"/>
              <a:t>fiziki imkanların, artan öğrenci kontenjanına yeterince cevap verememesi.</a:t>
            </a:r>
          </a:p>
          <a:p>
            <a:r>
              <a:rPr lang="tr-TR" dirty="0" smtClean="0"/>
              <a:t>•</a:t>
            </a:r>
            <a:r>
              <a:rPr lang="tr-TR" dirty="0"/>
              <a:t>	Ders ve öğrenci yoğunluğu nedeniyle öğretim üyelerinin araştırma ve eğitim faaliyetlerinde eş zamanlı etkin olamaması.</a:t>
            </a:r>
          </a:p>
          <a:p>
            <a:r>
              <a:rPr lang="tr-TR" dirty="0" smtClean="0"/>
              <a:t>•</a:t>
            </a:r>
            <a:r>
              <a:rPr lang="tr-TR" dirty="0"/>
              <a:t>	Eğitim, araştırma ve topluma hizmet faaliyetlerinde kullanılan laboratuvarların sayısının, imkânlarının ve kullanım etkinliğinin yetersizliği.</a:t>
            </a:r>
          </a:p>
          <a:p>
            <a:r>
              <a:rPr lang="tr-TR" dirty="0" smtClean="0"/>
              <a:t>•</a:t>
            </a:r>
            <a:r>
              <a:rPr lang="tr-TR" dirty="0"/>
              <a:t>	Yabancı dil eğitimi kalitesinin yeterli olmaması</a:t>
            </a:r>
            <a:r>
              <a:rPr lang="tr-TR" dirty="0" smtClean="0"/>
              <a:t>.</a:t>
            </a:r>
            <a:endParaRPr lang="tr-TR" dirty="0"/>
          </a:p>
          <a:p>
            <a:r>
              <a:rPr lang="tr-TR" dirty="0"/>
              <a:t>•	Programlar açılırken bölgesel dış paydaşların ihtiyaçlarının tam olarak değerlendirilmemesi</a:t>
            </a:r>
            <a:r>
              <a:rPr lang="tr-TR" dirty="0" smtClean="0"/>
              <a:t>.</a:t>
            </a:r>
            <a:endParaRPr lang="tr-TR" dirty="0"/>
          </a:p>
        </p:txBody>
      </p:sp>
      <p:sp>
        <p:nvSpPr>
          <p:cNvPr id="5"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20460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YÖNETİM</a:t>
            </a:r>
            <a:endParaRPr lang="tr-TR" dirty="0"/>
          </a:p>
        </p:txBody>
      </p:sp>
      <p:graphicFrame>
        <p:nvGraphicFramePr>
          <p:cNvPr id="6" name="İçerik Yer Tutucusu 9"/>
          <p:cNvGraphicFramePr>
            <a:graphicFrameLocks noGrp="1"/>
          </p:cNvGraphicFramePr>
          <p:nvPr>
            <p:ph idx="1"/>
            <p:extLst>
              <p:ext uri="{D42A27DB-BD31-4B8C-83A1-F6EECF244321}">
                <p14:modId xmlns:p14="http://schemas.microsoft.com/office/powerpoint/2010/main" val="2498742227"/>
              </p:ext>
            </p:extLst>
          </p:nvPr>
        </p:nvGraphicFramePr>
        <p:xfrm>
          <a:off x="917987" y="2005433"/>
          <a:ext cx="10754435"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nvPr>
        </p:nvGraphicFramePr>
        <p:xfrm>
          <a:off x="4022201" y="4972274"/>
          <a:ext cx="5384882" cy="12953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ayt Numarası Yer Tutucusu 3"/>
          <p:cNvSpPr>
            <a:spLocks noGrp="1"/>
          </p:cNvSpPr>
          <p:nvPr>
            <p:ph type="sldNum" sz="quarter" idx="12"/>
          </p:nvPr>
        </p:nvSpPr>
        <p:spPr/>
        <p:txBody>
          <a:bodyPr/>
          <a:lstStyle/>
          <a:p>
            <a:fld id="{F302176B-0E47-46AC-8F43-DAB4B8A37D06}" type="slidenum">
              <a:rPr lang="tr-TR" smtClean="0">
                <a:solidFill>
                  <a:srgbClr val="5B6973"/>
                </a:solidFill>
              </a:rPr>
              <a:pPr/>
              <a:t>3</a:t>
            </a:fld>
            <a:endParaRPr lang="tr-TR" dirty="0">
              <a:solidFill>
                <a:srgbClr val="5B6973"/>
              </a:solidFill>
            </a:endParaRPr>
          </a:p>
        </p:txBody>
      </p:sp>
      <p:sp>
        <p:nvSpPr>
          <p:cNvPr id="2" name="Altbilgi Yer Tutucusu 1"/>
          <p:cNvSpPr>
            <a:spLocks noGrp="1"/>
          </p:cNvSpPr>
          <p:nvPr>
            <p:ph type="ftr" sz="quarter" idx="11"/>
          </p:nvPr>
        </p:nvSpPr>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3316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49548" y="2906715"/>
            <a:ext cx="8646458" cy="1015663"/>
          </a:xfrm>
          <a:prstGeom prst="rect">
            <a:avLst/>
          </a:prstGeom>
          <a:noFill/>
        </p:spPr>
        <p:txBody>
          <a:bodyPr wrap="square" rtlCol="0">
            <a:spAutoFit/>
          </a:bodyPr>
          <a:lstStyle/>
          <a:p>
            <a:pPr algn="ctr"/>
            <a:r>
              <a:rPr lang="tr-TR" sz="6000" dirty="0" smtClean="0">
                <a:solidFill>
                  <a:srgbClr val="FF0000"/>
                </a:solidFill>
              </a:rPr>
              <a:t>TEŞEKKÜRLER</a:t>
            </a:r>
            <a:endParaRPr lang="tr-TR" sz="6000" dirty="0">
              <a:solidFill>
                <a:srgbClr val="FF0000"/>
              </a:solidFill>
            </a:endParaRPr>
          </a:p>
        </p:txBody>
      </p:sp>
      <p:sp>
        <p:nvSpPr>
          <p:cNvPr id="5"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21987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749867415"/>
              </p:ext>
            </p:extLst>
          </p:nvPr>
        </p:nvGraphicFramePr>
        <p:xfrm>
          <a:off x="423080" y="204717"/>
          <a:ext cx="11559653" cy="561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a:xfrm>
            <a:off x="8852352" y="6385198"/>
            <a:ext cx="2844800" cy="365125"/>
          </a:xfrm>
        </p:spPr>
        <p:txBody>
          <a:bodyPr/>
          <a:lstStyle/>
          <a:p>
            <a:fld id="{F302176B-0E47-46AC-8F43-DAB4B8A37D06}" type="slidenum">
              <a:rPr lang="tr-TR" smtClean="0">
                <a:solidFill>
                  <a:srgbClr val="5B6973"/>
                </a:solidFill>
              </a:rPr>
              <a:pPr/>
              <a:t>4</a:t>
            </a:fld>
            <a:endParaRPr lang="tr-TR">
              <a:solidFill>
                <a:srgbClr val="5B6973"/>
              </a:solidFill>
            </a:endParaRPr>
          </a:p>
        </p:txBody>
      </p:sp>
      <p:sp>
        <p:nvSpPr>
          <p:cNvPr id="5"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7585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029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sp>
        <p:nvSpPr>
          <p:cNvPr id="2" name="Slide Number Placeholder 1"/>
          <p:cNvSpPr>
            <a:spLocks noGrp="1"/>
          </p:cNvSpPr>
          <p:nvPr>
            <p:ph type="sldNum" sz="quarter" idx="12"/>
          </p:nvPr>
        </p:nvSpPr>
        <p:spPr>
          <a:xfrm>
            <a:off x="8858397" y="6355301"/>
            <a:ext cx="2844800" cy="476250"/>
          </a:xfrm>
        </p:spPr>
        <p:txBody>
          <a:bodyPr/>
          <a:lstStyle/>
          <a:p>
            <a:pPr>
              <a:defRPr/>
            </a:pPr>
            <a:fld id="{9A51AE22-8014-4564-BCD7-FB836EBB2DBF}" type="slidenum">
              <a:rPr lang="en-US" sz="1200">
                <a:solidFill>
                  <a:srgbClr val="5B6973"/>
                </a:solidFill>
                <a:latin typeface="+mn-lt"/>
              </a:rPr>
              <a:pPr>
                <a:defRPr/>
              </a:pPr>
              <a:t>5</a:t>
            </a:fld>
            <a:endParaRPr lang="en-US" sz="1200" dirty="0">
              <a:solidFill>
                <a:srgbClr val="5B6973"/>
              </a:solidFill>
              <a:latin typeface="+mn-lt"/>
            </a:endParaRPr>
          </a:p>
        </p:txBody>
      </p:sp>
      <p:sp>
        <p:nvSpPr>
          <p:cNvPr id="7" name="Rectangle 2"/>
          <p:cNvSpPr txBox="1">
            <a:spLocks noChangeArrowheads="1"/>
          </p:cNvSpPr>
          <p:nvPr/>
        </p:nvSpPr>
        <p:spPr bwMode="auto">
          <a:xfrm>
            <a:off x="2788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2229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900" dirty="0">
                    <a:solidFill>
                      <a:srgbClr val="000000"/>
                    </a:solidFill>
                  </a:rPr>
                  <a:t>Vizyon ve değerler tanımlanır</a:t>
                </a:r>
                <a:endParaRPr lang="en-US" sz="900" dirty="0">
                  <a:solidFill>
                    <a:srgbClr val="000000"/>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r>
                  <a:rPr lang="tr-TR" sz="900" dirty="0">
                    <a:solidFill>
                      <a:srgbClr val="000000"/>
                    </a:solidFill>
                  </a:rPr>
                  <a:t>Strateji ve Hedefler belirlenir</a:t>
                </a:r>
                <a:endParaRPr lang="en-US" sz="900" dirty="0">
                  <a:solidFill>
                    <a:srgbClr val="000000"/>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900" dirty="0">
                    <a:solidFill>
                      <a:srgbClr val="000000"/>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400050" fontAlgn="base">
                  <a:lnSpc>
                    <a:spcPct val="90000"/>
                  </a:lnSpc>
                  <a:spcBef>
                    <a:spcPct val="0"/>
                  </a:spcBef>
                  <a:spcAft>
                    <a:spcPct val="35000"/>
                  </a:spcAft>
                </a:pPr>
                <a:r>
                  <a:rPr lang="tr-TR" sz="900" dirty="0">
                    <a:solidFill>
                      <a:srgbClr val="000000"/>
                    </a:solidFill>
                  </a:rPr>
                  <a:t>Paydaşlarla takımlar oluşturulur</a:t>
                </a:r>
                <a:endParaRPr lang="en-US" sz="900" dirty="0">
                  <a:solidFill>
                    <a:srgbClr val="000000"/>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sz="900" dirty="0">
                    <a:solidFill>
                      <a:srgbClr val="000000"/>
                    </a:solidFill>
                  </a:rPr>
                  <a:t>Kaynaklar sağlanır</a:t>
                </a:r>
                <a:endParaRPr lang="en-US" sz="900" dirty="0">
                  <a:solidFill>
                    <a:srgbClr val="000000"/>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sz="1100" dirty="0">
                    <a:solidFill>
                      <a:srgbClr val="000000"/>
                    </a:solidFill>
                  </a:rPr>
                  <a:t>Kaynaklar dağıtılır</a:t>
                </a:r>
                <a:endParaRPr lang="en-US" sz="1100" dirty="0">
                  <a:solidFill>
                    <a:srgbClr val="000000"/>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sz="900" dirty="0">
                    <a:solidFill>
                      <a:srgbClr val="000000"/>
                    </a:solidFill>
                  </a:rPr>
                  <a:t>Yönetişim  oluşturulur</a:t>
                </a:r>
                <a:endParaRPr lang="en-US" sz="900" dirty="0">
                  <a:solidFill>
                    <a:srgbClr val="000000"/>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400050" fontAlgn="base">
                  <a:lnSpc>
                    <a:spcPct val="90000"/>
                  </a:lnSpc>
                  <a:spcBef>
                    <a:spcPct val="0"/>
                  </a:spcBef>
                  <a:spcAft>
                    <a:spcPct val="35000"/>
                  </a:spcAft>
                </a:pPr>
                <a:r>
                  <a:rPr lang="tr-TR" sz="900" dirty="0">
                    <a:solidFill>
                      <a:srgbClr val="000000"/>
                    </a:solidFill>
                  </a:rPr>
                  <a:t>Değişim yönetilir</a:t>
                </a:r>
                <a:endParaRPr lang="en-US" sz="900" dirty="0">
                  <a:solidFill>
                    <a:srgbClr val="000000"/>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Yönetim süreçleri</a:t>
              </a:r>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Eğitim ve Öğretim Süreci</a:t>
                </a:r>
              </a:p>
            </p:txBody>
          </p:sp>
        </p:grpSp>
      </p:grpSp>
      <p:grpSp>
        <p:nvGrpSpPr>
          <p:cNvPr id="46" name="Group 45"/>
          <p:cNvGrpSpPr/>
          <p:nvPr/>
        </p:nvGrpSpPr>
        <p:grpSpPr>
          <a:xfrm>
            <a:off x="2298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Topluma Hizmet Süreci</a:t>
              </a:r>
            </a:p>
          </p:txBody>
        </p:sp>
      </p:grpSp>
      <p:grpSp>
        <p:nvGrpSpPr>
          <p:cNvPr id="44" name="Group 43"/>
          <p:cNvGrpSpPr/>
          <p:nvPr/>
        </p:nvGrpSpPr>
        <p:grpSpPr>
          <a:xfrm>
            <a:off x="2278786" y="2092098"/>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59691"/>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Araştırma ve Geliştirme Süreci</a:t>
              </a:r>
            </a:p>
          </p:txBody>
        </p:sp>
      </p:grpSp>
      <p:grpSp>
        <p:nvGrpSpPr>
          <p:cNvPr id="42" name="Group 41"/>
          <p:cNvGrpSpPr/>
          <p:nvPr/>
        </p:nvGrpSpPr>
        <p:grpSpPr>
          <a:xfrm>
            <a:off x="2298958" y="3861048"/>
            <a:ext cx="7776864" cy="1694270"/>
            <a:chOff x="755958" y="4061330"/>
            <a:chExt cx="7776864" cy="1694270"/>
          </a:xfrm>
        </p:grpSpPr>
        <p:sp>
          <p:nvSpPr>
            <p:cNvPr id="41" name="Rectangle 4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Sanayi İşbirlikleri Süreci</a:t>
              </a:r>
            </a:p>
          </p:txBody>
        </p:sp>
      </p:grpSp>
      <p:sp>
        <p:nvSpPr>
          <p:cNvPr id="22" name="TextBox 21"/>
          <p:cNvSpPr txBox="1"/>
          <p:nvPr/>
        </p:nvSpPr>
        <p:spPr>
          <a:xfrm>
            <a:off x="5345717" y="5631930"/>
            <a:ext cx="1654620"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Destek süreçleri</a:t>
            </a:r>
          </a:p>
        </p:txBody>
      </p:sp>
      <p:grpSp>
        <p:nvGrpSpPr>
          <p:cNvPr id="4" name="Group 3"/>
          <p:cNvGrpSpPr/>
          <p:nvPr/>
        </p:nvGrpSpPr>
        <p:grpSpPr>
          <a:xfrm>
            <a:off x="2135561"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Personel yönetimi</a:t>
              </a:r>
              <a:endParaRPr lang="en-US" sz="1050" dirty="0">
                <a:solidFill>
                  <a:srgbClr val="000000"/>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Öğrenci yönetimi</a:t>
              </a:r>
              <a:endParaRPr lang="en-US" sz="1050" dirty="0">
                <a:solidFill>
                  <a:srgbClr val="000000"/>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Kalite yönetimi</a:t>
              </a:r>
              <a:endParaRPr lang="en-US" sz="1050" dirty="0">
                <a:solidFill>
                  <a:srgbClr val="000000"/>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Tesislerin yönetimi</a:t>
              </a:r>
              <a:endParaRPr lang="en-US" sz="1050" dirty="0">
                <a:solidFill>
                  <a:srgbClr val="000000"/>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algn="ctr" defTabSz="444500" fontAlgn="base">
                <a:lnSpc>
                  <a:spcPct val="90000"/>
                </a:lnSpc>
                <a:spcBef>
                  <a:spcPct val="0"/>
                </a:spcBef>
                <a:spcAft>
                  <a:spcPct val="35000"/>
                </a:spcAft>
              </a:pPr>
              <a:r>
                <a:rPr lang="tr-TR" sz="1000" dirty="0">
                  <a:solidFill>
                    <a:srgbClr val="000000"/>
                  </a:solidFill>
                </a:rPr>
                <a:t>Bilişim sisteminin yapılandırılması</a:t>
              </a:r>
              <a:endParaRPr lang="en-US" sz="1000" dirty="0">
                <a:solidFill>
                  <a:srgbClr val="000000"/>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Bilgi yönetimi</a:t>
              </a:r>
              <a:endParaRPr lang="en-US" sz="1050" dirty="0">
                <a:solidFill>
                  <a:srgbClr val="000000"/>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Finansal kaynakların yönetimi</a:t>
              </a:r>
              <a:endParaRPr lang="en-US" sz="1050" dirty="0">
                <a:solidFill>
                  <a:srgbClr val="000000"/>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Şikayetlerin yönetimi</a:t>
              </a:r>
              <a:endParaRPr lang="en-US" sz="1050" dirty="0">
                <a:solidFill>
                  <a:srgbClr val="000000"/>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Mezunlarla bağlantıların yönetimi</a:t>
              </a:r>
              <a:endParaRPr lang="en-US" sz="1050" dirty="0">
                <a:solidFill>
                  <a:srgbClr val="000000"/>
                </a:solidFill>
              </a:endParaRPr>
            </a:p>
          </p:txBody>
        </p:sp>
      </p:grpSp>
      <p:grpSp>
        <p:nvGrpSpPr>
          <p:cNvPr id="50" name="Group 49"/>
          <p:cNvGrpSpPr/>
          <p:nvPr/>
        </p:nvGrpSpPr>
        <p:grpSpPr>
          <a:xfrm>
            <a:off x="2279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pPr fontAlgn="base">
                <a:spcBef>
                  <a:spcPct val="0"/>
                </a:spcBef>
                <a:spcAft>
                  <a:spcPct val="0"/>
                </a:spcAft>
              </a:pPr>
              <a:r>
                <a:rPr lang="tr-TR" sz="1600" dirty="0" err="1">
                  <a:solidFill>
                    <a:srgbClr val="000000"/>
                  </a:solidFill>
                  <a:latin typeface="Arial" charset="0"/>
                </a:rPr>
                <a:t>Uluslararasılaşma</a:t>
              </a:r>
              <a:r>
                <a:rPr lang="tr-TR" sz="1600" dirty="0">
                  <a:solidFill>
                    <a:srgbClr val="000000"/>
                  </a:solidFill>
                  <a:latin typeface="Arial" charset="0"/>
                </a:rPr>
                <a:t> Süreci</a:t>
              </a:r>
            </a:p>
          </p:txBody>
        </p:sp>
      </p:grpSp>
    </p:spTree>
    <p:extLst>
      <p:ext uri="{BB962C8B-B14F-4D97-AF65-F5344CB8AC3E}">
        <p14:creationId xmlns:p14="http://schemas.microsoft.com/office/powerpoint/2010/main" val="9591302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F302176B-0E47-46AC-8F43-DAB4B8A37D06}" type="slidenum">
              <a:rPr lang="tr-TR" smtClean="0">
                <a:solidFill>
                  <a:srgbClr val="5B6973"/>
                </a:solidFill>
              </a:rPr>
              <a:pPr/>
              <a:t>6</a:t>
            </a:fld>
            <a:endParaRPr lang="tr-TR">
              <a:solidFill>
                <a:srgbClr val="5B6973"/>
              </a:solidFill>
            </a:endParaRPr>
          </a:p>
        </p:txBody>
      </p:sp>
      <p:sp>
        <p:nvSpPr>
          <p:cNvPr id="4" name="Unvan 3"/>
          <p:cNvSpPr>
            <a:spLocks noGrp="1"/>
          </p:cNvSpPr>
          <p:nvPr>
            <p:ph type="title"/>
          </p:nvPr>
        </p:nvSpPr>
        <p:spPr>
          <a:xfrm>
            <a:off x="917986" y="232849"/>
            <a:ext cx="10341684" cy="1054250"/>
          </a:xfrm>
        </p:spPr>
        <p:txBody>
          <a:bodyPr/>
          <a:lstStyle/>
          <a:p>
            <a:r>
              <a:rPr lang="tr-TR" sz="4400" dirty="0" smtClean="0"/>
              <a:t>Mühendislik Fakültesi Eğitim Öğretim Süreci</a:t>
            </a:r>
            <a:endParaRPr lang="tr-TR" sz="4400" dirty="0"/>
          </a:p>
        </p:txBody>
      </p:sp>
      <p:grpSp>
        <p:nvGrpSpPr>
          <p:cNvPr id="6" name="Group 48"/>
          <p:cNvGrpSpPr/>
          <p:nvPr/>
        </p:nvGrpSpPr>
        <p:grpSpPr>
          <a:xfrm>
            <a:off x="1909738" y="1756741"/>
            <a:ext cx="8023873" cy="3312368"/>
            <a:chOff x="848511" y="424261"/>
            <a:chExt cx="8023873" cy="2634133"/>
          </a:xfrm>
        </p:grpSpPr>
        <p:grpSp>
          <p:nvGrpSpPr>
            <p:cNvPr id="8" name="Group 30"/>
            <p:cNvGrpSpPr/>
            <p:nvPr/>
          </p:nvGrpSpPr>
          <p:grpSpPr>
            <a:xfrm>
              <a:off x="879496" y="424261"/>
              <a:ext cx="7992888" cy="1694270"/>
              <a:chOff x="971600" y="404664"/>
              <a:chExt cx="7992888" cy="1694270"/>
            </a:xfrm>
          </p:grpSpPr>
          <p:sp>
            <p:nvSpPr>
              <p:cNvPr id="14" name="Rectangle 31"/>
              <p:cNvSpPr/>
              <p:nvPr/>
            </p:nvSpPr>
            <p:spPr>
              <a:xfrm>
                <a:off x="971600" y="404664"/>
                <a:ext cx="7992888" cy="1694270"/>
              </a:xfrm>
              <a:prstGeom prst="rect">
                <a:avLst/>
              </a:prstGeom>
              <a:ln w="6350">
                <a:noFill/>
              </a:ln>
            </p:spPr>
          </p:sp>
          <p:sp>
            <p:nvSpPr>
              <p:cNvPr id="15"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320320" bIns="12003" numCol="1" spcCol="1270" anchor="t"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Vizyon ve değerler tanımlanır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16"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320322" bIns="12003"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Strateji ve Hedefler belirlenir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17"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405457" bIns="12002" numCol="1" spcCol="1270" anchor="t"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Disiplinlerin profili tanımlanır</a:t>
                </a:r>
              </a:p>
            </p:txBody>
          </p:sp>
          <p:sp>
            <p:nvSpPr>
              <p:cNvPr id="18"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295752" bIns="12003" numCol="1" spcCol="1270" anchor="t"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Paydaşlarla takımlar oluşturulur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19"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1" rIns="135330" bIns="12003"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Kaynaklar sağlanır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20"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rgbClr val="2D2D8A">
                  <a:lumMod val="20000"/>
                  <a:lumOff val="80000"/>
                </a:srgbClr>
              </a:solidFill>
              <a:ln w="25400" cap="flat" cmpd="sng" algn="ctr">
                <a:solidFill>
                  <a:srgbClr val="FFFFFF">
                    <a:hueOff val="0"/>
                    <a:satOff val="0"/>
                    <a:lumOff val="0"/>
                    <a:alphaOff val="0"/>
                  </a:srgbClr>
                </a:solidFill>
                <a:prstDash val="solid"/>
              </a:ln>
              <a:effectLst/>
            </p:spPr>
            <p:txBody>
              <a:bodyPr spcFirstLastPara="0" vert="vert270" wrap="square" lIns="64008" tIns="21335" rIns="144664" bIns="21337"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Kaynaklar dağıtılır</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21"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156366" bIns="12002"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Yönetişim  oluşturulur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22"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146188" bIns="12003"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Değişim yönetilir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grpSp>
        <p:sp>
          <p:nvSpPr>
            <p:cNvPr id="9" name="TextBox 11"/>
            <p:cNvSpPr txBox="1"/>
            <p:nvPr/>
          </p:nvSpPr>
          <p:spPr>
            <a:xfrm>
              <a:off x="3892336" y="610496"/>
              <a:ext cx="1967205" cy="293708"/>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Yönetim süreçleri</a:t>
              </a:r>
              <a:endParaRPr kumimoji="0" lang="tr-TR" sz="1800" b="0" i="0" u="none" strike="noStrike" kern="0" cap="none" spc="0" normalizeH="0" baseline="0" noProof="0" dirty="0">
                <a:ln>
                  <a:noFill/>
                </a:ln>
                <a:solidFill>
                  <a:srgbClr val="000000"/>
                </a:solidFill>
                <a:effectLst/>
                <a:uLnTx/>
                <a:uFillTx/>
                <a:latin typeface="Arial" charset="0"/>
              </a:endParaRPr>
            </a:p>
          </p:txBody>
        </p:sp>
        <p:grpSp>
          <p:nvGrpSpPr>
            <p:cNvPr id="10" name="Group 47"/>
            <p:cNvGrpSpPr/>
            <p:nvPr/>
          </p:nvGrpSpPr>
          <p:grpSpPr>
            <a:xfrm>
              <a:off x="848511" y="1394287"/>
              <a:ext cx="7663833" cy="1664107"/>
              <a:chOff x="899592" y="1367252"/>
              <a:chExt cx="7704856" cy="1664107"/>
            </a:xfrm>
          </p:grpSpPr>
          <p:sp>
            <p:nvSpPr>
              <p:cNvPr id="11" name="Rectangle 46"/>
              <p:cNvSpPr/>
              <p:nvPr/>
            </p:nvSpPr>
            <p:spPr>
              <a:xfrm>
                <a:off x="899592" y="1586615"/>
                <a:ext cx="7704856" cy="1128787"/>
              </a:xfrm>
              <a:prstGeom prst="rect">
                <a:avLst/>
              </a:prstGeom>
              <a:solidFill>
                <a:srgbClr val="FFFFFF"/>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tr-TR" sz="2000" b="0" i="0" u="none" strike="noStrike" kern="0" cap="none" spc="0" normalizeH="0" baseline="0" noProof="0">
                  <a:ln>
                    <a:noFill/>
                  </a:ln>
                  <a:solidFill>
                    <a:srgbClr val="FFFFFF"/>
                  </a:solidFill>
                  <a:effectLst/>
                  <a:uLnTx/>
                  <a:uFillTx/>
                  <a:latin typeface="Tahoma"/>
                  <a:ea typeface="+mn-ea"/>
                  <a:cs typeface="+mn-cs"/>
                </a:endParaRPr>
              </a:p>
            </p:txBody>
          </p:sp>
          <p:graphicFrame>
            <p:nvGraphicFramePr>
              <p:cNvPr id="12" name="Diagram 12"/>
              <p:cNvGraphicFramePr/>
              <p:nvPr>
                <p:extLst/>
              </p:nvPr>
            </p:nvGraphicFramePr>
            <p:xfrm>
              <a:off x="899592" y="1367252"/>
              <a:ext cx="7560840" cy="166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3"/>
              <p:cNvSpPr txBox="1"/>
              <p:nvPr/>
            </p:nvSpPr>
            <p:spPr>
              <a:xfrm>
                <a:off x="2618353" y="1597257"/>
                <a:ext cx="3557087" cy="367135"/>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2400" b="0" i="0" u="none" strike="noStrike" kern="0" cap="none" spc="0" normalizeH="0" baseline="0" noProof="0" dirty="0" smtClean="0">
                    <a:ln>
                      <a:noFill/>
                    </a:ln>
                    <a:solidFill>
                      <a:srgbClr val="000000"/>
                    </a:solidFill>
                    <a:effectLst/>
                    <a:uLnTx/>
                    <a:uFillTx/>
                    <a:latin typeface="Arial" charset="0"/>
                  </a:rPr>
                  <a:t>Eğitim ve Öğretim süreci</a:t>
                </a:r>
                <a:endParaRPr kumimoji="0" lang="tr-TR" sz="2400" b="0" i="0" u="none" strike="noStrike" kern="0" cap="none" spc="0" normalizeH="0" baseline="0" noProof="0" dirty="0">
                  <a:ln>
                    <a:noFill/>
                  </a:ln>
                  <a:solidFill>
                    <a:srgbClr val="000000"/>
                  </a:solidFill>
                  <a:effectLst/>
                  <a:uLnTx/>
                  <a:uFillTx/>
                  <a:latin typeface="Arial" charset="0"/>
                </a:endParaRPr>
              </a:p>
            </p:txBody>
          </p:sp>
        </p:grpSp>
      </p:grpSp>
      <p:grpSp>
        <p:nvGrpSpPr>
          <p:cNvPr id="24" name="Group 3"/>
          <p:cNvGrpSpPr/>
          <p:nvPr/>
        </p:nvGrpSpPr>
        <p:grpSpPr>
          <a:xfrm>
            <a:off x="1971184" y="5510892"/>
            <a:ext cx="8323717" cy="823388"/>
            <a:chOff x="558380" y="5887785"/>
            <a:chExt cx="8323717" cy="823388"/>
          </a:xfrm>
          <a:solidFill>
            <a:srgbClr val="FFD347"/>
          </a:solidFill>
        </p:grpSpPr>
        <p:sp>
          <p:nvSpPr>
            <p:cNvPr id="2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2"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Personel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2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3" bIns="14668"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Öğrenci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27"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2" bIns="14668"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Paydaşların yönetimi</a:t>
              </a:r>
            </a:p>
          </p:txBody>
        </p:sp>
        <p:sp>
          <p:nvSpPr>
            <p:cNvPr id="28"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3"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Kalite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29"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3"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Tesislerin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30" name="Freeform 24"/>
            <p:cNvSpPr/>
            <p:nvPr/>
          </p:nvSpPr>
          <p:spPr>
            <a:xfrm rot="16200000">
              <a:off x="4670850" y="5813535"/>
              <a:ext cx="752111" cy="1035771"/>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0003" tIns="13335" rIns="224195" bIns="13334" numCol="1" spcCol="1270" anchor="ctr" anchorCtr="0">
              <a:noAutofit/>
            </a:bodyPr>
            <a:lstStyle/>
            <a:p>
              <a:pPr marL="0" marR="0" lvl="0" indent="0" algn="ctr" defTabSz="444500" eaLnBrk="1" fontAlgn="base" latinLnBrk="0" hangingPunct="1">
                <a:lnSpc>
                  <a:spcPct val="90000"/>
                </a:lnSpc>
                <a:spcBef>
                  <a:spcPct val="0"/>
                </a:spcBef>
                <a:spcAft>
                  <a:spcPct val="35000"/>
                </a:spcAft>
                <a:buClrTx/>
                <a:buSzTx/>
                <a:buFontTx/>
                <a:buNone/>
                <a:tabLst/>
                <a:defRPr/>
              </a:pPr>
              <a:r>
                <a:rPr kumimoji="0" lang="tr-TR" sz="1100" b="0" i="0" u="none" strike="noStrike" kern="0" cap="none" spc="0" normalizeH="0" baseline="0" noProof="0" dirty="0" smtClean="0">
                  <a:ln>
                    <a:noFill/>
                  </a:ln>
                  <a:solidFill>
                    <a:srgbClr val="000000"/>
                  </a:solidFill>
                  <a:effectLst/>
                  <a:uLnTx/>
                  <a:uFillTx/>
                  <a:latin typeface="Tahoma"/>
                  <a:ea typeface="+mn-ea"/>
                  <a:cs typeface="+mn-cs"/>
                </a:rPr>
                <a:t>Bilişim sisteminin yapılandırılması</a:t>
              </a:r>
              <a:endParaRPr kumimoji="0" lang="en-US" sz="1100" b="0" i="0" u="none" strike="noStrike" kern="0" cap="none" spc="0" normalizeH="0" baseline="0" noProof="0" dirty="0">
                <a:ln>
                  <a:noFill/>
                </a:ln>
                <a:solidFill>
                  <a:srgbClr val="000000"/>
                </a:solidFill>
                <a:effectLst/>
                <a:uLnTx/>
                <a:uFillTx/>
                <a:latin typeface="Tahoma"/>
                <a:ea typeface="+mn-ea"/>
                <a:cs typeface="+mn-cs"/>
              </a:endParaRPr>
            </a:p>
          </p:txBody>
        </p:sp>
        <p:sp>
          <p:nvSpPr>
            <p:cNvPr id="31" name="Freeform 25"/>
            <p:cNvSpPr/>
            <p:nvPr/>
          </p:nvSpPr>
          <p:spPr>
            <a:xfrm rot="16200000">
              <a:off x="5627384" y="5913768"/>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3"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Bilgi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32"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3"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Finansal kaynakların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33"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3"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Şikayetlerin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34" name="Freeform 28"/>
            <p:cNvSpPr/>
            <p:nvPr/>
          </p:nvSpPr>
          <p:spPr>
            <a:xfrm rot="16200000">
              <a:off x="8058907" y="5868889"/>
              <a:ext cx="719448" cy="926932"/>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a:ln w="25400" cap="flat" cmpd="sng" algn="ctr">
              <a:solidFill>
                <a:srgbClr val="FFFFFF">
                  <a:hueOff val="0"/>
                  <a:satOff val="0"/>
                  <a:lumOff val="0"/>
                  <a:alphaOff val="0"/>
                </a:srgbClr>
              </a:solidFill>
              <a:prstDash val="solid"/>
            </a:ln>
            <a:effectLst/>
          </p:spPr>
          <p:txBody>
            <a:bodyPr spcFirstLastPara="0" vert="vert" wrap="square" lIns="44005" tIns="14669" rIns="215742"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Mezunlarla bağlantıların yönetimi</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grpSp>
      <p:sp>
        <p:nvSpPr>
          <p:cNvPr id="35" name="TextBox 21"/>
          <p:cNvSpPr txBox="1"/>
          <p:nvPr/>
        </p:nvSpPr>
        <p:spPr>
          <a:xfrm>
            <a:off x="4925511" y="4968298"/>
            <a:ext cx="2023311" cy="400110"/>
          </a:xfrm>
          <a:prstGeom prst="rect">
            <a:avLst/>
          </a:prstGeom>
          <a:noFill/>
        </p:spPr>
        <p:txBody>
          <a:bodyPr wrap="none" rtlCol="0">
            <a:spAutoFit/>
          </a:bodyPr>
          <a:lstStyle/>
          <a:p>
            <a:pPr fontAlgn="base">
              <a:spcBef>
                <a:spcPct val="0"/>
              </a:spcBef>
              <a:spcAft>
                <a:spcPct val="0"/>
              </a:spcAft>
            </a:pPr>
            <a:r>
              <a:rPr lang="tr-TR" sz="2000" dirty="0">
                <a:solidFill>
                  <a:srgbClr val="000000"/>
                </a:solidFill>
                <a:latin typeface="Arial" charset="0"/>
              </a:rPr>
              <a:t>Destek süreçleri</a:t>
            </a:r>
          </a:p>
        </p:txBody>
      </p:sp>
      <p:sp>
        <p:nvSpPr>
          <p:cNvPr id="2" name="Altbilgi Yer Tutucusu 1"/>
          <p:cNvSpPr>
            <a:spLocks noGrp="1"/>
          </p:cNvSpPr>
          <p:nvPr>
            <p:ph type="ftr" sz="quarter" idx="11"/>
          </p:nvPr>
        </p:nvSpPr>
        <p:spPr/>
        <p:txBody>
          <a:bodyPr/>
          <a:lstStyle/>
          <a:p>
            <a:r>
              <a:rPr lang="tr-TR" smtClean="0">
                <a:solidFill>
                  <a:srgbClr val="5B6973"/>
                </a:solidFill>
              </a:rPr>
              <a:t>PAÜ Eğitim ve Öğretim Süreci Tanımlama Bilgi Paylaşımı Toplantısı - 7 Aralık 2018</a:t>
            </a:r>
            <a:endParaRPr lang="tr-TR">
              <a:solidFill>
                <a:srgbClr val="5B6973"/>
              </a:solidFill>
            </a:endParaRPr>
          </a:p>
        </p:txBody>
      </p:sp>
    </p:spTree>
    <p:extLst>
      <p:ext uri="{BB962C8B-B14F-4D97-AF65-F5344CB8AC3E}">
        <p14:creationId xmlns:p14="http://schemas.microsoft.com/office/powerpoint/2010/main" val="26723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solidFill>
                  <a:srgbClr val="5B6973"/>
                </a:solidFill>
              </a:rPr>
              <a:pPr/>
              <a:t>7</a:t>
            </a:fld>
            <a:endParaRPr lang="tr-TR">
              <a:solidFill>
                <a:srgbClr val="5B6973"/>
              </a:solidFill>
            </a:endParaRPr>
          </a:p>
        </p:txBody>
      </p:sp>
      <p:sp>
        <p:nvSpPr>
          <p:cNvPr id="5" name="Unvan 4"/>
          <p:cNvSpPr>
            <a:spLocks noGrp="1"/>
          </p:cNvSpPr>
          <p:nvPr>
            <p:ph type="title"/>
          </p:nvPr>
        </p:nvSpPr>
        <p:spPr>
          <a:xfrm>
            <a:off x="689387" y="263225"/>
            <a:ext cx="10341684" cy="1054250"/>
          </a:xfrm>
        </p:spPr>
        <p:txBody>
          <a:bodyPr/>
          <a:lstStyle/>
          <a:p>
            <a:r>
              <a:rPr lang="tr-TR" sz="4000" dirty="0" smtClean="0"/>
              <a:t>Eğitim Öğretim Sürecine Yönetimin Katkısı</a:t>
            </a:r>
            <a:endParaRPr lang="tr-TR" sz="4000" dirty="0"/>
          </a:p>
        </p:txBody>
      </p:sp>
      <p:grpSp>
        <p:nvGrpSpPr>
          <p:cNvPr id="8" name="Group 48"/>
          <p:cNvGrpSpPr/>
          <p:nvPr/>
        </p:nvGrpSpPr>
        <p:grpSpPr>
          <a:xfrm>
            <a:off x="1077734" y="1770188"/>
            <a:ext cx="10395478" cy="2734577"/>
            <a:chOff x="879496" y="424261"/>
            <a:chExt cx="7992888" cy="1694270"/>
          </a:xfrm>
        </p:grpSpPr>
        <p:grpSp>
          <p:nvGrpSpPr>
            <p:cNvPr id="9" name="Group 30"/>
            <p:cNvGrpSpPr/>
            <p:nvPr/>
          </p:nvGrpSpPr>
          <p:grpSpPr>
            <a:xfrm>
              <a:off x="879496" y="424261"/>
              <a:ext cx="7992888" cy="1694270"/>
              <a:chOff x="971600" y="404664"/>
              <a:chExt cx="7992888" cy="1694270"/>
            </a:xfrm>
          </p:grpSpPr>
          <p:sp>
            <p:nvSpPr>
              <p:cNvPr id="15" name="Rectangle 31"/>
              <p:cNvSpPr/>
              <p:nvPr/>
            </p:nvSpPr>
            <p:spPr>
              <a:xfrm>
                <a:off x="971600" y="404664"/>
                <a:ext cx="7992888" cy="1694270"/>
              </a:xfrm>
              <a:prstGeom prst="rect">
                <a:avLst/>
              </a:prstGeom>
              <a:ln w="6350">
                <a:noFill/>
              </a:ln>
            </p:spPr>
          </p:sp>
          <p:sp>
            <p:nvSpPr>
              <p:cNvPr id="16"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320320" bIns="12003" numCol="1" spcCol="1270" anchor="t"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Vizyon ve değerler tanımlanır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17"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320322" bIns="12003"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Strateji ve Hedefler belirlenir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18"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405457" bIns="12002" numCol="1" spcCol="1270" anchor="t"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Disiplinlerin profili tanımlanır</a:t>
                </a:r>
              </a:p>
            </p:txBody>
          </p:sp>
          <p:sp>
            <p:nvSpPr>
              <p:cNvPr id="19"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295752" bIns="12003" numCol="1" spcCol="1270" anchor="t"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Paydaşlarla takımlar oluşturulur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20"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1" rIns="135330" bIns="12003"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Kaynaklar sağlanır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21"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rgbClr val="2D2D8A">
                  <a:lumMod val="20000"/>
                  <a:lumOff val="80000"/>
                </a:srgbClr>
              </a:solidFill>
              <a:ln w="25400" cap="flat" cmpd="sng" algn="ctr">
                <a:solidFill>
                  <a:srgbClr val="FFFFFF">
                    <a:hueOff val="0"/>
                    <a:satOff val="0"/>
                    <a:lumOff val="0"/>
                    <a:alphaOff val="0"/>
                  </a:srgbClr>
                </a:solidFill>
                <a:prstDash val="solid"/>
              </a:ln>
              <a:effectLst/>
            </p:spPr>
            <p:txBody>
              <a:bodyPr spcFirstLastPara="0" vert="vert270" wrap="square" lIns="64008" tIns="21335" rIns="144664" bIns="21337" numCol="1" spcCol="1270" anchor="ctr" anchorCtr="0">
                <a:noAutofit/>
              </a:bodyPr>
              <a:lstStyle/>
              <a:p>
                <a:pPr marL="0" marR="0" lvl="0" indent="0" algn="ctr" defTabSz="711200" eaLnBrk="1" fontAlgn="base" latinLnBrk="0" hangingPunct="1">
                  <a:lnSpc>
                    <a:spcPct val="90000"/>
                  </a:lnSpc>
                  <a:spcBef>
                    <a:spcPct val="0"/>
                  </a:spcBef>
                  <a:spcAft>
                    <a:spcPct val="35000"/>
                  </a:spcAft>
                  <a:buClrTx/>
                  <a:buSzTx/>
                  <a:buFontTx/>
                  <a:buNone/>
                  <a:tabLst/>
                  <a:defRPr/>
                </a:pPr>
                <a:r>
                  <a:rPr kumimoji="0" lang="tr-TR" sz="1200" b="0" i="0" u="none" strike="noStrike" kern="0" cap="none" spc="0" normalizeH="0" baseline="0" noProof="0" dirty="0" smtClean="0">
                    <a:ln>
                      <a:noFill/>
                    </a:ln>
                    <a:solidFill>
                      <a:srgbClr val="000000"/>
                    </a:solidFill>
                    <a:effectLst/>
                    <a:uLnTx/>
                    <a:uFillTx/>
                    <a:latin typeface="Tahoma"/>
                    <a:ea typeface="+mn-ea"/>
                    <a:cs typeface="+mn-cs"/>
                  </a:rPr>
                  <a:t>Kaynaklar dağıtılır</a:t>
                </a:r>
                <a:endParaRPr kumimoji="0" lang="en-US" sz="1200" b="0" i="0" u="none" strike="noStrike" kern="0" cap="none" spc="0" normalizeH="0" baseline="0" noProof="0" dirty="0">
                  <a:ln>
                    <a:noFill/>
                  </a:ln>
                  <a:solidFill>
                    <a:srgbClr val="000000"/>
                  </a:solidFill>
                  <a:effectLst/>
                  <a:uLnTx/>
                  <a:uFillTx/>
                  <a:latin typeface="Tahoma"/>
                  <a:ea typeface="+mn-ea"/>
                  <a:cs typeface="+mn-cs"/>
                </a:endParaRPr>
              </a:p>
            </p:txBody>
          </p:sp>
          <p:sp>
            <p:nvSpPr>
              <p:cNvPr id="22"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156366" bIns="12002"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Yönetişim  oluşturulur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sp>
            <p:nvSpPr>
              <p:cNvPr id="23"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146188" bIns="12003" numCol="1" spcCol="1270" anchor="ctr" anchorCtr="0">
                <a:noAutofit/>
              </a:bodyPr>
              <a:lstStyle/>
              <a:p>
                <a:pPr marL="0" marR="0" lvl="0" indent="0" algn="ctr" defTabSz="400050" eaLnBrk="1" fontAlgn="base" latinLnBrk="0" hangingPunct="1">
                  <a:lnSpc>
                    <a:spcPct val="90000"/>
                  </a:lnSpc>
                  <a:spcBef>
                    <a:spcPct val="0"/>
                  </a:spcBef>
                  <a:spcAft>
                    <a:spcPct val="35000"/>
                  </a:spcAft>
                  <a:buClrTx/>
                  <a:buSzTx/>
                  <a:buFontTx/>
                  <a:buNone/>
                  <a:tabLst/>
                  <a:defRPr/>
                </a:pPr>
                <a:r>
                  <a:rPr kumimoji="0" lang="tr-TR" sz="1000" b="0" i="0" u="none" strike="noStrike" kern="0" cap="none" spc="0" normalizeH="0" baseline="0" noProof="0" dirty="0" smtClean="0">
                    <a:ln>
                      <a:noFill/>
                    </a:ln>
                    <a:solidFill>
                      <a:srgbClr val="000000"/>
                    </a:solidFill>
                    <a:effectLst/>
                    <a:uLnTx/>
                    <a:uFillTx/>
                    <a:latin typeface="Tahoma"/>
                    <a:ea typeface="+mn-ea"/>
                    <a:cs typeface="+mn-cs"/>
                  </a:rPr>
                  <a:t>Değişim yönetilir</a:t>
                </a:r>
                <a:endParaRPr kumimoji="0" lang="en-US" sz="1000" b="0" i="0" u="none" strike="noStrike" kern="0" cap="none" spc="0" normalizeH="0" baseline="0" noProof="0" dirty="0">
                  <a:ln>
                    <a:noFill/>
                  </a:ln>
                  <a:solidFill>
                    <a:srgbClr val="000000"/>
                  </a:solidFill>
                  <a:effectLst/>
                  <a:uLnTx/>
                  <a:uFillTx/>
                  <a:latin typeface="Tahoma"/>
                  <a:ea typeface="+mn-ea"/>
                  <a:cs typeface="+mn-cs"/>
                </a:endParaRPr>
              </a:p>
            </p:txBody>
          </p:sp>
        </p:grpSp>
        <p:sp>
          <p:nvSpPr>
            <p:cNvPr id="10" name="TextBox 11"/>
            <p:cNvSpPr txBox="1"/>
            <p:nvPr/>
          </p:nvSpPr>
          <p:spPr>
            <a:xfrm>
              <a:off x="3722997" y="610496"/>
              <a:ext cx="1967205" cy="293708"/>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Yönetim süreçleri</a:t>
              </a:r>
              <a:endParaRPr kumimoji="0" lang="tr-TR" sz="1800" b="0" i="0" u="none" strike="noStrike" kern="0" cap="none" spc="0" normalizeH="0" baseline="0" noProof="0" dirty="0">
                <a:ln>
                  <a:noFill/>
                </a:ln>
                <a:solidFill>
                  <a:srgbClr val="000000"/>
                </a:solidFill>
                <a:effectLst/>
                <a:uLnTx/>
                <a:uFillTx/>
                <a:latin typeface="Arial" charset="0"/>
              </a:endParaRPr>
            </a:p>
          </p:txBody>
        </p:sp>
      </p:grpSp>
      <p:cxnSp>
        <p:nvCxnSpPr>
          <p:cNvPr id="25" name="Dirsek Bağlayıcısı 24"/>
          <p:cNvCxnSpPr/>
          <p:nvPr/>
        </p:nvCxnSpPr>
        <p:spPr>
          <a:xfrm rot="10800000" flipV="1">
            <a:off x="868103" y="3586490"/>
            <a:ext cx="796422" cy="1111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689387" y="4729607"/>
            <a:ext cx="2430331" cy="1754326"/>
          </a:xfrm>
          <a:prstGeom prst="rect">
            <a:avLst/>
          </a:prstGeom>
          <a:noFill/>
        </p:spPr>
        <p:txBody>
          <a:bodyPr wrap="square" rtlCol="0">
            <a:spAutoFit/>
          </a:bodyPr>
          <a:lstStyle/>
          <a:p>
            <a:r>
              <a:rPr lang="tr-TR" dirty="0" smtClean="0"/>
              <a:t>Üniversitemizin Misyonu, Vizyonu, Değerleri ve Hedefleri temel alınarak fakülte ile ilişkilendirilir. </a:t>
            </a:r>
            <a:endParaRPr lang="tr-TR" dirty="0"/>
          </a:p>
        </p:txBody>
      </p:sp>
      <p:cxnSp>
        <p:nvCxnSpPr>
          <p:cNvPr id="29" name="Dirsek Bağlayıcısı 28"/>
          <p:cNvCxnSpPr/>
          <p:nvPr/>
        </p:nvCxnSpPr>
        <p:spPr>
          <a:xfrm>
            <a:off x="3349107" y="3545190"/>
            <a:ext cx="1872159" cy="9595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Metin kutusu 29"/>
          <p:cNvSpPr txBox="1"/>
          <p:nvPr/>
        </p:nvSpPr>
        <p:spPr>
          <a:xfrm>
            <a:off x="4566722" y="4729607"/>
            <a:ext cx="2547309" cy="1477328"/>
          </a:xfrm>
          <a:prstGeom prst="rect">
            <a:avLst/>
          </a:prstGeom>
          <a:noFill/>
        </p:spPr>
        <p:txBody>
          <a:bodyPr wrap="square" rtlCol="0">
            <a:spAutoFit/>
          </a:bodyPr>
          <a:lstStyle/>
          <a:p>
            <a:r>
              <a:rPr lang="tr-TR" dirty="0" smtClean="0"/>
              <a:t>Üniversitemiz stratejik planında yer alan eğitim öğretim hedefleri dikkate alınmaktadır. </a:t>
            </a:r>
            <a:endParaRPr lang="tr-TR" dirty="0"/>
          </a:p>
        </p:txBody>
      </p:sp>
      <p:sp>
        <p:nvSpPr>
          <p:cNvPr id="24"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18357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52352" y="6385198"/>
            <a:ext cx="2844800" cy="365125"/>
          </a:xfrm>
        </p:spPr>
        <p:txBody>
          <a:bodyPr/>
          <a:lstStyle/>
          <a:p>
            <a:pPr>
              <a:defRPr/>
            </a:pPr>
            <a:fld id="{9A51AE22-8014-4564-BCD7-FB836EBB2DBF}" type="slidenum">
              <a:rPr lang="en-US">
                <a:solidFill>
                  <a:srgbClr val="5B6973"/>
                </a:solidFill>
              </a:rPr>
              <a:pPr>
                <a:defRPr/>
              </a:pPr>
              <a:t>8</a:t>
            </a:fld>
            <a:endParaRPr lang="en-US" dirty="0">
              <a:solidFill>
                <a:srgbClr val="5B6973"/>
              </a:solidFill>
            </a:endParaRPr>
          </a:p>
        </p:txBody>
      </p:sp>
      <p:graphicFrame>
        <p:nvGraphicFramePr>
          <p:cNvPr id="22" name="Diagram 21"/>
          <p:cNvGraphicFramePr/>
          <p:nvPr>
            <p:extLst/>
          </p:nvPr>
        </p:nvGraphicFramePr>
        <p:xfrm>
          <a:off x="2207568" y="1196752"/>
          <a:ext cx="7803732"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20164" y="332656"/>
            <a:ext cx="6303329" cy="523220"/>
          </a:xfrm>
          <a:prstGeom prst="rect">
            <a:avLst/>
          </a:prstGeom>
        </p:spPr>
        <p:txBody>
          <a:bodyPr wrap="none">
            <a:spAutoFit/>
          </a:bodyPr>
          <a:lstStyle/>
          <a:p>
            <a:pPr fontAlgn="base">
              <a:spcBef>
                <a:spcPct val="0"/>
              </a:spcBef>
              <a:spcAft>
                <a:spcPct val="0"/>
              </a:spcAft>
            </a:pPr>
            <a:r>
              <a:rPr lang="tr-TR" altLang="en-US" sz="2800" dirty="0">
                <a:solidFill>
                  <a:srgbClr val="A50021"/>
                </a:solidFill>
                <a:latin typeface="Arial" charset="0"/>
              </a:rPr>
              <a:t>Eğitim-öğretim süreci yaşam döngüsü </a:t>
            </a:r>
            <a:endParaRPr lang="en-US" sz="2800" dirty="0">
              <a:solidFill>
                <a:srgbClr val="000000"/>
              </a:solidFill>
              <a:latin typeface="Arial" charset="0"/>
            </a:endParaRPr>
          </a:p>
        </p:txBody>
      </p:sp>
      <p:sp>
        <p:nvSpPr>
          <p:cNvPr id="6" name="Rectangle 5"/>
          <p:cNvSpPr/>
          <p:nvPr/>
        </p:nvSpPr>
        <p:spPr>
          <a:xfrm>
            <a:off x="3719736" y="4633271"/>
            <a:ext cx="5112568" cy="1221873"/>
          </a:xfrm>
          <a:prstGeom prst="rect">
            <a:avLst/>
          </a:prstGeom>
          <a:solidFill>
            <a:schemeClr val="accent2"/>
          </a:solidFill>
        </p:spPr>
        <p:txBody>
          <a:bodyPr wrap="square">
            <a:spAutoFit/>
          </a:bodyPr>
          <a:lstStyle/>
          <a:p>
            <a:pPr algn="ctr" fontAlgn="base">
              <a:lnSpc>
                <a:spcPct val="114000"/>
              </a:lnSpc>
              <a:spcAft>
                <a:spcPts val="600"/>
              </a:spcAft>
            </a:pPr>
            <a:r>
              <a:rPr lang="tr-TR" altLang="en-US" sz="2000" kern="0" dirty="0">
                <a:solidFill>
                  <a:srgbClr val="FFFFFF"/>
                </a:solidFill>
                <a:latin typeface="Arial" charset="0"/>
              </a:rPr>
              <a:t>Kurum İç Değerlendirme Kılavuzu soruları </a:t>
            </a:r>
          </a:p>
          <a:p>
            <a:pPr algn="ctr" fontAlgn="base">
              <a:lnSpc>
                <a:spcPct val="114000"/>
              </a:lnSpc>
              <a:spcAft>
                <a:spcPts val="600"/>
              </a:spcAft>
            </a:pPr>
            <a:r>
              <a:rPr lang="tr-TR" altLang="en-US" sz="2000" kern="0" dirty="0">
                <a:solidFill>
                  <a:srgbClr val="FFFFFF"/>
                </a:solidFill>
                <a:latin typeface="Arial" charset="0"/>
              </a:rPr>
              <a:t>Kurum Dış Değerlendirme Ölçütleri ve Formu</a:t>
            </a:r>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45393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52352" y="6356350"/>
            <a:ext cx="2844800" cy="365125"/>
          </a:xfrm>
        </p:spPr>
        <p:txBody>
          <a:bodyPr/>
          <a:lstStyle/>
          <a:p>
            <a:pPr>
              <a:defRPr/>
            </a:pPr>
            <a:fld id="{9A51AE22-8014-4564-BCD7-FB836EBB2DBF}" type="slidenum">
              <a:rPr lang="en-US">
                <a:solidFill>
                  <a:srgbClr val="5B6973"/>
                </a:solidFill>
              </a:rPr>
              <a:pPr>
                <a:defRPr/>
              </a:pPr>
              <a:t>9</a:t>
            </a:fld>
            <a:endParaRPr lang="en-US" dirty="0">
              <a:solidFill>
                <a:srgbClr val="5B6973"/>
              </a:solidFill>
            </a:endParaRPr>
          </a:p>
        </p:txBody>
      </p:sp>
      <p:graphicFrame>
        <p:nvGraphicFramePr>
          <p:cNvPr id="22" name="Diagram 21"/>
          <p:cNvGraphicFramePr/>
          <p:nvPr>
            <p:extLst/>
          </p:nvPr>
        </p:nvGraphicFramePr>
        <p:xfrm>
          <a:off x="2207568" y="859758"/>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2012947" y="1772817"/>
          <a:ext cx="8064896" cy="4948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2957770" y="51999"/>
            <a:ext cx="6303329" cy="523220"/>
          </a:xfrm>
          <a:prstGeom prst="rect">
            <a:avLst/>
          </a:prstGeom>
        </p:spPr>
        <p:txBody>
          <a:bodyPr wrap="none">
            <a:spAutoFit/>
          </a:bodyPr>
          <a:lstStyle/>
          <a:p>
            <a:pPr fontAlgn="base">
              <a:spcBef>
                <a:spcPct val="0"/>
              </a:spcBef>
              <a:spcAft>
                <a:spcPct val="0"/>
              </a:spcAft>
            </a:pPr>
            <a:r>
              <a:rPr lang="tr-TR" altLang="en-US" sz="2800" dirty="0">
                <a:solidFill>
                  <a:srgbClr val="A50021"/>
                </a:solidFill>
                <a:latin typeface="Arial" charset="0"/>
              </a:rPr>
              <a:t>Eğitim-öğretim süreci yaşam döngüsü </a:t>
            </a:r>
            <a:endParaRPr lang="en-US" sz="2800" dirty="0">
              <a:solidFill>
                <a:srgbClr val="000000"/>
              </a:solidFill>
              <a:latin typeface="Arial" charset="0"/>
            </a:endParaRPr>
          </a:p>
        </p:txBody>
      </p:sp>
      <p:sp>
        <p:nvSpPr>
          <p:cNvPr id="7" name="Altbilgi Yer Tutucusu 1"/>
          <p:cNvSpPr>
            <a:spLocks noGrp="1"/>
          </p:cNvSpPr>
          <p:nvPr>
            <p:ph type="ftr" sz="quarter" idx="11"/>
          </p:nvPr>
        </p:nvSpPr>
        <p:spPr>
          <a:xfrm>
            <a:off x="1404983" y="6385199"/>
            <a:ext cx="9335588" cy="365125"/>
          </a:xfrm>
        </p:spPr>
        <p:txBody>
          <a:bodyPr/>
          <a:lstStyle/>
          <a:p>
            <a:r>
              <a:rPr lang="tr-TR" dirty="0" smtClean="0">
                <a:solidFill>
                  <a:srgbClr val="5B6973"/>
                </a:solidFill>
              </a:rPr>
              <a:t>PAÜ Eğitim ve Öğretim Süreci Tanımlama Bilgi Paylaşımı Toplantısı - 7 Aralık 2018</a:t>
            </a:r>
            <a:endParaRPr lang="tr-TR" dirty="0">
              <a:solidFill>
                <a:srgbClr val="5B6973"/>
              </a:solidFill>
            </a:endParaRPr>
          </a:p>
        </p:txBody>
      </p:sp>
    </p:spTree>
    <p:extLst>
      <p:ext uri="{BB962C8B-B14F-4D97-AF65-F5344CB8AC3E}">
        <p14:creationId xmlns:p14="http://schemas.microsoft.com/office/powerpoint/2010/main" val="246232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Cilt">
  <a:themeElements>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4615</TotalTime>
  <Words>2927</Words>
  <Application>Microsoft Office PowerPoint</Application>
  <PresentationFormat>Geniş ekran</PresentationFormat>
  <Paragraphs>597</Paragraphs>
  <Slides>30</Slides>
  <Notes>8</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30</vt:i4>
      </vt:variant>
    </vt:vector>
  </HeadingPairs>
  <TitlesOfParts>
    <vt:vector size="39" baseType="lpstr">
      <vt:lpstr>Arial</vt:lpstr>
      <vt:lpstr>Book Antiqua</vt:lpstr>
      <vt:lpstr>Calibri</vt:lpstr>
      <vt:lpstr>Tahoma</vt:lpstr>
      <vt:lpstr>Times New Roman</vt:lpstr>
      <vt:lpstr>Wingdings</vt:lpstr>
      <vt:lpstr>Cilt</vt:lpstr>
      <vt:lpstr>1_Cilt</vt:lpstr>
      <vt:lpstr>Varsayılan Tasarım</vt:lpstr>
      <vt:lpstr>MÜHENDİSLİK FAKÜLTESİ EĞİTİM ÖĞRETİM SÜRECİ TANIMLAMA Dr. Öğr.Üyesi Haluk Ergezer Dekan Yrd. 07.12.2018 </vt:lpstr>
      <vt:lpstr>FAKÜLTEMİZ</vt:lpstr>
      <vt:lpstr>YÖNETİM</vt:lpstr>
      <vt:lpstr>PowerPoint Sunusu</vt:lpstr>
      <vt:lpstr>PowerPoint Sunusu</vt:lpstr>
      <vt:lpstr>Mühendislik Fakültesi Eğitim Öğretim Süreci</vt:lpstr>
      <vt:lpstr>Eğitim Öğretim Sürecine Yönetimin Katkısı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Pamukkale Üniversitesi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MÜHENDİSLİK FAKÜLTESİ EĞİTİM ÖĞRETİM SÜRECİ TANIMLAMA Dr. Öğr.Üyesi Haluk Ergezer Dekan Yrd. 07.12.2018</dc:title>
  <dc:creator>rib</dc:creator>
  <cp:lastModifiedBy>rib</cp:lastModifiedBy>
  <cp:revision>42</cp:revision>
  <dcterms:created xsi:type="dcterms:W3CDTF">2018-12-03T12:35:08Z</dcterms:created>
  <dcterms:modified xsi:type="dcterms:W3CDTF">2018-12-07T10:48:31Z</dcterms:modified>
</cp:coreProperties>
</file>