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8"/>
  </p:notesMasterIdLst>
  <p:sldIdLst>
    <p:sldId id="256" r:id="rId2"/>
    <p:sldId id="376" r:id="rId3"/>
    <p:sldId id="378" r:id="rId4"/>
    <p:sldId id="379" r:id="rId5"/>
    <p:sldId id="381" r:id="rId6"/>
    <p:sldId id="380" r:id="rId7"/>
    <p:sldId id="382" r:id="rId8"/>
    <p:sldId id="383" r:id="rId9"/>
    <p:sldId id="384" r:id="rId10"/>
    <p:sldId id="418" r:id="rId11"/>
    <p:sldId id="410" r:id="rId12"/>
    <p:sldId id="414" r:id="rId13"/>
    <p:sldId id="411" r:id="rId14"/>
    <p:sldId id="412" r:id="rId15"/>
    <p:sldId id="413" r:id="rId16"/>
    <p:sldId id="385" r:id="rId17"/>
    <p:sldId id="409" r:id="rId18"/>
    <p:sldId id="398" r:id="rId19"/>
    <p:sldId id="402" r:id="rId20"/>
    <p:sldId id="399" r:id="rId21"/>
    <p:sldId id="400" r:id="rId22"/>
    <p:sldId id="401" r:id="rId23"/>
    <p:sldId id="403" r:id="rId24"/>
    <p:sldId id="388" r:id="rId25"/>
    <p:sldId id="416" r:id="rId26"/>
    <p:sldId id="417" r:id="rId27"/>
    <p:sldId id="389" r:id="rId28"/>
    <p:sldId id="408" r:id="rId29"/>
    <p:sldId id="392" r:id="rId30"/>
    <p:sldId id="407" r:id="rId31"/>
    <p:sldId id="393" r:id="rId32"/>
    <p:sldId id="404" r:id="rId33"/>
    <p:sldId id="405" r:id="rId34"/>
    <p:sldId id="406" r:id="rId35"/>
    <p:sldId id="415" r:id="rId36"/>
    <p:sldId id="394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C49F92"/>
    <a:srgbClr val="EF8C6A"/>
    <a:srgbClr val="66FFFF"/>
    <a:srgbClr val="66CCFF"/>
    <a:srgbClr val="D34817"/>
    <a:srgbClr val="FFC000"/>
    <a:srgbClr val="CC0000"/>
    <a:srgbClr val="19B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 snapToGrid="0">
      <p:cViewPr varScale="1">
        <p:scale>
          <a:sx n="69" d="100"/>
          <a:sy n="69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tasarlanır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Öğrenme deneyimleri </a:t>
          </a:r>
          <a:r>
            <a:rPr lang="tr-TR" sz="900" dirty="0" err="1" smtClean="0">
              <a:solidFill>
                <a:schemeClr val="tx1"/>
              </a:solidFill>
            </a:rPr>
            <a:t>paylaşıır</a:t>
          </a:r>
          <a:endParaRPr lang="tr-TR" sz="900" dirty="0" smtClean="0">
            <a:solidFill>
              <a:schemeClr val="tx1"/>
            </a:solidFill>
          </a:endParaRP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Öğrencilerin gelişmesi sağlanır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İhtiyaçlar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2DFB30DC-BC1B-4711-BBCB-6D6A6F1D8F75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Programın sonlandığı kanıtlanır</a:t>
          </a:r>
          <a:endParaRPr lang="en-US" sz="900" dirty="0">
            <a:solidFill>
              <a:schemeClr val="tx1"/>
            </a:solidFill>
          </a:endParaRPr>
        </a:p>
      </dgm:t>
    </dgm:pt>
    <dgm:pt modelId="{370FB985-4538-4BBD-B5E3-F6CCE9B05827}" type="parTrans" cxnId="{16E6301E-88DF-4B11-8AF8-3DD41FBC782B}">
      <dgm:prSet/>
      <dgm:spPr/>
      <dgm:t>
        <a:bodyPr/>
        <a:lstStyle/>
        <a:p>
          <a:endParaRPr lang="en-US"/>
        </a:p>
      </dgm:t>
    </dgm:pt>
    <dgm:pt modelId="{6489AD54-301D-471E-9F77-65E0EB55FD34}" type="sibTrans" cxnId="{16E6301E-88DF-4B11-8AF8-3DD41FBC782B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82263" custLinFactNeighborX="30136" custLinFactNeighborY="-24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82263" custLinFactNeighborX="19326" custLinFactNeighborY="-19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18DD3EE4-4192-4B01-A11E-3CB6C2A9B1CB}" type="pres">
      <dgm:prSet presAssocID="{2DFB30DC-BC1B-4711-BBCB-6D6A6F1D8F75}" presName="parTxOnly" presStyleLbl="node1" presStyleIdx="4" presStyleCnt="5" custScaleY="82263" custLinFactNeighborX="1124" custLinFactNeighborY="-1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25D72-5F5B-446D-9D23-C00A68B6106E}" type="presOf" srcId="{AD3C1A60-1D27-4AD6-A1A7-6D948168F1B3}" destId="{7135398E-C829-4BBE-91C4-A6956859C04F}" srcOrd="0" destOrd="0" presId="urn:microsoft.com/office/officeart/2005/8/layout/chevron1"/>
    <dgm:cxn modelId="{09389A29-80FC-4F58-9608-CC9D5CCE88A4}" type="presOf" srcId="{50C89AC5-65BE-4B5B-9A3E-E696A623C1F5}" destId="{A050CB54-2AA3-4C69-93CC-31F729B157B0}" srcOrd="0" destOrd="0" presId="urn:microsoft.com/office/officeart/2005/8/layout/chevron1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DEED3E73-C8E7-4DCD-AD1E-DD7B7D39AF44}" type="presOf" srcId="{A340430A-4193-4C8F-84D1-DBB688540576}" destId="{B54F4E42-830B-4E29-A922-8E2E829F2255}" srcOrd="0" destOrd="0" presId="urn:microsoft.com/office/officeart/2005/8/layout/chevron1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FC790774-59B7-49AA-944F-89C1D1AA1CA3}" type="presOf" srcId="{2DFB30DC-BC1B-4711-BBCB-6D6A6F1D8F75}" destId="{18DD3EE4-4192-4B01-A11E-3CB6C2A9B1CB}" srcOrd="0" destOrd="0" presId="urn:microsoft.com/office/officeart/2005/8/layout/chevron1"/>
    <dgm:cxn modelId="{16E6301E-88DF-4B11-8AF8-3DD41FBC782B}" srcId="{AD3C1A60-1D27-4AD6-A1A7-6D948168F1B3}" destId="{2DFB30DC-BC1B-4711-BBCB-6D6A6F1D8F75}" srcOrd="4" destOrd="0" parTransId="{370FB985-4538-4BBD-B5E3-F6CCE9B05827}" sibTransId="{6489AD54-301D-471E-9F77-65E0EB55FD34}"/>
    <dgm:cxn modelId="{F24505A0-0F2C-45A5-88FB-68A138A45EA6}" type="presOf" srcId="{73E5BB12-C44F-4C61-B20D-2B80B2EC2ED0}" destId="{0A392B87-AE7F-4BBB-8426-F182698D0DED}" srcOrd="0" destOrd="0" presId="urn:microsoft.com/office/officeart/2005/8/layout/chevron1"/>
    <dgm:cxn modelId="{D7C1157E-4791-449B-8BF2-7227D5FA34B3}" type="presOf" srcId="{1D250294-71E6-4B71-9AD5-5E66C3F96013}" destId="{5EA9F7A3-A808-421A-B075-5D1773DF8B0E}" srcOrd="0" destOrd="0" presId="urn:microsoft.com/office/officeart/2005/8/layout/chevron1"/>
    <dgm:cxn modelId="{7D598BBA-1880-4269-BCD6-8AB328FF13A8}" type="presParOf" srcId="{7135398E-C829-4BBE-91C4-A6956859C04F}" destId="{5EA9F7A3-A808-421A-B075-5D1773DF8B0E}" srcOrd="0" destOrd="0" presId="urn:microsoft.com/office/officeart/2005/8/layout/chevron1"/>
    <dgm:cxn modelId="{9C2839C5-1F62-4297-AF0E-FD81A5E8EB61}" type="presParOf" srcId="{7135398E-C829-4BBE-91C4-A6956859C04F}" destId="{828B882F-31DA-4666-9BD9-69368E26BC00}" srcOrd="1" destOrd="0" presId="urn:microsoft.com/office/officeart/2005/8/layout/chevron1"/>
    <dgm:cxn modelId="{A3679C06-0A07-4022-987E-E7C2F6AAB98C}" type="presParOf" srcId="{7135398E-C829-4BBE-91C4-A6956859C04F}" destId="{0A392B87-AE7F-4BBB-8426-F182698D0DED}" srcOrd="2" destOrd="0" presId="urn:microsoft.com/office/officeart/2005/8/layout/chevron1"/>
    <dgm:cxn modelId="{F02E4775-5CDA-463A-B911-13B14EABECB2}" type="presParOf" srcId="{7135398E-C829-4BBE-91C4-A6956859C04F}" destId="{E09DFC15-C436-461A-A7E8-20CDA592A669}" srcOrd="3" destOrd="0" presId="urn:microsoft.com/office/officeart/2005/8/layout/chevron1"/>
    <dgm:cxn modelId="{F8B6B5D0-0760-4B62-A057-6371D160C3B6}" type="presParOf" srcId="{7135398E-C829-4BBE-91C4-A6956859C04F}" destId="{B54F4E42-830B-4E29-A922-8E2E829F2255}" srcOrd="4" destOrd="0" presId="urn:microsoft.com/office/officeart/2005/8/layout/chevron1"/>
    <dgm:cxn modelId="{AF3D7EDD-C5E1-465B-AA78-892AF0D6D370}" type="presParOf" srcId="{7135398E-C829-4BBE-91C4-A6956859C04F}" destId="{C1A1E9D6-C803-4888-AD85-5E45386B06E8}" srcOrd="5" destOrd="0" presId="urn:microsoft.com/office/officeart/2005/8/layout/chevron1"/>
    <dgm:cxn modelId="{379D8E08-6FE2-485D-A4D5-8A3165465218}" type="presParOf" srcId="{7135398E-C829-4BBE-91C4-A6956859C04F}" destId="{A050CB54-2AA3-4C69-93CC-31F729B157B0}" srcOrd="6" destOrd="0" presId="urn:microsoft.com/office/officeart/2005/8/layout/chevron1"/>
    <dgm:cxn modelId="{D5287944-8022-4261-AF7A-02043872DB5D}" type="presParOf" srcId="{7135398E-C829-4BBE-91C4-A6956859C04F}" destId="{DD16E15A-FF74-4E40-995A-B750C747E076}" srcOrd="7" destOrd="0" presId="urn:microsoft.com/office/officeart/2005/8/layout/chevron1"/>
    <dgm:cxn modelId="{3893FD40-E71B-41CD-84D9-AB8EABD9045E}" type="presParOf" srcId="{7135398E-C829-4BBE-91C4-A6956859C04F}" destId="{18DD3EE4-4192-4B01-A11E-3CB6C2A9B1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817D91-B34B-4DF1-94C7-2D480AA6706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817468-F274-4D4C-BDBF-1AE64DBF530C}">
      <dgm:prSet phldrT="[Metin]"/>
      <dgm:spPr/>
      <dgm:t>
        <a:bodyPr/>
        <a:lstStyle/>
        <a:p>
          <a:r>
            <a:rPr lang="tr-TR" dirty="0" smtClean="0"/>
            <a:t>Hazırlık</a:t>
          </a:r>
          <a:endParaRPr lang="tr-TR" dirty="0"/>
        </a:p>
      </dgm:t>
    </dgm:pt>
    <dgm:pt modelId="{BF341764-D2A9-4904-9A8A-5E53F4774C89}" type="parTrans" cxnId="{5E1DF5D9-FB48-4B74-9E79-B296BC86861A}">
      <dgm:prSet/>
      <dgm:spPr/>
      <dgm:t>
        <a:bodyPr/>
        <a:lstStyle/>
        <a:p>
          <a:endParaRPr lang="tr-TR"/>
        </a:p>
      </dgm:t>
    </dgm:pt>
    <dgm:pt modelId="{3DA195E8-93EB-4CE7-B3F1-CAEC97F12FFA}" type="sibTrans" cxnId="{5E1DF5D9-FB48-4B74-9E79-B296BC86861A}">
      <dgm:prSet/>
      <dgm:spPr/>
      <dgm:t>
        <a:bodyPr/>
        <a:lstStyle/>
        <a:p>
          <a:endParaRPr lang="tr-TR"/>
        </a:p>
      </dgm:t>
    </dgm:pt>
    <dgm:pt modelId="{491A201C-6E58-4B59-B955-C7DD44DA7C63}">
      <dgm:prSet phldrT="[Metin]"/>
      <dgm:spPr/>
      <dgm:t>
        <a:bodyPr/>
        <a:lstStyle/>
        <a:p>
          <a:r>
            <a:rPr lang="tr-TR" dirty="0" smtClean="0"/>
            <a:t>Yönetmelik-Yönerge-Usul ve </a:t>
          </a:r>
          <a:r>
            <a:rPr lang="tr-TR" dirty="0" err="1" smtClean="0"/>
            <a:t>Esaslar’ın</a:t>
          </a:r>
          <a:r>
            <a:rPr lang="tr-TR" dirty="0" smtClean="0"/>
            <a:t> ya da değişiklik teklifinin hazırlanması</a:t>
          </a:r>
          <a:br>
            <a:rPr lang="tr-TR" dirty="0" smtClean="0"/>
          </a:br>
          <a:endParaRPr lang="tr-TR" dirty="0"/>
        </a:p>
      </dgm:t>
    </dgm:pt>
    <dgm:pt modelId="{0C72B722-CA3D-465B-B48C-83D2AA2A4350}" type="parTrans" cxnId="{2FC2E294-C483-499E-BCF0-420B96C71E56}">
      <dgm:prSet/>
      <dgm:spPr/>
      <dgm:t>
        <a:bodyPr/>
        <a:lstStyle/>
        <a:p>
          <a:endParaRPr lang="tr-TR"/>
        </a:p>
      </dgm:t>
    </dgm:pt>
    <dgm:pt modelId="{EA3A9DFB-DDED-4188-9658-5066E485F551}" type="sibTrans" cxnId="{2FC2E294-C483-499E-BCF0-420B96C71E56}">
      <dgm:prSet/>
      <dgm:spPr/>
      <dgm:t>
        <a:bodyPr/>
        <a:lstStyle/>
        <a:p>
          <a:endParaRPr lang="tr-TR"/>
        </a:p>
      </dgm:t>
    </dgm:pt>
    <dgm:pt modelId="{03A9C637-98F9-4042-8C00-044866A7BD17}">
      <dgm:prSet phldrT="[Metin]"/>
      <dgm:spPr/>
      <dgm:t>
        <a:bodyPr/>
        <a:lstStyle/>
        <a:p>
          <a:r>
            <a:rPr lang="tr-TR" dirty="0" smtClean="0"/>
            <a:t>Eğitim Komisyonu</a:t>
          </a:r>
          <a:endParaRPr lang="tr-TR" dirty="0"/>
        </a:p>
      </dgm:t>
    </dgm:pt>
    <dgm:pt modelId="{0C8C9FF3-E2F3-49C4-A50A-96046BF22786}" type="parTrans" cxnId="{1D296307-BAE6-43EA-B067-5ABB1F7C5DEE}">
      <dgm:prSet/>
      <dgm:spPr/>
      <dgm:t>
        <a:bodyPr/>
        <a:lstStyle/>
        <a:p>
          <a:endParaRPr lang="tr-TR"/>
        </a:p>
      </dgm:t>
    </dgm:pt>
    <dgm:pt modelId="{8C719E92-2BE3-4484-A5CB-2C8595A7788F}" type="sibTrans" cxnId="{1D296307-BAE6-43EA-B067-5ABB1F7C5DEE}">
      <dgm:prSet/>
      <dgm:spPr/>
      <dgm:t>
        <a:bodyPr/>
        <a:lstStyle/>
        <a:p>
          <a:endParaRPr lang="tr-TR"/>
        </a:p>
      </dgm:t>
    </dgm:pt>
    <dgm:pt modelId="{4A163798-60EC-48EB-8008-2C910C61EFF1}">
      <dgm:prSet phldrT="[Metin]"/>
      <dgm:spPr/>
      <dgm:t>
        <a:bodyPr/>
        <a:lstStyle/>
        <a:p>
          <a:pPr algn="just"/>
          <a:r>
            <a:rPr lang="tr-TR" dirty="0" smtClean="0"/>
            <a:t>İlgili değişikliğin Eğitim Komisyonu’nda görüşülmesi</a:t>
          </a:r>
          <a:endParaRPr lang="tr-TR" dirty="0"/>
        </a:p>
      </dgm:t>
    </dgm:pt>
    <dgm:pt modelId="{7D75DCA3-3EBD-4D69-9D9A-FD2AB61AD0FA}" type="parTrans" cxnId="{DF1E03FD-F57A-43B7-835F-B5E0D0723A18}">
      <dgm:prSet/>
      <dgm:spPr/>
      <dgm:t>
        <a:bodyPr/>
        <a:lstStyle/>
        <a:p>
          <a:endParaRPr lang="tr-TR"/>
        </a:p>
      </dgm:t>
    </dgm:pt>
    <dgm:pt modelId="{AADEED34-5485-4AEF-A629-AB1F30909E48}" type="sibTrans" cxnId="{DF1E03FD-F57A-43B7-835F-B5E0D0723A18}">
      <dgm:prSet/>
      <dgm:spPr/>
      <dgm:t>
        <a:bodyPr/>
        <a:lstStyle/>
        <a:p>
          <a:endParaRPr lang="tr-TR"/>
        </a:p>
      </dgm:t>
    </dgm:pt>
    <dgm:pt modelId="{B1EC4176-DF82-4B12-A515-AF373267A6D7}">
      <dgm:prSet phldrT="[Metin]"/>
      <dgm:spPr/>
      <dgm:t>
        <a:bodyPr/>
        <a:lstStyle/>
        <a:p>
          <a:r>
            <a:rPr lang="tr-TR" dirty="0" smtClean="0"/>
            <a:t>Senato</a:t>
          </a:r>
          <a:endParaRPr lang="tr-TR" dirty="0"/>
        </a:p>
      </dgm:t>
    </dgm:pt>
    <dgm:pt modelId="{D4A94EF8-0C02-4674-A832-E5CCCFB08D29}" type="parTrans" cxnId="{9B1D5AEB-DA0A-47DB-99D3-D30716BAE9CA}">
      <dgm:prSet/>
      <dgm:spPr/>
      <dgm:t>
        <a:bodyPr/>
        <a:lstStyle/>
        <a:p>
          <a:endParaRPr lang="tr-TR"/>
        </a:p>
      </dgm:t>
    </dgm:pt>
    <dgm:pt modelId="{ADC364BE-83C9-4EF7-A79C-EF62AAA7C480}" type="sibTrans" cxnId="{9B1D5AEB-DA0A-47DB-99D3-D30716BAE9CA}">
      <dgm:prSet/>
      <dgm:spPr/>
      <dgm:t>
        <a:bodyPr/>
        <a:lstStyle/>
        <a:p>
          <a:endParaRPr lang="tr-TR"/>
        </a:p>
      </dgm:t>
    </dgm:pt>
    <dgm:pt modelId="{367F7242-1AEF-4D44-8DC6-17336EA0C6C8}">
      <dgm:prSet phldrT="[Metin]"/>
      <dgm:spPr/>
      <dgm:t>
        <a:bodyPr/>
        <a:lstStyle/>
        <a:p>
          <a:pPr algn="just"/>
          <a:r>
            <a:rPr lang="tr-TR" dirty="0" smtClean="0"/>
            <a:t>Eğitim Komisyonu’nda onaylanan tekliflerin görüşülerek karara bağlanması</a:t>
          </a:r>
          <a:endParaRPr lang="tr-TR" dirty="0"/>
        </a:p>
      </dgm:t>
    </dgm:pt>
    <dgm:pt modelId="{49405D21-D4D4-43DB-B1C6-6ED624094247}" type="parTrans" cxnId="{18040A26-A777-4B5F-9A1E-6752F8079E17}">
      <dgm:prSet/>
      <dgm:spPr/>
      <dgm:t>
        <a:bodyPr/>
        <a:lstStyle/>
        <a:p>
          <a:endParaRPr lang="tr-TR"/>
        </a:p>
      </dgm:t>
    </dgm:pt>
    <dgm:pt modelId="{51B6778B-E0A1-47D5-B602-60162D7C828F}" type="sibTrans" cxnId="{18040A26-A777-4B5F-9A1E-6752F8079E17}">
      <dgm:prSet/>
      <dgm:spPr/>
      <dgm:t>
        <a:bodyPr/>
        <a:lstStyle/>
        <a:p>
          <a:endParaRPr lang="tr-TR"/>
        </a:p>
      </dgm:t>
    </dgm:pt>
    <dgm:pt modelId="{715910E0-A012-446D-A6E9-DFE0F84C3428}">
      <dgm:prSet/>
      <dgm:spPr/>
      <dgm:t>
        <a:bodyPr/>
        <a:lstStyle/>
        <a:p>
          <a:r>
            <a:rPr lang="tr-TR" dirty="0" smtClean="0"/>
            <a:t>Değişikliklerin İşlenmesi</a:t>
          </a:r>
          <a:endParaRPr lang="tr-TR" dirty="0"/>
        </a:p>
      </dgm:t>
    </dgm:pt>
    <dgm:pt modelId="{FF23EF24-EF4E-4DA4-9D31-D3AA4D10F90F}" type="parTrans" cxnId="{3C223326-6125-4F07-85D3-F49A2048B88C}">
      <dgm:prSet/>
      <dgm:spPr/>
      <dgm:t>
        <a:bodyPr/>
        <a:lstStyle/>
        <a:p>
          <a:endParaRPr lang="tr-TR"/>
        </a:p>
      </dgm:t>
    </dgm:pt>
    <dgm:pt modelId="{C1BC8962-B39B-42FB-8973-C0FD9D788EE2}" type="sibTrans" cxnId="{3C223326-6125-4F07-85D3-F49A2048B88C}">
      <dgm:prSet/>
      <dgm:spPr/>
      <dgm:t>
        <a:bodyPr/>
        <a:lstStyle/>
        <a:p>
          <a:endParaRPr lang="tr-TR"/>
        </a:p>
      </dgm:t>
    </dgm:pt>
    <dgm:pt modelId="{34388609-02ED-41CD-BDBE-187D10E02E93}" type="pres">
      <dgm:prSet presAssocID="{1D817D91-B34B-4DF1-94C7-2D480AA6706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73CB067-9786-4D57-BFCA-48630A59BE4A}" type="pres">
      <dgm:prSet presAssocID="{D4817468-F274-4D4C-BDBF-1AE64DBF530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B8492E-90E9-4A24-8D6F-A360A8D5DD57}" type="pres">
      <dgm:prSet presAssocID="{D4817468-F274-4D4C-BDBF-1AE64DBF530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9A2DF-7C68-4F72-9D75-913DA3C932E6}" type="pres">
      <dgm:prSet presAssocID="{03A9C637-98F9-4042-8C00-044866A7BD17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8E778E-6914-4D9A-9611-F47E3216267C}" type="pres">
      <dgm:prSet presAssocID="{03A9C637-98F9-4042-8C00-044866A7BD1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FB2AE-C7BD-4F89-B756-0FFA614EC542}" type="pres">
      <dgm:prSet presAssocID="{B1EC4176-DF82-4B12-A515-AF373267A6D7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999F7A-75FB-4860-B55A-6C020C41DEB6}" type="pres">
      <dgm:prSet presAssocID="{B1EC4176-DF82-4B12-A515-AF373267A6D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DDA3C1-DF1D-47AC-BDB9-48FC581AB751}" type="pres">
      <dgm:prSet presAssocID="{715910E0-A012-446D-A6E9-DFE0F84C3428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1E03FD-F57A-43B7-835F-B5E0D0723A18}" srcId="{03A9C637-98F9-4042-8C00-044866A7BD17}" destId="{4A163798-60EC-48EB-8008-2C910C61EFF1}" srcOrd="0" destOrd="0" parTransId="{7D75DCA3-3EBD-4D69-9D9A-FD2AB61AD0FA}" sibTransId="{AADEED34-5485-4AEF-A629-AB1F30909E48}"/>
    <dgm:cxn modelId="{9B1D5AEB-DA0A-47DB-99D3-D30716BAE9CA}" srcId="{1D817D91-B34B-4DF1-94C7-2D480AA67066}" destId="{B1EC4176-DF82-4B12-A515-AF373267A6D7}" srcOrd="2" destOrd="0" parTransId="{D4A94EF8-0C02-4674-A832-E5CCCFB08D29}" sibTransId="{ADC364BE-83C9-4EF7-A79C-EF62AAA7C480}"/>
    <dgm:cxn modelId="{2FC2E294-C483-499E-BCF0-420B96C71E56}" srcId="{D4817468-F274-4D4C-BDBF-1AE64DBF530C}" destId="{491A201C-6E58-4B59-B955-C7DD44DA7C63}" srcOrd="0" destOrd="0" parTransId="{0C72B722-CA3D-465B-B48C-83D2AA2A4350}" sibTransId="{EA3A9DFB-DDED-4188-9658-5066E485F551}"/>
    <dgm:cxn modelId="{18040A26-A777-4B5F-9A1E-6752F8079E17}" srcId="{B1EC4176-DF82-4B12-A515-AF373267A6D7}" destId="{367F7242-1AEF-4D44-8DC6-17336EA0C6C8}" srcOrd="0" destOrd="0" parTransId="{49405D21-D4D4-43DB-B1C6-6ED624094247}" sibTransId="{51B6778B-E0A1-47D5-B602-60162D7C828F}"/>
    <dgm:cxn modelId="{F57CE90B-0EAB-42E8-A4EB-F944512F9BC3}" type="presOf" srcId="{367F7242-1AEF-4D44-8DC6-17336EA0C6C8}" destId="{A2999F7A-75FB-4860-B55A-6C020C41DEB6}" srcOrd="0" destOrd="0" presId="urn:microsoft.com/office/officeart/2009/3/layout/IncreasingArrowsProcess"/>
    <dgm:cxn modelId="{3C223326-6125-4F07-85D3-F49A2048B88C}" srcId="{1D817D91-B34B-4DF1-94C7-2D480AA67066}" destId="{715910E0-A012-446D-A6E9-DFE0F84C3428}" srcOrd="3" destOrd="0" parTransId="{FF23EF24-EF4E-4DA4-9D31-D3AA4D10F90F}" sibTransId="{C1BC8962-B39B-42FB-8973-C0FD9D788EE2}"/>
    <dgm:cxn modelId="{1FFD959F-37DC-4D0A-AE2A-D99D998B8114}" type="presOf" srcId="{B1EC4176-DF82-4B12-A515-AF373267A6D7}" destId="{804FB2AE-C7BD-4F89-B756-0FFA614EC542}" srcOrd="0" destOrd="0" presId="urn:microsoft.com/office/officeart/2009/3/layout/IncreasingArrowsProcess"/>
    <dgm:cxn modelId="{55993FAE-88B4-4162-B932-058A2F4F0E13}" type="presOf" srcId="{1D817D91-B34B-4DF1-94C7-2D480AA67066}" destId="{34388609-02ED-41CD-BDBE-187D10E02E93}" srcOrd="0" destOrd="0" presId="urn:microsoft.com/office/officeart/2009/3/layout/IncreasingArrowsProcess"/>
    <dgm:cxn modelId="{2CF90FBB-639A-46CF-91F7-D811FA5FD4E5}" type="presOf" srcId="{03A9C637-98F9-4042-8C00-044866A7BD17}" destId="{FD59A2DF-7C68-4F72-9D75-913DA3C932E6}" srcOrd="0" destOrd="0" presId="urn:microsoft.com/office/officeart/2009/3/layout/IncreasingArrowsProcess"/>
    <dgm:cxn modelId="{1EA828C2-5051-452C-8294-5B12553BDF49}" type="presOf" srcId="{715910E0-A012-446D-A6E9-DFE0F84C3428}" destId="{D2DDA3C1-DF1D-47AC-BDB9-48FC581AB751}" srcOrd="0" destOrd="0" presId="urn:microsoft.com/office/officeart/2009/3/layout/IncreasingArrowsProcess"/>
    <dgm:cxn modelId="{69C1787F-11FB-4442-9088-41D85AA18DF9}" type="presOf" srcId="{D4817468-F274-4D4C-BDBF-1AE64DBF530C}" destId="{973CB067-9786-4D57-BFCA-48630A59BE4A}" srcOrd="0" destOrd="0" presId="urn:microsoft.com/office/officeart/2009/3/layout/IncreasingArrowsProcess"/>
    <dgm:cxn modelId="{B73C2AB6-A44F-44CB-854E-480D64B3F1FC}" type="presOf" srcId="{491A201C-6E58-4B59-B955-C7DD44DA7C63}" destId="{35B8492E-90E9-4A24-8D6F-A360A8D5DD57}" srcOrd="0" destOrd="0" presId="urn:microsoft.com/office/officeart/2009/3/layout/IncreasingArrowsProcess"/>
    <dgm:cxn modelId="{5E1DF5D9-FB48-4B74-9E79-B296BC86861A}" srcId="{1D817D91-B34B-4DF1-94C7-2D480AA67066}" destId="{D4817468-F274-4D4C-BDBF-1AE64DBF530C}" srcOrd="0" destOrd="0" parTransId="{BF341764-D2A9-4904-9A8A-5E53F4774C89}" sibTransId="{3DA195E8-93EB-4CE7-B3F1-CAEC97F12FFA}"/>
    <dgm:cxn modelId="{1D296307-BAE6-43EA-B067-5ABB1F7C5DEE}" srcId="{1D817D91-B34B-4DF1-94C7-2D480AA67066}" destId="{03A9C637-98F9-4042-8C00-044866A7BD17}" srcOrd="1" destOrd="0" parTransId="{0C8C9FF3-E2F3-49C4-A50A-96046BF22786}" sibTransId="{8C719E92-2BE3-4484-A5CB-2C8595A7788F}"/>
    <dgm:cxn modelId="{8ECF77C9-B19F-41C5-A972-1714E694E0C8}" type="presOf" srcId="{4A163798-60EC-48EB-8008-2C910C61EFF1}" destId="{698E778E-6914-4D9A-9611-F47E3216267C}" srcOrd="0" destOrd="0" presId="urn:microsoft.com/office/officeart/2009/3/layout/IncreasingArrowsProcess"/>
    <dgm:cxn modelId="{7FDBFB54-F966-4573-9AD0-4D9177B73978}" type="presParOf" srcId="{34388609-02ED-41CD-BDBE-187D10E02E93}" destId="{973CB067-9786-4D57-BFCA-48630A59BE4A}" srcOrd="0" destOrd="0" presId="urn:microsoft.com/office/officeart/2009/3/layout/IncreasingArrowsProcess"/>
    <dgm:cxn modelId="{7464FF91-AC78-4810-87E9-95749F42E0A8}" type="presParOf" srcId="{34388609-02ED-41CD-BDBE-187D10E02E93}" destId="{35B8492E-90E9-4A24-8D6F-A360A8D5DD57}" srcOrd="1" destOrd="0" presId="urn:microsoft.com/office/officeart/2009/3/layout/IncreasingArrowsProcess"/>
    <dgm:cxn modelId="{E64C1A02-9B6B-4453-AAEA-668CA043E6A9}" type="presParOf" srcId="{34388609-02ED-41CD-BDBE-187D10E02E93}" destId="{FD59A2DF-7C68-4F72-9D75-913DA3C932E6}" srcOrd="2" destOrd="0" presId="urn:microsoft.com/office/officeart/2009/3/layout/IncreasingArrowsProcess"/>
    <dgm:cxn modelId="{D9B1A809-853F-47C2-924F-D4E8FF4356DD}" type="presParOf" srcId="{34388609-02ED-41CD-BDBE-187D10E02E93}" destId="{698E778E-6914-4D9A-9611-F47E3216267C}" srcOrd="3" destOrd="0" presId="urn:microsoft.com/office/officeart/2009/3/layout/IncreasingArrowsProcess"/>
    <dgm:cxn modelId="{B2A2C932-58AE-4CC0-870E-E6E02BCBE548}" type="presParOf" srcId="{34388609-02ED-41CD-BDBE-187D10E02E93}" destId="{804FB2AE-C7BD-4F89-B756-0FFA614EC542}" srcOrd="4" destOrd="0" presId="urn:microsoft.com/office/officeart/2009/3/layout/IncreasingArrowsProcess"/>
    <dgm:cxn modelId="{5DDAB106-5F38-4D46-96B5-E864BAF742ED}" type="presParOf" srcId="{34388609-02ED-41CD-BDBE-187D10E02E93}" destId="{A2999F7A-75FB-4860-B55A-6C020C41DEB6}" srcOrd="5" destOrd="0" presId="urn:microsoft.com/office/officeart/2009/3/layout/IncreasingArrowsProcess"/>
    <dgm:cxn modelId="{8EC3F8D0-2520-4354-921F-1AB17D40D880}" type="presParOf" srcId="{34388609-02ED-41CD-BDBE-187D10E02E93}" destId="{D2DDA3C1-DF1D-47AC-BDB9-48FC581AB751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817D91-B34B-4DF1-94C7-2D480AA6706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817468-F274-4D4C-BDBF-1AE64DBF530C}">
      <dgm:prSet phldrT="[Metin]" custT="1"/>
      <dgm:spPr/>
      <dgm:t>
        <a:bodyPr/>
        <a:lstStyle/>
        <a:p>
          <a:r>
            <a:rPr lang="tr-TR" sz="1800" dirty="0" err="1" smtClean="0"/>
            <a:t>Müfredatların</a:t>
          </a:r>
          <a:r>
            <a:rPr lang="tr-TR" sz="1800" dirty="0" smtClean="0"/>
            <a:t> akademik birimlerce hazırlanması</a:t>
          </a:r>
          <a:endParaRPr lang="tr-TR" sz="1800" dirty="0"/>
        </a:p>
      </dgm:t>
    </dgm:pt>
    <dgm:pt modelId="{BF341764-D2A9-4904-9A8A-5E53F4774C89}" type="parTrans" cxnId="{5E1DF5D9-FB48-4B74-9E79-B296BC86861A}">
      <dgm:prSet/>
      <dgm:spPr/>
      <dgm:t>
        <a:bodyPr/>
        <a:lstStyle/>
        <a:p>
          <a:endParaRPr lang="tr-TR" sz="2000"/>
        </a:p>
      </dgm:t>
    </dgm:pt>
    <dgm:pt modelId="{3DA195E8-93EB-4CE7-B3F1-CAEC97F12FFA}" type="sibTrans" cxnId="{5E1DF5D9-FB48-4B74-9E79-B296BC86861A}">
      <dgm:prSet custT="1"/>
      <dgm:spPr/>
      <dgm:t>
        <a:bodyPr/>
        <a:lstStyle/>
        <a:p>
          <a:endParaRPr lang="tr-TR" sz="1000"/>
        </a:p>
      </dgm:t>
    </dgm:pt>
    <dgm:pt modelId="{491A201C-6E58-4B59-B955-C7DD44DA7C63}">
      <dgm:prSet phldrT="[Metin]" custT="1"/>
      <dgm:spPr/>
      <dgm:t>
        <a:bodyPr/>
        <a:lstStyle/>
        <a:p>
          <a:r>
            <a:rPr lang="tr-TR" sz="1800" dirty="0" smtClean="0"/>
            <a:t>Akademik takvimde belirtilen sürelerde müfredat değişiklik teklifleri hazırlanır.</a:t>
          </a:r>
          <a:endParaRPr lang="tr-TR" sz="1800" dirty="0"/>
        </a:p>
      </dgm:t>
    </dgm:pt>
    <dgm:pt modelId="{0C72B722-CA3D-465B-B48C-83D2AA2A4350}" type="parTrans" cxnId="{2FC2E294-C483-499E-BCF0-420B96C71E56}">
      <dgm:prSet/>
      <dgm:spPr/>
      <dgm:t>
        <a:bodyPr/>
        <a:lstStyle/>
        <a:p>
          <a:endParaRPr lang="tr-TR" sz="2000"/>
        </a:p>
      </dgm:t>
    </dgm:pt>
    <dgm:pt modelId="{EA3A9DFB-DDED-4188-9658-5066E485F551}" type="sibTrans" cxnId="{2FC2E294-C483-499E-BCF0-420B96C71E56}">
      <dgm:prSet/>
      <dgm:spPr/>
      <dgm:t>
        <a:bodyPr/>
        <a:lstStyle/>
        <a:p>
          <a:endParaRPr lang="tr-TR" sz="2000"/>
        </a:p>
      </dgm:t>
    </dgm:pt>
    <dgm:pt modelId="{03A9C637-98F9-4042-8C00-044866A7BD17}">
      <dgm:prSet phldrT="[Metin]" custT="1"/>
      <dgm:spPr/>
      <dgm:t>
        <a:bodyPr/>
        <a:lstStyle/>
        <a:p>
          <a:r>
            <a:rPr lang="tr-TR" sz="2000" dirty="0" smtClean="0"/>
            <a:t>Eğitim Komisyonu</a:t>
          </a:r>
          <a:endParaRPr lang="tr-TR" sz="2000" dirty="0"/>
        </a:p>
      </dgm:t>
    </dgm:pt>
    <dgm:pt modelId="{0C8C9FF3-E2F3-49C4-A50A-96046BF22786}" type="parTrans" cxnId="{1D296307-BAE6-43EA-B067-5ABB1F7C5DEE}">
      <dgm:prSet/>
      <dgm:spPr/>
      <dgm:t>
        <a:bodyPr/>
        <a:lstStyle/>
        <a:p>
          <a:endParaRPr lang="tr-TR" sz="2000"/>
        </a:p>
      </dgm:t>
    </dgm:pt>
    <dgm:pt modelId="{8C719E92-2BE3-4484-A5CB-2C8595A7788F}" type="sibTrans" cxnId="{1D296307-BAE6-43EA-B067-5ABB1F7C5DEE}">
      <dgm:prSet custT="1"/>
      <dgm:spPr/>
      <dgm:t>
        <a:bodyPr/>
        <a:lstStyle/>
        <a:p>
          <a:endParaRPr lang="tr-TR" sz="1000"/>
        </a:p>
      </dgm:t>
    </dgm:pt>
    <dgm:pt modelId="{4A163798-60EC-48EB-8008-2C910C61EFF1}">
      <dgm:prSet phldrT="[Metin]" custT="1"/>
      <dgm:spPr/>
      <dgm:t>
        <a:bodyPr/>
        <a:lstStyle/>
        <a:p>
          <a:pPr algn="just"/>
          <a:r>
            <a:rPr lang="tr-TR" sz="1600" dirty="0" smtClean="0"/>
            <a:t>ÖİDB tarafından incelenen müfredat değişiklikleri Eğitim Komisyonu’nda görüşülerek karara bağlanır. </a:t>
          </a:r>
          <a:endParaRPr lang="tr-TR" sz="1600" dirty="0"/>
        </a:p>
      </dgm:t>
    </dgm:pt>
    <dgm:pt modelId="{7D75DCA3-3EBD-4D69-9D9A-FD2AB61AD0FA}" type="parTrans" cxnId="{DF1E03FD-F57A-43B7-835F-B5E0D0723A18}">
      <dgm:prSet/>
      <dgm:spPr/>
      <dgm:t>
        <a:bodyPr/>
        <a:lstStyle/>
        <a:p>
          <a:endParaRPr lang="tr-TR" sz="2000"/>
        </a:p>
      </dgm:t>
    </dgm:pt>
    <dgm:pt modelId="{AADEED34-5485-4AEF-A629-AB1F30909E48}" type="sibTrans" cxnId="{DF1E03FD-F57A-43B7-835F-B5E0D0723A18}">
      <dgm:prSet/>
      <dgm:spPr/>
      <dgm:t>
        <a:bodyPr/>
        <a:lstStyle/>
        <a:p>
          <a:endParaRPr lang="tr-TR" sz="2000"/>
        </a:p>
      </dgm:t>
    </dgm:pt>
    <dgm:pt modelId="{B1EC4176-DF82-4B12-A515-AF373267A6D7}">
      <dgm:prSet phldrT="[Metin]" custT="1"/>
      <dgm:spPr/>
      <dgm:t>
        <a:bodyPr/>
        <a:lstStyle/>
        <a:p>
          <a:r>
            <a:rPr lang="tr-TR" sz="2000" dirty="0" smtClean="0"/>
            <a:t>Senato</a:t>
          </a:r>
          <a:endParaRPr lang="tr-TR" sz="2000" dirty="0"/>
        </a:p>
      </dgm:t>
    </dgm:pt>
    <dgm:pt modelId="{D4A94EF8-0C02-4674-A832-E5CCCFB08D29}" type="parTrans" cxnId="{9B1D5AEB-DA0A-47DB-99D3-D30716BAE9CA}">
      <dgm:prSet/>
      <dgm:spPr/>
      <dgm:t>
        <a:bodyPr/>
        <a:lstStyle/>
        <a:p>
          <a:endParaRPr lang="tr-TR" sz="2000"/>
        </a:p>
      </dgm:t>
    </dgm:pt>
    <dgm:pt modelId="{ADC364BE-83C9-4EF7-A79C-EF62AAA7C480}" type="sibTrans" cxnId="{9B1D5AEB-DA0A-47DB-99D3-D30716BAE9CA}">
      <dgm:prSet/>
      <dgm:spPr/>
      <dgm:t>
        <a:bodyPr/>
        <a:lstStyle/>
        <a:p>
          <a:endParaRPr lang="tr-TR" sz="2000"/>
        </a:p>
      </dgm:t>
    </dgm:pt>
    <dgm:pt modelId="{367F7242-1AEF-4D44-8DC6-17336EA0C6C8}">
      <dgm:prSet phldrT="[Metin]" custT="1"/>
      <dgm:spPr/>
      <dgm:t>
        <a:bodyPr/>
        <a:lstStyle/>
        <a:p>
          <a:pPr algn="just"/>
          <a:r>
            <a:rPr lang="tr-TR" sz="1600" dirty="0" smtClean="0"/>
            <a:t>Eğitim Komisyonu’nda onaylanan tekliflerin görüşülerek karara bağlanması</a:t>
          </a:r>
          <a:endParaRPr lang="tr-TR" sz="1600" dirty="0"/>
        </a:p>
      </dgm:t>
    </dgm:pt>
    <dgm:pt modelId="{49405D21-D4D4-43DB-B1C6-6ED624094247}" type="parTrans" cxnId="{18040A26-A777-4B5F-9A1E-6752F8079E17}">
      <dgm:prSet/>
      <dgm:spPr/>
      <dgm:t>
        <a:bodyPr/>
        <a:lstStyle/>
        <a:p>
          <a:endParaRPr lang="tr-TR" sz="2000"/>
        </a:p>
      </dgm:t>
    </dgm:pt>
    <dgm:pt modelId="{51B6778B-E0A1-47D5-B602-60162D7C828F}" type="sibTrans" cxnId="{18040A26-A777-4B5F-9A1E-6752F8079E17}">
      <dgm:prSet/>
      <dgm:spPr/>
      <dgm:t>
        <a:bodyPr/>
        <a:lstStyle/>
        <a:p>
          <a:endParaRPr lang="tr-TR" sz="2000"/>
        </a:p>
      </dgm:t>
    </dgm:pt>
    <dgm:pt modelId="{ADEF6A49-26FB-4789-B516-4C3E5E9E953E}" type="pres">
      <dgm:prSet presAssocID="{1D817D91-B34B-4DF1-94C7-2D480AA670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FF9FABD1-2EC6-4610-A7D2-B40A8CF91111}" type="pres">
      <dgm:prSet presAssocID="{D4817468-F274-4D4C-BDBF-1AE64DBF530C}" presName="composite" presStyleCnt="0"/>
      <dgm:spPr/>
    </dgm:pt>
    <dgm:pt modelId="{BFCB7F99-FA1A-421A-8C39-62749F4EEE23}" type="pres">
      <dgm:prSet presAssocID="{D4817468-F274-4D4C-BDBF-1AE64DBF530C}" presName="bentUpArrow1" presStyleLbl="alignImgPlace1" presStyleIdx="0" presStyleCnt="2"/>
      <dgm:spPr/>
    </dgm:pt>
    <dgm:pt modelId="{66797BD9-2F8E-4562-BCB7-12A5F18A0FC9}" type="pres">
      <dgm:prSet presAssocID="{D4817468-F274-4D4C-BDBF-1AE64DBF530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4B57AC-2496-455D-9E93-7883D0FEAFDD}" type="pres">
      <dgm:prSet presAssocID="{D4817468-F274-4D4C-BDBF-1AE64DBF530C}" presName="ChildText" presStyleLbl="revTx" presStyleIdx="0" presStyleCnt="3" custScaleX="255095" custLinFactX="3394" custLinFactNeighborX="100000" custLinFactNeighborY="-4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5EFFBD-413F-4D86-A209-AF1BB8534C19}" type="pres">
      <dgm:prSet presAssocID="{3DA195E8-93EB-4CE7-B3F1-CAEC97F12FFA}" presName="sibTrans" presStyleCnt="0"/>
      <dgm:spPr/>
    </dgm:pt>
    <dgm:pt modelId="{991B98D9-1309-4E11-802D-2871A2A47705}" type="pres">
      <dgm:prSet presAssocID="{03A9C637-98F9-4042-8C00-044866A7BD17}" presName="composite" presStyleCnt="0"/>
      <dgm:spPr/>
    </dgm:pt>
    <dgm:pt modelId="{B5500BFF-288E-4916-90E3-C93D973C60CA}" type="pres">
      <dgm:prSet presAssocID="{03A9C637-98F9-4042-8C00-044866A7BD17}" presName="bentUpArrow1" presStyleLbl="alignImgPlace1" presStyleIdx="1" presStyleCnt="2"/>
      <dgm:spPr/>
    </dgm:pt>
    <dgm:pt modelId="{28746A15-E458-459C-B911-B4B9581BA5C7}" type="pres">
      <dgm:prSet presAssocID="{03A9C637-98F9-4042-8C00-044866A7BD1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4E442-D118-45CE-9832-30E2A3FA4B35}" type="pres">
      <dgm:prSet presAssocID="{03A9C637-98F9-4042-8C00-044866A7BD17}" presName="ChildText" presStyleLbl="revTx" presStyleIdx="1" presStyleCnt="3" custScaleX="227831" custLinFactNeighborX="73942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3228EC-C6E0-46CA-A7D3-3E62AEFBD3A8}" type="pres">
      <dgm:prSet presAssocID="{8C719E92-2BE3-4484-A5CB-2C8595A7788F}" presName="sibTrans" presStyleCnt="0"/>
      <dgm:spPr/>
    </dgm:pt>
    <dgm:pt modelId="{D3C28CC7-85A2-4D1B-A44B-53F7EC011D1E}" type="pres">
      <dgm:prSet presAssocID="{B1EC4176-DF82-4B12-A515-AF373267A6D7}" presName="composite" presStyleCnt="0"/>
      <dgm:spPr/>
    </dgm:pt>
    <dgm:pt modelId="{9AC383E6-8B3F-49F6-94BB-963A212C3EF1}" type="pres">
      <dgm:prSet presAssocID="{B1EC4176-DF82-4B12-A515-AF373267A6D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E970E-176B-4918-B519-AD1589F53DFF}" type="pres">
      <dgm:prSet presAssocID="{B1EC4176-DF82-4B12-A515-AF373267A6D7}" presName="FinalChildText" presStyleLbl="revTx" presStyleIdx="2" presStyleCnt="3" custScaleX="216710" custLinFactNeighborX="72326" custLinFactNeighborY="-5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1E03FD-F57A-43B7-835F-B5E0D0723A18}" srcId="{03A9C637-98F9-4042-8C00-044866A7BD17}" destId="{4A163798-60EC-48EB-8008-2C910C61EFF1}" srcOrd="0" destOrd="0" parTransId="{7D75DCA3-3EBD-4D69-9D9A-FD2AB61AD0FA}" sibTransId="{AADEED34-5485-4AEF-A629-AB1F30909E48}"/>
    <dgm:cxn modelId="{9B1D5AEB-DA0A-47DB-99D3-D30716BAE9CA}" srcId="{1D817D91-B34B-4DF1-94C7-2D480AA67066}" destId="{B1EC4176-DF82-4B12-A515-AF373267A6D7}" srcOrd="2" destOrd="0" parTransId="{D4A94EF8-0C02-4674-A832-E5CCCFB08D29}" sibTransId="{ADC364BE-83C9-4EF7-A79C-EF62AAA7C480}"/>
    <dgm:cxn modelId="{2FC2E294-C483-499E-BCF0-420B96C71E56}" srcId="{D4817468-F274-4D4C-BDBF-1AE64DBF530C}" destId="{491A201C-6E58-4B59-B955-C7DD44DA7C63}" srcOrd="0" destOrd="0" parTransId="{0C72B722-CA3D-465B-B48C-83D2AA2A4350}" sibTransId="{EA3A9DFB-DDED-4188-9658-5066E485F551}"/>
    <dgm:cxn modelId="{A1CBABE5-BF3D-4E1C-B1CB-9D2C491A041D}" type="presOf" srcId="{1D817D91-B34B-4DF1-94C7-2D480AA67066}" destId="{ADEF6A49-26FB-4789-B516-4C3E5E9E953E}" srcOrd="0" destOrd="0" presId="urn:microsoft.com/office/officeart/2005/8/layout/StepDownProcess"/>
    <dgm:cxn modelId="{18040A26-A777-4B5F-9A1E-6752F8079E17}" srcId="{B1EC4176-DF82-4B12-A515-AF373267A6D7}" destId="{367F7242-1AEF-4D44-8DC6-17336EA0C6C8}" srcOrd="0" destOrd="0" parTransId="{49405D21-D4D4-43DB-B1C6-6ED624094247}" sibTransId="{51B6778B-E0A1-47D5-B602-60162D7C828F}"/>
    <dgm:cxn modelId="{E4AA776F-C8C8-4599-9F4A-5DA8F60AB04E}" type="presOf" srcId="{4A163798-60EC-48EB-8008-2C910C61EFF1}" destId="{D264E442-D118-45CE-9832-30E2A3FA4B35}" srcOrd="0" destOrd="0" presId="urn:microsoft.com/office/officeart/2005/8/layout/StepDownProcess"/>
    <dgm:cxn modelId="{37F6101E-E9ED-466A-92A1-951496CCA807}" type="presOf" srcId="{367F7242-1AEF-4D44-8DC6-17336EA0C6C8}" destId="{DE4E970E-176B-4918-B519-AD1589F53DFF}" srcOrd="0" destOrd="0" presId="urn:microsoft.com/office/officeart/2005/8/layout/StepDownProcess"/>
    <dgm:cxn modelId="{45AA556F-86F6-45EA-A5F7-D21987653750}" type="presOf" srcId="{B1EC4176-DF82-4B12-A515-AF373267A6D7}" destId="{9AC383E6-8B3F-49F6-94BB-963A212C3EF1}" srcOrd="0" destOrd="0" presId="urn:microsoft.com/office/officeart/2005/8/layout/StepDownProcess"/>
    <dgm:cxn modelId="{7C166511-C1DE-498E-8CEC-52D228914916}" type="presOf" srcId="{03A9C637-98F9-4042-8C00-044866A7BD17}" destId="{28746A15-E458-459C-B911-B4B9581BA5C7}" srcOrd="0" destOrd="0" presId="urn:microsoft.com/office/officeart/2005/8/layout/StepDownProcess"/>
    <dgm:cxn modelId="{4649D651-6E7B-4F3A-8D9C-0A6DF17BAEB9}" type="presOf" srcId="{D4817468-F274-4D4C-BDBF-1AE64DBF530C}" destId="{66797BD9-2F8E-4562-BCB7-12A5F18A0FC9}" srcOrd="0" destOrd="0" presId="urn:microsoft.com/office/officeart/2005/8/layout/StepDownProcess"/>
    <dgm:cxn modelId="{5E1DF5D9-FB48-4B74-9E79-B296BC86861A}" srcId="{1D817D91-B34B-4DF1-94C7-2D480AA67066}" destId="{D4817468-F274-4D4C-BDBF-1AE64DBF530C}" srcOrd="0" destOrd="0" parTransId="{BF341764-D2A9-4904-9A8A-5E53F4774C89}" sibTransId="{3DA195E8-93EB-4CE7-B3F1-CAEC97F12FFA}"/>
    <dgm:cxn modelId="{1C4B1B91-ACFE-4FE7-AF11-C9EAAC3A6099}" type="presOf" srcId="{491A201C-6E58-4B59-B955-C7DD44DA7C63}" destId="{C74B57AC-2496-455D-9E93-7883D0FEAFDD}" srcOrd="0" destOrd="0" presId="urn:microsoft.com/office/officeart/2005/8/layout/StepDownProcess"/>
    <dgm:cxn modelId="{1D296307-BAE6-43EA-B067-5ABB1F7C5DEE}" srcId="{1D817D91-B34B-4DF1-94C7-2D480AA67066}" destId="{03A9C637-98F9-4042-8C00-044866A7BD17}" srcOrd="1" destOrd="0" parTransId="{0C8C9FF3-E2F3-49C4-A50A-96046BF22786}" sibTransId="{8C719E92-2BE3-4484-A5CB-2C8595A7788F}"/>
    <dgm:cxn modelId="{F127D715-3418-444A-8C8C-89FCB534ACC8}" type="presParOf" srcId="{ADEF6A49-26FB-4789-B516-4C3E5E9E953E}" destId="{FF9FABD1-2EC6-4610-A7D2-B40A8CF91111}" srcOrd="0" destOrd="0" presId="urn:microsoft.com/office/officeart/2005/8/layout/StepDownProcess"/>
    <dgm:cxn modelId="{A6E28290-330A-47C8-BC52-AA5AF6E10D8A}" type="presParOf" srcId="{FF9FABD1-2EC6-4610-A7D2-B40A8CF91111}" destId="{BFCB7F99-FA1A-421A-8C39-62749F4EEE23}" srcOrd="0" destOrd="0" presId="urn:microsoft.com/office/officeart/2005/8/layout/StepDownProcess"/>
    <dgm:cxn modelId="{B3F62724-3B37-4F40-A1F9-78FD7F79F8E6}" type="presParOf" srcId="{FF9FABD1-2EC6-4610-A7D2-B40A8CF91111}" destId="{66797BD9-2F8E-4562-BCB7-12A5F18A0FC9}" srcOrd="1" destOrd="0" presId="urn:microsoft.com/office/officeart/2005/8/layout/StepDownProcess"/>
    <dgm:cxn modelId="{32478A54-ED33-47CB-889F-1B72242DB248}" type="presParOf" srcId="{FF9FABD1-2EC6-4610-A7D2-B40A8CF91111}" destId="{C74B57AC-2496-455D-9E93-7883D0FEAFDD}" srcOrd="2" destOrd="0" presId="urn:microsoft.com/office/officeart/2005/8/layout/StepDownProcess"/>
    <dgm:cxn modelId="{7FC63E52-7D3F-4837-AC0A-6CF20855FEC3}" type="presParOf" srcId="{ADEF6A49-26FB-4789-B516-4C3E5E9E953E}" destId="{5B5EFFBD-413F-4D86-A209-AF1BB8534C19}" srcOrd="1" destOrd="0" presId="urn:microsoft.com/office/officeart/2005/8/layout/StepDownProcess"/>
    <dgm:cxn modelId="{304A0B25-FEC3-4603-B151-65CFC5FA4D2D}" type="presParOf" srcId="{ADEF6A49-26FB-4789-B516-4C3E5E9E953E}" destId="{991B98D9-1309-4E11-802D-2871A2A47705}" srcOrd="2" destOrd="0" presId="urn:microsoft.com/office/officeart/2005/8/layout/StepDownProcess"/>
    <dgm:cxn modelId="{C855F5AB-32EA-4CF6-8DE6-813EE0253F5C}" type="presParOf" srcId="{991B98D9-1309-4E11-802D-2871A2A47705}" destId="{B5500BFF-288E-4916-90E3-C93D973C60CA}" srcOrd="0" destOrd="0" presId="urn:microsoft.com/office/officeart/2005/8/layout/StepDownProcess"/>
    <dgm:cxn modelId="{C4B33AF3-4263-4033-A154-A2F9438F30B8}" type="presParOf" srcId="{991B98D9-1309-4E11-802D-2871A2A47705}" destId="{28746A15-E458-459C-B911-B4B9581BA5C7}" srcOrd="1" destOrd="0" presId="urn:microsoft.com/office/officeart/2005/8/layout/StepDownProcess"/>
    <dgm:cxn modelId="{749F0A63-7655-4507-B5A7-D500217DE7DC}" type="presParOf" srcId="{991B98D9-1309-4E11-802D-2871A2A47705}" destId="{D264E442-D118-45CE-9832-30E2A3FA4B35}" srcOrd="2" destOrd="0" presId="urn:microsoft.com/office/officeart/2005/8/layout/StepDownProcess"/>
    <dgm:cxn modelId="{879D9329-0A0A-4C5A-8809-82176F986D93}" type="presParOf" srcId="{ADEF6A49-26FB-4789-B516-4C3E5E9E953E}" destId="{863228EC-C6E0-46CA-A7D3-3E62AEFBD3A8}" srcOrd="3" destOrd="0" presId="urn:microsoft.com/office/officeart/2005/8/layout/StepDownProcess"/>
    <dgm:cxn modelId="{A4FC1159-CA14-4218-A8AF-BD3B019F33C5}" type="presParOf" srcId="{ADEF6A49-26FB-4789-B516-4C3E5E9E953E}" destId="{D3C28CC7-85A2-4D1B-A44B-53F7EC011D1E}" srcOrd="4" destOrd="0" presId="urn:microsoft.com/office/officeart/2005/8/layout/StepDownProcess"/>
    <dgm:cxn modelId="{CF225344-31B5-4847-95A6-CEDCA5F9674D}" type="presParOf" srcId="{D3C28CC7-85A2-4D1B-A44B-53F7EC011D1E}" destId="{9AC383E6-8B3F-49F6-94BB-963A212C3EF1}" srcOrd="0" destOrd="0" presId="urn:microsoft.com/office/officeart/2005/8/layout/StepDownProcess"/>
    <dgm:cxn modelId="{AA1238E8-9F8D-4130-BE91-FC792B440F23}" type="presParOf" srcId="{D3C28CC7-85A2-4D1B-A44B-53F7EC011D1E}" destId="{DE4E970E-176B-4918-B519-AD1589F53DF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B10DD9-A341-47A0-954F-DC660F4E0A73}" type="doc">
      <dgm:prSet loTypeId="urn:microsoft.com/office/officeart/2005/8/layout/vList6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0A26F2B1-01F5-4032-9279-6715005DDD0B}">
      <dgm:prSet phldrT="[Metin]"/>
      <dgm:spPr/>
      <dgm:t>
        <a:bodyPr/>
        <a:lstStyle/>
        <a:p>
          <a:r>
            <a:rPr lang="tr-TR" dirty="0" smtClean="0"/>
            <a:t>İlgili teklifin </a:t>
          </a:r>
          <a:r>
            <a:rPr lang="tr-TR" dirty="0" err="1" smtClean="0"/>
            <a:t>ÖİDB’ye</a:t>
          </a:r>
          <a:r>
            <a:rPr lang="tr-TR" dirty="0" smtClean="0"/>
            <a:t> kurul kararı ile gönderilmesi</a:t>
          </a:r>
          <a:endParaRPr lang="tr-TR" dirty="0"/>
        </a:p>
      </dgm:t>
    </dgm:pt>
    <dgm:pt modelId="{F6155498-B639-411C-9538-E880E845C0F2}" type="parTrans" cxnId="{72333C65-3D98-4537-B3AD-ADB5A315EF68}">
      <dgm:prSet/>
      <dgm:spPr/>
      <dgm:t>
        <a:bodyPr/>
        <a:lstStyle/>
        <a:p>
          <a:endParaRPr lang="tr-TR"/>
        </a:p>
      </dgm:t>
    </dgm:pt>
    <dgm:pt modelId="{D9CFD144-ADB5-45EF-B805-97AA7CDA63C7}" type="sibTrans" cxnId="{72333C65-3D98-4537-B3AD-ADB5A315EF68}">
      <dgm:prSet/>
      <dgm:spPr/>
      <dgm:t>
        <a:bodyPr/>
        <a:lstStyle/>
        <a:p>
          <a:endParaRPr lang="tr-TR"/>
        </a:p>
      </dgm:t>
    </dgm:pt>
    <dgm:pt modelId="{6F3DDF11-C5CE-4549-9414-72DB25CACC0F}">
      <dgm:prSet phldrT="[Metin]"/>
      <dgm:spPr/>
      <dgm:t>
        <a:bodyPr/>
        <a:lstStyle/>
        <a:p>
          <a:r>
            <a:rPr lang="tr-TR" dirty="0" smtClean="0"/>
            <a:t>İlgili akademik birim bölüm/program açma ya da öğrenci alım teklifini YÖK’ün istediği formatta hazırlayarak Başkanlığa Fakülte/Yüksekokul kararı ile gönderir. </a:t>
          </a:r>
          <a:endParaRPr lang="tr-TR" dirty="0"/>
        </a:p>
      </dgm:t>
    </dgm:pt>
    <dgm:pt modelId="{A36316D5-8F6F-47CA-978E-1249F3F20F1B}" type="parTrans" cxnId="{6F3720CF-F3EE-4E8C-91A9-3B5E933DED2A}">
      <dgm:prSet/>
      <dgm:spPr/>
      <dgm:t>
        <a:bodyPr/>
        <a:lstStyle/>
        <a:p>
          <a:endParaRPr lang="tr-TR"/>
        </a:p>
      </dgm:t>
    </dgm:pt>
    <dgm:pt modelId="{193499E0-19E6-4BC3-94A9-F63F8AFFE79B}" type="sibTrans" cxnId="{6F3720CF-F3EE-4E8C-91A9-3B5E933DED2A}">
      <dgm:prSet/>
      <dgm:spPr/>
      <dgm:t>
        <a:bodyPr/>
        <a:lstStyle/>
        <a:p>
          <a:endParaRPr lang="tr-TR"/>
        </a:p>
      </dgm:t>
    </dgm:pt>
    <dgm:pt modelId="{4C610318-1520-495B-A37E-0B27DC60FE66}">
      <dgm:prSet phldrT="[Metin]"/>
      <dgm:spPr/>
      <dgm:t>
        <a:bodyPr/>
        <a:lstStyle/>
        <a:p>
          <a:r>
            <a:rPr lang="tr-TR" dirty="0" smtClean="0"/>
            <a:t>Teklifin incelenmesi</a:t>
          </a:r>
          <a:endParaRPr lang="tr-TR" dirty="0"/>
        </a:p>
      </dgm:t>
    </dgm:pt>
    <dgm:pt modelId="{4D232DF4-13CF-4808-9AD7-077F705BEB1F}" type="parTrans" cxnId="{94A328C5-65EC-4F37-BA9D-852454CFF68B}">
      <dgm:prSet/>
      <dgm:spPr/>
      <dgm:t>
        <a:bodyPr/>
        <a:lstStyle/>
        <a:p>
          <a:endParaRPr lang="tr-TR"/>
        </a:p>
      </dgm:t>
    </dgm:pt>
    <dgm:pt modelId="{5E0025AA-7F49-450A-90CF-03A6C0992E3D}" type="sibTrans" cxnId="{94A328C5-65EC-4F37-BA9D-852454CFF68B}">
      <dgm:prSet/>
      <dgm:spPr/>
      <dgm:t>
        <a:bodyPr/>
        <a:lstStyle/>
        <a:p>
          <a:endParaRPr lang="tr-TR"/>
        </a:p>
      </dgm:t>
    </dgm:pt>
    <dgm:pt modelId="{0F180CC7-3362-47EB-B957-0F7943F9C113}">
      <dgm:prSet phldrT="[Metin]"/>
      <dgm:spPr/>
      <dgm:t>
        <a:bodyPr/>
        <a:lstStyle/>
        <a:p>
          <a:r>
            <a:rPr lang="tr-TR" dirty="0" smtClean="0"/>
            <a:t>Teklif içerik ve format açısından ÖİDB tarafından incelenir.  Bir eksiklik olması durumunda düzeltilmesi için akademik birimle irtibata geçer. </a:t>
          </a:r>
          <a:endParaRPr lang="tr-TR" dirty="0"/>
        </a:p>
      </dgm:t>
    </dgm:pt>
    <dgm:pt modelId="{B3D30496-8079-41AF-99A7-C3C9C09DA448}" type="parTrans" cxnId="{D7BC8CFB-99F5-4B80-A5CA-0EBDF3D705E1}">
      <dgm:prSet/>
      <dgm:spPr/>
      <dgm:t>
        <a:bodyPr/>
        <a:lstStyle/>
        <a:p>
          <a:endParaRPr lang="tr-TR"/>
        </a:p>
      </dgm:t>
    </dgm:pt>
    <dgm:pt modelId="{1803F684-7EB0-4E56-9E56-9B7BD19A60AA}" type="sibTrans" cxnId="{D7BC8CFB-99F5-4B80-A5CA-0EBDF3D705E1}">
      <dgm:prSet/>
      <dgm:spPr/>
      <dgm:t>
        <a:bodyPr/>
        <a:lstStyle/>
        <a:p>
          <a:endParaRPr lang="tr-TR"/>
        </a:p>
      </dgm:t>
    </dgm:pt>
    <dgm:pt modelId="{93839CA5-4803-468E-AB01-0302C8EBD877}">
      <dgm:prSet phldrT="[Metin]"/>
      <dgm:spPr/>
      <dgm:t>
        <a:bodyPr/>
        <a:lstStyle/>
        <a:p>
          <a:r>
            <a:rPr lang="tr-TR" dirty="0" smtClean="0"/>
            <a:t>Eğitim Komisyonu</a:t>
          </a:r>
          <a:endParaRPr lang="tr-TR" dirty="0"/>
        </a:p>
      </dgm:t>
    </dgm:pt>
    <dgm:pt modelId="{04B78267-48F4-4DF3-81C3-31A5889FB64B}" type="parTrans" cxnId="{BE0DE9B6-D3FE-4338-B463-9E69C7C7E567}">
      <dgm:prSet/>
      <dgm:spPr/>
      <dgm:t>
        <a:bodyPr/>
        <a:lstStyle/>
        <a:p>
          <a:endParaRPr lang="tr-TR"/>
        </a:p>
      </dgm:t>
    </dgm:pt>
    <dgm:pt modelId="{F52FEC72-0728-4E4E-B7AE-38149BA5C79D}" type="sibTrans" cxnId="{BE0DE9B6-D3FE-4338-B463-9E69C7C7E567}">
      <dgm:prSet/>
      <dgm:spPr/>
      <dgm:t>
        <a:bodyPr/>
        <a:lstStyle/>
        <a:p>
          <a:endParaRPr lang="tr-TR"/>
        </a:p>
      </dgm:t>
    </dgm:pt>
    <dgm:pt modelId="{3D1D6B18-8002-461C-AA87-A72DCB874675}">
      <dgm:prSet phldrT="[Metin]"/>
      <dgm:spPr/>
      <dgm:t>
        <a:bodyPr/>
        <a:lstStyle/>
        <a:p>
          <a:r>
            <a:rPr lang="tr-TR" dirty="0" smtClean="0"/>
            <a:t>Teklif komisyonda değerlendirilerek kabul ya da reddedilir. </a:t>
          </a:r>
          <a:endParaRPr lang="tr-TR" dirty="0"/>
        </a:p>
      </dgm:t>
    </dgm:pt>
    <dgm:pt modelId="{A2412559-EFDB-491B-B58B-F59DAC83A8B2}" type="parTrans" cxnId="{05617216-5C09-4960-A2CB-E91050CEE6CC}">
      <dgm:prSet/>
      <dgm:spPr/>
      <dgm:t>
        <a:bodyPr/>
        <a:lstStyle/>
        <a:p>
          <a:endParaRPr lang="tr-TR"/>
        </a:p>
      </dgm:t>
    </dgm:pt>
    <dgm:pt modelId="{F4DBDF06-CABC-407E-A996-CC29926BDC10}" type="sibTrans" cxnId="{05617216-5C09-4960-A2CB-E91050CEE6CC}">
      <dgm:prSet/>
      <dgm:spPr/>
      <dgm:t>
        <a:bodyPr/>
        <a:lstStyle/>
        <a:p>
          <a:endParaRPr lang="tr-TR"/>
        </a:p>
      </dgm:t>
    </dgm:pt>
    <dgm:pt modelId="{EA91C697-2FD0-4A4E-9A0A-078CBAD80FE9}">
      <dgm:prSet/>
      <dgm:spPr/>
      <dgm:t>
        <a:bodyPr/>
        <a:lstStyle/>
        <a:p>
          <a:r>
            <a:rPr lang="tr-TR" dirty="0" smtClean="0"/>
            <a:t>Senato</a:t>
          </a:r>
          <a:endParaRPr lang="tr-TR" dirty="0"/>
        </a:p>
      </dgm:t>
    </dgm:pt>
    <dgm:pt modelId="{CB9896F4-4A8B-4078-9874-877937C6A517}" type="parTrans" cxnId="{D4A3B516-E36E-4680-8D29-D4952B2742AD}">
      <dgm:prSet/>
      <dgm:spPr/>
      <dgm:t>
        <a:bodyPr/>
        <a:lstStyle/>
        <a:p>
          <a:endParaRPr lang="tr-TR"/>
        </a:p>
      </dgm:t>
    </dgm:pt>
    <dgm:pt modelId="{73BDE291-BED6-4FDF-AA7B-61C6BD7914F4}" type="sibTrans" cxnId="{D4A3B516-E36E-4680-8D29-D4952B2742AD}">
      <dgm:prSet/>
      <dgm:spPr/>
      <dgm:t>
        <a:bodyPr/>
        <a:lstStyle/>
        <a:p>
          <a:endParaRPr lang="tr-TR"/>
        </a:p>
      </dgm:t>
    </dgm:pt>
    <dgm:pt modelId="{CABD5B5E-EC42-451A-A3F5-3C646DF3E815}">
      <dgm:prSet/>
      <dgm:spPr/>
      <dgm:t>
        <a:bodyPr/>
        <a:lstStyle/>
        <a:p>
          <a:r>
            <a:rPr lang="tr-TR" dirty="0" smtClean="0"/>
            <a:t>Eğitim Komisyonu’ndan gelen teklif Senatoda görüşülerek kabul ya da reddedilir. Teklifte değişiklik de yapılabilir. </a:t>
          </a:r>
          <a:endParaRPr lang="tr-TR" dirty="0"/>
        </a:p>
      </dgm:t>
    </dgm:pt>
    <dgm:pt modelId="{ABD9F596-30C3-4599-96CD-48645336D02C}" type="parTrans" cxnId="{6078950C-AA1C-46BC-A98F-09D0AD646655}">
      <dgm:prSet/>
      <dgm:spPr/>
      <dgm:t>
        <a:bodyPr/>
        <a:lstStyle/>
        <a:p>
          <a:endParaRPr lang="tr-TR"/>
        </a:p>
      </dgm:t>
    </dgm:pt>
    <dgm:pt modelId="{1FCAE179-23E3-47FE-AA2B-1AD8F99A4F1E}" type="sibTrans" cxnId="{6078950C-AA1C-46BC-A98F-09D0AD646655}">
      <dgm:prSet/>
      <dgm:spPr/>
      <dgm:t>
        <a:bodyPr/>
        <a:lstStyle/>
        <a:p>
          <a:endParaRPr lang="tr-TR"/>
        </a:p>
      </dgm:t>
    </dgm:pt>
    <dgm:pt modelId="{BF4E9E55-6B94-4782-B8E8-8E661ECBC7C1}">
      <dgm:prSet phldrT="[Metin]"/>
      <dgm:spPr/>
      <dgm:t>
        <a:bodyPr/>
        <a:lstStyle/>
        <a:p>
          <a:endParaRPr lang="tr-TR" dirty="0"/>
        </a:p>
      </dgm:t>
    </dgm:pt>
    <dgm:pt modelId="{2FDBD44B-63BE-48EE-9D1A-3AA39F750A29}" type="parTrans" cxnId="{44F4FCB3-3FD8-4BAC-A16A-1EF8599CD37F}">
      <dgm:prSet/>
      <dgm:spPr/>
      <dgm:t>
        <a:bodyPr/>
        <a:lstStyle/>
        <a:p>
          <a:endParaRPr lang="tr-TR"/>
        </a:p>
      </dgm:t>
    </dgm:pt>
    <dgm:pt modelId="{2FD066FB-3A96-47CF-9D2F-2730F674C7EE}" type="sibTrans" cxnId="{44F4FCB3-3FD8-4BAC-A16A-1EF8599CD37F}">
      <dgm:prSet/>
      <dgm:spPr/>
      <dgm:t>
        <a:bodyPr/>
        <a:lstStyle/>
        <a:p>
          <a:endParaRPr lang="tr-TR"/>
        </a:p>
      </dgm:t>
    </dgm:pt>
    <dgm:pt modelId="{1E92EA21-D8B0-46F2-AA71-6BD8987C455E}" type="pres">
      <dgm:prSet presAssocID="{77B10DD9-A341-47A0-954F-DC660F4E0A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8B26920-EADD-47A1-A9D5-735ECD8670D1}" type="pres">
      <dgm:prSet presAssocID="{0A26F2B1-01F5-4032-9279-6715005DDD0B}" presName="linNode" presStyleCnt="0"/>
      <dgm:spPr/>
    </dgm:pt>
    <dgm:pt modelId="{1305A648-9590-42C6-87C1-40FAA717C1C2}" type="pres">
      <dgm:prSet presAssocID="{0A26F2B1-01F5-4032-9279-6715005DDD0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85186F-6034-4133-89E2-CB3DEB2E0060}" type="pres">
      <dgm:prSet presAssocID="{0A26F2B1-01F5-4032-9279-6715005DDD0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391781-A90F-4EA3-A4D7-7C5CAE3ECCEB}" type="pres">
      <dgm:prSet presAssocID="{D9CFD144-ADB5-45EF-B805-97AA7CDA63C7}" presName="spacing" presStyleCnt="0"/>
      <dgm:spPr/>
    </dgm:pt>
    <dgm:pt modelId="{96DC3017-AD9B-442C-AAB1-0DF9FADDC150}" type="pres">
      <dgm:prSet presAssocID="{4C610318-1520-495B-A37E-0B27DC60FE66}" presName="linNode" presStyleCnt="0"/>
      <dgm:spPr/>
    </dgm:pt>
    <dgm:pt modelId="{8419B3B9-0329-40CB-921F-1733DFCC29C2}" type="pres">
      <dgm:prSet presAssocID="{4C610318-1520-495B-A37E-0B27DC60FE6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3682D8-66AD-419B-A982-11494D9A7C74}" type="pres">
      <dgm:prSet presAssocID="{4C610318-1520-495B-A37E-0B27DC60FE6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0473A2-E915-4BDC-8FCA-E1D0C4692B52}" type="pres">
      <dgm:prSet presAssocID="{5E0025AA-7F49-450A-90CF-03A6C0992E3D}" presName="spacing" presStyleCnt="0"/>
      <dgm:spPr/>
    </dgm:pt>
    <dgm:pt modelId="{0172BB37-3C60-4046-AF70-6156D4059499}" type="pres">
      <dgm:prSet presAssocID="{93839CA5-4803-468E-AB01-0302C8EBD877}" presName="linNode" presStyleCnt="0"/>
      <dgm:spPr/>
    </dgm:pt>
    <dgm:pt modelId="{24104128-F56C-4867-A534-7F33EBD50D32}" type="pres">
      <dgm:prSet presAssocID="{93839CA5-4803-468E-AB01-0302C8EBD87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B95B33-A6AE-47BA-A00E-11A12A9E1FDC}" type="pres">
      <dgm:prSet presAssocID="{93839CA5-4803-468E-AB01-0302C8EBD87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5A4C74-88AB-4C90-A1DF-909B2ADF6F35}" type="pres">
      <dgm:prSet presAssocID="{F52FEC72-0728-4E4E-B7AE-38149BA5C79D}" presName="spacing" presStyleCnt="0"/>
      <dgm:spPr/>
    </dgm:pt>
    <dgm:pt modelId="{F0C3ABB7-1B58-4BEB-997F-918069F45AA5}" type="pres">
      <dgm:prSet presAssocID="{EA91C697-2FD0-4A4E-9A0A-078CBAD80FE9}" presName="linNode" presStyleCnt="0"/>
      <dgm:spPr/>
    </dgm:pt>
    <dgm:pt modelId="{E6920BA4-3175-4CCD-B1CA-00ADAABB0E4B}" type="pres">
      <dgm:prSet presAssocID="{EA91C697-2FD0-4A4E-9A0A-078CBAD80FE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EE1AD7-6C82-4BCB-BF19-314367D883A6}" type="pres">
      <dgm:prSet presAssocID="{EA91C697-2FD0-4A4E-9A0A-078CBAD80FE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AA3F6E-F578-4009-B307-A02DC0ED91A5}" type="presOf" srcId="{BF4E9E55-6B94-4782-B8E8-8E661ECBC7C1}" destId="{75B95B33-A6AE-47BA-A00E-11A12A9E1FDC}" srcOrd="0" destOrd="0" presId="urn:microsoft.com/office/officeart/2005/8/layout/vList6"/>
    <dgm:cxn modelId="{5C50926C-BFE3-4667-A43B-A1E3818F4734}" type="presOf" srcId="{0F180CC7-3362-47EB-B957-0F7943F9C113}" destId="{B33682D8-66AD-419B-A982-11494D9A7C74}" srcOrd="0" destOrd="0" presId="urn:microsoft.com/office/officeart/2005/8/layout/vList6"/>
    <dgm:cxn modelId="{72333C65-3D98-4537-B3AD-ADB5A315EF68}" srcId="{77B10DD9-A341-47A0-954F-DC660F4E0A73}" destId="{0A26F2B1-01F5-4032-9279-6715005DDD0B}" srcOrd="0" destOrd="0" parTransId="{F6155498-B639-411C-9538-E880E845C0F2}" sibTransId="{D9CFD144-ADB5-45EF-B805-97AA7CDA63C7}"/>
    <dgm:cxn modelId="{4D7EC1F5-42BC-4978-A482-005AD1C07469}" type="presOf" srcId="{EA91C697-2FD0-4A4E-9A0A-078CBAD80FE9}" destId="{E6920BA4-3175-4CCD-B1CA-00ADAABB0E4B}" srcOrd="0" destOrd="0" presId="urn:microsoft.com/office/officeart/2005/8/layout/vList6"/>
    <dgm:cxn modelId="{32D10FF6-09F6-4F0A-9126-D92F998D89C6}" type="presOf" srcId="{0A26F2B1-01F5-4032-9279-6715005DDD0B}" destId="{1305A648-9590-42C6-87C1-40FAA717C1C2}" srcOrd="0" destOrd="0" presId="urn:microsoft.com/office/officeart/2005/8/layout/vList6"/>
    <dgm:cxn modelId="{BE0DE9B6-D3FE-4338-B463-9E69C7C7E567}" srcId="{77B10DD9-A341-47A0-954F-DC660F4E0A73}" destId="{93839CA5-4803-468E-AB01-0302C8EBD877}" srcOrd="2" destOrd="0" parTransId="{04B78267-48F4-4DF3-81C3-31A5889FB64B}" sibTransId="{F52FEC72-0728-4E4E-B7AE-38149BA5C79D}"/>
    <dgm:cxn modelId="{941053DF-CD52-4BDD-B4AC-9866E649F111}" type="presOf" srcId="{93839CA5-4803-468E-AB01-0302C8EBD877}" destId="{24104128-F56C-4867-A534-7F33EBD50D32}" srcOrd="0" destOrd="0" presId="urn:microsoft.com/office/officeart/2005/8/layout/vList6"/>
    <dgm:cxn modelId="{05617216-5C09-4960-A2CB-E91050CEE6CC}" srcId="{93839CA5-4803-468E-AB01-0302C8EBD877}" destId="{3D1D6B18-8002-461C-AA87-A72DCB874675}" srcOrd="1" destOrd="0" parTransId="{A2412559-EFDB-491B-B58B-F59DAC83A8B2}" sibTransId="{F4DBDF06-CABC-407E-A996-CC29926BDC10}"/>
    <dgm:cxn modelId="{026DFBB6-AD3B-4554-871C-3D3C1DF88CCC}" type="presOf" srcId="{4C610318-1520-495B-A37E-0B27DC60FE66}" destId="{8419B3B9-0329-40CB-921F-1733DFCC29C2}" srcOrd="0" destOrd="0" presId="urn:microsoft.com/office/officeart/2005/8/layout/vList6"/>
    <dgm:cxn modelId="{94A328C5-65EC-4F37-BA9D-852454CFF68B}" srcId="{77B10DD9-A341-47A0-954F-DC660F4E0A73}" destId="{4C610318-1520-495B-A37E-0B27DC60FE66}" srcOrd="1" destOrd="0" parTransId="{4D232DF4-13CF-4808-9AD7-077F705BEB1F}" sibTransId="{5E0025AA-7F49-450A-90CF-03A6C0992E3D}"/>
    <dgm:cxn modelId="{94F42BB6-749A-4C78-9802-F37288F4DB12}" type="presOf" srcId="{6F3DDF11-C5CE-4549-9414-72DB25CACC0F}" destId="{BC85186F-6034-4133-89E2-CB3DEB2E0060}" srcOrd="0" destOrd="0" presId="urn:microsoft.com/office/officeart/2005/8/layout/vList6"/>
    <dgm:cxn modelId="{025C7C84-D4CE-4E56-B001-44A1FC5499CE}" type="presOf" srcId="{3D1D6B18-8002-461C-AA87-A72DCB874675}" destId="{75B95B33-A6AE-47BA-A00E-11A12A9E1FDC}" srcOrd="0" destOrd="1" presId="urn:microsoft.com/office/officeart/2005/8/layout/vList6"/>
    <dgm:cxn modelId="{44F4FCB3-3FD8-4BAC-A16A-1EF8599CD37F}" srcId="{93839CA5-4803-468E-AB01-0302C8EBD877}" destId="{BF4E9E55-6B94-4782-B8E8-8E661ECBC7C1}" srcOrd="0" destOrd="0" parTransId="{2FDBD44B-63BE-48EE-9D1A-3AA39F750A29}" sibTransId="{2FD066FB-3A96-47CF-9D2F-2730F674C7EE}"/>
    <dgm:cxn modelId="{6078950C-AA1C-46BC-A98F-09D0AD646655}" srcId="{EA91C697-2FD0-4A4E-9A0A-078CBAD80FE9}" destId="{CABD5B5E-EC42-451A-A3F5-3C646DF3E815}" srcOrd="0" destOrd="0" parTransId="{ABD9F596-30C3-4599-96CD-48645336D02C}" sibTransId="{1FCAE179-23E3-47FE-AA2B-1AD8F99A4F1E}"/>
    <dgm:cxn modelId="{7C0812D4-5E14-449D-A0A5-19687BC111D8}" type="presOf" srcId="{77B10DD9-A341-47A0-954F-DC660F4E0A73}" destId="{1E92EA21-D8B0-46F2-AA71-6BD8987C455E}" srcOrd="0" destOrd="0" presId="urn:microsoft.com/office/officeart/2005/8/layout/vList6"/>
    <dgm:cxn modelId="{6F3720CF-F3EE-4E8C-91A9-3B5E933DED2A}" srcId="{0A26F2B1-01F5-4032-9279-6715005DDD0B}" destId="{6F3DDF11-C5CE-4549-9414-72DB25CACC0F}" srcOrd="0" destOrd="0" parTransId="{A36316D5-8F6F-47CA-978E-1249F3F20F1B}" sibTransId="{193499E0-19E6-4BC3-94A9-F63F8AFFE79B}"/>
    <dgm:cxn modelId="{D4A3B516-E36E-4680-8D29-D4952B2742AD}" srcId="{77B10DD9-A341-47A0-954F-DC660F4E0A73}" destId="{EA91C697-2FD0-4A4E-9A0A-078CBAD80FE9}" srcOrd="3" destOrd="0" parTransId="{CB9896F4-4A8B-4078-9874-877937C6A517}" sibTransId="{73BDE291-BED6-4FDF-AA7B-61C6BD7914F4}"/>
    <dgm:cxn modelId="{D7BC8CFB-99F5-4B80-A5CA-0EBDF3D705E1}" srcId="{4C610318-1520-495B-A37E-0B27DC60FE66}" destId="{0F180CC7-3362-47EB-B957-0F7943F9C113}" srcOrd="0" destOrd="0" parTransId="{B3D30496-8079-41AF-99A7-C3C9C09DA448}" sibTransId="{1803F684-7EB0-4E56-9E56-9B7BD19A60AA}"/>
    <dgm:cxn modelId="{3C9CB324-1411-49DC-9BC7-8F4636D334E6}" type="presOf" srcId="{CABD5B5E-EC42-451A-A3F5-3C646DF3E815}" destId="{38EE1AD7-6C82-4BCB-BF19-314367D883A6}" srcOrd="0" destOrd="0" presId="urn:microsoft.com/office/officeart/2005/8/layout/vList6"/>
    <dgm:cxn modelId="{11C17A86-2F11-4CEF-BF2A-01A93298620A}" type="presParOf" srcId="{1E92EA21-D8B0-46F2-AA71-6BD8987C455E}" destId="{08B26920-EADD-47A1-A9D5-735ECD8670D1}" srcOrd="0" destOrd="0" presId="urn:microsoft.com/office/officeart/2005/8/layout/vList6"/>
    <dgm:cxn modelId="{5D010EFF-2A29-4A40-BEBC-7AE48414ED59}" type="presParOf" srcId="{08B26920-EADD-47A1-A9D5-735ECD8670D1}" destId="{1305A648-9590-42C6-87C1-40FAA717C1C2}" srcOrd="0" destOrd="0" presId="urn:microsoft.com/office/officeart/2005/8/layout/vList6"/>
    <dgm:cxn modelId="{F255CDA4-4A3E-4222-A3ED-B661F673C723}" type="presParOf" srcId="{08B26920-EADD-47A1-A9D5-735ECD8670D1}" destId="{BC85186F-6034-4133-89E2-CB3DEB2E0060}" srcOrd="1" destOrd="0" presId="urn:microsoft.com/office/officeart/2005/8/layout/vList6"/>
    <dgm:cxn modelId="{BB89BB62-B294-47A6-9E0D-2AFC33BAD52A}" type="presParOf" srcId="{1E92EA21-D8B0-46F2-AA71-6BD8987C455E}" destId="{98391781-A90F-4EA3-A4D7-7C5CAE3ECCEB}" srcOrd="1" destOrd="0" presId="urn:microsoft.com/office/officeart/2005/8/layout/vList6"/>
    <dgm:cxn modelId="{671BF65B-9632-4DA8-964F-C7C08FDC2873}" type="presParOf" srcId="{1E92EA21-D8B0-46F2-AA71-6BD8987C455E}" destId="{96DC3017-AD9B-442C-AAB1-0DF9FADDC150}" srcOrd="2" destOrd="0" presId="urn:microsoft.com/office/officeart/2005/8/layout/vList6"/>
    <dgm:cxn modelId="{9EBE3331-7C03-4E85-9036-C00512327674}" type="presParOf" srcId="{96DC3017-AD9B-442C-AAB1-0DF9FADDC150}" destId="{8419B3B9-0329-40CB-921F-1733DFCC29C2}" srcOrd="0" destOrd="0" presId="urn:microsoft.com/office/officeart/2005/8/layout/vList6"/>
    <dgm:cxn modelId="{053F9E38-5CED-4B83-A544-92F4A165E247}" type="presParOf" srcId="{96DC3017-AD9B-442C-AAB1-0DF9FADDC150}" destId="{B33682D8-66AD-419B-A982-11494D9A7C74}" srcOrd="1" destOrd="0" presId="urn:microsoft.com/office/officeart/2005/8/layout/vList6"/>
    <dgm:cxn modelId="{CF1BC72B-6074-4061-9E48-294DF333B43D}" type="presParOf" srcId="{1E92EA21-D8B0-46F2-AA71-6BD8987C455E}" destId="{F30473A2-E915-4BDC-8FCA-E1D0C4692B52}" srcOrd="3" destOrd="0" presId="urn:microsoft.com/office/officeart/2005/8/layout/vList6"/>
    <dgm:cxn modelId="{5A9C30EF-F018-48D8-A94F-0D26C08B2842}" type="presParOf" srcId="{1E92EA21-D8B0-46F2-AA71-6BD8987C455E}" destId="{0172BB37-3C60-4046-AF70-6156D4059499}" srcOrd="4" destOrd="0" presId="urn:microsoft.com/office/officeart/2005/8/layout/vList6"/>
    <dgm:cxn modelId="{B2A89DDA-F078-44D5-8046-5EC35CF3AB5E}" type="presParOf" srcId="{0172BB37-3C60-4046-AF70-6156D4059499}" destId="{24104128-F56C-4867-A534-7F33EBD50D32}" srcOrd="0" destOrd="0" presId="urn:microsoft.com/office/officeart/2005/8/layout/vList6"/>
    <dgm:cxn modelId="{E93BD7F4-3332-449E-9A49-5DDB8E68BC1A}" type="presParOf" srcId="{0172BB37-3C60-4046-AF70-6156D4059499}" destId="{75B95B33-A6AE-47BA-A00E-11A12A9E1FDC}" srcOrd="1" destOrd="0" presId="urn:microsoft.com/office/officeart/2005/8/layout/vList6"/>
    <dgm:cxn modelId="{6D6D6B0C-3099-4E2C-B010-08ABDE4FBC8F}" type="presParOf" srcId="{1E92EA21-D8B0-46F2-AA71-6BD8987C455E}" destId="{6D5A4C74-88AB-4C90-A1DF-909B2ADF6F35}" srcOrd="5" destOrd="0" presId="urn:microsoft.com/office/officeart/2005/8/layout/vList6"/>
    <dgm:cxn modelId="{B416F205-5ADC-44C7-B62F-9BC1714A0299}" type="presParOf" srcId="{1E92EA21-D8B0-46F2-AA71-6BD8987C455E}" destId="{F0C3ABB7-1B58-4BEB-997F-918069F45AA5}" srcOrd="6" destOrd="0" presId="urn:microsoft.com/office/officeart/2005/8/layout/vList6"/>
    <dgm:cxn modelId="{95FFB474-3F28-4E40-9C8F-B07CB83F1AB4}" type="presParOf" srcId="{F0C3ABB7-1B58-4BEB-997F-918069F45AA5}" destId="{E6920BA4-3175-4CCD-B1CA-00ADAABB0E4B}" srcOrd="0" destOrd="0" presId="urn:microsoft.com/office/officeart/2005/8/layout/vList6"/>
    <dgm:cxn modelId="{221CDDBC-8197-41D4-AAD7-9B627CB7575D}" type="presParOf" srcId="{F0C3ABB7-1B58-4BEB-997F-918069F45AA5}" destId="{38EE1AD7-6C82-4BCB-BF19-314367D883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05AFB1-8C16-4ECE-B8BD-B547E07A4079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859FC247-7274-4D43-A4C6-A55243EF780F}">
      <dgm:prSet phldrT="[Metin]"/>
      <dgm:spPr/>
      <dgm:t>
        <a:bodyPr/>
        <a:lstStyle/>
        <a:p>
          <a:r>
            <a:rPr lang="tr-TR" dirty="0" smtClean="0"/>
            <a:t>Üniversitemizi kazanan öğrencilerin kimlik bilgilerinin ÖSYM sayfasından çekilmesi</a:t>
          </a:r>
          <a:endParaRPr lang="tr-TR" dirty="0"/>
        </a:p>
      </dgm:t>
    </dgm:pt>
    <dgm:pt modelId="{C757E329-D25D-4545-92F1-9BECB2E14689}" type="parTrans" cxnId="{A11F9F1F-AB7A-4AC5-8746-8F18517C809A}">
      <dgm:prSet/>
      <dgm:spPr/>
      <dgm:t>
        <a:bodyPr/>
        <a:lstStyle/>
        <a:p>
          <a:endParaRPr lang="tr-TR"/>
        </a:p>
      </dgm:t>
    </dgm:pt>
    <dgm:pt modelId="{F1912591-83B2-4C3D-B8A0-66F80746EECA}" type="sibTrans" cxnId="{A11F9F1F-AB7A-4AC5-8746-8F18517C809A}">
      <dgm:prSet/>
      <dgm:spPr/>
      <dgm:t>
        <a:bodyPr/>
        <a:lstStyle/>
        <a:p>
          <a:endParaRPr lang="tr-TR"/>
        </a:p>
      </dgm:t>
    </dgm:pt>
    <dgm:pt modelId="{057E16AF-72B4-4F62-A9BC-654BD3521CAD}">
      <dgm:prSet phldrT="[Metin]"/>
      <dgm:spPr/>
      <dgm:t>
        <a:bodyPr/>
        <a:lstStyle/>
        <a:p>
          <a:r>
            <a:rPr lang="tr-TR" dirty="0" smtClean="0"/>
            <a:t>Öğrencilere numara verilmesi</a:t>
          </a:r>
          <a:endParaRPr lang="tr-TR" dirty="0"/>
        </a:p>
      </dgm:t>
    </dgm:pt>
    <dgm:pt modelId="{5A82885A-E05C-400B-A5A7-BEA50F7B9B81}" type="parTrans" cxnId="{D01323A5-00F4-4B0D-B158-664EFDC4E1A4}">
      <dgm:prSet/>
      <dgm:spPr/>
      <dgm:t>
        <a:bodyPr/>
        <a:lstStyle/>
        <a:p>
          <a:endParaRPr lang="tr-TR"/>
        </a:p>
      </dgm:t>
    </dgm:pt>
    <dgm:pt modelId="{B87E8550-27A4-487E-ACEA-D50355A2FB54}" type="sibTrans" cxnId="{D01323A5-00F4-4B0D-B158-664EFDC4E1A4}">
      <dgm:prSet/>
      <dgm:spPr/>
      <dgm:t>
        <a:bodyPr/>
        <a:lstStyle/>
        <a:p>
          <a:endParaRPr lang="tr-TR"/>
        </a:p>
      </dgm:t>
    </dgm:pt>
    <dgm:pt modelId="{3FF17A54-A493-4211-8A4F-232C24C927E5}">
      <dgm:prSet phldrT="[Metin]"/>
      <dgm:spPr/>
      <dgm:t>
        <a:bodyPr/>
        <a:lstStyle/>
        <a:p>
          <a:r>
            <a:rPr lang="tr-TR" dirty="0" smtClean="0"/>
            <a:t>Verilerin </a:t>
          </a:r>
          <a:r>
            <a:rPr lang="tr-TR" dirty="0" err="1" smtClean="0"/>
            <a:t>ÖİBS’ye</a:t>
          </a:r>
          <a:r>
            <a:rPr lang="tr-TR" dirty="0" smtClean="0"/>
            <a:t> girilmesi</a:t>
          </a:r>
          <a:endParaRPr lang="tr-TR" dirty="0"/>
        </a:p>
      </dgm:t>
    </dgm:pt>
    <dgm:pt modelId="{1555624D-86ED-4D05-AFDF-367A66FC65BF}" type="parTrans" cxnId="{CB80F19D-EBA9-4CC8-BE86-CF73F0030079}">
      <dgm:prSet/>
      <dgm:spPr/>
      <dgm:t>
        <a:bodyPr/>
        <a:lstStyle/>
        <a:p>
          <a:endParaRPr lang="tr-TR"/>
        </a:p>
      </dgm:t>
    </dgm:pt>
    <dgm:pt modelId="{C5FD8D8E-DA1C-4E81-8310-1CAAA17CA687}" type="sibTrans" cxnId="{CB80F19D-EBA9-4CC8-BE86-CF73F0030079}">
      <dgm:prSet/>
      <dgm:spPr/>
      <dgm:t>
        <a:bodyPr/>
        <a:lstStyle/>
        <a:p>
          <a:endParaRPr lang="tr-TR"/>
        </a:p>
      </dgm:t>
    </dgm:pt>
    <dgm:pt modelId="{69C3EDD0-79AC-4A25-A567-8CF8E368B941}">
      <dgm:prSet/>
      <dgm:spPr/>
      <dgm:t>
        <a:bodyPr/>
        <a:lstStyle/>
        <a:p>
          <a:r>
            <a:rPr lang="tr-TR" dirty="0" smtClean="0"/>
            <a:t>E-devletten ya da üniversiteye başvurarak kayıtların gerçekleştirilmesi</a:t>
          </a:r>
          <a:endParaRPr lang="tr-TR" dirty="0"/>
        </a:p>
      </dgm:t>
    </dgm:pt>
    <dgm:pt modelId="{9B3E6039-6611-462C-AB34-9A6ABFA0E6F2}" type="parTrans" cxnId="{EEC26658-E2DB-4C81-8861-27F761E2D177}">
      <dgm:prSet/>
      <dgm:spPr/>
      <dgm:t>
        <a:bodyPr/>
        <a:lstStyle/>
        <a:p>
          <a:endParaRPr lang="tr-TR"/>
        </a:p>
      </dgm:t>
    </dgm:pt>
    <dgm:pt modelId="{241B9D99-2147-44FD-BA8A-FAB9177043EC}" type="sibTrans" cxnId="{EEC26658-E2DB-4C81-8861-27F761E2D177}">
      <dgm:prSet/>
      <dgm:spPr/>
      <dgm:t>
        <a:bodyPr/>
        <a:lstStyle/>
        <a:p>
          <a:endParaRPr lang="tr-TR"/>
        </a:p>
      </dgm:t>
    </dgm:pt>
    <dgm:pt modelId="{2CBA316A-FB23-4D6A-84FD-29E5C338F648}">
      <dgm:prSet/>
      <dgm:spPr/>
      <dgm:t>
        <a:bodyPr/>
        <a:lstStyle/>
        <a:p>
          <a:r>
            <a:rPr lang="tr-TR" dirty="0" smtClean="0"/>
            <a:t>ÖSYM’den alınan verilerdeki bilgilerin </a:t>
          </a:r>
          <a:r>
            <a:rPr lang="tr-TR" dirty="0" err="1" smtClean="0"/>
            <a:t>ÖİBS’de</a:t>
          </a:r>
          <a:r>
            <a:rPr lang="tr-TR" dirty="0" smtClean="0"/>
            <a:t> tamamlanması</a:t>
          </a:r>
          <a:endParaRPr lang="tr-TR" dirty="0"/>
        </a:p>
      </dgm:t>
    </dgm:pt>
    <dgm:pt modelId="{4ABC15A8-A4E0-454D-808D-244FF9FEE2E2}" type="parTrans" cxnId="{F1F53060-0C06-4403-AA6B-37D8E14AE8EF}">
      <dgm:prSet/>
      <dgm:spPr/>
      <dgm:t>
        <a:bodyPr/>
        <a:lstStyle/>
        <a:p>
          <a:endParaRPr lang="tr-TR"/>
        </a:p>
      </dgm:t>
    </dgm:pt>
    <dgm:pt modelId="{73A07416-7742-4CF1-8535-D79DB792752E}" type="sibTrans" cxnId="{F1F53060-0C06-4403-AA6B-37D8E14AE8EF}">
      <dgm:prSet/>
      <dgm:spPr/>
      <dgm:t>
        <a:bodyPr/>
        <a:lstStyle/>
        <a:p>
          <a:endParaRPr lang="tr-TR"/>
        </a:p>
      </dgm:t>
    </dgm:pt>
    <dgm:pt modelId="{2F157672-6365-4929-99CD-FC52ACA156E4}" type="pres">
      <dgm:prSet presAssocID="{5D05AFB1-8C16-4ECE-B8BD-B547E07A407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CD9123-01C7-4F64-B3C2-22CF8D7D2514}" type="pres">
      <dgm:prSet presAssocID="{5D05AFB1-8C16-4ECE-B8BD-B547E07A4079}" presName="arrow" presStyleLbl="bgShp" presStyleIdx="0" presStyleCnt="1" custScaleX="117647"/>
      <dgm:spPr/>
      <dgm:t>
        <a:bodyPr/>
        <a:lstStyle/>
        <a:p>
          <a:endParaRPr lang="tr-TR"/>
        </a:p>
      </dgm:t>
    </dgm:pt>
    <dgm:pt modelId="{3E404466-59E2-41A6-8C05-73B01D33765D}" type="pres">
      <dgm:prSet presAssocID="{5D05AFB1-8C16-4ECE-B8BD-B547E07A4079}" presName="linearProcess" presStyleCnt="0"/>
      <dgm:spPr/>
      <dgm:t>
        <a:bodyPr/>
        <a:lstStyle/>
        <a:p>
          <a:endParaRPr lang="tr-TR"/>
        </a:p>
      </dgm:t>
    </dgm:pt>
    <dgm:pt modelId="{74CFD0A6-E0C7-4689-9F81-E91972382990}" type="pres">
      <dgm:prSet presAssocID="{859FC247-7274-4D43-A4C6-A55243EF780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162B6C-EA8B-4DB9-83F6-2B755B40B85E}" type="pres">
      <dgm:prSet presAssocID="{F1912591-83B2-4C3D-B8A0-66F80746EECA}" presName="sibTrans" presStyleCnt="0"/>
      <dgm:spPr/>
      <dgm:t>
        <a:bodyPr/>
        <a:lstStyle/>
        <a:p>
          <a:endParaRPr lang="tr-TR"/>
        </a:p>
      </dgm:t>
    </dgm:pt>
    <dgm:pt modelId="{440B1BF9-FB59-4878-9026-ACB877B536DA}" type="pres">
      <dgm:prSet presAssocID="{057E16AF-72B4-4F62-A9BC-654BD3521CA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DD0065-1843-4D46-81F3-BBE3576D1183}" type="pres">
      <dgm:prSet presAssocID="{B87E8550-27A4-487E-ACEA-D50355A2FB54}" presName="sibTrans" presStyleCnt="0"/>
      <dgm:spPr/>
      <dgm:t>
        <a:bodyPr/>
        <a:lstStyle/>
        <a:p>
          <a:endParaRPr lang="tr-TR"/>
        </a:p>
      </dgm:t>
    </dgm:pt>
    <dgm:pt modelId="{07ED198C-5D8F-4E57-8FC8-B6CE8759293A}" type="pres">
      <dgm:prSet presAssocID="{3FF17A54-A493-4211-8A4F-232C24C927E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F6D472-FD2F-4BDE-986B-30669101BDAB}" type="pres">
      <dgm:prSet presAssocID="{C5FD8D8E-DA1C-4E81-8310-1CAAA17CA687}" presName="sibTrans" presStyleCnt="0"/>
      <dgm:spPr/>
      <dgm:t>
        <a:bodyPr/>
        <a:lstStyle/>
        <a:p>
          <a:endParaRPr lang="tr-TR"/>
        </a:p>
      </dgm:t>
    </dgm:pt>
    <dgm:pt modelId="{A15C2F65-7D3C-49A8-8F7B-699E04B5F607}" type="pres">
      <dgm:prSet presAssocID="{69C3EDD0-79AC-4A25-A567-8CF8E368B94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9FC1BE-6CD5-4D7C-A834-A17013C93FF4}" type="pres">
      <dgm:prSet presAssocID="{241B9D99-2147-44FD-BA8A-FAB9177043EC}" presName="sibTrans" presStyleCnt="0"/>
      <dgm:spPr/>
      <dgm:t>
        <a:bodyPr/>
        <a:lstStyle/>
        <a:p>
          <a:endParaRPr lang="tr-TR"/>
        </a:p>
      </dgm:t>
    </dgm:pt>
    <dgm:pt modelId="{80F8B609-F6DA-49CE-A860-932E0BCE1C46}" type="pres">
      <dgm:prSet presAssocID="{2CBA316A-FB23-4D6A-84FD-29E5C338F64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C26658-E2DB-4C81-8861-27F761E2D177}" srcId="{5D05AFB1-8C16-4ECE-B8BD-B547E07A4079}" destId="{69C3EDD0-79AC-4A25-A567-8CF8E368B941}" srcOrd="3" destOrd="0" parTransId="{9B3E6039-6611-462C-AB34-9A6ABFA0E6F2}" sibTransId="{241B9D99-2147-44FD-BA8A-FAB9177043EC}"/>
    <dgm:cxn modelId="{A11F9F1F-AB7A-4AC5-8746-8F18517C809A}" srcId="{5D05AFB1-8C16-4ECE-B8BD-B547E07A4079}" destId="{859FC247-7274-4D43-A4C6-A55243EF780F}" srcOrd="0" destOrd="0" parTransId="{C757E329-D25D-4545-92F1-9BECB2E14689}" sibTransId="{F1912591-83B2-4C3D-B8A0-66F80746EECA}"/>
    <dgm:cxn modelId="{D01323A5-00F4-4B0D-B158-664EFDC4E1A4}" srcId="{5D05AFB1-8C16-4ECE-B8BD-B547E07A4079}" destId="{057E16AF-72B4-4F62-A9BC-654BD3521CAD}" srcOrd="1" destOrd="0" parTransId="{5A82885A-E05C-400B-A5A7-BEA50F7B9B81}" sibTransId="{B87E8550-27A4-487E-ACEA-D50355A2FB54}"/>
    <dgm:cxn modelId="{AD1B9785-22E9-4B2C-9D76-BB5815E7C902}" type="presOf" srcId="{057E16AF-72B4-4F62-A9BC-654BD3521CAD}" destId="{440B1BF9-FB59-4878-9026-ACB877B536DA}" srcOrd="0" destOrd="0" presId="urn:microsoft.com/office/officeart/2005/8/layout/hProcess9"/>
    <dgm:cxn modelId="{CB80F19D-EBA9-4CC8-BE86-CF73F0030079}" srcId="{5D05AFB1-8C16-4ECE-B8BD-B547E07A4079}" destId="{3FF17A54-A493-4211-8A4F-232C24C927E5}" srcOrd="2" destOrd="0" parTransId="{1555624D-86ED-4D05-AFDF-367A66FC65BF}" sibTransId="{C5FD8D8E-DA1C-4E81-8310-1CAAA17CA687}"/>
    <dgm:cxn modelId="{BB58CDF8-0D42-4967-99BB-1472B0E84B6E}" type="presOf" srcId="{859FC247-7274-4D43-A4C6-A55243EF780F}" destId="{74CFD0A6-E0C7-4689-9F81-E91972382990}" srcOrd="0" destOrd="0" presId="urn:microsoft.com/office/officeart/2005/8/layout/hProcess9"/>
    <dgm:cxn modelId="{50785794-FFCB-4DBA-835C-2A37C1974C61}" type="presOf" srcId="{2CBA316A-FB23-4D6A-84FD-29E5C338F648}" destId="{80F8B609-F6DA-49CE-A860-932E0BCE1C46}" srcOrd="0" destOrd="0" presId="urn:microsoft.com/office/officeart/2005/8/layout/hProcess9"/>
    <dgm:cxn modelId="{195F0803-F080-4EA3-A9EF-0057759BACAA}" type="presOf" srcId="{5D05AFB1-8C16-4ECE-B8BD-B547E07A4079}" destId="{2F157672-6365-4929-99CD-FC52ACA156E4}" srcOrd="0" destOrd="0" presId="urn:microsoft.com/office/officeart/2005/8/layout/hProcess9"/>
    <dgm:cxn modelId="{8190BCB7-D24F-4FBC-9D58-A7AB4C1D34A1}" type="presOf" srcId="{69C3EDD0-79AC-4A25-A567-8CF8E368B941}" destId="{A15C2F65-7D3C-49A8-8F7B-699E04B5F607}" srcOrd="0" destOrd="0" presId="urn:microsoft.com/office/officeart/2005/8/layout/hProcess9"/>
    <dgm:cxn modelId="{F1F53060-0C06-4403-AA6B-37D8E14AE8EF}" srcId="{5D05AFB1-8C16-4ECE-B8BD-B547E07A4079}" destId="{2CBA316A-FB23-4D6A-84FD-29E5C338F648}" srcOrd="4" destOrd="0" parTransId="{4ABC15A8-A4E0-454D-808D-244FF9FEE2E2}" sibTransId="{73A07416-7742-4CF1-8535-D79DB792752E}"/>
    <dgm:cxn modelId="{0DC89448-4CDA-48E8-815F-4AF5DB30B678}" type="presOf" srcId="{3FF17A54-A493-4211-8A4F-232C24C927E5}" destId="{07ED198C-5D8F-4E57-8FC8-B6CE8759293A}" srcOrd="0" destOrd="0" presId="urn:microsoft.com/office/officeart/2005/8/layout/hProcess9"/>
    <dgm:cxn modelId="{C90BB79C-A477-444C-93E2-DFD458BA6BD9}" type="presParOf" srcId="{2F157672-6365-4929-99CD-FC52ACA156E4}" destId="{D1CD9123-01C7-4F64-B3C2-22CF8D7D2514}" srcOrd="0" destOrd="0" presId="urn:microsoft.com/office/officeart/2005/8/layout/hProcess9"/>
    <dgm:cxn modelId="{8010A1A9-2C18-467E-9001-950B298E3C3E}" type="presParOf" srcId="{2F157672-6365-4929-99CD-FC52ACA156E4}" destId="{3E404466-59E2-41A6-8C05-73B01D33765D}" srcOrd="1" destOrd="0" presId="urn:microsoft.com/office/officeart/2005/8/layout/hProcess9"/>
    <dgm:cxn modelId="{2EC05BD8-AE27-40F1-9146-DFB0F730A62C}" type="presParOf" srcId="{3E404466-59E2-41A6-8C05-73B01D33765D}" destId="{74CFD0A6-E0C7-4689-9F81-E91972382990}" srcOrd="0" destOrd="0" presId="urn:microsoft.com/office/officeart/2005/8/layout/hProcess9"/>
    <dgm:cxn modelId="{10EDD4D3-CB36-42D2-B45B-C890FC20532B}" type="presParOf" srcId="{3E404466-59E2-41A6-8C05-73B01D33765D}" destId="{F4162B6C-EA8B-4DB9-83F6-2B755B40B85E}" srcOrd="1" destOrd="0" presId="urn:microsoft.com/office/officeart/2005/8/layout/hProcess9"/>
    <dgm:cxn modelId="{CE25A0D0-99B4-4208-94E4-314C3586624F}" type="presParOf" srcId="{3E404466-59E2-41A6-8C05-73B01D33765D}" destId="{440B1BF9-FB59-4878-9026-ACB877B536DA}" srcOrd="2" destOrd="0" presId="urn:microsoft.com/office/officeart/2005/8/layout/hProcess9"/>
    <dgm:cxn modelId="{003F58E8-BDE3-463A-BA24-6A1D5426D843}" type="presParOf" srcId="{3E404466-59E2-41A6-8C05-73B01D33765D}" destId="{90DD0065-1843-4D46-81F3-BBE3576D1183}" srcOrd="3" destOrd="0" presId="urn:microsoft.com/office/officeart/2005/8/layout/hProcess9"/>
    <dgm:cxn modelId="{870F690E-FFDE-43B8-903C-4D3EDC68A6CC}" type="presParOf" srcId="{3E404466-59E2-41A6-8C05-73B01D33765D}" destId="{07ED198C-5D8F-4E57-8FC8-B6CE8759293A}" srcOrd="4" destOrd="0" presId="urn:microsoft.com/office/officeart/2005/8/layout/hProcess9"/>
    <dgm:cxn modelId="{DE797BF5-EFCF-445A-9DFB-036CFBCF333A}" type="presParOf" srcId="{3E404466-59E2-41A6-8C05-73B01D33765D}" destId="{5BF6D472-FD2F-4BDE-986B-30669101BDAB}" srcOrd="5" destOrd="0" presId="urn:microsoft.com/office/officeart/2005/8/layout/hProcess9"/>
    <dgm:cxn modelId="{A72278F9-E751-4466-BDDB-21690715F232}" type="presParOf" srcId="{3E404466-59E2-41A6-8C05-73B01D33765D}" destId="{A15C2F65-7D3C-49A8-8F7B-699E04B5F607}" srcOrd="6" destOrd="0" presId="urn:microsoft.com/office/officeart/2005/8/layout/hProcess9"/>
    <dgm:cxn modelId="{E3FFCDB3-2242-4443-83A1-CCC584FDBF69}" type="presParOf" srcId="{3E404466-59E2-41A6-8C05-73B01D33765D}" destId="{659FC1BE-6CD5-4D7C-A834-A17013C93FF4}" srcOrd="7" destOrd="0" presId="urn:microsoft.com/office/officeart/2005/8/layout/hProcess9"/>
    <dgm:cxn modelId="{58BBEAE3-5839-4CCD-915E-6BBD37EFDF7F}" type="presParOf" srcId="{3E404466-59E2-41A6-8C05-73B01D33765D}" destId="{80F8B609-F6DA-49CE-A860-932E0BCE1C4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4A84A6-771E-497C-AA52-D213F46003C3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</dgm:pt>
    <dgm:pt modelId="{687F3C35-6EC2-41E9-8E35-1A2F8D17643B}">
      <dgm:prSet phldrT="[Metin]"/>
      <dgm:spPr/>
      <dgm:t>
        <a:bodyPr/>
        <a:lstStyle/>
        <a:p>
          <a:r>
            <a:rPr lang="tr-TR" dirty="0" smtClean="0"/>
            <a:t>Yatay geçiş başvurularının sistem üzerinden alınması</a:t>
          </a:r>
          <a:endParaRPr lang="tr-TR" dirty="0"/>
        </a:p>
      </dgm:t>
    </dgm:pt>
    <dgm:pt modelId="{AB4B69DF-D8BF-4763-BA69-7B8346FC8BEE}" type="parTrans" cxnId="{3F36615B-88CC-41CA-AEFD-BE7DE12E4B86}">
      <dgm:prSet/>
      <dgm:spPr/>
      <dgm:t>
        <a:bodyPr/>
        <a:lstStyle/>
        <a:p>
          <a:endParaRPr lang="tr-TR"/>
        </a:p>
      </dgm:t>
    </dgm:pt>
    <dgm:pt modelId="{727FAD6E-6AA8-4415-B1B5-4E8D16194EF1}" type="sibTrans" cxnId="{3F36615B-88CC-41CA-AEFD-BE7DE12E4B86}">
      <dgm:prSet/>
      <dgm:spPr/>
      <dgm:t>
        <a:bodyPr/>
        <a:lstStyle/>
        <a:p>
          <a:endParaRPr lang="tr-TR"/>
        </a:p>
      </dgm:t>
    </dgm:pt>
    <dgm:pt modelId="{288D7F12-FC86-4E9E-AD92-45758533AF8E}">
      <dgm:prSet phldrT="[Metin]"/>
      <dgm:spPr/>
      <dgm:t>
        <a:bodyPr/>
        <a:lstStyle/>
        <a:p>
          <a:r>
            <a:rPr lang="tr-TR" dirty="0" smtClean="0"/>
            <a:t>Başvuruların Akademik Birim komisyonları tarafından incelenmesi</a:t>
          </a:r>
          <a:endParaRPr lang="tr-TR" dirty="0"/>
        </a:p>
      </dgm:t>
    </dgm:pt>
    <dgm:pt modelId="{8EBDFF33-917E-4623-A809-68F6E43034E9}" type="parTrans" cxnId="{8AE8A13C-9578-4385-8308-6870F60F7C64}">
      <dgm:prSet/>
      <dgm:spPr/>
      <dgm:t>
        <a:bodyPr/>
        <a:lstStyle/>
        <a:p>
          <a:endParaRPr lang="tr-TR"/>
        </a:p>
      </dgm:t>
    </dgm:pt>
    <dgm:pt modelId="{8FE8E2A9-EDA5-4693-ADF1-E87795079916}" type="sibTrans" cxnId="{8AE8A13C-9578-4385-8308-6870F60F7C64}">
      <dgm:prSet/>
      <dgm:spPr/>
      <dgm:t>
        <a:bodyPr/>
        <a:lstStyle/>
        <a:p>
          <a:endParaRPr lang="tr-TR"/>
        </a:p>
      </dgm:t>
    </dgm:pt>
    <dgm:pt modelId="{30E0FF02-1495-4EC8-89CE-617ACF076FCD}">
      <dgm:prSet phldrT="[Metin]"/>
      <dgm:spPr/>
      <dgm:t>
        <a:bodyPr/>
        <a:lstStyle/>
        <a:p>
          <a:r>
            <a:rPr lang="tr-TR" dirty="0" smtClean="0"/>
            <a:t>Asil ve yedek listelerin açıklanması</a:t>
          </a:r>
          <a:endParaRPr lang="tr-TR" dirty="0"/>
        </a:p>
      </dgm:t>
    </dgm:pt>
    <dgm:pt modelId="{C04DA130-6182-4929-98F9-B60D776FEB8D}" type="parTrans" cxnId="{C0C46D3A-E4A8-462A-9A17-A2C8E922D5E3}">
      <dgm:prSet/>
      <dgm:spPr/>
      <dgm:t>
        <a:bodyPr/>
        <a:lstStyle/>
        <a:p>
          <a:endParaRPr lang="tr-TR"/>
        </a:p>
      </dgm:t>
    </dgm:pt>
    <dgm:pt modelId="{704B2EF4-2B91-4B17-81B1-5A0838F2A652}" type="sibTrans" cxnId="{C0C46D3A-E4A8-462A-9A17-A2C8E922D5E3}">
      <dgm:prSet/>
      <dgm:spPr/>
      <dgm:t>
        <a:bodyPr/>
        <a:lstStyle/>
        <a:p>
          <a:endParaRPr lang="tr-TR"/>
        </a:p>
      </dgm:t>
    </dgm:pt>
    <dgm:pt modelId="{EC0E1C49-E233-44CC-969C-D19443E11F27}">
      <dgm:prSet/>
      <dgm:spPr/>
      <dgm:t>
        <a:bodyPr/>
        <a:lstStyle/>
        <a:p>
          <a:r>
            <a:rPr lang="tr-TR" dirty="0" smtClean="0"/>
            <a:t>Asil listede yer alan öğrencilerin kaydı</a:t>
          </a:r>
          <a:endParaRPr lang="tr-TR" dirty="0"/>
        </a:p>
      </dgm:t>
    </dgm:pt>
    <dgm:pt modelId="{430EADBD-C0E2-4631-910E-5020E050858E}" type="parTrans" cxnId="{CB4914E4-5126-4BEE-9F45-9EE9147900E2}">
      <dgm:prSet/>
      <dgm:spPr/>
      <dgm:t>
        <a:bodyPr/>
        <a:lstStyle/>
        <a:p>
          <a:endParaRPr lang="tr-TR"/>
        </a:p>
      </dgm:t>
    </dgm:pt>
    <dgm:pt modelId="{0BD7077C-962C-41FD-AF8E-3F4DA142D8D7}" type="sibTrans" cxnId="{CB4914E4-5126-4BEE-9F45-9EE9147900E2}">
      <dgm:prSet/>
      <dgm:spPr/>
      <dgm:t>
        <a:bodyPr/>
        <a:lstStyle/>
        <a:p>
          <a:endParaRPr lang="tr-TR"/>
        </a:p>
      </dgm:t>
    </dgm:pt>
    <dgm:pt modelId="{D80B7982-EF2C-48AC-86E7-066357457A1E}">
      <dgm:prSet/>
      <dgm:spPr/>
      <dgm:t>
        <a:bodyPr/>
        <a:lstStyle/>
        <a:p>
          <a:r>
            <a:rPr lang="tr-TR" dirty="0" smtClean="0"/>
            <a:t>Boş kalan kontenjanlara yedek listeden kayıt hakkı kazananların kayıtları</a:t>
          </a:r>
          <a:endParaRPr lang="tr-TR" dirty="0"/>
        </a:p>
      </dgm:t>
    </dgm:pt>
    <dgm:pt modelId="{B6E654A1-4940-4CFB-9D3F-405B854A3C1C}" type="parTrans" cxnId="{A756EAC3-4F35-41F4-80C9-991AAFC02AE9}">
      <dgm:prSet/>
      <dgm:spPr/>
      <dgm:t>
        <a:bodyPr/>
        <a:lstStyle/>
        <a:p>
          <a:endParaRPr lang="tr-TR"/>
        </a:p>
      </dgm:t>
    </dgm:pt>
    <dgm:pt modelId="{74FB2595-9353-4891-9A55-ED247E2B0002}" type="sibTrans" cxnId="{A756EAC3-4F35-41F4-80C9-991AAFC02AE9}">
      <dgm:prSet/>
      <dgm:spPr/>
      <dgm:t>
        <a:bodyPr/>
        <a:lstStyle/>
        <a:p>
          <a:endParaRPr lang="tr-TR"/>
        </a:p>
      </dgm:t>
    </dgm:pt>
    <dgm:pt modelId="{78BB2E7C-A98D-457E-BC07-A4E25C1382FE}" type="pres">
      <dgm:prSet presAssocID="{394A84A6-771E-497C-AA52-D213F46003C3}" presName="diagram" presStyleCnt="0">
        <dgm:presLayoutVars>
          <dgm:dir/>
          <dgm:resizeHandles val="exact"/>
        </dgm:presLayoutVars>
      </dgm:prSet>
      <dgm:spPr/>
    </dgm:pt>
    <dgm:pt modelId="{E9C9A44E-5F8A-432C-9F75-DF6D678C9073}" type="pres">
      <dgm:prSet presAssocID="{687F3C35-6EC2-41E9-8E35-1A2F8D1764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79664-8A2C-4813-A2A0-56C1E9E76872}" type="pres">
      <dgm:prSet presAssocID="{727FAD6E-6AA8-4415-B1B5-4E8D16194EF1}" presName="sibTrans" presStyleLbl="sibTrans2D1" presStyleIdx="0" presStyleCnt="4"/>
      <dgm:spPr/>
      <dgm:t>
        <a:bodyPr/>
        <a:lstStyle/>
        <a:p>
          <a:endParaRPr lang="tr-TR"/>
        </a:p>
      </dgm:t>
    </dgm:pt>
    <dgm:pt modelId="{7F6185E6-546C-4CB5-A7F4-08C08460303C}" type="pres">
      <dgm:prSet presAssocID="{727FAD6E-6AA8-4415-B1B5-4E8D16194EF1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2820648D-CDB9-4EB9-B862-1EAC20F4DA5A}" type="pres">
      <dgm:prSet presAssocID="{288D7F12-FC86-4E9E-AD92-45758533AF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A3184C-CEB3-4FB2-9047-9F736BA9A4E9}" type="pres">
      <dgm:prSet presAssocID="{8FE8E2A9-EDA5-4693-ADF1-E87795079916}" presName="sibTrans" presStyleLbl="sibTrans2D1" presStyleIdx="1" presStyleCnt="4"/>
      <dgm:spPr/>
      <dgm:t>
        <a:bodyPr/>
        <a:lstStyle/>
        <a:p>
          <a:endParaRPr lang="tr-TR"/>
        </a:p>
      </dgm:t>
    </dgm:pt>
    <dgm:pt modelId="{2603AA2E-30D7-4E90-89CA-E11F71EEDE6C}" type="pres">
      <dgm:prSet presAssocID="{8FE8E2A9-EDA5-4693-ADF1-E87795079916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5C3493AD-89C3-4C37-8B68-5BEC45E6A3CA}" type="pres">
      <dgm:prSet presAssocID="{30E0FF02-1495-4EC8-89CE-617ACF076F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EF7D5-CC39-4F63-B50B-E2782BF135D0}" type="pres">
      <dgm:prSet presAssocID="{704B2EF4-2B91-4B17-81B1-5A0838F2A652}" presName="sibTrans" presStyleLbl="sibTrans2D1" presStyleIdx="2" presStyleCnt="4"/>
      <dgm:spPr/>
      <dgm:t>
        <a:bodyPr/>
        <a:lstStyle/>
        <a:p>
          <a:endParaRPr lang="tr-TR"/>
        </a:p>
      </dgm:t>
    </dgm:pt>
    <dgm:pt modelId="{524B209B-DEFC-4600-844E-223683BC97B8}" type="pres">
      <dgm:prSet presAssocID="{704B2EF4-2B91-4B17-81B1-5A0838F2A652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A11E3220-7C39-4F07-8429-93F084470CD2}" type="pres">
      <dgm:prSet presAssocID="{EC0E1C49-E233-44CC-969C-D19443E11F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80FAFB-BA1A-4F16-9216-BA4CCCA6F03F}" type="pres">
      <dgm:prSet presAssocID="{0BD7077C-962C-41FD-AF8E-3F4DA142D8D7}" presName="sibTrans" presStyleLbl="sibTrans2D1" presStyleIdx="3" presStyleCnt="4"/>
      <dgm:spPr/>
      <dgm:t>
        <a:bodyPr/>
        <a:lstStyle/>
        <a:p>
          <a:endParaRPr lang="tr-TR"/>
        </a:p>
      </dgm:t>
    </dgm:pt>
    <dgm:pt modelId="{58F3BB43-A9DA-4B5F-87A4-E59F8F71E2DB}" type="pres">
      <dgm:prSet presAssocID="{0BD7077C-962C-41FD-AF8E-3F4DA142D8D7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837A5F71-CF5B-4604-B60C-5CF4354E44D4}" type="pres">
      <dgm:prSet presAssocID="{D80B7982-EF2C-48AC-86E7-066357457A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BDB7AE-B90A-4E8B-B659-94424465EE18}" type="presOf" srcId="{687F3C35-6EC2-41E9-8E35-1A2F8D17643B}" destId="{E9C9A44E-5F8A-432C-9F75-DF6D678C9073}" srcOrd="0" destOrd="0" presId="urn:microsoft.com/office/officeart/2005/8/layout/process5"/>
    <dgm:cxn modelId="{64CCC09B-336C-429A-B32A-A407F76D9F1E}" type="presOf" srcId="{704B2EF4-2B91-4B17-81B1-5A0838F2A652}" destId="{524B209B-DEFC-4600-844E-223683BC97B8}" srcOrd="1" destOrd="0" presId="urn:microsoft.com/office/officeart/2005/8/layout/process5"/>
    <dgm:cxn modelId="{20489189-FEA4-4267-9389-64054578D774}" type="presOf" srcId="{727FAD6E-6AA8-4415-B1B5-4E8D16194EF1}" destId="{9AF79664-8A2C-4813-A2A0-56C1E9E76872}" srcOrd="0" destOrd="0" presId="urn:microsoft.com/office/officeart/2005/8/layout/process5"/>
    <dgm:cxn modelId="{A45772AB-2275-4064-AD52-CD3AEE296E1D}" type="presOf" srcId="{30E0FF02-1495-4EC8-89CE-617ACF076FCD}" destId="{5C3493AD-89C3-4C37-8B68-5BEC45E6A3CA}" srcOrd="0" destOrd="0" presId="urn:microsoft.com/office/officeart/2005/8/layout/process5"/>
    <dgm:cxn modelId="{15BAE18F-F996-47E5-8645-3F947ED06A0E}" type="presOf" srcId="{727FAD6E-6AA8-4415-B1B5-4E8D16194EF1}" destId="{7F6185E6-546C-4CB5-A7F4-08C08460303C}" srcOrd="1" destOrd="0" presId="urn:microsoft.com/office/officeart/2005/8/layout/process5"/>
    <dgm:cxn modelId="{10396573-CD56-4426-A888-96E3D647C515}" type="presOf" srcId="{704B2EF4-2B91-4B17-81B1-5A0838F2A652}" destId="{1CBEF7D5-CC39-4F63-B50B-E2782BF135D0}" srcOrd="0" destOrd="0" presId="urn:microsoft.com/office/officeart/2005/8/layout/process5"/>
    <dgm:cxn modelId="{27F2B3EA-32ED-44A6-947E-C60FD464514F}" type="presOf" srcId="{394A84A6-771E-497C-AA52-D213F46003C3}" destId="{78BB2E7C-A98D-457E-BC07-A4E25C1382FE}" srcOrd="0" destOrd="0" presId="urn:microsoft.com/office/officeart/2005/8/layout/process5"/>
    <dgm:cxn modelId="{CB4914E4-5126-4BEE-9F45-9EE9147900E2}" srcId="{394A84A6-771E-497C-AA52-D213F46003C3}" destId="{EC0E1C49-E233-44CC-969C-D19443E11F27}" srcOrd="3" destOrd="0" parTransId="{430EADBD-C0E2-4631-910E-5020E050858E}" sibTransId="{0BD7077C-962C-41FD-AF8E-3F4DA142D8D7}"/>
    <dgm:cxn modelId="{8788B7C1-CD66-4A60-A7A7-F931D9D3B4F5}" type="presOf" srcId="{0BD7077C-962C-41FD-AF8E-3F4DA142D8D7}" destId="{58F3BB43-A9DA-4B5F-87A4-E59F8F71E2DB}" srcOrd="1" destOrd="0" presId="urn:microsoft.com/office/officeart/2005/8/layout/process5"/>
    <dgm:cxn modelId="{A756EAC3-4F35-41F4-80C9-991AAFC02AE9}" srcId="{394A84A6-771E-497C-AA52-D213F46003C3}" destId="{D80B7982-EF2C-48AC-86E7-066357457A1E}" srcOrd="4" destOrd="0" parTransId="{B6E654A1-4940-4CFB-9D3F-405B854A3C1C}" sibTransId="{74FB2595-9353-4891-9A55-ED247E2B0002}"/>
    <dgm:cxn modelId="{56351C58-BD36-4242-B0DD-B3C326BABE03}" type="presOf" srcId="{EC0E1C49-E233-44CC-969C-D19443E11F27}" destId="{A11E3220-7C39-4F07-8429-93F084470CD2}" srcOrd="0" destOrd="0" presId="urn:microsoft.com/office/officeart/2005/8/layout/process5"/>
    <dgm:cxn modelId="{12D90025-0581-4C11-9622-4C37BCC43276}" type="presOf" srcId="{8FE8E2A9-EDA5-4693-ADF1-E87795079916}" destId="{05A3184C-CEB3-4FB2-9047-9F736BA9A4E9}" srcOrd="0" destOrd="0" presId="urn:microsoft.com/office/officeart/2005/8/layout/process5"/>
    <dgm:cxn modelId="{C0C46D3A-E4A8-462A-9A17-A2C8E922D5E3}" srcId="{394A84A6-771E-497C-AA52-D213F46003C3}" destId="{30E0FF02-1495-4EC8-89CE-617ACF076FCD}" srcOrd="2" destOrd="0" parTransId="{C04DA130-6182-4929-98F9-B60D776FEB8D}" sibTransId="{704B2EF4-2B91-4B17-81B1-5A0838F2A652}"/>
    <dgm:cxn modelId="{AE3EA835-D4D5-4213-8699-D0AEAB08F31F}" type="presOf" srcId="{D80B7982-EF2C-48AC-86E7-066357457A1E}" destId="{837A5F71-CF5B-4604-B60C-5CF4354E44D4}" srcOrd="0" destOrd="0" presId="urn:microsoft.com/office/officeart/2005/8/layout/process5"/>
    <dgm:cxn modelId="{8AE8A13C-9578-4385-8308-6870F60F7C64}" srcId="{394A84A6-771E-497C-AA52-D213F46003C3}" destId="{288D7F12-FC86-4E9E-AD92-45758533AF8E}" srcOrd="1" destOrd="0" parTransId="{8EBDFF33-917E-4623-A809-68F6E43034E9}" sibTransId="{8FE8E2A9-EDA5-4693-ADF1-E87795079916}"/>
    <dgm:cxn modelId="{C6D58604-A472-45B2-B916-0BC71523EC75}" type="presOf" srcId="{0BD7077C-962C-41FD-AF8E-3F4DA142D8D7}" destId="{8D80FAFB-BA1A-4F16-9216-BA4CCCA6F03F}" srcOrd="0" destOrd="0" presId="urn:microsoft.com/office/officeart/2005/8/layout/process5"/>
    <dgm:cxn modelId="{9DAEF185-EB58-4FED-A977-AC554D5275B0}" type="presOf" srcId="{8FE8E2A9-EDA5-4693-ADF1-E87795079916}" destId="{2603AA2E-30D7-4E90-89CA-E11F71EEDE6C}" srcOrd="1" destOrd="0" presId="urn:microsoft.com/office/officeart/2005/8/layout/process5"/>
    <dgm:cxn modelId="{3F36615B-88CC-41CA-AEFD-BE7DE12E4B86}" srcId="{394A84A6-771E-497C-AA52-D213F46003C3}" destId="{687F3C35-6EC2-41E9-8E35-1A2F8D17643B}" srcOrd="0" destOrd="0" parTransId="{AB4B69DF-D8BF-4763-BA69-7B8346FC8BEE}" sibTransId="{727FAD6E-6AA8-4415-B1B5-4E8D16194EF1}"/>
    <dgm:cxn modelId="{8C352828-3BB8-4A7A-83A7-996D3CD485B8}" type="presOf" srcId="{288D7F12-FC86-4E9E-AD92-45758533AF8E}" destId="{2820648D-CDB9-4EB9-B862-1EAC20F4DA5A}" srcOrd="0" destOrd="0" presId="urn:microsoft.com/office/officeart/2005/8/layout/process5"/>
    <dgm:cxn modelId="{274A5847-DDDE-4297-AF60-E94BC294ECBC}" type="presParOf" srcId="{78BB2E7C-A98D-457E-BC07-A4E25C1382FE}" destId="{E9C9A44E-5F8A-432C-9F75-DF6D678C9073}" srcOrd="0" destOrd="0" presId="urn:microsoft.com/office/officeart/2005/8/layout/process5"/>
    <dgm:cxn modelId="{27E1FD6C-D3E2-4C9A-BF42-E60886A90F31}" type="presParOf" srcId="{78BB2E7C-A98D-457E-BC07-A4E25C1382FE}" destId="{9AF79664-8A2C-4813-A2A0-56C1E9E76872}" srcOrd="1" destOrd="0" presId="urn:microsoft.com/office/officeart/2005/8/layout/process5"/>
    <dgm:cxn modelId="{F754D051-9B60-4696-A5B9-BCF19FF929F8}" type="presParOf" srcId="{9AF79664-8A2C-4813-A2A0-56C1E9E76872}" destId="{7F6185E6-546C-4CB5-A7F4-08C08460303C}" srcOrd="0" destOrd="0" presId="urn:microsoft.com/office/officeart/2005/8/layout/process5"/>
    <dgm:cxn modelId="{E7A1A94C-CC44-4D68-9C99-DCDFF3D6E46E}" type="presParOf" srcId="{78BB2E7C-A98D-457E-BC07-A4E25C1382FE}" destId="{2820648D-CDB9-4EB9-B862-1EAC20F4DA5A}" srcOrd="2" destOrd="0" presId="urn:microsoft.com/office/officeart/2005/8/layout/process5"/>
    <dgm:cxn modelId="{1B4D520B-B6B5-49D9-A4E6-EE86378824D5}" type="presParOf" srcId="{78BB2E7C-A98D-457E-BC07-A4E25C1382FE}" destId="{05A3184C-CEB3-4FB2-9047-9F736BA9A4E9}" srcOrd="3" destOrd="0" presId="urn:microsoft.com/office/officeart/2005/8/layout/process5"/>
    <dgm:cxn modelId="{DCFEB0E2-52FA-4C37-9796-56A420F3A62D}" type="presParOf" srcId="{05A3184C-CEB3-4FB2-9047-9F736BA9A4E9}" destId="{2603AA2E-30D7-4E90-89CA-E11F71EEDE6C}" srcOrd="0" destOrd="0" presId="urn:microsoft.com/office/officeart/2005/8/layout/process5"/>
    <dgm:cxn modelId="{5F193E08-6A70-43DA-82DC-A183FA020A2F}" type="presParOf" srcId="{78BB2E7C-A98D-457E-BC07-A4E25C1382FE}" destId="{5C3493AD-89C3-4C37-8B68-5BEC45E6A3CA}" srcOrd="4" destOrd="0" presId="urn:microsoft.com/office/officeart/2005/8/layout/process5"/>
    <dgm:cxn modelId="{98FCCC10-D178-4F8D-A984-4E78D479D321}" type="presParOf" srcId="{78BB2E7C-A98D-457E-BC07-A4E25C1382FE}" destId="{1CBEF7D5-CC39-4F63-B50B-E2782BF135D0}" srcOrd="5" destOrd="0" presId="urn:microsoft.com/office/officeart/2005/8/layout/process5"/>
    <dgm:cxn modelId="{2A93FAC7-ABB2-491F-8760-8FABBA5D2633}" type="presParOf" srcId="{1CBEF7D5-CC39-4F63-B50B-E2782BF135D0}" destId="{524B209B-DEFC-4600-844E-223683BC97B8}" srcOrd="0" destOrd="0" presId="urn:microsoft.com/office/officeart/2005/8/layout/process5"/>
    <dgm:cxn modelId="{431EE55E-C118-409C-9F07-E3A1609A2CFC}" type="presParOf" srcId="{78BB2E7C-A98D-457E-BC07-A4E25C1382FE}" destId="{A11E3220-7C39-4F07-8429-93F084470CD2}" srcOrd="6" destOrd="0" presId="urn:microsoft.com/office/officeart/2005/8/layout/process5"/>
    <dgm:cxn modelId="{E0D9223A-340D-4A63-A637-C1B075647586}" type="presParOf" srcId="{78BB2E7C-A98D-457E-BC07-A4E25C1382FE}" destId="{8D80FAFB-BA1A-4F16-9216-BA4CCCA6F03F}" srcOrd="7" destOrd="0" presId="urn:microsoft.com/office/officeart/2005/8/layout/process5"/>
    <dgm:cxn modelId="{35DD1B7E-2ECB-4873-8190-347C1E824501}" type="presParOf" srcId="{8D80FAFB-BA1A-4F16-9216-BA4CCCA6F03F}" destId="{58F3BB43-A9DA-4B5F-87A4-E59F8F71E2DB}" srcOrd="0" destOrd="0" presId="urn:microsoft.com/office/officeart/2005/8/layout/process5"/>
    <dgm:cxn modelId="{1451D396-C971-4EE0-B3A4-6FC73E6819D6}" type="presParOf" srcId="{78BB2E7C-A98D-457E-BC07-A4E25C1382FE}" destId="{837A5F71-CF5B-4604-B60C-5CF4354E44D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D766A4-19B3-492F-8154-9F008119851E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C2BD0176-8DC4-48A0-8607-31767875BE44}">
      <dgm:prSet phldrT="[Metin]" custT="1"/>
      <dgm:spPr/>
      <dgm:t>
        <a:bodyPr/>
        <a:lstStyle/>
        <a:p>
          <a:r>
            <a:rPr lang="tr-TR" sz="1600" dirty="0" smtClean="0"/>
            <a:t>Mezuniyet hakkı kazanan öğrenciler için alınan kararın </a:t>
          </a:r>
          <a:r>
            <a:rPr lang="tr-TR" sz="1600" dirty="0" err="1" smtClean="0"/>
            <a:t>ÖİDB’ye</a:t>
          </a:r>
          <a:r>
            <a:rPr lang="tr-TR" sz="1600" dirty="0" smtClean="0"/>
            <a:t> gönderilmesi</a:t>
          </a:r>
          <a:endParaRPr lang="tr-TR" sz="1600" dirty="0"/>
        </a:p>
      </dgm:t>
    </dgm:pt>
    <dgm:pt modelId="{D98B941C-5531-4628-840F-8BD0E424E765}" type="parTrans" cxnId="{BC91CD95-6168-43ED-AC08-57946656DC46}">
      <dgm:prSet/>
      <dgm:spPr/>
      <dgm:t>
        <a:bodyPr/>
        <a:lstStyle/>
        <a:p>
          <a:endParaRPr lang="tr-TR" sz="4400"/>
        </a:p>
      </dgm:t>
    </dgm:pt>
    <dgm:pt modelId="{6238BB69-80C8-4075-9322-35146BAD4D55}" type="sibTrans" cxnId="{BC91CD95-6168-43ED-AC08-57946656DC46}">
      <dgm:prSet/>
      <dgm:spPr/>
      <dgm:t>
        <a:bodyPr/>
        <a:lstStyle/>
        <a:p>
          <a:endParaRPr lang="tr-TR" sz="4400"/>
        </a:p>
      </dgm:t>
    </dgm:pt>
    <dgm:pt modelId="{1009DE11-D7CA-4D81-B5A4-A000C5A2248E}">
      <dgm:prSet phldrT="[Metin]" custT="1"/>
      <dgm:spPr/>
      <dgm:t>
        <a:bodyPr/>
        <a:lstStyle/>
        <a:p>
          <a:r>
            <a:rPr lang="tr-TR" sz="1600" dirty="0" smtClean="0"/>
            <a:t>Kararı gelen öğrencilerin diploma basımlarının gerçekleştirilmesi  (1-3 iş günü)	</a:t>
          </a:r>
          <a:endParaRPr lang="tr-TR" sz="1600" dirty="0"/>
        </a:p>
      </dgm:t>
    </dgm:pt>
    <dgm:pt modelId="{37204A23-DE50-4895-884B-EEEEEB74A909}" type="parTrans" cxnId="{4B19A420-2F23-4DBB-B93E-6A2688DEE455}">
      <dgm:prSet/>
      <dgm:spPr/>
      <dgm:t>
        <a:bodyPr/>
        <a:lstStyle/>
        <a:p>
          <a:endParaRPr lang="tr-TR" sz="4400"/>
        </a:p>
      </dgm:t>
    </dgm:pt>
    <dgm:pt modelId="{450EF4C8-7A90-4EB3-8A14-73DB934F2310}" type="sibTrans" cxnId="{4B19A420-2F23-4DBB-B93E-6A2688DEE455}">
      <dgm:prSet/>
      <dgm:spPr/>
      <dgm:t>
        <a:bodyPr/>
        <a:lstStyle/>
        <a:p>
          <a:endParaRPr lang="tr-TR" sz="4400"/>
        </a:p>
      </dgm:t>
    </dgm:pt>
    <dgm:pt modelId="{CC3EA532-CA94-4B18-85BF-1F3CC3388FB9}">
      <dgm:prSet phldrT="[Metin]" custT="1"/>
      <dgm:spPr/>
      <dgm:t>
        <a:bodyPr/>
        <a:lstStyle/>
        <a:p>
          <a:r>
            <a:rPr lang="tr-TR" sz="1600" dirty="0" smtClean="0"/>
            <a:t>Basılan diplomaların ilgili akademik birime gönderilmesi</a:t>
          </a:r>
          <a:endParaRPr lang="tr-TR" sz="1600" dirty="0"/>
        </a:p>
      </dgm:t>
    </dgm:pt>
    <dgm:pt modelId="{E0E46F87-2EEB-498B-949C-D9510406C215}" type="parTrans" cxnId="{04DEAD25-A7A0-40F4-BEC2-FC35F31F477B}">
      <dgm:prSet/>
      <dgm:spPr/>
      <dgm:t>
        <a:bodyPr/>
        <a:lstStyle/>
        <a:p>
          <a:endParaRPr lang="tr-TR" sz="4400"/>
        </a:p>
      </dgm:t>
    </dgm:pt>
    <dgm:pt modelId="{0CD93606-164F-4FC4-87E6-B1F741C92896}" type="sibTrans" cxnId="{04DEAD25-A7A0-40F4-BEC2-FC35F31F477B}">
      <dgm:prSet/>
      <dgm:spPr/>
      <dgm:t>
        <a:bodyPr/>
        <a:lstStyle/>
        <a:p>
          <a:endParaRPr lang="tr-TR" sz="4400"/>
        </a:p>
      </dgm:t>
    </dgm:pt>
    <dgm:pt modelId="{8413B328-8682-48A1-AD8B-8558A0B3530B}">
      <dgm:prSet custT="1"/>
      <dgm:spPr/>
      <dgm:t>
        <a:bodyPr/>
        <a:lstStyle/>
        <a:p>
          <a:r>
            <a:rPr lang="tr-TR" sz="1600" dirty="0" smtClean="0"/>
            <a:t>Diplomaların akademik birim üst yöneticisi tarafından imzalanarak </a:t>
          </a:r>
          <a:r>
            <a:rPr lang="tr-TR" sz="1600" dirty="0" err="1" smtClean="0"/>
            <a:t>ÖİDB’ye</a:t>
          </a:r>
          <a:r>
            <a:rPr lang="tr-TR" sz="1600" dirty="0" smtClean="0"/>
            <a:t> gönderilmesi</a:t>
          </a:r>
          <a:endParaRPr lang="tr-TR" sz="1600" dirty="0"/>
        </a:p>
      </dgm:t>
    </dgm:pt>
    <dgm:pt modelId="{225B4DD2-19D0-4EB9-92D5-CB569209CA27}" type="parTrans" cxnId="{4A16675D-5375-4AE6-B2FF-8EC0091ED8C6}">
      <dgm:prSet/>
      <dgm:spPr/>
      <dgm:t>
        <a:bodyPr/>
        <a:lstStyle/>
        <a:p>
          <a:endParaRPr lang="tr-TR" sz="4400"/>
        </a:p>
      </dgm:t>
    </dgm:pt>
    <dgm:pt modelId="{CB8F7BCE-67C4-496A-BBD6-6116FCD58944}" type="sibTrans" cxnId="{4A16675D-5375-4AE6-B2FF-8EC0091ED8C6}">
      <dgm:prSet/>
      <dgm:spPr/>
      <dgm:t>
        <a:bodyPr/>
        <a:lstStyle/>
        <a:p>
          <a:endParaRPr lang="tr-TR" sz="4400"/>
        </a:p>
      </dgm:t>
    </dgm:pt>
    <dgm:pt modelId="{F65F5E2B-6191-4C0B-A4ED-8CBB4E83741D}">
      <dgm:prSet custT="1"/>
      <dgm:spPr/>
      <dgm:t>
        <a:bodyPr/>
        <a:lstStyle/>
        <a:p>
          <a:r>
            <a:rPr lang="tr-TR" sz="1600" dirty="0" smtClean="0"/>
            <a:t>ÖİDB tarafından diplomaların Rektörlük makamına imzaya sunulması ve imzalanan diplomaların öğrencilere dağıtılmak üzere akademik birimlere teslim edilmesi </a:t>
          </a:r>
          <a:endParaRPr lang="tr-TR" sz="1600" dirty="0"/>
        </a:p>
      </dgm:t>
    </dgm:pt>
    <dgm:pt modelId="{F54BA147-0ECB-4227-A7D8-0D9AAABF1E8E}" type="parTrans" cxnId="{326DD729-D40E-4B3F-8DA7-680062DA523A}">
      <dgm:prSet/>
      <dgm:spPr/>
      <dgm:t>
        <a:bodyPr/>
        <a:lstStyle/>
        <a:p>
          <a:endParaRPr lang="tr-TR" sz="4400"/>
        </a:p>
      </dgm:t>
    </dgm:pt>
    <dgm:pt modelId="{A1A8EB06-9388-45D1-8D71-3B36DDC49BFB}" type="sibTrans" cxnId="{326DD729-D40E-4B3F-8DA7-680062DA523A}">
      <dgm:prSet/>
      <dgm:spPr/>
      <dgm:t>
        <a:bodyPr/>
        <a:lstStyle/>
        <a:p>
          <a:endParaRPr lang="tr-TR" sz="4400"/>
        </a:p>
      </dgm:t>
    </dgm:pt>
    <dgm:pt modelId="{A4BF2796-209E-4699-AAA6-664981BD687B}" type="pres">
      <dgm:prSet presAssocID="{24D766A4-19B3-492F-8154-9F00811985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B295DF-EA9C-4CB2-A4AF-185AB842F23D}" type="pres">
      <dgm:prSet presAssocID="{C2BD0176-8DC4-48A0-8607-31767875BE44}" presName="parentLin" presStyleCnt="0"/>
      <dgm:spPr/>
      <dgm:t>
        <a:bodyPr/>
        <a:lstStyle/>
        <a:p>
          <a:endParaRPr lang="tr-TR"/>
        </a:p>
      </dgm:t>
    </dgm:pt>
    <dgm:pt modelId="{4624F11A-08E6-423E-9462-38EA241C2A7C}" type="pres">
      <dgm:prSet presAssocID="{C2BD0176-8DC4-48A0-8607-31767875BE44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74DE32B8-BA50-4F42-995E-E0292771B25D}" type="pres">
      <dgm:prSet presAssocID="{C2BD0176-8DC4-48A0-8607-31767875BE44}" presName="parentText" presStyleLbl="node1" presStyleIdx="0" presStyleCnt="5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EF1672-BD26-4115-A104-7830B0BC1D47}" type="pres">
      <dgm:prSet presAssocID="{C2BD0176-8DC4-48A0-8607-31767875BE44}" presName="negativeSpace" presStyleCnt="0"/>
      <dgm:spPr/>
      <dgm:t>
        <a:bodyPr/>
        <a:lstStyle/>
        <a:p>
          <a:endParaRPr lang="tr-TR"/>
        </a:p>
      </dgm:t>
    </dgm:pt>
    <dgm:pt modelId="{C20323BD-128F-44B7-B4F6-BB9B579A3049}" type="pres">
      <dgm:prSet presAssocID="{C2BD0176-8DC4-48A0-8607-31767875BE4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4557DB-DA9A-42FD-A953-D9AEF27764B8}" type="pres">
      <dgm:prSet presAssocID="{6238BB69-80C8-4075-9322-35146BAD4D55}" presName="spaceBetweenRectangles" presStyleCnt="0"/>
      <dgm:spPr/>
      <dgm:t>
        <a:bodyPr/>
        <a:lstStyle/>
        <a:p>
          <a:endParaRPr lang="tr-TR"/>
        </a:p>
      </dgm:t>
    </dgm:pt>
    <dgm:pt modelId="{936DCAB6-CAE8-4FCD-A6D6-E872DC9761FE}" type="pres">
      <dgm:prSet presAssocID="{1009DE11-D7CA-4D81-B5A4-A000C5A2248E}" presName="parentLin" presStyleCnt="0"/>
      <dgm:spPr/>
      <dgm:t>
        <a:bodyPr/>
        <a:lstStyle/>
        <a:p>
          <a:endParaRPr lang="tr-TR"/>
        </a:p>
      </dgm:t>
    </dgm:pt>
    <dgm:pt modelId="{05EA952C-D673-4CF8-AC00-C8FC0E5D3DC8}" type="pres">
      <dgm:prSet presAssocID="{1009DE11-D7CA-4D81-B5A4-A000C5A2248E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D8292A3A-A3EE-460F-A1EE-7FF581EA2E14}" type="pres">
      <dgm:prSet presAssocID="{1009DE11-D7CA-4D81-B5A4-A000C5A2248E}" presName="parentText" presStyleLbl="node1" presStyleIdx="1" presStyleCnt="5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4382C2-0EEE-4C0F-AF64-10CA4243BCC8}" type="pres">
      <dgm:prSet presAssocID="{1009DE11-D7CA-4D81-B5A4-A000C5A2248E}" presName="negativeSpace" presStyleCnt="0"/>
      <dgm:spPr/>
      <dgm:t>
        <a:bodyPr/>
        <a:lstStyle/>
        <a:p>
          <a:endParaRPr lang="tr-TR"/>
        </a:p>
      </dgm:t>
    </dgm:pt>
    <dgm:pt modelId="{88DDFB7D-567A-41A4-98AB-4F3081AD78F2}" type="pres">
      <dgm:prSet presAssocID="{1009DE11-D7CA-4D81-B5A4-A000C5A2248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FFC6FC-FF2B-4985-A1D7-D3F52F265AA2}" type="pres">
      <dgm:prSet presAssocID="{450EF4C8-7A90-4EB3-8A14-73DB934F2310}" presName="spaceBetweenRectangles" presStyleCnt="0"/>
      <dgm:spPr/>
      <dgm:t>
        <a:bodyPr/>
        <a:lstStyle/>
        <a:p>
          <a:endParaRPr lang="tr-TR"/>
        </a:p>
      </dgm:t>
    </dgm:pt>
    <dgm:pt modelId="{E85ED651-1860-41A8-9CAB-85B84362AD34}" type="pres">
      <dgm:prSet presAssocID="{CC3EA532-CA94-4B18-85BF-1F3CC3388FB9}" presName="parentLin" presStyleCnt="0"/>
      <dgm:spPr/>
      <dgm:t>
        <a:bodyPr/>
        <a:lstStyle/>
        <a:p>
          <a:endParaRPr lang="tr-TR"/>
        </a:p>
      </dgm:t>
    </dgm:pt>
    <dgm:pt modelId="{B2FDD22A-35BB-42C1-A471-66860EBA0E3A}" type="pres">
      <dgm:prSet presAssocID="{CC3EA532-CA94-4B18-85BF-1F3CC3388FB9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65649FB2-0ABA-447C-A00E-EC63C6E4389F}" type="pres">
      <dgm:prSet presAssocID="{CC3EA532-CA94-4B18-85BF-1F3CC3388FB9}" presName="parentText" presStyleLbl="node1" presStyleIdx="2" presStyleCnt="5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376B6-CF91-484D-A00E-BE68C1C73717}" type="pres">
      <dgm:prSet presAssocID="{CC3EA532-CA94-4B18-85BF-1F3CC3388FB9}" presName="negativeSpace" presStyleCnt="0"/>
      <dgm:spPr/>
      <dgm:t>
        <a:bodyPr/>
        <a:lstStyle/>
        <a:p>
          <a:endParaRPr lang="tr-TR"/>
        </a:p>
      </dgm:t>
    </dgm:pt>
    <dgm:pt modelId="{1026C9C5-2262-480E-BABF-B26397DCF03D}" type="pres">
      <dgm:prSet presAssocID="{CC3EA532-CA94-4B18-85BF-1F3CC3388FB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CFFAE8-4F62-4050-BD6A-ED3308E43164}" type="pres">
      <dgm:prSet presAssocID="{0CD93606-164F-4FC4-87E6-B1F741C92896}" presName="spaceBetweenRectangles" presStyleCnt="0"/>
      <dgm:spPr/>
      <dgm:t>
        <a:bodyPr/>
        <a:lstStyle/>
        <a:p>
          <a:endParaRPr lang="tr-TR"/>
        </a:p>
      </dgm:t>
    </dgm:pt>
    <dgm:pt modelId="{DF78E121-1A5F-4AD5-B7C1-879EA1C5F9E5}" type="pres">
      <dgm:prSet presAssocID="{8413B328-8682-48A1-AD8B-8558A0B3530B}" presName="parentLin" presStyleCnt="0"/>
      <dgm:spPr/>
      <dgm:t>
        <a:bodyPr/>
        <a:lstStyle/>
        <a:p>
          <a:endParaRPr lang="tr-TR"/>
        </a:p>
      </dgm:t>
    </dgm:pt>
    <dgm:pt modelId="{F64D6330-4599-4E3A-A334-5A9C587E4724}" type="pres">
      <dgm:prSet presAssocID="{8413B328-8682-48A1-AD8B-8558A0B3530B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5CD9EC7F-FB29-4265-94DD-1BF7FE2F421B}" type="pres">
      <dgm:prSet presAssocID="{8413B328-8682-48A1-AD8B-8558A0B3530B}" presName="parentText" presStyleLbl="node1" presStyleIdx="3" presStyleCnt="5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891131-D3C2-409D-B43D-E3930C06D3A2}" type="pres">
      <dgm:prSet presAssocID="{8413B328-8682-48A1-AD8B-8558A0B3530B}" presName="negativeSpace" presStyleCnt="0"/>
      <dgm:spPr/>
      <dgm:t>
        <a:bodyPr/>
        <a:lstStyle/>
        <a:p>
          <a:endParaRPr lang="tr-TR"/>
        </a:p>
      </dgm:t>
    </dgm:pt>
    <dgm:pt modelId="{7E3EF227-96F5-4384-8D98-E06A54D6CED1}" type="pres">
      <dgm:prSet presAssocID="{8413B328-8682-48A1-AD8B-8558A0B3530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0DD396-4CE7-44B6-98A0-FF4D330E91A6}" type="pres">
      <dgm:prSet presAssocID="{CB8F7BCE-67C4-496A-BBD6-6116FCD58944}" presName="spaceBetweenRectangles" presStyleCnt="0"/>
      <dgm:spPr/>
      <dgm:t>
        <a:bodyPr/>
        <a:lstStyle/>
        <a:p>
          <a:endParaRPr lang="tr-TR"/>
        </a:p>
      </dgm:t>
    </dgm:pt>
    <dgm:pt modelId="{1AF5C3A5-F6AC-45EA-95C3-5F3DEBCB1815}" type="pres">
      <dgm:prSet presAssocID="{F65F5E2B-6191-4C0B-A4ED-8CBB4E83741D}" presName="parentLin" presStyleCnt="0"/>
      <dgm:spPr/>
      <dgm:t>
        <a:bodyPr/>
        <a:lstStyle/>
        <a:p>
          <a:endParaRPr lang="tr-TR"/>
        </a:p>
      </dgm:t>
    </dgm:pt>
    <dgm:pt modelId="{14B37036-9DA3-4A7E-B78B-E4D37E54AB3B}" type="pres">
      <dgm:prSet presAssocID="{F65F5E2B-6191-4C0B-A4ED-8CBB4E83741D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E6887679-1621-430C-BFE3-EC58E4F63EB0}" type="pres">
      <dgm:prSet presAssocID="{F65F5E2B-6191-4C0B-A4ED-8CBB4E83741D}" presName="parentText" presStyleLbl="node1" presStyleIdx="4" presStyleCnt="5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DF2203-03EE-4735-8BF0-7DD35ADCCA91}" type="pres">
      <dgm:prSet presAssocID="{F65F5E2B-6191-4C0B-A4ED-8CBB4E83741D}" presName="negativeSpace" presStyleCnt="0"/>
      <dgm:spPr/>
      <dgm:t>
        <a:bodyPr/>
        <a:lstStyle/>
        <a:p>
          <a:endParaRPr lang="tr-TR"/>
        </a:p>
      </dgm:t>
    </dgm:pt>
    <dgm:pt modelId="{2A789494-618B-477C-809D-5DFE76989B49}" type="pres">
      <dgm:prSet presAssocID="{F65F5E2B-6191-4C0B-A4ED-8CBB4E83741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EEEDC6-3D43-4819-B8EC-6ECEA9F76891}" type="presOf" srcId="{1009DE11-D7CA-4D81-B5A4-A000C5A2248E}" destId="{05EA952C-D673-4CF8-AC00-C8FC0E5D3DC8}" srcOrd="0" destOrd="0" presId="urn:microsoft.com/office/officeart/2005/8/layout/list1"/>
    <dgm:cxn modelId="{66E041EC-9667-4CC5-B96D-23D804DF45A1}" type="presOf" srcId="{F65F5E2B-6191-4C0B-A4ED-8CBB4E83741D}" destId="{14B37036-9DA3-4A7E-B78B-E4D37E54AB3B}" srcOrd="0" destOrd="0" presId="urn:microsoft.com/office/officeart/2005/8/layout/list1"/>
    <dgm:cxn modelId="{00321FB5-6BBA-4C7E-8BD0-DE0043E42884}" type="presOf" srcId="{CC3EA532-CA94-4B18-85BF-1F3CC3388FB9}" destId="{65649FB2-0ABA-447C-A00E-EC63C6E4389F}" srcOrd="1" destOrd="0" presId="urn:microsoft.com/office/officeart/2005/8/layout/list1"/>
    <dgm:cxn modelId="{CE0D5FCA-E51D-46D7-8BD9-AA47FDBAD879}" type="presOf" srcId="{C2BD0176-8DC4-48A0-8607-31767875BE44}" destId="{4624F11A-08E6-423E-9462-38EA241C2A7C}" srcOrd="0" destOrd="0" presId="urn:microsoft.com/office/officeart/2005/8/layout/list1"/>
    <dgm:cxn modelId="{5E97A91C-CCE9-4D07-B018-3E3E979FFCA9}" type="presOf" srcId="{C2BD0176-8DC4-48A0-8607-31767875BE44}" destId="{74DE32B8-BA50-4F42-995E-E0292771B25D}" srcOrd="1" destOrd="0" presId="urn:microsoft.com/office/officeart/2005/8/layout/list1"/>
    <dgm:cxn modelId="{4A16675D-5375-4AE6-B2FF-8EC0091ED8C6}" srcId="{24D766A4-19B3-492F-8154-9F008119851E}" destId="{8413B328-8682-48A1-AD8B-8558A0B3530B}" srcOrd="3" destOrd="0" parTransId="{225B4DD2-19D0-4EB9-92D5-CB569209CA27}" sibTransId="{CB8F7BCE-67C4-496A-BBD6-6116FCD58944}"/>
    <dgm:cxn modelId="{E87519E1-D1D2-451C-B1E5-43C6F6A1F137}" type="presOf" srcId="{24D766A4-19B3-492F-8154-9F008119851E}" destId="{A4BF2796-209E-4699-AAA6-664981BD687B}" srcOrd="0" destOrd="0" presId="urn:microsoft.com/office/officeart/2005/8/layout/list1"/>
    <dgm:cxn modelId="{326DD729-D40E-4B3F-8DA7-680062DA523A}" srcId="{24D766A4-19B3-492F-8154-9F008119851E}" destId="{F65F5E2B-6191-4C0B-A4ED-8CBB4E83741D}" srcOrd="4" destOrd="0" parTransId="{F54BA147-0ECB-4227-A7D8-0D9AAABF1E8E}" sibTransId="{A1A8EB06-9388-45D1-8D71-3B36DDC49BFB}"/>
    <dgm:cxn modelId="{BC91CD95-6168-43ED-AC08-57946656DC46}" srcId="{24D766A4-19B3-492F-8154-9F008119851E}" destId="{C2BD0176-8DC4-48A0-8607-31767875BE44}" srcOrd="0" destOrd="0" parTransId="{D98B941C-5531-4628-840F-8BD0E424E765}" sibTransId="{6238BB69-80C8-4075-9322-35146BAD4D55}"/>
    <dgm:cxn modelId="{01B08FB1-B7D0-4882-8425-F9C2ACBAAA6C}" type="presOf" srcId="{8413B328-8682-48A1-AD8B-8558A0B3530B}" destId="{5CD9EC7F-FB29-4265-94DD-1BF7FE2F421B}" srcOrd="1" destOrd="0" presId="urn:microsoft.com/office/officeart/2005/8/layout/list1"/>
    <dgm:cxn modelId="{983D8C61-869A-4C1F-8754-FEA2FC8AC7E6}" type="presOf" srcId="{8413B328-8682-48A1-AD8B-8558A0B3530B}" destId="{F64D6330-4599-4E3A-A334-5A9C587E4724}" srcOrd="0" destOrd="0" presId="urn:microsoft.com/office/officeart/2005/8/layout/list1"/>
    <dgm:cxn modelId="{F6FAC306-D285-44D7-86FB-FE66B7B83E4A}" type="presOf" srcId="{F65F5E2B-6191-4C0B-A4ED-8CBB4E83741D}" destId="{E6887679-1621-430C-BFE3-EC58E4F63EB0}" srcOrd="1" destOrd="0" presId="urn:microsoft.com/office/officeart/2005/8/layout/list1"/>
    <dgm:cxn modelId="{C56F6EA0-80DD-4D07-A4D0-C7D12D7B834F}" type="presOf" srcId="{CC3EA532-CA94-4B18-85BF-1F3CC3388FB9}" destId="{B2FDD22A-35BB-42C1-A471-66860EBA0E3A}" srcOrd="0" destOrd="0" presId="urn:microsoft.com/office/officeart/2005/8/layout/list1"/>
    <dgm:cxn modelId="{4B19A420-2F23-4DBB-B93E-6A2688DEE455}" srcId="{24D766A4-19B3-492F-8154-9F008119851E}" destId="{1009DE11-D7CA-4D81-B5A4-A000C5A2248E}" srcOrd="1" destOrd="0" parTransId="{37204A23-DE50-4895-884B-EEEEEB74A909}" sibTransId="{450EF4C8-7A90-4EB3-8A14-73DB934F2310}"/>
    <dgm:cxn modelId="{04DEAD25-A7A0-40F4-BEC2-FC35F31F477B}" srcId="{24D766A4-19B3-492F-8154-9F008119851E}" destId="{CC3EA532-CA94-4B18-85BF-1F3CC3388FB9}" srcOrd="2" destOrd="0" parTransId="{E0E46F87-2EEB-498B-949C-D9510406C215}" sibTransId="{0CD93606-164F-4FC4-87E6-B1F741C92896}"/>
    <dgm:cxn modelId="{04F51D5B-BC9D-4CB8-97CD-AD6A2E1F95C6}" type="presOf" srcId="{1009DE11-D7CA-4D81-B5A4-A000C5A2248E}" destId="{D8292A3A-A3EE-460F-A1EE-7FF581EA2E14}" srcOrd="1" destOrd="0" presId="urn:microsoft.com/office/officeart/2005/8/layout/list1"/>
    <dgm:cxn modelId="{D6C5C3E4-B5A9-4AB9-A094-9249A6CC443B}" type="presParOf" srcId="{A4BF2796-209E-4699-AAA6-664981BD687B}" destId="{5FB295DF-EA9C-4CB2-A4AF-185AB842F23D}" srcOrd="0" destOrd="0" presId="urn:microsoft.com/office/officeart/2005/8/layout/list1"/>
    <dgm:cxn modelId="{45D2870D-D762-4B65-BE5B-0205F2802CC6}" type="presParOf" srcId="{5FB295DF-EA9C-4CB2-A4AF-185AB842F23D}" destId="{4624F11A-08E6-423E-9462-38EA241C2A7C}" srcOrd="0" destOrd="0" presId="urn:microsoft.com/office/officeart/2005/8/layout/list1"/>
    <dgm:cxn modelId="{DE34EA9C-07D4-4F90-9FDD-FA1A51FCC21E}" type="presParOf" srcId="{5FB295DF-EA9C-4CB2-A4AF-185AB842F23D}" destId="{74DE32B8-BA50-4F42-995E-E0292771B25D}" srcOrd="1" destOrd="0" presId="urn:microsoft.com/office/officeart/2005/8/layout/list1"/>
    <dgm:cxn modelId="{2E43BBAF-C612-4874-8F26-8ACF49CD22B8}" type="presParOf" srcId="{A4BF2796-209E-4699-AAA6-664981BD687B}" destId="{ADEF1672-BD26-4115-A104-7830B0BC1D47}" srcOrd="1" destOrd="0" presId="urn:microsoft.com/office/officeart/2005/8/layout/list1"/>
    <dgm:cxn modelId="{5AB9EA8B-D66D-4EED-A4E9-BB15EB0607BF}" type="presParOf" srcId="{A4BF2796-209E-4699-AAA6-664981BD687B}" destId="{C20323BD-128F-44B7-B4F6-BB9B579A3049}" srcOrd="2" destOrd="0" presId="urn:microsoft.com/office/officeart/2005/8/layout/list1"/>
    <dgm:cxn modelId="{6F457E90-9EDD-4B7F-8343-0BB032A410CC}" type="presParOf" srcId="{A4BF2796-209E-4699-AAA6-664981BD687B}" destId="{824557DB-DA9A-42FD-A953-D9AEF27764B8}" srcOrd="3" destOrd="0" presId="urn:microsoft.com/office/officeart/2005/8/layout/list1"/>
    <dgm:cxn modelId="{7D3B81FF-9098-407C-98C8-5CC01366B1DF}" type="presParOf" srcId="{A4BF2796-209E-4699-AAA6-664981BD687B}" destId="{936DCAB6-CAE8-4FCD-A6D6-E872DC9761FE}" srcOrd="4" destOrd="0" presId="urn:microsoft.com/office/officeart/2005/8/layout/list1"/>
    <dgm:cxn modelId="{3F964AD8-054F-42B0-9A78-39A8D82DC690}" type="presParOf" srcId="{936DCAB6-CAE8-4FCD-A6D6-E872DC9761FE}" destId="{05EA952C-D673-4CF8-AC00-C8FC0E5D3DC8}" srcOrd="0" destOrd="0" presId="urn:microsoft.com/office/officeart/2005/8/layout/list1"/>
    <dgm:cxn modelId="{7808E010-32C6-40B0-A6FE-A7588E6C3D11}" type="presParOf" srcId="{936DCAB6-CAE8-4FCD-A6D6-E872DC9761FE}" destId="{D8292A3A-A3EE-460F-A1EE-7FF581EA2E14}" srcOrd="1" destOrd="0" presId="urn:microsoft.com/office/officeart/2005/8/layout/list1"/>
    <dgm:cxn modelId="{5FBD7AA1-C84B-426F-A87D-2D94BF72C2D9}" type="presParOf" srcId="{A4BF2796-209E-4699-AAA6-664981BD687B}" destId="{C84382C2-0EEE-4C0F-AF64-10CA4243BCC8}" srcOrd="5" destOrd="0" presId="urn:microsoft.com/office/officeart/2005/8/layout/list1"/>
    <dgm:cxn modelId="{D743D26D-E5A1-4E96-9106-66406941B473}" type="presParOf" srcId="{A4BF2796-209E-4699-AAA6-664981BD687B}" destId="{88DDFB7D-567A-41A4-98AB-4F3081AD78F2}" srcOrd="6" destOrd="0" presId="urn:microsoft.com/office/officeart/2005/8/layout/list1"/>
    <dgm:cxn modelId="{34B1F4F4-1A29-4131-A3A3-3A60F2E820D6}" type="presParOf" srcId="{A4BF2796-209E-4699-AAA6-664981BD687B}" destId="{E8FFC6FC-FF2B-4985-A1D7-D3F52F265AA2}" srcOrd="7" destOrd="0" presId="urn:microsoft.com/office/officeart/2005/8/layout/list1"/>
    <dgm:cxn modelId="{D4EC07D8-2311-43C9-833D-1D113A1F92CC}" type="presParOf" srcId="{A4BF2796-209E-4699-AAA6-664981BD687B}" destId="{E85ED651-1860-41A8-9CAB-85B84362AD34}" srcOrd="8" destOrd="0" presId="urn:microsoft.com/office/officeart/2005/8/layout/list1"/>
    <dgm:cxn modelId="{555D16D6-327C-4E28-9937-B891CF46B6D6}" type="presParOf" srcId="{E85ED651-1860-41A8-9CAB-85B84362AD34}" destId="{B2FDD22A-35BB-42C1-A471-66860EBA0E3A}" srcOrd="0" destOrd="0" presId="urn:microsoft.com/office/officeart/2005/8/layout/list1"/>
    <dgm:cxn modelId="{82C6A59D-DD23-441D-8A37-D22D91711ADE}" type="presParOf" srcId="{E85ED651-1860-41A8-9CAB-85B84362AD34}" destId="{65649FB2-0ABA-447C-A00E-EC63C6E4389F}" srcOrd="1" destOrd="0" presId="urn:microsoft.com/office/officeart/2005/8/layout/list1"/>
    <dgm:cxn modelId="{17EA7F94-CF4E-445A-9D95-545F55FBC992}" type="presParOf" srcId="{A4BF2796-209E-4699-AAA6-664981BD687B}" destId="{2AA376B6-CF91-484D-A00E-BE68C1C73717}" srcOrd="9" destOrd="0" presId="urn:microsoft.com/office/officeart/2005/8/layout/list1"/>
    <dgm:cxn modelId="{0137B9B8-47B4-449B-8DD0-F02E0D5C6104}" type="presParOf" srcId="{A4BF2796-209E-4699-AAA6-664981BD687B}" destId="{1026C9C5-2262-480E-BABF-B26397DCF03D}" srcOrd="10" destOrd="0" presId="urn:microsoft.com/office/officeart/2005/8/layout/list1"/>
    <dgm:cxn modelId="{A59B4870-C239-4381-8DBD-23EB63F9A468}" type="presParOf" srcId="{A4BF2796-209E-4699-AAA6-664981BD687B}" destId="{10CFFAE8-4F62-4050-BD6A-ED3308E43164}" srcOrd="11" destOrd="0" presId="urn:microsoft.com/office/officeart/2005/8/layout/list1"/>
    <dgm:cxn modelId="{A8C2909C-B84C-4826-904F-A877577CDE24}" type="presParOf" srcId="{A4BF2796-209E-4699-AAA6-664981BD687B}" destId="{DF78E121-1A5F-4AD5-B7C1-879EA1C5F9E5}" srcOrd="12" destOrd="0" presId="urn:microsoft.com/office/officeart/2005/8/layout/list1"/>
    <dgm:cxn modelId="{79FD2579-0140-4E28-B0E7-C0E4AFC9FA5C}" type="presParOf" srcId="{DF78E121-1A5F-4AD5-B7C1-879EA1C5F9E5}" destId="{F64D6330-4599-4E3A-A334-5A9C587E4724}" srcOrd="0" destOrd="0" presId="urn:microsoft.com/office/officeart/2005/8/layout/list1"/>
    <dgm:cxn modelId="{6486BA08-BED2-4572-B35A-827EEE382EE2}" type="presParOf" srcId="{DF78E121-1A5F-4AD5-B7C1-879EA1C5F9E5}" destId="{5CD9EC7F-FB29-4265-94DD-1BF7FE2F421B}" srcOrd="1" destOrd="0" presId="urn:microsoft.com/office/officeart/2005/8/layout/list1"/>
    <dgm:cxn modelId="{A4E9F037-0145-4918-AAB0-759F3FA556D3}" type="presParOf" srcId="{A4BF2796-209E-4699-AAA6-664981BD687B}" destId="{7D891131-D3C2-409D-B43D-E3930C06D3A2}" srcOrd="13" destOrd="0" presId="urn:microsoft.com/office/officeart/2005/8/layout/list1"/>
    <dgm:cxn modelId="{A664B2B3-DA63-4FFA-AED1-F838DB7AA886}" type="presParOf" srcId="{A4BF2796-209E-4699-AAA6-664981BD687B}" destId="{7E3EF227-96F5-4384-8D98-E06A54D6CED1}" srcOrd="14" destOrd="0" presId="urn:microsoft.com/office/officeart/2005/8/layout/list1"/>
    <dgm:cxn modelId="{69965192-B833-4766-8542-7DE744B68808}" type="presParOf" srcId="{A4BF2796-209E-4699-AAA6-664981BD687B}" destId="{710DD396-4CE7-44B6-98A0-FF4D330E91A6}" srcOrd="15" destOrd="0" presId="urn:microsoft.com/office/officeart/2005/8/layout/list1"/>
    <dgm:cxn modelId="{B0008A71-4B7D-4DD6-8DCF-EA86E8A30922}" type="presParOf" srcId="{A4BF2796-209E-4699-AAA6-664981BD687B}" destId="{1AF5C3A5-F6AC-45EA-95C3-5F3DEBCB1815}" srcOrd="16" destOrd="0" presId="urn:microsoft.com/office/officeart/2005/8/layout/list1"/>
    <dgm:cxn modelId="{566D24F4-F091-4BC8-9B38-1BB28D9C10C2}" type="presParOf" srcId="{1AF5C3A5-F6AC-45EA-95C3-5F3DEBCB1815}" destId="{14B37036-9DA3-4A7E-B78B-E4D37E54AB3B}" srcOrd="0" destOrd="0" presId="urn:microsoft.com/office/officeart/2005/8/layout/list1"/>
    <dgm:cxn modelId="{A879FAA2-C776-4E1B-942B-5D3BBEACEE7D}" type="presParOf" srcId="{1AF5C3A5-F6AC-45EA-95C3-5F3DEBCB1815}" destId="{E6887679-1621-430C-BFE3-EC58E4F63EB0}" srcOrd="1" destOrd="0" presId="urn:microsoft.com/office/officeart/2005/8/layout/list1"/>
    <dgm:cxn modelId="{9A722AB2-A68E-4C16-9FAB-37F998568ACF}" type="presParOf" srcId="{A4BF2796-209E-4699-AAA6-664981BD687B}" destId="{6CDF2203-03EE-4735-8BF0-7DD35ADCCA91}" srcOrd="17" destOrd="0" presId="urn:microsoft.com/office/officeart/2005/8/layout/list1"/>
    <dgm:cxn modelId="{795EE473-0703-4007-A9A5-D76E27CC50F7}" type="presParOf" srcId="{A4BF2796-209E-4699-AAA6-664981BD687B}" destId="{2A789494-618B-477C-809D-5DFE76989B4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870B45-E4B0-4216-B8F8-5F8F1AB7E94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CD694C1-F59F-4FB1-B936-42C752A2B153}">
      <dgm:prSet phldrT="[Metin]"/>
      <dgm:spPr/>
      <dgm:t>
        <a:bodyPr/>
        <a:lstStyle/>
        <a:p>
          <a:r>
            <a:rPr lang="tr-TR" dirty="0" smtClean="0"/>
            <a:t>GÜÇLÜ YÖNLERİMİZ</a:t>
          </a:r>
          <a:endParaRPr lang="tr-TR" dirty="0"/>
        </a:p>
      </dgm:t>
    </dgm:pt>
    <dgm:pt modelId="{994B31E7-CBD9-4D84-A145-73A30C52FD6A}" type="parTrans" cxnId="{11D4C5F7-B764-49B6-930C-8F94BD7E2679}">
      <dgm:prSet/>
      <dgm:spPr/>
      <dgm:t>
        <a:bodyPr/>
        <a:lstStyle/>
        <a:p>
          <a:endParaRPr lang="tr-TR"/>
        </a:p>
      </dgm:t>
    </dgm:pt>
    <dgm:pt modelId="{9660F0D7-6865-46BE-90D1-FC23156D1CB6}" type="sibTrans" cxnId="{11D4C5F7-B764-49B6-930C-8F94BD7E2679}">
      <dgm:prSet/>
      <dgm:spPr/>
      <dgm:t>
        <a:bodyPr/>
        <a:lstStyle/>
        <a:p>
          <a:endParaRPr lang="tr-TR"/>
        </a:p>
      </dgm:t>
    </dgm:pt>
    <dgm:pt modelId="{E493F35A-36B5-4964-96A3-D6F8B4AC0507}">
      <dgm:prSet phldrT="[Metin]"/>
      <dgm:spPr/>
      <dgm:t>
        <a:bodyPr/>
        <a:lstStyle/>
        <a:p>
          <a:r>
            <a:rPr lang="tr-TR" dirty="0" smtClean="0"/>
            <a:t>İYİLEŞTİRMEYE AÇIK YÖNLERİMİZ</a:t>
          </a:r>
          <a:endParaRPr lang="tr-TR" dirty="0"/>
        </a:p>
      </dgm:t>
    </dgm:pt>
    <dgm:pt modelId="{9BA2D853-6DEA-430C-B9AD-8C92FBA99FE9}" type="parTrans" cxnId="{03C85175-0059-4ABB-B7B9-0666A21C6EAC}">
      <dgm:prSet/>
      <dgm:spPr/>
      <dgm:t>
        <a:bodyPr/>
        <a:lstStyle/>
        <a:p>
          <a:endParaRPr lang="tr-TR"/>
        </a:p>
      </dgm:t>
    </dgm:pt>
    <dgm:pt modelId="{E0E8F2C9-EA15-4897-91A2-317BA853E279}" type="sibTrans" cxnId="{03C85175-0059-4ABB-B7B9-0666A21C6EAC}">
      <dgm:prSet/>
      <dgm:spPr/>
      <dgm:t>
        <a:bodyPr/>
        <a:lstStyle/>
        <a:p>
          <a:endParaRPr lang="tr-TR"/>
        </a:p>
      </dgm:t>
    </dgm:pt>
    <dgm:pt modelId="{4296655E-000B-4F9E-9224-9E658DDA80DF}">
      <dgm:prSet phldrT="[Metin]"/>
      <dgm:spPr/>
      <dgm:t>
        <a:bodyPr/>
        <a:lstStyle/>
        <a:p>
          <a:r>
            <a:rPr lang="tr-TR" dirty="0" smtClean="0"/>
            <a:t>KABULLENİLMİŞ RİSKLER</a:t>
          </a:r>
          <a:endParaRPr lang="tr-TR" dirty="0"/>
        </a:p>
      </dgm:t>
    </dgm:pt>
    <dgm:pt modelId="{82B136D9-09D4-4A60-B58C-40DF60B1CEA6}" type="parTrans" cxnId="{0BC294C9-9881-48D4-B3D3-8560D8DA6FB0}">
      <dgm:prSet/>
      <dgm:spPr/>
      <dgm:t>
        <a:bodyPr/>
        <a:lstStyle/>
        <a:p>
          <a:endParaRPr lang="tr-TR"/>
        </a:p>
      </dgm:t>
    </dgm:pt>
    <dgm:pt modelId="{0D93B7F1-C812-4D33-8787-2E495EA7C9D8}" type="sibTrans" cxnId="{0BC294C9-9881-48D4-B3D3-8560D8DA6FB0}">
      <dgm:prSet/>
      <dgm:spPr/>
      <dgm:t>
        <a:bodyPr/>
        <a:lstStyle/>
        <a:p>
          <a:endParaRPr lang="tr-TR"/>
        </a:p>
      </dgm:t>
    </dgm:pt>
    <dgm:pt modelId="{87F220CB-670B-4D09-BCA9-3DDA2BC1CF5F}">
      <dgm:prSet/>
      <dgm:spPr/>
      <dgm:t>
        <a:bodyPr/>
        <a:lstStyle/>
        <a:p>
          <a:r>
            <a:rPr lang="tr-TR" dirty="0" smtClean="0"/>
            <a:t>Kendi alanında uzman personellerin görev yapması</a:t>
          </a:r>
          <a:endParaRPr lang="tr-TR" dirty="0"/>
        </a:p>
      </dgm:t>
    </dgm:pt>
    <dgm:pt modelId="{41C7A59D-030B-4B79-997A-AEAB1F1ADE07}" type="parTrans" cxnId="{41B272D4-8237-4FBA-A50D-5136DE8476CF}">
      <dgm:prSet/>
      <dgm:spPr/>
      <dgm:t>
        <a:bodyPr/>
        <a:lstStyle/>
        <a:p>
          <a:endParaRPr lang="tr-TR"/>
        </a:p>
      </dgm:t>
    </dgm:pt>
    <dgm:pt modelId="{A3DF6625-2EFA-474C-8F72-63F222030228}" type="sibTrans" cxnId="{41B272D4-8237-4FBA-A50D-5136DE8476CF}">
      <dgm:prSet/>
      <dgm:spPr/>
      <dgm:t>
        <a:bodyPr/>
        <a:lstStyle/>
        <a:p>
          <a:endParaRPr lang="tr-TR"/>
        </a:p>
      </dgm:t>
    </dgm:pt>
    <dgm:pt modelId="{E5AD644B-0488-4B12-AF99-F607354FE50F}">
      <dgm:prSet/>
      <dgm:spPr/>
      <dgm:t>
        <a:bodyPr/>
        <a:lstStyle/>
        <a:p>
          <a:r>
            <a:rPr lang="tr-TR" dirty="0" smtClean="0"/>
            <a:t>Dijital veri işleme sürecinin sağlıklı yürümesi</a:t>
          </a:r>
          <a:endParaRPr lang="tr-TR" dirty="0"/>
        </a:p>
      </dgm:t>
    </dgm:pt>
    <dgm:pt modelId="{9FA688F4-06E2-4334-88B9-050253E1F594}" type="parTrans" cxnId="{D3A5000F-3F07-48BC-8F40-967ED1A9D389}">
      <dgm:prSet/>
      <dgm:spPr/>
      <dgm:t>
        <a:bodyPr/>
        <a:lstStyle/>
        <a:p>
          <a:endParaRPr lang="tr-TR"/>
        </a:p>
      </dgm:t>
    </dgm:pt>
    <dgm:pt modelId="{21A4CF97-0A6D-47A0-B95E-D9F8FBBDB7B3}" type="sibTrans" cxnId="{D3A5000F-3F07-48BC-8F40-967ED1A9D389}">
      <dgm:prSet/>
      <dgm:spPr/>
      <dgm:t>
        <a:bodyPr/>
        <a:lstStyle/>
        <a:p>
          <a:endParaRPr lang="tr-TR"/>
        </a:p>
      </dgm:t>
    </dgm:pt>
    <dgm:pt modelId="{6EF40C0C-6FB0-4C15-BE6F-4044C2AE07AA}">
      <dgm:prSet/>
      <dgm:spPr/>
      <dgm:t>
        <a:bodyPr/>
        <a:lstStyle/>
        <a:p>
          <a:r>
            <a:rPr lang="tr-TR" dirty="0" smtClean="0"/>
            <a:t>İnsan kaynaklarının etkili yönetimi</a:t>
          </a:r>
          <a:endParaRPr lang="tr-TR" dirty="0"/>
        </a:p>
      </dgm:t>
    </dgm:pt>
    <dgm:pt modelId="{01704A67-886F-41F9-B9EB-E1BEBB65E314}" type="parTrans" cxnId="{03ED38F9-AE58-4521-8CEA-1F84E59B66CD}">
      <dgm:prSet/>
      <dgm:spPr/>
      <dgm:t>
        <a:bodyPr/>
        <a:lstStyle/>
        <a:p>
          <a:endParaRPr lang="tr-TR"/>
        </a:p>
      </dgm:t>
    </dgm:pt>
    <dgm:pt modelId="{FC92DA28-914E-4A88-8B9A-EA8D40A37027}" type="sibTrans" cxnId="{03ED38F9-AE58-4521-8CEA-1F84E59B66CD}">
      <dgm:prSet/>
      <dgm:spPr/>
      <dgm:t>
        <a:bodyPr/>
        <a:lstStyle/>
        <a:p>
          <a:endParaRPr lang="tr-TR"/>
        </a:p>
      </dgm:t>
    </dgm:pt>
    <dgm:pt modelId="{084D2D9E-F1C0-4A09-84FA-F6545771D26D}">
      <dgm:prSet/>
      <dgm:spPr/>
      <dgm:t>
        <a:bodyPr/>
        <a:lstStyle/>
        <a:p>
          <a:endParaRPr lang="tr-TR" dirty="0"/>
        </a:p>
      </dgm:t>
    </dgm:pt>
    <dgm:pt modelId="{141D4EDD-B704-4CA2-B2D6-EEC006F8598E}" type="parTrans" cxnId="{B3A3DB4D-04EB-4255-9209-C958008548D2}">
      <dgm:prSet/>
      <dgm:spPr/>
      <dgm:t>
        <a:bodyPr/>
        <a:lstStyle/>
        <a:p>
          <a:endParaRPr lang="tr-TR"/>
        </a:p>
      </dgm:t>
    </dgm:pt>
    <dgm:pt modelId="{A0A744FD-D020-45BE-B2A8-F3DE38448482}" type="sibTrans" cxnId="{B3A3DB4D-04EB-4255-9209-C958008548D2}">
      <dgm:prSet/>
      <dgm:spPr/>
      <dgm:t>
        <a:bodyPr/>
        <a:lstStyle/>
        <a:p>
          <a:endParaRPr lang="tr-TR"/>
        </a:p>
      </dgm:t>
    </dgm:pt>
    <dgm:pt modelId="{B417B391-0291-46B6-9539-72741A1F6A43}">
      <dgm:prSet/>
      <dgm:spPr/>
      <dgm:t>
        <a:bodyPr/>
        <a:lstStyle/>
        <a:p>
          <a:r>
            <a:rPr lang="tr-TR" dirty="0" smtClean="0"/>
            <a:t>ÖİBS yazılımının geliştirmeye açık olması,</a:t>
          </a:r>
          <a:endParaRPr lang="tr-TR" dirty="0"/>
        </a:p>
      </dgm:t>
    </dgm:pt>
    <dgm:pt modelId="{F41F5057-092E-4F03-B15C-471163078B65}" type="parTrans" cxnId="{69B8688A-583D-4DD1-934B-C38A886A9595}">
      <dgm:prSet/>
      <dgm:spPr/>
      <dgm:t>
        <a:bodyPr/>
        <a:lstStyle/>
        <a:p>
          <a:endParaRPr lang="tr-TR"/>
        </a:p>
      </dgm:t>
    </dgm:pt>
    <dgm:pt modelId="{A06C9598-088D-45D7-AFF2-454CA0994F75}" type="sibTrans" cxnId="{69B8688A-583D-4DD1-934B-C38A886A9595}">
      <dgm:prSet/>
      <dgm:spPr/>
      <dgm:t>
        <a:bodyPr/>
        <a:lstStyle/>
        <a:p>
          <a:endParaRPr lang="tr-TR"/>
        </a:p>
      </dgm:t>
    </dgm:pt>
    <dgm:pt modelId="{7547C1FE-8373-45C7-B2AF-171F278F0C4A}">
      <dgm:prSet/>
      <dgm:spPr/>
      <dgm:t>
        <a:bodyPr/>
        <a:lstStyle/>
        <a:p>
          <a:r>
            <a:rPr lang="tr-TR" dirty="0" smtClean="0"/>
            <a:t>ÖİBS yazılımının üniversitemiz BİDB tarafından hazırlanması</a:t>
          </a:r>
          <a:endParaRPr lang="tr-TR" dirty="0"/>
        </a:p>
      </dgm:t>
    </dgm:pt>
    <dgm:pt modelId="{E2BE86D5-7427-4899-B450-2EA7B2468FD3}" type="parTrans" cxnId="{75A8350B-A206-486B-8CFA-8D32CB1429FD}">
      <dgm:prSet/>
      <dgm:spPr/>
      <dgm:t>
        <a:bodyPr/>
        <a:lstStyle/>
        <a:p>
          <a:endParaRPr lang="tr-TR"/>
        </a:p>
      </dgm:t>
    </dgm:pt>
    <dgm:pt modelId="{F52E7774-2658-434C-A38E-C26A030FFF67}" type="sibTrans" cxnId="{75A8350B-A206-486B-8CFA-8D32CB1429FD}">
      <dgm:prSet/>
      <dgm:spPr/>
      <dgm:t>
        <a:bodyPr/>
        <a:lstStyle/>
        <a:p>
          <a:endParaRPr lang="tr-TR"/>
        </a:p>
      </dgm:t>
    </dgm:pt>
    <dgm:pt modelId="{633924D1-A764-4376-9323-A6F0C43B63BC}">
      <dgm:prSet/>
      <dgm:spPr/>
      <dgm:t>
        <a:bodyPr/>
        <a:lstStyle/>
        <a:p>
          <a:r>
            <a:rPr lang="tr-TR" dirty="0" smtClean="0"/>
            <a:t>Personel becerilerinin artırılmasına yönelik eğitimlere ihtiyaç duyulması</a:t>
          </a:r>
          <a:endParaRPr lang="tr-TR" dirty="0"/>
        </a:p>
      </dgm:t>
    </dgm:pt>
    <dgm:pt modelId="{15C605D8-2312-4EE6-B0F1-141DDDD5B70F}" type="parTrans" cxnId="{EE88C1CC-8ED4-4939-AD20-79E96E2A5872}">
      <dgm:prSet/>
      <dgm:spPr/>
      <dgm:t>
        <a:bodyPr/>
        <a:lstStyle/>
        <a:p>
          <a:endParaRPr lang="tr-TR"/>
        </a:p>
      </dgm:t>
    </dgm:pt>
    <dgm:pt modelId="{773C108C-58C5-445A-BD4B-F94EE92FEEE2}" type="sibTrans" cxnId="{EE88C1CC-8ED4-4939-AD20-79E96E2A5872}">
      <dgm:prSet/>
      <dgm:spPr/>
      <dgm:t>
        <a:bodyPr/>
        <a:lstStyle/>
        <a:p>
          <a:endParaRPr lang="tr-TR"/>
        </a:p>
      </dgm:t>
    </dgm:pt>
    <dgm:pt modelId="{FC903295-E1CA-492F-953C-CF99B7CF90BC}">
      <dgm:prSet/>
      <dgm:spPr/>
      <dgm:t>
        <a:bodyPr/>
        <a:lstStyle/>
        <a:p>
          <a:r>
            <a:rPr lang="tr-TR" dirty="0" smtClean="0"/>
            <a:t> Akademik birimlerin akademik takvimde yer alan süreçleri takip etmemesi</a:t>
          </a:r>
          <a:endParaRPr lang="tr-TR" dirty="0"/>
        </a:p>
      </dgm:t>
    </dgm:pt>
    <dgm:pt modelId="{5B394EEB-7A61-4610-AA8C-E9DF58591243}" type="parTrans" cxnId="{D6E81D38-4FD1-44FB-8F2C-14DDE64B7F6B}">
      <dgm:prSet/>
      <dgm:spPr/>
      <dgm:t>
        <a:bodyPr/>
        <a:lstStyle/>
        <a:p>
          <a:endParaRPr lang="tr-TR"/>
        </a:p>
      </dgm:t>
    </dgm:pt>
    <dgm:pt modelId="{73E090D6-C6EA-47A1-8532-1A970C2730B4}" type="sibTrans" cxnId="{D6E81D38-4FD1-44FB-8F2C-14DDE64B7F6B}">
      <dgm:prSet/>
      <dgm:spPr/>
      <dgm:t>
        <a:bodyPr/>
        <a:lstStyle/>
        <a:p>
          <a:endParaRPr lang="tr-TR"/>
        </a:p>
      </dgm:t>
    </dgm:pt>
    <dgm:pt modelId="{55B3D671-D322-46A7-ADC4-494997333B1E}">
      <dgm:prSet/>
      <dgm:spPr/>
      <dgm:t>
        <a:bodyPr/>
        <a:lstStyle/>
        <a:p>
          <a:r>
            <a:rPr lang="tr-TR" dirty="0" smtClean="0"/>
            <a:t>Merkezi olarak yapılması gereken iş ve işlemlerin takvim süreçlerinin kısa olması</a:t>
          </a:r>
          <a:endParaRPr lang="tr-TR" dirty="0"/>
        </a:p>
      </dgm:t>
    </dgm:pt>
    <dgm:pt modelId="{DBA9E1DD-A7BA-419F-8223-4B4330372198}" type="parTrans" cxnId="{B58B2F9F-18E5-4403-B174-93399A12A659}">
      <dgm:prSet/>
      <dgm:spPr/>
      <dgm:t>
        <a:bodyPr/>
        <a:lstStyle/>
        <a:p>
          <a:endParaRPr lang="tr-TR"/>
        </a:p>
      </dgm:t>
    </dgm:pt>
    <dgm:pt modelId="{52CB47AB-CF08-4C20-A6F4-EB82251FE314}" type="sibTrans" cxnId="{B58B2F9F-18E5-4403-B174-93399A12A659}">
      <dgm:prSet/>
      <dgm:spPr/>
      <dgm:t>
        <a:bodyPr/>
        <a:lstStyle/>
        <a:p>
          <a:endParaRPr lang="tr-TR"/>
        </a:p>
      </dgm:t>
    </dgm:pt>
    <dgm:pt modelId="{9EF48934-B0A2-4086-8751-1885331F30DE}">
      <dgm:prSet/>
      <dgm:spPr/>
      <dgm:t>
        <a:bodyPr/>
        <a:lstStyle/>
        <a:p>
          <a:r>
            <a:rPr lang="tr-TR" dirty="0" smtClean="0"/>
            <a:t>Öğrencilerin akademik takvimde yer alan süreçleri takip etmemesi</a:t>
          </a:r>
          <a:endParaRPr lang="tr-TR" dirty="0"/>
        </a:p>
      </dgm:t>
    </dgm:pt>
    <dgm:pt modelId="{D4C019EA-9071-4C73-BB3F-1497A92319B0}" type="parTrans" cxnId="{A7169BA9-9D76-42AF-9DE6-9535C57032C7}">
      <dgm:prSet/>
      <dgm:spPr/>
      <dgm:t>
        <a:bodyPr/>
        <a:lstStyle/>
        <a:p>
          <a:endParaRPr lang="tr-TR"/>
        </a:p>
      </dgm:t>
    </dgm:pt>
    <dgm:pt modelId="{62875303-6366-44D5-BE02-578EC1088F18}" type="sibTrans" cxnId="{A7169BA9-9D76-42AF-9DE6-9535C57032C7}">
      <dgm:prSet/>
      <dgm:spPr/>
      <dgm:t>
        <a:bodyPr/>
        <a:lstStyle/>
        <a:p>
          <a:endParaRPr lang="tr-TR"/>
        </a:p>
      </dgm:t>
    </dgm:pt>
    <dgm:pt modelId="{B6DFF7BF-4963-420C-A40C-5DC7480FCDA4}">
      <dgm:prSet/>
      <dgm:spPr/>
      <dgm:t>
        <a:bodyPr/>
        <a:lstStyle/>
        <a:p>
          <a:r>
            <a:rPr lang="tr-TR" dirty="0" smtClean="0"/>
            <a:t>Öğrencilerin sorumlulukları ile ilgili hazır bulunuşluk düzeylerinin düşük olması</a:t>
          </a:r>
          <a:endParaRPr lang="tr-TR" dirty="0"/>
        </a:p>
      </dgm:t>
    </dgm:pt>
    <dgm:pt modelId="{6FBC4688-6899-4D1C-BDB1-8E5393DF3FD4}" type="parTrans" cxnId="{30A34F21-1FD8-4C0E-8129-B49D655630A5}">
      <dgm:prSet/>
      <dgm:spPr/>
      <dgm:t>
        <a:bodyPr/>
        <a:lstStyle/>
        <a:p>
          <a:endParaRPr lang="tr-TR"/>
        </a:p>
      </dgm:t>
    </dgm:pt>
    <dgm:pt modelId="{4EE8ADB8-5F87-42A9-97E4-26CFB338F3AD}" type="sibTrans" cxnId="{30A34F21-1FD8-4C0E-8129-B49D655630A5}">
      <dgm:prSet/>
      <dgm:spPr/>
      <dgm:t>
        <a:bodyPr/>
        <a:lstStyle/>
        <a:p>
          <a:endParaRPr lang="tr-TR"/>
        </a:p>
      </dgm:t>
    </dgm:pt>
    <dgm:pt modelId="{88B0C801-BF88-414F-AB68-C0FCBCE17A62}">
      <dgm:prSet/>
      <dgm:spPr/>
      <dgm:t>
        <a:bodyPr/>
        <a:lstStyle/>
        <a:p>
          <a:endParaRPr lang="tr-TR" dirty="0"/>
        </a:p>
      </dgm:t>
    </dgm:pt>
    <dgm:pt modelId="{EDB989EA-0C2A-49D9-A792-D9FC62D8DC28}" type="parTrans" cxnId="{78E16DE9-37E2-438F-A5B6-F858F51B4F70}">
      <dgm:prSet/>
      <dgm:spPr/>
      <dgm:t>
        <a:bodyPr/>
        <a:lstStyle/>
        <a:p>
          <a:endParaRPr lang="tr-TR"/>
        </a:p>
      </dgm:t>
    </dgm:pt>
    <dgm:pt modelId="{85FCF98D-AB92-42B3-8455-024DE5B0CBE1}" type="sibTrans" cxnId="{78E16DE9-37E2-438F-A5B6-F858F51B4F70}">
      <dgm:prSet/>
      <dgm:spPr/>
      <dgm:t>
        <a:bodyPr/>
        <a:lstStyle/>
        <a:p>
          <a:endParaRPr lang="tr-TR"/>
        </a:p>
      </dgm:t>
    </dgm:pt>
    <dgm:pt modelId="{E51B9ABE-D057-4BEA-AADD-58B1DF474A67}" type="pres">
      <dgm:prSet presAssocID="{F8870B45-E4B0-4216-B8F8-5F8F1AB7E94B}" presName="diagram" presStyleCnt="0">
        <dgm:presLayoutVars>
          <dgm:dir/>
          <dgm:animLvl val="lvl"/>
          <dgm:resizeHandles val="exact"/>
        </dgm:presLayoutVars>
      </dgm:prSet>
      <dgm:spPr/>
    </dgm:pt>
    <dgm:pt modelId="{1D124E0D-7E6A-4AD3-979D-13B438D1FFCD}" type="pres">
      <dgm:prSet presAssocID="{ECD694C1-F59F-4FB1-B936-42C752A2B153}" presName="compNode" presStyleCnt="0"/>
      <dgm:spPr/>
    </dgm:pt>
    <dgm:pt modelId="{050CB9A1-BA21-4DB6-9483-B41B1A60CB57}" type="pres">
      <dgm:prSet presAssocID="{ECD694C1-F59F-4FB1-B936-42C752A2B153}" presName="childRect" presStyleLbl="bgAcc1" presStyleIdx="0" presStyleCnt="3" custScaleY="147324" custLinFactNeighborX="-232" custLinFactNeighborY="-3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0DDFBE-AA8D-4742-8180-6DF979E5D8C1}" type="pres">
      <dgm:prSet presAssocID="{ECD694C1-F59F-4FB1-B936-42C752A2B1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058E9D-0FED-4D10-8AA7-C9C3E958AAC5}" type="pres">
      <dgm:prSet presAssocID="{ECD694C1-F59F-4FB1-B936-42C752A2B153}" presName="parentRect" presStyleLbl="alignNode1" presStyleIdx="0" presStyleCnt="3"/>
      <dgm:spPr/>
      <dgm:t>
        <a:bodyPr/>
        <a:lstStyle/>
        <a:p>
          <a:endParaRPr lang="tr-TR"/>
        </a:p>
      </dgm:t>
    </dgm:pt>
    <dgm:pt modelId="{1C69E315-A045-4581-A8F3-CA0F8DC358E0}" type="pres">
      <dgm:prSet presAssocID="{ECD694C1-F59F-4FB1-B936-42C752A2B15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74AA93-3883-4526-927C-7A1FB801FBC4}" type="pres">
      <dgm:prSet presAssocID="{9660F0D7-6865-46BE-90D1-FC23156D1CB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8AB5874-737F-4E68-B90D-3DD0A4E35A37}" type="pres">
      <dgm:prSet presAssocID="{E493F35A-36B5-4964-96A3-D6F8B4AC0507}" presName="compNode" presStyleCnt="0"/>
      <dgm:spPr/>
    </dgm:pt>
    <dgm:pt modelId="{33470636-64F6-47E5-9B31-B2522CC56A00}" type="pres">
      <dgm:prSet presAssocID="{E493F35A-36B5-4964-96A3-D6F8B4AC0507}" presName="childRect" presStyleLbl="bgAcc1" presStyleIdx="1" presStyleCnt="3" custScaleY="1427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48C090-D866-45BD-ACA4-97E7E3B3F66B}" type="pres">
      <dgm:prSet presAssocID="{E493F35A-36B5-4964-96A3-D6F8B4AC05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F97A29-0BC4-4A70-9097-3F23DEFF417C}" type="pres">
      <dgm:prSet presAssocID="{E493F35A-36B5-4964-96A3-D6F8B4AC0507}" presName="parentRect" presStyleLbl="alignNode1" presStyleIdx="1" presStyleCnt="3"/>
      <dgm:spPr/>
      <dgm:t>
        <a:bodyPr/>
        <a:lstStyle/>
        <a:p>
          <a:endParaRPr lang="tr-TR"/>
        </a:p>
      </dgm:t>
    </dgm:pt>
    <dgm:pt modelId="{C9B311E3-0C65-4676-B557-D40D0EB0048D}" type="pres">
      <dgm:prSet presAssocID="{E493F35A-36B5-4964-96A3-D6F8B4AC0507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A8E43F-E0F7-4108-9FE1-5792A604BD23}" type="pres">
      <dgm:prSet presAssocID="{E0E8F2C9-EA15-4897-91A2-317BA853E27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1B34747-7612-4B05-9097-E5A85372D701}" type="pres">
      <dgm:prSet presAssocID="{4296655E-000B-4F9E-9224-9E658DDA80DF}" presName="compNode" presStyleCnt="0"/>
      <dgm:spPr/>
    </dgm:pt>
    <dgm:pt modelId="{603ACD8D-DB43-4D6B-BD80-47D5C00A4EAD}" type="pres">
      <dgm:prSet presAssocID="{4296655E-000B-4F9E-9224-9E658DDA80DF}" presName="childRect" presStyleLbl="bgAcc1" presStyleIdx="2" presStyleCnt="3" custScaleY="1311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773F78-899A-492B-BE7B-35738E4BFCF2}" type="pres">
      <dgm:prSet presAssocID="{4296655E-000B-4F9E-9224-9E658DDA80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364EB6-B923-4B0F-918F-30979F28DB8C}" type="pres">
      <dgm:prSet presAssocID="{4296655E-000B-4F9E-9224-9E658DDA80DF}" presName="parentRect" presStyleLbl="alignNode1" presStyleIdx="2" presStyleCnt="3"/>
      <dgm:spPr/>
      <dgm:t>
        <a:bodyPr/>
        <a:lstStyle/>
        <a:p>
          <a:endParaRPr lang="tr-TR"/>
        </a:p>
      </dgm:t>
    </dgm:pt>
    <dgm:pt modelId="{39916641-A031-4747-869D-6AE2D2FBC12D}" type="pres">
      <dgm:prSet presAssocID="{4296655E-000B-4F9E-9224-9E658DDA80DF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E360470-0671-4BCD-B633-A524261731F9}" type="presOf" srcId="{9EF48934-B0A2-4086-8751-1885331F30DE}" destId="{603ACD8D-DB43-4D6B-BD80-47D5C00A4EAD}" srcOrd="0" destOrd="1" presId="urn:microsoft.com/office/officeart/2005/8/layout/bList2"/>
    <dgm:cxn modelId="{151CC01E-F732-4EC2-BB7D-577212092E8E}" type="presOf" srcId="{F8870B45-E4B0-4216-B8F8-5F8F1AB7E94B}" destId="{E51B9ABE-D057-4BEA-AADD-58B1DF474A67}" srcOrd="0" destOrd="0" presId="urn:microsoft.com/office/officeart/2005/8/layout/bList2"/>
    <dgm:cxn modelId="{D308AFEF-F952-4136-B0D8-1D6F80314EE6}" type="presOf" srcId="{4296655E-000B-4F9E-9224-9E658DDA80DF}" destId="{09773F78-899A-492B-BE7B-35738E4BFCF2}" srcOrd="0" destOrd="0" presId="urn:microsoft.com/office/officeart/2005/8/layout/bList2"/>
    <dgm:cxn modelId="{87A562B3-0923-4938-8BEA-4DEF527618FB}" type="presOf" srcId="{E5AD644B-0488-4B12-AF99-F607354FE50F}" destId="{050CB9A1-BA21-4DB6-9483-B41B1A60CB57}" srcOrd="0" destOrd="1" presId="urn:microsoft.com/office/officeart/2005/8/layout/bList2"/>
    <dgm:cxn modelId="{993E153B-9B52-4AA4-9CEB-5D4864689371}" type="presOf" srcId="{FC903295-E1CA-492F-953C-CF99B7CF90BC}" destId="{33470636-64F6-47E5-9B31-B2522CC56A00}" srcOrd="0" destOrd="2" presId="urn:microsoft.com/office/officeart/2005/8/layout/bList2"/>
    <dgm:cxn modelId="{F5FF0CD4-4366-437F-B30E-9810EA357995}" type="presOf" srcId="{633924D1-A764-4376-9323-A6F0C43B63BC}" destId="{33470636-64F6-47E5-9B31-B2522CC56A00}" srcOrd="0" destOrd="1" presId="urn:microsoft.com/office/officeart/2005/8/layout/bList2"/>
    <dgm:cxn modelId="{5761C2F9-F200-4C6C-9C27-E2A8160ED6CC}" type="presOf" srcId="{E493F35A-36B5-4964-96A3-D6F8B4AC0507}" destId="{E448C090-D866-45BD-ACA4-97E7E3B3F66B}" srcOrd="0" destOrd="0" presId="urn:microsoft.com/office/officeart/2005/8/layout/bList2"/>
    <dgm:cxn modelId="{FF712A2F-7E83-483F-A32E-E2DAFDF86741}" type="presOf" srcId="{55B3D671-D322-46A7-ADC4-494997333B1E}" destId="{603ACD8D-DB43-4D6B-BD80-47D5C00A4EAD}" srcOrd="0" destOrd="0" presId="urn:microsoft.com/office/officeart/2005/8/layout/bList2"/>
    <dgm:cxn modelId="{4BCDBDC8-DCC4-4A05-9CFF-FF01CA8446FB}" type="presOf" srcId="{E493F35A-36B5-4964-96A3-D6F8B4AC0507}" destId="{19F97A29-0BC4-4A70-9097-3F23DEFF417C}" srcOrd="1" destOrd="0" presId="urn:microsoft.com/office/officeart/2005/8/layout/bList2"/>
    <dgm:cxn modelId="{3966C740-F4FE-49BB-8A2E-4FB66B5E204B}" type="presOf" srcId="{87F220CB-670B-4D09-BCA9-3DDA2BC1CF5F}" destId="{050CB9A1-BA21-4DB6-9483-B41B1A60CB57}" srcOrd="0" destOrd="0" presId="urn:microsoft.com/office/officeart/2005/8/layout/bList2"/>
    <dgm:cxn modelId="{15CF242A-9D30-4846-800A-93994EF44C32}" type="presOf" srcId="{88B0C801-BF88-414F-AB68-C0FCBCE17A62}" destId="{603ACD8D-DB43-4D6B-BD80-47D5C00A4EAD}" srcOrd="0" destOrd="3" presId="urn:microsoft.com/office/officeart/2005/8/layout/bList2"/>
    <dgm:cxn modelId="{92B3094B-0AE2-4B21-AD57-6C56C21AFA77}" type="presOf" srcId="{7547C1FE-8373-45C7-B2AF-171F278F0C4A}" destId="{050CB9A1-BA21-4DB6-9483-B41B1A60CB57}" srcOrd="0" destOrd="3" presId="urn:microsoft.com/office/officeart/2005/8/layout/bList2"/>
    <dgm:cxn modelId="{0C0A76BF-1ABF-4920-BDBF-C77F9BD45962}" type="presOf" srcId="{084D2D9E-F1C0-4A09-84FA-F6545771D26D}" destId="{050CB9A1-BA21-4DB6-9483-B41B1A60CB57}" srcOrd="0" destOrd="4" presId="urn:microsoft.com/office/officeart/2005/8/layout/bList2"/>
    <dgm:cxn modelId="{5168C526-F409-4C94-BE56-206FEC072DA9}" type="presOf" srcId="{ECD694C1-F59F-4FB1-B936-42C752A2B153}" destId="{C30DDFBE-AA8D-4742-8180-6DF979E5D8C1}" srcOrd="0" destOrd="0" presId="urn:microsoft.com/office/officeart/2005/8/layout/bList2"/>
    <dgm:cxn modelId="{30A34F21-1FD8-4C0E-8129-B49D655630A5}" srcId="{4296655E-000B-4F9E-9224-9E658DDA80DF}" destId="{B6DFF7BF-4963-420C-A40C-5DC7480FCDA4}" srcOrd="2" destOrd="0" parTransId="{6FBC4688-6899-4D1C-BDB1-8E5393DF3FD4}" sibTransId="{4EE8ADB8-5F87-42A9-97E4-26CFB338F3AD}"/>
    <dgm:cxn modelId="{B58B2F9F-18E5-4403-B174-93399A12A659}" srcId="{4296655E-000B-4F9E-9224-9E658DDA80DF}" destId="{55B3D671-D322-46A7-ADC4-494997333B1E}" srcOrd="0" destOrd="0" parTransId="{DBA9E1DD-A7BA-419F-8223-4B4330372198}" sibTransId="{52CB47AB-CF08-4C20-A6F4-EB82251FE314}"/>
    <dgm:cxn modelId="{69B8688A-583D-4DD1-934B-C38A886A9595}" srcId="{E493F35A-36B5-4964-96A3-D6F8B4AC0507}" destId="{B417B391-0291-46B6-9539-72741A1F6A43}" srcOrd="0" destOrd="0" parTransId="{F41F5057-092E-4F03-B15C-471163078B65}" sibTransId="{A06C9598-088D-45D7-AFF2-454CA0994F75}"/>
    <dgm:cxn modelId="{D3A5000F-3F07-48BC-8F40-967ED1A9D389}" srcId="{ECD694C1-F59F-4FB1-B936-42C752A2B153}" destId="{E5AD644B-0488-4B12-AF99-F607354FE50F}" srcOrd="1" destOrd="0" parTransId="{9FA688F4-06E2-4334-88B9-050253E1F594}" sibTransId="{21A4CF97-0A6D-47A0-B95E-D9F8FBBDB7B3}"/>
    <dgm:cxn modelId="{03C85175-0059-4ABB-B7B9-0666A21C6EAC}" srcId="{F8870B45-E4B0-4216-B8F8-5F8F1AB7E94B}" destId="{E493F35A-36B5-4964-96A3-D6F8B4AC0507}" srcOrd="1" destOrd="0" parTransId="{9BA2D853-6DEA-430C-B9AD-8C92FBA99FE9}" sibTransId="{E0E8F2C9-EA15-4897-91A2-317BA853E279}"/>
    <dgm:cxn modelId="{A7169BA9-9D76-42AF-9DE6-9535C57032C7}" srcId="{4296655E-000B-4F9E-9224-9E658DDA80DF}" destId="{9EF48934-B0A2-4086-8751-1885331F30DE}" srcOrd="1" destOrd="0" parTransId="{D4C019EA-9071-4C73-BB3F-1497A92319B0}" sibTransId="{62875303-6366-44D5-BE02-578EC1088F18}"/>
    <dgm:cxn modelId="{A5CF2031-ABF7-4641-9CB6-03592447A5F7}" type="presOf" srcId="{ECD694C1-F59F-4FB1-B936-42C752A2B153}" destId="{A4058E9D-0FED-4D10-8AA7-C9C3E958AAC5}" srcOrd="1" destOrd="0" presId="urn:microsoft.com/office/officeart/2005/8/layout/bList2"/>
    <dgm:cxn modelId="{11D4C5F7-B764-49B6-930C-8F94BD7E2679}" srcId="{F8870B45-E4B0-4216-B8F8-5F8F1AB7E94B}" destId="{ECD694C1-F59F-4FB1-B936-42C752A2B153}" srcOrd="0" destOrd="0" parTransId="{994B31E7-CBD9-4D84-A145-73A30C52FD6A}" sibTransId="{9660F0D7-6865-46BE-90D1-FC23156D1CB6}"/>
    <dgm:cxn modelId="{41B272D4-8237-4FBA-A50D-5136DE8476CF}" srcId="{ECD694C1-F59F-4FB1-B936-42C752A2B153}" destId="{87F220CB-670B-4D09-BCA9-3DDA2BC1CF5F}" srcOrd="0" destOrd="0" parTransId="{41C7A59D-030B-4B79-997A-AEAB1F1ADE07}" sibTransId="{A3DF6625-2EFA-474C-8F72-63F222030228}"/>
    <dgm:cxn modelId="{0BC294C9-9881-48D4-B3D3-8560D8DA6FB0}" srcId="{F8870B45-E4B0-4216-B8F8-5F8F1AB7E94B}" destId="{4296655E-000B-4F9E-9224-9E658DDA80DF}" srcOrd="2" destOrd="0" parTransId="{82B136D9-09D4-4A60-B58C-40DF60B1CEA6}" sibTransId="{0D93B7F1-C812-4D33-8787-2E495EA7C9D8}"/>
    <dgm:cxn modelId="{C0A17F06-4E15-42FB-A783-BB3A6B08D8CA}" type="presOf" srcId="{6EF40C0C-6FB0-4C15-BE6F-4044C2AE07AA}" destId="{050CB9A1-BA21-4DB6-9483-B41B1A60CB57}" srcOrd="0" destOrd="2" presId="urn:microsoft.com/office/officeart/2005/8/layout/bList2"/>
    <dgm:cxn modelId="{8724159A-0055-4DBB-9D35-CA2F82675D87}" type="presOf" srcId="{4296655E-000B-4F9E-9224-9E658DDA80DF}" destId="{20364EB6-B923-4B0F-918F-30979F28DB8C}" srcOrd="1" destOrd="0" presId="urn:microsoft.com/office/officeart/2005/8/layout/bList2"/>
    <dgm:cxn modelId="{8B6AF5EB-7FF2-4FD7-B2F5-8B3DFC66EF8C}" type="presOf" srcId="{9660F0D7-6865-46BE-90D1-FC23156D1CB6}" destId="{7D74AA93-3883-4526-927C-7A1FB801FBC4}" srcOrd="0" destOrd="0" presId="urn:microsoft.com/office/officeart/2005/8/layout/bList2"/>
    <dgm:cxn modelId="{5B49D940-6A48-4E80-8BD4-FE99CFCBF02F}" type="presOf" srcId="{B417B391-0291-46B6-9539-72741A1F6A43}" destId="{33470636-64F6-47E5-9B31-B2522CC56A00}" srcOrd="0" destOrd="0" presId="urn:microsoft.com/office/officeart/2005/8/layout/bList2"/>
    <dgm:cxn modelId="{78E16DE9-37E2-438F-A5B6-F858F51B4F70}" srcId="{4296655E-000B-4F9E-9224-9E658DDA80DF}" destId="{88B0C801-BF88-414F-AB68-C0FCBCE17A62}" srcOrd="3" destOrd="0" parTransId="{EDB989EA-0C2A-49D9-A792-D9FC62D8DC28}" sibTransId="{85FCF98D-AB92-42B3-8455-024DE5B0CBE1}"/>
    <dgm:cxn modelId="{B3A3DB4D-04EB-4255-9209-C958008548D2}" srcId="{ECD694C1-F59F-4FB1-B936-42C752A2B153}" destId="{084D2D9E-F1C0-4A09-84FA-F6545771D26D}" srcOrd="4" destOrd="0" parTransId="{141D4EDD-B704-4CA2-B2D6-EEC006F8598E}" sibTransId="{A0A744FD-D020-45BE-B2A8-F3DE38448482}"/>
    <dgm:cxn modelId="{8644DA24-46DB-4025-A3CA-47F615B4406F}" type="presOf" srcId="{B6DFF7BF-4963-420C-A40C-5DC7480FCDA4}" destId="{603ACD8D-DB43-4D6B-BD80-47D5C00A4EAD}" srcOrd="0" destOrd="2" presId="urn:microsoft.com/office/officeart/2005/8/layout/bList2"/>
    <dgm:cxn modelId="{CA095A45-8DA7-4F18-91BD-10ADCF140B16}" type="presOf" srcId="{E0E8F2C9-EA15-4897-91A2-317BA853E279}" destId="{7DA8E43F-E0F7-4108-9FE1-5792A604BD23}" srcOrd="0" destOrd="0" presId="urn:microsoft.com/office/officeart/2005/8/layout/bList2"/>
    <dgm:cxn modelId="{03ED38F9-AE58-4521-8CEA-1F84E59B66CD}" srcId="{ECD694C1-F59F-4FB1-B936-42C752A2B153}" destId="{6EF40C0C-6FB0-4C15-BE6F-4044C2AE07AA}" srcOrd="2" destOrd="0" parTransId="{01704A67-886F-41F9-B9EB-E1BEBB65E314}" sibTransId="{FC92DA28-914E-4A88-8B9A-EA8D40A37027}"/>
    <dgm:cxn modelId="{EE88C1CC-8ED4-4939-AD20-79E96E2A5872}" srcId="{E493F35A-36B5-4964-96A3-D6F8B4AC0507}" destId="{633924D1-A764-4376-9323-A6F0C43B63BC}" srcOrd="1" destOrd="0" parTransId="{15C605D8-2312-4EE6-B0F1-141DDDD5B70F}" sibTransId="{773C108C-58C5-445A-BD4B-F94EE92FEEE2}"/>
    <dgm:cxn modelId="{75A8350B-A206-486B-8CFA-8D32CB1429FD}" srcId="{ECD694C1-F59F-4FB1-B936-42C752A2B153}" destId="{7547C1FE-8373-45C7-B2AF-171F278F0C4A}" srcOrd="3" destOrd="0" parTransId="{E2BE86D5-7427-4899-B450-2EA7B2468FD3}" sibTransId="{F52E7774-2658-434C-A38E-C26A030FFF67}"/>
    <dgm:cxn modelId="{D6E81D38-4FD1-44FB-8F2C-14DDE64B7F6B}" srcId="{E493F35A-36B5-4964-96A3-D6F8B4AC0507}" destId="{FC903295-E1CA-492F-953C-CF99B7CF90BC}" srcOrd="2" destOrd="0" parTransId="{5B394EEB-7A61-4610-AA8C-E9DF58591243}" sibTransId="{73E090D6-C6EA-47A1-8532-1A970C2730B4}"/>
    <dgm:cxn modelId="{35CC804E-D6DC-4C2B-A42D-0D6C36E04C58}" type="presParOf" srcId="{E51B9ABE-D057-4BEA-AADD-58B1DF474A67}" destId="{1D124E0D-7E6A-4AD3-979D-13B438D1FFCD}" srcOrd="0" destOrd="0" presId="urn:microsoft.com/office/officeart/2005/8/layout/bList2"/>
    <dgm:cxn modelId="{1935F417-F631-4B90-A035-C7D14C2AEA2F}" type="presParOf" srcId="{1D124E0D-7E6A-4AD3-979D-13B438D1FFCD}" destId="{050CB9A1-BA21-4DB6-9483-B41B1A60CB57}" srcOrd="0" destOrd="0" presId="urn:microsoft.com/office/officeart/2005/8/layout/bList2"/>
    <dgm:cxn modelId="{462CFF85-E97B-4AFA-A6C8-8D55DA5CB0BC}" type="presParOf" srcId="{1D124E0D-7E6A-4AD3-979D-13B438D1FFCD}" destId="{C30DDFBE-AA8D-4742-8180-6DF979E5D8C1}" srcOrd="1" destOrd="0" presId="urn:microsoft.com/office/officeart/2005/8/layout/bList2"/>
    <dgm:cxn modelId="{60E68244-59F5-410E-A540-F1365FC1E9F6}" type="presParOf" srcId="{1D124E0D-7E6A-4AD3-979D-13B438D1FFCD}" destId="{A4058E9D-0FED-4D10-8AA7-C9C3E958AAC5}" srcOrd="2" destOrd="0" presId="urn:microsoft.com/office/officeart/2005/8/layout/bList2"/>
    <dgm:cxn modelId="{6967F6C9-4018-4C0F-99CC-A63A83A93581}" type="presParOf" srcId="{1D124E0D-7E6A-4AD3-979D-13B438D1FFCD}" destId="{1C69E315-A045-4581-A8F3-CA0F8DC358E0}" srcOrd="3" destOrd="0" presId="urn:microsoft.com/office/officeart/2005/8/layout/bList2"/>
    <dgm:cxn modelId="{28C6B9A7-9BB2-4749-A804-332E5BCDF308}" type="presParOf" srcId="{E51B9ABE-D057-4BEA-AADD-58B1DF474A67}" destId="{7D74AA93-3883-4526-927C-7A1FB801FBC4}" srcOrd="1" destOrd="0" presId="urn:microsoft.com/office/officeart/2005/8/layout/bList2"/>
    <dgm:cxn modelId="{ABDBA806-6660-4949-AE69-DE908B06EA06}" type="presParOf" srcId="{E51B9ABE-D057-4BEA-AADD-58B1DF474A67}" destId="{08AB5874-737F-4E68-B90D-3DD0A4E35A37}" srcOrd="2" destOrd="0" presId="urn:microsoft.com/office/officeart/2005/8/layout/bList2"/>
    <dgm:cxn modelId="{073CEF3F-8AE2-4E0C-91CF-A1F1096064E0}" type="presParOf" srcId="{08AB5874-737F-4E68-B90D-3DD0A4E35A37}" destId="{33470636-64F6-47E5-9B31-B2522CC56A00}" srcOrd="0" destOrd="0" presId="urn:microsoft.com/office/officeart/2005/8/layout/bList2"/>
    <dgm:cxn modelId="{551D5F52-0BAE-4084-9AE5-77F11C4547B9}" type="presParOf" srcId="{08AB5874-737F-4E68-B90D-3DD0A4E35A37}" destId="{E448C090-D866-45BD-ACA4-97E7E3B3F66B}" srcOrd="1" destOrd="0" presId="urn:microsoft.com/office/officeart/2005/8/layout/bList2"/>
    <dgm:cxn modelId="{C1EE5676-CAF1-4B06-BAD5-D55889209C8C}" type="presParOf" srcId="{08AB5874-737F-4E68-B90D-3DD0A4E35A37}" destId="{19F97A29-0BC4-4A70-9097-3F23DEFF417C}" srcOrd="2" destOrd="0" presId="urn:microsoft.com/office/officeart/2005/8/layout/bList2"/>
    <dgm:cxn modelId="{F4348E1C-6031-4467-949B-A93D36820709}" type="presParOf" srcId="{08AB5874-737F-4E68-B90D-3DD0A4E35A37}" destId="{C9B311E3-0C65-4676-B557-D40D0EB0048D}" srcOrd="3" destOrd="0" presId="urn:microsoft.com/office/officeart/2005/8/layout/bList2"/>
    <dgm:cxn modelId="{C22E9D3F-BD6F-4EF4-8A33-7ED07099C714}" type="presParOf" srcId="{E51B9ABE-D057-4BEA-AADD-58B1DF474A67}" destId="{7DA8E43F-E0F7-4108-9FE1-5792A604BD23}" srcOrd="3" destOrd="0" presId="urn:microsoft.com/office/officeart/2005/8/layout/bList2"/>
    <dgm:cxn modelId="{E4BC9594-52A7-4848-8E16-2526D8A3EB08}" type="presParOf" srcId="{E51B9ABE-D057-4BEA-AADD-58B1DF474A67}" destId="{B1B34747-7612-4B05-9097-E5A85372D701}" srcOrd="4" destOrd="0" presId="urn:microsoft.com/office/officeart/2005/8/layout/bList2"/>
    <dgm:cxn modelId="{27DBCAAE-96A5-4950-9634-B33505DD7D8A}" type="presParOf" srcId="{B1B34747-7612-4B05-9097-E5A85372D701}" destId="{603ACD8D-DB43-4D6B-BD80-47D5C00A4EAD}" srcOrd="0" destOrd="0" presId="urn:microsoft.com/office/officeart/2005/8/layout/bList2"/>
    <dgm:cxn modelId="{AE5C85AE-8748-4A5F-BB24-F6025065ADE2}" type="presParOf" srcId="{B1B34747-7612-4B05-9097-E5A85372D701}" destId="{09773F78-899A-492B-BE7B-35738E4BFCF2}" srcOrd="1" destOrd="0" presId="urn:microsoft.com/office/officeart/2005/8/layout/bList2"/>
    <dgm:cxn modelId="{E4B68464-57F4-44DF-8C9F-3FCD289C1EE3}" type="presParOf" srcId="{B1B34747-7612-4B05-9097-E5A85372D701}" destId="{20364EB6-B923-4B0F-918F-30979F28DB8C}" srcOrd="2" destOrd="0" presId="urn:microsoft.com/office/officeart/2005/8/layout/bList2"/>
    <dgm:cxn modelId="{8E5D03A2-3139-4337-AB0C-4B5BD389AEF5}" type="presParOf" srcId="{B1B34747-7612-4B05-9097-E5A85372D701}" destId="{39916641-A031-4747-869D-6AE2D2FBC12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71712" custLinFactNeighborX="24871" custLinFactNeighborY="-1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71712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E3759-FCDF-40A5-B56E-371F8CAB3A02}" type="presOf" srcId="{AD3C1A60-1D27-4AD6-A1A7-6D948168F1B3}" destId="{7135398E-C829-4BBE-91C4-A6956859C04F}" srcOrd="0" destOrd="0" presId="urn:microsoft.com/office/officeart/2005/8/layout/chevron1"/>
    <dgm:cxn modelId="{A455C5DE-0AB0-45E7-A648-9295C12AFB26}" type="presOf" srcId="{516C261C-B3D8-45BC-A9D8-ECE4087819F0}" destId="{37C08375-7917-4746-97FB-4B6E13D2E4C0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83BA00F3-9DF8-432B-A4FE-55E3A21B6797}" type="presOf" srcId="{50C89AC5-65BE-4B5B-9A3E-E696A623C1F5}" destId="{A050CB54-2AA3-4C69-93CC-31F729B157B0}" srcOrd="0" destOrd="0" presId="urn:microsoft.com/office/officeart/2005/8/layout/chevron1"/>
    <dgm:cxn modelId="{51BF4EC5-620E-4FB9-B0EA-6A7DF0F4E455}" type="presOf" srcId="{1D250294-71E6-4B71-9AD5-5E66C3F96013}" destId="{5EA9F7A3-A808-421A-B075-5D1773DF8B0E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D69B5D44-2463-47DD-A673-3E91E25331EA}" type="presOf" srcId="{A340430A-4193-4C8F-84D1-DBB688540576}" destId="{B54F4E42-830B-4E29-A922-8E2E829F2255}" srcOrd="0" destOrd="0" presId="urn:microsoft.com/office/officeart/2005/8/layout/chevron1"/>
    <dgm:cxn modelId="{9E682667-27C2-4D76-93C7-D697A0131F2F}" type="presOf" srcId="{73E5BB12-C44F-4C61-B20D-2B80B2EC2ED0}" destId="{0A392B87-AE7F-4BBB-8426-F182698D0DED}" srcOrd="0" destOrd="0" presId="urn:microsoft.com/office/officeart/2005/8/layout/chevron1"/>
    <dgm:cxn modelId="{F4C02151-475A-4A48-A029-C04F76C1B93A}" type="presParOf" srcId="{7135398E-C829-4BBE-91C4-A6956859C04F}" destId="{5EA9F7A3-A808-421A-B075-5D1773DF8B0E}" srcOrd="0" destOrd="0" presId="urn:microsoft.com/office/officeart/2005/8/layout/chevron1"/>
    <dgm:cxn modelId="{63F69E29-F875-436F-B9F3-2387C112FB6F}" type="presParOf" srcId="{7135398E-C829-4BBE-91C4-A6956859C04F}" destId="{828B882F-31DA-4666-9BD9-69368E26BC00}" srcOrd="1" destOrd="0" presId="urn:microsoft.com/office/officeart/2005/8/layout/chevron1"/>
    <dgm:cxn modelId="{B729080C-62C8-4C41-99F6-517F69F12FA2}" type="presParOf" srcId="{7135398E-C829-4BBE-91C4-A6956859C04F}" destId="{0A392B87-AE7F-4BBB-8426-F182698D0DED}" srcOrd="2" destOrd="0" presId="urn:microsoft.com/office/officeart/2005/8/layout/chevron1"/>
    <dgm:cxn modelId="{27B42949-EEA4-4B7B-8508-C696129F3756}" type="presParOf" srcId="{7135398E-C829-4BBE-91C4-A6956859C04F}" destId="{E09DFC15-C436-461A-A7E8-20CDA592A669}" srcOrd="3" destOrd="0" presId="urn:microsoft.com/office/officeart/2005/8/layout/chevron1"/>
    <dgm:cxn modelId="{E196CE56-441D-4CD7-BAB5-9CCB7FF1B006}" type="presParOf" srcId="{7135398E-C829-4BBE-91C4-A6956859C04F}" destId="{B54F4E42-830B-4E29-A922-8E2E829F2255}" srcOrd="4" destOrd="0" presId="urn:microsoft.com/office/officeart/2005/8/layout/chevron1"/>
    <dgm:cxn modelId="{695AA8A9-3B86-499C-9FE1-210B811013B7}" type="presParOf" srcId="{7135398E-C829-4BBE-91C4-A6956859C04F}" destId="{C1A1E9D6-C803-4888-AD85-5E45386B06E8}" srcOrd="5" destOrd="0" presId="urn:microsoft.com/office/officeart/2005/8/layout/chevron1"/>
    <dgm:cxn modelId="{80BDFEEA-A0C5-4E5B-A71E-12AD00620773}" type="presParOf" srcId="{7135398E-C829-4BBE-91C4-A6956859C04F}" destId="{A050CB54-2AA3-4C69-93CC-31F729B157B0}" srcOrd="6" destOrd="0" presId="urn:microsoft.com/office/officeart/2005/8/layout/chevron1"/>
    <dgm:cxn modelId="{11823469-DE2E-4343-9BAE-6BF087ED2752}" type="presParOf" srcId="{7135398E-C829-4BBE-91C4-A6956859C04F}" destId="{DD16E15A-FF74-4E40-995A-B750C747E076}" srcOrd="7" destOrd="0" presId="urn:microsoft.com/office/officeart/2005/8/layout/chevron1"/>
    <dgm:cxn modelId="{F52F2E5F-DFAB-4B5C-8CE9-42805FB52B21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fonu sağlanır 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veya proje tasarlanır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yapılır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planı  yaratılır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Sonuçları yayılır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1818" custLinFactNeighborX="24871" custLinFactNeighborY="-13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1818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5BE70-4FFE-4064-8833-535FBBD30F1D}" type="presOf" srcId="{73E5BB12-C44F-4C61-B20D-2B80B2EC2ED0}" destId="{0A392B87-AE7F-4BBB-8426-F182698D0DED}" srcOrd="0" destOrd="0" presId="urn:microsoft.com/office/officeart/2005/8/layout/chevron1"/>
    <dgm:cxn modelId="{12CEC4BD-6062-459E-A33F-49BFF1945715}" type="presOf" srcId="{1D250294-71E6-4B71-9AD5-5E66C3F96013}" destId="{5EA9F7A3-A808-421A-B075-5D1773DF8B0E}" srcOrd="0" destOrd="0" presId="urn:microsoft.com/office/officeart/2005/8/layout/chevron1"/>
    <dgm:cxn modelId="{0277AF71-ED18-491A-93F8-049DD4A7F13B}" type="presOf" srcId="{50C89AC5-65BE-4B5B-9A3E-E696A623C1F5}" destId="{A050CB54-2AA3-4C69-93CC-31F729B157B0}" srcOrd="0" destOrd="0" presId="urn:microsoft.com/office/officeart/2005/8/layout/chevron1"/>
    <dgm:cxn modelId="{D1ABDC3E-FF5A-455E-A99B-6F642134E23D}" type="presOf" srcId="{A340430A-4193-4C8F-84D1-DBB688540576}" destId="{B54F4E42-830B-4E29-A922-8E2E829F2255}" srcOrd="0" destOrd="0" presId="urn:microsoft.com/office/officeart/2005/8/layout/chevron1"/>
    <dgm:cxn modelId="{3F5F1CC1-1009-403C-98DB-2A6589D704C2}" type="presOf" srcId="{516C261C-B3D8-45BC-A9D8-ECE4087819F0}" destId="{37C08375-7917-4746-97FB-4B6E13D2E4C0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43533C63-0D21-49ED-9C2B-DDE72A107767}" type="presOf" srcId="{AD3C1A60-1D27-4AD6-A1A7-6D948168F1B3}" destId="{7135398E-C829-4BBE-91C4-A6956859C04F}" srcOrd="0" destOrd="0" presId="urn:microsoft.com/office/officeart/2005/8/layout/chevron1"/>
    <dgm:cxn modelId="{1A861BAE-8493-401F-895D-34A0E6210212}" type="presParOf" srcId="{7135398E-C829-4BBE-91C4-A6956859C04F}" destId="{5EA9F7A3-A808-421A-B075-5D1773DF8B0E}" srcOrd="0" destOrd="0" presId="urn:microsoft.com/office/officeart/2005/8/layout/chevron1"/>
    <dgm:cxn modelId="{C18B5F94-C887-472D-BB19-D18F4564C003}" type="presParOf" srcId="{7135398E-C829-4BBE-91C4-A6956859C04F}" destId="{828B882F-31DA-4666-9BD9-69368E26BC00}" srcOrd="1" destOrd="0" presId="urn:microsoft.com/office/officeart/2005/8/layout/chevron1"/>
    <dgm:cxn modelId="{8C959E0F-6FE5-4AC9-837B-3EB6C26CDCFB}" type="presParOf" srcId="{7135398E-C829-4BBE-91C4-A6956859C04F}" destId="{0A392B87-AE7F-4BBB-8426-F182698D0DED}" srcOrd="2" destOrd="0" presId="urn:microsoft.com/office/officeart/2005/8/layout/chevron1"/>
    <dgm:cxn modelId="{26B5312E-7F93-4673-9631-521481214AFF}" type="presParOf" srcId="{7135398E-C829-4BBE-91C4-A6956859C04F}" destId="{E09DFC15-C436-461A-A7E8-20CDA592A669}" srcOrd="3" destOrd="0" presId="urn:microsoft.com/office/officeart/2005/8/layout/chevron1"/>
    <dgm:cxn modelId="{5661B2BB-8505-4400-8F61-959D0E25C149}" type="presParOf" srcId="{7135398E-C829-4BBE-91C4-A6956859C04F}" destId="{B54F4E42-830B-4E29-A922-8E2E829F2255}" srcOrd="4" destOrd="0" presId="urn:microsoft.com/office/officeart/2005/8/layout/chevron1"/>
    <dgm:cxn modelId="{01D17CC6-542A-4C14-8644-0EC089B82BE6}" type="presParOf" srcId="{7135398E-C829-4BBE-91C4-A6956859C04F}" destId="{C1A1E9D6-C803-4888-AD85-5E45386B06E8}" srcOrd="5" destOrd="0" presId="urn:microsoft.com/office/officeart/2005/8/layout/chevron1"/>
    <dgm:cxn modelId="{5E22D44C-A656-4DCB-AAEA-E69BD240F8BC}" type="presParOf" srcId="{7135398E-C829-4BBE-91C4-A6956859C04F}" destId="{A050CB54-2AA3-4C69-93CC-31F729B157B0}" srcOrd="6" destOrd="0" presId="urn:microsoft.com/office/officeart/2005/8/layout/chevron1"/>
    <dgm:cxn modelId="{A8B26580-EBCD-473F-87C5-FA447FD51636}" type="presParOf" srcId="{7135398E-C829-4BBE-91C4-A6956859C04F}" destId="{DD16E15A-FF74-4E40-995A-B750C747E076}" srcOrd="7" destOrd="0" presId="urn:microsoft.com/office/officeart/2005/8/layout/chevron1"/>
    <dgm:cxn modelId="{CC001313-64D1-4ABE-A8F0-A0DD38CA00B6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25FEC-28FD-4571-8332-C11DF5781A3D}" type="presOf" srcId="{AD3C1A60-1D27-4AD6-A1A7-6D948168F1B3}" destId="{7135398E-C829-4BBE-91C4-A6956859C04F}" srcOrd="0" destOrd="0" presId="urn:microsoft.com/office/officeart/2005/8/layout/chevron1"/>
    <dgm:cxn modelId="{DB7A8623-6641-4EBC-BE5E-CD76BD2481C3}" type="presOf" srcId="{1D250294-71E6-4B71-9AD5-5E66C3F96013}" destId="{5EA9F7A3-A808-421A-B075-5D1773DF8B0E}" srcOrd="0" destOrd="0" presId="urn:microsoft.com/office/officeart/2005/8/layout/chevron1"/>
    <dgm:cxn modelId="{7D935D0B-5322-4F43-9058-C4D5600EE244}" type="presOf" srcId="{50C89AC5-65BE-4B5B-9A3E-E696A623C1F5}" destId="{A050CB54-2AA3-4C69-93CC-31F729B157B0}" srcOrd="0" destOrd="0" presId="urn:microsoft.com/office/officeart/2005/8/layout/chevron1"/>
    <dgm:cxn modelId="{32DF5175-9886-4FE1-990C-C6093F992B7F}" type="presOf" srcId="{A340430A-4193-4C8F-84D1-DBB688540576}" destId="{B54F4E42-830B-4E29-A922-8E2E829F2255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B85369AD-BE67-41BF-94DE-9F30CC4D7935}" type="presOf" srcId="{73E5BB12-C44F-4C61-B20D-2B80B2EC2ED0}" destId="{0A392B87-AE7F-4BBB-8426-F182698D0DED}" srcOrd="0" destOrd="0" presId="urn:microsoft.com/office/officeart/2005/8/layout/chevron1"/>
    <dgm:cxn modelId="{1C27C66B-EF24-42C0-8609-E7857F85ADB1}" type="presOf" srcId="{516C261C-B3D8-45BC-A9D8-ECE4087819F0}" destId="{37C08375-7917-4746-97FB-4B6E13D2E4C0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5916D689-EA3A-43E4-AED3-F8355059B28F}" type="presParOf" srcId="{7135398E-C829-4BBE-91C4-A6956859C04F}" destId="{5EA9F7A3-A808-421A-B075-5D1773DF8B0E}" srcOrd="0" destOrd="0" presId="urn:microsoft.com/office/officeart/2005/8/layout/chevron1"/>
    <dgm:cxn modelId="{7CEE6626-689F-4ED1-9B27-C13D7B3025E5}" type="presParOf" srcId="{7135398E-C829-4BBE-91C4-A6956859C04F}" destId="{828B882F-31DA-4666-9BD9-69368E26BC00}" srcOrd="1" destOrd="0" presId="urn:microsoft.com/office/officeart/2005/8/layout/chevron1"/>
    <dgm:cxn modelId="{D8FE68D9-C495-4A77-B60F-A384720D6F7C}" type="presParOf" srcId="{7135398E-C829-4BBE-91C4-A6956859C04F}" destId="{0A392B87-AE7F-4BBB-8426-F182698D0DED}" srcOrd="2" destOrd="0" presId="urn:microsoft.com/office/officeart/2005/8/layout/chevron1"/>
    <dgm:cxn modelId="{51C6FF01-ECA9-41E2-92CA-ABFA99D09659}" type="presParOf" srcId="{7135398E-C829-4BBE-91C4-A6956859C04F}" destId="{E09DFC15-C436-461A-A7E8-20CDA592A669}" srcOrd="3" destOrd="0" presId="urn:microsoft.com/office/officeart/2005/8/layout/chevron1"/>
    <dgm:cxn modelId="{EC2A634F-733F-4996-A014-B2424636C04F}" type="presParOf" srcId="{7135398E-C829-4BBE-91C4-A6956859C04F}" destId="{B54F4E42-830B-4E29-A922-8E2E829F2255}" srcOrd="4" destOrd="0" presId="urn:microsoft.com/office/officeart/2005/8/layout/chevron1"/>
    <dgm:cxn modelId="{E761FB84-ADA7-462B-BE2F-30344990C4DC}" type="presParOf" srcId="{7135398E-C829-4BBE-91C4-A6956859C04F}" destId="{C1A1E9D6-C803-4888-AD85-5E45386B06E8}" srcOrd="5" destOrd="0" presId="urn:microsoft.com/office/officeart/2005/8/layout/chevron1"/>
    <dgm:cxn modelId="{1AB417B9-C5AD-4493-A824-D844880092C4}" type="presParOf" srcId="{7135398E-C829-4BBE-91C4-A6956859C04F}" destId="{A050CB54-2AA3-4C69-93CC-31F729B157B0}" srcOrd="6" destOrd="0" presId="urn:microsoft.com/office/officeart/2005/8/layout/chevron1"/>
    <dgm:cxn modelId="{D8BBCD1F-BADD-4BD4-B631-84111A2BB177}" type="presParOf" srcId="{7135398E-C829-4BBE-91C4-A6956859C04F}" destId="{DD16E15A-FF74-4E40-995A-B750C747E076}" srcOrd="7" destOrd="0" presId="urn:microsoft.com/office/officeart/2005/8/layout/chevron1"/>
    <dgm:cxn modelId="{993FFD96-1F77-4159-B765-8718844B4718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C64DA-F625-43C7-B927-0A5B8E47F839}" type="presOf" srcId="{516C261C-B3D8-45BC-A9D8-ECE4087819F0}" destId="{37C08375-7917-4746-97FB-4B6E13D2E4C0}" srcOrd="0" destOrd="0" presId="urn:microsoft.com/office/officeart/2005/8/layout/chevron1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073B02A6-AB0F-42DD-ACAC-B6533CB6B5C7}" type="presOf" srcId="{73E5BB12-C44F-4C61-B20D-2B80B2EC2ED0}" destId="{0A392B87-AE7F-4BBB-8426-F182698D0DED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1741D8BE-F5F3-4715-822D-9F48E01F4277}" type="presOf" srcId="{A340430A-4193-4C8F-84D1-DBB688540576}" destId="{B54F4E42-830B-4E29-A922-8E2E829F2255}" srcOrd="0" destOrd="0" presId="urn:microsoft.com/office/officeart/2005/8/layout/chevron1"/>
    <dgm:cxn modelId="{E5A8B29F-BE9F-4939-9E09-26B298F913E5}" type="presOf" srcId="{50C89AC5-65BE-4B5B-9A3E-E696A623C1F5}" destId="{A050CB54-2AA3-4C69-93CC-31F729B157B0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FC359DD1-F8ED-4A1E-A302-EB92D24E0D5C}" type="presOf" srcId="{AD3C1A60-1D27-4AD6-A1A7-6D948168F1B3}" destId="{7135398E-C829-4BBE-91C4-A6956859C04F}" srcOrd="0" destOrd="0" presId="urn:microsoft.com/office/officeart/2005/8/layout/chevron1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9C6E0936-B0D5-4F26-9081-B671457CACED}" type="presOf" srcId="{1D250294-71E6-4B71-9AD5-5E66C3F96013}" destId="{5EA9F7A3-A808-421A-B075-5D1773DF8B0E}" srcOrd="0" destOrd="0" presId="urn:microsoft.com/office/officeart/2005/8/layout/chevron1"/>
    <dgm:cxn modelId="{DE4887CD-ED41-4AB4-8F6E-01A18EB1B58C}" type="presParOf" srcId="{7135398E-C829-4BBE-91C4-A6956859C04F}" destId="{5EA9F7A3-A808-421A-B075-5D1773DF8B0E}" srcOrd="0" destOrd="0" presId="urn:microsoft.com/office/officeart/2005/8/layout/chevron1"/>
    <dgm:cxn modelId="{253702CF-E5C0-4A98-80B7-EF83A1DB3DED}" type="presParOf" srcId="{7135398E-C829-4BBE-91C4-A6956859C04F}" destId="{828B882F-31DA-4666-9BD9-69368E26BC00}" srcOrd="1" destOrd="0" presId="urn:microsoft.com/office/officeart/2005/8/layout/chevron1"/>
    <dgm:cxn modelId="{52F433B2-0A65-4B56-B6E5-E82899318C49}" type="presParOf" srcId="{7135398E-C829-4BBE-91C4-A6956859C04F}" destId="{0A392B87-AE7F-4BBB-8426-F182698D0DED}" srcOrd="2" destOrd="0" presId="urn:microsoft.com/office/officeart/2005/8/layout/chevron1"/>
    <dgm:cxn modelId="{E3E854A1-1B91-4935-9595-05D61EBD95B1}" type="presParOf" srcId="{7135398E-C829-4BBE-91C4-A6956859C04F}" destId="{E09DFC15-C436-461A-A7E8-20CDA592A669}" srcOrd="3" destOrd="0" presId="urn:microsoft.com/office/officeart/2005/8/layout/chevron1"/>
    <dgm:cxn modelId="{9905A7A7-1127-4E7F-968A-95EC2FF3E2E9}" type="presParOf" srcId="{7135398E-C829-4BBE-91C4-A6956859C04F}" destId="{B54F4E42-830B-4E29-A922-8E2E829F2255}" srcOrd="4" destOrd="0" presId="urn:microsoft.com/office/officeart/2005/8/layout/chevron1"/>
    <dgm:cxn modelId="{12CFF6BA-5D20-44E2-A744-2DE6297CB0ED}" type="presParOf" srcId="{7135398E-C829-4BBE-91C4-A6956859C04F}" destId="{C1A1E9D6-C803-4888-AD85-5E45386B06E8}" srcOrd="5" destOrd="0" presId="urn:microsoft.com/office/officeart/2005/8/layout/chevron1"/>
    <dgm:cxn modelId="{04C30213-3A01-4C35-9181-8564DB127AC4}" type="presParOf" srcId="{7135398E-C829-4BBE-91C4-A6956859C04F}" destId="{A050CB54-2AA3-4C69-93CC-31F729B157B0}" srcOrd="6" destOrd="0" presId="urn:microsoft.com/office/officeart/2005/8/layout/chevron1"/>
    <dgm:cxn modelId="{80348A3E-4E13-497A-A2D1-5F646814C458}" type="presParOf" srcId="{7135398E-C829-4BBE-91C4-A6956859C04F}" destId="{DD16E15A-FF74-4E40-995A-B750C747E076}" srcOrd="7" destOrd="0" presId="urn:microsoft.com/office/officeart/2005/8/layout/chevron1"/>
    <dgm:cxn modelId="{54FD745E-B45B-4E2E-ACE2-46EEB50F48B4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F39B2-50BF-410E-A132-2121989534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B66324-19EE-42A6-9C26-99A274633C40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Akademik Takvim İş ve İşlemleri</a:t>
          </a:r>
          <a:endParaRPr lang="tr-TR" dirty="0"/>
        </a:p>
      </dgm:t>
    </dgm:pt>
    <dgm:pt modelId="{E2E6387B-2A39-4D4B-8998-5E0A213E9843}" type="parTrans" cxnId="{2DE7E3D7-D887-4327-9787-D3EE85024E92}">
      <dgm:prSet/>
      <dgm:spPr/>
      <dgm:t>
        <a:bodyPr/>
        <a:lstStyle/>
        <a:p>
          <a:endParaRPr lang="tr-TR"/>
        </a:p>
      </dgm:t>
    </dgm:pt>
    <dgm:pt modelId="{5D56B4CB-A046-4E60-863E-BD2789A2FE4B}" type="sibTrans" cxnId="{2DE7E3D7-D887-4327-9787-D3EE85024E92}">
      <dgm:prSet/>
      <dgm:spPr/>
      <dgm:t>
        <a:bodyPr/>
        <a:lstStyle/>
        <a:p>
          <a:endParaRPr lang="tr-TR"/>
        </a:p>
      </dgm:t>
    </dgm:pt>
    <dgm:pt modelId="{C4BFBA0A-526E-450E-B730-FB234F3921C6}">
      <dgm:prSet phldrT="[Metin]"/>
      <dgm:spPr/>
      <dgm:t>
        <a:bodyPr/>
        <a:lstStyle/>
        <a:p>
          <a:r>
            <a:rPr lang="tr-TR" dirty="0" err="1" smtClean="0"/>
            <a:t>Önlisans</a:t>
          </a:r>
          <a:r>
            <a:rPr lang="tr-TR" dirty="0" smtClean="0"/>
            <a:t>, lisans ve lisansüstü akademik takvimlerin hazırlanması</a:t>
          </a:r>
          <a:endParaRPr lang="tr-TR" dirty="0"/>
        </a:p>
      </dgm:t>
    </dgm:pt>
    <dgm:pt modelId="{C1C63C77-4640-4517-BE47-1F341901CB8F}" type="parTrans" cxnId="{DB3B7E10-8F41-406B-B142-019096789832}">
      <dgm:prSet/>
      <dgm:spPr/>
      <dgm:t>
        <a:bodyPr/>
        <a:lstStyle/>
        <a:p>
          <a:endParaRPr lang="tr-TR"/>
        </a:p>
      </dgm:t>
    </dgm:pt>
    <dgm:pt modelId="{469F68D4-3736-470E-994A-6D6B2B3AACE2}" type="sibTrans" cxnId="{DB3B7E10-8F41-406B-B142-019096789832}">
      <dgm:prSet/>
      <dgm:spPr/>
      <dgm:t>
        <a:bodyPr/>
        <a:lstStyle/>
        <a:p>
          <a:endParaRPr lang="tr-TR"/>
        </a:p>
      </dgm:t>
    </dgm:pt>
    <dgm:pt modelId="{E43C67E8-0123-4923-A749-5C460DD0D178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Eğitim Komisyonu </a:t>
          </a:r>
          <a:r>
            <a:rPr lang="tr-TR" dirty="0" err="1" smtClean="0"/>
            <a:t>Sekreteryası</a:t>
          </a:r>
          <a:endParaRPr lang="tr-TR" dirty="0"/>
        </a:p>
      </dgm:t>
    </dgm:pt>
    <dgm:pt modelId="{A2594F0C-1A97-4C76-82B1-EFEE4E19DA22}" type="parTrans" cxnId="{25569618-B508-45CA-B3F9-39B7391B243C}">
      <dgm:prSet/>
      <dgm:spPr/>
      <dgm:t>
        <a:bodyPr/>
        <a:lstStyle/>
        <a:p>
          <a:endParaRPr lang="tr-TR"/>
        </a:p>
      </dgm:t>
    </dgm:pt>
    <dgm:pt modelId="{6BDA9DB5-EAD4-4AD3-873C-153F3633AE73}" type="sibTrans" cxnId="{25569618-B508-45CA-B3F9-39B7391B243C}">
      <dgm:prSet/>
      <dgm:spPr/>
      <dgm:t>
        <a:bodyPr/>
        <a:lstStyle/>
        <a:p>
          <a:endParaRPr lang="tr-TR"/>
        </a:p>
      </dgm:t>
    </dgm:pt>
    <dgm:pt modelId="{79E334C6-DFFB-49D4-B5AE-B11D0E909DFA}">
      <dgm:prSet phldrT="[Metin]"/>
      <dgm:spPr/>
      <dgm:t>
        <a:bodyPr/>
        <a:lstStyle/>
        <a:p>
          <a:r>
            <a:rPr lang="tr-TR" dirty="0" smtClean="0"/>
            <a:t>Yönetmelik-Yönerge işlemleri</a:t>
          </a:r>
          <a:endParaRPr lang="tr-TR" dirty="0"/>
        </a:p>
      </dgm:t>
    </dgm:pt>
    <dgm:pt modelId="{D62987BB-14E8-4D86-A3D4-18A4247623C6}" type="parTrans" cxnId="{4339397D-4283-4B4D-870B-3BF0A8E62EE7}">
      <dgm:prSet/>
      <dgm:spPr/>
      <dgm:t>
        <a:bodyPr/>
        <a:lstStyle/>
        <a:p>
          <a:endParaRPr lang="tr-TR"/>
        </a:p>
      </dgm:t>
    </dgm:pt>
    <dgm:pt modelId="{ADFED9A0-B38E-4625-8FF5-1408BD7FF478}" type="sibTrans" cxnId="{4339397D-4283-4B4D-870B-3BF0A8E62EE7}">
      <dgm:prSet/>
      <dgm:spPr/>
      <dgm:t>
        <a:bodyPr/>
        <a:lstStyle/>
        <a:p>
          <a:endParaRPr lang="tr-TR"/>
        </a:p>
      </dgm:t>
    </dgm:pt>
    <dgm:pt modelId="{82F82158-DF79-4ADD-BED2-FAA816E360DA}">
      <dgm:prSet phldrT="[Metin]"/>
      <dgm:spPr/>
      <dgm:t>
        <a:bodyPr/>
        <a:lstStyle/>
        <a:p>
          <a:r>
            <a:rPr lang="tr-TR" dirty="0" smtClean="0"/>
            <a:t>Bölüm-Program açılması ve öğrenci alım tekliflerinin incelenmesi</a:t>
          </a:r>
          <a:endParaRPr lang="tr-TR" dirty="0"/>
        </a:p>
      </dgm:t>
    </dgm:pt>
    <dgm:pt modelId="{3BCE6752-D241-4527-8586-29D779233859}" type="parTrans" cxnId="{4929C836-F911-4AE0-9B91-2021F46B4998}">
      <dgm:prSet/>
      <dgm:spPr/>
      <dgm:t>
        <a:bodyPr/>
        <a:lstStyle/>
        <a:p>
          <a:endParaRPr lang="tr-TR"/>
        </a:p>
      </dgm:t>
    </dgm:pt>
    <dgm:pt modelId="{CDB48C7E-818B-4FD5-BE4F-F14B8F265F60}" type="sibTrans" cxnId="{4929C836-F911-4AE0-9B91-2021F46B4998}">
      <dgm:prSet/>
      <dgm:spPr/>
      <dgm:t>
        <a:bodyPr/>
        <a:lstStyle/>
        <a:p>
          <a:endParaRPr lang="tr-TR"/>
        </a:p>
      </dgm:t>
    </dgm:pt>
    <dgm:pt modelId="{36A48A84-1566-4CAA-801C-F28C9AA96759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Öğrenci Kaydı ve Takibi</a:t>
          </a:r>
          <a:endParaRPr lang="tr-TR" dirty="0"/>
        </a:p>
      </dgm:t>
    </dgm:pt>
    <dgm:pt modelId="{A02E517E-AF94-4EFF-93BE-8BC99AA006A4}" type="parTrans" cxnId="{E740E99E-0B84-4411-A743-7B791590820B}">
      <dgm:prSet/>
      <dgm:spPr/>
      <dgm:t>
        <a:bodyPr/>
        <a:lstStyle/>
        <a:p>
          <a:endParaRPr lang="tr-TR"/>
        </a:p>
      </dgm:t>
    </dgm:pt>
    <dgm:pt modelId="{DC42D212-1334-428C-B1E9-11DD9BAF6461}" type="sibTrans" cxnId="{E740E99E-0B84-4411-A743-7B791590820B}">
      <dgm:prSet/>
      <dgm:spPr/>
      <dgm:t>
        <a:bodyPr/>
        <a:lstStyle/>
        <a:p>
          <a:endParaRPr lang="tr-TR"/>
        </a:p>
      </dgm:t>
    </dgm:pt>
    <dgm:pt modelId="{F1370FD7-262C-4FB2-9C02-649FBC47B10A}">
      <dgm:prSet phldrT="[Metin]"/>
      <dgm:spPr/>
      <dgm:t>
        <a:bodyPr/>
        <a:lstStyle/>
        <a:p>
          <a:r>
            <a:rPr lang="tr-TR" dirty="0" smtClean="0"/>
            <a:t>Öğrencilerin kayıt işlemlerinin gerçekleştirilmesi (İlk kayıt, yatay geçiş, dikey geçiş vb.)</a:t>
          </a:r>
          <a:endParaRPr lang="tr-TR" dirty="0"/>
        </a:p>
      </dgm:t>
    </dgm:pt>
    <dgm:pt modelId="{A8255CCB-1C00-488C-B8B4-41C2A4D377FA}" type="parTrans" cxnId="{58A828EC-0BFF-4CE6-B351-4E8C688C3234}">
      <dgm:prSet/>
      <dgm:spPr/>
      <dgm:t>
        <a:bodyPr/>
        <a:lstStyle/>
        <a:p>
          <a:endParaRPr lang="tr-TR"/>
        </a:p>
      </dgm:t>
    </dgm:pt>
    <dgm:pt modelId="{E2DD172D-5E6E-4434-958D-F8D0DC4DCD55}" type="sibTrans" cxnId="{58A828EC-0BFF-4CE6-B351-4E8C688C3234}">
      <dgm:prSet/>
      <dgm:spPr/>
      <dgm:t>
        <a:bodyPr/>
        <a:lstStyle/>
        <a:p>
          <a:endParaRPr lang="tr-TR"/>
        </a:p>
      </dgm:t>
    </dgm:pt>
    <dgm:pt modelId="{E7240C0A-03AF-4CBF-8733-AFBCE3CBFF88}">
      <dgm:prSet phldrT="[Metin]"/>
      <dgm:spPr/>
      <dgm:t>
        <a:bodyPr/>
        <a:lstStyle/>
        <a:p>
          <a:r>
            <a:rPr lang="tr-TR" dirty="0" smtClean="0"/>
            <a:t>Öğrencilerle ilgili eğitim süresince gerçekleştirilen işlemlerin takibi (Harç, yönetim kurulu kararları, yazışmalar vb. )</a:t>
          </a:r>
          <a:endParaRPr lang="tr-TR" dirty="0"/>
        </a:p>
      </dgm:t>
    </dgm:pt>
    <dgm:pt modelId="{42C19998-A6FE-4618-B9EE-76CED16EC4CF}" type="parTrans" cxnId="{7CEC75C5-C48D-4386-8AE0-C5436DA405EE}">
      <dgm:prSet/>
      <dgm:spPr/>
      <dgm:t>
        <a:bodyPr/>
        <a:lstStyle/>
        <a:p>
          <a:endParaRPr lang="tr-TR"/>
        </a:p>
      </dgm:t>
    </dgm:pt>
    <dgm:pt modelId="{34400518-ACAF-4156-9401-9674928F0D28}" type="sibTrans" cxnId="{7CEC75C5-C48D-4386-8AE0-C5436DA405EE}">
      <dgm:prSet/>
      <dgm:spPr/>
      <dgm:t>
        <a:bodyPr/>
        <a:lstStyle/>
        <a:p>
          <a:endParaRPr lang="tr-TR"/>
        </a:p>
      </dgm:t>
    </dgm:pt>
    <dgm:pt modelId="{C5CC3D5B-8377-4CC7-928C-880AD6621725}">
      <dgm:prSet phldrT="[Metin]"/>
      <dgm:spPr/>
      <dgm:t>
        <a:bodyPr/>
        <a:lstStyle/>
        <a:p>
          <a:r>
            <a:rPr lang="tr-TR" dirty="0" smtClean="0"/>
            <a:t>Müfredat İşlemleri</a:t>
          </a:r>
          <a:endParaRPr lang="tr-TR" dirty="0"/>
        </a:p>
      </dgm:t>
    </dgm:pt>
    <dgm:pt modelId="{628C7DC9-1488-4BA2-BFF1-1BC51E55359C}" type="parTrans" cxnId="{BB04337C-756C-496D-8BFC-8206BB3C9314}">
      <dgm:prSet/>
      <dgm:spPr/>
      <dgm:t>
        <a:bodyPr/>
        <a:lstStyle/>
        <a:p>
          <a:endParaRPr lang="tr-TR"/>
        </a:p>
      </dgm:t>
    </dgm:pt>
    <dgm:pt modelId="{885160AF-494C-428C-A2D7-B13D444B647D}" type="sibTrans" cxnId="{BB04337C-756C-496D-8BFC-8206BB3C9314}">
      <dgm:prSet/>
      <dgm:spPr/>
      <dgm:t>
        <a:bodyPr/>
        <a:lstStyle/>
        <a:p>
          <a:endParaRPr lang="tr-TR"/>
        </a:p>
      </dgm:t>
    </dgm:pt>
    <dgm:pt modelId="{ED476C8C-E2E2-4510-ABC6-B9CFA3C11C0E}">
      <dgm:prSet phldrT="[Metin]"/>
      <dgm:spPr/>
      <dgm:t>
        <a:bodyPr/>
        <a:lstStyle/>
        <a:p>
          <a:r>
            <a:rPr lang="tr-TR" dirty="0" smtClean="0"/>
            <a:t>Eğitim-öğretim süreçleri ile ilgili gelen diğer tekliflerin değerlendirilmesi</a:t>
          </a:r>
          <a:endParaRPr lang="tr-TR" dirty="0"/>
        </a:p>
      </dgm:t>
    </dgm:pt>
    <dgm:pt modelId="{5E3C1F11-FBDA-416E-A612-9ECC5AD420C6}" type="parTrans" cxnId="{31939C66-6D25-4753-84F3-9AA51B7B8FCC}">
      <dgm:prSet/>
      <dgm:spPr/>
      <dgm:t>
        <a:bodyPr/>
        <a:lstStyle/>
        <a:p>
          <a:endParaRPr lang="tr-TR"/>
        </a:p>
      </dgm:t>
    </dgm:pt>
    <dgm:pt modelId="{D177B0FB-C214-4EE0-BA5F-A9BECBF34E11}" type="sibTrans" cxnId="{31939C66-6D25-4753-84F3-9AA51B7B8FCC}">
      <dgm:prSet/>
      <dgm:spPr/>
      <dgm:t>
        <a:bodyPr/>
        <a:lstStyle/>
        <a:p>
          <a:endParaRPr lang="tr-TR"/>
        </a:p>
      </dgm:t>
    </dgm:pt>
    <dgm:pt modelId="{EDB6CCC1-5855-4A45-8F0E-2C9EC926DA15}">
      <dgm:prSet phldrT="[Metin]"/>
      <dgm:spPr/>
      <dgm:t>
        <a:bodyPr/>
        <a:lstStyle/>
        <a:p>
          <a:r>
            <a:rPr lang="tr-TR" dirty="0" smtClean="0"/>
            <a:t>Fakülte-yüksekokul-meslek yüksekokulu kurulması</a:t>
          </a:r>
          <a:endParaRPr lang="tr-TR" dirty="0"/>
        </a:p>
      </dgm:t>
    </dgm:pt>
    <dgm:pt modelId="{56F600E6-C2D4-4D5A-8F4C-795BE9F0BDAE}" type="parTrans" cxnId="{D29D1D07-CB2C-472A-A484-19DFF1439A91}">
      <dgm:prSet/>
      <dgm:spPr/>
      <dgm:t>
        <a:bodyPr/>
        <a:lstStyle/>
        <a:p>
          <a:endParaRPr lang="tr-TR"/>
        </a:p>
      </dgm:t>
    </dgm:pt>
    <dgm:pt modelId="{FBA52EF3-02EE-4AF2-B189-465E7B841B72}" type="sibTrans" cxnId="{D29D1D07-CB2C-472A-A484-19DFF1439A91}">
      <dgm:prSet/>
      <dgm:spPr/>
      <dgm:t>
        <a:bodyPr/>
        <a:lstStyle/>
        <a:p>
          <a:endParaRPr lang="tr-TR"/>
        </a:p>
      </dgm:t>
    </dgm:pt>
    <dgm:pt modelId="{9B913898-E2F5-4CAE-AEC9-9147B4DBAD19}">
      <dgm:prSet phldrT="[Metin]"/>
      <dgm:spPr/>
      <dgm:t>
        <a:bodyPr/>
        <a:lstStyle/>
        <a:p>
          <a:r>
            <a:rPr lang="tr-TR" dirty="0" smtClean="0"/>
            <a:t>Lisansüstü öğrenci disiplin soruşturmaları</a:t>
          </a:r>
          <a:endParaRPr lang="tr-TR" dirty="0"/>
        </a:p>
      </dgm:t>
    </dgm:pt>
    <dgm:pt modelId="{2D530A4C-EA21-48EE-8AEB-CA2FB64B80FE}" type="parTrans" cxnId="{B0A658E6-8D44-47DC-A7BA-233C7D21C0B5}">
      <dgm:prSet/>
      <dgm:spPr/>
      <dgm:t>
        <a:bodyPr/>
        <a:lstStyle/>
        <a:p>
          <a:endParaRPr lang="tr-TR"/>
        </a:p>
      </dgm:t>
    </dgm:pt>
    <dgm:pt modelId="{88D437D0-948F-43BC-BB83-5A0F66166C32}" type="sibTrans" cxnId="{B0A658E6-8D44-47DC-A7BA-233C7D21C0B5}">
      <dgm:prSet/>
      <dgm:spPr/>
      <dgm:t>
        <a:bodyPr/>
        <a:lstStyle/>
        <a:p>
          <a:endParaRPr lang="tr-TR"/>
        </a:p>
      </dgm:t>
    </dgm:pt>
    <dgm:pt modelId="{AFC2615C-05DD-4D5E-8C77-3602EAE8DAFE}">
      <dgm:prSet/>
      <dgm:spPr>
        <a:solidFill>
          <a:srgbClr val="FF9933"/>
        </a:solidFill>
      </dgm:spPr>
      <dgm:t>
        <a:bodyPr/>
        <a:lstStyle/>
        <a:p>
          <a:r>
            <a:rPr lang="tr-TR" dirty="0" smtClean="0"/>
            <a:t>Mezuniyet ve Ayrılma İşlemleri</a:t>
          </a:r>
          <a:endParaRPr lang="tr-TR" dirty="0"/>
        </a:p>
      </dgm:t>
    </dgm:pt>
    <dgm:pt modelId="{C491D535-322B-416E-9005-72E772823112}" type="parTrans" cxnId="{524F9346-BC63-46DA-81EC-ED94F0EF0E0A}">
      <dgm:prSet/>
      <dgm:spPr/>
      <dgm:t>
        <a:bodyPr/>
        <a:lstStyle/>
        <a:p>
          <a:endParaRPr lang="tr-TR"/>
        </a:p>
      </dgm:t>
    </dgm:pt>
    <dgm:pt modelId="{C7F441F7-DD1D-466F-A617-BAB88CDC21FF}" type="sibTrans" cxnId="{524F9346-BC63-46DA-81EC-ED94F0EF0E0A}">
      <dgm:prSet/>
      <dgm:spPr/>
      <dgm:t>
        <a:bodyPr/>
        <a:lstStyle/>
        <a:p>
          <a:endParaRPr lang="tr-TR"/>
        </a:p>
      </dgm:t>
    </dgm:pt>
    <dgm:pt modelId="{4CA739B1-5E3D-44ED-8980-7AEBA042EA29}">
      <dgm:prSet phldrT="[Metin]"/>
      <dgm:spPr/>
      <dgm:t>
        <a:bodyPr/>
        <a:lstStyle/>
        <a:p>
          <a:r>
            <a:rPr lang="tr-TR" dirty="0" smtClean="0"/>
            <a:t>Öğrenci kimliklerinin basımı</a:t>
          </a:r>
          <a:endParaRPr lang="tr-TR" dirty="0"/>
        </a:p>
      </dgm:t>
    </dgm:pt>
    <dgm:pt modelId="{E8D22807-95D5-427A-B1FB-0EAB40A20299}" type="parTrans" cxnId="{EF089732-5DB0-410A-85D2-3FF35468B141}">
      <dgm:prSet/>
      <dgm:spPr/>
      <dgm:t>
        <a:bodyPr/>
        <a:lstStyle/>
        <a:p>
          <a:endParaRPr lang="tr-TR"/>
        </a:p>
      </dgm:t>
    </dgm:pt>
    <dgm:pt modelId="{AA9B5E88-2AC9-48B9-AE4A-0773870E143D}" type="sibTrans" cxnId="{EF089732-5DB0-410A-85D2-3FF35468B141}">
      <dgm:prSet/>
      <dgm:spPr/>
      <dgm:t>
        <a:bodyPr/>
        <a:lstStyle/>
        <a:p>
          <a:endParaRPr lang="tr-TR"/>
        </a:p>
      </dgm:t>
    </dgm:pt>
    <dgm:pt modelId="{B1CFCAE1-62F2-48A5-8495-1D1E74322DE2}">
      <dgm:prSet/>
      <dgm:spPr/>
      <dgm:t>
        <a:bodyPr/>
        <a:lstStyle/>
        <a:p>
          <a:r>
            <a:rPr lang="tr-TR" dirty="0" smtClean="0"/>
            <a:t>Diploma ve mini diplomaların hazırlanması ve basımı</a:t>
          </a:r>
          <a:endParaRPr lang="tr-TR" dirty="0"/>
        </a:p>
      </dgm:t>
    </dgm:pt>
    <dgm:pt modelId="{01DFD6C6-AB0D-4E79-A221-4375D58897F3}" type="parTrans" cxnId="{A68C8C4F-8C0B-4CA6-A022-1CEDF03F5267}">
      <dgm:prSet/>
      <dgm:spPr/>
      <dgm:t>
        <a:bodyPr/>
        <a:lstStyle/>
        <a:p>
          <a:endParaRPr lang="tr-TR"/>
        </a:p>
      </dgm:t>
    </dgm:pt>
    <dgm:pt modelId="{8F5F101A-69B6-41ED-967C-57523AB05EAE}" type="sibTrans" cxnId="{A68C8C4F-8C0B-4CA6-A022-1CEDF03F5267}">
      <dgm:prSet/>
      <dgm:spPr/>
      <dgm:t>
        <a:bodyPr/>
        <a:lstStyle/>
        <a:p>
          <a:endParaRPr lang="tr-TR"/>
        </a:p>
      </dgm:t>
    </dgm:pt>
    <dgm:pt modelId="{FAAE96FD-7ED5-4C05-BF09-8AB12F9C3599}">
      <dgm:prSet/>
      <dgm:spPr/>
      <dgm:t>
        <a:bodyPr/>
        <a:lstStyle/>
        <a:p>
          <a:r>
            <a:rPr lang="tr-TR" dirty="0" smtClean="0"/>
            <a:t>Öğrenci ayrılma işlemlerinin yapılması (Kendi isteği vb. )</a:t>
          </a:r>
          <a:endParaRPr lang="tr-TR" dirty="0"/>
        </a:p>
      </dgm:t>
    </dgm:pt>
    <dgm:pt modelId="{F81C4932-6B17-4172-9FDC-3CBB9CA4CDE0}" type="parTrans" cxnId="{BFE06EC1-3DD9-4248-BE2A-10DA2A9E5FB9}">
      <dgm:prSet/>
      <dgm:spPr/>
      <dgm:t>
        <a:bodyPr/>
        <a:lstStyle/>
        <a:p>
          <a:endParaRPr lang="tr-TR"/>
        </a:p>
      </dgm:t>
    </dgm:pt>
    <dgm:pt modelId="{BF7BE218-F3E6-4F15-8715-100CCF51F193}" type="sibTrans" cxnId="{BFE06EC1-3DD9-4248-BE2A-10DA2A9E5FB9}">
      <dgm:prSet/>
      <dgm:spPr/>
      <dgm:t>
        <a:bodyPr/>
        <a:lstStyle/>
        <a:p>
          <a:endParaRPr lang="tr-TR"/>
        </a:p>
      </dgm:t>
    </dgm:pt>
    <dgm:pt modelId="{D5C6D07B-8DBB-46ED-913E-D98C1B9942C7}">
      <dgm:prSet/>
      <dgm:spPr>
        <a:solidFill>
          <a:srgbClr val="FF9933"/>
        </a:solidFill>
      </dgm:spPr>
      <dgm:t>
        <a:bodyPr/>
        <a:lstStyle/>
        <a:p>
          <a:r>
            <a:rPr lang="tr-TR" dirty="0" smtClean="0"/>
            <a:t>Diğer İş ve İşlemler</a:t>
          </a:r>
          <a:endParaRPr lang="tr-TR" dirty="0"/>
        </a:p>
      </dgm:t>
    </dgm:pt>
    <dgm:pt modelId="{2525EFAF-9A27-499D-8EE9-A9CBA3BE279E}" type="parTrans" cxnId="{2521AA38-03B0-42E5-AE63-D5994DE53CE1}">
      <dgm:prSet/>
      <dgm:spPr/>
      <dgm:t>
        <a:bodyPr/>
        <a:lstStyle/>
        <a:p>
          <a:endParaRPr lang="tr-TR"/>
        </a:p>
      </dgm:t>
    </dgm:pt>
    <dgm:pt modelId="{754A78A4-B70D-476E-A3F5-6DFABDBD456A}" type="sibTrans" cxnId="{2521AA38-03B0-42E5-AE63-D5994DE53CE1}">
      <dgm:prSet/>
      <dgm:spPr/>
      <dgm:t>
        <a:bodyPr/>
        <a:lstStyle/>
        <a:p>
          <a:endParaRPr lang="tr-TR"/>
        </a:p>
      </dgm:t>
    </dgm:pt>
    <dgm:pt modelId="{2DD84D43-AE0E-4C6B-8048-EA4940F83087}">
      <dgm:prSet/>
      <dgm:spPr/>
      <dgm:t>
        <a:bodyPr/>
        <a:lstStyle/>
        <a:p>
          <a:r>
            <a:rPr lang="tr-TR" dirty="0" smtClean="0"/>
            <a:t>Öğrenci dosyalarının arşivlenmesi</a:t>
          </a:r>
          <a:endParaRPr lang="tr-TR" dirty="0"/>
        </a:p>
      </dgm:t>
    </dgm:pt>
    <dgm:pt modelId="{882AF3FA-98C8-4404-943F-6EF5623F7F85}" type="parTrans" cxnId="{24AB6EBF-9C09-461D-90A9-8EAB2F7DE32F}">
      <dgm:prSet/>
      <dgm:spPr/>
      <dgm:t>
        <a:bodyPr/>
        <a:lstStyle/>
        <a:p>
          <a:endParaRPr lang="tr-TR"/>
        </a:p>
      </dgm:t>
    </dgm:pt>
    <dgm:pt modelId="{0912EA21-EA25-4562-AE83-3BE415837755}" type="sibTrans" cxnId="{24AB6EBF-9C09-461D-90A9-8EAB2F7DE32F}">
      <dgm:prSet/>
      <dgm:spPr/>
      <dgm:t>
        <a:bodyPr/>
        <a:lstStyle/>
        <a:p>
          <a:endParaRPr lang="tr-TR"/>
        </a:p>
      </dgm:t>
    </dgm:pt>
    <dgm:pt modelId="{130F3411-9366-4FB6-BFE0-34BA995D519C}">
      <dgm:prSet/>
      <dgm:spPr/>
      <dgm:t>
        <a:bodyPr/>
        <a:lstStyle/>
        <a:p>
          <a:r>
            <a:rPr lang="tr-TR" dirty="0" smtClean="0"/>
            <a:t>Üniversite Burs Komisyonu </a:t>
          </a:r>
          <a:r>
            <a:rPr lang="tr-TR" dirty="0" err="1" smtClean="0"/>
            <a:t>sekreterya</a:t>
          </a:r>
          <a:r>
            <a:rPr lang="tr-TR" dirty="0" smtClean="0"/>
            <a:t> işlemleri</a:t>
          </a:r>
          <a:endParaRPr lang="tr-TR" dirty="0"/>
        </a:p>
      </dgm:t>
    </dgm:pt>
    <dgm:pt modelId="{438FB7BB-A4FC-4764-BA50-7FC36DF90C47}" type="parTrans" cxnId="{C3D524E5-F748-469E-AEDD-82FD58E932AA}">
      <dgm:prSet/>
      <dgm:spPr/>
      <dgm:t>
        <a:bodyPr/>
        <a:lstStyle/>
        <a:p>
          <a:endParaRPr lang="tr-TR"/>
        </a:p>
      </dgm:t>
    </dgm:pt>
    <dgm:pt modelId="{0BE539AE-D5E8-4077-9EDC-2F205E63D0FA}" type="sibTrans" cxnId="{C3D524E5-F748-469E-AEDD-82FD58E932AA}">
      <dgm:prSet/>
      <dgm:spPr/>
      <dgm:t>
        <a:bodyPr/>
        <a:lstStyle/>
        <a:p>
          <a:endParaRPr lang="tr-TR"/>
        </a:p>
      </dgm:t>
    </dgm:pt>
    <dgm:pt modelId="{F54A464E-2AFD-4E17-BDDC-CBB8EEA04784}">
      <dgm:prSet/>
      <dgm:spPr/>
      <dgm:t>
        <a:bodyPr/>
        <a:lstStyle/>
        <a:p>
          <a:r>
            <a:rPr lang="tr-TR" dirty="0" smtClean="0"/>
            <a:t>Değişim programları işleri</a:t>
          </a:r>
          <a:endParaRPr lang="tr-TR" dirty="0"/>
        </a:p>
      </dgm:t>
    </dgm:pt>
    <dgm:pt modelId="{1CC3FA73-2772-4E1C-BA86-54BBAF0B1B8E}" type="parTrans" cxnId="{394AF5CD-9308-48C3-B549-C4BD42655EA9}">
      <dgm:prSet/>
      <dgm:spPr/>
      <dgm:t>
        <a:bodyPr/>
        <a:lstStyle/>
        <a:p>
          <a:endParaRPr lang="tr-TR"/>
        </a:p>
      </dgm:t>
    </dgm:pt>
    <dgm:pt modelId="{4A8EF0DF-FE78-4247-B0B5-2348A9F8042B}" type="sibTrans" cxnId="{394AF5CD-9308-48C3-B549-C4BD42655EA9}">
      <dgm:prSet/>
      <dgm:spPr/>
      <dgm:t>
        <a:bodyPr/>
        <a:lstStyle/>
        <a:p>
          <a:endParaRPr lang="tr-TR"/>
        </a:p>
      </dgm:t>
    </dgm:pt>
    <dgm:pt modelId="{B020D333-25BF-4DC0-BD9C-86FD756D626F}">
      <dgm:prSet/>
      <dgm:spPr/>
      <dgm:t>
        <a:bodyPr/>
        <a:lstStyle/>
        <a:p>
          <a:r>
            <a:rPr lang="tr-TR" dirty="0" smtClean="0"/>
            <a:t>Akademik birimlerin sorunlarının çözümlerine katkı sunmak</a:t>
          </a:r>
          <a:endParaRPr lang="tr-TR" dirty="0"/>
        </a:p>
      </dgm:t>
    </dgm:pt>
    <dgm:pt modelId="{08302103-D986-4D6F-8249-2C7F0E37AB16}" type="parTrans" cxnId="{F24279CA-7ECB-468D-AC1D-19F14B47B6FD}">
      <dgm:prSet/>
      <dgm:spPr/>
      <dgm:t>
        <a:bodyPr/>
        <a:lstStyle/>
        <a:p>
          <a:endParaRPr lang="tr-TR"/>
        </a:p>
      </dgm:t>
    </dgm:pt>
    <dgm:pt modelId="{2CA52426-B68E-4A56-A290-7E43871E2F8F}" type="sibTrans" cxnId="{F24279CA-7ECB-468D-AC1D-19F14B47B6FD}">
      <dgm:prSet/>
      <dgm:spPr/>
      <dgm:t>
        <a:bodyPr/>
        <a:lstStyle/>
        <a:p>
          <a:endParaRPr lang="tr-TR"/>
        </a:p>
      </dgm:t>
    </dgm:pt>
    <dgm:pt modelId="{51B7E003-4B15-4F5A-AF29-273473DF86D9}">
      <dgm:prSet/>
      <dgm:spPr/>
      <dgm:t>
        <a:bodyPr/>
        <a:lstStyle/>
        <a:p>
          <a:r>
            <a:rPr lang="tr-TR" dirty="0" smtClean="0"/>
            <a:t>İstatistik çalışmaları</a:t>
          </a:r>
          <a:endParaRPr lang="tr-TR" dirty="0"/>
        </a:p>
      </dgm:t>
    </dgm:pt>
    <dgm:pt modelId="{524009B2-8648-4A42-841D-ADE04A402493}" type="parTrans" cxnId="{CDADE3B7-BF9B-49EE-BF7E-BFDA2296D5D2}">
      <dgm:prSet/>
      <dgm:spPr/>
      <dgm:t>
        <a:bodyPr/>
        <a:lstStyle/>
        <a:p>
          <a:endParaRPr lang="tr-TR"/>
        </a:p>
      </dgm:t>
    </dgm:pt>
    <dgm:pt modelId="{7F2019A0-2DEA-431F-9599-D24F03290468}" type="sibTrans" cxnId="{CDADE3B7-BF9B-49EE-BF7E-BFDA2296D5D2}">
      <dgm:prSet/>
      <dgm:spPr/>
      <dgm:t>
        <a:bodyPr/>
        <a:lstStyle/>
        <a:p>
          <a:endParaRPr lang="tr-TR"/>
        </a:p>
      </dgm:t>
    </dgm:pt>
    <dgm:pt modelId="{B479C263-3719-43C1-AB1D-AA91B4F14118}">
      <dgm:prSet/>
      <dgm:spPr/>
      <dgm:t>
        <a:bodyPr/>
        <a:lstStyle/>
        <a:p>
          <a:r>
            <a:rPr lang="tr-TR" dirty="0" smtClean="0"/>
            <a:t>Mini diploma ve diploma ekinin basımı</a:t>
          </a:r>
          <a:endParaRPr lang="tr-TR" dirty="0"/>
        </a:p>
      </dgm:t>
    </dgm:pt>
    <dgm:pt modelId="{EFB41536-2AFD-4EE2-B918-CD7FA3ECDCD3}" type="parTrans" cxnId="{3B4BEEE1-2C50-4E22-BB99-C8EFAB9EB1AF}">
      <dgm:prSet/>
      <dgm:spPr/>
      <dgm:t>
        <a:bodyPr/>
        <a:lstStyle/>
        <a:p>
          <a:endParaRPr lang="tr-TR"/>
        </a:p>
      </dgm:t>
    </dgm:pt>
    <dgm:pt modelId="{51309295-0966-41AF-BFF1-4179D0B14412}" type="sibTrans" cxnId="{3B4BEEE1-2C50-4E22-BB99-C8EFAB9EB1AF}">
      <dgm:prSet/>
      <dgm:spPr/>
      <dgm:t>
        <a:bodyPr/>
        <a:lstStyle/>
        <a:p>
          <a:endParaRPr lang="tr-TR"/>
        </a:p>
      </dgm:t>
    </dgm:pt>
    <dgm:pt modelId="{43A5859A-4B18-4C5F-8369-9D2D9E9C6771}" type="pres">
      <dgm:prSet presAssocID="{880F39B2-50BF-410E-A132-212198953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19022A-32E6-4A55-B466-5F762D5470CA}" type="pres">
      <dgm:prSet presAssocID="{11B66324-19EE-42A6-9C26-99A274633C40}" presName="composite" presStyleCnt="0"/>
      <dgm:spPr/>
    </dgm:pt>
    <dgm:pt modelId="{D0841C65-19FA-4399-B174-2291E98E5593}" type="pres">
      <dgm:prSet presAssocID="{11B66324-19EE-42A6-9C26-99A274633C4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B676B-7DEA-40EA-B056-937F774FAEF9}" type="pres">
      <dgm:prSet presAssocID="{11B66324-19EE-42A6-9C26-99A274633C40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2C0B50-26E1-40E9-84F6-60DD3BE42666}" type="pres">
      <dgm:prSet presAssocID="{5D56B4CB-A046-4E60-863E-BD2789A2FE4B}" presName="space" presStyleCnt="0"/>
      <dgm:spPr/>
    </dgm:pt>
    <dgm:pt modelId="{F59EF049-33A1-47E6-9E26-4A8FDF26F641}" type="pres">
      <dgm:prSet presAssocID="{E43C67E8-0123-4923-A749-5C460DD0D178}" presName="composite" presStyleCnt="0"/>
      <dgm:spPr/>
    </dgm:pt>
    <dgm:pt modelId="{C84D0160-B948-4292-8A47-F7954E9CB9EF}" type="pres">
      <dgm:prSet presAssocID="{E43C67E8-0123-4923-A749-5C460DD0D17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3D8A56-D2A4-4517-967C-D255B7D38973}" type="pres">
      <dgm:prSet presAssocID="{E43C67E8-0123-4923-A749-5C460DD0D178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23EF7B-D044-4E4F-999A-DB49D02AE221}" type="pres">
      <dgm:prSet presAssocID="{6BDA9DB5-EAD4-4AD3-873C-153F3633AE73}" presName="space" presStyleCnt="0"/>
      <dgm:spPr/>
    </dgm:pt>
    <dgm:pt modelId="{81279C3E-7D94-4A7D-829F-23DA4000534D}" type="pres">
      <dgm:prSet presAssocID="{36A48A84-1566-4CAA-801C-F28C9AA96759}" presName="composite" presStyleCnt="0"/>
      <dgm:spPr/>
    </dgm:pt>
    <dgm:pt modelId="{078FA361-DCC0-490E-833D-450079AC551E}" type="pres">
      <dgm:prSet presAssocID="{36A48A84-1566-4CAA-801C-F28C9AA9675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0B92DE-A76B-4BCA-982F-3FFD39A9737D}" type="pres">
      <dgm:prSet presAssocID="{36A48A84-1566-4CAA-801C-F28C9AA9675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2B64F6-DDC8-4142-92BA-5995FB5D50E3}" type="pres">
      <dgm:prSet presAssocID="{DC42D212-1334-428C-B1E9-11DD9BAF6461}" presName="space" presStyleCnt="0"/>
      <dgm:spPr/>
    </dgm:pt>
    <dgm:pt modelId="{621E2676-614D-4CA2-A3E5-2B9503DFE383}" type="pres">
      <dgm:prSet presAssocID="{AFC2615C-05DD-4D5E-8C77-3602EAE8DAFE}" presName="composite" presStyleCnt="0"/>
      <dgm:spPr/>
    </dgm:pt>
    <dgm:pt modelId="{1E5BFBCE-EC41-47A2-90CF-BBE90F6C1C56}" type="pres">
      <dgm:prSet presAssocID="{AFC2615C-05DD-4D5E-8C77-3602EAE8DAF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5A59C2-2E91-4646-B421-87CDBE8B543D}" type="pres">
      <dgm:prSet presAssocID="{AFC2615C-05DD-4D5E-8C77-3602EAE8DAF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32BF40-2E8D-485F-85DD-5603244530D2}" type="pres">
      <dgm:prSet presAssocID="{C7F441F7-DD1D-466F-A617-BAB88CDC21FF}" presName="space" presStyleCnt="0"/>
      <dgm:spPr/>
    </dgm:pt>
    <dgm:pt modelId="{82C12886-A301-442C-9C52-0A3CCC647CF9}" type="pres">
      <dgm:prSet presAssocID="{D5C6D07B-8DBB-46ED-913E-D98C1B9942C7}" presName="composite" presStyleCnt="0"/>
      <dgm:spPr/>
    </dgm:pt>
    <dgm:pt modelId="{A3097A1C-B7AB-463E-BEF4-EC60F6796DFE}" type="pres">
      <dgm:prSet presAssocID="{D5C6D07B-8DBB-46ED-913E-D98C1B9942C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438EC9-6717-4169-B67A-AAF5BCC9FF01}" type="pres">
      <dgm:prSet presAssocID="{D5C6D07B-8DBB-46ED-913E-D98C1B9942C7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CDDD0A-E955-4F81-BFFC-4F6C30F9B41A}" type="presOf" srcId="{11B66324-19EE-42A6-9C26-99A274633C40}" destId="{D0841C65-19FA-4399-B174-2291E98E5593}" srcOrd="0" destOrd="0" presId="urn:microsoft.com/office/officeart/2005/8/layout/hList1"/>
    <dgm:cxn modelId="{A63739B0-3E42-4806-9C62-F3886BE5CFED}" type="presOf" srcId="{B020D333-25BF-4DC0-BD9C-86FD756D626F}" destId="{51438EC9-6717-4169-B67A-AAF5BCC9FF01}" srcOrd="0" destOrd="3" presId="urn:microsoft.com/office/officeart/2005/8/layout/hList1"/>
    <dgm:cxn modelId="{BB04337C-756C-496D-8BFC-8206BB3C9314}" srcId="{E43C67E8-0123-4923-A749-5C460DD0D178}" destId="{C5CC3D5B-8377-4CC7-928C-880AD6621725}" srcOrd="3" destOrd="0" parTransId="{628C7DC9-1488-4BA2-BFF1-1BC51E55359C}" sibTransId="{885160AF-494C-428C-A2D7-B13D444B647D}"/>
    <dgm:cxn modelId="{E740E99E-0B84-4411-A743-7B791590820B}" srcId="{880F39B2-50BF-410E-A132-212198953494}" destId="{36A48A84-1566-4CAA-801C-F28C9AA96759}" srcOrd="2" destOrd="0" parTransId="{A02E517E-AF94-4EFF-93BE-8BC99AA006A4}" sibTransId="{DC42D212-1334-428C-B1E9-11DD9BAF6461}"/>
    <dgm:cxn modelId="{2762AE72-D8B2-4E99-B6C0-CA00EB7441D3}" type="presOf" srcId="{AFC2615C-05DD-4D5E-8C77-3602EAE8DAFE}" destId="{1E5BFBCE-EC41-47A2-90CF-BBE90F6C1C56}" srcOrd="0" destOrd="0" presId="urn:microsoft.com/office/officeart/2005/8/layout/hList1"/>
    <dgm:cxn modelId="{D29D1D07-CB2C-472A-A484-19DFF1439A91}" srcId="{E43C67E8-0123-4923-A749-5C460DD0D178}" destId="{EDB6CCC1-5855-4A45-8F0E-2C9EC926DA15}" srcOrd="1" destOrd="0" parTransId="{56F600E6-C2D4-4D5A-8F4C-795BE9F0BDAE}" sibTransId="{FBA52EF3-02EE-4AF2-B189-465E7B841B72}"/>
    <dgm:cxn modelId="{25569618-B508-45CA-B3F9-39B7391B243C}" srcId="{880F39B2-50BF-410E-A132-212198953494}" destId="{E43C67E8-0123-4923-A749-5C460DD0D178}" srcOrd="1" destOrd="0" parTransId="{A2594F0C-1A97-4C76-82B1-EFEE4E19DA22}" sibTransId="{6BDA9DB5-EAD4-4AD3-873C-153F3633AE73}"/>
    <dgm:cxn modelId="{975FEC83-C83A-4059-B428-C8F8CBF61C83}" type="presOf" srcId="{130F3411-9366-4FB6-BFE0-34BA995D519C}" destId="{51438EC9-6717-4169-B67A-AAF5BCC9FF01}" srcOrd="0" destOrd="1" presId="urn:microsoft.com/office/officeart/2005/8/layout/hList1"/>
    <dgm:cxn modelId="{0C3DEF51-B08A-4430-998E-3626FAE4E109}" type="presOf" srcId="{B479C263-3719-43C1-AB1D-AA91B4F14118}" destId="{9F5A59C2-2E91-4646-B421-87CDBE8B543D}" srcOrd="0" destOrd="1" presId="urn:microsoft.com/office/officeart/2005/8/layout/hList1"/>
    <dgm:cxn modelId="{B8953B65-C5B9-44BB-B2A3-31E482CDE221}" type="presOf" srcId="{FAAE96FD-7ED5-4C05-BF09-8AB12F9C3599}" destId="{9F5A59C2-2E91-4646-B421-87CDBE8B543D}" srcOrd="0" destOrd="2" presId="urn:microsoft.com/office/officeart/2005/8/layout/hList1"/>
    <dgm:cxn modelId="{CDADE3B7-BF9B-49EE-BF7E-BFDA2296D5D2}" srcId="{D5C6D07B-8DBB-46ED-913E-D98C1B9942C7}" destId="{51B7E003-4B15-4F5A-AF29-273473DF86D9}" srcOrd="4" destOrd="0" parTransId="{524009B2-8648-4A42-841D-ADE04A402493}" sibTransId="{7F2019A0-2DEA-431F-9599-D24F03290468}"/>
    <dgm:cxn modelId="{BF489DDC-4855-4C24-8AE1-F18F6F79FF19}" type="presOf" srcId="{880F39B2-50BF-410E-A132-212198953494}" destId="{43A5859A-4B18-4C5F-8369-9D2D9E9C6771}" srcOrd="0" destOrd="0" presId="urn:microsoft.com/office/officeart/2005/8/layout/hList1"/>
    <dgm:cxn modelId="{3B4BEEE1-2C50-4E22-BB99-C8EFAB9EB1AF}" srcId="{AFC2615C-05DD-4D5E-8C77-3602EAE8DAFE}" destId="{B479C263-3719-43C1-AB1D-AA91B4F14118}" srcOrd="1" destOrd="0" parTransId="{EFB41536-2AFD-4EE2-B918-CD7FA3ECDCD3}" sibTransId="{51309295-0966-41AF-BFF1-4179D0B14412}"/>
    <dgm:cxn modelId="{21DDE314-C90F-42B2-95CB-02CB6D90E888}" type="presOf" srcId="{4CA739B1-5E3D-44ED-8980-7AEBA042EA29}" destId="{C30B92DE-A76B-4BCA-982F-3FFD39A9737D}" srcOrd="0" destOrd="1" presId="urn:microsoft.com/office/officeart/2005/8/layout/hList1"/>
    <dgm:cxn modelId="{13BAA7A2-9B60-4331-B7A2-A642809B09D0}" type="presOf" srcId="{E43C67E8-0123-4923-A749-5C460DD0D178}" destId="{C84D0160-B948-4292-8A47-F7954E9CB9EF}" srcOrd="0" destOrd="0" presId="urn:microsoft.com/office/officeart/2005/8/layout/hList1"/>
    <dgm:cxn modelId="{505F5773-CA81-4908-B12C-A6D129EC91BB}" type="presOf" srcId="{C5CC3D5B-8377-4CC7-928C-880AD6621725}" destId="{DA3D8A56-D2A4-4517-967C-D255B7D38973}" srcOrd="0" destOrd="3" presId="urn:microsoft.com/office/officeart/2005/8/layout/hList1"/>
    <dgm:cxn modelId="{DB3B7E10-8F41-406B-B142-019096789832}" srcId="{11B66324-19EE-42A6-9C26-99A274633C40}" destId="{C4BFBA0A-526E-450E-B730-FB234F3921C6}" srcOrd="0" destOrd="0" parTransId="{C1C63C77-4640-4517-BE47-1F341901CB8F}" sibTransId="{469F68D4-3736-470E-994A-6D6B2B3AACE2}"/>
    <dgm:cxn modelId="{65D3BC34-03ED-4039-86BB-F70CA5692258}" type="presOf" srcId="{EDB6CCC1-5855-4A45-8F0E-2C9EC926DA15}" destId="{DA3D8A56-D2A4-4517-967C-D255B7D38973}" srcOrd="0" destOrd="1" presId="urn:microsoft.com/office/officeart/2005/8/layout/hList1"/>
    <dgm:cxn modelId="{AB2542E6-B002-4409-98D5-975967298B1C}" type="presOf" srcId="{2DD84D43-AE0E-4C6B-8048-EA4940F83087}" destId="{51438EC9-6717-4169-B67A-AAF5BCC9FF01}" srcOrd="0" destOrd="0" presId="urn:microsoft.com/office/officeart/2005/8/layout/hList1"/>
    <dgm:cxn modelId="{2E242745-BFAE-4833-A116-46AF928C8EE8}" type="presOf" srcId="{9B913898-E2F5-4CAE-AEC9-9147B4DBAD19}" destId="{C30B92DE-A76B-4BCA-982F-3FFD39A9737D}" srcOrd="0" destOrd="3" presId="urn:microsoft.com/office/officeart/2005/8/layout/hList1"/>
    <dgm:cxn modelId="{BFE06EC1-3DD9-4248-BE2A-10DA2A9E5FB9}" srcId="{AFC2615C-05DD-4D5E-8C77-3602EAE8DAFE}" destId="{FAAE96FD-7ED5-4C05-BF09-8AB12F9C3599}" srcOrd="2" destOrd="0" parTransId="{F81C4932-6B17-4172-9FDC-3CBB9CA4CDE0}" sibTransId="{BF7BE218-F3E6-4F15-8715-100CCF51F193}"/>
    <dgm:cxn modelId="{87037031-B5C2-408D-99D1-A1D99634E914}" type="presOf" srcId="{F54A464E-2AFD-4E17-BDDC-CBB8EEA04784}" destId="{51438EC9-6717-4169-B67A-AAF5BCC9FF01}" srcOrd="0" destOrd="2" presId="urn:microsoft.com/office/officeart/2005/8/layout/hList1"/>
    <dgm:cxn modelId="{D185C173-AE0B-4FE9-82F4-33BA671182E4}" type="presOf" srcId="{36A48A84-1566-4CAA-801C-F28C9AA96759}" destId="{078FA361-DCC0-490E-833D-450079AC551E}" srcOrd="0" destOrd="0" presId="urn:microsoft.com/office/officeart/2005/8/layout/hList1"/>
    <dgm:cxn modelId="{A4C51E33-FD59-4553-9476-E2B4E56FEB80}" type="presOf" srcId="{51B7E003-4B15-4F5A-AF29-273473DF86D9}" destId="{51438EC9-6717-4169-B67A-AAF5BCC9FF01}" srcOrd="0" destOrd="4" presId="urn:microsoft.com/office/officeart/2005/8/layout/hList1"/>
    <dgm:cxn modelId="{7CEC75C5-C48D-4386-8AE0-C5436DA405EE}" srcId="{36A48A84-1566-4CAA-801C-F28C9AA96759}" destId="{E7240C0A-03AF-4CBF-8733-AFBCE3CBFF88}" srcOrd="2" destOrd="0" parTransId="{42C19998-A6FE-4618-B9EE-76CED16EC4CF}" sibTransId="{34400518-ACAF-4156-9401-9674928F0D28}"/>
    <dgm:cxn modelId="{524F9346-BC63-46DA-81EC-ED94F0EF0E0A}" srcId="{880F39B2-50BF-410E-A132-212198953494}" destId="{AFC2615C-05DD-4D5E-8C77-3602EAE8DAFE}" srcOrd="3" destOrd="0" parTransId="{C491D535-322B-416E-9005-72E772823112}" sibTransId="{C7F441F7-DD1D-466F-A617-BAB88CDC21FF}"/>
    <dgm:cxn modelId="{394AF5CD-9308-48C3-B549-C4BD42655EA9}" srcId="{D5C6D07B-8DBB-46ED-913E-D98C1B9942C7}" destId="{F54A464E-2AFD-4E17-BDDC-CBB8EEA04784}" srcOrd="2" destOrd="0" parTransId="{1CC3FA73-2772-4E1C-BA86-54BBAF0B1B8E}" sibTransId="{4A8EF0DF-FE78-4247-B0B5-2348A9F8042B}"/>
    <dgm:cxn modelId="{2521AA38-03B0-42E5-AE63-D5994DE53CE1}" srcId="{880F39B2-50BF-410E-A132-212198953494}" destId="{D5C6D07B-8DBB-46ED-913E-D98C1B9942C7}" srcOrd="4" destOrd="0" parTransId="{2525EFAF-9A27-499D-8EE9-A9CBA3BE279E}" sibTransId="{754A78A4-B70D-476E-A3F5-6DFABDBD456A}"/>
    <dgm:cxn modelId="{A5A87BC0-3827-41B5-9B62-5F7722DC2F91}" type="presOf" srcId="{ED476C8C-E2E2-4510-ABC6-B9CFA3C11C0E}" destId="{DA3D8A56-D2A4-4517-967C-D255B7D38973}" srcOrd="0" destOrd="4" presId="urn:microsoft.com/office/officeart/2005/8/layout/hList1"/>
    <dgm:cxn modelId="{ED80756A-C896-4389-8C97-A442EC0CDA12}" type="presOf" srcId="{F1370FD7-262C-4FB2-9C02-649FBC47B10A}" destId="{C30B92DE-A76B-4BCA-982F-3FFD39A9737D}" srcOrd="0" destOrd="0" presId="urn:microsoft.com/office/officeart/2005/8/layout/hList1"/>
    <dgm:cxn modelId="{A6AC8BEA-93AB-4FA5-9099-FCB3BB7EBDB2}" type="presOf" srcId="{B1CFCAE1-62F2-48A5-8495-1D1E74322DE2}" destId="{9F5A59C2-2E91-4646-B421-87CDBE8B543D}" srcOrd="0" destOrd="0" presId="urn:microsoft.com/office/officeart/2005/8/layout/hList1"/>
    <dgm:cxn modelId="{5646400E-EC51-4FB3-95EF-13F4E5BFCEA0}" type="presOf" srcId="{C4BFBA0A-526E-450E-B730-FB234F3921C6}" destId="{8F6B676B-7DEA-40EA-B056-937F774FAEF9}" srcOrd="0" destOrd="0" presId="urn:microsoft.com/office/officeart/2005/8/layout/hList1"/>
    <dgm:cxn modelId="{12598C71-FD93-4CD1-8CD5-195F1F8E934B}" type="presOf" srcId="{82F82158-DF79-4ADD-BED2-FAA816E360DA}" destId="{DA3D8A56-D2A4-4517-967C-D255B7D38973}" srcOrd="0" destOrd="2" presId="urn:microsoft.com/office/officeart/2005/8/layout/hList1"/>
    <dgm:cxn modelId="{B0A658E6-8D44-47DC-A7BA-233C7D21C0B5}" srcId="{36A48A84-1566-4CAA-801C-F28C9AA96759}" destId="{9B913898-E2F5-4CAE-AEC9-9147B4DBAD19}" srcOrd="3" destOrd="0" parTransId="{2D530A4C-EA21-48EE-8AEB-CA2FB64B80FE}" sibTransId="{88D437D0-948F-43BC-BB83-5A0F66166C32}"/>
    <dgm:cxn modelId="{58A828EC-0BFF-4CE6-B351-4E8C688C3234}" srcId="{36A48A84-1566-4CAA-801C-F28C9AA96759}" destId="{F1370FD7-262C-4FB2-9C02-649FBC47B10A}" srcOrd="0" destOrd="0" parTransId="{A8255CCB-1C00-488C-B8B4-41C2A4D377FA}" sibTransId="{E2DD172D-5E6E-4434-958D-F8D0DC4DCD55}"/>
    <dgm:cxn modelId="{A79EE0FD-55FB-4F82-AC18-7585806804E4}" type="presOf" srcId="{E7240C0A-03AF-4CBF-8733-AFBCE3CBFF88}" destId="{C30B92DE-A76B-4BCA-982F-3FFD39A9737D}" srcOrd="0" destOrd="2" presId="urn:microsoft.com/office/officeart/2005/8/layout/hList1"/>
    <dgm:cxn modelId="{8DED7B8C-684E-4783-A5E2-CAE511CE0046}" type="presOf" srcId="{D5C6D07B-8DBB-46ED-913E-D98C1B9942C7}" destId="{A3097A1C-B7AB-463E-BEF4-EC60F6796DFE}" srcOrd="0" destOrd="0" presId="urn:microsoft.com/office/officeart/2005/8/layout/hList1"/>
    <dgm:cxn modelId="{31939C66-6D25-4753-84F3-9AA51B7B8FCC}" srcId="{E43C67E8-0123-4923-A749-5C460DD0D178}" destId="{ED476C8C-E2E2-4510-ABC6-B9CFA3C11C0E}" srcOrd="4" destOrd="0" parTransId="{5E3C1F11-FBDA-416E-A612-9ECC5AD420C6}" sibTransId="{D177B0FB-C214-4EE0-BA5F-A9BECBF34E11}"/>
    <dgm:cxn modelId="{4339397D-4283-4B4D-870B-3BF0A8E62EE7}" srcId="{E43C67E8-0123-4923-A749-5C460DD0D178}" destId="{79E334C6-DFFB-49D4-B5AE-B11D0E909DFA}" srcOrd="0" destOrd="0" parTransId="{D62987BB-14E8-4D86-A3D4-18A4247623C6}" sibTransId="{ADFED9A0-B38E-4625-8FF5-1408BD7FF478}"/>
    <dgm:cxn modelId="{24AB6EBF-9C09-461D-90A9-8EAB2F7DE32F}" srcId="{D5C6D07B-8DBB-46ED-913E-D98C1B9942C7}" destId="{2DD84D43-AE0E-4C6B-8048-EA4940F83087}" srcOrd="0" destOrd="0" parTransId="{882AF3FA-98C8-4404-943F-6EF5623F7F85}" sibTransId="{0912EA21-EA25-4562-AE83-3BE415837755}"/>
    <dgm:cxn modelId="{2DE7E3D7-D887-4327-9787-D3EE85024E92}" srcId="{880F39B2-50BF-410E-A132-212198953494}" destId="{11B66324-19EE-42A6-9C26-99A274633C40}" srcOrd="0" destOrd="0" parTransId="{E2E6387B-2A39-4D4B-8998-5E0A213E9843}" sibTransId="{5D56B4CB-A046-4E60-863E-BD2789A2FE4B}"/>
    <dgm:cxn modelId="{EF089732-5DB0-410A-85D2-3FF35468B141}" srcId="{36A48A84-1566-4CAA-801C-F28C9AA96759}" destId="{4CA739B1-5E3D-44ED-8980-7AEBA042EA29}" srcOrd="1" destOrd="0" parTransId="{E8D22807-95D5-427A-B1FB-0EAB40A20299}" sibTransId="{AA9B5E88-2AC9-48B9-AE4A-0773870E143D}"/>
    <dgm:cxn modelId="{4929C836-F911-4AE0-9B91-2021F46B4998}" srcId="{E43C67E8-0123-4923-A749-5C460DD0D178}" destId="{82F82158-DF79-4ADD-BED2-FAA816E360DA}" srcOrd="2" destOrd="0" parTransId="{3BCE6752-D241-4527-8586-29D779233859}" sibTransId="{CDB48C7E-818B-4FD5-BE4F-F14B8F265F60}"/>
    <dgm:cxn modelId="{34DC65D9-CE95-49D7-B156-FF3D5A7CA9AD}" type="presOf" srcId="{79E334C6-DFFB-49D4-B5AE-B11D0E909DFA}" destId="{DA3D8A56-D2A4-4517-967C-D255B7D38973}" srcOrd="0" destOrd="0" presId="urn:microsoft.com/office/officeart/2005/8/layout/hList1"/>
    <dgm:cxn modelId="{F24279CA-7ECB-468D-AC1D-19F14B47B6FD}" srcId="{D5C6D07B-8DBB-46ED-913E-D98C1B9942C7}" destId="{B020D333-25BF-4DC0-BD9C-86FD756D626F}" srcOrd="3" destOrd="0" parTransId="{08302103-D986-4D6F-8249-2C7F0E37AB16}" sibTransId="{2CA52426-B68E-4A56-A290-7E43871E2F8F}"/>
    <dgm:cxn modelId="{C3D524E5-F748-469E-AEDD-82FD58E932AA}" srcId="{D5C6D07B-8DBB-46ED-913E-D98C1B9942C7}" destId="{130F3411-9366-4FB6-BFE0-34BA995D519C}" srcOrd="1" destOrd="0" parTransId="{438FB7BB-A4FC-4764-BA50-7FC36DF90C47}" sibTransId="{0BE539AE-D5E8-4077-9EDC-2F205E63D0FA}"/>
    <dgm:cxn modelId="{A68C8C4F-8C0B-4CA6-A022-1CEDF03F5267}" srcId="{AFC2615C-05DD-4D5E-8C77-3602EAE8DAFE}" destId="{B1CFCAE1-62F2-48A5-8495-1D1E74322DE2}" srcOrd="0" destOrd="0" parTransId="{01DFD6C6-AB0D-4E79-A221-4375D58897F3}" sibTransId="{8F5F101A-69B6-41ED-967C-57523AB05EAE}"/>
    <dgm:cxn modelId="{10D369C9-559F-4F79-B880-8E73D7AA20F9}" type="presParOf" srcId="{43A5859A-4B18-4C5F-8369-9D2D9E9C6771}" destId="{C919022A-32E6-4A55-B466-5F762D5470CA}" srcOrd="0" destOrd="0" presId="urn:microsoft.com/office/officeart/2005/8/layout/hList1"/>
    <dgm:cxn modelId="{2758D106-CB61-46B8-94E5-4EA99053F793}" type="presParOf" srcId="{C919022A-32E6-4A55-B466-5F762D5470CA}" destId="{D0841C65-19FA-4399-B174-2291E98E5593}" srcOrd="0" destOrd="0" presId="urn:microsoft.com/office/officeart/2005/8/layout/hList1"/>
    <dgm:cxn modelId="{A03EEC69-03B1-450C-8CAE-AA2547E80E3D}" type="presParOf" srcId="{C919022A-32E6-4A55-B466-5F762D5470CA}" destId="{8F6B676B-7DEA-40EA-B056-937F774FAEF9}" srcOrd="1" destOrd="0" presId="urn:microsoft.com/office/officeart/2005/8/layout/hList1"/>
    <dgm:cxn modelId="{51A6A505-60FB-4E8D-B49C-1B6D379033EE}" type="presParOf" srcId="{43A5859A-4B18-4C5F-8369-9D2D9E9C6771}" destId="{712C0B50-26E1-40E9-84F6-60DD3BE42666}" srcOrd="1" destOrd="0" presId="urn:microsoft.com/office/officeart/2005/8/layout/hList1"/>
    <dgm:cxn modelId="{BE929633-E2D9-4F04-B052-F8DCD989BE9A}" type="presParOf" srcId="{43A5859A-4B18-4C5F-8369-9D2D9E9C6771}" destId="{F59EF049-33A1-47E6-9E26-4A8FDF26F641}" srcOrd="2" destOrd="0" presId="urn:microsoft.com/office/officeart/2005/8/layout/hList1"/>
    <dgm:cxn modelId="{6E3E62A9-6786-43DD-BABB-B34D67D02BBA}" type="presParOf" srcId="{F59EF049-33A1-47E6-9E26-4A8FDF26F641}" destId="{C84D0160-B948-4292-8A47-F7954E9CB9EF}" srcOrd="0" destOrd="0" presId="urn:microsoft.com/office/officeart/2005/8/layout/hList1"/>
    <dgm:cxn modelId="{5EA11799-085E-4E7E-94CB-962AB212EB65}" type="presParOf" srcId="{F59EF049-33A1-47E6-9E26-4A8FDF26F641}" destId="{DA3D8A56-D2A4-4517-967C-D255B7D38973}" srcOrd="1" destOrd="0" presId="urn:microsoft.com/office/officeart/2005/8/layout/hList1"/>
    <dgm:cxn modelId="{1518A7FC-4F37-4C6D-83B4-76B699946C20}" type="presParOf" srcId="{43A5859A-4B18-4C5F-8369-9D2D9E9C6771}" destId="{7623EF7B-D044-4E4F-999A-DB49D02AE221}" srcOrd="3" destOrd="0" presId="urn:microsoft.com/office/officeart/2005/8/layout/hList1"/>
    <dgm:cxn modelId="{EA8F5C48-C599-48E2-A335-2D54240AF01F}" type="presParOf" srcId="{43A5859A-4B18-4C5F-8369-9D2D9E9C6771}" destId="{81279C3E-7D94-4A7D-829F-23DA4000534D}" srcOrd="4" destOrd="0" presId="urn:microsoft.com/office/officeart/2005/8/layout/hList1"/>
    <dgm:cxn modelId="{4980FA1D-B34F-40FD-A447-44A5DD28F7C6}" type="presParOf" srcId="{81279C3E-7D94-4A7D-829F-23DA4000534D}" destId="{078FA361-DCC0-490E-833D-450079AC551E}" srcOrd="0" destOrd="0" presId="urn:microsoft.com/office/officeart/2005/8/layout/hList1"/>
    <dgm:cxn modelId="{DD1A441E-5B10-413C-9CE4-9FCBC9B06383}" type="presParOf" srcId="{81279C3E-7D94-4A7D-829F-23DA4000534D}" destId="{C30B92DE-A76B-4BCA-982F-3FFD39A9737D}" srcOrd="1" destOrd="0" presId="urn:microsoft.com/office/officeart/2005/8/layout/hList1"/>
    <dgm:cxn modelId="{222ABA49-E98B-418C-94CA-2994CBEA8170}" type="presParOf" srcId="{43A5859A-4B18-4C5F-8369-9D2D9E9C6771}" destId="{662B64F6-DDC8-4142-92BA-5995FB5D50E3}" srcOrd="5" destOrd="0" presId="urn:microsoft.com/office/officeart/2005/8/layout/hList1"/>
    <dgm:cxn modelId="{64F45D7E-19EC-4AEC-A73C-875B285B3A30}" type="presParOf" srcId="{43A5859A-4B18-4C5F-8369-9D2D9E9C6771}" destId="{621E2676-614D-4CA2-A3E5-2B9503DFE383}" srcOrd="6" destOrd="0" presId="urn:microsoft.com/office/officeart/2005/8/layout/hList1"/>
    <dgm:cxn modelId="{8E7AB482-28A4-45F0-B296-188ABF4BF39C}" type="presParOf" srcId="{621E2676-614D-4CA2-A3E5-2B9503DFE383}" destId="{1E5BFBCE-EC41-47A2-90CF-BBE90F6C1C56}" srcOrd="0" destOrd="0" presId="urn:microsoft.com/office/officeart/2005/8/layout/hList1"/>
    <dgm:cxn modelId="{09CFA45C-62C2-4190-976D-6974451155F8}" type="presParOf" srcId="{621E2676-614D-4CA2-A3E5-2B9503DFE383}" destId="{9F5A59C2-2E91-4646-B421-87CDBE8B543D}" srcOrd="1" destOrd="0" presId="urn:microsoft.com/office/officeart/2005/8/layout/hList1"/>
    <dgm:cxn modelId="{47BEB574-9AE1-4DCF-A74D-A8FFC5F5534E}" type="presParOf" srcId="{43A5859A-4B18-4C5F-8369-9D2D9E9C6771}" destId="{FD32BF40-2E8D-485F-85DD-5603244530D2}" srcOrd="7" destOrd="0" presId="urn:microsoft.com/office/officeart/2005/8/layout/hList1"/>
    <dgm:cxn modelId="{33D328DF-49D1-4628-A7A1-CE268090B020}" type="presParOf" srcId="{43A5859A-4B18-4C5F-8369-9D2D9E9C6771}" destId="{82C12886-A301-442C-9C52-0A3CCC647CF9}" srcOrd="8" destOrd="0" presId="urn:microsoft.com/office/officeart/2005/8/layout/hList1"/>
    <dgm:cxn modelId="{F99790CB-DCBD-4D8D-B57F-84F4869324D7}" type="presParOf" srcId="{82C12886-A301-442C-9C52-0A3CCC647CF9}" destId="{A3097A1C-B7AB-463E-BEF4-EC60F6796DFE}" srcOrd="0" destOrd="0" presId="urn:microsoft.com/office/officeart/2005/8/layout/hList1"/>
    <dgm:cxn modelId="{0741EDA6-98E0-414F-8FF6-8D31681B7C2A}" type="presParOf" srcId="{82C12886-A301-442C-9C52-0A3CCC647CF9}" destId="{51438EC9-6717-4169-B67A-AAF5BCC9FF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EBBF70-E2EA-408E-A76D-6F8F9B4E57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71BE8B-BCB2-4284-8F1D-A894E0EE39AE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Akademik Takvimin Hazırlanması</a:t>
          </a:r>
          <a:endParaRPr lang="tr-TR" dirty="0"/>
        </a:p>
      </dgm:t>
    </dgm:pt>
    <dgm:pt modelId="{F4C56725-61EA-4ADF-92B6-413275C35A61}" type="parTrans" cxnId="{9280829E-E2F0-4DAA-B667-1AF11A17A702}">
      <dgm:prSet/>
      <dgm:spPr/>
      <dgm:t>
        <a:bodyPr/>
        <a:lstStyle/>
        <a:p>
          <a:endParaRPr lang="tr-TR"/>
        </a:p>
      </dgm:t>
    </dgm:pt>
    <dgm:pt modelId="{CAF87B53-7A4E-4586-B9DA-1FFE953D39F9}" type="sibTrans" cxnId="{9280829E-E2F0-4DAA-B667-1AF11A17A702}">
      <dgm:prSet/>
      <dgm:spPr/>
      <dgm:t>
        <a:bodyPr/>
        <a:lstStyle/>
        <a:p>
          <a:endParaRPr lang="tr-TR"/>
        </a:p>
      </dgm:t>
    </dgm:pt>
    <dgm:pt modelId="{599D8692-8E5E-4282-95B4-C083CB3D0FCC}">
      <dgm:prSet phldrT="[Metin]"/>
      <dgm:spPr/>
      <dgm:t>
        <a:bodyPr/>
        <a:lstStyle/>
        <a:p>
          <a:r>
            <a:rPr lang="tr-TR" dirty="0" smtClean="0"/>
            <a:t>Akademik takvim ÖİDB tarafından hazırlanır</a:t>
          </a:r>
          <a:endParaRPr lang="tr-TR" dirty="0"/>
        </a:p>
      </dgm:t>
    </dgm:pt>
    <dgm:pt modelId="{B5B186D1-A7A2-4B89-85B9-2D8EC8962E46}" type="parTrans" cxnId="{193251A5-0E97-4F10-AE4E-415D11D5C9EA}">
      <dgm:prSet/>
      <dgm:spPr/>
      <dgm:t>
        <a:bodyPr/>
        <a:lstStyle/>
        <a:p>
          <a:endParaRPr lang="tr-TR"/>
        </a:p>
      </dgm:t>
    </dgm:pt>
    <dgm:pt modelId="{08EBF8ED-9FE4-42D6-B78F-B3B62B5DD3ED}" type="sibTrans" cxnId="{193251A5-0E97-4F10-AE4E-415D11D5C9EA}">
      <dgm:prSet/>
      <dgm:spPr/>
      <dgm:t>
        <a:bodyPr/>
        <a:lstStyle/>
        <a:p>
          <a:endParaRPr lang="tr-TR"/>
        </a:p>
      </dgm:t>
    </dgm:pt>
    <dgm:pt modelId="{AB91C2CA-05DC-4D71-8638-AC4CA70FBED9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Eğitim Komisyonunda görüşülmesi</a:t>
          </a:r>
          <a:endParaRPr lang="tr-TR" dirty="0"/>
        </a:p>
      </dgm:t>
    </dgm:pt>
    <dgm:pt modelId="{A4C7FB76-1EB4-4B1B-8B79-CDCEA704C4B7}" type="parTrans" cxnId="{BF2640BC-A721-4103-864E-B53EEEFD42C3}">
      <dgm:prSet/>
      <dgm:spPr/>
      <dgm:t>
        <a:bodyPr/>
        <a:lstStyle/>
        <a:p>
          <a:endParaRPr lang="tr-TR"/>
        </a:p>
      </dgm:t>
    </dgm:pt>
    <dgm:pt modelId="{FAB144DB-840D-43CE-BCDF-BF35471DAC68}" type="sibTrans" cxnId="{BF2640BC-A721-4103-864E-B53EEEFD42C3}">
      <dgm:prSet/>
      <dgm:spPr/>
      <dgm:t>
        <a:bodyPr/>
        <a:lstStyle/>
        <a:p>
          <a:endParaRPr lang="tr-TR"/>
        </a:p>
      </dgm:t>
    </dgm:pt>
    <dgm:pt modelId="{99B5BF3A-E67F-4D75-A0C9-34715805A1DD}">
      <dgm:prSet phldrT="[Metin]"/>
      <dgm:spPr/>
      <dgm:t>
        <a:bodyPr/>
        <a:lstStyle/>
        <a:p>
          <a:r>
            <a:rPr lang="tr-TR" dirty="0" smtClean="0"/>
            <a:t>Eğitim Komisyonu değerlendirmesi yapılır; Komisyon takvimde değişiklik yapabilir</a:t>
          </a:r>
          <a:endParaRPr lang="tr-TR" dirty="0"/>
        </a:p>
      </dgm:t>
    </dgm:pt>
    <dgm:pt modelId="{89B01516-4A61-4D87-9124-ED96C2339156}" type="parTrans" cxnId="{F4E355B7-B355-4399-952A-80FE9655B52D}">
      <dgm:prSet/>
      <dgm:spPr/>
      <dgm:t>
        <a:bodyPr/>
        <a:lstStyle/>
        <a:p>
          <a:endParaRPr lang="tr-TR"/>
        </a:p>
      </dgm:t>
    </dgm:pt>
    <dgm:pt modelId="{1DE1BBBE-53F4-4675-851D-D841769007FC}" type="sibTrans" cxnId="{F4E355B7-B355-4399-952A-80FE9655B52D}">
      <dgm:prSet/>
      <dgm:spPr/>
      <dgm:t>
        <a:bodyPr/>
        <a:lstStyle/>
        <a:p>
          <a:endParaRPr lang="tr-TR"/>
        </a:p>
      </dgm:t>
    </dgm:pt>
    <dgm:pt modelId="{A1082615-1A2C-44B0-B5D4-25F7B75E06CC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Senato onayı</a:t>
          </a:r>
          <a:endParaRPr lang="tr-TR" dirty="0"/>
        </a:p>
      </dgm:t>
    </dgm:pt>
    <dgm:pt modelId="{8E200D43-AA35-4691-9311-AEEEFEB3BF76}" type="parTrans" cxnId="{CB859048-94D0-4C2D-B4FB-918412CD04DF}">
      <dgm:prSet/>
      <dgm:spPr/>
      <dgm:t>
        <a:bodyPr/>
        <a:lstStyle/>
        <a:p>
          <a:endParaRPr lang="tr-TR"/>
        </a:p>
      </dgm:t>
    </dgm:pt>
    <dgm:pt modelId="{F4503649-4362-417D-A035-2B079CB35C21}" type="sibTrans" cxnId="{CB859048-94D0-4C2D-B4FB-918412CD04DF}">
      <dgm:prSet/>
      <dgm:spPr/>
      <dgm:t>
        <a:bodyPr/>
        <a:lstStyle/>
        <a:p>
          <a:endParaRPr lang="tr-TR"/>
        </a:p>
      </dgm:t>
    </dgm:pt>
    <dgm:pt modelId="{6DB3B826-A113-4226-B3D0-71626C034F0C}">
      <dgm:prSet phldrT="[Metin]"/>
      <dgm:spPr/>
      <dgm:t>
        <a:bodyPr/>
        <a:lstStyle/>
        <a:p>
          <a:r>
            <a:rPr lang="tr-TR" dirty="0" smtClean="0"/>
            <a:t>Eğitim Komisyonu’ndan gelen akademik takvime son hali verilir.</a:t>
          </a:r>
          <a:endParaRPr lang="tr-TR" dirty="0"/>
        </a:p>
      </dgm:t>
    </dgm:pt>
    <dgm:pt modelId="{C8B05DB9-591B-4F6D-9927-B22E886A40D5}" type="parTrans" cxnId="{002968DE-8215-4D19-9587-47A8FB4AF1A1}">
      <dgm:prSet/>
      <dgm:spPr/>
      <dgm:t>
        <a:bodyPr/>
        <a:lstStyle/>
        <a:p>
          <a:endParaRPr lang="tr-TR"/>
        </a:p>
      </dgm:t>
    </dgm:pt>
    <dgm:pt modelId="{868E73DE-CB81-4213-A649-531BFEF9D10B}" type="sibTrans" cxnId="{002968DE-8215-4D19-9587-47A8FB4AF1A1}">
      <dgm:prSet/>
      <dgm:spPr/>
      <dgm:t>
        <a:bodyPr/>
        <a:lstStyle/>
        <a:p>
          <a:endParaRPr lang="tr-TR"/>
        </a:p>
      </dgm:t>
    </dgm:pt>
    <dgm:pt modelId="{E9591906-E90D-4DF0-9CBC-2832A436C522}" type="pres">
      <dgm:prSet presAssocID="{50EBBF70-E2EA-408E-A76D-6F8F9B4E57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3FF0E3-8B02-481D-A2DF-44F76200C10B}" type="pres">
      <dgm:prSet presAssocID="{E171BE8B-BCB2-4284-8F1D-A894E0EE39AE}" presName="horFlow" presStyleCnt="0"/>
      <dgm:spPr/>
    </dgm:pt>
    <dgm:pt modelId="{FB13838E-6DF9-47C7-BEF1-5EF6CEF78AB8}" type="pres">
      <dgm:prSet presAssocID="{E171BE8B-BCB2-4284-8F1D-A894E0EE39AE}" presName="bigChev" presStyleLbl="node1" presStyleIdx="0" presStyleCnt="3"/>
      <dgm:spPr/>
      <dgm:t>
        <a:bodyPr/>
        <a:lstStyle/>
        <a:p>
          <a:endParaRPr lang="tr-TR"/>
        </a:p>
      </dgm:t>
    </dgm:pt>
    <dgm:pt modelId="{B4C3D19B-7C9C-4221-9560-CA508D134286}" type="pres">
      <dgm:prSet presAssocID="{B5B186D1-A7A2-4B89-85B9-2D8EC8962E46}" presName="parTrans" presStyleCnt="0"/>
      <dgm:spPr/>
    </dgm:pt>
    <dgm:pt modelId="{1F7FB770-63E7-45BE-B3A5-B2BE99682CC6}" type="pres">
      <dgm:prSet presAssocID="{599D8692-8E5E-4282-95B4-C083CB3D0FCC}" presName="node" presStyleLbl="alignAccFollowNode1" presStyleIdx="0" presStyleCnt="3" custScaleX="139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E42310-F1F2-47DD-A76F-A74A2DA4D5DB}" type="pres">
      <dgm:prSet presAssocID="{E171BE8B-BCB2-4284-8F1D-A894E0EE39AE}" presName="vSp" presStyleCnt="0"/>
      <dgm:spPr/>
    </dgm:pt>
    <dgm:pt modelId="{883F6F57-2643-4EF2-B0BF-F23112A7E08B}" type="pres">
      <dgm:prSet presAssocID="{AB91C2CA-05DC-4D71-8638-AC4CA70FBED9}" presName="horFlow" presStyleCnt="0"/>
      <dgm:spPr/>
    </dgm:pt>
    <dgm:pt modelId="{717B7439-C374-4D82-BFF1-0979B1363A89}" type="pres">
      <dgm:prSet presAssocID="{AB91C2CA-05DC-4D71-8638-AC4CA70FBED9}" presName="bigChev" presStyleLbl="node1" presStyleIdx="1" presStyleCnt="3"/>
      <dgm:spPr/>
      <dgm:t>
        <a:bodyPr/>
        <a:lstStyle/>
        <a:p>
          <a:endParaRPr lang="tr-TR"/>
        </a:p>
      </dgm:t>
    </dgm:pt>
    <dgm:pt modelId="{0355D043-7E73-4983-A1C0-86548DE96BC4}" type="pres">
      <dgm:prSet presAssocID="{89B01516-4A61-4D87-9124-ED96C2339156}" presName="parTrans" presStyleCnt="0"/>
      <dgm:spPr/>
    </dgm:pt>
    <dgm:pt modelId="{CDD0EB29-262A-4FAF-8A35-E156B54214BF}" type="pres">
      <dgm:prSet presAssocID="{99B5BF3A-E67F-4D75-A0C9-34715805A1DD}" presName="node" presStyleLbl="alignAccFollowNode1" presStyleIdx="1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93ACE-51FC-497C-BB10-65B041D048E6}" type="pres">
      <dgm:prSet presAssocID="{AB91C2CA-05DC-4D71-8638-AC4CA70FBED9}" presName="vSp" presStyleCnt="0"/>
      <dgm:spPr/>
    </dgm:pt>
    <dgm:pt modelId="{EDE16A30-A7E9-4F27-840D-EEA670D74FC6}" type="pres">
      <dgm:prSet presAssocID="{A1082615-1A2C-44B0-B5D4-25F7B75E06CC}" presName="horFlow" presStyleCnt="0"/>
      <dgm:spPr/>
    </dgm:pt>
    <dgm:pt modelId="{A4917877-DB71-4A75-B5D0-E86EC103117C}" type="pres">
      <dgm:prSet presAssocID="{A1082615-1A2C-44B0-B5D4-25F7B75E06CC}" presName="bigChev" presStyleLbl="node1" presStyleIdx="2" presStyleCnt="3"/>
      <dgm:spPr/>
      <dgm:t>
        <a:bodyPr/>
        <a:lstStyle/>
        <a:p>
          <a:endParaRPr lang="tr-TR"/>
        </a:p>
      </dgm:t>
    </dgm:pt>
    <dgm:pt modelId="{F3AD8F0A-1637-4011-BD60-0934F90FFD9C}" type="pres">
      <dgm:prSet presAssocID="{C8B05DB9-591B-4F6D-9927-B22E886A40D5}" presName="parTrans" presStyleCnt="0"/>
      <dgm:spPr/>
    </dgm:pt>
    <dgm:pt modelId="{6E43B28B-6784-4912-826E-CB73D25043F4}" type="pres">
      <dgm:prSet presAssocID="{6DB3B826-A113-4226-B3D0-71626C034F0C}" presName="node" presStyleLbl="alignAccFollowNode1" presStyleIdx="2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80829E-E2F0-4DAA-B667-1AF11A17A702}" srcId="{50EBBF70-E2EA-408E-A76D-6F8F9B4E5770}" destId="{E171BE8B-BCB2-4284-8F1D-A894E0EE39AE}" srcOrd="0" destOrd="0" parTransId="{F4C56725-61EA-4ADF-92B6-413275C35A61}" sibTransId="{CAF87B53-7A4E-4586-B9DA-1FFE953D39F9}"/>
    <dgm:cxn modelId="{002968DE-8215-4D19-9587-47A8FB4AF1A1}" srcId="{A1082615-1A2C-44B0-B5D4-25F7B75E06CC}" destId="{6DB3B826-A113-4226-B3D0-71626C034F0C}" srcOrd="0" destOrd="0" parTransId="{C8B05DB9-591B-4F6D-9927-B22E886A40D5}" sibTransId="{868E73DE-CB81-4213-A649-531BFEF9D10B}"/>
    <dgm:cxn modelId="{193251A5-0E97-4F10-AE4E-415D11D5C9EA}" srcId="{E171BE8B-BCB2-4284-8F1D-A894E0EE39AE}" destId="{599D8692-8E5E-4282-95B4-C083CB3D0FCC}" srcOrd="0" destOrd="0" parTransId="{B5B186D1-A7A2-4B89-85B9-2D8EC8962E46}" sibTransId="{08EBF8ED-9FE4-42D6-B78F-B3B62B5DD3ED}"/>
    <dgm:cxn modelId="{CBF9E265-C26C-4EB2-9060-A3D6AB5869E0}" type="presOf" srcId="{99B5BF3A-E67F-4D75-A0C9-34715805A1DD}" destId="{CDD0EB29-262A-4FAF-8A35-E156B54214BF}" srcOrd="0" destOrd="0" presId="urn:microsoft.com/office/officeart/2005/8/layout/lProcess3"/>
    <dgm:cxn modelId="{522FBECA-9C59-47AF-B25E-88BF0E49D174}" type="presOf" srcId="{A1082615-1A2C-44B0-B5D4-25F7B75E06CC}" destId="{A4917877-DB71-4A75-B5D0-E86EC103117C}" srcOrd="0" destOrd="0" presId="urn:microsoft.com/office/officeart/2005/8/layout/lProcess3"/>
    <dgm:cxn modelId="{CB859048-94D0-4C2D-B4FB-918412CD04DF}" srcId="{50EBBF70-E2EA-408E-A76D-6F8F9B4E5770}" destId="{A1082615-1A2C-44B0-B5D4-25F7B75E06CC}" srcOrd="2" destOrd="0" parTransId="{8E200D43-AA35-4691-9311-AEEEFEB3BF76}" sibTransId="{F4503649-4362-417D-A035-2B079CB35C21}"/>
    <dgm:cxn modelId="{DA4E30CB-B525-43EF-9988-97EE33FCA907}" type="presOf" srcId="{6DB3B826-A113-4226-B3D0-71626C034F0C}" destId="{6E43B28B-6784-4912-826E-CB73D25043F4}" srcOrd="0" destOrd="0" presId="urn:microsoft.com/office/officeart/2005/8/layout/lProcess3"/>
    <dgm:cxn modelId="{1F31B4C8-55C1-44FE-802E-14637EAEB6BC}" type="presOf" srcId="{AB91C2CA-05DC-4D71-8638-AC4CA70FBED9}" destId="{717B7439-C374-4D82-BFF1-0979B1363A89}" srcOrd="0" destOrd="0" presId="urn:microsoft.com/office/officeart/2005/8/layout/lProcess3"/>
    <dgm:cxn modelId="{7758FF4A-F8FC-407A-9D5D-634E899FCE4B}" type="presOf" srcId="{E171BE8B-BCB2-4284-8F1D-A894E0EE39AE}" destId="{FB13838E-6DF9-47C7-BEF1-5EF6CEF78AB8}" srcOrd="0" destOrd="0" presId="urn:microsoft.com/office/officeart/2005/8/layout/lProcess3"/>
    <dgm:cxn modelId="{F4E355B7-B355-4399-952A-80FE9655B52D}" srcId="{AB91C2CA-05DC-4D71-8638-AC4CA70FBED9}" destId="{99B5BF3A-E67F-4D75-A0C9-34715805A1DD}" srcOrd="0" destOrd="0" parTransId="{89B01516-4A61-4D87-9124-ED96C2339156}" sibTransId="{1DE1BBBE-53F4-4675-851D-D841769007FC}"/>
    <dgm:cxn modelId="{192437E5-1AC2-425A-8267-095CE557AB6E}" type="presOf" srcId="{50EBBF70-E2EA-408E-A76D-6F8F9B4E5770}" destId="{E9591906-E90D-4DF0-9CBC-2832A436C522}" srcOrd="0" destOrd="0" presId="urn:microsoft.com/office/officeart/2005/8/layout/lProcess3"/>
    <dgm:cxn modelId="{BB375C98-8295-42AC-A375-A8B84775B47C}" type="presOf" srcId="{599D8692-8E5E-4282-95B4-C083CB3D0FCC}" destId="{1F7FB770-63E7-45BE-B3A5-B2BE99682CC6}" srcOrd="0" destOrd="0" presId="urn:microsoft.com/office/officeart/2005/8/layout/lProcess3"/>
    <dgm:cxn modelId="{BF2640BC-A721-4103-864E-B53EEEFD42C3}" srcId="{50EBBF70-E2EA-408E-A76D-6F8F9B4E5770}" destId="{AB91C2CA-05DC-4D71-8638-AC4CA70FBED9}" srcOrd="1" destOrd="0" parTransId="{A4C7FB76-1EB4-4B1B-8B79-CDCEA704C4B7}" sibTransId="{FAB144DB-840D-43CE-BCDF-BF35471DAC68}"/>
    <dgm:cxn modelId="{81699B02-A583-4A6E-810F-B4444036BAA0}" type="presParOf" srcId="{E9591906-E90D-4DF0-9CBC-2832A436C522}" destId="{053FF0E3-8B02-481D-A2DF-44F76200C10B}" srcOrd="0" destOrd="0" presId="urn:microsoft.com/office/officeart/2005/8/layout/lProcess3"/>
    <dgm:cxn modelId="{8ED3CCDF-9047-4408-B4EE-8059D2720565}" type="presParOf" srcId="{053FF0E3-8B02-481D-A2DF-44F76200C10B}" destId="{FB13838E-6DF9-47C7-BEF1-5EF6CEF78AB8}" srcOrd="0" destOrd="0" presId="urn:microsoft.com/office/officeart/2005/8/layout/lProcess3"/>
    <dgm:cxn modelId="{64D5AC8B-A0E0-4B6C-9395-214AB6FA97FA}" type="presParOf" srcId="{053FF0E3-8B02-481D-A2DF-44F76200C10B}" destId="{B4C3D19B-7C9C-4221-9560-CA508D134286}" srcOrd="1" destOrd="0" presId="urn:microsoft.com/office/officeart/2005/8/layout/lProcess3"/>
    <dgm:cxn modelId="{CEB3943F-D2BD-43B2-971D-836625729261}" type="presParOf" srcId="{053FF0E3-8B02-481D-A2DF-44F76200C10B}" destId="{1F7FB770-63E7-45BE-B3A5-B2BE99682CC6}" srcOrd="2" destOrd="0" presId="urn:microsoft.com/office/officeart/2005/8/layout/lProcess3"/>
    <dgm:cxn modelId="{E03F0CF1-6B23-4B40-B6DC-84618B04DEFA}" type="presParOf" srcId="{E9591906-E90D-4DF0-9CBC-2832A436C522}" destId="{A3E42310-F1F2-47DD-A76F-A74A2DA4D5DB}" srcOrd="1" destOrd="0" presId="urn:microsoft.com/office/officeart/2005/8/layout/lProcess3"/>
    <dgm:cxn modelId="{904FEE7C-6AB7-4041-9122-B2DC16F14B0B}" type="presParOf" srcId="{E9591906-E90D-4DF0-9CBC-2832A436C522}" destId="{883F6F57-2643-4EF2-B0BF-F23112A7E08B}" srcOrd="2" destOrd="0" presId="urn:microsoft.com/office/officeart/2005/8/layout/lProcess3"/>
    <dgm:cxn modelId="{71EDEE2C-2EA2-4126-80CC-33C1AFDB0F2A}" type="presParOf" srcId="{883F6F57-2643-4EF2-B0BF-F23112A7E08B}" destId="{717B7439-C374-4D82-BFF1-0979B1363A89}" srcOrd="0" destOrd="0" presId="urn:microsoft.com/office/officeart/2005/8/layout/lProcess3"/>
    <dgm:cxn modelId="{A88CDA64-3788-4113-9F5D-1989327E1F20}" type="presParOf" srcId="{883F6F57-2643-4EF2-B0BF-F23112A7E08B}" destId="{0355D043-7E73-4983-A1C0-86548DE96BC4}" srcOrd="1" destOrd="0" presId="urn:microsoft.com/office/officeart/2005/8/layout/lProcess3"/>
    <dgm:cxn modelId="{051AA131-52E1-4FB3-BDB2-64CEE98A897E}" type="presParOf" srcId="{883F6F57-2643-4EF2-B0BF-F23112A7E08B}" destId="{CDD0EB29-262A-4FAF-8A35-E156B54214BF}" srcOrd="2" destOrd="0" presId="urn:microsoft.com/office/officeart/2005/8/layout/lProcess3"/>
    <dgm:cxn modelId="{66DBFC42-D761-4361-9F62-0E98F6AAD7BF}" type="presParOf" srcId="{E9591906-E90D-4DF0-9CBC-2832A436C522}" destId="{B4893ACE-51FC-497C-BB10-65B041D048E6}" srcOrd="3" destOrd="0" presId="urn:microsoft.com/office/officeart/2005/8/layout/lProcess3"/>
    <dgm:cxn modelId="{CF7E7523-A1DB-4D9A-AB48-1E499A094DCA}" type="presParOf" srcId="{E9591906-E90D-4DF0-9CBC-2832A436C522}" destId="{EDE16A30-A7E9-4F27-840D-EEA670D74FC6}" srcOrd="4" destOrd="0" presId="urn:microsoft.com/office/officeart/2005/8/layout/lProcess3"/>
    <dgm:cxn modelId="{A2BB1BFB-ACA4-4467-984C-518E3E4DA0A8}" type="presParOf" srcId="{EDE16A30-A7E9-4F27-840D-EEA670D74FC6}" destId="{A4917877-DB71-4A75-B5D0-E86EC103117C}" srcOrd="0" destOrd="0" presId="urn:microsoft.com/office/officeart/2005/8/layout/lProcess3"/>
    <dgm:cxn modelId="{71C01DBE-AEB2-4F20-8C37-2791ED077E08}" type="presParOf" srcId="{EDE16A30-A7E9-4F27-840D-EEA670D74FC6}" destId="{F3AD8F0A-1637-4011-BD60-0934F90FFD9C}" srcOrd="1" destOrd="0" presId="urn:microsoft.com/office/officeart/2005/8/layout/lProcess3"/>
    <dgm:cxn modelId="{686A3C81-508C-4663-82DC-59AA4EF0F2A3}" type="presParOf" srcId="{EDE16A30-A7E9-4F27-840D-EEA670D74FC6}" destId="{6E43B28B-6784-4912-826E-CB73D25043F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EBBF70-E2EA-408E-A76D-6F8F9B4E57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71BE8B-BCB2-4284-8F1D-A894E0EE39AE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Akademik Takvimin Hazırlanması</a:t>
          </a:r>
          <a:endParaRPr lang="tr-TR" dirty="0"/>
        </a:p>
      </dgm:t>
    </dgm:pt>
    <dgm:pt modelId="{F4C56725-61EA-4ADF-92B6-413275C35A61}" type="parTrans" cxnId="{9280829E-E2F0-4DAA-B667-1AF11A17A702}">
      <dgm:prSet/>
      <dgm:spPr/>
      <dgm:t>
        <a:bodyPr/>
        <a:lstStyle/>
        <a:p>
          <a:endParaRPr lang="tr-TR"/>
        </a:p>
      </dgm:t>
    </dgm:pt>
    <dgm:pt modelId="{CAF87B53-7A4E-4586-B9DA-1FFE953D39F9}" type="sibTrans" cxnId="{9280829E-E2F0-4DAA-B667-1AF11A17A702}">
      <dgm:prSet/>
      <dgm:spPr/>
      <dgm:t>
        <a:bodyPr/>
        <a:lstStyle/>
        <a:p>
          <a:endParaRPr lang="tr-TR"/>
        </a:p>
      </dgm:t>
    </dgm:pt>
    <dgm:pt modelId="{599D8692-8E5E-4282-95B4-C083CB3D0FCC}">
      <dgm:prSet phldrT="[Metin]"/>
      <dgm:spPr/>
      <dgm:t>
        <a:bodyPr/>
        <a:lstStyle/>
        <a:p>
          <a:r>
            <a:rPr lang="tr-TR" dirty="0" smtClean="0"/>
            <a:t>Akademik takvim hakkında enstitü görüşleri alınır. Bu görüşler doğrultusunda takvim ÖİDB tarafından hazırlanır</a:t>
          </a:r>
          <a:endParaRPr lang="tr-TR" dirty="0"/>
        </a:p>
      </dgm:t>
    </dgm:pt>
    <dgm:pt modelId="{B5B186D1-A7A2-4B89-85B9-2D8EC8962E46}" type="parTrans" cxnId="{193251A5-0E97-4F10-AE4E-415D11D5C9EA}">
      <dgm:prSet/>
      <dgm:spPr/>
      <dgm:t>
        <a:bodyPr/>
        <a:lstStyle/>
        <a:p>
          <a:endParaRPr lang="tr-TR"/>
        </a:p>
      </dgm:t>
    </dgm:pt>
    <dgm:pt modelId="{08EBF8ED-9FE4-42D6-B78F-B3B62B5DD3ED}" type="sibTrans" cxnId="{193251A5-0E97-4F10-AE4E-415D11D5C9EA}">
      <dgm:prSet/>
      <dgm:spPr/>
      <dgm:t>
        <a:bodyPr/>
        <a:lstStyle/>
        <a:p>
          <a:endParaRPr lang="tr-TR"/>
        </a:p>
      </dgm:t>
    </dgm:pt>
    <dgm:pt modelId="{AB91C2CA-05DC-4D71-8638-AC4CA70FBED9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Eğitim Komisyonunda görüşülmesi</a:t>
          </a:r>
          <a:endParaRPr lang="tr-TR" dirty="0"/>
        </a:p>
      </dgm:t>
    </dgm:pt>
    <dgm:pt modelId="{A4C7FB76-1EB4-4B1B-8B79-CDCEA704C4B7}" type="parTrans" cxnId="{BF2640BC-A721-4103-864E-B53EEEFD42C3}">
      <dgm:prSet/>
      <dgm:spPr/>
      <dgm:t>
        <a:bodyPr/>
        <a:lstStyle/>
        <a:p>
          <a:endParaRPr lang="tr-TR"/>
        </a:p>
      </dgm:t>
    </dgm:pt>
    <dgm:pt modelId="{FAB144DB-840D-43CE-BCDF-BF35471DAC68}" type="sibTrans" cxnId="{BF2640BC-A721-4103-864E-B53EEEFD42C3}">
      <dgm:prSet/>
      <dgm:spPr/>
      <dgm:t>
        <a:bodyPr/>
        <a:lstStyle/>
        <a:p>
          <a:endParaRPr lang="tr-TR"/>
        </a:p>
      </dgm:t>
    </dgm:pt>
    <dgm:pt modelId="{99B5BF3A-E67F-4D75-A0C9-34715805A1DD}">
      <dgm:prSet phldrT="[Metin]"/>
      <dgm:spPr/>
      <dgm:t>
        <a:bodyPr/>
        <a:lstStyle/>
        <a:p>
          <a:r>
            <a:rPr lang="tr-TR" dirty="0" smtClean="0"/>
            <a:t>Eğitim Komisyonu değerlendirmesi yapılır; Komisyon takvimde değişiklik yapabilir</a:t>
          </a:r>
          <a:endParaRPr lang="tr-TR" dirty="0"/>
        </a:p>
      </dgm:t>
    </dgm:pt>
    <dgm:pt modelId="{89B01516-4A61-4D87-9124-ED96C2339156}" type="parTrans" cxnId="{F4E355B7-B355-4399-952A-80FE9655B52D}">
      <dgm:prSet/>
      <dgm:spPr/>
      <dgm:t>
        <a:bodyPr/>
        <a:lstStyle/>
        <a:p>
          <a:endParaRPr lang="tr-TR"/>
        </a:p>
      </dgm:t>
    </dgm:pt>
    <dgm:pt modelId="{1DE1BBBE-53F4-4675-851D-D841769007FC}" type="sibTrans" cxnId="{F4E355B7-B355-4399-952A-80FE9655B52D}">
      <dgm:prSet/>
      <dgm:spPr/>
      <dgm:t>
        <a:bodyPr/>
        <a:lstStyle/>
        <a:p>
          <a:endParaRPr lang="tr-TR"/>
        </a:p>
      </dgm:t>
    </dgm:pt>
    <dgm:pt modelId="{A1082615-1A2C-44B0-B5D4-25F7B75E06CC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Senato onayı</a:t>
          </a:r>
          <a:endParaRPr lang="tr-TR" dirty="0"/>
        </a:p>
      </dgm:t>
    </dgm:pt>
    <dgm:pt modelId="{8E200D43-AA35-4691-9311-AEEEFEB3BF76}" type="parTrans" cxnId="{CB859048-94D0-4C2D-B4FB-918412CD04DF}">
      <dgm:prSet/>
      <dgm:spPr/>
      <dgm:t>
        <a:bodyPr/>
        <a:lstStyle/>
        <a:p>
          <a:endParaRPr lang="tr-TR"/>
        </a:p>
      </dgm:t>
    </dgm:pt>
    <dgm:pt modelId="{F4503649-4362-417D-A035-2B079CB35C21}" type="sibTrans" cxnId="{CB859048-94D0-4C2D-B4FB-918412CD04DF}">
      <dgm:prSet/>
      <dgm:spPr/>
      <dgm:t>
        <a:bodyPr/>
        <a:lstStyle/>
        <a:p>
          <a:endParaRPr lang="tr-TR"/>
        </a:p>
      </dgm:t>
    </dgm:pt>
    <dgm:pt modelId="{6DB3B826-A113-4226-B3D0-71626C034F0C}">
      <dgm:prSet phldrT="[Metin]"/>
      <dgm:spPr/>
      <dgm:t>
        <a:bodyPr/>
        <a:lstStyle/>
        <a:p>
          <a:r>
            <a:rPr lang="tr-TR" dirty="0" smtClean="0"/>
            <a:t>Eğitim Komisyonu’ndan gelen akademik takvime son hali verilir.</a:t>
          </a:r>
          <a:endParaRPr lang="tr-TR" dirty="0"/>
        </a:p>
      </dgm:t>
    </dgm:pt>
    <dgm:pt modelId="{C8B05DB9-591B-4F6D-9927-B22E886A40D5}" type="parTrans" cxnId="{002968DE-8215-4D19-9587-47A8FB4AF1A1}">
      <dgm:prSet/>
      <dgm:spPr/>
      <dgm:t>
        <a:bodyPr/>
        <a:lstStyle/>
        <a:p>
          <a:endParaRPr lang="tr-TR"/>
        </a:p>
      </dgm:t>
    </dgm:pt>
    <dgm:pt modelId="{868E73DE-CB81-4213-A649-531BFEF9D10B}" type="sibTrans" cxnId="{002968DE-8215-4D19-9587-47A8FB4AF1A1}">
      <dgm:prSet/>
      <dgm:spPr/>
      <dgm:t>
        <a:bodyPr/>
        <a:lstStyle/>
        <a:p>
          <a:endParaRPr lang="tr-TR"/>
        </a:p>
      </dgm:t>
    </dgm:pt>
    <dgm:pt modelId="{E9591906-E90D-4DF0-9CBC-2832A436C522}" type="pres">
      <dgm:prSet presAssocID="{50EBBF70-E2EA-408E-A76D-6F8F9B4E57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3FF0E3-8B02-481D-A2DF-44F76200C10B}" type="pres">
      <dgm:prSet presAssocID="{E171BE8B-BCB2-4284-8F1D-A894E0EE39AE}" presName="horFlow" presStyleCnt="0"/>
      <dgm:spPr/>
    </dgm:pt>
    <dgm:pt modelId="{FB13838E-6DF9-47C7-BEF1-5EF6CEF78AB8}" type="pres">
      <dgm:prSet presAssocID="{E171BE8B-BCB2-4284-8F1D-A894E0EE39AE}" presName="bigChev" presStyleLbl="node1" presStyleIdx="0" presStyleCnt="3"/>
      <dgm:spPr/>
      <dgm:t>
        <a:bodyPr/>
        <a:lstStyle/>
        <a:p>
          <a:endParaRPr lang="tr-TR"/>
        </a:p>
      </dgm:t>
    </dgm:pt>
    <dgm:pt modelId="{B4C3D19B-7C9C-4221-9560-CA508D134286}" type="pres">
      <dgm:prSet presAssocID="{B5B186D1-A7A2-4B89-85B9-2D8EC8962E46}" presName="parTrans" presStyleCnt="0"/>
      <dgm:spPr/>
    </dgm:pt>
    <dgm:pt modelId="{1F7FB770-63E7-45BE-B3A5-B2BE99682CC6}" type="pres">
      <dgm:prSet presAssocID="{599D8692-8E5E-4282-95B4-C083CB3D0FCC}" presName="node" presStyleLbl="alignAccFollowNode1" presStyleIdx="0" presStyleCnt="3" custScaleX="139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E42310-F1F2-47DD-A76F-A74A2DA4D5DB}" type="pres">
      <dgm:prSet presAssocID="{E171BE8B-BCB2-4284-8F1D-A894E0EE39AE}" presName="vSp" presStyleCnt="0"/>
      <dgm:spPr/>
    </dgm:pt>
    <dgm:pt modelId="{883F6F57-2643-4EF2-B0BF-F23112A7E08B}" type="pres">
      <dgm:prSet presAssocID="{AB91C2CA-05DC-4D71-8638-AC4CA70FBED9}" presName="horFlow" presStyleCnt="0"/>
      <dgm:spPr/>
    </dgm:pt>
    <dgm:pt modelId="{717B7439-C374-4D82-BFF1-0979B1363A89}" type="pres">
      <dgm:prSet presAssocID="{AB91C2CA-05DC-4D71-8638-AC4CA70FBED9}" presName="bigChev" presStyleLbl="node1" presStyleIdx="1" presStyleCnt="3"/>
      <dgm:spPr/>
      <dgm:t>
        <a:bodyPr/>
        <a:lstStyle/>
        <a:p>
          <a:endParaRPr lang="tr-TR"/>
        </a:p>
      </dgm:t>
    </dgm:pt>
    <dgm:pt modelId="{0355D043-7E73-4983-A1C0-86548DE96BC4}" type="pres">
      <dgm:prSet presAssocID="{89B01516-4A61-4D87-9124-ED96C2339156}" presName="parTrans" presStyleCnt="0"/>
      <dgm:spPr/>
    </dgm:pt>
    <dgm:pt modelId="{CDD0EB29-262A-4FAF-8A35-E156B54214BF}" type="pres">
      <dgm:prSet presAssocID="{99B5BF3A-E67F-4D75-A0C9-34715805A1DD}" presName="node" presStyleLbl="alignAccFollowNode1" presStyleIdx="1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93ACE-51FC-497C-BB10-65B041D048E6}" type="pres">
      <dgm:prSet presAssocID="{AB91C2CA-05DC-4D71-8638-AC4CA70FBED9}" presName="vSp" presStyleCnt="0"/>
      <dgm:spPr/>
    </dgm:pt>
    <dgm:pt modelId="{EDE16A30-A7E9-4F27-840D-EEA670D74FC6}" type="pres">
      <dgm:prSet presAssocID="{A1082615-1A2C-44B0-B5D4-25F7B75E06CC}" presName="horFlow" presStyleCnt="0"/>
      <dgm:spPr/>
    </dgm:pt>
    <dgm:pt modelId="{A4917877-DB71-4A75-B5D0-E86EC103117C}" type="pres">
      <dgm:prSet presAssocID="{A1082615-1A2C-44B0-B5D4-25F7B75E06CC}" presName="bigChev" presStyleLbl="node1" presStyleIdx="2" presStyleCnt="3"/>
      <dgm:spPr/>
      <dgm:t>
        <a:bodyPr/>
        <a:lstStyle/>
        <a:p>
          <a:endParaRPr lang="tr-TR"/>
        </a:p>
      </dgm:t>
    </dgm:pt>
    <dgm:pt modelId="{F3AD8F0A-1637-4011-BD60-0934F90FFD9C}" type="pres">
      <dgm:prSet presAssocID="{C8B05DB9-591B-4F6D-9927-B22E886A40D5}" presName="parTrans" presStyleCnt="0"/>
      <dgm:spPr/>
    </dgm:pt>
    <dgm:pt modelId="{6E43B28B-6784-4912-826E-CB73D25043F4}" type="pres">
      <dgm:prSet presAssocID="{6DB3B826-A113-4226-B3D0-71626C034F0C}" presName="node" presStyleLbl="alignAccFollowNode1" presStyleIdx="2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37624D-989B-4A8E-92D6-486C2A671EDC}" type="presOf" srcId="{599D8692-8E5E-4282-95B4-C083CB3D0FCC}" destId="{1F7FB770-63E7-45BE-B3A5-B2BE99682CC6}" srcOrd="0" destOrd="0" presId="urn:microsoft.com/office/officeart/2005/8/layout/lProcess3"/>
    <dgm:cxn modelId="{7ED8293A-9B90-498C-A61E-41CDF0550BF1}" type="presOf" srcId="{E171BE8B-BCB2-4284-8F1D-A894E0EE39AE}" destId="{FB13838E-6DF9-47C7-BEF1-5EF6CEF78AB8}" srcOrd="0" destOrd="0" presId="urn:microsoft.com/office/officeart/2005/8/layout/lProcess3"/>
    <dgm:cxn modelId="{002968DE-8215-4D19-9587-47A8FB4AF1A1}" srcId="{A1082615-1A2C-44B0-B5D4-25F7B75E06CC}" destId="{6DB3B826-A113-4226-B3D0-71626C034F0C}" srcOrd="0" destOrd="0" parTransId="{C8B05DB9-591B-4F6D-9927-B22E886A40D5}" sibTransId="{868E73DE-CB81-4213-A649-531BFEF9D10B}"/>
    <dgm:cxn modelId="{3CBC1F81-EA5B-44F1-A0DC-DB0D0159411F}" type="presOf" srcId="{A1082615-1A2C-44B0-B5D4-25F7B75E06CC}" destId="{A4917877-DB71-4A75-B5D0-E86EC103117C}" srcOrd="0" destOrd="0" presId="urn:microsoft.com/office/officeart/2005/8/layout/lProcess3"/>
    <dgm:cxn modelId="{9280829E-E2F0-4DAA-B667-1AF11A17A702}" srcId="{50EBBF70-E2EA-408E-A76D-6F8F9B4E5770}" destId="{E171BE8B-BCB2-4284-8F1D-A894E0EE39AE}" srcOrd="0" destOrd="0" parTransId="{F4C56725-61EA-4ADF-92B6-413275C35A61}" sibTransId="{CAF87B53-7A4E-4586-B9DA-1FFE953D39F9}"/>
    <dgm:cxn modelId="{2FBAD09D-38A2-43B7-AA9D-F6DAD889421E}" type="presOf" srcId="{99B5BF3A-E67F-4D75-A0C9-34715805A1DD}" destId="{CDD0EB29-262A-4FAF-8A35-E156B54214BF}" srcOrd="0" destOrd="0" presId="urn:microsoft.com/office/officeart/2005/8/layout/lProcess3"/>
    <dgm:cxn modelId="{BF2640BC-A721-4103-864E-B53EEEFD42C3}" srcId="{50EBBF70-E2EA-408E-A76D-6F8F9B4E5770}" destId="{AB91C2CA-05DC-4D71-8638-AC4CA70FBED9}" srcOrd="1" destOrd="0" parTransId="{A4C7FB76-1EB4-4B1B-8B79-CDCEA704C4B7}" sibTransId="{FAB144DB-840D-43CE-BCDF-BF35471DAC68}"/>
    <dgm:cxn modelId="{F2162EBA-CD32-44A8-AE12-DDF0CB65A723}" type="presOf" srcId="{AB91C2CA-05DC-4D71-8638-AC4CA70FBED9}" destId="{717B7439-C374-4D82-BFF1-0979B1363A89}" srcOrd="0" destOrd="0" presId="urn:microsoft.com/office/officeart/2005/8/layout/lProcess3"/>
    <dgm:cxn modelId="{F4E355B7-B355-4399-952A-80FE9655B52D}" srcId="{AB91C2CA-05DC-4D71-8638-AC4CA70FBED9}" destId="{99B5BF3A-E67F-4D75-A0C9-34715805A1DD}" srcOrd="0" destOrd="0" parTransId="{89B01516-4A61-4D87-9124-ED96C2339156}" sibTransId="{1DE1BBBE-53F4-4675-851D-D841769007FC}"/>
    <dgm:cxn modelId="{D2C30A6E-DD04-4450-AD50-F9CE291FC057}" type="presOf" srcId="{6DB3B826-A113-4226-B3D0-71626C034F0C}" destId="{6E43B28B-6784-4912-826E-CB73D25043F4}" srcOrd="0" destOrd="0" presId="urn:microsoft.com/office/officeart/2005/8/layout/lProcess3"/>
    <dgm:cxn modelId="{193251A5-0E97-4F10-AE4E-415D11D5C9EA}" srcId="{E171BE8B-BCB2-4284-8F1D-A894E0EE39AE}" destId="{599D8692-8E5E-4282-95B4-C083CB3D0FCC}" srcOrd="0" destOrd="0" parTransId="{B5B186D1-A7A2-4B89-85B9-2D8EC8962E46}" sibTransId="{08EBF8ED-9FE4-42D6-B78F-B3B62B5DD3ED}"/>
    <dgm:cxn modelId="{CB859048-94D0-4C2D-B4FB-918412CD04DF}" srcId="{50EBBF70-E2EA-408E-A76D-6F8F9B4E5770}" destId="{A1082615-1A2C-44B0-B5D4-25F7B75E06CC}" srcOrd="2" destOrd="0" parTransId="{8E200D43-AA35-4691-9311-AEEEFEB3BF76}" sibTransId="{F4503649-4362-417D-A035-2B079CB35C21}"/>
    <dgm:cxn modelId="{703518BE-BA0A-4789-B01D-686C99F2DE0E}" type="presOf" srcId="{50EBBF70-E2EA-408E-A76D-6F8F9B4E5770}" destId="{E9591906-E90D-4DF0-9CBC-2832A436C522}" srcOrd="0" destOrd="0" presId="urn:microsoft.com/office/officeart/2005/8/layout/lProcess3"/>
    <dgm:cxn modelId="{6AE4DF4B-A2AE-45E3-8EFF-A1AA20E24457}" type="presParOf" srcId="{E9591906-E90D-4DF0-9CBC-2832A436C522}" destId="{053FF0E3-8B02-481D-A2DF-44F76200C10B}" srcOrd="0" destOrd="0" presId="urn:microsoft.com/office/officeart/2005/8/layout/lProcess3"/>
    <dgm:cxn modelId="{B0A5D80B-6A7B-48BA-B745-4977C27A2F9F}" type="presParOf" srcId="{053FF0E3-8B02-481D-A2DF-44F76200C10B}" destId="{FB13838E-6DF9-47C7-BEF1-5EF6CEF78AB8}" srcOrd="0" destOrd="0" presId="urn:microsoft.com/office/officeart/2005/8/layout/lProcess3"/>
    <dgm:cxn modelId="{FC90477C-846C-40B1-A8E3-52E3BB20984C}" type="presParOf" srcId="{053FF0E3-8B02-481D-A2DF-44F76200C10B}" destId="{B4C3D19B-7C9C-4221-9560-CA508D134286}" srcOrd="1" destOrd="0" presId="urn:microsoft.com/office/officeart/2005/8/layout/lProcess3"/>
    <dgm:cxn modelId="{7B7F61F8-029A-4221-81F2-6BD9A2C283A1}" type="presParOf" srcId="{053FF0E3-8B02-481D-A2DF-44F76200C10B}" destId="{1F7FB770-63E7-45BE-B3A5-B2BE99682CC6}" srcOrd="2" destOrd="0" presId="urn:microsoft.com/office/officeart/2005/8/layout/lProcess3"/>
    <dgm:cxn modelId="{B12F2B4F-84E9-4C54-B133-E64756027924}" type="presParOf" srcId="{E9591906-E90D-4DF0-9CBC-2832A436C522}" destId="{A3E42310-F1F2-47DD-A76F-A74A2DA4D5DB}" srcOrd="1" destOrd="0" presId="urn:microsoft.com/office/officeart/2005/8/layout/lProcess3"/>
    <dgm:cxn modelId="{A6FBA18F-F8D3-40F2-8B4F-6BC03CEAE656}" type="presParOf" srcId="{E9591906-E90D-4DF0-9CBC-2832A436C522}" destId="{883F6F57-2643-4EF2-B0BF-F23112A7E08B}" srcOrd="2" destOrd="0" presId="urn:microsoft.com/office/officeart/2005/8/layout/lProcess3"/>
    <dgm:cxn modelId="{8BEC0A5F-5A93-496E-A939-86D60D2935C1}" type="presParOf" srcId="{883F6F57-2643-4EF2-B0BF-F23112A7E08B}" destId="{717B7439-C374-4D82-BFF1-0979B1363A89}" srcOrd="0" destOrd="0" presId="urn:microsoft.com/office/officeart/2005/8/layout/lProcess3"/>
    <dgm:cxn modelId="{9AB9C1C9-42AC-48A2-8E50-5090CCD7A8F9}" type="presParOf" srcId="{883F6F57-2643-4EF2-B0BF-F23112A7E08B}" destId="{0355D043-7E73-4983-A1C0-86548DE96BC4}" srcOrd="1" destOrd="0" presId="urn:microsoft.com/office/officeart/2005/8/layout/lProcess3"/>
    <dgm:cxn modelId="{D2A91F86-8D65-46DE-8625-DF4D0DFCCA72}" type="presParOf" srcId="{883F6F57-2643-4EF2-B0BF-F23112A7E08B}" destId="{CDD0EB29-262A-4FAF-8A35-E156B54214BF}" srcOrd="2" destOrd="0" presId="urn:microsoft.com/office/officeart/2005/8/layout/lProcess3"/>
    <dgm:cxn modelId="{8496E9B7-0A81-49DC-BC2A-FEF1FE7D3A41}" type="presParOf" srcId="{E9591906-E90D-4DF0-9CBC-2832A436C522}" destId="{B4893ACE-51FC-497C-BB10-65B041D048E6}" srcOrd="3" destOrd="0" presId="urn:microsoft.com/office/officeart/2005/8/layout/lProcess3"/>
    <dgm:cxn modelId="{23316ED7-DCEC-444A-B441-33354CDB729B}" type="presParOf" srcId="{E9591906-E90D-4DF0-9CBC-2832A436C522}" destId="{EDE16A30-A7E9-4F27-840D-EEA670D74FC6}" srcOrd="4" destOrd="0" presId="urn:microsoft.com/office/officeart/2005/8/layout/lProcess3"/>
    <dgm:cxn modelId="{B031DEC6-4303-47D4-A46B-BCA74A2493D8}" type="presParOf" srcId="{EDE16A30-A7E9-4F27-840D-EEA670D74FC6}" destId="{A4917877-DB71-4A75-B5D0-E86EC103117C}" srcOrd="0" destOrd="0" presId="urn:microsoft.com/office/officeart/2005/8/layout/lProcess3"/>
    <dgm:cxn modelId="{716C5A78-6FE4-44D9-8150-4B798BA18715}" type="presParOf" srcId="{EDE16A30-A7E9-4F27-840D-EEA670D74FC6}" destId="{F3AD8F0A-1637-4011-BD60-0934F90FFD9C}" srcOrd="1" destOrd="0" presId="urn:microsoft.com/office/officeart/2005/8/layout/lProcess3"/>
    <dgm:cxn modelId="{A14B6701-A5DC-48F0-8941-45278564E9F4}" type="presParOf" srcId="{EDE16A30-A7E9-4F27-840D-EEA670D74FC6}" destId="{6E43B28B-6784-4912-826E-CB73D25043F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EBBF70-E2EA-408E-A76D-6F8F9B4E57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71BE8B-BCB2-4284-8F1D-A894E0EE39AE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Akademik Takvimin Hazırlanması</a:t>
          </a:r>
          <a:endParaRPr lang="tr-TR" dirty="0"/>
        </a:p>
      </dgm:t>
    </dgm:pt>
    <dgm:pt modelId="{F4C56725-61EA-4ADF-92B6-413275C35A61}" type="parTrans" cxnId="{9280829E-E2F0-4DAA-B667-1AF11A17A702}">
      <dgm:prSet/>
      <dgm:spPr/>
      <dgm:t>
        <a:bodyPr/>
        <a:lstStyle/>
        <a:p>
          <a:endParaRPr lang="tr-TR"/>
        </a:p>
      </dgm:t>
    </dgm:pt>
    <dgm:pt modelId="{CAF87B53-7A4E-4586-B9DA-1FFE953D39F9}" type="sibTrans" cxnId="{9280829E-E2F0-4DAA-B667-1AF11A17A702}">
      <dgm:prSet/>
      <dgm:spPr/>
      <dgm:t>
        <a:bodyPr/>
        <a:lstStyle/>
        <a:p>
          <a:endParaRPr lang="tr-TR"/>
        </a:p>
      </dgm:t>
    </dgm:pt>
    <dgm:pt modelId="{599D8692-8E5E-4282-95B4-C083CB3D0FCC}">
      <dgm:prSet phldrT="[Metin]"/>
      <dgm:spPr/>
      <dgm:t>
        <a:bodyPr/>
        <a:lstStyle/>
        <a:p>
          <a:r>
            <a:rPr lang="tr-TR" dirty="0" smtClean="0"/>
            <a:t>Akademik takvim ilgili birim tarafından hazırlanır. Takvim ÖİDB tarafından kontrol edilerek komisyona sunulur.</a:t>
          </a:r>
          <a:endParaRPr lang="tr-TR" dirty="0"/>
        </a:p>
      </dgm:t>
    </dgm:pt>
    <dgm:pt modelId="{B5B186D1-A7A2-4B89-85B9-2D8EC8962E46}" type="parTrans" cxnId="{193251A5-0E97-4F10-AE4E-415D11D5C9EA}">
      <dgm:prSet/>
      <dgm:spPr/>
      <dgm:t>
        <a:bodyPr/>
        <a:lstStyle/>
        <a:p>
          <a:endParaRPr lang="tr-TR"/>
        </a:p>
      </dgm:t>
    </dgm:pt>
    <dgm:pt modelId="{08EBF8ED-9FE4-42D6-B78F-B3B62B5DD3ED}" type="sibTrans" cxnId="{193251A5-0E97-4F10-AE4E-415D11D5C9EA}">
      <dgm:prSet/>
      <dgm:spPr/>
      <dgm:t>
        <a:bodyPr/>
        <a:lstStyle/>
        <a:p>
          <a:endParaRPr lang="tr-TR"/>
        </a:p>
      </dgm:t>
    </dgm:pt>
    <dgm:pt modelId="{AB91C2CA-05DC-4D71-8638-AC4CA70FBED9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Eğitim Komisyonunda görüşülmesi</a:t>
          </a:r>
          <a:endParaRPr lang="tr-TR" dirty="0"/>
        </a:p>
      </dgm:t>
    </dgm:pt>
    <dgm:pt modelId="{A4C7FB76-1EB4-4B1B-8B79-CDCEA704C4B7}" type="parTrans" cxnId="{BF2640BC-A721-4103-864E-B53EEEFD42C3}">
      <dgm:prSet/>
      <dgm:spPr/>
      <dgm:t>
        <a:bodyPr/>
        <a:lstStyle/>
        <a:p>
          <a:endParaRPr lang="tr-TR"/>
        </a:p>
      </dgm:t>
    </dgm:pt>
    <dgm:pt modelId="{FAB144DB-840D-43CE-BCDF-BF35471DAC68}" type="sibTrans" cxnId="{BF2640BC-A721-4103-864E-B53EEEFD42C3}">
      <dgm:prSet/>
      <dgm:spPr/>
      <dgm:t>
        <a:bodyPr/>
        <a:lstStyle/>
        <a:p>
          <a:endParaRPr lang="tr-TR"/>
        </a:p>
      </dgm:t>
    </dgm:pt>
    <dgm:pt modelId="{99B5BF3A-E67F-4D75-A0C9-34715805A1DD}">
      <dgm:prSet phldrT="[Metin]"/>
      <dgm:spPr/>
      <dgm:t>
        <a:bodyPr/>
        <a:lstStyle/>
        <a:p>
          <a:r>
            <a:rPr lang="tr-TR" dirty="0" smtClean="0"/>
            <a:t>Eğitim Komisyonu değerlendirmesi yapılır; Komisyon takvimde değişiklik yapabilir</a:t>
          </a:r>
          <a:endParaRPr lang="tr-TR" dirty="0"/>
        </a:p>
      </dgm:t>
    </dgm:pt>
    <dgm:pt modelId="{89B01516-4A61-4D87-9124-ED96C2339156}" type="parTrans" cxnId="{F4E355B7-B355-4399-952A-80FE9655B52D}">
      <dgm:prSet/>
      <dgm:spPr/>
      <dgm:t>
        <a:bodyPr/>
        <a:lstStyle/>
        <a:p>
          <a:endParaRPr lang="tr-TR"/>
        </a:p>
      </dgm:t>
    </dgm:pt>
    <dgm:pt modelId="{1DE1BBBE-53F4-4675-851D-D841769007FC}" type="sibTrans" cxnId="{F4E355B7-B355-4399-952A-80FE9655B52D}">
      <dgm:prSet/>
      <dgm:spPr/>
      <dgm:t>
        <a:bodyPr/>
        <a:lstStyle/>
        <a:p>
          <a:endParaRPr lang="tr-TR"/>
        </a:p>
      </dgm:t>
    </dgm:pt>
    <dgm:pt modelId="{A1082615-1A2C-44B0-B5D4-25F7B75E06CC}">
      <dgm:prSet phldrT="[Metin]"/>
      <dgm:spPr>
        <a:solidFill>
          <a:srgbClr val="FF9933"/>
        </a:solidFill>
      </dgm:spPr>
      <dgm:t>
        <a:bodyPr/>
        <a:lstStyle/>
        <a:p>
          <a:r>
            <a:rPr lang="tr-TR" dirty="0" smtClean="0"/>
            <a:t>Senato onayı</a:t>
          </a:r>
          <a:endParaRPr lang="tr-TR" dirty="0"/>
        </a:p>
      </dgm:t>
    </dgm:pt>
    <dgm:pt modelId="{8E200D43-AA35-4691-9311-AEEEFEB3BF76}" type="parTrans" cxnId="{CB859048-94D0-4C2D-B4FB-918412CD04DF}">
      <dgm:prSet/>
      <dgm:spPr/>
      <dgm:t>
        <a:bodyPr/>
        <a:lstStyle/>
        <a:p>
          <a:endParaRPr lang="tr-TR"/>
        </a:p>
      </dgm:t>
    </dgm:pt>
    <dgm:pt modelId="{F4503649-4362-417D-A035-2B079CB35C21}" type="sibTrans" cxnId="{CB859048-94D0-4C2D-B4FB-918412CD04DF}">
      <dgm:prSet/>
      <dgm:spPr/>
      <dgm:t>
        <a:bodyPr/>
        <a:lstStyle/>
        <a:p>
          <a:endParaRPr lang="tr-TR"/>
        </a:p>
      </dgm:t>
    </dgm:pt>
    <dgm:pt modelId="{6DB3B826-A113-4226-B3D0-71626C034F0C}">
      <dgm:prSet phldrT="[Metin]"/>
      <dgm:spPr/>
      <dgm:t>
        <a:bodyPr/>
        <a:lstStyle/>
        <a:p>
          <a:r>
            <a:rPr lang="tr-TR" dirty="0" smtClean="0"/>
            <a:t>Eğitim Komisyonu’ndan gelen akademik takvime son hali verilir.</a:t>
          </a:r>
          <a:endParaRPr lang="tr-TR" dirty="0"/>
        </a:p>
      </dgm:t>
    </dgm:pt>
    <dgm:pt modelId="{C8B05DB9-591B-4F6D-9927-B22E886A40D5}" type="parTrans" cxnId="{002968DE-8215-4D19-9587-47A8FB4AF1A1}">
      <dgm:prSet/>
      <dgm:spPr/>
      <dgm:t>
        <a:bodyPr/>
        <a:lstStyle/>
        <a:p>
          <a:endParaRPr lang="tr-TR"/>
        </a:p>
      </dgm:t>
    </dgm:pt>
    <dgm:pt modelId="{868E73DE-CB81-4213-A649-531BFEF9D10B}" type="sibTrans" cxnId="{002968DE-8215-4D19-9587-47A8FB4AF1A1}">
      <dgm:prSet/>
      <dgm:spPr/>
      <dgm:t>
        <a:bodyPr/>
        <a:lstStyle/>
        <a:p>
          <a:endParaRPr lang="tr-TR"/>
        </a:p>
      </dgm:t>
    </dgm:pt>
    <dgm:pt modelId="{E9591906-E90D-4DF0-9CBC-2832A436C522}" type="pres">
      <dgm:prSet presAssocID="{50EBBF70-E2EA-408E-A76D-6F8F9B4E57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53FF0E3-8B02-481D-A2DF-44F76200C10B}" type="pres">
      <dgm:prSet presAssocID="{E171BE8B-BCB2-4284-8F1D-A894E0EE39AE}" presName="horFlow" presStyleCnt="0"/>
      <dgm:spPr/>
    </dgm:pt>
    <dgm:pt modelId="{FB13838E-6DF9-47C7-BEF1-5EF6CEF78AB8}" type="pres">
      <dgm:prSet presAssocID="{E171BE8B-BCB2-4284-8F1D-A894E0EE39AE}" presName="bigChev" presStyleLbl="node1" presStyleIdx="0" presStyleCnt="3"/>
      <dgm:spPr/>
      <dgm:t>
        <a:bodyPr/>
        <a:lstStyle/>
        <a:p>
          <a:endParaRPr lang="tr-TR"/>
        </a:p>
      </dgm:t>
    </dgm:pt>
    <dgm:pt modelId="{B4C3D19B-7C9C-4221-9560-CA508D134286}" type="pres">
      <dgm:prSet presAssocID="{B5B186D1-A7A2-4B89-85B9-2D8EC8962E46}" presName="parTrans" presStyleCnt="0"/>
      <dgm:spPr/>
    </dgm:pt>
    <dgm:pt modelId="{1F7FB770-63E7-45BE-B3A5-B2BE99682CC6}" type="pres">
      <dgm:prSet presAssocID="{599D8692-8E5E-4282-95B4-C083CB3D0FCC}" presName="node" presStyleLbl="alignAccFollowNode1" presStyleIdx="0" presStyleCnt="3" custScaleX="139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E42310-F1F2-47DD-A76F-A74A2DA4D5DB}" type="pres">
      <dgm:prSet presAssocID="{E171BE8B-BCB2-4284-8F1D-A894E0EE39AE}" presName="vSp" presStyleCnt="0"/>
      <dgm:spPr/>
    </dgm:pt>
    <dgm:pt modelId="{883F6F57-2643-4EF2-B0BF-F23112A7E08B}" type="pres">
      <dgm:prSet presAssocID="{AB91C2CA-05DC-4D71-8638-AC4CA70FBED9}" presName="horFlow" presStyleCnt="0"/>
      <dgm:spPr/>
    </dgm:pt>
    <dgm:pt modelId="{717B7439-C374-4D82-BFF1-0979B1363A89}" type="pres">
      <dgm:prSet presAssocID="{AB91C2CA-05DC-4D71-8638-AC4CA70FBED9}" presName="bigChev" presStyleLbl="node1" presStyleIdx="1" presStyleCnt="3"/>
      <dgm:spPr/>
      <dgm:t>
        <a:bodyPr/>
        <a:lstStyle/>
        <a:p>
          <a:endParaRPr lang="tr-TR"/>
        </a:p>
      </dgm:t>
    </dgm:pt>
    <dgm:pt modelId="{0355D043-7E73-4983-A1C0-86548DE96BC4}" type="pres">
      <dgm:prSet presAssocID="{89B01516-4A61-4D87-9124-ED96C2339156}" presName="parTrans" presStyleCnt="0"/>
      <dgm:spPr/>
    </dgm:pt>
    <dgm:pt modelId="{CDD0EB29-262A-4FAF-8A35-E156B54214BF}" type="pres">
      <dgm:prSet presAssocID="{99B5BF3A-E67F-4D75-A0C9-34715805A1DD}" presName="node" presStyleLbl="alignAccFollowNode1" presStyleIdx="1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93ACE-51FC-497C-BB10-65B041D048E6}" type="pres">
      <dgm:prSet presAssocID="{AB91C2CA-05DC-4D71-8638-AC4CA70FBED9}" presName="vSp" presStyleCnt="0"/>
      <dgm:spPr/>
    </dgm:pt>
    <dgm:pt modelId="{EDE16A30-A7E9-4F27-840D-EEA670D74FC6}" type="pres">
      <dgm:prSet presAssocID="{A1082615-1A2C-44B0-B5D4-25F7B75E06CC}" presName="horFlow" presStyleCnt="0"/>
      <dgm:spPr/>
    </dgm:pt>
    <dgm:pt modelId="{A4917877-DB71-4A75-B5D0-E86EC103117C}" type="pres">
      <dgm:prSet presAssocID="{A1082615-1A2C-44B0-B5D4-25F7B75E06CC}" presName="bigChev" presStyleLbl="node1" presStyleIdx="2" presStyleCnt="3"/>
      <dgm:spPr/>
      <dgm:t>
        <a:bodyPr/>
        <a:lstStyle/>
        <a:p>
          <a:endParaRPr lang="tr-TR"/>
        </a:p>
      </dgm:t>
    </dgm:pt>
    <dgm:pt modelId="{F3AD8F0A-1637-4011-BD60-0934F90FFD9C}" type="pres">
      <dgm:prSet presAssocID="{C8B05DB9-591B-4F6D-9927-B22E886A40D5}" presName="parTrans" presStyleCnt="0"/>
      <dgm:spPr/>
    </dgm:pt>
    <dgm:pt modelId="{6E43B28B-6784-4912-826E-CB73D25043F4}" type="pres">
      <dgm:prSet presAssocID="{6DB3B826-A113-4226-B3D0-71626C034F0C}" presName="node" presStyleLbl="alignAccFollowNode1" presStyleIdx="2" presStyleCnt="3" custScaleX="1390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E355B7-B355-4399-952A-80FE9655B52D}" srcId="{AB91C2CA-05DC-4D71-8638-AC4CA70FBED9}" destId="{99B5BF3A-E67F-4D75-A0C9-34715805A1DD}" srcOrd="0" destOrd="0" parTransId="{89B01516-4A61-4D87-9124-ED96C2339156}" sibTransId="{1DE1BBBE-53F4-4675-851D-D841769007FC}"/>
    <dgm:cxn modelId="{193251A5-0E97-4F10-AE4E-415D11D5C9EA}" srcId="{E171BE8B-BCB2-4284-8F1D-A894E0EE39AE}" destId="{599D8692-8E5E-4282-95B4-C083CB3D0FCC}" srcOrd="0" destOrd="0" parTransId="{B5B186D1-A7A2-4B89-85B9-2D8EC8962E46}" sibTransId="{08EBF8ED-9FE4-42D6-B78F-B3B62B5DD3ED}"/>
    <dgm:cxn modelId="{61ABB113-4C10-4CF1-9356-35F5820EF7D9}" type="presOf" srcId="{599D8692-8E5E-4282-95B4-C083CB3D0FCC}" destId="{1F7FB770-63E7-45BE-B3A5-B2BE99682CC6}" srcOrd="0" destOrd="0" presId="urn:microsoft.com/office/officeart/2005/8/layout/lProcess3"/>
    <dgm:cxn modelId="{002968DE-8215-4D19-9587-47A8FB4AF1A1}" srcId="{A1082615-1A2C-44B0-B5D4-25F7B75E06CC}" destId="{6DB3B826-A113-4226-B3D0-71626C034F0C}" srcOrd="0" destOrd="0" parTransId="{C8B05DB9-591B-4F6D-9927-B22E886A40D5}" sibTransId="{868E73DE-CB81-4213-A649-531BFEF9D10B}"/>
    <dgm:cxn modelId="{79799B70-8F1C-4A40-8DE9-859829461172}" type="presOf" srcId="{50EBBF70-E2EA-408E-A76D-6F8F9B4E5770}" destId="{E9591906-E90D-4DF0-9CBC-2832A436C522}" srcOrd="0" destOrd="0" presId="urn:microsoft.com/office/officeart/2005/8/layout/lProcess3"/>
    <dgm:cxn modelId="{9280829E-E2F0-4DAA-B667-1AF11A17A702}" srcId="{50EBBF70-E2EA-408E-A76D-6F8F9B4E5770}" destId="{E171BE8B-BCB2-4284-8F1D-A894E0EE39AE}" srcOrd="0" destOrd="0" parTransId="{F4C56725-61EA-4ADF-92B6-413275C35A61}" sibTransId="{CAF87B53-7A4E-4586-B9DA-1FFE953D39F9}"/>
    <dgm:cxn modelId="{BF2640BC-A721-4103-864E-B53EEEFD42C3}" srcId="{50EBBF70-E2EA-408E-A76D-6F8F9B4E5770}" destId="{AB91C2CA-05DC-4D71-8638-AC4CA70FBED9}" srcOrd="1" destOrd="0" parTransId="{A4C7FB76-1EB4-4B1B-8B79-CDCEA704C4B7}" sibTransId="{FAB144DB-840D-43CE-BCDF-BF35471DAC68}"/>
    <dgm:cxn modelId="{26184598-CB49-43A7-82EF-C2F54728FC6D}" type="presOf" srcId="{6DB3B826-A113-4226-B3D0-71626C034F0C}" destId="{6E43B28B-6784-4912-826E-CB73D25043F4}" srcOrd="0" destOrd="0" presId="urn:microsoft.com/office/officeart/2005/8/layout/lProcess3"/>
    <dgm:cxn modelId="{CB859048-94D0-4C2D-B4FB-918412CD04DF}" srcId="{50EBBF70-E2EA-408E-A76D-6F8F9B4E5770}" destId="{A1082615-1A2C-44B0-B5D4-25F7B75E06CC}" srcOrd="2" destOrd="0" parTransId="{8E200D43-AA35-4691-9311-AEEEFEB3BF76}" sibTransId="{F4503649-4362-417D-A035-2B079CB35C21}"/>
    <dgm:cxn modelId="{C9CF21E5-5E82-4F00-8540-F66AAF16115A}" type="presOf" srcId="{E171BE8B-BCB2-4284-8F1D-A894E0EE39AE}" destId="{FB13838E-6DF9-47C7-BEF1-5EF6CEF78AB8}" srcOrd="0" destOrd="0" presId="urn:microsoft.com/office/officeart/2005/8/layout/lProcess3"/>
    <dgm:cxn modelId="{91F5065E-C616-482F-BE03-9DB192FF791C}" type="presOf" srcId="{AB91C2CA-05DC-4D71-8638-AC4CA70FBED9}" destId="{717B7439-C374-4D82-BFF1-0979B1363A89}" srcOrd="0" destOrd="0" presId="urn:microsoft.com/office/officeart/2005/8/layout/lProcess3"/>
    <dgm:cxn modelId="{3E9D20E0-2F2C-4A4A-8834-4385ECBE778C}" type="presOf" srcId="{A1082615-1A2C-44B0-B5D4-25F7B75E06CC}" destId="{A4917877-DB71-4A75-B5D0-E86EC103117C}" srcOrd="0" destOrd="0" presId="urn:microsoft.com/office/officeart/2005/8/layout/lProcess3"/>
    <dgm:cxn modelId="{E5FFCC35-0518-4994-88E4-296DA9234BFE}" type="presOf" srcId="{99B5BF3A-E67F-4D75-A0C9-34715805A1DD}" destId="{CDD0EB29-262A-4FAF-8A35-E156B54214BF}" srcOrd="0" destOrd="0" presId="urn:microsoft.com/office/officeart/2005/8/layout/lProcess3"/>
    <dgm:cxn modelId="{FB9E6342-7711-44A0-85A1-6695D556FC37}" type="presParOf" srcId="{E9591906-E90D-4DF0-9CBC-2832A436C522}" destId="{053FF0E3-8B02-481D-A2DF-44F76200C10B}" srcOrd="0" destOrd="0" presId="urn:microsoft.com/office/officeart/2005/8/layout/lProcess3"/>
    <dgm:cxn modelId="{65D8C3B5-8129-4E69-AB0E-F63589CDC4F6}" type="presParOf" srcId="{053FF0E3-8B02-481D-A2DF-44F76200C10B}" destId="{FB13838E-6DF9-47C7-BEF1-5EF6CEF78AB8}" srcOrd="0" destOrd="0" presId="urn:microsoft.com/office/officeart/2005/8/layout/lProcess3"/>
    <dgm:cxn modelId="{08CFF0A5-1265-4A17-8AF0-06E14D0568E2}" type="presParOf" srcId="{053FF0E3-8B02-481D-A2DF-44F76200C10B}" destId="{B4C3D19B-7C9C-4221-9560-CA508D134286}" srcOrd="1" destOrd="0" presId="urn:microsoft.com/office/officeart/2005/8/layout/lProcess3"/>
    <dgm:cxn modelId="{C139E1AB-AA42-4746-8F90-8D36E2DDFF23}" type="presParOf" srcId="{053FF0E3-8B02-481D-A2DF-44F76200C10B}" destId="{1F7FB770-63E7-45BE-B3A5-B2BE99682CC6}" srcOrd="2" destOrd="0" presId="urn:microsoft.com/office/officeart/2005/8/layout/lProcess3"/>
    <dgm:cxn modelId="{418D5DB0-0A5E-4EE7-BE32-1C904BCCD3C3}" type="presParOf" srcId="{E9591906-E90D-4DF0-9CBC-2832A436C522}" destId="{A3E42310-F1F2-47DD-A76F-A74A2DA4D5DB}" srcOrd="1" destOrd="0" presId="urn:microsoft.com/office/officeart/2005/8/layout/lProcess3"/>
    <dgm:cxn modelId="{D9D25F53-6079-4AC5-A8D4-A68E32735FBF}" type="presParOf" srcId="{E9591906-E90D-4DF0-9CBC-2832A436C522}" destId="{883F6F57-2643-4EF2-B0BF-F23112A7E08B}" srcOrd="2" destOrd="0" presId="urn:microsoft.com/office/officeart/2005/8/layout/lProcess3"/>
    <dgm:cxn modelId="{A684816A-12D2-4296-A4F0-8FDAEF3F40F5}" type="presParOf" srcId="{883F6F57-2643-4EF2-B0BF-F23112A7E08B}" destId="{717B7439-C374-4D82-BFF1-0979B1363A89}" srcOrd="0" destOrd="0" presId="urn:microsoft.com/office/officeart/2005/8/layout/lProcess3"/>
    <dgm:cxn modelId="{650716D5-35E3-4D2B-8685-70CB89B30793}" type="presParOf" srcId="{883F6F57-2643-4EF2-B0BF-F23112A7E08B}" destId="{0355D043-7E73-4983-A1C0-86548DE96BC4}" srcOrd="1" destOrd="0" presId="urn:microsoft.com/office/officeart/2005/8/layout/lProcess3"/>
    <dgm:cxn modelId="{6ED5565A-2AEC-430E-8DA4-CEEA9ECFC92D}" type="presParOf" srcId="{883F6F57-2643-4EF2-B0BF-F23112A7E08B}" destId="{CDD0EB29-262A-4FAF-8A35-E156B54214BF}" srcOrd="2" destOrd="0" presId="urn:microsoft.com/office/officeart/2005/8/layout/lProcess3"/>
    <dgm:cxn modelId="{A07B6029-0FB4-46F2-9541-F27209AA3EEC}" type="presParOf" srcId="{E9591906-E90D-4DF0-9CBC-2832A436C522}" destId="{B4893ACE-51FC-497C-BB10-65B041D048E6}" srcOrd="3" destOrd="0" presId="urn:microsoft.com/office/officeart/2005/8/layout/lProcess3"/>
    <dgm:cxn modelId="{33166477-3128-406B-A0B9-2976935D36D3}" type="presParOf" srcId="{E9591906-E90D-4DF0-9CBC-2832A436C522}" destId="{EDE16A30-A7E9-4F27-840D-EEA670D74FC6}" srcOrd="4" destOrd="0" presId="urn:microsoft.com/office/officeart/2005/8/layout/lProcess3"/>
    <dgm:cxn modelId="{D6082C21-F77E-4AC2-AE8A-3C27F3C9AC1F}" type="presParOf" srcId="{EDE16A30-A7E9-4F27-840D-EEA670D74FC6}" destId="{A4917877-DB71-4A75-B5D0-E86EC103117C}" srcOrd="0" destOrd="0" presId="urn:microsoft.com/office/officeart/2005/8/layout/lProcess3"/>
    <dgm:cxn modelId="{D581D654-134A-42B6-B236-F52B89E6CE1C}" type="presParOf" srcId="{EDE16A30-A7E9-4F27-840D-EEA670D74FC6}" destId="{F3AD8F0A-1637-4011-BD60-0934F90FFD9C}" srcOrd="1" destOrd="0" presId="urn:microsoft.com/office/officeart/2005/8/layout/lProcess3"/>
    <dgm:cxn modelId="{2C7E7C3C-3601-4ED2-91B1-DF5C93C28DA4}" type="presParOf" srcId="{EDE16A30-A7E9-4F27-840D-EEA670D74FC6}" destId="{6E43B28B-6784-4912-826E-CB73D25043F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51081" y="419046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İhtiyaçlar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19935" y="419046"/>
        <a:ext cx="1096404" cy="537707"/>
      </dsp:txXfrm>
    </dsp:sp>
    <dsp:sp modelId="{0A392B87-AE7F-4BBB-8426-F182698D0DED}">
      <dsp:nvSpPr>
        <dsp:cNvPr id="0" name=""/>
        <dsp:cNvSpPr/>
      </dsp:nvSpPr>
      <dsp:spPr>
        <a:xfrm>
          <a:off x="1504117" y="450519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tasarlanır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72971" y="450519"/>
        <a:ext cx="1096404" cy="537707"/>
      </dsp:txXfrm>
    </dsp:sp>
    <dsp:sp modelId="{B54F4E42-830B-4E29-A922-8E2E829F2255}">
      <dsp:nvSpPr>
        <dsp:cNvPr id="0" name=""/>
        <dsp:cNvSpPr/>
      </dsp:nvSpPr>
      <dsp:spPr>
        <a:xfrm>
          <a:off x="2983878" y="449761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Öğrenme deneyimleri </a:t>
          </a:r>
          <a:r>
            <a:rPr lang="tr-TR" sz="900" kern="1200" dirty="0" err="1" smtClean="0">
              <a:solidFill>
                <a:schemeClr val="tx1"/>
              </a:solidFill>
            </a:rPr>
            <a:t>paylaşıır</a:t>
          </a:r>
          <a:endParaRPr lang="tr-TR" sz="900" kern="1200" dirty="0" smtClean="0">
            <a:solidFill>
              <a:schemeClr val="tx1"/>
            </a:solidFill>
          </a:endParaRPr>
        </a:p>
      </dsp:txBody>
      <dsp:txXfrm>
        <a:off x="3252732" y="449761"/>
        <a:ext cx="1096404" cy="537707"/>
      </dsp:txXfrm>
    </dsp:sp>
    <dsp:sp modelId="{A050CB54-2AA3-4C69-93CC-31F729B157B0}">
      <dsp:nvSpPr>
        <dsp:cNvPr id="0" name=""/>
        <dsp:cNvSpPr/>
      </dsp:nvSpPr>
      <dsp:spPr>
        <a:xfrm>
          <a:off x="4454578" y="449761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Öğrencilerin gelişmesi sağlanır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23432" y="449761"/>
        <a:ext cx="1096404" cy="537707"/>
      </dsp:txXfrm>
    </dsp:sp>
    <dsp:sp modelId="{18DD3EE4-4192-4B01-A11E-3CB6C2A9B1CB}">
      <dsp:nvSpPr>
        <dsp:cNvPr id="0" name=""/>
        <dsp:cNvSpPr/>
      </dsp:nvSpPr>
      <dsp:spPr>
        <a:xfrm>
          <a:off x="5886472" y="456095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Programın sonlandığı kanıtlanır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155326" y="456095"/>
        <a:ext cx="1096404" cy="5377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CB067-9786-4D57-BFCA-48630A59BE4A}">
      <dsp:nvSpPr>
        <dsp:cNvPr id="0" name=""/>
        <dsp:cNvSpPr/>
      </dsp:nvSpPr>
      <dsp:spPr>
        <a:xfrm>
          <a:off x="1042006" y="178622"/>
          <a:ext cx="8431587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8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Hazırlık</a:t>
          </a:r>
          <a:endParaRPr lang="tr-TR" sz="1600" kern="1200" dirty="0"/>
        </a:p>
      </dsp:txBody>
      <dsp:txXfrm>
        <a:off x="1042006" y="485500"/>
        <a:ext cx="8124709" cy="613756"/>
      </dsp:txXfrm>
    </dsp:sp>
    <dsp:sp modelId="{35B8492E-90E9-4A24-8D6F-A360A8D5DD57}">
      <dsp:nvSpPr>
        <dsp:cNvPr id="0" name=""/>
        <dsp:cNvSpPr/>
      </dsp:nvSpPr>
      <dsp:spPr>
        <a:xfrm>
          <a:off x="1042006" y="1127214"/>
          <a:ext cx="1943480" cy="2270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Yönetmelik-Yönerge-Usul ve </a:t>
          </a:r>
          <a:r>
            <a:rPr lang="tr-TR" sz="1600" kern="1200" dirty="0" err="1" smtClean="0"/>
            <a:t>Esaslar’ın</a:t>
          </a:r>
          <a:r>
            <a:rPr lang="tr-TR" sz="1600" kern="1200" dirty="0" smtClean="0"/>
            <a:t> ya da değişiklik teklifinin hazırlanması</a:t>
          </a:r>
          <a:br>
            <a:rPr lang="tr-TR" sz="1600" kern="1200" dirty="0" smtClean="0"/>
          </a:br>
          <a:endParaRPr lang="tr-TR" sz="1600" kern="1200" dirty="0"/>
        </a:p>
      </dsp:txBody>
      <dsp:txXfrm>
        <a:off x="1042006" y="1127214"/>
        <a:ext cx="1943480" cy="2270528"/>
      </dsp:txXfrm>
    </dsp:sp>
    <dsp:sp modelId="{FD59A2DF-7C68-4F72-9D75-913DA3C932E6}">
      <dsp:nvSpPr>
        <dsp:cNvPr id="0" name=""/>
        <dsp:cNvSpPr/>
      </dsp:nvSpPr>
      <dsp:spPr>
        <a:xfrm>
          <a:off x="2985487" y="587648"/>
          <a:ext cx="6488106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8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Eğitim Komisyonu</a:t>
          </a:r>
          <a:endParaRPr lang="tr-TR" sz="1600" kern="1200" dirty="0"/>
        </a:p>
      </dsp:txBody>
      <dsp:txXfrm>
        <a:off x="2985487" y="894526"/>
        <a:ext cx="6181228" cy="613756"/>
      </dsp:txXfrm>
    </dsp:sp>
    <dsp:sp modelId="{698E778E-6914-4D9A-9611-F47E3216267C}">
      <dsp:nvSpPr>
        <dsp:cNvPr id="0" name=""/>
        <dsp:cNvSpPr/>
      </dsp:nvSpPr>
      <dsp:spPr>
        <a:xfrm>
          <a:off x="2985487" y="1536239"/>
          <a:ext cx="1943480" cy="2212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İlgili değişikliğin Eğitim Komisyonu’nda görüşülmesi</a:t>
          </a:r>
          <a:endParaRPr lang="tr-TR" sz="1600" kern="1200" dirty="0"/>
        </a:p>
      </dsp:txBody>
      <dsp:txXfrm>
        <a:off x="2985487" y="1536239"/>
        <a:ext cx="1943480" cy="2212655"/>
      </dsp:txXfrm>
    </dsp:sp>
    <dsp:sp modelId="{804FB2AE-C7BD-4F89-B756-0FFA614EC542}">
      <dsp:nvSpPr>
        <dsp:cNvPr id="0" name=""/>
        <dsp:cNvSpPr/>
      </dsp:nvSpPr>
      <dsp:spPr>
        <a:xfrm>
          <a:off x="4928968" y="996673"/>
          <a:ext cx="4544625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8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Senato</a:t>
          </a:r>
          <a:endParaRPr lang="tr-TR" sz="1600" kern="1200" dirty="0"/>
        </a:p>
      </dsp:txBody>
      <dsp:txXfrm>
        <a:off x="4928968" y="1303551"/>
        <a:ext cx="4237747" cy="613756"/>
      </dsp:txXfrm>
    </dsp:sp>
    <dsp:sp modelId="{A2999F7A-75FB-4860-B55A-6C020C41DEB6}">
      <dsp:nvSpPr>
        <dsp:cNvPr id="0" name=""/>
        <dsp:cNvSpPr/>
      </dsp:nvSpPr>
      <dsp:spPr>
        <a:xfrm>
          <a:off x="4928968" y="1945265"/>
          <a:ext cx="1943480" cy="2227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Eğitim Komisyonu’nda onaylanan tekliflerin görüşülerek karara bağlanması</a:t>
          </a:r>
          <a:endParaRPr lang="tr-TR" sz="1600" kern="1200" dirty="0"/>
        </a:p>
      </dsp:txBody>
      <dsp:txXfrm>
        <a:off x="4928968" y="1945265"/>
        <a:ext cx="1943480" cy="2227449"/>
      </dsp:txXfrm>
    </dsp:sp>
    <dsp:sp modelId="{D2DDA3C1-DF1D-47AC-BDB9-48FC581AB751}">
      <dsp:nvSpPr>
        <dsp:cNvPr id="0" name=""/>
        <dsp:cNvSpPr/>
      </dsp:nvSpPr>
      <dsp:spPr>
        <a:xfrm>
          <a:off x="6872449" y="1405699"/>
          <a:ext cx="2601144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486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Değişikliklerin İşlenmesi</a:t>
          </a:r>
          <a:endParaRPr lang="tr-TR" sz="1600" kern="1200" dirty="0"/>
        </a:p>
      </dsp:txBody>
      <dsp:txXfrm>
        <a:off x="6872449" y="1712577"/>
        <a:ext cx="2294266" cy="613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7F99-FA1A-421A-8C39-62749F4EEE23}">
      <dsp:nvSpPr>
        <dsp:cNvPr id="0" name=""/>
        <dsp:cNvSpPr/>
      </dsp:nvSpPr>
      <dsp:spPr>
        <a:xfrm rot="5400000">
          <a:off x="1437560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97BD9-2F8E-4562-BCB7-12A5F18A0FC9}">
      <dsp:nvSpPr>
        <dsp:cNvPr id="0" name=""/>
        <dsp:cNvSpPr/>
      </dsp:nvSpPr>
      <dsp:spPr>
        <a:xfrm>
          <a:off x="1139668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Müfredatların</a:t>
          </a:r>
          <a:r>
            <a:rPr lang="tr-TR" sz="1800" kern="1200" dirty="0" smtClean="0"/>
            <a:t> akademik birimlerce hazırlanması</a:t>
          </a:r>
          <a:endParaRPr lang="tr-TR" sz="1800" kern="1200" dirty="0"/>
        </a:p>
      </dsp:txBody>
      <dsp:txXfrm>
        <a:off x="1204356" y="89618"/>
        <a:ext cx="1763416" cy="1195517"/>
      </dsp:txXfrm>
    </dsp:sp>
    <dsp:sp modelId="{C74B57AC-2496-455D-9E93-7883D0FEAFDD}">
      <dsp:nvSpPr>
        <dsp:cNvPr id="0" name=""/>
        <dsp:cNvSpPr/>
      </dsp:nvSpPr>
      <dsp:spPr>
        <a:xfrm>
          <a:off x="3388273" y="108155"/>
          <a:ext cx="3511731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Akademik takvimde belirtilen sürelerde müfredat değişiklik teklifleri hazırlanır.</a:t>
          </a:r>
          <a:endParaRPr lang="tr-TR" sz="1800" kern="1200" dirty="0"/>
        </a:p>
      </dsp:txBody>
      <dsp:txXfrm>
        <a:off x="3388273" y="108155"/>
        <a:ext cx="3511731" cy="1070837"/>
      </dsp:txXfrm>
    </dsp:sp>
    <dsp:sp modelId="{B5500BFF-288E-4916-90E3-C93D973C60CA}">
      <dsp:nvSpPr>
        <dsp:cNvPr id="0" name=""/>
        <dsp:cNvSpPr/>
      </dsp:nvSpPr>
      <dsp:spPr>
        <a:xfrm rot="5400000">
          <a:off x="3519309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46A15-E458-459C-B911-B4B9581BA5C7}">
      <dsp:nvSpPr>
        <dsp:cNvPr id="0" name=""/>
        <dsp:cNvSpPr/>
      </dsp:nvSpPr>
      <dsp:spPr>
        <a:xfrm>
          <a:off x="3221417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Eğitim Komisyonu</a:t>
          </a:r>
          <a:endParaRPr lang="tr-TR" sz="2000" kern="1200" dirty="0"/>
        </a:p>
      </dsp:txBody>
      <dsp:txXfrm>
        <a:off x="3286105" y="1577910"/>
        <a:ext cx="1763416" cy="1195517"/>
      </dsp:txXfrm>
    </dsp:sp>
    <dsp:sp modelId="{D264E442-D118-45CE-9832-30E2A3FA4B35}">
      <dsp:nvSpPr>
        <dsp:cNvPr id="0" name=""/>
        <dsp:cNvSpPr/>
      </dsp:nvSpPr>
      <dsp:spPr>
        <a:xfrm>
          <a:off x="5252238" y="1613699"/>
          <a:ext cx="3136405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ÖİDB tarafından incelenen müfredat değişiklikleri Eğitim Komisyonu’nda görüşülerek karara bağlanır. </a:t>
          </a:r>
          <a:endParaRPr lang="tr-TR" sz="1600" kern="1200" dirty="0"/>
        </a:p>
      </dsp:txBody>
      <dsp:txXfrm>
        <a:off x="5252238" y="1613699"/>
        <a:ext cx="3136405" cy="1070837"/>
      </dsp:txXfrm>
    </dsp:sp>
    <dsp:sp modelId="{9AC383E6-8B3F-49F6-94BB-963A212C3EF1}">
      <dsp:nvSpPr>
        <dsp:cNvPr id="0" name=""/>
        <dsp:cNvSpPr/>
      </dsp:nvSpPr>
      <dsp:spPr>
        <a:xfrm>
          <a:off x="5303165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Senato</a:t>
          </a:r>
          <a:endParaRPr lang="tr-TR" sz="2000" kern="1200" dirty="0"/>
        </a:p>
      </dsp:txBody>
      <dsp:txXfrm>
        <a:off x="5367853" y="3066202"/>
        <a:ext cx="1763416" cy="1195517"/>
      </dsp:txXfrm>
    </dsp:sp>
    <dsp:sp modelId="{DE4E970E-176B-4918-B519-AD1589F53DFF}">
      <dsp:nvSpPr>
        <dsp:cNvPr id="0" name=""/>
        <dsp:cNvSpPr/>
      </dsp:nvSpPr>
      <dsp:spPr>
        <a:xfrm>
          <a:off x="7388288" y="3067488"/>
          <a:ext cx="2983309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Eğitim Komisyonu’nda onaylanan tekliflerin görüşülerek karara bağlanması</a:t>
          </a:r>
          <a:endParaRPr lang="tr-TR" sz="1600" kern="1200" dirty="0"/>
        </a:p>
      </dsp:txBody>
      <dsp:txXfrm>
        <a:off x="7388288" y="3067488"/>
        <a:ext cx="2983309" cy="10708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5186F-6034-4133-89E2-CB3DEB2E0060}">
      <dsp:nvSpPr>
        <dsp:cNvPr id="0" name=""/>
        <dsp:cNvSpPr/>
      </dsp:nvSpPr>
      <dsp:spPr>
        <a:xfrm>
          <a:off x="4206240" y="1274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İlgili akademik birim bölüm/program açma ya da öğrenci alım teklifini YÖK’ün istediği formatta hazırlayarak Başkanlığa Fakülte/Yüksekokul kararı ile gönderir. </a:t>
          </a:r>
          <a:endParaRPr lang="tr-TR" sz="1700" kern="1200" dirty="0"/>
        </a:p>
      </dsp:txBody>
      <dsp:txXfrm>
        <a:off x="4206240" y="127692"/>
        <a:ext cx="5930105" cy="758510"/>
      </dsp:txXfrm>
    </dsp:sp>
    <dsp:sp modelId="{1305A648-9590-42C6-87C1-40FAA717C1C2}">
      <dsp:nvSpPr>
        <dsp:cNvPr id="0" name=""/>
        <dsp:cNvSpPr/>
      </dsp:nvSpPr>
      <dsp:spPr>
        <a:xfrm>
          <a:off x="0" y="1274"/>
          <a:ext cx="4206240" cy="101134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İlgili teklifin </a:t>
          </a:r>
          <a:r>
            <a:rPr lang="tr-TR" sz="2800" kern="1200" dirty="0" err="1" smtClean="0"/>
            <a:t>ÖİDB’ye</a:t>
          </a:r>
          <a:r>
            <a:rPr lang="tr-TR" sz="2800" kern="1200" dirty="0" smtClean="0"/>
            <a:t> kurul kararı ile gönderilmesi</a:t>
          </a:r>
          <a:endParaRPr lang="tr-TR" sz="2800" kern="1200" dirty="0"/>
        </a:p>
      </dsp:txBody>
      <dsp:txXfrm>
        <a:off x="49370" y="50644"/>
        <a:ext cx="4107500" cy="912606"/>
      </dsp:txXfrm>
    </dsp:sp>
    <dsp:sp modelId="{B33682D8-66AD-419B-A982-11494D9A7C74}">
      <dsp:nvSpPr>
        <dsp:cNvPr id="0" name=""/>
        <dsp:cNvSpPr/>
      </dsp:nvSpPr>
      <dsp:spPr>
        <a:xfrm>
          <a:off x="4206240" y="1113755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Teklif içerik ve format açısından ÖİDB tarafından incelenir.  Bir eksiklik olması durumunda düzeltilmesi için akademik birimle irtibata geçer. </a:t>
          </a:r>
          <a:endParaRPr lang="tr-TR" sz="1700" kern="1200" dirty="0"/>
        </a:p>
      </dsp:txBody>
      <dsp:txXfrm>
        <a:off x="4206240" y="1240173"/>
        <a:ext cx="5930105" cy="758510"/>
      </dsp:txXfrm>
    </dsp:sp>
    <dsp:sp modelId="{8419B3B9-0329-40CB-921F-1733DFCC29C2}">
      <dsp:nvSpPr>
        <dsp:cNvPr id="0" name=""/>
        <dsp:cNvSpPr/>
      </dsp:nvSpPr>
      <dsp:spPr>
        <a:xfrm>
          <a:off x="0" y="1113755"/>
          <a:ext cx="4206240" cy="1011346"/>
        </a:xfrm>
        <a:prstGeom prst="roundRect">
          <a:avLst/>
        </a:prstGeom>
        <a:solidFill>
          <a:schemeClr val="accent1">
            <a:shade val="80000"/>
            <a:hueOff val="-177116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Teklifin incelenmesi</a:t>
          </a:r>
          <a:endParaRPr lang="tr-TR" sz="2800" kern="1200" dirty="0"/>
        </a:p>
      </dsp:txBody>
      <dsp:txXfrm>
        <a:off x="49370" y="1163125"/>
        <a:ext cx="4107500" cy="912606"/>
      </dsp:txXfrm>
    </dsp:sp>
    <dsp:sp modelId="{75B95B33-A6AE-47BA-A00E-11A12A9E1FDC}">
      <dsp:nvSpPr>
        <dsp:cNvPr id="0" name=""/>
        <dsp:cNvSpPr/>
      </dsp:nvSpPr>
      <dsp:spPr>
        <a:xfrm>
          <a:off x="4206240" y="2226236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Teklif komisyonda değerlendirilerek kabul ya da reddedilir. </a:t>
          </a:r>
          <a:endParaRPr lang="tr-TR" sz="1700" kern="1200" dirty="0"/>
        </a:p>
      </dsp:txBody>
      <dsp:txXfrm>
        <a:off x="4206240" y="2352654"/>
        <a:ext cx="5930105" cy="758510"/>
      </dsp:txXfrm>
    </dsp:sp>
    <dsp:sp modelId="{24104128-F56C-4867-A534-7F33EBD50D32}">
      <dsp:nvSpPr>
        <dsp:cNvPr id="0" name=""/>
        <dsp:cNvSpPr/>
      </dsp:nvSpPr>
      <dsp:spPr>
        <a:xfrm>
          <a:off x="0" y="2226236"/>
          <a:ext cx="4206240" cy="1011346"/>
        </a:xfrm>
        <a:prstGeom prst="round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Eğitim Komisyonu</a:t>
          </a:r>
          <a:endParaRPr lang="tr-TR" sz="2800" kern="1200" dirty="0"/>
        </a:p>
      </dsp:txBody>
      <dsp:txXfrm>
        <a:off x="49370" y="2275606"/>
        <a:ext cx="4107500" cy="912606"/>
      </dsp:txXfrm>
    </dsp:sp>
    <dsp:sp modelId="{38EE1AD7-6C82-4BCB-BF19-314367D883A6}">
      <dsp:nvSpPr>
        <dsp:cNvPr id="0" name=""/>
        <dsp:cNvSpPr/>
      </dsp:nvSpPr>
      <dsp:spPr>
        <a:xfrm>
          <a:off x="4206240" y="3338717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Eğitim Komisyonu’ndan gelen teklif Senatoda görüşülerek kabul ya da reddedilir. Teklifte değişiklik de yapılabilir. </a:t>
          </a:r>
          <a:endParaRPr lang="tr-TR" sz="1700" kern="1200" dirty="0"/>
        </a:p>
      </dsp:txBody>
      <dsp:txXfrm>
        <a:off x="4206240" y="3465135"/>
        <a:ext cx="5930105" cy="758510"/>
      </dsp:txXfrm>
    </dsp:sp>
    <dsp:sp modelId="{E6920BA4-3175-4CCD-B1CA-00ADAABB0E4B}">
      <dsp:nvSpPr>
        <dsp:cNvPr id="0" name=""/>
        <dsp:cNvSpPr/>
      </dsp:nvSpPr>
      <dsp:spPr>
        <a:xfrm>
          <a:off x="0" y="3338717"/>
          <a:ext cx="4206240" cy="1011346"/>
        </a:xfrm>
        <a:prstGeom prst="roundRect">
          <a:avLst/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Senato</a:t>
          </a:r>
          <a:endParaRPr lang="tr-TR" sz="2800" kern="1200" dirty="0"/>
        </a:p>
      </dsp:txBody>
      <dsp:txXfrm>
        <a:off x="49370" y="3388087"/>
        <a:ext cx="4107500" cy="912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9123-01C7-4F64-B3C2-22CF8D7D2514}">
      <dsp:nvSpPr>
        <dsp:cNvPr id="0" name=""/>
        <dsp:cNvSpPr/>
      </dsp:nvSpPr>
      <dsp:spPr>
        <a:xfrm>
          <a:off x="2" y="0"/>
          <a:ext cx="11368685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FD0A6-E0C7-4689-9F81-E91972382990}">
      <dsp:nvSpPr>
        <dsp:cNvPr id="0" name=""/>
        <dsp:cNvSpPr/>
      </dsp:nvSpPr>
      <dsp:spPr>
        <a:xfrm>
          <a:off x="4996" y="1625600"/>
          <a:ext cx="2184365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Üniversitemizi kazanan öğrencilerin kimlik bilgilerinin ÖSYM sayfasından çekilmesi</a:t>
          </a:r>
          <a:endParaRPr lang="tr-TR" sz="1900" kern="1200" dirty="0"/>
        </a:p>
      </dsp:txBody>
      <dsp:txXfrm>
        <a:off x="110803" y="1731407"/>
        <a:ext cx="1972751" cy="1955852"/>
      </dsp:txXfrm>
    </dsp:sp>
    <dsp:sp modelId="{440B1BF9-FB59-4878-9026-ACB877B536DA}">
      <dsp:nvSpPr>
        <dsp:cNvPr id="0" name=""/>
        <dsp:cNvSpPr/>
      </dsp:nvSpPr>
      <dsp:spPr>
        <a:xfrm>
          <a:off x="2298579" y="1625600"/>
          <a:ext cx="2184365" cy="2167466"/>
        </a:xfrm>
        <a:prstGeom prst="roundRect">
          <a:avLst/>
        </a:prstGeom>
        <a:solidFill>
          <a:schemeClr val="accent1">
            <a:shade val="80000"/>
            <a:hueOff val="-132837"/>
            <a:satOff val="-6334"/>
            <a:lumOff val="8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Öğrencilere numara verilmesi</a:t>
          </a:r>
          <a:endParaRPr lang="tr-TR" sz="1900" kern="1200" dirty="0"/>
        </a:p>
      </dsp:txBody>
      <dsp:txXfrm>
        <a:off x="2404386" y="1731407"/>
        <a:ext cx="1972751" cy="1955852"/>
      </dsp:txXfrm>
    </dsp:sp>
    <dsp:sp modelId="{07ED198C-5D8F-4E57-8FC8-B6CE8759293A}">
      <dsp:nvSpPr>
        <dsp:cNvPr id="0" name=""/>
        <dsp:cNvSpPr/>
      </dsp:nvSpPr>
      <dsp:spPr>
        <a:xfrm>
          <a:off x="4592162" y="1625600"/>
          <a:ext cx="2184365" cy="2167466"/>
        </a:xfrm>
        <a:prstGeom prst="roundRect">
          <a:avLst/>
        </a:prstGeom>
        <a:solidFill>
          <a:schemeClr val="accent1">
            <a:shade val="80000"/>
            <a:hueOff val="-265675"/>
            <a:satOff val="-12668"/>
            <a:lumOff val="161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Verilerin </a:t>
          </a:r>
          <a:r>
            <a:rPr lang="tr-TR" sz="1900" kern="1200" dirty="0" err="1" smtClean="0"/>
            <a:t>ÖİBS’ye</a:t>
          </a:r>
          <a:r>
            <a:rPr lang="tr-TR" sz="1900" kern="1200" dirty="0" smtClean="0"/>
            <a:t> girilmesi</a:t>
          </a:r>
          <a:endParaRPr lang="tr-TR" sz="1900" kern="1200" dirty="0"/>
        </a:p>
      </dsp:txBody>
      <dsp:txXfrm>
        <a:off x="4697969" y="1731407"/>
        <a:ext cx="1972751" cy="1955852"/>
      </dsp:txXfrm>
    </dsp:sp>
    <dsp:sp modelId="{A15C2F65-7D3C-49A8-8F7B-699E04B5F607}">
      <dsp:nvSpPr>
        <dsp:cNvPr id="0" name=""/>
        <dsp:cNvSpPr/>
      </dsp:nvSpPr>
      <dsp:spPr>
        <a:xfrm>
          <a:off x="6885746" y="1625600"/>
          <a:ext cx="2184365" cy="2167466"/>
        </a:xfrm>
        <a:prstGeom prst="roundRect">
          <a:avLst/>
        </a:prstGeom>
        <a:solidFill>
          <a:schemeClr val="accent1">
            <a:shade val="80000"/>
            <a:hueOff val="-398512"/>
            <a:satOff val="-19001"/>
            <a:lumOff val="242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E-devletten ya da üniversiteye başvurarak kayıtların gerçekleştirilmesi</a:t>
          </a:r>
          <a:endParaRPr lang="tr-TR" sz="1900" kern="1200" dirty="0"/>
        </a:p>
      </dsp:txBody>
      <dsp:txXfrm>
        <a:off x="6991553" y="1731407"/>
        <a:ext cx="1972751" cy="1955852"/>
      </dsp:txXfrm>
    </dsp:sp>
    <dsp:sp modelId="{80F8B609-F6DA-49CE-A860-932E0BCE1C46}">
      <dsp:nvSpPr>
        <dsp:cNvPr id="0" name=""/>
        <dsp:cNvSpPr/>
      </dsp:nvSpPr>
      <dsp:spPr>
        <a:xfrm>
          <a:off x="9179329" y="1625600"/>
          <a:ext cx="2184365" cy="2167466"/>
        </a:xfrm>
        <a:prstGeom prst="roundRect">
          <a:avLst/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ÖSYM’den alınan verilerdeki bilgilerin </a:t>
          </a:r>
          <a:r>
            <a:rPr lang="tr-TR" sz="1900" kern="1200" dirty="0" err="1" smtClean="0"/>
            <a:t>ÖİBS’de</a:t>
          </a:r>
          <a:r>
            <a:rPr lang="tr-TR" sz="1900" kern="1200" dirty="0" smtClean="0"/>
            <a:t> tamamlanması</a:t>
          </a:r>
          <a:endParaRPr lang="tr-TR" sz="1900" kern="1200" dirty="0"/>
        </a:p>
      </dsp:txBody>
      <dsp:txXfrm>
        <a:off x="9285136" y="1731407"/>
        <a:ext cx="1972751" cy="195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9A44E-5F8A-432C-9F75-DF6D678C9073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Yatay geçiş başvurularının sistem üzerinden alınması</a:t>
          </a:r>
          <a:endParaRPr lang="tr-TR" sz="2100" kern="1200" dirty="0"/>
        </a:p>
      </dsp:txBody>
      <dsp:txXfrm>
        <a:off x="144776" y="50451"/>
        <a:ext cx="2620721" cy="1534246"/>
      </dsp:txXfrm>
    </dsp:sp>
    <dsp:sp modelId="{9AF79664-8A2C-4813-A2A0-56C1E9E76872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3052255" y="615490"/>
        <a:ext cx="403082" cy="404168"/>
      </dsp:txXfrm>
    </dsp:sp>
    <dsp:sp modelId="{2820648D-CDB9-4EB9-B862-1EAC20F4DA5A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Başvuruların Akademik Birim komisyonları tarafından incelenmesi</a:t>
          </a:r>
          <a:endParaRPr lang="tr-TR" sz="2100" kern="1200" dirty="0"/>
        </a:p>
      </dsp:txBody>
      <dsp:txXfrm>
        <a:off x="3947439" y="50451"/>
        <a:ext cx="2620721" cy="1534246"/>
      </dsp:txXfrm>
    </dsp:sp>
    <dsp:sp modelId="{05A3184C-CEB3-4FB2-9047-9F736BA9A4E9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92457"/>
            <a:satOff val="-9332"/>
            <a:lumOff val="130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6854918" y="615490"/>
        <a:ext cx="403082" cy="404168"/>
      </dsp:txXfrm>
    </dsp:sp>
    <dsp:sp modelId="{5C3493AD-89C3-4C37-8B68-5BEC45E6A3CA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Asil ve yedek listelerin açıklanması</a:t>
          </a:r>
          <a:endParaRPr lang="tr-TR" sz="2100" kern="1200" dirty="0"/>
        </a:p>
      </dsp:txBody>
      <dsp:txXfrm>
        <a:off x="7750101" y="50451"/>
        <a:ext cx="2620721" cy="1534246"/>
      </dsp:txXfrm>
    </dsp:sp>
    <dsp:sp modelId="{1CBEF7D5-CC39-4F63-B50B-E2782BF135D0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84915"/>
            <a:satOff val="-18664"/>
            <a:lumOff val="261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-5400000">
        <a:off x="8858378" y="1871456"/>
        <a:ext cx="404168" cy="403082"/>
      </dsp:txXfrm>
    </dsp:sp>
    <dsp:sp modelId="{A11E3220-7C39-4F07-8429-93F084470CD2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Asil listede yer alan öğrencilerin kaydı</a:t>
          </a:r>
          <a:endParaRPr lang="tr-TR" sz="2100" kern="1200" dirty="0"/>
        </a:p>
      </dsp:txBody>
      <dsp:txXfrm>
        <a:off x="7750101" y="2766639"/>
        <a:ext cx="2620721" cy="1534246"/>
      </dsp:txXfrm>
    </dsp:sp>
    <dsp:sp modelId="{8D80FAFB-BA1A-4F16-9216-BA4CCCA6F03F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77372"/>
            <a:satOff val="-27996"/>
            <a:lumOff val="391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7060261" y="3331678"/>
        <a:ext cx="403082" cy="404168"/>
      </dsp:txXfrm>
    </dsp:sp>
    <dsp:sp modelId="{837A5F71-CF5B-4604-B60C-5CF4354E44D4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Boş kalan kontenjanlara yedek listeden kayıt hakkı kazananların kayıtları</a:t>
          </a:r>
          <a:endParaRPr lang="tr-TR" sz="2100" kern="1200" dirty="0"/>
        </a:p>
      </dsp:txBody>
      <dsp:txXfrm>
        <a:off x="3947439" y="2766639"/>
        <a:ext cx="2620721" cy="15342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323BD-128F-44B7-B4F6-BB9B579A3049}">
      <dsp:nvSpPr>
        <dsp:cNvPr id="0" name=""/>
        <dsp:cNvSpPr/>
      </dsp:nvSpPr>
      <dsp:spPr>
        <a:xfrm>
          <a:off x="0" y="579070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E32B8-BA50-4F42-995E-E0292771B25D}">
      <dsp:nvSpPr>
        <dsp:cNvPr id="0" name=""/>
        <dsp:cNvSpPr/>
      </dsp:nvSpPr>
      <dsp:spPr>
        <a:xfrm>
          <a:off x="525266" y="6672"/>
          <a:ext cx="7353731" cy="7199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Mezuniyet hakkı kazanan öğrenciler için alınan kararın </a:t>
          </a:r>
          <a:r>
            <a:rPr lang="tr-TR" sz="1600" kern="1200" dirty="0" err="1" smtClean="0"/>
            <a:t>ÖİDB’ye</a:t>
          </a:r>
          <a:r>
            <a:rPr lang="tr-TR" sz="1600" kern="1200" dirty="0" smtClean="0"/>
            <a:t> gönderilmesi</a:t>
          </a:r>
          <a:endParaRPr lang="tr-TR" sz="1600" kern="1200" dirty="0"/>
        </a:p>
      </dsp:txBody>
      <dsp:txXfrm>
        <a:off x="560413" y="41819"/>
        <a:ext cx="7283437" cy="649704"/>
      </dsp:txXfrm>
    </dsp:sp>
    <dsp:sp modelId="{88DDFB7D-567A-41A4-98AB-4F3081AD78F2}">
      <dsp:nvSpPr>
        <dsp:cNvPr id="0" name=""/>
        <dsp:cNvSpPr/>
      </dsp:nvSpPr>
      <dsp:spPr>
        <a:xfrm>
          <a:off x="0" y="1457469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92A3A-A3EE-460F-A1EE-7FF581EA2E14}">
      <dsp:nvSpPr>
        <dsp:cNvPr id="0" name=""/>
        <dsp:cNvSpPr/>
      </dsp:nvSpPr>
      <dsp:spPr>
        <a:xfrm>
          <a:off x="525266" y="885070"/>
          <a:ext cx="7353731" cy="7199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Kararı gelen öğrencilerin diploma basımlarının gerçekleştirilmesi  (1-3 iş günü)	</a:t>
          </a:r>
          <a:endParaRPr lang="tr-TR" sz="1600" kern="1200" dirty="0"/>
        </a:p>
      </dsp:txBody>
      <dsp:txXfrm>
        <a:off x="560413" y="920217"/>
        <a:ext cx="7283437" cy="649704"/>
      </dsp:txXfrm>
    </dsp:sp>
    <dsp:sp modelId="{1026C9C5-2262-480E-BABF-B26397DCF03D}">
      <dsp:nvSpPr>
        <dsp:cNvPr id="0" name=""/>
        <dsp:cNvSpPr/>
      </dsp:nvSpPr>
      <dsp:spPr>
        <a:xfrm>
          <a:off x="0" y="2335868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49FB2-0ABA-447C-A00E-EC63C6E4389F}">
      <dsp:nvSpPr>
        <dsp:cNvPr id="0" name=""/>
        <dsp:cNvSpPr/>
      </dsp:nvSpPr>
      <dsp:spPr>
        <a:xfrm>
          <a:off x="525266" y="1763469"/>
          <a:ext cx="7353731" cy="7199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Basılan diplomaların ilgili akademik birime gönderilmesi</a:t>
          </a:r>
          <a:endParaRPr lang="tr-TR" sz="1600" kern="1200" dirty="0"/>
        </a:p>
      </dsp:txBody>
      <dsp:txXfrm>
        <a:off x="560413" y="1798616"/>
        <a:ext cx="7283437" cy="649704"/>
      </dsp:txXfrm>
    </dsp:sp>
    <dsp:sp modelId="{7E3EF227-96F5-4384-8D98-E06A54D6CED1}">
      <dsp:nvSpPr>
        <dsp:cNvPr id="0" name=""/>
        <dsp:cNvSpPr/>
      </dsp:nvSpPr>
      <dsp:spPr>
        <a:xfrm>
          <a:off x="0" y="3214267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9EC7F-FB29-4265-94DD-1BF7FE2F421B}">
      <dsp:nvSpPr>
        <dsp:cNvPr id="0" name=""/>
        <dsp:cNvSpPr/>
      </dsp:nvSpPr>
      <dsp:spPr>
        <a:xfrm>
          <a:off x="525266" y="2641868"/>
          <a:ext cx="7353731" cy="7199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Diplomaların akademik birim üst yöneticisi tarafından imzalanarak </a:t>
          </a:r>
          <a:r>
            <a:rPr lang="tr-TR" sz="1600" kern="1200" dirty="0" err="1" smtClean="0"/>
            <a:t>ÖİDB’ye</a:t>
          </a:r>
          <a:r>
            <a:rPr lang="tr-TR" sz="1600" kern="1200" dirty="0" smtClean="0"/>
            <a:t> gönderilmesi</a:t>
          </a:r>
          <a:endParaRPr lang="tr-TR" sz="1600" kern="1200" dirty="0"/>
        </a:p>
      </dsp:txBody>
      <dsp:txXfrm>
        <a:off x="560413" y="2677015"/>
        <a:ext cx="7283437" cy="649704"/>
      </dsp:txXfrm>
    </dsp:sp>
    <dsp:sp modelId="{2A789494-618B-477C-809D-5DFE76989B49}">
      <dsp:nvSpPr>
        <dsp:cNvPr id="0" name=""/>
        <dsp:cNvSpPr/>
      </dsp:nvSpPr>
      <dsp:spPr>
        <a:xfrm>
          <a:off x="0" y="4092665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7679-1621-430C-BFE3-EC58E4F63EB0}">
      <dsp:nvSpPr>
        <dsp:cNvPr id="0" name=""/>
        <dsp:cNvSpPr/>
      </dsp:nvSpPr>
      <dsp:spPr>
        <a:xfrm>
          <a:off x="525266" y="3520267"/>
          <a:ext cx="7353731" cy="71999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ÖİDB tarafından diplomaların Rektörlük makamına imzaya sunulması ve imzalanan diplomaların öğrencilere dağıtılmak üzere akademik birimlere teslim edilmesi </a:t>
          </a:r>
          <a:endParaRPr lang="tr-TR" sz="1600" kern="1200" dirty="0"/>
        </a:p>
      </dsp:txBody>
      <dsp:txXfrm>
        <a:off x="560413" y="3555414"/>
        <a:ext cx="7283437" cy="6497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CB9A1-BA21-4DB6-9483-B41B1A60CB57}">
      <dsp:nvSpPr>
        <dsp:cNvPr id="0" name=""/>
        <dsp:cNvSpPr/>
      </dsp:nvSpPr>
      <dsp:spPr>
        <a:xfrm>
          <a:off x="0" y="134752"/>
          <a:ext cx="3069717" cy="33758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Kendi alanında uzman personellerin görev yapması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Dijital veri işleme sürecinin sağlıklı yürümesi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İnsan kaynaklarının etkili yönetimi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ÖİBS yazılımının üniversitemiz BİDB tarafından hazırlanması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>
        <a:off x="71927" y="206679"/>
        <a:ext cx="2925863" cy="3303971"/>
      </dsp:txXfrm>
    </dsp:sp>
    <dsp:sp modelId="{A4058E9D-0FED-4D10-8AA7-C9C3E958AAC5}">
      <dsp:nvSpPr>
        <dsp:cNvPr id="0" name=""/>
        <dsp:cNvSpPr/>
      </dsp:nvSpPr>
      <dsp:spPr>
        <a:xfrm>
          <a:off x="7107" y="2977057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GÜÇLÜ YÖNLERİMİZ</a:t>
          </a:r>
          <a:endParaRPr lang="tr-TR" sz="2200" kern="1200" dirty="0"/>
        </a:p>
      </dsp:txBody>
      <dsp:txXfrm>
        <a:off x="7107" y="2977057"/>
        <a:ext cx="2161772" cy="985335"/>
      </dsp:txXfrm>
    </dsp:sp>
    <dsp:sp modelId="{1C69E315-A045-4581-A8F3-CA0F8DC358E0}">
      <dsp:nvSpPr>
        <dsp:cNvPr id="0" name=""/>
        <dsp:cNvSpPr/>
      </dsp:nvSpPr>
      <dsp:spPr>
        <a:xfrm>
          <a:off x="2255717" y="3133568"/>
          <a:ext cx="1074401" cy="1074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70636-64F6-47E5-9B31-B2522CC56A00}">
      <dsp:nvSpPr>
        <dsp:cNvPr id="0" name=""/>
        <dsp:cNvSpPr/>
      </dsp:nvSpPr>
      <dsp:spPr>
        <a:xfrm>
          <a:off x="3596294" y="169456"/>
          <a:ext cx="3069717" cy="32715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ÖİBS yazılımının geliştirmeye açık olması,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Personel becerilerinin artırılmasına yönelik eğitimlere ihtiyaç duyulması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 Akademik birimlerin akademik takvimde yer alan süreçleri takip etmemesi</a:t>
          </a:r>
          <a:endParaRPr lang="tr-TR" sz="1800" kern="1200" dirty="0"/>
        </a:p>
      </dsp:txBody>
      <dsp:txXfrm>
        <a:off x="3668221" y="241383"/>
        <a:ext cx="2925863" cy="3199617"/>
      </dsp:txXfrm>
    </dsp:sp>
    <dsp:sp modelId="{19F97A29-0BC4-4A70-9097-3F23DEFF417C}">
      <dsp:nvSpPr>
        <dsp:cNvPr id="0" name=""/>
        <dsp:cNvSpPr/>
      </dsp:nvSpPr>
      <dsp:spPr>
        <a:xfrm>
          <a:off x="3596294" y="2950968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İYİLEŞTİRMEYE AÇIK YÖNLERİMİZ</a:t>
          </a:r>
          <a:endParaRPr lang="tr-TR" sz="2200" kern="1200" dirty="0"/>
        </a:p>
      </dsp:txBody>
      <dsp:txXfrm>
        <a:off x="3596294" y="2950968"/>
        <a:ext cx="2161772" cy="985335"/>
      </dsp:txXfrm>
    </dsp:sp>
    <dsp:sp modelId="{C9B311E3-0C65-4676-B557-D40D0EB0048D}">
      <dsp:nvSpPr>
        <dsp:cNvPr id="0" name=""/>
        <dsp:cNvSpPr/>
      </dsp:nvSpPr>
      <dsp:spPr>
        <a:xfrm>
          <a:off x="5844904" y="3107480"/>
          <a:ext cx="1074401" cy="10744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ACD8D-DB43-4D6B-BD80-47D5C00A4EAD}">
      <dsp:nvSpPr>
        <dsp:cNvPr id="0" name=""/>
        <dsp:cNvSpPr/>
      </dsp:nvSpPr>
      <dsp:spPr>
        <a:xfrm>
          <a:off x="7185481" y="235903"/>
          <a:ext cx="3069717" cy="30057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Merkezi olarak yapılması gereken iş ve işlemlerin takvim süreçlerinin kısa olması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Öğrencilerin akademik takvimde yer alan süreçleri takip etmemesi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Öğrencilerin sorumlulukları ile ilgili hazır bulunuşluk düzeylerinin düşük olması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>
        <a:off x="7255909" y="306331"/>
        <a:ext cx="2928861" cy="2935327"/>
      </dsp:txXfrm>
    </dsp:sp>
    <dsp:sp modelId="{20364EB6-B923-4B0F-918F-30979F28DB8C}">
      <dsp:nvSpPr>
        <dsp:cNvPr id="0" name=""/>
        <dsp:cNvSpPr/>
      </dsp:nvSpPr>
      <dsp:spPr>
        <a:xfrm>
          <a:off x="7185481" y="2884521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KABULLENİLMİŞ RİSKLER</a:t>
          </a:r>
          <a:endParaRPr lang="tr-TR" sz="2200" kern="1200" dirty="0"/>
        </a:p>
      </dsp:txBody>
      <dsp:txXfrm>
        <a:off x="7185481" y="2884521"/>
        <a:ext cx="2161772" cy="985335"/>
      </dsp:txXfrm>
    </dsp:sp>
    <dsp:sp modelId="{39916641-A031-4747-869D-6AE2D2FBC12D}">
      <dsp:nvSpPr>
        <dsp:cNvPr id="0" name=""/>
        <dsp:cNvSpPr/>
      </dsp:nvSpPr>
      <dsp:spPr>
        <a:xfrm>
          <a:off x="9434091" y="3041033"/>
          <a:ext cx="1074401" cy="1074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3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78330" y="504053"/>
        <a:ext cx="1171608" cy="471250"/>
      </dsp:txXfrm>
    </dsp:sp>
    <dsp:sp modelId="{0A392B87-AE7F-4BBB-8426-F182698D0DED}">
      <dsp:nvSpPr>
        <dsp:cNvPr id="0" name=""/>
        <dsp:cNvSpPr/>
      </dsp:nvSpPr>
      <dsp:spPr>
        <a:xfrm>
          <a:off x="1521277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56902" y="535504"/>
        <a:ext cx="1171608" cy="471250"/>
      </dsp:txXfrm>
    </dsp:sp>
    <dsp:sp modelId="{B54F4E42-830B-4E29-A922-8E2E829F2255}">
      <dsp:nvSpPr>
        <dsp:cNvPr id="0" name=""/>
        <dsp:cNvSpPr/>
      </dsp:nvSpPr>
      <dsp:spPr>
        <a:xfrm>
          <a:off x="2999850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235475" y="535504"/>
        <a:ext cx="1171608" cy="471250"/>
      </dsp:txXfrm>
    </dsp:sp>
    <dsp:sp modelId="{A050CB54-2AA3-4C69-93CC-31F729B157B0}">
      <dsp:nvSpPr>
        <dsp:cNvPr id="0" name=""/>
        <dsp:cNvSpPr/>
      </dsp:nvSpPr>
      <dsp:spPr>
        <a:xfrm>
          <a:off x="4478422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14047" y="535504"/>
        <a:ext cx="1171608" cy="471250"/>
      </dsp:txXfrm>
    </dsp:sp>
    <dsp:sp modelId="{37C08375-7917-4746-97FB-4B6E13D2E4C0}">
      <dsp:nvSpPr>
        <dsp:cNvPr id="0" name=""/>
        <dsp:cNvSpPr/>
      </dsp:nvSpPr>
      <dsp:spPr>
        <a:xfrm>
          <a:off x="5916135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51760" y="535504"/>
        <a:ext cx="1171608" cy="471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6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planı  yaratılır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5821" y="504056"/>
        <a:ext cx="1236626" cy="406232"/>
      </dsp:txXfrm>
    </dsp:sp>
    <dsp:sp modelId="{0A392B87-AE7F-4BBB-8426-F182698D0DED}">
      <dsp:nvSpPr>
        <dsp:cNvPr id="0" name=""/>
        <dsp:cNvSpPr/>
      </dsp:nvSpPr>
      <dsp:spPr>
        <a:xfrm>
          <a:off x="1521277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fonu sağlanır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24393" y="535507"/>
        <a:ext cx="1236626" cy="406232"/>
      </dsp:txXfrm>
    </dsp:sp>
    <dsp:sp modelId="{B54F4E42-830B-4E29-A922-8E2E829F2255}">
      <dsp:nvSpPr>
        <dsp:cNvPr id="0" name=""/>
        <dsp:cNvSpPr/>
      </dsp:nvSpPr>
      <dsp:spPr>
        <a:xfrm>
          <a:off x="2999850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veya proje tasarlanır</a:t>
          </a:r>
        </a:p>
      </dsp:txBody>
      <dsp:txXfrm>
        <a:off x="3202966" y="535507"/>
        <a:ext cx="1236626" cy="406232"/>
      </dsp:txXfrm>
    </dsp:sp>
    <dsp:sp modelId="{A050CB54-2AA3-4C69-93CC-31F729B157B0}">
      <dsp:nvSpPr>
        <dsp:cNvPr id="0" name=""/>
        <dsp:cNvSpPr/>
      </dsp:nvSpPr>
      <dsp:spPr>
        <a:xfrm>
          <a:off x="4478422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yapılır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81538" y="535507"/>
        <a:ext cx="1236626" cy="406232"/>
      </dsp:txXfrm>
    </dsp:sp>
    <dsp:sp modelId="{37C08375-7917-4746-97FB-4B6E13D2E4C0}">
      <dsp:nvSpPr>
        <dsp:cNvPr id="0" name=""/>
        <dsp:cNvSpPr/>
      </dsp:nvSpPr>
      <dsp:spPr>
        <a:xfrm>
          <a:off x="5916135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Sonuçları yayılır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9251" y="535507"/>
        <a:ext cx="1236626" cy="406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469862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469862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501313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501313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501313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501313"/>
        <a:ext cx="1202980" cy="439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469862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469862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501313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501313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501313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501313"/>
        <a:ext cx="1202980" cy="43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41C65-19FA-4399-B174-2291E98E5593}">
      <dsp:nvSpPr>
        <dsp:cNvPr id="0" name=""/>
        <dsp:cNvSpPr/>
      </dsp:nvSpPr>
      <dsp:spPr>
        <a:xfrm>
          <a:off x="4929" y="234691"/>
          <a:ext cx="1889521" cy="543309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Akademik Takvim İş ve İşlemleri</a:t>
          </a:r>
          <a:endParaRPr lang="tr-TR" sz="1500" kern="1200" dirty="0"/>
        </a:p>
      </dsp:txBody>
      <dsp:txXfrm>
        <a:off x="4929" y="234691"/>
        <a:ext cx="1889521" cy="543309"/>
      </dsp:txXfrm>
    </dsp:sp>
    <dsp:sp modelId="{8F6B676B-7DEA-40EA-B056-937F774FAEF9}">
      <dsp:nvSpPr>
        <dsp:cNvPr id="0" name=""/>
        <dsp:cNvSpPr/>
      </dsp:nvSpPr>
      <dsp:spPr>
        <a:xfrm>
          <a:off x="4929" y="778001"/>
          <a:ext cx="1889521" cy="383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err="1" smtClean="0"/>
            <a:t>Önlisans</a:t>
          </a:r>
          <a:r>
            <a:rPr lang="tr-TR" sz="1500" kern="1200" dirty="0" smtClean="0"/>
            <a:t>, lisans ve lisansüstü akademik takvimlerin hazırlanması</a:t>
          </a:r>
          <a:endParaRPr lang="tr-TR" sz="1500" kern="1200" dirty="0"/>
        </a:p>
      </dsp:txBody>
      <dsp:txXfrm>
        <a:off x="4929" y="778001"/>
        <a:ext cx="1889521" cy="3830240"/>
      </dsp:txXfrm>
    </dsp:sp>
    <dsp:sp modelId="{C84D0160-B948-4292-8A47-F7954E9CB9EF}">
      <dsp:nvSpPr>
        <dsp:cNvPr id="0" name=""/>
        <dsp:cNvSpPr/>
      </dsp:nvSpPr>
      <dsp:spPr>
        <a:xfrm>
          <a:off x="2158984" y="234691"/>
          <a:ext cx="1889521" cy="543309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Eğitim Komisyonu </a:t>
          </a:r>
          <a:r>
            <a:rPr lang="tr-TR" sz="1500" kern="1200" dirty="0" err="1" smtClean="0"/>
            <a:t>Sekreteryası</a:t>
          </a:r>
          <a:endParaRPr lang="tr-TR" sz="1500" kern="1200" dirty="0"/>
        </a:p>
      </dsp:txBody>
      <dsp:txXfrm>
        <a:off x="2158984" y="234691"/>
        <a:ext cx="1889521" cy="543309"/>
      </dsp:txXfrm>
    </dsp:sp>
    <dsp:sp modelId="{DA3D8A56-D2A4-4517-967C-D255B7D38973}">
      <dsp:nvSpPr>
        <dsp:cNvPr id="0" name=""/>
        <dsp:cNvSpPr/>
      </dsp:nvSpPr>
      <dsp:spPr>
        <a:xfrm>
          <a:off x="2158984" y="778001"/>
          <a:ext cx="1889521" cy="383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Yönetmelik-Yönerge işlemleri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Fakülte-yüksekokul-meslek yüksekokulu kurulması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Bölüm-Program açılması ve öğrenci alım tekliflerinin incelenmesi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Müfredat İşlemleri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Eğitim-öğretim süreçleri ile ilgili gelen diğer tekliflerin değerlendirilmesi</a:t>
          </a:r>
          <a:endParaRPr lang="tr-TR" sz="1500" kern="1200" dirty="0"/>
        </a:p>
      </dsp:txBody>
      <dsp:txXfrm>
        <a:off x="2158984" y="778001"/>
        <a:ext cx="1889521" cy="3830240"/>
      </dsp:txXfrm>
    </dsp:sp>
    <dsp:sp modelId="{078FA361-DCC0-490E-833D-450079AC551E}">
      <dsp:nvSpPr>
        <dsp:cNvPr id="0" name=""/>
        <dsp:cNvSpPr/>
      </dsp:nvSpPr>
      <dsp:spPr>
        <a:xfrm>
          <a:off x="4313039" y="234691"/>
          <a:ext cx="1889521" cy="543309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Öğrenci Kaydı ve Takibi</a:t>
          </a:r>
          <a:endParaRPr lang="tr-TR" sz="1500" kern="1200" dirty="0"/>
        </a:p>
      </dsp:txBody>
      <dsp:txXfrm>
        <a:off x="4313039" y="234691"/>
        <a:ext cx="1889521" cy="543309"/>
      </dsp:txXfrm>
    </dsp:sp>
    <dsp:sp modelId="{C30B92DE-A76B-4BCA-982F-3FFD39A9737D}">
      <dsp:nvSpPr>
        <dsp:cNvPr id="0" name=""/>
        <dsp:cNvSpPr/>
      </dsp:nvSpPr>
      <dsp:spPr>
        <a:xfrm>
          <a:off x="4313039" y="778001"/>
          <a:ext cx="1889521" cy="383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Öğrencilerin kayıt işlemlerinin gerçekleştirilmesi (İlk kayıt, yatay geçiş, dikey geçiş vb.)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Öğrenci kimliklerinin basımı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Öğrencilerle ilgili eğitim süresince gerçekleştirilen işlemlerin takibi (Harç, yönetim kurulu kararları, yazışmalar vb. )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Lisansüstü öğrenci disiplin soruşturmaları</a:t>
          </a:r>
          <a:endParaRPr lang="tr-TR" sz="1500" kern="1200" dirty="0"/>
        </a:p>
      </dsp:txBody>
      <dsp:txXfrm>
        <a:off x="4313039" y="778001"/>
        <a:ext cx="1889521" cy="3830240"/>
      </dsp:txXfrm>
    </dsp:sp>
    <dsp:sp modelId="{1E5BFBCE-EC41-47A2-90CF-BBE90F6C1C56}">
      <dsp:nvSpPr>
        <dsp:cNvPr id="0" name=""/>
        <dsp:cNvSpPr/>
      </dsp:nvSpPr>
      <dsp:spPr>
        <a:xfrm>
          <a:off x="6467094" y="234691"/>
          <a:ext cx="1889521" cy="543309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Mezuniyet ve Ayrılma İşlemleri</a:t>
          </a:r>
          <a:endParaRPr lang="tr-TR" sz="1500" kern="1200" dirty="0"/>
        </a:p>
      </dsp:txBody>
      <dsp:txXfrm>
        <a:off x="6467094" y="234691"/>
        <a:ext cx="1889521" cy="543309"/>
      </dsp:txXfrm>
    </dsp:sp>
    <dsp:sp modelId="{9F5A59C2-2E91-4646-B421-87CDBE8B543D}">
      <dsp:nvSpPr>
        <dsp:cNvPr id="0" name=""/>
        <dsp:cNvSpPr/>
      </dsp:nvSpPr>
      <dsp:spPr>
        <a:xfrm>
          <a:off x="6467094" y="778001"/>
          <a:ext cx="1889521" cy="383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Diploma ve mini diplomaların hazırlanması ve basımı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Mini diploma ve diploma ekinin basımı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Öğrenci ayrılma işlemlerinin yapılması (Kendi isteği vb. )</a:t>
          </a:r>
          <a:endParaRPr lang="tr-TR" sz="1500" kern="1200" dirty="0"/>
        </a:p>
      </dsp:txBody>
      <dsp:txXfrm>
        <a:off x="6467094" y="778001"/>
        <a:ext cx="1889521" cy="3830240"/>
      </dsp:txXfrm>
    </dsp:sp>
    <dsp:sp modelId="{A3097A1C-B7AB-463E-BEF4-EC60F6796DFE}">
      <dsp:nvSpPr>
        <dsp:cNvPr id="0" name=""/>
        <dsp:cNvSpPr/>
      </dsp:nvSpPr>
      <dsp:spPr>
        <a:xfrm>
          <a:off x="8621148" y="234691"/>
          <a:ext cx="1889521" cy="543309"/>
        </a:xfrm>
        <a:prstGeom prst="rect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Diğer İş ve İşlemler</a:t>
          </a:r>
          <a:endParaRPr lang="tr-TR" sz="1500" kern="1200" dirty="0"/>
        </a:p>
      </dsp:txBody>
      <dsp:txXfrm>
        <a:off x="8621148" y="234691"/>
        <a:ext cx="1889521" cy="543309"/>
      </dsp:txXfrm>
    </dsp:sp>
    <dsp:sp modelId="{51438EC9-6717-4169-B67A-AAF5BCC9FF01}">
      <dsp:nvSpPr>
        <dsp:cNvPr id="0" name=""/>
        <dsp:cNvSpPr/>
      </dsp:nvSpPr>
      <dsp:spPr>
        <a:xfrm>
          <a:off x="8621148" y="778001"/>
          <a:ext cx="1889521" cy="3830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Öğrenci dosyalarının arşivlenmesi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Üniversite Burs Komisyonu </a:t>
          </a:r>
          <a:r>
            <a:rPr lang="tr-TR" sz="1500" kern="1200" dirty="0" err="1" smtClean="0"/>
            <a:t>sekreterya</a:t>
          </a:r>
          <a:r>
            <a:rPr lang="tr-TR" sz="1500" kern="1200" dirty="0" smtClean="0"/>
            <a:t> işlemleri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Değişim programları işleri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Akademik birimlerin sorunlarının çözümlerine katkı sunmak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İstatistik çalışmaları</a:t>
          </a:r>
          <a:endParaRPr lang="tr-TR" sz="1500" kern="1200" dirty="0"/>
        </a:p>
      </dsp:txBody>
      <dsp:txXfrm>
        <a:off x="8621148" y="778001"/>
        <a:ext cx="1889521" cy="3830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838E-6DF9-47C7-BEF1-5EF6CEF78AB8}">
      <dsp:nvSpPr>
        <dsp:cNvPr id="0" name=""/>
        <dsp:cNvSpPr/>
      </dsp:nvSpPr>
      <dsp:spPr>
        <a:xfrm>
          <a:off x="661337" y="1361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Akademik Takvimin Hazırlanması</a:t>
          </a:r>
          <a:endParaRPr lang="tr-TR" sz="2600" kern="1200" dirty="0"/>
        </a:p>
      </dsp:txBody>
      <dsp:txXfrm>
        <a:off x="1333643" y="1361"/>
        <a:ext cx="2016919" cy="1344612"/>
      </dsp:txXfrm>
    </dsp:sp>
    <dsp:sp modelId="{1F7FB770-63E7-45BE-B3A5-B2BE99682CC6}">
      <dsp:nvSpPr>
        <dsp:cNvPr id="0" name=""/>
        <dsp:cNvSpPr/>
      </dsp:nvSpPr>
      <dsp:spPr>
        <a:xfrm>
          <a:off x="3585869" y="115653"/>
          <a:ext cx="3878840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Akademik takvim ÖİDB tarafından hazırlanır</a:t>
          </a:r>
          <a:endParaRPr lang="tr-TR" sz="1900" kern="1200" dirty="0"/>
        </a:p>
      </dsp:txBody>
      <dsp:txXfrm>
        <a:off x="4143883" y="115653"/>
        <a:ext cx="2762812" cy="1116028"/>
      </dsp:txXfrm>
    </dsp:sp>
    <dsp:sp modelId="{717B7439-C374-4D82-BFF1-0979B1363A89}">
      <dsp:nvSpPr>
        <dsp:cNvPr id="0" name=""/>
        <dsp:cNvSpPr/>
      </dsp:nvSpPr>
      <dsp:spPr>
        <a:xfrm>
          <a:off x="661337" y="1534219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Eğitim Komisyonunda görüşülmesi</a:t>
          </a:r>
          <a:endParaRPr lang="tr-TR" sz="2600" kern="1200" dirty="0"/>
        </a:p>
      </dsp:txBody>
      <dsp:txXfrm>
        <a:off x="1333643" y="1534219"/>
        <a:ext cx="2016919" cy="1344612"/>
      </dsp:txXfrm>
    </dsp:sp>
    <dsp:sp modelId="{CDD0EB29-262A-4FAF-8A35-E156B54214BF}">
      <dsp:nvSpPr>
        <dsp:cNvPr id="0" name=""/>
        <dsp:cNvSpPr/>
      </dsp:nvSpPr>
      <dsp:spPr>
        <a:xfrm>
          <a:off x="3585869" y="1648511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Eğitim Komisyonu değerlendirmesi yapılır; Komisyon takvimde değişiklik yapabilir</a:t>
          </a:r>
          <a:endParaRPr lang="tr-TR" sz="1900" kern="1200" dirty="0"/>
        </a:p>
      </dsp:txBody>
      <dsp:txXfrm>
        <a:off x="4143883" y="1648511"/>
        <a:ext cx="2764765" cy="1116028"/>
      </dsp:txXfrm>
    </dsp:sp>
    <dsp:sp modelId="{A4917877-DB71-4A75-B5D0-E86EC103117C}">
      <dsp:nvSpPr>
        <dsp:cNvPr id="0" name=""/>
        <dsp:cNvSpPr/>
      </dsp:nvSpPr>
      <dsp:spPr>
        <a:xfrm>
          <a:off x="661337" y="3067077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Senato onayı</a:t>
          </a:r>
          <a:endParaRPr lang="tr-TR" sz="2600" kern="1200" dirty="0"/>
        </a:p>
      </dsp:txBody>
      <dsp:txXfrm>
        <a:off x="1333643" y="3067077"/>
        <a:ext cx="2016919" cy="1344612"/>
      </dsp:txXfrm>
    </dsp:sp>
    <dsp:sp modelId="{6E43B28B-6784-4912-826E-CB73D25043F4}">
      <dsp:nvSpPr>
        <dsp:cNvPr id="0" name=""/>
        <dsp:cNvSpPr/>
      </dsp:nvSpPr>
      <dsp:spPr>
        <a:xfrm>
          <a:off x="3585869" y="3181369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Eğitim Komisyonu’ndan gelen akademik takvime son hali verilir.</a:t>
          </a:r>
          <a:endParaRPr lang="tr-TR" sz="1900" kern="1200" dirty="0"/>
        </a:p>
      </dsp:txBody>
      <dsp:txXfrm>
        <a:off x="4143883" y="3181369"/>
        <a:ext cx="2764765" cy="1116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838E-6DF9-47C7-BEF1-5EF6CEF78AB8}">
      <dsp:nvSpPr>
        <dsp:cNvPr id="0" name=""/>
        <dsp:cNvSpPr/>
      </dsp:nvSpPr>
      <dsp:spPr>
        <a:xfrm>
          <a:off x="661337" y="1361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Akademik Takvimin Hazırlanması</a:t>
          </a:r>
          <a:endParaRPr lang="tr-TR" sz="2600" kern="1200" dirty="0"/>
        </a:p>
      </dsp:txBody>
      <dsp:txXfrm>
        <a:off x="1333643" y="1361"/>
        <a:ext cx="2016919" cy="1344612"/>
      </dsp:txXfrm>
    </dsp:sp>
    <dsp:sp modelId="{1F7FB770-63E7-45BE-B3A5-B2BE99682CC6}">
      <dsp:nvSpPr>
        <dsp:cNvPr id="0" name=""/>
        <dsp:cNvSpPr/>
      </dsp:nvSpPr>
      <dsp:spPr>
        <a:xfrm>
          <a:off x="3585869" y="115653"/>
          <a:ext cx="3878840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Akademik takvim hakkında enstitü görüşleri alınır. Bu görüşler doğrultusunda takvim ÖİDB tarafından hazırlanır</a:t>
          </a:r>
          <a:endParaRPr lang="tr-TR" sz="1700" kern="1200" dirty="0"/>
        </a:p>
      </dsp:txBody>
      <dsp:txXfrm>
        <a:off x="4143883" y="115653"/>
        <a:ext cx="2762812" cy="1116028"/>
      </dsp:txXfrm>
    </dsp:sp>
    <dsp:sp modelId="{717B7439-C374-4D82-BFF1-0979B1363A89}">
      <dsp:nvSpPr>
        <dsp:cNvPr id="0" name=""/>
        <dsp:cNvSpPr/>
      </dsp:nvSpPr>
      <dsp:spPr>
        <a:xfrm>
          <a:off x="661337" y="1534219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Eğitim Komisyonunda görüşülmesi</a:t>
          </a:r>
          <a:endParaRPr lang="tr-TR" sz="2600" kern="1200" dirty="0"/>
        </a:p>
      </dsp:txBody>
      <dsp:txXfrm>
        <a:off x="1333643" y="1534219"/>
        <a:ext cx="2016919" cy="1344612"/>
      </dsp:txXfrm>
    </dsp:sp>
    <dsp:sp modelId="{CDD0EB29-262A-4FAF-8A35-E156B54214BF}">
      <dsp:nvSpPr>
        <dsp:cNvPr id="0" name=""/>
        <dsp:cNvSpPr/>
      </dsp:nvSpPr>
      <dsp:spPr>
        <a:xfrm>
          <a:off x="3585869" y="1648511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Eğitim Komisyonu değerlendirmesi yapılır; Komisyon takvimde değişiklik yapabilir</a:t>
          </a:r>
          <a:endParaRPr lang="tr-TR" sz="1700" kern="1200" dirty="0"/>
        </a:p>
      </dsp:txBody>
      <dsp:txXfrm>
        <a:off x="4143883" y="1648511"/>
        <a:ext cx="2764765" cy="1116028"/>
      </dsp:txXfrm>
    </dsp:sp>
    <dsp:sp modelId="{A4917877-DB71-4A75-B5D0-E86EC103117C}">
      <dsp:nvSpPr>
        <dsp:cNvPr id="0" name=""/>
        <dsp:cNvSpPr/>
      </dsp:nvSpPr>
      <dsp:spPr>
        <a:xfrm>
          <a:off x="661337" y="3067077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Senato onayı</a:t>
          </a:r>
          <a:endParaRPr lang="tr-TR" sz="2600" kern="1200" dirty="0"/>
        </a:p>
      </dsp:txBody>
      <dsp:txXfrm>
        <a:off x="1333643" y="3067077"/>
        <a:ext cx="2016919" cy="1344612"/>
      </dsp:txXfrm>
    </dsp:sp>
    <dsp:sp modelId="{6E43B28B-6784-4912-826E-CB73D25043F4}">
      <dsp:nvSpPr>
        <dsp:cNvPr id="0" name=""/>
        <dsp:cNvSpPr/>
      </dsp:nvSpPr>
      <dsp:spPr>
        <a:xfrm>
          <a:off x="3585869" y="3181369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Eğitim Komisyonu’ndan gelen akademik takvime son hali verilir.</a:t>
          </a:r>
          <a:endParaRPr lang="tr-TR" sz="1700" kern="1200" dirty="0"/>
        </a:p>
      </dsp:txBody>
      <dsp:txXfrm>
        <a:off x="4143883" y="3181369"/>
        <a:ext cx="2764765" cy="1116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838E-6DF9-47C7-BEF1-5EF6CEF78AB8}">
      <dsp:nvSpPr>
        <dsp:cNvPr id="0" name=""/>
        <dsp:cNvSpPr/>
      </dsp:nvSpPr>
      <dsp:spPr>
        <a:xfrm>
          <a:off x="661337" y="1361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Akademik Takvimin Hazırlanması</a:t>
          </a:r>
          <a:endParaRPr lang="tr-TR" sz="2600" kern="1200" dirty="0"/>
        </a:p>
      </dsp:txBody>
      <dsp:txXfrm>
        <a:off x="1333643" y="1361"/>
        <a:ext cx="2016919" cy="1344612"/>
      </dsp:txXfrm>
    </dsp:sp>
    <dsp:sp modelId="{1F7FB770-63E7-45BE-B3A5-B2BE99682CC6}">
      <dsp:nvSpPr>
        <dsp:cNvPr id="0" name=""/>
        <dsp:cNvSpPr/>
      </dsp:nvSpPr>
      <dsp:spPr>
        <a:xfrm>
          <a:off x="3585869" y="115653"/>
          <a:ext cx="3878840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Akademik takvim ilgili birim tarafından hazırlanır. Takvim ÖİDB tarafından kontrol edilerek komisyona sunulur.</a:t>
          </a:r>
          <a:endParaRPr lang="tr-TR" sz="1900" kern="1200" dirty="0"/>
        </a:p>
      </dsp:txBody>
      <dsp:txXfrm>
        <a:off x="4143883" y="115653"/>
        <a:ext cx="2762812" cy="1116028"/>
      </dsp:txXfrm>
    </dsp:sp>
    <dsp:sp modelId="{717B7439-C374-4D82-BFF1-0979B1363A89}">
      <dsp:nvSpPr>
        <dsp:cNvPr id="0" name=""/>
        <dsp:cNvSpPr/>
      </dsp:nvSpPr>
      <dsp:spPr>
        <a:xfrm>
          <a:off x="661337" y="1534219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Eğitim Komisyonunda görüşülmesi</a:t>
          </a:r>
          <a:endParaRPr lang="tr-TR" sz="2600" kern="1200" dirty="0"/>
        </a:p>
      </dsp:txBody>
      <dsp:txXfrm>
        <a:off x="1333643" y="1534219"/>
        <a:ext cx="2016919" cy="1344612"/>
      </dsp:txXfrm>
    </dsp:sp>
    <dsp:sp modelId="{CDD0EB29-262A-4FAF-8A35-E156B54214BF}">
      <dsp:nvSpPr>
        <dsp:cNvPr id="0" name=""/>
        <dsp:cNvSpPr/>
      </dsp:nvSpPr>
      <dsp:spPr>
        <a:xfrm>
          <a:off x="3585869" y="1648511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Eğitim Komisyonu değerlendirmesi yapılır; Komisyon takvimde değişiklik yapabilir</a:t>
          </a:r>
          <a:endParaRPr lang="tr-TR" sz="1900" kern="1200" dirty="0"/>
        </a:p>
      </dsp:txBody>
      <dsp:txXfrm>
        <a:off x="4143883" y="1648511"/>
        <a:ext cx="2764765" cy="1116028"/>
      </dsp:txXfrm>
    </dsp:sp>
    <dsp:sp modelId="{A4917877-DB71-4A75-B5D0-E86EC103117C}">
      <dsp:nvSpPr>
        <dsp:cNvPr id="0" name=""/>
        <dsp:cNvSpPr/>
      </dsp:nvSpPr>
      <dsp:spPr>
        <a:xfrm>
          <a:off x="661337" y="3067077"/>
          <a:ext cx="3361531" cy="1344612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Senato onayı</a:t>
          </a:r>
          <a:endParaRPr lang="tr-TR" sz="2600" kern="1200" dirty="0"/>
        </a:p>
      </dsp:txBody>
      <dsp:txXfrm>
        <a:off x="1333643" y="3067077"/>
        <a:ext cx="2016919" cy="1344612"/>
      </dsp:txXfrm>
    </dsp:sp>
    <dsp:sp modelId="{6E43B28B-6784-4912-826E-CB73D25043F4}">
      <dsp:nvSpPr>
        <dsp:cNvPr id="0" name=""/>
        <dsp:cNvSpPr/>
      </dsp:nvSpPr>
      <dsp:spPr>
        <a:xfrm>
          <a:off x="3585869" y="3181369"/>
          <a:ext cx="3880793" cy="11160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Eğitim Komisyonu’ndan gelen akademik takvime son hali verilir.</a:t>
          </a:r>
          <a:endParaRPr lang="tr-TR" sz="1900" kern="1200" dirty="0"/>
        </a:p>
      </dsp:txBody>
      <dsp:txXfrm>
        <a:off x="4143883" y="3181369"/>
        <a:ext cx="2764765" cy="111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2E1FD-CEEE-4950-A9B8-116EFCA2AA89}" type="datetimeFigureOut">
              <a:rPr lang="tr-TR" smtClean="0"/>
              <a:t>13.02.2019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1905-8342-495C-BAAE-F3E031F41D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7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1905-8342-495C-BAAE-F3E031F41D7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37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2421" y="1565124"/>
            <a:ext cx="831272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2421" y="4044799"/>
            <a:ext cx="831272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D766F-5A79-4D60-860B-623DB585C02A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981" y="6356349"/>
            <a:ext cx="41148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8115" y="6356349"/>
            <a:ext cx="2743200" cy="365125"/>
          </a:xfrm>
        </p:spPr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20" y="0"/>
            <a:ext cx="1473049" cy="14730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148" y="3304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64A-1DFB-4636-B555-C0B5D104898C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96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B54B-017E-4256-9D5E-013AE1EA515B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74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66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964" y="1709738"/>
            <a:ext cx="808448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964" y="4589463"/>
            <a:ext cx="80844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CC2D4-AE53-4A71-8AF8-D4A6278F52CF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37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D6CC-FDCA-479D-83FC-663F67108E89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1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1855-23FB-4B4C-9A8B-B2BF2A5DBA84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94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0E32-8267-4CAC-AEFD-ECAA7B85DB1C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05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356C-D663-4361-9FB6-01C70EEB3655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26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E50-CE4A-46F7-9F86-405431BB0808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62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3B3-3D51-4559-BE54-56513EE73DB7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78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3B2F-4BD6-49B9-ADFF-CA0FB16FA967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F23E-4576-4498-831F-152BE30CA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8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PAMUKKALE ÜNİVERSİTESİ 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smtClean="0"/>
              <a:t>ÖĞRENCİ İŞLERİ DAİRE BAŞKANLIĞI</a:t>
            </a:r>
            <a:br>
              <a:rPr lang="tr-TR" sz="3600" dirty="0" smtClean="0"/>
            </a:br>
            <a:r>
              <a:rPr lang="tr-TR" sz="3600" dirty="0" smtClean="0"/>
              <a:t>EĞİTİM VE ÖĞRETİM </a:t>
            </a:r>
            <a:r>
              <a:rPr lang="tr-TR" sz="3600" dirty="0" smtClean="0"/>
              <a:t>DESTEK </a:t>
            </a:r>
            <a:r>
              <a:rPr lang="tr-TR" sz="3600" dirty="0"/>
              <a:t>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9" y="0"/>
            <a:ext cx="1590519" cy="1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0"/>
            <a:ext cx="12191999" cy="68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513490" y="1709738"/>
            <a:ext cx="9833960" cy="2852737"/>
          </a:xfrm>
        </p:spPr>
        <p:txBody>
          <a:bodyPr/>
          <a:lstStyle/>
          <a:p>
            <a:r>
              <a:rPr lang="tr-TR" dirty="0" smtClean="0"/>
              <a:t>PAMUKKALE ÜNİVERSİTESİ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1513490" y="4552950"/>
            <a:ext cx="8084486" cy="1500187"/>
          </a:xfrm>
        </p:spPr>
        <p:txBody>
          <a:bodyPr>
            <a:normAutofit/>
          </a:bodyPr>
          <a:lstStyle/>
          <a:p>
            <a:r>
              <a:rPr lang="tr-TR" sz="4000" dirty="0" smtClean="0"/>
              <a:t>ÖĞRENCİ SAYILARI</a:t>
            </a:r>
            <a:endParaRPr lang="tr-TR" sz="4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1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ÖĞRENCİ SAYISI ÖZET TABLO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C2D4-AE53-4A71-8AF8-D4A6278F52CF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8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40048"/>
              </p:ext>
            </p:extLst>
          </p:nvPr>
        </p:nvGraphicFramePr>
        <p:xfrm>
          <a:off x="838200" y="1825620"/>
          <a:ext cx="9366850" cy="178539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49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94">
                <a:tc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>
                          <a:effectLst/>
                        </a:rPr>
                        <a:t> </a:t>
                      </a:r>
                      <a:r>
                        <a:rPr lang="tr-TR" sz="1600" u="none" strike="noStrike" dirty="0" smtClean="0">
                          <a:effectLst/>
                        </a:rPr>
                        <a:t>ÖĞRENCİ SAYISI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3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ÖNLİSANS  (MESLEK YÜKSEKOKULU)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</a:rPr>
                        <a:t>14674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3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LİSANS   (FAKÜLTE+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YÜKSEKOKUL)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</a:rPr>
                        <a:t>36089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3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LİSANSÜSTÜ  (ENSTİTÜ)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</a:rPr>
                        <a:t>3845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8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u="none" strike="noStrike" dirty="0">
                          <a:effectLst/>
                        </a:rPr>
                        <a:t>TOPLAM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 dirty="0" smtClean="0">
                          <a:effectLst/>
                        </a:rPr>
                        <a:t>54608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8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82783"/>
              </p:ext>
            </p:extLst>
          </p:nvPr>
        </p:nvGraphicFramePr>
        <p:xfrm>
          <a:off x="974786" y="1145993"/>
          <a:ext cx="9230264" cy="521035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38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AKADEMİK BİRİM ADI</a:t>
                      </a:r>
                      <a:endParaRPr lang="tr-TR" sz="16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u="none" strike="noStrike">
                          <a:effectLst/>
                        </a:rPr>
                        <a:t> 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ACIPAYAM MESLEK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894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BEKİLLİ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469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BOZKURT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BULDAN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1059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ÇAL MESLEK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103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ÇİVRİL ATASAY KAMER MESLEK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1098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DENİZLİ SAĞLIK HİZMETLERİ MESLEK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1286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DENİZLİ SOSYAL BİLİMLER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1126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DENİZLİ TEKNİK BİLİMLER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3389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HONAZ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3390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KALE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713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SARAYKÖY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7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TAVAS MESLEK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1046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303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u="none" strike="noStrike" dirty="0">
                          <a:effectLst/>
                        </a:rPr>
                        <a:t>TOPLAM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 dirty="0">
                          <a:effectLst/>
                        </a:rPr>
                        <a:t>14674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13</a:t>
            </a:fld>
            <a:endParaRPr lang="tr-TR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1325563"/>
          </a:xfrm>
        </p:spPr>
        <p:txBody>
          <a:bodyPr/>
          <a:lstStyle/>
          <a:p>
            <a:r>
              <a:rPr lang="tr-TR" dirty="0" smtClean="0"/>
              <a:t>ÖNLİSANS ÖĞRENCİ SAYILARI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1325563"/>
          </a:xfrm>
        </p:spPr>
        <p:txBody>
          <a:bodyPr/>
          <a:lstStyle/>
          <a:p>
            <a:r>
              <a:rPr lang="tr-TR" dirty="0" smtClean="0"/>
              <a:t>LİSANS ÖĞRENCİ SAYILARI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4824"/>
              </p:ext>
            </p:extLst>
          </p:nvPr>
        </p:nvGraphicFramePr>
        <p:xfrm>
          <a:off x="979818" y="868051"/>
          <a:ext cx="10232365" cy="54940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82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AKADEMİK BİRİM ADI</a:t>
                      </a:r>
                      <a:endParaRPr lang="tr-TR" sz="16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u="none" strike="noStrike">
                          <a:effectLst/>
                        </a:rPr>
                        <a:t> </a:t>
                      </a:r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DİŞ HEKİMLİĞİ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260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EĞİTİM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4483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FEN EDEBİYAT FAKÜLTESİ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7101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HUKUK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83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İKTİSADİ VE İDARİ BİLİMLER FAKÜLTESİ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8752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İLAHİYAT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649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İLETİŞİM FAKÜLTESİ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275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MİMARLIK VE TASARIM FAKÜLTESİ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646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MÜHENDİSLİK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6059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MÜZİK VE SAHNE SANATLARI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SAĞLIK BİLİMLERİ FAKÜLTESİ-DENİZLİ SAĞLIK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811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SPOR BİLİMLERİ FAKÜLTESİ-SPOR BİLİMLERİ VE TEKNOLOJİSİ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704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TEKNİK EĞİTİM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TEKNOLOJİ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2085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TIP FAKÜLTESİ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1325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TURİZM FAKÜLTESİ-TURİZM İŞLETMECİLİĞİ VE OTELCİLİK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910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FİZİK TEDAVİ VE REHABİLİTASYON YÜKSEKOKULU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712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35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>
                          <a:effectLst/>
                        </a:rPr>
                        <a:t>UYGULAMALI BİLİMLER YÜKSEKOKULU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1215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u="none" strike="noStrike">
                          <a:effectLst/>
                        </a:rPr>
                        <a:t>TOPLAM</a:t>
                      </a:r>
                      <a:endParaRPr lang="tr-TR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u="none" strike="noStrike" dirty="0">
                          <a:effectLst/>
                        </a:rPr>
                        <a:t>36089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4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22345"/>
              </p:ext>
            </p:extLst>
          </p:nvPr>
        </p:nvGraphicFramePr>
        <p:xfrm>
          <a:off x="966156" y="1233578"/>
          <a:ext cx="10506975" cy="5029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73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9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u="none" strike="noStrike" dirty="0">
                          <a:effectLst/>
                        </a:rPr>
                        <a:t>AKADEMİK BİRİM ADI</a:t>
                      </a:r>
                      <a:endParaRPr lang="tr-TR" sz="18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TEZLİ YÜKSEK LİSANS</a:t>
                      </a:r>
                      <a:endParaRPr lang="tr-TR" sz="11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TEZLİ YÜKSEK LİSANS (İ.Ö.)</a:t>
                      </a:r>
                      <a:endParaRPr lang="tr-TR" sz="11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TEZSİZ YÜKSEK LİSANS</a:t>
                      </a:r>
                      <a:endParaRPr lang="tr-TR" sz="11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TEZSİZ YÜKSEK LİSANS (İ.Ö.)</a:t>
                      </a:r>
                      <a:endParaRPr lang="tr-TR" sz="11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dirty="0">
                          <a:effectLst/>
                        </a:rPr>
                        <a:t>  DOKTORA</a:t>
                      </a:r>
                      <a:endParaRPr lang="tr-TR" sz="1100" b="1" i="0" u="none" strike="noStrike" dirty="0">
                        <a:solidFill>
                          <a:srgbClr val="8B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u="none" strike="noStrike" dirty="0">
                          <a:effectLst/>
                        </a:rPr>
                        <a:t>TOPLAM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ARKEOLOJİ ENSTİTÜSÜ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24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85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EĞİTİM BİLİMLERİ ENSTİTÜSÜ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401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164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55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660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FEN BİLİMLERİ ENSTİTÜSÜ 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979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194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1178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İSLAMİ İLİMLER ENSTİTÜSÜ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SAĞLIK BİLİMLERİ ENSTİTÜSÜ 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227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117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344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33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400" u="none" strike="noStrike">
                          <a:effectLst/>
                        </a:rPr>
                        <a:t>SOSYAL BİLİMLER ENSTİTÜSÜ 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1180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A9A9A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62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302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1547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481"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3600" u="none" strike="noStrike" dirty="0">
                          <a:effectLst/>
                        </a:rPr>
                        <a:t>TOPLAM</a:t>
                      </a:r>
                      <a:endParaRPr lang="tr-TR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>
                          <a:effectLst/>
                        </a:rPr>
                        <a:t>2879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>
                          <a:effectLst/>
                        </a:rPr>
                        <a:t>40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>
                          <a:effectLst/>
                        </a:rPr>
                        <a:t>8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>
                          <a:effectLst/>
                        </a:rPr>
                        <a:t>226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>
                          <a:effectLst/>
                        </a:rPr>
                        <a:t>692</a:t>
                      </a:r>
                      <a:endParaRPr lang="tr-T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u="none" strike="noStrike" dirty="0">
                          <a:effectLst/>
                        </a:rPr>
                        <a:t>3845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15</a:t>
            </a:fld>
            <a:endParaRPr lang="tr-TR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1325563"/>
          </a:xfrm>
        </p:spPr>
        <p:txBody>
          <a:bodyPr/>
          <a:lstStyle/>
          <a:p>
            <a:r>
              <a:rPr lang="tr-TR" dirty="0" smtClean="0"/>
              <a:t>LİSANSÜSTÜ ÖĞRENCİ SAYILARI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7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ÖĞRENCİ İŞLERİ DAİRE BAŞKANLIĞI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İŞLEM SÜREÇLERİ</a:t>
            </a:r>
            <a:endParaRPr lang="tr-TR" sz="4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3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Yetki, Görev ve </a:t>
            </a:r>
            <a:r>
              <a:rPr lang="tr-TR" b="1" dirty="0" smtClean="0"/>
              <a:t>Sorumluluklar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Öğrencilerin </a:t>
            </a:r>
            <a:r>
              <a:rPr lang="tr-TR" dirty="0"/>
              <a:t>kayıt ve kabul esasları ile kontenjan çalışmalarının yürütülmesi, öğrencilerin ders kayıtlarını yapmalarının sağlanması, öğrencilerin özlük ve askerlik işlemlerinin yürütülmesi, </a:t>
            </a:r>
          </a:p>
          <a:p>
            <a:pPr lvl="0"/>
            <a:r>
              <a:rPr lang="tr-TR" dirty="0"/>
              <a:t>Akademik takvim taslağının hazırlanarak ilgili kurullara sunulması, kesinleşen akademik takvimlerin dağıtımı, yayımlanması çalışmalarının yürütülmesi,</a:t>
            </a:r>
          </a:p>
          <a:p>
            <a:pPr lvl="0"/>
            <a:r>
              <a:rPr lang="tr-TR" dirty="0"/>
              <a:t>Mezuniyet işlemleri ile mezunların diplomalarının ve diploma </a:t>
            </a:r>
            <a:r>
              <a:rPr lang="tr-TR" dirty="0" err="1"/>
              <a:t>eki’nin</a:t>
            </a:r>
            <a:r>
              <a:rPr lang="tr-TR" dirty="0"/>
              <a:t> hazırlanması, teslimi, </a:t>
            </a:r>
          </a:p>
          <a:p>
            <a:pPr lvl="0"/>
            <a:r>
              <a:rPr lang="tr-TR" dirty="0"/>
              <a:t>Kurum içi ve dışı yazışmaların yapılması, takibi, dosyalanması, arşivlenmesi,</a:t>
            </a:r>
          </a:p>
          <a:p>
            <a:pPr lvl="0"/>
            <a:r>
              <a:rPr lang="tr-TR" dirty="0"/>
              <a:t>Eğitim-öğretim esasları ile ilgili uygulamalar konusundaki çalışmalara destek verilmesi, öğrenci ve ilgili akademik, idari personele gerektiğinde danışmanlık yapılması,</a:t>
            </a:r>
          </a:p>
          <a:p>
            <a:pPr lvl="0"/>
            <a:r>
              <a:rPr lang="tr-TR" dirty="0"/>
              <a:t>Kısmi zamanlı çalışma ve yemek bursu dışında kalan resmi/özel kurum ve kuruluşların verdiği burslara ilişkin işlemlerin yürütülmesi,</a:t>
            </a:r>
          </a:p>
          <a:p>
            <a:pPr lvl="0"/>
            <a:r>
              <a:rPr lang="tr-TR" dirty="0"/>
              <a:t>Yurt dışı öğrenci işlemlerinin yürütülmesi,</a:t>
            </a:r>
          </a:p>
          <a:p>
            <a:pPr lvl="0"/>
            <a:r>
              <a:rPr lang="tr-TR" dirty="0"/>
              <a:t>İstatistik çalışmaları ve raporlamaların yapılması, ilgili makamlara sunulması, </a:t>
            </a:r>
            <a:r>
              <a:rPr lang="tr-TR" dirty="0" smtClean="0"/>
              <a:t>yayınlanması,</a:t>
            </a:r>
          </a:p>
          <a:p>
            <a:pPr marL="0" lvl="0" indent="0">
              <a:buNone/>
            </a:pPr>
            <a:r>
              <a:rPr lang="tr-TR" dirty="0" smtClean="0"/>
              <a:t>ile </a:t>
            </a:r>
            <a:r>
              <a:rPr lang="tr-TR" dirty="0"/>
              <a:t>üst yönetimce verilecek diğer görevlerin yerine getirilmesi, yetki, görev ve sorumluluk alanlarımız olarak özetlenebilir.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1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40448"/>
              </p:ext>
            </p:extLst>
          </p:nvPr>
        </p:nvGraphicFramePr>
        <p:xfrm>
          <a:off x="838200" y="2015067"/>
          <a:ext cx="1051560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Yuvarlatılmış Dikdörtgen 7"/>
          <p:cNvSpPr/>
          <p:nvPr/>
        </p:nvSpPr>
        <p:spPr>
          <a:xfrm>
            <a:off x="2932981" y="362309"/>
            <a:ext cx="6978770" cy="543465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FAALİYET ALANLARI</a:t>
            </a:r>
            <a:endParaRPr lang="tr-TR" sz="2800" dirty="0"/>
          </a:p>
        </p:txBody>
      </p:sp>
      <p:sp>
        <p:nvSpPr>
          <p:cNvPr id="9" name="Aşağı Ok 8"/>
          <p:cNvSpPr/>
          <p:nvPr/>
        </p:nvSpPr>
        <p:spPr>
          <a:xfrm>
            <a:off x="4451230" y="905774"/>
            <a:ext cx="3148641" cy="1109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2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TAKVİMİN HAZIRLANMASI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</a:t>
            </a:fld>
            <a:endParaRPr lang="tr-TR"/>
          </a:p>
        </p:txBody>
      </p:sp>
      <p:sp>
        <p:nvSpPr>
          <p:cNvPr id="6" name="Rectangle 29"/>
          <p:cNvSpPr/>
          <p:nvPr/>
        </p:nvSpPr>
        <p:spPr>
          <a:xfrm>
            <a:off x="2029403" y="5673828"/>
            <a:ext cx="8429874" cy="892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18156" y="-23298"/>
            <a:ext cx="6768752" cy="3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Pamukkale Üniversitesi Süreçleri Mimarisi</a:t>
            </a:r>
            <a:endParaRPr lang="en-US" altLang="tr-TR" sz="24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2255336" y="118964"/>
            <a:ext cx="8064896" cy="2774390"/>
            <a:chOff x="807488" y="424261"/>
            <a:chExt cx="8064896" cy="2774390"/>
          </a:xfrm>
        </p:grpSpPr>
        <p:sp>
          <p:nvSpPr>
            <p:cNvPr id="9" name="Rectangle 2"/>
            <p:cNvSpPr/>
            <p:nvPr/>
          </p:nvSpPr>
          <p:spPr>
            <a:xfrm>
              <a:off x="807488" y="741872"/>
              <a:ext cx="7704856" cy="882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879496" y="424261"/>
              <a:ext cx="7992888" cy="1694270"/>
              <a:chOff x="971600" y="404664"/>
              <a:chExt cx="7992888" cy="1694270"/>
            </a:xfrm>
          </p:grpSpPr>
          <p:sp>
            <p:nvSpPr>
              <p:cNvPr id="16" name="Rectangle 31"/>
              <p:cNvSpPr/>
              <p:nvPr/>
            </p:nvSpPr>
            <p:spPr>
              <a:xfrm>
                <a:off x="971600" y="404664"/>
                <a:ext cx="7992888" cy="1694270"/>
              </a:xfrm>
              <a:prstGeom prst="rect">
                <a:avLst/>
              </a:prstGeom>
              <a:ln w="6350">
                <a:noFill/>
              </a:ln>
            </p:spPr>
          </p:sp>
          <p:sp>
            <p:nvSpPr>
              <p:cNvPr id="17" name="Freeform 32"/>
              <p:cNvSpPr/>
              <p:nvPr/>
            </p:nvSpPr>
            <p:spPr>
              <a:xfrm rot="5400000">
                <a:off x="1190881" y="793969"/>
                <a:ext cx="550900" cy="928540"/>
              </a:xfrm>
              <a:custGeom>
                <a:avLst/>
                <a:gdLst>
                  <a:gd name="connsiteX0" fmla="*/ 0 w 1233277"/>
                  <a:gd name="connsiteY0" fmla="*/ 0 h 1352027"/>
                  <a:gd name="connsiteX1" fmla="*/ 616639 w 1233277"/>
                  <a:gd name="connsiteY1" fmla="*/ 0 h 1352027"/>
                  <a:gd name="connsiteX2" fmla="*/ 1233277 w 1233277"/>
                  <a:gd name="connsiteY2" fmla="*/ 676014 h 1352027"/>
                  <a:gd name="connsiteX3" fmla="*/ 616639 w 1233277"/>
                  <a:gd name="connsiteY3" fmla="*/ 1352027 h 1352027"/>
                  <a:gd name="connsiteX4" fmla="*/ 0 w 1233277"/>
                  <a:gd name="connsiteY4" fmla="*/ 1352027 h 1352027"/>
                  <a:gd name="connsiteX5" fmla="*/ 0 w 1233277"/>
                  <a:gd name="connsiteY5" fmla="*/ 0 h 13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352027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676014"/>
                    </a:lnTo>
                    <a:lnTo>
                      <a:pt x="616639" y="1352027"/>
                    </a:lnTo>
                    <a:lnTo>
                      <a:pt x="0" y="13520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320320" bIns="12003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Vizyon ve değerler tanımlanır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>
              <a:xfrm rot="5400000">
                <a:off x="2295216" y="784748"/>
                <a:ext cx="579474" cy="925420"/>
              </a:xfrm>
              <a:custGeom>
                <a:avLst/>
                <a:gdLst>
                  <a:gd name="connsiteX0" fmla="*/ 0 w 1233277"/>
                  <a:gd name="connsiteY0" fmla="*/ 0 h 1473796"/>
                  <a:gd name="connsiteX1" fmla="*/ 616639 w 1233277"/>
                  <a:gd name="connsiteY1" fmla="*/ 0 h 1473796"/>
                  <a:gd name="connsiteX2" fmla="*/ 1233277 w 1233277"/>
                  <a:gd name="connsiteY2" fmla="*/ 736898 h 1473796"/>
                  <a:gd name="connsiteX3" fmla="*/ 616639 w 1233277"/>
                  <a:gd name="connsiteY3" fmla="*/ 1473796 h 1473796"/>
                  <a:gd name="connsiteX4" fmla="*/ 0 w 1233277"/>
                  <a:gd name="connsiteY4" fmla="*/ 1473796 h 1473796"/>
                  <a:gd name="connsiteX5" fmla="*/ 0 w 1233277"/>
                  <a:gd name="connsiteY5" fmla="*/ 0 h 147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473796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736898"/>
                    </a:lnTo>
                    <a:lnTo>
                      <a:pt x="616639" y="1473796"/>
                    </a:lnTo>
                    <a:lnTo>
                      <a:pt x="0" y="1473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320322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Strateji ve Hedefler belirlenir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34"/>
              <p:cNvSpPr/>
              <p:nvPr/>
            </p:nvSpPr>
            <p:spPr>
              <a:xfrm rot="5400000">
                <a:off x="3449057" y="694712"/>
                <a:ext cx="489341" cy="1065498"/>
              </a:xfrm>
              <a:custGeom>
                <a:avLst/>
                <a:gdLst>
                  <a:gd name="connsiteX0" fmla="*/ 0 w 1573822"/>
                  <a:gd name="connsiteY0" fmla="*/ 0 h 1841382"/>
                  <a:gd name="connsiteX1" fmla="*/ 786911 w 1573822"/>
                  <a:gd name="connsiteY1" fmla="*/ 0 h 1841382"/>
                  <a:gd name="connsiteX2" fmla="*/ 1573822 w 1573822"/>
                  <a:gd name="connsiteY2" fmla="*/ 920691 h 1841382"/>
                  <a:gd name="connsiteX3" fmla="*/ 786911 w 1573822"/>
                  <a:gd name="connsiteY3" fmla="*/ 1841382 h 1841382"/>
                  <a:gd name="connsiteX4" fmla="*/ 0 w 1573822"/>
                  <a:gd name="connsiteY4" fmla="*/ 1841382 h 1841382"/>
                  <a:gd name="connsiteX5" fmla="*/ 0 w 1573822"/>
                  <a:gd name="connsiteY5" fmla="*/ 0 h 184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822" h="1841382">
                    <a:moveTo>
                      <a:pt x="0" y="0"/>
                    </a:moveTo>
                    <a:lnTo>
                      <a:pt x="786911" y="0"/>
                    </a:lnTo>
                    <a:lnTo>
                      <a:pt x="1573822" y="920691"/>
                    </a:lnTo>
                    <a:lnTo>
                      <a:pt x="786911" y="1841382"/>
                    </a:lnTo>
                    <a:lnTo>
                      <a:pt x="0" y="1841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405457" bIns="12002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Disiplinlerin profili tanımlanır</a:t>
                </a:r>
              </a:p>
            </p:txBody>
          </p:sp>
          <p:sp>
            <p:nvSpPr>
              <p:cNvPr id="20" name="Freeform 35"/>
              <p:cNvSpPr/>
              <p:nvPr/>
            </p:nvSpPr>
            <p:spPr>
              <a:xfrm rot="5400000">
                <a:off x="4550108" y="782389"/>
                <a:ext cx="550006" cy="901285"/>
              </a:xfrm>
              <a:custGeom>
                <a:avLst/>
                <a:gdLst>
                  <a:gd name="connsiteX0" fmla="*/ 0 w 1233277"/>
                  <a:gd name="connsiteY0" fmla="*/ 0 h 1135005"/>
                  <a:gd name="connsiteX1" fmla="*/ 665775 w 1233277"/>
                  <a:gd name="connsiteY1" fmla="*/ 0 h 1135005"/>
                  <a:gd name="connsiteX2" fmla="*/ 1233277 w 1233277"/>
                  <a:gd name="connsiteY2" fmla="*/ 567503 h 1135005"/>
                  <a:gd name="connsiteX3" fmla="*/ 665775 w 1233277"/>
                  <a:gd name="connsiteY3" fmla="*/ 1135005 h 1135005"/>
                  <a:gd name="connsiteX4" fmla="*/ 0 w 1233277"/>
                  <a:gd name="connsiteY4" fmla="*/ 1135005 h 1135005"/>
                  <a:gd name="connsiteX5" fmla="*/ 0 w 1233277"/>
                  <a:gd name="connsiteY5" fmla="*/ 0 h 11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135005">
                    <a:moveTo>
                      <a:pt x="0" y="0"/>
                    </a:moveTo>
                    <a:lnTo>
                      <a:pt x="665775" y="0"/>
                    </a:lnTo>
                    <a:lnTo>
                      <a:pt x="1233277" y="567503"/>
                    </a:lnTo>
                    <a:lnTo>
                      <a:pt x="665775" y="1135005"/>
                    </a:lnTo>
                    <a:lnTo>
                      <a:pt x="0" y="1135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295752" bIns="12003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Paydaşlarla takımlar oluşturulur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36"/>
              <p:cNvSpPr/>
              <p:nvPr/>
            </p:nvSpPr>
            <p:spPr>
              <a:xfrm rot="5400000">
                <a:off x="5524849" y="810926"/>
                <a:ext cx="435988" cy="749457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1" rIns="135330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Kaynaklar sağlanır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37"/>
              <p:cNvSpPr/>
              <p:nvPr/>
            </p:nvSpPr>
            <p:spPr>
              <a:xfrm rot="5400000">
                <a:off x="6372117" y="851138"/>
                <a:ext cx="542819" cy="699163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4008" tIns="21335" rIns="144664" bIns="21337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100" dirty="0">
                    <a:solidFill>
                      <a:schemeClr val="tx1"/>
                    </a:solidFill>
                  </a:rPr>
                  <a:t>Kaynaklar dağıtılır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38"/>
              <p:cNvSpPr/>
              <p:nvPr/>
            </p:nvSpPr>
            <p:spPr>
              <a:xfrm rot="5400000">
                <a:off x="7239668" y="932622"/>
                <a:ext cx="577457" cy="620654"/>
              </a:xfrm>
              <a:custGeom>
                <a:avLst/>
                <a:gdLst>
                  <a:gd name="connsiteX0" fmla="*/ 0 w 577457"/>
                  <a:gd name="connsiteY0" fmla="*/ 0 h 620654"/>
                  <a:gd name="connsiteX1" fmla="*/ 288729 w 577457"/>
                  <a:gd name="connsiteY1" fmla="*/ 0 h 620654"/>
                  <a:gd name="connsiteX2" fmla="*/ 577457 w 577457"/>
                  <a:gd name="connsiteY2" fmla="*/ 310327 h 620654"/>
                  <a:gd name="connsiteX3" fmla="*/ 288729 w 577457"/>
                  <a:gd name="connsiteY3" fmla="*/ 620654 h 620654"/>
                  <a:gd name="connsiteX4" fmla="*/ 0 w 577457"/>
                  <a:gd name="connsiteY4" fmla="*/ 620654 h 620654"/>
                  <a:gd name="connsiteX5" fmla="*/ 0 w 577457"/>
                  <a:gd name="connsiteY5" fmla="*/ 0 h 62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57" h="620654">
                    <a:moveTo>
                      <a:pt x="0" y="0"/>
                    </a:moveTo>
                    <a:lnTo>
                      <a:pt x="288729" y="0"/>
                    </a:lnTo>
                    <a:lnTo>
                      <a:pt x="577457" y="310327"/>
                    </a:lnTo>
                    <a:lnTo>
                      <a:pt x="288729" y="620654"/>
                    </a:lnTo>
                    <a:lnTo>
                      <a:pt x="0" y="6206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156366" bIns="12002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Yönetişim  oluşturulur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39"/>
              <p:cNvSpPr/>
              <p:nvPr/>
            </p:nvSpPr>
            <p:spPr>
              <a:xfrm rot="5400000">
                <a:off x="7911507" y="935386"/>
                <a:ext cx="536747" cy="601295"/>
              </a:xfrm>
              <a:custGeom>
                <a:avLst/>
                <a:gdLst>
                  <a:gd name="connsiteX0" fmla="*/ 0 w 536747"/>
                  <a:gd name="connsiteY0" fmla="*/ 0 h 1115287"/>
                  <a:gd name="connsiteX1" fmla="*/ 268374 w 536747"/>
                  <a:gd name="connsiteY1" fmla="*/ 0 h 1115287"/>
                  <a:gd name="connsiteX2" fmla="*/ 536747 w 536747"/>
                  <a:gd name="connsiteY2" fmla="*/ 557644 h 1115287"/>
                  <a:gd name="connsiteX3" fmla="*/ 268374 w 536747"/>
                  <a:gd name="connsiteY3" fmla="*/ 1115287 h 1115287"/>
                  <a:gd name="connsiteX4" fmla="*/ 0 w 536747"/>
                  <a:gd name="connsiteY4" fmla="*/ 1115287 h 1115287"/>
                  <a:gd name="connsiteX5" fmla="*/ 0 w 536747"/>
                  <a:gd name="connsiteY5" fmla="*/ 0 h 111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747" h="1115287">
                    <a:moveTo>
                      <a:pt x="0" y="0"/>
                    </a:moveTo>
                    <a:lnTo>
                      <a:pt x="268374" y="0"/>
                    </a:lnTo>
                    <a:lnTo>
                      <a:pt x="536747" y="557644"/>
                    </a:lnTo>
                    <a:lnTo>
                      <a:pt x="268374" y="1115287"/>
                    </a:lnTo>
                    <a:lnTo>
                      <a:pt x="0" y="1115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146188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Değişim yönetilir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724586" y="657449"/>
              <a:ext cx="1659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Yönetim süreçleri</a:t>
              </a:r>
            </a:p>
          </p:txBody>
        </p:sp>
        <p:grpSp>
          <p:nvGrpSpPr>
            <p:cNvPr id="12" name="Group 47"/>
            <p:cNvGrpSpPr/>
            <p:nvPr/>
          </p:nvGrpSpPr>
          <p:grpSpPr>
            <a:xfrm>
              <a:off x="848511" y="1504381"/>
              <a:ext cx="7663833" cy="1694270"/>
              <a:chOff x="899592" y="1477346"/>
              <a:chExt cx="7704856" cy="1694270"/>
            </a:xfrm>
          </p:grpSpPr>
          <p:sp>
            <p:nvSpPr>
              <p:cNvPr id="13" name="Rectangle 46"/>
              <p:cNvSpPr/>
              <p:nvPr/>
            </p:nvSpPr>
            <p:spPr>
              <a:xfrm>
                <a:off x="899592" y="1643913"/>
                <a:ext cx="7704856" cy="913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aphicFrame>
            <p:nvGraphicFramePr>
              <p:cNvPr id="14" name="Diagram 12"/>
              <p:cNvGraphicFramePr/>
              <p:nvPr>
                <p:extLst/>
              </p:nvPr>
            </p:nvGraphicFramePr>
            <p:xfrm>
              <a:off x="899592" y="1477346"/>
              <a:ext cx="7560840" cy="16942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5" name="TextBox 13"/>
              <p:cNvSpPr txBox="1"/>
              <p:nvPr/>
            </p:nvSpPr>
            <p:spPr>
              <a:xfrm>
                <a:off x="3525270" y="1586734"/>
                <a:ext cx="23143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/>
                  <a:t>Eğitim ve Öğretim Süreci</a:t>
                </a:r>
              </a:p>
            </p:txBody>
          </p:sp>
        </p:grpSp>
      </p:grpSp>
      <p:grpSp>
        <p:nvGrpSpPr>
          <p:cNvPr id="25" name="Group 45"/>
          <p:cNvGrpSpPr/>
          <p:nvPr/>
        </p:nvGrpSpPr>
        <p:grpSpPr>
          <a:xfrm>
            <a:off x="2250104" y="2916725"/>
            <a:ext cx="7704856" cy="1694270"/>
            <a:chOff x="827584" y="2348880"/>
            <a:chExt cx="7704856" cy="1694270"/>
          </a:xfrm>
        </p:grpSpPr>
        <p:sp>
          <p:nvSpPr>
            <p:cNvPr id="26" name="Rectangle 44"/>
            <p:cNvSpPr/>
            <p:nvPr/>
          </p:nvSpPr>
          <p:spPr>
            <a:xfrm>
              <a:off x="827584" y="2566826"/>
              <a:ext cx="7704856" cy="8323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27" name="Diagram 9"/>
            <p:cNvGraphicFramePr/>
            <p:nvPr>
              <p:extLst>
                <p:ext uri="{D42A27DB-BD31-4B8C-83A1-F6EECF244321}">
                  <p14:modId xmlns:p14="http://schemas.microsoft.com/office/powerpoint/2010/main" val="1243004490"/>
                </p:ext>
              </p:extLst>
            </p:nvPr>
          </p:nvGraphicFramePr>
          <p:xfrm>
            <a:off x="971600" y="234888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8" name="TextBox 14"/>
            <p:cNvSpPr txBox="1"/>
            <p:nvPr/>
          </p:nvSpPr>
          <p:spPr>
            <a:xfrm>
              <a:off x="3636057" y="2568584"/>
              <a:ext cx="2154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Topluma Hizmet Süreci</a:t>
              </a:r>
            </a:p>
          </p:txBody>
        </p:sp>
      </p:grpSp>
      <p:grpSp>
        <p:nvGrpSpPr>
          <p:cNvPr id="29" name="Group 43"/>
          <p:cNvGrpSpPr/>
          <p:nvPr/>
        </p:nvGrpSpPr>
        <p:grpSpPr>
          <a:xfrm>
            <a:off x="2278786" y="2108333"/>
            <a:ext cx="7704856" cy="1594706"/>
            <a:chOff x="827584" y="3239835"/>
            <a:chExt cx="7704856" cy="1694270"/>
          </a:xfrm>
        </p:grpSpPr>
        <p:sp>
          <p:nvSpPr>
            <p:cNvPr id="30" name="Rectangle 42"/>
            <p:cNvSpPr/>
            <p:nvPr/>
          </p:nvSpPr>
          <p:spPr>
            <a:xfrm>
              <a:off x="827584" y="3469346"/>
              <a:ext cx="7704856" cy="8400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31" name="Diagram 15"/>
            <p:cNvGraphicFramePr/>
            <p:nvPr>
              <p:extLst/>
            </p:nvPr>
          </p:nvGraphicFramePr>
          <p:xfrm>
            <a:off x="899592" y="3239835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32" name="TextBox 16"/>
            <p:cNvSpPr txBox="1"/>
            <p:nvPr/>
          </p:nvSpPr>
          <p:spPr>
            <a:xfrm>
              <a:off x="3173830" y="3436161"/>
              <a:ext cx="2744469" cy="35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Araştırma ve Geliştirme Süreci</a:t>
              </a:r>
            </a:p>
          </p:txBody>
        </p:sp>
      </p:grpSp>
      <p:grpSp>
        <p:nvGrpSpPr>
          <p:cNvPr id="33" name="Group 41"/>
          <p:cNvGrpSpPr/>
          <p:nvPr/>
        </p:nvGrpSpPr>
        <p:grpSpPr>
          <a:xfrm>
            <a:off x="2259833" y="3850928"/>
            <a:ext cx="7776864" cy="1694270"/>
            <a:chOff x="755958" y="4061330"/>
            <a:chExt cx="7776864" cy="1694270"/>
          </a:xfrm>
        </p:grpSpPr>
        <p:sp>
          <p:nvSpPr>
            <p:cNvPr id="34" name="Rectangle 40"/>
            <p:cNvSpPr/>
            <p:nvPr/>
          </p:nvSpPr>
          <p:spPr>
            <a:xfrm>
              <a:off x="755958" y="426817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35" name="Diagram 18"/>
            <p:cNvGraphicFramePr/>
            <p:nvPr>
              <p:extLst/>
            </p:nvPr>
          </p:nvGraphicFramePr>
          <p:xfrm>
            <a:off x="859731" y="406133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36" name="TextBox 19"/>
            <p:cNvSpPr txBox="1"/>
            <p:nvPr/>
          </p:nvSpPr>
          <p:spPr>
            <a:xfrm>
              <a:off x="3591019" y="4246098"/>
              <a:ext cx="2186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Sanayi İşbirlikleri Süreci</a:t>
              </a:r>
            </a:p>
          </p:txBody>
        </p:sp>
      </p:grpSp>
      <p:sp>
        <p:nvSpPr>
          <p:cNvPr id="37" name="TextBox 21"/>
          <p:cNvSpPr txBox="1"/>
          <p:nvPr/>
        </p:nvSpPr>
        <p:spPr>
          <a:xfrm>
            <a:off x="5345717" y="5631930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Destek süreçleri</a:t>
            </a:r>
          </a:p>
        </p:txBody>
      </p:sp>
      <p:grpSp>
        <p:nvGrpSpPr>
          <p:cNvPr id="38" name="Group 3"/>
          <p:cNvGrpSpPr/>
          <p:nvPr/>
        </p:nvGrpSpPr>
        <p:grpSpPr>
          <a:xfrm>
            <a:off x="2135561" y="5864432"/>
            <a:ext cx="8240221" cy="823388"/>
            <a:chOff x="558380" y="5887785"/>
            <a:chExt cx="8240221" cy="823388"/>
          </a:xfrm>
          <a:solidFill>
            <a:srgbClr val="FFD347"/>
          </a:solidFill>
        </p:grpSpPr>
        <p:sp>
          <p:nvSpPr>
            <p:cNvPr id="39" name="Freeform 4"/>
            <p:cNvSpPr/>
            <p:nvPr/>
          </p:nvSpPr>
          <p:spPr>
            <a:xfrm rot="16200000">
              <a:off x="577952" y="5868214"/>
              <a:ext cx="80429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Personel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5"/>
            <p:cNvSpPr/>
            <p:nvPr/>
          </p:nvSpPr>
          <p:spPr>
            <a:xfrm rot="16200000">
              <a:off x="1400324" y="5868213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Öğrenci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8"/>
            <p:cNvSpPr/>
            <p:nvPr/>
          </p:nvSpPr>
          <p:spPr>
            <a:xfrm rot="16200000">
              <a:off x="2216878" y="5887307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Paydaşların yönetimi</a:t>
              </a:r>
            </a:p>
          </p:txBody>
        </p:sp>
        <p:sp>
          <p:nvSpPr>
            <p:cNvPr id="42" name="Freeform 20"/>
            <p:cNvSpPr/>
            <p:nvPr/>
          </p:nvSpPr>
          <p:spPr>
            <a:xfrm rot="16200000">
              <a:off x="3024575" y="5883612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Kalite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23"/>
            <p:cNvSpPr/>
            <p:nvPr/>
          </p:nvSpPr>
          <p:spPr>
            <a:xfrm rot="16200000">
              <a:off x="3838379" y="5982691"/>
              <a:ext cx="725717" cy="705593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Tesislerin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24"/>
            <p:cNvSpPr/>
            <p:nvPr/>
          </p:nvSpPr>
          <p:spPr>
            <a:xfrm rot="16200000">
              <a:off x="4617698" y="5866688"/>
              <a:ext cx="752111" cy="929467"/>
            </a:xfrm>
            <a:custGeom>
              <a:avLst/>
              <a:gdLst>
                <a:gd name="connsiteX0" fmla="*/ 0 w 1200361"/>
                <a:gd name="connsiteY0" fmla="*/ 0 h 843437"/>
                <a:gd name="connsiteX1" fmla="*/ 778643 w 1200361"/>
                <a:gd name="connsiteY1" fmla="*/ 0 h 843437"/>
                <a:gd name="connsiteX2" fmla="*/ 1200361 w 1200361"/>
                <a:gd name="connsiteY2" fmla="*/ 421719 h 843437"/>
                <a:gd name="connsiteX3" fmla="*/ 778643 w 1200361"/>
                <a:gd name="connsiteY3" fmla="*/ 843437 h 843437"/>
                <a:gd name="connsiteX4" fmla="*/ 0 w 1200361"/>
                <a:gd name="connsiteY4" fmla="*/ 843437 h 843437"/>
                <a:gd name="connsiteX5" fmla="*/ 0 w 1200361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361" h="843437">
                  <a:moveTo>
                    <a:pt x="0" y="0"/>
                  </a:moveTo>
                  <a:lnTo>
                    <a:pt x="778643" y="0"/>
                  </a:lnTo>
                  <a:lnTo>
                    <a:pt x="1200361" y="421719"/>
                  </a:lnTo>
                  <a:lnTo>
                    <a:pt x="778643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0003" tIns="13335" rIns="224195" bIns="1333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00" dirty="0">
                  <a:solidFill>
                    <a:schemeClr val="tx1"/>
                  </a:solidFill>
                </a:rPr>
                <a:t>Bilişim sisteminin yapılandırılması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25"/>
            <p:cNvSpPr/>
            <p:nvPr/>
          </p:nvSpPr>
          <p:spPr>
            <a:xfrm rot="16200000">
              <a:off x="5526988" y="5918336"/>
              <a:ext cx="734845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Bilgi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>
            <a:xfrm rot="16200000">
              <a:off x="6396997" y="5905137"/>
              <a:ext cx="74298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Finansal kaynakların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>
            <a:xfrm rot="16200000">
              <a:off x="7173183" y="5894964"/>
              <a:ext cx="781590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Şikayetlerin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>
            <a:xfrm rot="16200000">
              <a:off x="8017159" y="5910636"/>
              <a:ext cx="719448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Mezunlarla bağlantıların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270616" y="4698063"/>
            <a:ext cx="7776864" cy="1694270"/>
            <a:chOff x="755958" y="4061330"/>
            <a:chExt cx="7776864" cy="1694270"/>
          </a:xfrm>
        </p:grpSpPr>
        <p:sp>
          <p:nvSpPr>
            <p:cNvPr id="50" name="Rectangle 50"/>
            <p:cNvSpPr/>
            <p:nvPr/>
          </p:nvSpPr>
          <p:spPr>
            <a:xfrm>
              <a:off x="755958" y="426817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51" name="Diagram 51"/>
            <p:cNvGraphicFramePr/>
            <p:nvPr>
              <p:extLst/>
            </p:nvPr>
          </p:nvGraphicFramePr>
          <p:xfrm>
            <a:off x="859731" y="406133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52" name="TextBox 52"/>
            <p:cNvSpPr txBox="1"/>
            <p:nvPr/>
          </p:nvSpPr>
          <p:spPr>
            <a:xfrm>
              <a:off x="3591019" y="4246098"/>
              <a:ext cx="224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Uluslararasılaşma</a:t>
              </a:r>
              <a:r>
                <a:rPr lang="tr-TR" sz="1600" dirty="0"/>
                <a:t> Süreci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7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Akademik Takvim Hazırlanması (</a:t>
            </a:r>
            <a:r>
              <a:rPr lang="tr-TR" dirty="0" err="1" smtClean="0"/>
              <a:t>Önlisans</a:t>
            </a:r>
            <a:r>
              <a:rPr lang="tr-TR" dirty="0" smtClean="0"/>
              <a:t>-Lisans)</a:t>
            </a:r>
            <a:br>
              <a:rPr lang="tr-TR" dirty="0" smtClean="0"/>
            </a:br>
            <a:r>
              <a:rPr lang="tr-TR" dirty="0" smtClean="0"/>
              <a:t>Süreç Akışı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38804353"/>
              </p:ext>
            </p:extLst>
          </p:nvPr>
        </p:nvGraphicFramePr>
        <p:xfrm>
          <a:off x="1928483" y="2108519"/>
          <a:ext cx="8128000" cy="441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Akademik Takvim Hazırlanması (Lisansüstü)</a:t>
            </a:r>
            <a:br>
              <a:rPr lang="tr-TR" dirty="0" smtClean="0"/>
            </a:br>
            <a:r>
              <a:rPr lang="tr-TR" dirty="0" smtClean="0"/>
              <a:t>Süreç Akışı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21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952915565"/>
              </p:ext>
            </p:extLst>
          </p:nvPr>
        </p:nvGraphicFramePr>
        <p:xfrm>
          <a:off x="1928483" y="2108519"/>
          <a:ext cx="8128000" cy="441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6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dirty="0" smtClean="0"/>
              <a:t>Akademik Takvim Hazırlanması (Tıp Fak.- Diş Hekimliği Fak.- YDYO – Sarayköy MYO)</a:t>
            </a:r>
            <a:br>
              <a:rPr lang="tr-TR" sz="3200" dirty="0" smtClean="0"/>
            </a:br>
            <a:r>
              <a:rPr lang="tr-TR" sz="3200" dirty="0" smtClean="0"/>
              <a:t>Süreç Akışı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22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681689602"/>
              </p:ext>
            </p:extLst>
          </p:nvPr>
        </p:nvGraphicFramePr>
        <p:xfrm>
          <a:off x="1928483" y="2108519"/>
          <a:ext cx="8128000" cy="441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9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EĞİTİM KOMİSYONU SEKRETERYASI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Eğitim Komisyonu </a:t>
            </a:r>
            <a:r>
              <a:rPr lang="tr-TR" sz="4000" dirty="0" err="1" smtClean="0"/>
              <a:t>Sekreteryası</a:t>
            </a:r>
            <a:r>
              <a:rPr lang="tr-TR" sz="4000" dirty="0" smtClean="0"/>
              <a:t> Süreç Akış Örneği</a:t>
            </a:r>
            <a:br>
              <a:rPr lang="tr-TR" sz="4000" dirty="0" smtClean="0"/>
            </a:br>
            <a:r>
              <a:rPr lang="tr-TR" sz="4000" dirty="0" smtClean="0"/>
              <a:t>(Yönetmelik-Yönerge-Usul ve Esaslar)</a:t>
            </a:r>
            <a:endParaRPr lang="tr-TR" sz="40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68763"/>
              </p:ext>
            </p:extLst>
          </p:nvPr>
        </p:nvGraphicFramePr>
        <p:xfrm>
          <a:off x="838200" y="15117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7771925" y="3635616"/>
            <a:ext cx="1943480" cy="2227449"/>
            <a:chOff x="4928968" y="1945265"/>
            <a:chExt cx="1943480" cy="2227449"/>
          </a:xfrm>
        </p:grpSpPr>
        <p:sp>
          <p:nvSpPr>
            <p:cNvPr id="8" name="Dikdörtgen 7"/>
            <p:cNvSpPr/>
            <p:nvPr/>
          </p:nvSpPr>
          <p:spPr>
            <a:xfrm>
              <a:off x="4928968" y="1945265"/>
              <a:ext cx="1943480" cy="222744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ikdörtgen 8"/>
            <p:cNvSpPr/>
            <p:nvPr/>
          </p:nvSpPr>
          <p:spPr>
            <a:xfrm>
              <a:off x="4928968" y="1945265"/>
              <a:ext cx="1943480" cy="2227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Öğrenci işleri daire başkanlığınca değişiklikler ilgili </a:t>
              </a:r>
              <a:r>
                <a:rPr lang="tr-TR" sz="1400" kern="1200" dirty="0" smtClean="0"/>
                <a:t>mevzuat </a:t>
              </a:r>
              <a:r>
                <a:rPr lang="tr-TR" sz="1400" kern="1200" dirty="0" smtClean="0"/>
                <a:t>kısımlarına işlenerek güncellenmektedir.</a:t>
              </a:r>
              <a:endParaRPr lang="tr-T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599" cy="85814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Eğitim Komisyonu </a:t>
            </a:r>
            <a:r>
              <a:rPr lang="tr-TR" sz="4000" dirty="0" err="1" smtClean="0"/>
              <a:t>Sekreteryası</a:t>
            </a:r>
            <a:r>
              <a:rPr lang="tr-TR" sz="4000" dirty="0" smtClean="0"/>
              <a:t> Süreç Akış Örneği</a:t>
            </a:r>
            <a:br>
              <a:rPr lang="tr-TR" sz="4000" dirty="0" smtClean="0"/>
            </a:br>
            <a:r>
              <a:rPr lang="tr-TR" sz="4000" dirty="0" smtClean="0"/>
              <a:t>(Yönetmelik-Yönerge-Usul ve Esaslar)</a:t>
            </a:r>
            <a:endParaRPr lang="tr-TR" sz="4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7" y="855248"/>
            <a:ext cx="10171925" cy="1248324"/>
          </a:xfrm>
          <a:prstGeom prst="rect">
            <a:avLst/>
          </a:prstGeom>
        </p:spPr>
      </p:pic>
      <p:sp>
        <p:nvSpPr>
          <p:cNvPr id="14" name="Aşağı Ok 13"/>
          <p:cNvSpPr/>
          <p:nvPr/>
        </p:nvSpPr>
        <p:spPr>
          <a:xfrm>
            <a:off x="5076964" y="2218348"/>
            <a:ext cx="300251" cy="395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396852" y="1532770"/>
            <a:ext cx="1660477" cy="6241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52793"/>
              </p:ext>
            </p:extLst>
          </p:nvPr>
        </p:nvGraphicFramePr>
        <p:xfrm>
          <a:off x="87573" y="2643244"/>
          <a:ext cx="4244454" cy="406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S.NO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YÖNETMELİKLER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 err="1">
                          <a:effectLst/>
                        </a:rPr>
                        <a:t>Dikey_Gecis_Yönetmeligi</a:t>
                      </a:r>
                      <a:r>
                        <a:rPr lang="tr-TR" sz="1100" u="none" strike="noStrike" dirty="0">
                          <a:effectLst/>
                        </a:rPr>
                        <a:t>(YÖK)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6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Öğrenci Ve Öğretim Üyesi Değişim Programına İlişkin Yönetmelik (Farabi Yönetmeliği)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6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PAU Diş Hekimliği Fakültesi Eğitim Öğretim Ve Sınav Yönetmeliği (02.10.2018)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Lisansüstü Eğitim ve Öğretim Yönetmeliği (23.12.2018)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Önlisans, Lisans Eğitim ve Öğretim Yönetmeliği (20.11.2018)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96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Tıp Fakültesi Eğitim – Öğretim Ve Sınav Yönetmeliği (21.05.2015)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6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Yabancı Dil Hazırlık Ve Yabancı Dil Eğitim Ve Öğretim Yönetmeliği (15.04.2018)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Yaz Dönemi Eğitim ve Öğretim Yönetmeliği (15.06.2017)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Yatay Gecis Yonetmeligi (YÖK - 09.06.2017 değişiklikleri ile)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YÖK Öğrenci Konseyleri Ve Ulusal Öğrenci Konseyi Yönetmeliği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96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Yükseköğretim Kurumları Öğrenci Disiplin Yönetmeliği (23.12.2016)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7867"/>
              </p:ext>
            </p:extLst>
          </p:nvPr>
        </p:nvGraphicFramePr>
        <p:xfrm>
          <a:off x="4332027" y="2643244"/>
          <a:ext cx="4140010" cy="4065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2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S.NO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tr-TR" sz="800" b="1" u="none" strike="noStrike" dirty="0">
                          <a:effectLst/>
                        </a:rPr>
                        <a:t>YÖNERGELER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Burs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2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Çift Anadal Lisans Programı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3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Diploma Geçici Mezuniyet Belgesi Ve Diğer Belgelerin Düzenlenmesi Ve Teslimine İlişkin Yönerge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4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Diş Hekimliği Fakultesi Eğitim Öğretim ve Sınav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5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Eğitim Komisyonu Yönergesi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6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Hukuk Fakültesi Eğitim Öğretim Ve Sınav Yönetmeliği Uygulama Esasları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7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Lisansüstü Eğitim Ve Öğretim Yönergesi (14.12.2018)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8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Öğrenci Konseyi Yönergesi (11.11.2016)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9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Önlisans lisans düzeyindeki programlar arasında yatay geçiş esaslarına ilişkin yönerge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10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Önlisans Lisans Eğitim Ve Öğretim Yönetmeliği Uygulama Esasları Yönergesi (11.01.2019)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11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ÖnLisans Ve Lisans Yabancı Dil Hazırlık Eğitim Ve Öğretim Yönergesi (20.04.2018)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12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Özel Öğrenci Yönergesi (03.04.2017)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13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Pedagojik Formasyon Eğitimi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14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Program Ve Ders Açma Güncelleme Ve Kapatma Yönergesi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15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Sınav Ve Başarı Değerlendirme Sistemi Yönergesi (11.01.2019)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16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Sosyal Programlar İşyeri Eğitimi Uygulama Yönergesi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17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Teknik Programlar İşyeri Eğitimi Uygulama Yönergesi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18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Tıp Fakültesi Eğitim Öğretim ve Sınav Uygulama Yönergesi (23.11.2018)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19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PAÜ Uzaktan Ögretimle Verilecek Derslere İlişkin Yönerge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effectLst/>
                        </a:rPr>
                        <a:t>20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PAÜ Yandal Programı Yönergesi (23.11.2018)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41856"/>
              </p:ext>
            </p:extLst>
          </p:nvPr>
        </p:nvGraphicFramePr>
        <p:xfrm>
          <a:off x="8472037" y="2643244"/>
          <a:ext cx="3619879" cy="4065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S.NO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USUL VE ESASLAR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6111 Sayılı Kanun 58. Geçici Madde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6111 Sayili Kanun ile ilgili PAÜ Uygulama Usul ve Esaslari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6111 </a:t>
                      </a:r>
                      <a:r>
                        <a:rPr lang="tr-TR" sz="1100" u="none" strike="noStrike" dirty="0" err="1">
                          <a:effectLst/>
                        </a:rPr>
                        <a:t>Sayili</a:t>
                      </a:r>
                      <a:r>
                        <a:rPr lang="tr-TR" sz="1100" u="none" strike="noStrike" dirty="0">
                          <a:effectLst/>
                        </a:rPr>
                        <a:t> Kanun ile ilgili YÖK Uygulama Esasları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6353 Sayili Kanun ile ilgili Basvuru Dilekcesi Orneği 20130701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6353 Sayili Kanun ile ilgili duzenlenen Gecici 63’ncu Madde (Resmi Gazete)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6353 </a:t>
                      </a:r>
                      <a:r>
                        <a:rPr lang="tr-TR" sz="1100" u="none" strike="noStrike" dirty="0" err="1">
                          <a:effectLst/>
                        </a:rPr>
                        <a:t>Sayili</a:t>
                      </a:r>
                      <a:r>
                        <a:rPr lang="tr-TR" sz="1100" u="none" strike="noStrike" dirty="0">
                          <a:effectLst/>
                        </a:rPr>
                        <a:t> Kanun ile ilgili PAU Af Usul ve Esaslar - </a:t>
                      </a:r>
                      <a:r>
                        <a:rPr lang="tr-TR" sz="1100" u="none" strike="noStrike" dirty="0" err="1">
                          <a:effectLst/>
                        </a:rPr>
                        <a:t>SenatoKarari</a:t>
                      </a:r>
                      <a:r>
                        <a:rPr lang="tr-TR" sz="1100" u="none" strike="noStrike" dirty="0">
                          <a:effectLst/>
                        </a:rPr>
                        <a:t> 20130620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2018-2019 Eğitim Öğretim Yılından İtibaren Kayıtlı Öğrenciler İçin Not Dönüşüm Tablosu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4’Lük Ort. 100’LÜK Karşılığı Tablo_1 2009 Öncesi Önlisans_Lisans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PAÜ 4’Lük Ort. 100’LÜK Karşılığı Tablo_2 2009 Öncesi Lisansüstü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4’Lük Ort. 100’LÜK Karşılığı Tablo_3 2009 Sonrası Önlisans_Lisans_Lisansüstü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PAÜ 4’Lük Ort. 100’LÜK Karşılığı Tablo_4 2009 Öncesi ve Sonrası Notu olan mezunlar için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12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PAÜ Ek Sınav Uygulama Esasları (23.11.2018)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5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599" cy="99628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Eğitim Komisyonu </a:t>
            </a:r>
            <a:r>
              <a:rPr lang="tr-TR" sz="4000" dirty="0" err="1" smtClean="0"/>
              <a:t>Sekreteryası</a:t>
            </a:r>
            <a:r>
              <a:rPr lang="tr-TR" sz="4000" dirty="0" smtClean="0"/>
              <a:t> Süreç Akış Örneği</a:t>
            </a:r>
            <a:br>
              <a:rPr lang="tr-TR" sz="4000" dirty="0" smtClean="0"/>
            </a:br>
            <a:r>
              <a:rPr lang="tr-TR" sz="4000" dirty="0" smtClean="0"/>
              <a:t>(Yönetmelik-Yönerge-Usul ve Esaslar)</a:t>
            </a:r>
            <a:endParaRPr lang="tr-TR" sz="4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799621"/>
            <a:ext cx="10515601" cy="91355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75914" y="1143962"/>
            <a:ext cx="760180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MEVZUAT DEĞİŞİKLİKLERİNİN İŞLENMESİ ÖRNEĞİ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75914" y="1662959"/>
            <a:ext cx="782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PAMUKKALE ÜNİVERSİTESİ LİSANSÜSTÜ EĞİTİM VE ÖĞRETİM YÖNERGESİ </a:t>
            </a:r>
          </a:p>
        </p:txBody>
      </p:sp>
      <p:sp>
        <p:nvSpPr>
          <p:cNvPr id="10" name="Aşağı Ok 9"/>
          <p:cNvSpPr/>
          <p:nvPr/>
        </p:nvSpPr>
        <p:spPr>
          <a:xfrm>
            <a:off x="5405649" y="2282224"/>
            <a:ext cx="342332" cy="51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8256896" y="3438667"/>
            <a:ext cx="204717" cy="313899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" y="3897262"/>
            <a:ext cx="10399593" cy="1619250"/>
          </a:xfrm>
          <a:prstGeom prst="rect">
            <a:avLst/>
          </a:prstGeom>
        </p:spPr>
      </p:pic>
      <p:cxnSp>
        <p:nvCxnSpPr>
          <p:cNvPr id="19" name="Düz Ok Bağlayıcısı 18"/>
          <p:cNvCxnSpPr/>
          <p:nvPr/>
        </p:nvCxnSpPr>
        <p:spPr>
          <a:xfrm flipH="1">
            <a:off x="1460310" y="3713178"/>
            <a:ext cx="6796586" cy="10362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838198" y="5732060"/>
            <a:ext cx="98752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/>
              <a:t>NOT: </a:t>
            </a:r>
            <a:r>
              <a:rPr lang="tr-TR" u="sng" dirty="0" smtClean="0"/>
              <a:t>2018 Yılı içerisinde eğitim-öğretimle ilgili iki yeni usul ve esas, dört yeni yönerge mevzuata eklenmiştir.  Aynı yıl içerisinde 16 yönetmelik, yönerge, usul ve esasta değişiklikler yapılmıştır.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39913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Eğitim Komisyonu </a:t>
            </a:r>
            <a:r>
              <a:rPr lang="tr-TR" sz="4000" dirty="0" err="1"/>
              <a:t>Sekreteryası</a:t>
            </a:r>
            <a:r>
              <a:rPr lang="tr-TR" sz="4000" dirty="0"/>
              <a:t> Süreç Akış </a:t>
            </a:r>
            <a:r>
              <a:rPr lang="tr-TR" sz="4000" dirty="0" smtClean="0"/>
              <a:t>Örneği (Müfredat Değişiklikleri)</a:t>
            </a:r>
            <a:endParaRPr lang="tr-TR" sz="4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109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Eğitim Komisyonu </a:t>
            </a:r>
            <a:r>
              <a:rPr lang="tr-TR" dirty="0" err="1"/>
              <a:t>Sekreteryası</a:t>
            </a:r>
            <a:r>
              <a:rPr lang="tr-TR" dirty="0"/>
              <a:t> Süreç Akış </a:t>
            </a:r>
            <a:r>
              <a:rPr lang="tr-TR" dirty="0" smtClean="0"/>
              <a:t>Örneği (Bölüm/Program Açma – Öğrenci Alım Teklifleri)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622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ÖĞRENCİ KAYITLARI VE TAKİBİ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</a:t>
            </a:fld>
            <a:endParaRPr lang="tr-TR"/>
          </a:p>
        </p:txBody>
      </p:sp>
      <p:sp>
        <p:nvSpPr>
          <p:cNvPr id="6" name="Rectangle 29"/>
          <p:cNvSpPr/>
          <p:nvPr/>
        </p:nvSpPr>
        <p:spPr>
          <a:xfrm>
            <a:off x="2029403" y="3077282"/>
            <a:ext cx="8429874" cy="892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21825" y="485660"/>
            <a:ext cx="6768752" cy="3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Pamukkale Üniversitesi Süreçleri Mimarisi</a:t>
            </a:r>
            <a:endParaRPr lang="en-US" altLang="tr-TR" sz="24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5345717" y="3035384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Destek süreçleri</a:t>
            </a:r>
          </a:p>
        </p:txBody>
      </p:sp>
      <p:grpSp>
        <p:nvGrpSpPr>
          <p:cNvPr id="38" name="Group 3"/>
          <p:cNvGrpSpPr/>
          <p:nvPr/>
        </p:nvGrpSpPr>
        <p:grpSpPr>
          <a:xfrm>
            <a:off x="2135561" y="3267886"/>
            <a:ext cx="8240221" cy="823388"/>
            <a:chOff x="558380" y="5887785"/>
            <a:chExt cx="8240221" cy="823388"/>
          </a:xfrm>
          <a:solidFill>
            <a:srgbClr val="FFD347"/>
          </a:solidFill>
        </p:grpSpPr>
        <p:sp>
          <p:nvSpPr>
            <p:cNvPr id="39" name="Freeform 4"/>
            <p:cNvSpPr/>
            <p:nvPr/>
          </p:nvSpPr>
          <p:spPr>
            <a:xfrm rot="16200000">
              <a:off x="577952" y="5868214"/>
              <a:ext cx="80429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Personel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5"/>
            <p:cNvSpPr/>
            <p:nvPr/>
          </p:nvSpPr>
          <p:spPr>
            <a:xfrm rot="16200000">
              <a:off x="1400324" y="5868213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Öğrenci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8"/>
            <p:cNvSpPr/>
            <p:nvPr/>
          </p:nvSpPr>
          <p:spPr>
            <a:xfrm rot="16200000">
              <a:off x="2216878" y="5887307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Paydaşların yönetimi</a:t>
              </a:r>
            </a:p>
          </p:txBody>
        </p:sp>
        <p:sp>
          <p:nvSpPr>
            <p:cNvPr id="42" name="Freeform 20"/>
            <p:cNvSpPr/>
            <p:nvPr/>
          </p:nvSpPr>
          <p:spPr>
            <a:xfrm rot="16200000">
              <a:off x="3024575" y="5883612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Kalite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23"/>
            <p:cNvSpPr/>
            <p:nvPr/>
          </p:nvSpPr>
          <p:spPr>
            <a:xfrm rot="16200000">
              <a:off x="3838379" y="5982691"/>
              <a:ext cx="725717" cy="705593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Tesislerin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24"/>
            <p:cNvSpPr/>
            <p:nvPr/>
          </p:nvSpPr>
          <p:spPr>
            <a:xfrm rot="16200000">
              <a:off x="4617698" y="5866688"/>
              <a:ext cx="752111" cy="929467"/>
            </a:xfrm>
            <a:custGeom>
              <a:avLst/>
              <a:gdLst>
                <a:gd name="connsiteX0" fmla="*/ 0 w 1200361"/>
                <a:gd name="connsiteY0" fmla="*/ 0 h 843437"/>
                <a:gd name="connsiteX1" fmla="*/ 778643 w 1200361"/>
                <a:gd name="connsiteY1" fmla="*/ 0 h 843437"/>
                <a:gd name="connsiteX2" fmla="*/ 1200361 w 1200361"/>
                <a:gd name="connsiteY2" fmla="*/ 421719 h 843437"/>
                <a:gd name="connsiteX3" fmla="*/ 778643 w 1200361"/>
                <a:gd name="connsiteY3" fmla="*/ 843437 h 843437"/>
                <a:gd name="connsiteX4" fmla="*/ 0 w 1200361"/>
                <a:gd name="connsiteY4" fmla="*/ 843437 h 843437"/>
                <a:gd name="connsiteX5" fmla="*/ 0 w 1200361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361" h="843437">
                  <a:moveTo>
                    <a:pt x="0" y="0"/>
                  </a:moveTo>
                  <a:lnTo>
                    <a:pt x="778643" y="0"/>
                  </a:lnTo>
                  <a:lnTo>
                    <a:pt x="1200361" y="421719"/>
                  </a:lnTo>
                  <a:lnTo>
                    <a:pt x="778643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0003" tIns="13335" rIns="224195" bIns="1333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00" dirty="0">
                  <a:solidFill>
                    <a:schemeClr val="tx1"/>
                  </a:solidFill>
                </a:rPr>
                <a:t>Bilişim sisteminin yapılandırılması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25"/>
            <p:cNvSpPr/>
            <p:nvPr/>
          </p:nvSpPr>
          <p:spPr>
            <a:xfrm rot="16200000">
              <a:off x="5526988" y="5918336"/>
              <a:ext cx="734845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Bilgi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>
            <a:xfrm rot="16200000">
              <a:off x="6396997" y="5905137"/>
              <a:ext cx="74298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Finansal kaynakların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>
            <a:xfrm rot="16200000">
              <a:off x="7173183" y="5894964"/>
              <a:ext cx="781590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Şikayetlerin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>
            <a:xfrm rot="16200000">
              <a:off x="8017159" y="5910636"/>
              <a:ext cx="719448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Mezunlarla bağlantıların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7" grpId="0"/>
      <p:bldP spid="3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ÖĞRENCİ İLK DEFA KAYIT SÜRECİ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C2D4-AE53-4A71-8AF8-D4A6278F52CF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013334353"/>
              </p:ext>
            </p:extLst>
          </p:nvPr>
        </p:nvGraphicFramePr>
        <p:xfrm>
          <a:off x="439681" y="1439333"/>
          <a:ext cx="113686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0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76309"/>
            <a:ext cx="10515599" cy="1325563"/>
          </a:xfrm>
        </p:spPr>
        <p:txBody>
          <a:bodyPr/>
          <a:lstStyle/>
          <a:p>
            <a:r>
              <a:rPr lang="tr-TR" dirty="0" smtClean="0"/>
              <a:t>ÜNİVERSİTEYE İLK DEFA KAYIT SÜRECİ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338"/>
            <a:ext cx="12192000" cy="6006662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YATAY GEÇİŞ BAŞVURULARI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146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9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dirty="0" smtClean="0"/>
              <a:t>MEZUNİYET VE AYRILMA İŞLEMLERİ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3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DİPLOMA-DİPLOMA EKİ BASIM VE DAĞITIM SÜRECİ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204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0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960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/>
          </a:p>
          <a:p>
            <a:pPr marL="0" indent="0" algn="ctr">
              <a:buNone/>
            </a:pPr>
            <a:endParaRPr lang="tr-TR" sz="4800" dirty="0" smtClean="0"/>
          </a:p>
          <a:p>
            <a:pPr marL="0" indent="0" algn="ctr">
              <a:buNone/>
            </a:pPr>
            <a:r>
              <a:rPr lang="tr-TR" sz="4800" dirty="0" smtClean="0"/>
              <a:t>KATIMILINIZ İÇİN TEŞEKKÜRLER…</a:t>
            </a:r>
            <a:endParaRPr lang="tr-TR" sz="4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4</a:t>
            </a:fld>
            <a:endParaRPr lang="tr-TR"/>
          </a:p>
        </p:txBody>
      </p:sp>
      <p:sp>
        <p:nvSpPr>
          <p:cNvPr id="6" name="Freeform 5"/>
          <p:cNvSpPr/>
          <p:nvPr/>
        </p:nvSpPr>
        <p:spPr>
          <a:xfrm rot="16200000">
            <a:off x="4545998" y="2528505"/>
            <a:ext cx="2081032" cy="2992925"/>
          </a:xfrm>
          <a:custGeom>
            <a:avLst/>
            <a:gdLst>
              <a:gd name="connsiteX0" fmla="*/ 0 w 804294"/>
              <a:gd name="connsiteY0" fmla="*/ 0 h 843437"/>
              <a:gd name="connsiteX1" fmla="*/ 402147 w 804294"/>
              <a:gd name="connsiteY1" fmla="*/ 0 h 843437"/>
              <a:gd name="connsiteX2" fmla="*/ 804294 w 804294"/>
              <a:gd name="connsiteY2" fmla="*/ 421719 h 843437"/>
              <a:gd name="connsiteX3" fmla="*/ 402147 w 804294"/>
              <a:gd name="connsiteY3" fmla="*/ 843437 h 843437"/>
              <a:gd name="connsiteX4" fmla="*/ 0 w 804294"/>
              <a:gd name="connsiteY4" fmla="*/ 843437 h 843437"/>
              <a:gd name="connsiteX5" fmla="*/ 0 w 804294"/>
              <a:gd name="connsiteY5" fmla="*/ 0 h 8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294" h="843437">
                <a:moveTo>
                  <a:pt x="0" y="0"/>
                </a:moveTo>
                <a:lnTo>
                  <a:pt x="402147" y="0"/>
                </a:lnTo>
                <a:lnTo>
                  <a:pt x="804294" y="421719"/>
                </a:lnTo>
                <a:lnTo>
                  <a:pt x="402147" y="843437"/>
                </a:lnTo>
                <a:lnTo>
                  <a:pt x="0" y="843437"/>
                </a:lnTo>
                <a:lnTo>
                  <a:pt x="0" y="0"/>
                </a:lnTo>
                <a:close/>
              </a:path>
            </a:pathLst>
          </a:custGeom>
          <a:solidFill>
            <a:srgbClr val="FFD3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44005" tIns="14669" rIns="215743" bIns="14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000" dirty="0">
                <a:solidFill>
                  <a:schemeClr val="tx1"/>
                </a:solidFill>
              </a:rPr>
              <a:t>Öğrenci yönetimi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ÖĞRENCİ İŞLERİ DAİRE BAŞKANLIĞI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6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KURULUŞ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/>
              <a:t>Pamukkale Üniversitesi Öğrenci İşleri Daire Başkanlığı, 1992 yılında Üniversitemizin kuruluşu ile birlikte, Yükseköğretim Üst Kuruluşları İle Yükseköğretim Kurumlarının İdari Teşkilatı Hakkında 124 sayılı Kanun Hükmünde Kararname'nin 31. maddesine göre kurulmuştur.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8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MİSYON-VİZYON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 smtClean="0"/>
              <a:t>	</a:t>
            </a:r>
            <a:r>
              <a:rPr lang="tr-TR" sz="3000" dirty="0" smtClean="0"/>
              <a:t>Misyon</a:t>
            </a:r>
            <a:endParaRPr lang="tr-TR" sz="3000" dirty="0"/>
          </a:p>
          <a:p>
            <a:pPr algn="just"/>
            <a:r>
              <a:rPr lang="tr-TR" sz="3000" dirty="0"/>
              <a:t>Üniversitemiz misyonu ve hedefleri doğrultusunda, evrensel değerler ışığında güncel bilgi ve teknolojiyi kullanarak, ulusal ve uluslararası standartlarda eğitim-öğretime olumlu katkılarda bulunmak.</a:t>
            </a:r>
          </a:p>
          <a:p>
            <a:pPr marL="0" indent="0" algn="just">
              <a:buNone/>
            </a:pPr>
            <a:r>
              <a:rPr lang="tr-TR" sz="3000" dirty="0" smtClean="0"/>
              <a:t>	Vizyon</a:t>
            </a:r>
            <a:endParaRPr lang="tr-TR" sz="3000" dirty="0"/>
          </a:p>
          <a:p>
            <a:pPr algn="just"/>
            <a:r>
              <a:rPr lang="tr-TR" sz="3000" dirty="0"/>
              <a:t>Öğrenciler ile diğer paydaşların en iyi hizmeti almalarına yönelik, günün koşullarına ve imkanlarına göre, sürekli hizmet kalitesini artıran ve sürekli gelişen bir üniversitenin parçası olmak.</a:t>
            </a:r>
          </a:p>
          <a:p>
            <a:pPr algn="just"/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ÖRGÜT YAPISI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/>
              <a:t>1 </a:t>
            </a:r>
            <a:r>
              <a:rPr lang="en-US" sz="3600" dirty="0" err="1"/>
              <a:t>Daire</a:t>
            </a:r>
            <a:r>
              <a:rPr lang="en-US" sz="3600" dirty="0"/>
              <a:t> </a:t>
            </a:r>
            <a:r>
              <a:rPr lang="en-US" sz="3600" dirty="0" err="1"/>
              <a:t>Başkanı</a:t>
            </a:r>
            <a:r>
              <a:rPr lang="en-US" sz="3600" dirty="0"/>
              <a:t>, 2 </a:t>
            </a:r>
            <a:r>
              <a:rPr lang="en-US" sz="3600" dirty="0" err="1"/>
              <a:t>Eğitim-Öğretim</a:t>
            </a:r>
            <a:r>
              <a:rPr lang="en-US" sz="3600" dirty="0"/>
              <a:t> </a:t>
            </a:r>
            <a:r>
              <a:rPr lang="en-US" sz="3600" dirty="0" err="1"/>
              <a:t>Planlamacısı</a:t>
            </a:r>
            <a:r>
              <a:rPr lang="en-US" sz="3600" dirty="0"/>
              <a:t>, 5 </a:t>
            </a:r>
            <a:r>
              <a:rPr lang="en-US" sz="3600" dirty="0" err="1"/>
              <a:t>Şube</a:t>
            </a:r>
            <a:r>
              <a:rPr lang="en-US" sz="3600" dirty="0"/>
              <a:t> </a:t>
            </a:r>
            <a:r>
              <a:rPr lang="en-US" sz="3600" dirty="0" err="1"/>
              <a:t>Müdürü</a:t>
            </a:r>
            <a:r>
              <a:rPr lang="en-US" sz="3600" dirty="0"/>
              <a:t>, 2 </a:t>
            </a:r>
            <a:r>
              <a:rPr lang="en-US" sz="3600" dirty="0" err="1"/>
              <a:t>Şef</a:t>
            </a:r>
            <a:r>
              <a:rPr lang="en-US" sz="3600" dirty="0"/>
              <a:t>,  2 </a:t>
            </a:r>
            <a:r>
              <a:rPr lang="en-US" sz="3600" dirty="0" err="1"/>
              <a:t>Teknisyen</a:t>
            </a:r>
            <a:r>
              <a:rPr lang="en-US" sz="3600" dirty="0"/>
              <a:t>, 13 </a:t>
            </a:r>
            <a:r>
              <a:rPr lang="en-US" sz="3600" dirty="0" err="1"/>
              <a:t>Bilgisayar</a:t>
            </a:r>
            <a:r>
              <a:rPr lang="en-US" sz="3600" dirty="0"/>
              <a:t> </a:t>
            </a:r>
            <a:r>
              <a:rPr lang="en-US" sz="3600" dirty="0" err="1"/>
              <a:t>İşletmeni</a:t>
            </a:r>
            <a:r>
              <a:rPr lang="en-US" sz="3600" dirty="0"/>
              <a:t>, 1 </a:t>
            </a:r>
            <a:r>
              <a:rPr lang="en-US" sz="3600" dirty="0" err="1"/>
              <a:t>Veri</a:t>
            </a:r>
            <a:r>
              <a:rPr lang="en-US" sz="3600" dirty="0"/>
              <a:t> </a:t>
            </a:r>
            <a:r>
              <a:rPr lang="en-US" sz="3600" dirty="0" err="1"/>
              <a:t>Hazırlama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İşletmeni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2 </a:t>
            </a:r>
            <a:r>
              <a:rPr lang="en-US" sz="3600" dirty="0" err="1"/>
              <a:t>Yardımcı</a:t>
            </a:r>
            <a:r>
              <a:rPr lang="en-US" sz="3600" dirty="0"/>
              <a:t> </a:t>
            </a:r>
            <a:r>
              <a:rPr lang="en-US" sz="3600" dirty="0" err="1"/>
              <a:t>Hizmetler</a:t>
            </a:r>
            <a:r>
              <a:rPr lang="en-US" sz="3600" dirty="0"/>
              <a:t> </a:t>
            </a:r>
            <a:r>
              <a:rPr lang="en-US" sz="3600" dirty="0" err="1"/>
              <a:t>personeli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hizmet</a:t>
            </a:r>
            <a:r>
              <a:rPr lang="en-US" sz="3600" dirty="0"/>
              <a:t> </a:t>
            </a:r>
            <a:r>
              <a:rPr lang="en-US" sz="3600" dirty="0" err="1"/>
              <a:t>vermektedir</a:t>
            </a:r>
            <a:r>
              <a:rPr lang="en-US" sz="3600" dirty="0"/>
              <a:t>.</a:t>
            </a:r>
            <a:endParaRPr lang="tr-TR" sz="3600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ÖRGÜT YAPISI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B2BA-F072-4AA1-8744-96F1925380EA}" type="datetime8">
              <a:rPr lang="tr-TR" smtClean="0"/>
              <a:t>13.02.2019 14:12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23E-4576-4498-831F-152BE30CA659}" type="slidenum">
              <a:rPr lang="tr-TR" smtClean="0"/>
              <a:t>9</a:t>
            </a:fld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6" t="-4759" r="-10001" b="-12708"/>
          <a:stretch>
            <a:fillRect/>
          </a:stretch>
        </p:blipFill>
        <p:spPr bwMode="auto">
          <a:xfrm>
            <a:off x="838200" y="1477108"/>
            <a:ext cx="10750062" cy="487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 paü 4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 paü 4" id="{E7864E8F-555D-46FC-9517-10E6DD2D8305}" vid="{CA735181-DB34-4146-B494-864DAAB6C7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 paü 4</Template>
  <TotalTime>3065</TotalTime>
  <Words>1949</Words>
  <Application>Microsoft Office PowerPoint</Application>
  <PresentationFormat>Geniş ekran</PresentationFormat>
  <Paragraphs>505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Book Antiqua</vt:lpstr>
      <vt:lpstr>Calibri</vt:lpstr>
      <vt:lpstr>Gill Sans MT</vt:lpstr>
      <vt:lpstr>sunum paü 4</vt:lpstr>
      <vt:lpstr>PAMUKKALE ÜNİVERSİTESİ  ÖĞRENCİ İŞLERİ DAİRE BAŞKANLIĞI EĞİTİM VE ÖĞRETİM DESTEK SÜREÇLERİ</vt:lpstr>
      <vt:lpstr>PowerPoint Sunusu</vt:lpstr>
      <vt:lpstr>PowerPoint Sunusu</vt:lpstr>
      <vt:lpstr>PowerPoint Sunusu</vt:lpstr>
      <vt:lpstr>ÖĞRENCİ İŞLERİ DAİRE BAŞKANLIĞI</vt:lpstr>
      <vt:lpstr>KURULUŞ</vt:lpstr>
      <vt:lpstr>MİSYON-VİZYON</vt:lpstr>
      <vt:lpstr>ÖRGÜT YAPISI</vt:lpstr>
      <vt:lpstr>ÖRGÜT YAPISI</vt:lpstr>
      <vt:lpstr>PowerPoint Sunusu</vt:lpstr>
      <vt:lpstr>PAMUKKALE ÜNİVERSİTESİ</vt:lpstr>
      <vt:lpstr>ÖĞRENCİ SAYISI ÖZET TABLO</vt:lpstr>
      <vt:lpstr>ÖNLİSANS ÖĞRENCİ SAYILARI</vt:lpstr>
      <vt:lpstr>LİSANS ÖĞRENCİ SAYILARI</vt:lpstr>
      <vt:lpstr>LİSANSÜSTÜ ÖĞRENCİ SAYILARI</vt:lpstr>
      <vt:lpstr>ÖĞRENCİ İŞLERİ DAİRE BAŞKANLIĞI</vt:lpstr>
      <vt:lpstr>Yetki, Görev ve Sorumluluklar</vt:lpstr>
      <vt:lpstr>PowerPoint Sunusu</vt:lpstr>
      <vt:lpstr>AKADEMİK TAKVİMİN HAZIRLANMASI</vt:lpstr>
      <vt:lpstr>Akademik Takvim Hazırlanması (Önlisans-Lisans) Süreç Akışı</vt:lpstr>
      <vt:lpstr>Akademik Takvim Hazırlanması (Lisansüstü) Süreç Akışı</vt:lpstr>
      <vt:lpstr>Akademik Takvim Hazırlanması (Tıp Fak.- Diş Hekimliği Fak.- YDYO – Sarayköy MYO) Süreç Akışı</vt:lpstr>
      <vt:lpstr>EĞİTİM KOMİSYONU SEKRETERYASI</vt:lpstr>
      <vt:lpstr>Eğitim Komisyonu Sekreteryası Süreç Akış Örneği (Yönetmelik-Yönerge-Usul ve Esaslar)</vt:lpstr>
      <vt:lpstr>Eğitim Komisyonu Sekreteryası Süreç Akış Örneği (Yönetmelik-Yönerge-Usul ve Esaslar)</vt:lpstr>
      <vt:lpstr>Eğitim Komisyonu Sekreteryası Süreç Akış Örneği (Yönetmelik-Yönerge-Usul ve Esaslar)</vt:lpstr>
      <vt:lpstr>Eğitim Komisyonu Sekreteryası Süreç Akış Örneği (Müfredat Değişiklikleri)</vt:lpstr>
      <vt:lpstr>Eğitim Komisyonu Sekreteryası Süreç Akış Örneği (Bölüm/Program Açma – Öğrenci Alım Teklifleri)</vt:lpstr>
      <vt:lpstr>ÖĞRENCİ KAYITLARI VE TAKİBİ</vt:lpstr>
      <vt:lpstr>ÖĞRENCİ İLK DEFA KAYIT SÜRECİ</vt:lpstr>
      <vt:lpstr>ÜNİVERSİTEYE İLK DEFA KAYIT SÜRECİ</vt:lpstr>
      <vt:lpstr>YATAY GEÇİŞ BAŞVURULARI</vt:lpstr>
      <vt:lpstr>MEZUNİYET VE AYRILMA İŞLEMLERİ</vt:lpstr>
      <vt:lpstr>DİPLOMA-DİPLOMA EKİ BASIM VE DAĞITIM SÜRECİ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HAKEM</dc:creator>
  <cp:lastModifiedBy>Pau</cp:lastModifiedBy>
  <cp:revision>122</cp:revision>
  <dcterms:created xsi:type="dcterms:W3CDTF">2018-06-04T20:45:04Z</dcterms:created>
  <dcterms:modified xsi:type="dcterms:W3CDTF">2019-02-13T11:14:33Z</dcterms:modified>
</cp:coreProperties>
</file>