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2" r:id="rId1"/>
  </p:sldMasterIdLst>
  <p:notesMasterIdLst>
    <p:notesMasterId r:id="rId3"/>
  </p:notesMasterIdLst>
  <p:sldIdLst>
    <p:sldId id="256" r:id="rId2"/>
  </p:sldIdLst>
  <p:sldSz cx="18000663" cy="25199975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937">
          <p15:clr>
            <a:srgbClr val="A4A3A4"/>
          </p15:clr>
        </p15:guide>
        <p15:guide id="2" pos="566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9" d="100"/>
          <a:sy n="19" d="100"/>
        </p:scale>
        <p:origin x="2316" y="72"/>
      </p:cViewPr>
      <p:guideLst>
        <p:guide orient="horz" pos="7937"/>
        <p:guide pos="566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75BB36-9616-4F8B-B44E-AC4ADAE4B75F}" type="datetimeFigureOut">
              <a:rPr lang="tr-TR" smtClean="0"/>
              <a:t>5.11.2018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2327275" y="1143000"/>
            <a:ext cx="22034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211855-8AF5-439A-83F6-E93B5146034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21965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11855-8AF5-439A-83F6-E93B5146034B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71837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54EE32D-86C8-4212-944C-DAFCE101F7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50083" y="4124164"/>
            <a:ext cx="13500497" cy="8773325"/>
          </a:xfrm>
        </p:spPr>
        <p:txBody>
          <a:bodyPr anchor="b"/>
          <a:lstStyle>
            <a:lvl1pPr algn="ctr">
              <a:defRPr sz="8858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AFF3637-FA1B-41A7-AF17-05C0692B4F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50083" y="13235822"/>
            <a:ext cx="13500497" cy="6084159"/>
          </a:xfrm>
        </p:spPr>
        <p:txBody>
          <a:bodyPr/>
          <a:lstStyle>
            <a:lvl1pPr marL="0" indent="0" algn="ctr">
              <a:buNone/>
              <a:defRPr sz="3543"/>
            </a:lvl1pPr>
            <a:lvl2pPr marL="675010" indent="0" algn="ctr">
              <a:buNone/>
              <a:defRPr sz="2953"/>
            </a:lvl2pPr>
            <a:lvl3pPr marL="1350020" indent="0" algn="ctr">
              <a:buNone/>
              <a:defRPr sz="2658"/>
            </a:lvl3pPr>
            <a:lvl4pPr marL="2025030" indent="0" algn="ctr">
              <a:buNone/>
              <a:defRPr sz="2362"/>
            </a:lvl4pPr>
            <a:lvl5pPr marL="2700040" indent="0" algn="ctr">
              <a:buNone/>
              <a:defRPr sz="2362"/>
            </a:lvl5pPr>
            <a:lvl6pPr marL="3375050" indent="0" algn="ctr">
              <a:buNone/>
              <a:defRPr sz="2362"/>
            </a:lvl6pPr>
            <a:lvl7pPr marL="4050060" indent="0" algn="ctr">
              <a:buNone/>
              <a:defRPr sz="2362"/>
            </a:lvl7pPr>
            <a:lvl8pPr marL="4725071" indent="0" algn="ctr">
              <a:buNone/>
              <a:defRPr sz="2362"/>
            </a:lvl8pPr>
            <a:lvl9pPr marL="5400081" indent="0" algn="ctr">
              <a:buNone/>
              <a:defRPr sz="2362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E715230-D818-4C97-BE94-66706972B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5E8E7-DEAD-4C1D-901C-E750BCB9528F}" type="datetimeFigureOut">
              <a:rPr lang="tr-TR" smtClean="0"/>
              <a:pPr/>
              <a:t>5.11.2018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107DC60-E105-430E-B54D-5963230CA6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AACFE58-57F4-41C5-9E47-192AA473C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AFFFD-EED8-412C-B2B5-E0AAE9ED5DE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3047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ACC7F6E-E8BF-4F6B-B15E-EED483BE58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65041019-3BF5-4AF7-B302-C76FCC86FE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D544E45-8AE5-43E0-AF91-FCE2F3155A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5E8E7-DEAD-4C1D-901C-E750BCB9528F}" type="datetimeFigureOut">
              <a:rPr lang="tr-TR" smtClean="0"/>
              <a:pPr/>
              <a:t>5.11.2018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90F3BB4-B4B9-4738-AA36-01C251E27D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E65B010-49FC-4C7B-A3E0-29DCD916D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AFFFD-EED8-412C-B2B5-E0AAE9ED5DE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4674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6B7CF76C-CB0E-4E37-92C2-8255B81F8BA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12881724" y="1341665"/>
            <a:ext cx="3881393" cy="21355814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25B4B5CE-C48F-4F10-AB44-AEEEA76207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237545" y="1341665"/>
            <a:ext cx="11419171" cy="21355814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EE3250E-22F9-4D96-81AD-B321A4E25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5E8E7-DEAD-4C1D-901C-E750BCB9528F}" type="datetimeFigureOut">
              <a:rPr lang="tr-TR" smtClean="0"/>
              <a:pPr/>
              <a:t>5.11.2018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004C406-8E84-4338-A4CE-797B6FBC3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CA1F335-09E1-4292-8432-82BD08F79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AFFFD-EED8-412C-B2B5-E0AAE9ED5DE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0867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3A3AAF2-21B6-4457-8E7D-5E2CC41C63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7C1218F-0237-41C9-B838-9DA8946DE7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8CC262B-D43F-4453-975C-0C071C601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5E8E7-DEAD-4C1D-901C-E750BCB9528F}" type="datetimeFigureOut">
              <a:rPr lang="tr-TR" smtClean="0"/>
              <a:pPr/>
              <a:t>5.11.2018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54CC5E2-4BD0-40D0-BEAE-794EDBC9E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3E16109-B8DE-4F8E-B0D4-64C197D2CD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AFFFD-EED8-412C-B2B5-E0AAE9ED5DE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4785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EDA1502-4686-4016-A43C-0563A78CBF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8170" y="6282497"/>
            <a:ext cx="15525572" cy="10482488"/>
          </a:xfrm>
        </p:spPr>
        <p:txBody>
          <a:bodyPr anchor="b"/>
          <a:lstStyle>
            <a:lvl1pPr>
              <a:defRPr sz="8858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83DFB6CF-2066-4B40-A24B-E7A052386D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28170" y="16864153"/>
            <a:ext cx="15525572" cy="5512493"/>
          </a:xfrm>
        </p:spPr>
        <p:txBody>
          <a:bodyPr/>
          <a:lstStyle>
            <a:lvl1pPr marL="0" indent="0">
              <a:buNone/>
              <a:defRPr sz="3543">
                <a:solidFill>
                  <a:schemeClr val="tx1">
                    <a:tint val="75000"/>
                  </a:schemeClr>
                </a:solidFill>
              </a:defRPr>
            </a:lvl1pPr>
            <a:lvl2pPr marL="675010" indent="0">
              <a:buNone/>
              <a:defRPr sz="2953">
                <a:solidFill>
                  <a:schemeClr val="tx1">
                    <a:tint val="75000"/>
                  </a:schemeClr>
                </a:solidFill>
              </a:defRPr>
            </a:lvl2pPr>
            <a:lvl3pPr marL="1350020" indent="0">
              <a:buNone/>
              <a:defRPr sz="2658">
                <a:solidFill>
                  <a:schemeClr val="tx1">
                    <a:tint val="75000"/>
                  </a:schemeClr>
                </a:solidFill>
              </a:defRPr>
            </a:lvl3pPr>
            <a:lvl4pPr marL="2025030" indent="0">
              <a:buNone/>
              <a:defRPr sz="2362">
                <a:solidFill>
                  <a:schemeClr val="tx1">
                    <a:tint val="75000"/>
                  </a:schemeClr>
                </a:solidFill>
              </a:defRPr>
            </a:lvl4pPr>
            <a:lvl5pPr marL="2700040" indent="0">
              <a:buNone/>
              <a:defRPr sz="2362">
                <a:solidFill>
                  <a:schemeClr val="tx1">
                    <a:tint val="75000"/>
                  </a:schemeClr>
                </a:solidFill>
              </a:defRPr>
            </a:lvl5pPr>
            <a:lvl6pPr marL="3375050" indent="0">
              <a:buNone/>
              <a:defRPr sz="2362">
                <a:solidFill>
                  <a:schemeClr val="tx1">
                    <a:tint val="75000"/>
                  </a:schemeClr>
                </a:solidFill>
              </a:defRPr>
            </a:lvl6pPr>
            <a:lvl7pPr marL="4050060" indent="0">
              <a:buNone/>
              <a:defRPr sz="2362">
                <a:solidFill>
                  <a:schemeClr val="tx1">
                    <a:tint val="75000"/>
                  </a:schemeClr>
                </a:solidFill>
              </a:defRPr>
            </a:lvl7pPr>
            <a:lvl8pPr marL="4725071" indent="0">
              <a:buNone/>
              <a:defRPr sz="2362">
                <a:solidFill>
                  <a:schemeClr val="tx1">
                    <a:tint val="75000"/>
                  </a:schemeClr>
                </a:solidFill>
              </a:defRPr>
            </a:lvl8pPr>
            <a:lvl9pPr marL="5400081" indent="0">
              <a:buNone/>
              <a:defRPr sz="23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70E0BEB-439E-4C76-9DA7-12D8A09CAC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5E8E7-DEAD-4C1D-901C-E750BCB9528F}" type="datetimeFigureOut">
              <a:rPr lang="tr-TR" smtClean="0"/>
              <a:pPr/>
              <a:t>5.11.2018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4DE8DE9-1D30-42E6-8860-102805D525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1A44056-2253-430E-A73B-971B9A76B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AFFFD-EED8-412C-B2B5-E0AAE9ED5DE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7305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9D205C7-3C85-4D05-9499-96FDD6F0D4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8EAFBE0-9BD8-4313-BAFD-007E04D1F8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37545" y="6708326"/>
            <a:ext cx="7650282" cy="1598915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F015D02C-67D5-4207-B8DC-F9ED9D572A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112836" y="6708326"/>
            <a:ext cx="7650282" cy="1598915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D3F4AB80-59A1-4BF1-BAC5-8CEA0B27F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5E8E7-DEAD-4C1D-901C-E750BCB9528F}" type="datetimeFigureOut">
              <a:rPr lang="tr-TR" smtClean="0"/>
              <a:pPr/>
              <a:t>5.11.2018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A52BEBA-06B4-41B6-963D-EAC6FD4B91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F77E614-8678-4602-8881-B3CC833C8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AFFFD-EED8-412C-B2B5-E0AAE9ED5DE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9912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AD69759-BB59-41DF-BE52-50BB053C35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9890" y="1341667"/>
            <a:ext cx="15525572" cy="487083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94FF7F1A-ED4E-41D9-9A05-2F92863B90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39891" y="6177496"/>
            <a:ext cx="7615123" cy="3027495"/>
          </a:xfrm>
        </p:spPr>
        <p:txBody>
          <a:bodyPr anchor="b"/>
          <a:lstStyle>
            <a:lvl1pPr marL="0" indent="0">
              <a:buNone/>
              <a:defRPr sz="3543" b="1"/>
            </a:lvl1pPr>
            <a:lvl2pPr marL="675010" indent="0">
              <a:buNone/>
              <a:defRPr sz="2953" b="1"/>
            </a:lvl2pPr>
            <a:lvl3pPr marL="1350020" indent="0">
              <a:buNone/>
              <a:defRPr sz="2658" b="1"/>
            </a:lvl3pPr>
            <a:lvl4pPr marL="2025030" indent="0">
              <a:buNone/>
              <a:defRPr sz="2362" b="1"/>
            </a:lvl4pPr>
            <a:lvl5pPr marL="2700040" indent="0">
              <a:buNone/>
              <a:defRPr sz="2362" b="1"/>
            </a:lvl5pPr>
            <a:lvl6pPr marL="3375050" indent="0">
              <a:buNone/>
              <a:defRPr sz="2362" b="1"/>
            </a:lvl6pPr>
            <a:lvl7pPr marL="4050060" indent="0">
              <a:buNone/>
              <a:defRPr sz="2362" b="1"/>
            </a:lvl7pPr>
            <a:lvl8pPr marL="4725071" indent="0">
              <a:buNone/>
              <a:defRPr sz="2362" b="1"/>
            </a:lvl8pPr>
            <a:lvl9pPr marL="5400081" indent="0">
              <a:buNone/>
              <a:defRPr sz="2362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C7D4C35B-78A1-44D9-93B6-49370784F5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39891" y="9204991"/>
            <a:ext cx="7615123" cy="1353915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BF6B3630-260A-4D59-A9A6-561DF76E00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112836" y="6177496"/>
            <a:ext cx="7652626" cy="3027495"/>
          </a:xfrm>
        </p:spPr>
        <p:txBody>
          <a:bodyPr anchor="b"/>
          <a:lstStyle>
            <a:lvl1pPr marL="0" indent="0">
              <a:buNone/>
              <a:defRPr sz="3543" b="1"/>
            </a:lvl1pPr>
            <a:lvl2pPr marL="675010" indent="0">
              <a:buNone/>
              <a:defRPr sz="2953" b="1"/>
            </a:lvl2pPr>
            <a:lvl3pPr marL="1350020" indent="0">
              <a:buNone/>
              <a:defRPr sz="2658" b="1"/>
            </a:lvl3pPr>
            <a:lvl4pPr marL="2025030" indent="0">
              <a:buNone/>
              <a:defRPr sz="2362" b="1"/>
            </a:lvl4pPr>
            <a:lvl5pPr marL="2700040" indent="0">
              <a:buNone/>
              <a:defRPr sz="2362" b="1"/>
            </a:lvl5pPr>
            <a:lvl6pPr marL="3375050" indent="0">
              <a:buNone/>
              <a:defRPr sz="2362" b="1"/>
            </a:lvl6pPr>
            <a:lvl7pPr marL="4050060" indent="0">
              <a:buNone/>
              <a:defRPr sz="2362" b="1"/>
            </a:lvl7pPr>
            <a:lvl8pPr marL="4725071" indent="0">
              <a:buNone/>
              <a:defRPr sz="2362" b="1"/>
            </a:lvl8pPr>
            <a:lvl9pPr marL="5400081" indent="0">
              <a:buNone/>
              <a:defRPr sz="2362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E8030FB6-F8AD-4424-8486-1EC7582133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9112836" y="9204991"/>
            <a:ext cx="7652626" cy="1353915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E20F8CFA-BFBD-43C8-A7BC-F007025C84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5E8E7-DEAD-4C1D-901C-E750BCB9528F}" type="datetimeFigureOut">
              <a:rPr lang="tr-TR" smtClean="0"/>
              <a:pPr/>
              <a:t>5.11.2018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B2767C22-F528-47D4-AEC3-3250F8E34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F79F2E74-9DBF-4D6F-B804-C7EE694F82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AFFFD-EED8-412C-B2B5-E0AAE9ED5DE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2229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9E48D5D-F6FE-4716-9EDB-152CD102A0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2BD32EEC-FE61-4480-BE67-FD7E9C8534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5E8E7-DEAD-4C1D-901C-E750BCB9528F}" type="datetimeFigureOut">
              <a:rPr lang="tr-TR" smtClean="0"/>
              <a:pPr/>
              <a:t>5.11.2018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58EEAC39-34D9-4D4D-85F8-851EDD4263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C02D1274-A10D-4B66-AD09-92D37F1B7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AFFFD-EED8-412C-B2B5-E0AAE9ED5DE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06542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D2A1A91B-A186-4B43-9727-A4CAB494A2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5E8E7-DEAD-4C1D-901C-E750BCB9528F}" type="datetimeFigureOut">
              <a:rPr lang="tr-TR" smtClean="0"/>
              <a:pPr/>
              <a:t>5.11.2018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BD19A304-F2CD-4609-B8E7-0815E455C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1BD466BE-9FE9-4396-A1E3-3A1E3A984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AFFFD-EED8-412C-B2B5-E0AAE9ED5DE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7358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D4A0874-DCE4-43CD-9B5A-81243FBDBA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9891" y="1679998"/>
            <a:ext cx="5805682" cy="5879994"/>
          </a:xfrm>
        </p:spPr>
        <p:txBody>
          <a:bodyPr anchor="b"/>
          <a:lstStyle>
            <a:lvl1pPr>
              <a:defRPr sz="4724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6251153-3FAC-46A1-A132-1712E3B902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52626" y="3628331"/>
            <a:ext cx="9112836" cy="17908316"/>
          </a:xfrm>
        </p:spPr>
        <p:txBody>
          <a:bodyPr/>
          <a:lstStyle>
            <a:lvl1pPr>
              <a:defRPr sz="4724"/>
            </a:lvl1pPr>
            <a:lvl2pPr>
              <a:defRPr sz="4134"/>
            </a:lvl2pPr>
            <a:lvl3pPr>
              <a:defRPr sz="3543"/>
            </a:lvl3pPr>
            <a:lvl4pPr>
              <a:defRPr sz="2953"/>
            </a:lvl4pPr>
            <a:lvl5pPr>
              <a:defRPr sz="2953"/>
            </a:lvl5pPr>
            <a:lvl6pPr>
              <a:defRPr sz="2953"/>
            </a:lvl6pPr>
            <a:lvl7pPr>
              <a:defRPr sz="2953"/>
            </a:lvl7pPr>
            <a:lvl8pPr>
              <a:defRPr sz="2953"/>
            </a:lvl8pPr>
            <a:lvl9pPr>
              <a:defRPr sz="2953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B6F16BDE-63B1-43AF-BA4E-3E37522F8D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39891" y="7559993"/>
            <a:ext cx="5805682" cy="14005821"/>
          </a:xfrm>
        </p:spPr>
        <p:txBody>
          <a:bodyPr/>
          <a:lstStyle>
            <a:lvl1pPr marL="0" indent="0">
              <a:buNone/>
              <a:defRPr sz="2362"/>
            </a:lvl1pPr>
            <a:lvl2pPr marL="675010" indent="0">
              <a:buNone/>
              <a:defRPr sz="2067"/>
            </a:lvl2pPr>
            <a:lvl3pPr marL="1350020" indent="0">
              <a:buNone/>
              <a:defRPr sz="1772"/>
            </a:lvl3pPr>
            <a:lvl4pPr marL="2025030" indent="0">
              <a:buNone/>
              <a:defRPr sz="1476"/>
            </a:lvl4pPr>
            <a:lvl5pPr marL="2700040" indent="0">
              <a:buNone/>
              <a:defRPr sz="1476"/>
            </a:lvl5pPr>
            <a:lvl6pPr marL="3375050" indent="0">
              <a:buNone/>
              <a:defRPr sz="1476"/>
            </a:lvl6pPr>
            <a:lvl7pPr marL="4050060" indent="0">
              <a:buNone/>
              <a:defRPr sz="1476"/>
            </a:lvl7pPr>
            <a:lvl8pPr marL="4725071" indent="0">
              <a:buNone/>
              <a:defRPr sz="1476"/>
            </a:lvl8pPr>
            <a:lvl9pPr marL="5400081" indent="0">
              <a:buNone/>
              <a:defRPr sz="1476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F2A681CB-32D3-4233-8187-F8BA871EB5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5E8E7-DEAD-4C1D-901C-E750BCB9528F}" type="datetimeFigureOut">
              <a:rPr lang="tr-TR" smtClean="0"/>
              <a:pPr/>
              <a:t>5.11.2018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17A898EF-1243-4545-A489-D0148F21AF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F869475-06FD-4B12-A034-51E11D4371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AFFFD-EED8-412C-B2B5-E0AAE9ED5DE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9520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0CFD0E7-7413-4840-8946-9C604E26A6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9891" y="1679998"/>
            <a:ext cx="5805682" cy="5879994"/>
          </a:xfrm>
        </p:spPr>
        <p:txBody>
          <a:bodyPr anchor="b"/>
          <a:lstStyle>
            <a:lvl1pPr>
              <a:defRPr sz="4724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C9DE1E8E-4AFB-45C9-83F7-ED909FE9D7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652626" y="3628331"/>
            <a:ext cx="9112836" cy="17908316"/>
          </a:xfrm>
        </p:spPr>
        <p:txBody>
          <a:bodyPr/>
          <a:lstStyle>
            <a:lvl1pPr marL="0" indent="0">
              <a:buNone/>
              <a:defRPr sz="4724"/>
            </a:lvl1pPr>
            <a:lvl2pPr marL="675010" indent="0">
              <a:buNone/>
              <a:defRPr sz="4134"/>
            </a:lvl2pPr>
            <a:lvl3pPr marL="1350020" indent="0">
              <a:buNone/>
              <a:defRPr sz="3543"/>
            </a:lvl3pPr>
            <a:lvl4pPr marL="2025030" indent="0">
              <a:buNone/>
              <a:defRPr sz="2953"/>
            </a:lvl4pPr>
            <a:lvl5pPr marL="2700040" indent="0">
              <a:buNone/>
              <a:defRPr sz="2953"/>
            </a:lvl5pPr>
            <a:lvl6pPr marL="3375050" indent="0">
              <a:buNone/>
              <a:defRPr sz="2953"/>
            </a:lvl6pPr>
            <a:lvl7pPr marL="4050060" indent="0">
              <a:buNone/>
              <a:defRPr sz="2953"/>
            </a:lvl7pPr>
            <a:lvl8pPr marL="4725071" indent="0">
              <a:buNone/>
              <a:defRPr sz="2953"/>
            </a:lvl8pPr>
            <a:lvl9pPr marL="5400081" indent="0">
              <a:buNone/>
              <a:defRPr sz="2953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5EB5B30-0D0A-43BB-BCBE-27E30A4E35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39891" y="7559993"/>
            <a:ext cx="5805682" cy="14005821"/>
          </a:xfrm>
        </p:spPr>
        <p:txBody>
          <a:bodyPr/>
          <a:lstStyle>
            <a:lvl1pPr marL="0" indent="0">
              <a:buNone/>
              <a:defRPr sz="2362"/>
            </a:lvl1pPr>
            <a:lvl2pPr marL="675010" indent="0">
              <a:buNone/>
              <a:defRPr sz="2067"/>
            </a:lvl2pPr>
            <a:lvl3pPr marL="1350020" indent="0">
              <a:buNone/>
              <a:defRPr sz="1772"/>
            </a:lvl3pPr>
            <a:lvl4pPr marL="2025030" indent="0">
              <a:buNone/>
              <a:defRPr sz="1476"/>
            </a:lvl4pPr>
            <a:lvl5pPr marL="2700040" indent="0">
              <a:buNone/>
              <a:defRPr sz="1476"/>
            </a:lvl5pPr>
            <a:lvl6pPr marL="3375050" indent="0">
              <a:buNone/>
              <a:defRPr sz="1476"/>
            </a:lvl6pPr>
            <a:lvl7pPr marL="4050060" indent="0">
              <a:buNone/>
              <a:defRPr sz="1476"/>
            </a:lvl7pPr>
            <a:lvl8pPr marL="4725071" indent="0">
              <a:buNone/>
              <a:defRPr sz="1476"/>
            </a:lvl8pPr>
            <a:lvl9pPr marL="5400081" indent="0">
              <a:buNone/>
              <a:defRPr sz="1476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EEB4FDEA-930D-485E-8B8A-1909D2E71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5E8E7-DEAD-4C1D-901C-E750BCB9528F}" type="datetimeFigureOut">
              <a:rPr lang="tr-TR" smtClean="0"/>
              <a:pPr/>
              <a:t>5.11.2018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162EBF1-5938-4BFD-9F13-9F5FEE989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F0410742-658C-49B2-A8D4-46BA33C9CF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AFFFD-EED8-412C-B2B5-E0AAE9ED5DE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538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82979DC4-E20A-4F7D-A765-53E4CD35E8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7546" y="1341667"/>
            <a:ext cx="15525572" cy="48708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38B7FD33-7675-492D-8CA7-3A64CB1929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37546" y="6708326"/>
            <a:ext cx="15525572" cy="159891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30B2B0B-6A2D-4725-B004-E8DCDF8F70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237546" y="23356646"/>
            <a:ext cx="4050149" cy="1341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7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65E8E7-DEAD-4C1D-901C-E750BCB9528F}" type="datetimeFigureOut">
              <a:rPr lang="tr-TR" smtClean="0"/>
              <a:pPr/>
              <a:t>5.11.2018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78E6F54-A185-48B9-BBE8-E2E51A2D2D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962720" y="23356646"/>
            <a:ext cx="6075224" cy="1341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7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D648776-C1F2-4143-988C-2BEFDE03F2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712968" y="23356646"/>
            <a:ext cx="4050149" cy="1341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7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BAFFFD-EED8-412C-B2B5-E0AAE9ED5DE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5800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3" r:id="rId1"/>
    <p:sldLayoutId id="2147483824" r:id="rId2"/>
    <p:sldLayoutId id="2147483825" r:id="rId3"/>
    <p:sldLayoutId id="2147483826" r:id="rId4"/>
    <p:sldLayoutId id="2147483827" r:id="rId5"/>
    <p:sldLayoutId id="2147483828" r:id="rId6"/>
    <p:sldLayoutId id="2147483829" r:id="rId7"/>
    <p:sldLayoutId id="2147483830" r:id="rId8"/>
    <p:sldLayoutId id="2147483831" r:id="rId9"/>
    <p:sldLayoutId id="2147483832" r:id="rId10"/>
    <p:sldLayoutId id="2147483833" r:id="rId11"/>
  </p:sldLayoutIdLst>
  <p:txStyles>
    <p:titleStyle>
      <a:lvl1pPr algn="l" defTabSz="1350020" rtl="0" eaLnBrk="1" latinLnBrk="0" hangingPunct="1">
        <a:lnSpc>
          <a:spcPct val="90000"/>
        </a:lnSpc>
        <a:spcBef>
          <a:spcPct val="0"/>
        </a:spcBef>
        <a:buNone/>
        <a:defRPr sz="649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7505" indent="-337505" algn="l" defTabSz="1350020" rtl="0" eaLnBrk="1" latinLnBrk="0" hangingPunct="1">
        <a:lnSpc>
          <a:spcPct val="90000"/>
        </a:lnSpc>
        <a:spcBef>
          <a:spcPts val="1476"/>
        </a:spcBef>
        <a:buFont typeface="Arial" panose="020B0604020202020204" pitchFamily="34" charset="0"/>
        <a:buChar char="•"/>
        <a:defRPr sz="4134" kern="1200">
          <a:solidFill>
            <a:schemeClr val="tx1"/>
          </a:solidFill>
          <a:latin typeface="+mn-lt"/>
          <a:ea typeface="+mn-ea"/>
          <a:cs typeface="+mn-cs"/>
        </a:defRPr>
      </a:lvl1pPr>
      <a:lvl2pPr marL="1012515" indent="-337505" algn="l" defTabSz="1350020" rtl="0" eaLnBrk="1" latinLnBrk="0" hangingPunct="1">
        <a:lnSpc>
          <a:spcPct val="90000"/>
        </a:lnSpc>
        <a:spcBef>
          <a:spcPts val="738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2pPr>
      <a:lvl3pPr marL="1687525" indent="-337505" algn="l" defTabSz="1350020" rtl="0" eaLnBrk="1" latinLnBrk="0" hangingPunct="1">
        <a:lnSpc>
          <a:spcPct val="90000"/>
        </a:lnSpc>
        <a:spcBef>
          <a:spcPts val="738"/>
        </a:spcBef>
        <a:buFont typeface="Arial" panose="020B0604020202020204" pitchFamily="34" charset="0"/>
        <a:buChar char="•"/>
        <a:defRPr sz="2953" kern="1200">
          <a:solidFill>
            <a:schemeClr val="tx1"/>
          </a:solidFill>
          <a:latin typeface="+mn-lt"/>
          <a:ea typeface="+mn-ea"/>
          <a:cs typeface="+mn-cs"/>
        </a:defRPr>
      </a:lvl3pPr>
      <a:lvl4pPr marL="2362535" indent="-337505" algn="l" defTabSz="1350020" rtl="0" eaLnBrk="1" latinLnBrk="0" hangingPunct="1">
        <a:lnSpc>
          <a:spcPct val="90000"/>
        </a:lnSpc>
        <a:spcBef>
          <a:spcPts val="738"/>
        </a:spcBef>
        <a:buFont typeface="Arial" panose="020B0604020202020204" pitchFamily="34" charset="0"/>
        <a:buChar char="•"/>
        <a:defRPr sz="2658" kern="1200">
          <a:solidFill>
            <a:schemeClr val="tx1"/>
          </a:solidFill>
          <a:latin typeface="+mn-lt"/>
          <a:ea typeface="+mn-ea"/>
          <a:cs typeface="+mn-cs"/>
        </a:defRPr>
      </a:lvl4pPr>
      <a:lvl5pPr marL="3037545" indent="-337505" algn="l" defTabSz="1350020" rtl="0" eaLnBrk="1" latinLnBrk="0" hangingPunct="1">
        <a:lnSpc>
          <a:spcPct val="90000"/>
        </a:lnSpc>
        <a:spcBef>
          <a:spcPts val="738"/>
        </a:spcBef>
        <a:buFont typeface="Arial" panose="020B0604020202020204" pitchFamily="34" charset="0"/>
        <a:buChar char="•"/>
        <a:defRPr sz="2658" kern="1200">
          <a:solidFill>
            <a:schemeClr val="tx1"/>
          </a:solidFill>
          <a:latin typeface="+mn-lt"/>
          <a:ea typeface="+mn-ea"/>
          <a:cs typeface="+mn-cs"/>
        </a:defRPr>
      </a:lvl5pPr>
      <a:lvl6pPr marL="3712555" indent="-337505" algn="l" defTabSz="1350020" rtl="0" eaLnBrk="1" latinLnBrk="0" hangingPunct="1">
        <a:lnSpc>
          <a:spcPct val="90000"/>
        </a:lnSpc>
        <a:spcBef>
          <a:spcPts val="738"/>
        </a:spcBef>
        <a:buFont typeface="Arial" panose="020B0604020202020204" pitchFamily="34" charset="0"/>
        <a:buChar char="•"/>
        <a:defRPr sz="2658" kern="1200">
          <a:solidFill>
            <a:schemeClr val="tx1"/>
          </a:solidFill>
          <a:latin typeface="+mn-lt"/>
          <a:ea typeface="+mn-ea"/>
          <a:cs typeface="+mn-cs"/>
        </a:defRPr>
      </a:lvl6pPr>
      <a:lvl7pPr marL="4387566" indent="-337505" algn="l" defTabSz="1350020" rtl="0" eaLnBrk="1" latinLnBrk="0" hangingPunct="1">
        <a:lnSpc>
          <a:spcPct val="90000"/>
        </a:lnSpc>
        <a:spcBef>
          <a:spcPts val="738"/>
        </a:spcBef>
        <a:buFont typeface="Arial" panose="020B0604020202020204" pitchFamily="34" charset="0"/>
        <a:buChar char="•"/>
        <a:defRPr sz="2658" kern="1200">
          <a:solidFill>
            <a:schemeClr val="tx1"/>
          </a:solidFill>
          <a:latin typeface="+mn-lt"/>
          <a:ea typeface="+mn-ea"/>
          <a:cs typeface="+mn-cs"/>
        </a:defRPr>
      </a:lvl7pPr>
      <a:lvl8pPr marL="5062576" indent="-337505" algn="l" defTabSz="1350020" rtl="0" eaLnBrk="1" latinLnBrk="0" hangingPunct="1">
        <a:lnSpc>
          <a:spcPct val="90000"/>
        </a:lnSpc>
        <a:spcBef>
          <a:spcPts val="738"/>
        </a:spcBef>
        <a:buFont typeface="Arial" panose="020B0604020202020204" pitchFamily="34" charset="0"/>
        <a:buChar char="•"/>
        <a:defRPr sz="2658" kern="1200">
          <a:solidFill>
            <a:schemeClr val="tx1"/>
          </a:solidFill>
          <a:latin typeface="+mn-lt"/>
          <a:ea typeface="+mn-ea"/>
          <a:cs typeface="+mn-cs"/>
        </a:defRPr>
      </a:lvl8pPr>
      <a:lvl9pPr marL="5737586" indent="-337505" algn="l" defTabSz="1350020" rtl="0" eaLnBrk="1" latinLnBrk="0" hangingPunct="1">
        <a:lnSpc>
          <a:spcPct val="90000"/>
        </a:lnSpc>
        <a:spcBef>
          <a:spcPts val="738"/>
        </a:spcBef>
        <a:buFont typeface="Arial" panose="020B0604020202020204" pitchFamily="34" charset="0"/>
        <a:buChar char="•"/>
        <a:defRPr sz="265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1350020" rtl="0" eaLnBrk="1" latinLnBrk="0" hangingPunct="1">
        <a:defRPr sz="2658" kern="1200">
          <a:solidFill>
            <a:schemeClr val="tx1"/>
          </a:solidFill>
          <a:latin typeface="+mn-lt"/>
          <a:ea typeface="+mn-ea"/>
          <a:cs typeface="+mn-cs"/>
        </a:defRPr>
      </a:lvl1pPr>
      <a:lvl2pPr marL="675010" algn="l" defTabSz="1350020" rtl="0" eaLnBrk="1" latinLnBrk="0" hangingPunct="1">
        <a:defRPr sz="2658" kern="1200">
          <a:solidFill>
            <a:schemeClr val="tx1"/>
          </a:solidFill>
          <a:latin typeface="+mn-lt"/>
          <a:ea typeface="+mn-ea"/>
          <a:cs typeface="+mn-cs"/>
        </a:defRPr>
      </a:lvl2pPr>
      <a:lvl3pPr marL="1350020" algn="l" defTabSz="1350020" rtl="0" eaLnBrk="1" latinLnBrk="0" hangingPunct="1">
        <a:defRPr sz="2658" kern="1200">
          <a:solidFill>
            <a:schemeClr val="tx1"/>
          </a:solidFill>
          <a:latin typeface="+mn-lt"/>
          <a:ea typeface="+mn-ea"/>
          <a:cs typeface="+mn-cs"/>
        </a:defRPr>
      </a:lvl3pPr>
      <a:lvl4pPr marL="2025030" algn="l" defTabSz="1350020" rtl="0" eaLnBrk="1" latinLnBrk="0" hangingPunct="1">
        <a:defRPr sz="2658" kern="1200">
          <a:solidFill>
            <a:schemeClr val="tx1"/>
          </a:solidFill>
          <a:latin typeface="+mn-lt"/>
          <a:ea typeface="+mn-ea"/>
          <a:cs typeface="+mn-cs"/>
        </a:defRPr>
      </a:lvl4pPr>
      <a:lvl5pPr marL="2700040" algn="l" defTabSz="1350020" rtl="0" eaLnBrk="1" latinLnBrk="0" hangingPunct="1">
        <a:defRPr sz="2658" kern="1200">
          <a:solidFill>
            <a:schemeClr val="tx1"/>
          </a:solidFill>
          <a:latin typeface="+mn-lt"/>
          <a:ea typeface="+mn-ea"/>
          <a:cs typeface="+mn-cs"/>
        </a:defRPr>
      </a:lvl5pPr>
      <a:lvl6pPr marL="3375050" algn="l" defTabSz="1350020" rtl="0" eaLnBrk="1" latinLnBrk="0" hangingPunct="1">
        <a:defRPr sz="2658" kern="1200">
          <a:solidFill>
            <a:schemeClr val="tx1"/>
          </a:solidFill>
          <a:latin typeface="+mn-lt"/>
          <a:ea typeface="+mn-ea"/>
          <a:cs typeface="+mn-cs"/>
        </a:defRPr>
      </a:lvl6pPr>
      <a:lvl7pPr marL="4050060" algn="l" defTabSz="1350020" rtl="0" eaLnBrk="1" latinLnBrk="0" hangingPunct="1">
        <a:defRPr sz="2658" kern="1200">
          <a:solidFill>
            <a:schemeClr val="tx1"/>
          </a:solidFill>
          <a:latin typeface="+mn-lt"/>
          <a:ea typeface="+mn-ea"/>
          <a:cs typeface="+mn-cs"/>
        </a:defRPr>
      </a:lvl7pPr>
      <a:lvl8pPr marL="4725071" algn="l" defTabSz="1350020" rtl="0" eaLnBrk="1" latinLnBrk="0" hangingPunct="1">
        <a:defRPr sz="2658" kern="1200">
          <a:solidFill>
            <a:schemeClr val="tx1"/>
          </a:solidFill>
          <a:latin typeface="+mn-lt"/>
          <a:ea typeface="+mn-ea"/>
          <a:cs typeface="+mn-cs"/>
        </a:defRPr>
      </a:lvl8pPr>
      <a:lvl9pPr marL="5400081" algn="l" defTabSz="1350020" rtl="0" eaLnBrk="1" latinLnBrk="0" hangingPunct="1">
        <a:defRPr sz="265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Yuvarlatılmış Dikdörtgen 4"/>
          <p:cNvSpPr/>
          <p:nvPr/>
        </p:nvSpPr>
        <p:spPr>
          <a:xfrm>
            <a:off x="1312983" y="5889167"/>
            <a:ext cx="7684800" cy="6520787"/>
          </a:xfrm>
          <a:prstGeom prst="roundRect">
            <a:avLst>
              <a:gd name="adj" fmla="val 6451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2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ÖZET</a:t>
            </a:r>
            <a:endParaRPr lang="en-US" sz="3200" b="1" dirty="0">
              <a:solidFill>
                <a:schemeClr val="tx1"/>
              </a:solidFill>
              <a:latin typeface="Times New Roman" panose="02020603050405020304" pitchFamily="18" charset="0"/>
              <a:ea typeface="Calibri" pitchFamily="34" charset="0"/>
              <a:cs typeface="Times New Roman" panose="02020603050405020304" pitchFamily="18" charset="0"/>
            </a:endParaRPr>
          </a:p>
          <a:p>
            <a:r>
              <a:rPr lang="tr-TR" sz="22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  <p:sp>
        <p:nvSpPr>
          <p:cNvPr id="6" name="Yuvarlatılmış Dikdörtgen 5"/>
          <p:cNvSpPr/>
          <p:nvPr/>
        </p:nvSpPr>
        <p:spPr>
          <a:xfrm>
            <a:off x="1120416" y="2554444"/>
            <a:ext cx="16434240" cy="3050489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4800" b="1" u="sng" dirty="0">
                <a:solidFill>
                  <a:schemeClr val="tx1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PROJENİN İSMİ </a:t>
            </a:r>
          </a:p>
          <a:p>
            <a:pPr algn="ctr"/>
            <a:r>
              <a:rPr lang="tr-TR" sz="4800" b="1" u="sng" dirty="0">
                <a:solidFill>
                  <a:schemeClr val="tx1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VE</a:t>
            </a:r>
          </a:p>
          <a:p>
            <a:pPr algn="ctr"/>
            <a:r>
              <a:rPr lang="tr-TR" sz="4800" b="1" u="sng" dirty="0">
                <a:solidFill>
                  <a:schemeClr val="tx1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PROJE EKİBİ</a:t>
            </a:r>
            <a:endParaRPr lang="tr-TR" sz="3600" b="1" u="sng" dirty="0">
              <a:solidFill>
                <a:schemeClr val="tx1"/>
              </a:solidFill>
              <a:latin typeface="Times New Roman" panose="02020603050405020304" pitchFamily="18" charset="0"/>
              <a:ea typeface="Calibri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Tablo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343312"/>
              </p:ext>
            </p:extLst>
          </p:nvPr>
        </p:nvGraphicFramePr>
        <p:xfrm>
          <a:off x="180285" y="423701"/>
          <a:ext cx="17357438" cy="201472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933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396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245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562291">
                <a:tc>
                  <a:txBody>
                    <a:bodyPr/>
                    <a:lstStyle/>
                    <a:p>
                      <a:endParaRPr lang="tr-TR" sz="3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008" marR="64008" marT="32004" marB="3200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3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PAMUKKALE</a:t>
                      </a:r>
                      <a:r>
                        <a:rPr lang="tr-TR" sz="32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ÜNİVERSİTESİ</a:t>
                      </a:r>
                    </a:p>
                    <a:p>
                      <a:pPr algn="ctr"/>
                      <a:r>
                        <a:rPr lang="tr-TR" sz="3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ENGELSİZ KARİYER </a:t>
                      </a:r>
                      <a:r>
                        <a:rPr lang="tr-TR" sz="3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PANELİ</a:t>
                      </a:r>
                      <a:endParaRPr lang="tr-TR" sz="3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tr-TR" sz="3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ENGELSİZ FİKİR YARIŞMASI 2018</a:t>
                      </a:r>
                    </a:p>
                    <a:p>
                      <a:pPr algn="ctr"/>
                      <a:endParaRPr lang="tr-TR" sz="3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008" marR="64008" marT="32004" marB="32004"/>
                </a:tc>
                <a:tc>
                  <a:txBody>
                    <a:bodyPr/>
                    <a:lstStyle/>
                    <a:p>
                      <a:endParaRPr lang="tr-TR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008" marR="64008" marT="32004" marB="3200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" name="Yuvarlatılmış Dikdörtgen 7"/>
          <p:cNvSpPr/>
          <p:nvPr/>
        </p:nvSpPr>
        <p:spPr>
          <a:xfrm>
            <a:off x="9474736" y="5883981"/>
            <a:ext cx="7399978" cy="7628820"/>
          </a:xfrm>
          <a:prstGeom prst="roundRect">
            <a:avLst>
              <a:gd name="adj" fmla="val 6451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tr-TR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tr-TR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tr-TR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tr-TR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tr-TR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tr-TR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tr-TR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tr-TR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MATERYAL VE METOTLAR</a:t>
            </a:r>
          </a:p>
          <a:p>
            <a:r>
              <a:rPr lang="tr-TR" sz="224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endParaRPr lang="tr-TR" sz="224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24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24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24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24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24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24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24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24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24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24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Yuvarlatılmış Dikdörtgen 9"/>
          <p:cNvSpPr/>
          <p:nvPr/>
        </p:nvSpPr>
        <p:spPr>
          <a:xfrm>
            <a:off x="9468200" y="14090014"/>
            <a:ext cx="7748650" cy="5627784"/>
          </a:xfrm>
          <a:prstGeom prst="roundRect">
            <a:avLst>
              <a:gd name="adj" fmla="val 6451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/>
            <a:endParaRPr lang="tr-TR" sz="2800" b="1" dirty="0">
              <a:solidFill>
                <a:schemeClr val="tx1"/>
              </a:solidFill>
              <a:ea typeface="Calibri" pitchFamily="34" charset="0"/>
              <a:cs typeface="Calibri" pitchFamily="34" charset="0"/>
            </a:endParaRPr>
          </a:p>
          <a:p>
            <a:pPr algn="just"/>
            <a:endParaRPr lang="tr-TR" sz="2800" b="1" dirty="0">
              <a:solidFill>
                <a:schemeClr val="tx1"/>
              </a:solidFill>
              <a:ea typeface="Calibri" pitchFamily="34" charset="0"/>
              <a:cs typeface="Calibri" pitchFamily="34" charset="0"/>
            </a:endParaRPr>
          </a:p>
          <a:p>
            <a:endParaRPr lang="tr-TR" sz="2240" dirty="0">
              <a:solidFill>
                <a:schemeClr val="tx1"/>
              </a:solidFill>
            </a:endParaRPr>
          </a:p>
        </p:txBody>
      </p:sp>
      <p:sp>
        <p:nvSpPr>
          <p:cNvPr id="11" name="Yuvarlatılmış Dikdörtgen 10"/>
          <p:cNvSpPr/>
          <p:nvPr/>
        </p:nvSpPr>
        <p:spPr>
          <a:xfrm>
            <a:off x="1251681" y="16154400"/>
            <a:ext cx="7798533" cy="4590414"/>
          </a:xfrm>
          <a:prstGeom prst="roundRect">
            <a:avLst>
              <a:gd name="adj" fmla="val 6451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tr-TR" sz="2400" b="1" dirty="0">
              <a:solidFill>
                <a:schemeClr val="tx1"/>
              </a:solidFill>
              <a:latin typeface="Times New Roman" panose="02020603050405020304" pitchFamily="18" charset="0"/>
              <a:ea typeface="Calibri" pitchFamily="34" charset="0"/>
              <a:cs typeface="Times New Roman" panose="02020603050405020304" pitchFamily="18" charset="0"/>
            </a:endParaRPr>
          </a:p>
          <a:p>
            <a:pPr algn="ctr"/>
            <a:endParaRPr lang="tr-TR" sz="2400" b="1" dirty="0">
              <a:solidFill>
                <a:schemeClr val="tx1"/>
              </a:solidFill>
              <a:latin typeface="Times New Roman" panose="02020603050405020304" pitchFamily="18" charset="0"/>
              <a:ea typeface="Calibri" pitchFamily="34" charset="0"/>
              <a:cs typeface="Times New Roman" panose="02020603050405020304" pitchFamily="18" charset="0"/>
            </a:endParaRPr>
          </a:p>
          <a:p>
            <a:pPr algn="ctr"/>
            <a:r>
              <a:rPr lang="tr-TR" sz="32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ÜRÜN NEDİR?</a:t>
            </a:r>
          </a:p>
          <a:p>
            <a:r>
              <a:rPr lang="tr-TR" sz="2250" dirty="0">
                <a:solidFill>
                  <a:schemeClr val="tx1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	</a:t>
            </a:r>
          </a:p>
        </p:txBody>
      </p:sp>
      <p:sp>
        <p:nvSpPr>
          <p:cNvPr id="12" name="Yuvarlatılmış Dikdörtgen 11"/>
          <p:cNvSpPr/>
          <p:nvPr/>
        </p:nvSpPr>
        <p:spPr>
          <a:xfrm>
            <a:off x="1251681" y="20992078"/>
            <a:ext cx="7748650" cy="2694006"/>
          </a:xfrm>
          <a:prstGeom prst="roundRect">
            <a:avLst>
              <a:gd name="adj" fmla="val 6451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tr-TR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tr-TR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tr-TR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TARTIŞMA</a:t>
            </a:r>
            <a:r>
              <a:rPr lang="tr-TR" sz="308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tr-TR" sz="2240" dirty="0">
                <a:solidFill>
                  <a:schemeClr val="tx1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	. </a:t>
            </a:r>
            <a:endParaRPr lang="tr-TR" sz="224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Yuvarlatılmış Dikdörtgen 12"/>
          <p:cNvSpPr/>
          <p:nvPr/>
        </p:nvSpPr>
        <p:spPr>
          <a:xfrm>
            <a:off x="9468200" y="19990471"/>
            <a:ext cx="7748650" cy="3968283"/>
          </a:xfrm>
          <a:prstGeom prst="roundRect">
            <a:avLst>
              <a:gd name="adj" fmla="val 6451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tr-TR" sz="2400" b="1" dirty="0">
              <a:solidFill>
                <a:schemeClr val="tx1"/>
              </a:solidFill>
              <a:latin typeface="Times New Roman" panose="02020603050405020304" pitchFamily="18" charset="0"/>
              <a:ea typeface="Calibri" pitchFamily="34" charset="0"/>
              <a:cs typeface="Times New Roman" panose="02020603050405020304" pitchFamily="18" charset="0"/>
            </a:endParaRPr>
          </a:p>
          <a:p>
            <a:pPr algn="ctr"/>
            <a:endParaRPr lang="tr-TR" sz="2400" b="1" dirty="0">
              <a:solidFill>
                <a:schemeClr val="tx1"/>
              </a:solidFill>
              <a:latin typeface="Times New Roman" panose="02020603050405020304" pitchFamily="18" charset="0"/>
              <a:ea typeface="Calibri" pitchFamily="34" charset="0"/>
              <a:cs typeface="Times New Roman" panose="02020603050405020304" pitchFamily="18" charset="0"/>
            </a:endParaRPr>
          </a:p>
          <a:p>
            <a:pPr algn="ctr"/>
            <a:endParaRPr lang="tr-TR" sz="3200" b="1" dirty="0">
              <a:solidFill>
                <a:schemeClr val="tx1"/>
              </a:solidFill>
              <a:latin typeface="Times New Roman" panose="02020603050405020304" pitchFamily="18" charset="0"/>
              <a:ea typeface="Calibri" pitchFamily="34" charset="0"/>
              <a:cs typeface="Times New Roman" panose="02020603050405020304" pitchFamily="18" charset="0"/>
            </a:endParaRPr>
          </a:p>
          <a:p>
            <a:pPr algn="ctr"/>
            <a:endParaRPr lang="tr-TR" sz="3200" b="1" dirty="0">
              <a:solidFill>
                <a:schemeClr val="tx1"/>
              </a:solidFill>
              <a:latin typeface="Times New Roman" panose="02020603050405020304" pitchFamily="18" charset="0"/>
              <a:ea typeface="Calibri" pitchFamily="34" charset="0"/>
              <a:cs typeface="Times New Roman" panose="02020603050405020304" pitchFamily="18" charset="0"/>
            </a:endParaRPr>
          </a:p>
          <a:p>
            <a:pPr algn="ctr"/>
            <a:r>
              <a:rPr lang="tr-TR" sz="32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KAYNAKLAR </a:t>
            </a:r>
          </a:p>
          <a:p>
            <a:endParaRPr lang="tr-TR" sz="2800" b="1" dirty="0">
              <a:solidFill>
                <a:schemeClr val="tx1"/>
              </a:solidFill>
              <a:latin typeface="Times New Roman" panose="02020603050405020304" pitchFamily="18" charset="0"/>
              <a:ea typeface="Calibri" pitchFamily="34" charset="0"/>
              <a:cs typeface="Times New Roman" panose="02020603050405020304" pitchFamily="18" charset="0"/>
            </a:endParaRPr>
          </a:p>
          <a:p>
            <a:endParaRPr lang="tr-TR" sz="2800" b="1" dirty="0">
              <a:solidFill>
                <a:schemeClr val="tx1"/>
              </a:solidFill>
              <a:latin typeface="Times New Roman" panose="02020603050405020304" pitchFamily="18" charset="0"/>
              <a:ea typeface="Calibri" pitchFamily="34" charset="0"/>
              <a:cs typeface="Times New Roman" panose="02020603050405020304" pitchFamily="18" charset="0"/>
            </a:endParaRPr>
          </a:p>
          <a:p>
            <a:endParaRPr lang="tr-TR" sz="3360" dirty="0">
              <a:solidFill>
                <a:schemeClr val="tx1"/>
              </a:solidFill>
              <a:latin typeface="Times New Roman" panose="02020603050405020304" pitchFamily="18" charset="0"/>
              <a:ea typeface="Calibri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Yuvarlatılmış Dikdörtgen 13"/>
          <p:cNvSpPr/>
          <p:nvPr/>
        </p:nvSpPr>
        <p:spPr>
          <a:xfrm>
            <a:off x="1312983" y="12657220"/>
            <a:ext cx="7737231" cy="3249915"/>
          </a:xfrm>
          <a:prstGeom prst="roundRect">
            <a:avLst>
              <a:gd name="adj" fmla="val 6451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2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AMAÇ/ÖZGÜN DEĞER</a:t>
            </a:r>
            <a:endParaRPr lang="en-US" sz="3200" b="1" dirty="0">
              <a:solidFill>
                <a:schemeClr val="tx1"/>
              </a:solidFill>
              <a:latin typeface="Times New Roman" panose="02020603050405020304" pitchFamily="18" charset="0"/>
              <a:ea typeface="Calibri" pitchFamily="34" charset="0"/>
              <a:cs typeface="Times New Roman" panose="02020603050405020304" pitchFamily="18" charset="0"/>
            </a:endParaRPr>
          </a:p>
          <a:p>
            <a:pPr lvl="0"/>
            <a:r>
              <a:rPr lang="tr-TR" sz="3200" dirty="0">
                <a:solidFill>
                  <a:schemeClr val="tx1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	</a:t>
            </a:r>
          </a:p>
          <a:p>
            <a:pPr lvl="0"/>
            <a:endParaRPr lang="tr-TR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tr-T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2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ANAHTAR KELİMELER:</a:t>
            </a:r>
            <a:endParaRPr lang="tr-TR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Yuvarlatılmış Dikdörtgen 24"/>
          <p:cNvSpPr/>
          <p:nvPr/>
        </p:nvSpPr>
        <p:spPr>
          <a:xfrm>
            <a:off x="1251681" y="23958755"/>
            <a:ext cx="15965169" cy="1032324"/>
          </a:xfrm>
          <a:prstGeom prst="roundRect">
            <a:avLst>
              <a:gd name="adj" fmla="val 6451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52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Pamukkale Üniversitesi …… Fakültesi ……. Bölümü / Denizli</a:t>
            </a:r>
            <a:endParaRPr lang="tr-TR" sz="252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Metin kutusu 25">
            <a:extLst>
              <a:ext uri="{FF2B5EF4-FFF2-40B4-BE49-F238E27FC236}">
                <a16:creationId xmlns:a16="http://schemas.microsoft.com/office/drawing/2014/main" id="{DA5B7426-1828-40F2-BDDC-DB3DE8AD6BC3}"/>
              </a:ext>
            </a:extLst>
          </p:cNvPr>
          <p:cNvSpPr txBox="1"/>
          <p:nvPr/>
        </p:nvSpPr>
        <p:spPr>
          <a:xfrm>
            <a:off x="9625263" y="14090015"/>
            <a:ext cx="7370558" cy="43781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tr-TR" sz="2400" b="1" dirty="0">
              <a:solidFill>
                <a:schemeClr val="tx1"/>
              </a:solidFill>
              <a:latin typeface="Times New Roman" panose="02020603050405020304" pitchFamily="18" charset="0"/>
              <a:ea typeface="Calibri" pitchFamily="34" charset="0"/>
              <a:cs typeface="Times New Roman" panose="02020603050405020304" pitchFamily="18" charset="0"/>
            </a:endParaRPr>
          </a:p>
          <a:p>
            <a:pPr algn="ctr"/>
            <a:endParaRPr lang="tr-TR" sz="2400" b="1" dirty="0">
              <a:solidFill>
                <a:schemeClr val="tx1"/>
              </a:solidFill>
              <a:latin typeface="Times New Roman" panose="02020603050405020304" pitchFamily="18" charset="0"/>
              <a:ea typeface="Calibri" pitchFamily="34" charset="0"/>
              <a:cs typeface="Times New Roman" panose="02020603050405020304" pitchFamily="18" charset="0"/>
            </a:endParaRPr>
          </a:p>
          <a:p>
            <a:pPr algn="ctr"/>
            <a:endParaRPr lang="tr-TR" sz="2400" b="1" dirty="0">
              <a:latin typeface="Times New Roman" panose="02020603050405020304" pitchFamily="18" charset="0"/>
              <a:ea typeface="Calibri" pitchFamily="34" charset="0"/>
              <a:cs typeface="Times New Roman" panose="02020603050405020304" pitchFamily="18" charset="0"/>
            </a:endParaRPr>
          </a:p>
          <a:p>
            <a:pPr algn="ctr"/>
            <a:endParaRPr lang="tr-TR" sz="2400" b="1" dirty="0">
              <a:solidFill>
                <a:schemeClr val="tx1"/>
              </a:solidFill>
              <a:latin typeface="Times New Roman" panose="02020603050405020304" pitchFamily="18" charset="0"/>
              <a:ea typeface="Calibri" pitchFamily="34" charset="0"/>
              <a:cs typeface="Times New Roman" panose="02020603050405020304" pitchFamily="18" charset="0"/>
            </a:endParaRPr>
          </a:p>
          <a:p>
            <a:pPr algn="ctr"/>
            <a:endParaRPr lang="tr-TR" sz="2400" b="1" dirty="0">
              <a:latin typeface="Times New Roman" panose="02020603050405020304" pitchFamily="18" charset="0"/>
              <a:ea typeface="Calibri" pitchFamily="34" charset="0"/>
              <a:cs typeface="Times New Roman" panose="02020603050405020304" pitchFamily="18" charset="0"/>
            </a:endParaRPr>
          </a:p>
          <a:p>
            <a:pPr algn="ctr"/>
            <a:endParaRPr lang="tr-TR" sz="2400" b="1" dirty="0">
              <a:solidFill>
                <a:schemeClr val="tx1"/>
              </a:solidFill>
              <a:latin typeface="Times New Roman" panose="02020603050405020304" pitchFamily="18" charset="0"/>
              <a:ea typeface="Calibri" pitchFamily="34" charset="0"/>
              <a:cs typeface="Times New Roman" panose="02020603050405020304" pitchFamily="18" charset="0"/>
            </a:endParaRPr>
          </a:p>
          <a:p>
            <a:pPr algn="ctr"/>
            <a:r>
              <a:rPr lang="tr-TR" sz="32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SONUÇ</a:t>
            </a:r>
            <a:endParaRPr 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tr-TR" sz="2000" b="1" dirty="0">
              <a:solidFill>
                <a:schemeClr val="tx1"/>
              </a:solidFill>
              <a:latin typeface="Times New Roman" panose="02020603050405020304" pitchFamily="18" charset="0"/>
              <a:ea typeface="Calibri" pitchFamily="34" charset="0"/>
              <a:cs typeface="Times New Roman" panose="02020603050405020304" pitchFamily="18" charset="0"/>
            </a:endParaRPr>
          </a:p>
          <a:p>
            <a:pPr algn="just"/>
            <a:endParaRPr lang="tr-TR" sz="2000" b="1" dirty="0">
              <a:solidFill>
                <a:schemeClr val="tx1"/>
              </a:solidFill>
              <a:latin typeface="Times New Roman" panose="02020603050405020304" pitchFamily="18" charset="0"/>
              <a:ea typeface="Calibri" pitchFamily="34" charset="0"/>
              <a:cs typeface="Times New Roman" panose="02020603050405020304" pitchFamily="18" charset="0"/>
            </a:endParaRPr>
          </a:p>
          <a:p>
            <a:pPr algn="just"/>
            <a:endParaRPr lang="tr-TR" sz="2400" b="1" dirty="0">
              <a:solidFill>
                <a:schemeClr val="tx1"/>
              </a:solidFill>
              <a:latin typeface="Times New Roman" panose="02020603050405020304" pitchFamily="18" charset="0"/>
              <a:ea typeface="Calibri" pitchFamily="34" charset="0"/>
              <a:cs typeface="Times New Roman" panose="02020603050405020304" pitchFamily="18" charset="0"/>
            </a:endParaRP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4" name="Resim 23">
            <a:extLst>
              <a:ext uri="{FF2B5EF4-FFF2-40B4-BE49-F238E27FC236}">
                <a16:creationId xmlns:a16="http://schemas.microsoft.com/office/drawing/2014/main" id="{8762424A-D2A9-48EC-A5AF-0FB5DC394D5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995" y="199721"/>
            <a:ext cx="1651526" cy="1660701"/>
          </a:xfrm>
          <a:prstGeom prst="rect">
            <a:avLst/>
          </a:prstGeom>
        </p:spPr>
      </p:pic>
      <p:pic>
        <p:nvPicPr>
          <p:cNvPr id="28" name="Resim 27">
            <a:extLst>
              <a:ext uri="{FF2B5EF4-FFF2-40B4-BE49-F238E27FC236}">
                <a16:creationId xmlns:a16="http://schemas.microsoft.com/office/drawing/2014/main" id="{12C8FB44-0390-4B6B-B0EB-BEC76E32709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86197" y="208896"/>
            <a:ext cx="1651526" cy="1651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2068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461</TotalTime>
  <Words>35</Words>
  <Application>Microsoft Office PowerPoint</Application>
  <PresentationFormat>Özel</PresentationFormat>
  <Paragraphs>57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Teması</vt:lpstr>
      <vt:lpstr>PowerPoint Sunusu</vt:lpstr>
    </vt:vector>
  </TitlesOfParts>
  <Company>Pamukkale Üniversitesi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Pau</dc:creator>
  <cp:lastModifiedBy>barış çalhan</cp:lastModifiedBy>
  <cp:revision>45</cp:revision>
  <dcterms:created xsi:type="dcterms:W3CDTF">2017-12-15T10:26:14Z</dcterms:created>
  <dcterms:modified xsi:type="dcterms:W3CDTF">2018-11-05T08:26:19Z</dcterms:modified>
</cp:coreProperties>
</file>