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754" r:id="rId4"/>
    <p:sldId id="787" r:id="rId5"/>
    <p:sldId id="788" r:id="rId6"/>
    <p:sldId id="822" r:id="rId7"/>
    <p:sldId id="823" r:id="rId8"/>
    <p:sldId id="824" r:id="rId9"/>
    <p:sldId id="825" r:id="rId10"/>
    <p:sldId id="782" r:id="rId11"/>
    <p:sldId id="789" r:id="rId12"/>
    <p:sldId id="790" r:id="rId13"/>
    <p:sldId id="821" r:id="rId14"/>
    <p:sldId id="800" r:id="rId15"/>
    <p:sldId id="801" r:id="rId16"/>
    <p:sldId id="802" r:id="rId17"/>
    <p:sldId id="803" r:id="rId18"/>
    <p:sldId id="804" r:id="rId19"/>
    <p:sldId id="805" r:id="rId20"/>
    <p:sldId id="806" r:id="rId21"/>
    <p:sldId id="807" r:id="rId22"/>
    <p:sldId id="808" r:id="rId23"/>
    <p:sldId id="809" r:id="rId24"/>
    <p:sldId id="810" r:id="rId25"/>
    <p:sldId id="811" r:id="rId26"/>
    <p:sldId id="812" r:id="rId27"/>
    <p:sldId id="813" r:id="rId28"/>
    <p:sldId id="814" r:id="rId29"/>
    <p:sldId id="815" r:id="rId30"/>
    <p:sldId id="816" r:id="rId31"/>
    <p:sldId id="818" r:id="rId32"/>
    <p:sldId id="817" r:id="rId33"/>
    <p:sldId id="819" r:id="rId34"/>
    <p:sldId id="820" r:id="rId35"/>
    <p:sldId id="791" r:id="rId36"/>
    <p:sldId id="792" r:id="rId37"/>
    <p:sldId id="793" r:id="rId38"/>
    <p:sldId id="794" r:id="rId39"/>
    <p:sldId id="795" r:id="rId40"/>
    <p:sldId id="796" r:id="rId41"/>
    <p:sldId id="797" r:id="rId42"/>
    <p:sldId id="798" r:id="rId43"/>
    <p:sldId id="799" r:id="rId44"/>
    <p:sldId id="742" r:id="rId45"/>
    <p:sldId id="766" r:id="rId46"/>
    <p:sldId id="779" r:id="rId47"/>
    <p:sldId id="757" r:id="rId48"/>
    <p:sldId id="435" r:id="rId4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1216AE"/>
    <a:srgbClr val="181A72"/>
    <a:srgbClr val="FFCCFF"/>
    <a:srgbClr val="0066FF"/>
    <a:srgbClr val="A50021"/>
    <a:srgbClr val="A3FBFB"/>
    <a:srgbClr val="00FFCC"/>
    <a:srgbClr val="3399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0493" autoAdjust="0"/>
  </p:normalViewPr>
  <p:slideViewPr>
    <p:cSldViewPr>
      <p:cViewPr varScale="1">
        <p:scale>
          <a:sx n="59" d="100"/>
          <a:sy n="59" d="100"/>
        </p:scale>
        <p:origin x="14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Uluslararası programlar</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97873BFF-BF11-4E9F-93ED-FF063D2736B6}">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Kurulu kararları</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52850C2E-D2E1-4394-B1B1-FBAFBCE17CC3}">
      <dgm:prSet phldrT="[Text]"/>
      <dgm:spPr/>
      <dgm:t>
        <a:bodyPr/>
        <a:lstStyle/>
        <a:p>
          <a:pPr marL="169863" lvl="1" indent="-169863" defTabSz="711200">
            <a:lnSpc>
              <a:spcPct val="90000"/>
            </a:lnSpc>
            <a:spcBef>
              <a:spcPct val="0"/>
            </a:spcBef>
            <a:spcAft>
              <a:spcPct val="15000"/>
            </a:spcAft>
            <a:buNone/>
          </a:pPr>
          <a:r>
            <a:rPr lang="tr-TR" dirty="0" smtClean="0"/>
            <a:t>Ders öğrenme kazanımları</a:t>
          </a:r>
          <a:endParaRPr lang="en-US" dirty="0"/>
        </a:p>
      </dgm:t>
    </dgm:pt>
    <dgm:pt modelId="{E4B9010B-5873-4707-B0B5-62F6CB7AC2A9}" type="parTrans" cxnId="{9C02A71A-0F38-46DD-B452-D535BC4A6977}">
      <dgm:prSet/>
      <dgm:spPr/>
      <dgm:t>
        <a:bodyPr/>
        <a:lstStyle/>
        <a:p>
          <a:endParaRPr lang="en-US"/>
        </a:p>
      </dgm:t>
    </dgm:pt>
    <dgm:pt modelId="{58338467-62D3-495D-ABD4-CB05F14B6BCB}" type="sibTrans" cxnId="{9C02A71A-0F38-46DD-B452-D535BC4A6977}">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Ulusal programlarla karşılaştırma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CDE4E90E-054D-4619-B442-1033AE13F35F}">
      <dgm:prSet/>
      <dgm:spPr/>
      <dgm:t>
        <a:bodyPr/>
        <a:lstStyle/>
        <a:p>
          <a:pPr marL="169863" lvl="1" indent="-169863" defTabSz="711200">
            <a:lnSpc>
              <a:spcPct val="90000"/>
            </a:lnSpc>
            <a:spcBef>
              <a:spcPct val="0"/>
            </a:spcBef>
            <a:spcAft>
              <a:spcPct val="15000"/>
            </a:spcAft>
            <a:buNone/>
          </a:pPr>
          <a:r>
            <a:rPr lang="tr-TR" dirty="0" smtClean="0"/>
            <a:t>Uluslararası programlarla karşılaştırma sonuçları</a:t>
          </a:r>
          <a:endParaRPr lang="en-US" dirty="0"/>
        </a:p>
      </dgm:t>
    </dgm:pt>
    <dgm:pt modelId="{F3A7CE70-A0B1-4F42-8588-56167DC82FA4}" type="parTrans" cxnId="{74FEC9CC-1570-4009-9E34-3EEA9F8FE3AA}">
      <dgm:prSet/>
      <dgm:spPr/>
      <dgm:t>
        <a:bodyPr/>
        <a:lstStyle/>
        <a:p>
          <a:endParaRPr lang="en-US"/>
        </a:p>
      </dgm:t>
    </dgm:pt>
    <dgm:pt modelId="{47F9E6CC-A4EF-4413-A79E-B0B33FD1D76D}" type="sibTrans" cxnId="{74FEC9CC-1570-4009-9E34-3EEA9F8FE3AA}">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Program Kurulu kararı</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EC700C81-DAA2-45E6-B21D-F78D98E59A3B}">
      <dgm:prSet phldrT="[Text]"/>
      <dgm:spPr/>
      <dgm:t>
        <a:bodyPr/>
        <a:lstStyle/>
        <a:p>
          <a:pPr marL="169863" marR="0" lvl="0" indent="-169863" defTabSz="914400" eaLnBrk="1" fontAlgn="auto" latinLnBrk="0" hangingPunct="1">
            <a:lnSpc>
              <a:spcPct val="100000"/>
            </a:lnSpc>
            <a:spcBef>
              <a:spcPts val="0"/>
            </a:spcBef>
            <a:spcAft>
              <a:spcPts val="0"/>
            </a:spcAft>
            <a:buClrTx/>
            <a:buSzTx/>
            <a:buFontTx/>
            <a:buNone/>
            <a:tabLst/>
            <a:defRPr/>
          </a:pPr>
          <a:r>
            <a:rPr lang="tr-TR" dirty="0" smtClean="0"/>
            <a:t>AKTS</a:t>
          </a:r>
          <a:endParaRPr lang="en-US" dirty="0"/>
        </a:p>
      </dgm:t>
    </dgm:pt>
    <dgm:pt modelId="{A84C766A-A345-45CD-AC79-2B81958EF1ED}" type="parTrans" cxnId="{AB19E158-81D9-41BB-BB6F-84A12FF21BB8}">
      <dgm:prSet/>
      <dgm:spPr/>
      <dgm:t>
        <a:bodyPr/>
        <a:lstStyle/>
        <a:p>
          <a:endParaRPr lang="en-US"/>
        </a:p>
      </dgm:t>
    </dgm:pt>
    <dgm:pt modelId="{43849C1F-CBB0-4F22-8197-EDE39EF6BF78}" type="sibTrans" cxnId="{AB19E158-81D9-41BB-BB6F-84A12FF21BB8}">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10F5D36D-E9B6-4154-B3EE-FB70300EB019}">
      <dgm:prSet phldrT="[Text]"/>
      <dgm:spPr/>
      <dgm:t>
        <a:bodyPr/>
        <a:lstStyle/>
        <a:p>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89D9B9BA-E001-4A8E-A960-E499402A4559}">
      <dgm:prSet/>
      <dgm:spPr/>
      <dgm:t>
        <a:bodyPr/>
        <a:lstStyle/>
        <a:p>
          <a:pPr marL="169863" lvl="1" indent="-169863" defTabSz="711200">
            <a:lnSpc>
              <a:spcPct val="90000"/>
            </a:lnSpc>
            <a:spcBef>
              <a:spcPct val="0"/>
            </a:spcBef>
            <a:spcAft>
              <a:spcPct val="15000"/>
            </a:spcAft>
            <a:buNone/>
          </a:pPr>
          <a:r>
            <a:rPr lang="tr-TR" dirty="0" smtClean="0"/>
            <a:t>İhtiyaç analizleri sonuçları</a:t>
          </a:r>
          <a:endParaRPr lang="en-US" dirty="0"/>
        </a:p>
      </dgm:t>
    </dgm:pt>
    <dgm:pt modelId="{C197467C-4E01-42F4-A0FF-BA72C373759E}" type="parTrans" cxnId="{BE528AEE-846F-4566-82FC-0BD6EF3023E1}">
      <dgm:prSet/>
      <dgm:spPr/>
      <dgm:t>
        <a:bodyPr/>
        <a:lstStyle/>
        <a:p>
          <a:endParaRPr lang="en-US"/>
        </a:p>
      </dgm:t>
    </dgm:pt>
    <dgm:pt modelId="{02D9C2CC-3795-4B71-A1D8-663B2C853E56}" type="sibTrans" cxnId="{BE528AEE-846F-4566-82FC-0BD6EF3023E1}">
      <dgm:prSet/>
      <dgm:spPr/>
      <dgm:t>
        <a:bodyPr/>
        <a:lstStyle/>
        <a:p>
          <a:endParaRPr lang="en-US"/>
        </a:p>
      </dgm:t>
    </dgm:pt>
    <dgm:pt modelId="{F8583276-0D5A-476F-A935-BF2CBFEFD851}">
      <dgm:prSet phldrT="[Text]"/>
      <dgm:spPr/>
      <dgm:t>
        <a:bodyPr/>
        <a:lstStyle/>
        <a:p>
          <a:r>
            <a:rPr lang="tr-TR" dirty="0" smtClean="0"/>
            <a:t>Program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Mezun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222C4ECB-CB2D-4326-8520-A4569B90A6D0}">
      <dgm:prSet phldrT="[Text]"/>
      <dgm:spPr/>
      <dgm:t>
        <a:bodyPr/>
        <a:lstStyle/>
        <a:p>
          <a:r>
            <a:rPr lang="tr-TR" dirty="0" smtClean="0"/>
            <a:t>İlgili iş sektörü görüşleri</a:t>
          </a:r>
          <a:endParaRPr lang="en-US" dirty="0"/>
        </a:p>
      </dgm:t>
    </dgm:pt>
    <dgm:pt modelId="{71274083-F154-46BA-8335-401D6E207A2E}" type="parTrans" cxnId="{23207838-422B-4ADB-B574-D241B892B155}">
      <dgm:prSet/>
      <dgm:spPr/>
      <dgm:t>
        <a:bodyPr/>
        <a:lstStyle/>
        <a:p>
          <a:endParaRPr lang="en-US"/>
        </a:p>
      </dgm:t>
    </dgm:pt>
    <dgm:pt modelId="{52EAB021-CC56-443D-9070-8580DA9EA3C4}" type="sibTrans" cxnId="{23207838-422B-4ADB-B574-D241B892B155}">
      <dgm:prSet/>
      <dgm:spPr/>
      <dgm:t>
        <a:bodyPr/>
        <a:lstStyle/>
        <a:p>
          <a:endParaRPr lang="en-US"/>
        </a:p>
      </dgm:t>
    </dgm:pt>
    <dgm:pt modelId="{FFF161C4-A03D-469C-BECA-C34772556757}">
      <dgm:prSet phldrT="[Text]"/>
      <dgm:spPr/>
      <dgm:t>
        <a:bodyPr/>
        <a:lstStyle/>
        <a:p>
          <a:r>
            <a:rPr lang="tr-TR" dirty="0" smtClean="0"/>
            <a:t>TYYÇ</a:t>
          </a:r>
          <a:endParaRPr lang="en-US" dirty="0"/>
        </a:p>
      </dgm:t>
    </dgm:pt>
    <dgm:pt modelId="{2D7D4423-5C0A-4CB9-8E66-B57C0CB03BA7}" type="parTrans" cxnId="{A385D596-279D-4FF9-AC48-52E7AF962155}">
      <dgm:prSet/>
      <dgm:spPr/>
      <dgm:t>
        <a:bodyPr/>
        <a:lstStyle/>
        <a:p>
          <a:endParaRPr lang="en-US"/>
        </a:p>
      </dgm:t>
    </dgm:pt>
    <dgm:pt modelId="{589DBBE3-592E-41F8-AF3C-39B83852B2E4}" type="sibTrans" cxnId="{A385D596-279D-4FF9-AC48-52E7AF962155}">
      <dgm:prSet/>
      <dgm:spPr/>
      <dgm:t>
        <a:bodyPr/>
        <a:lstStyle/>
        <a:p>
          <a:endParaRPr lang="en-US"/>
        </a:p>
      </dgm:t>
    </dgm:pt>
    <dgm:pt modelId="{57D52AA6-BA16-4DB6-A271-F8765D001088}">
      <dgm:prSet phldrT="[Text]"/>
      <dgm:spPr/>
      <dgm:t>
        <a:bodyPr/>
        <a:lstStyle/>
        <a:p>
          <a:r>
            <a:rPr lang="en-US" dirty="0" err="1" smtClean="0"/>
            <a:t>Eğitim-Öğretim</a:t>
          </a:r>
          <a:r>
            <a:rPr lang="en-US" dirty="0" smtClean="0"/>
            <a:t> </a:t>
          </a:r>
          <a:r>
            <a:rPr lang="en-US" dirty="0" err="1" smtClean="0"/>
            <a:t>Kadros</a:t>
          </a:r>
          <a:r>
            <a:rPr lang="tr-TR" dirty="0" smtClean="0"/>
            <a:t>u</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20341DEC-AD35-40EC-A9DF-4ACCA096C0DE}">
      <dgm:prSet phldrT="[Text]"/>
      <dgm:spPr/>
      <dgm:t>
        <a:bodyPr/>
        <a:lstStyle/>
        <a:p>
          <a:r>
            <a:rPr lang="en-US" dirty="0" err="1" smtClean="0"/>
            <a:t>Öğrenme</a:t>
          </a:r>
          <a:r>
            <a:rPr lang="en-US" dirty="0" smtClean="0"/>
            <a:t> </a:t>
          </a:r>
          <a:r>
            <a:rPr lang="en-US" dirty="0" err="1" smtClean="0"/>
            <a:t>Kaynakları</a:t>
          </a:r>
          <a:endParaRPr lang="en-US" dirty="0"/>
        </a:p>
      </dgm:t>
    </dgm:pt>
    <dgm:pt modelId="{3FABB740-7A4C-4CA3-B0A5-56271645F694}" type="parTrans" cxnId="{D55F9F4F-55AF-4C81-95A5-070E9FDB311A}">
      <dgm:prSet/>
      <dgm:spPr/>
      <dgm:t>
        <a:bodyPr/>
        <a:lstStyle/>
        <a:p>
          <a:endParaRPr lang="en-US"/>
        </a:p>
      </dgm:t>
    </dgm:pt>
    <dgm:pt modelId="{1FAC746B-D209-4742-8026-10640778DDF4}" type="sibTrans" cxnId="{D55F9F4F-55AF-4C81-95A5-070E9FDB311A}">
      <dgm:prSet/>
      <dgm:spPr/>
      <dgm:t>
        <a:bodyPr/>
        <a:lstStyle/>
        <a:p>
          <a:endParaRPr lang="en-US"/>
        </a:p>
      </dgm:t>
    </dgm:pt>
    <dgm:pt modelId="{65546465-3EF8-4827-941B-18EAB8350321}">
      <dgm:prSet phldrT="[Text]"/>
      <dgm:spPr/>
      <dgm:t>
        <a:bodyPr/>
        <a:lstStyle/>
        <a:p>
          <a:r>
            <a:rPr lang="tr-TR" dirty="0" smtClean="0"/>
            <a:t>Mezunların istihdam olanakları</a:t>
          </a:r>
          <a:endParaRPr lang="en-US" dirty="0"/>
        </a:p>
      </dgm:t>
    </dgm:pt>
    <dgm:pt modelId="{AD888BE5-5BBE-49AD-A96D-E2587A7C5C31}" type="parTrans" cxnId="{6808822F-8FF3-48C7-886E-8FD31C7A2EBC}">
      <dgm:prSet/>
      <dgm:spPr/>
      <dgm:t>
        <a:bodyPr/>
        <a:lstStyle/>
        <a:p>
          <a:endParaRPr lang="en-US"/>
        </a:p>
      </dgm:t>
    </dgm:pt>
    <dgm:pt modelId="{AE0FFD0D-EB31-45C5-8580-BC5282867DCA}" type="sibTrans" cxnId="{6808822F-8FF3-48C7-886E-8FD31C7A2EBC}">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programlar</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6161FF62-7565-40AC-B76E-552001979018}">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yeterlikleri</a:t>
          </a:r>
          <a:endParaRPr lang="en-US" dirty="0"/>
        </a:p>
      </dgm:t>
    </dgm:pt>
    <dgm:pt modelId="{F77C9BE6-51B4-49D1-A190-577059079DD3}" type="parTrans" cxnId="{DC0981EC-D1FB-4B36-928C-FAF7E6C1AE49}">
      <dgm:prSet/>
      <dgm:spPr/>
      <dgm:t>
        <a:bodyPr/>
        <a:lstStyle/>
        <a:p>
          <a:endParaRPr lang="en-US"/>
        </a:p>
      </dgm:t>
    </dgm:pt>
    <dgm:pt modelId="{DFC7F0EE-806E-413A-B4DF-4DDA17976CBF}" type="sibTrans" cxnId="{DC0981EC-D1FB-4B36-928C-FAF7E6C1AE4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6A02E1E3-086E-4780-AD63-9A9C987DF608}" type="presOf" srcId="{A7C6EC2C-617A-4002-9615-7824E3FB8A44}" destId="{47F94B1E-8172-4A69-B3A4-FDBCD8F9B436}" srcOrd="0" destOrd="10" presId="urn:microsoft.com/office/officeart/2005/8/layout/hList1"/>
    <dgm:cxn modelId="{AB3455DC-3BDE-4737-92B0-0ABB35A335E7}" type="presOf" srcId="{20341DEC-AD35-40EC-A9DF-4ACCA096C0DE}" destId="{A9AFB589-4F47-4C1B-AC2C-B16DD0F91756}" srcOrd="0" destOrd="8" presId="urn:microsoft.com/office/officeart/2005/8/layout/hList1"/>
    <dgm:cxn modelId="{CDE2189D-0017-42C4-A9EB-0E2D526DA8C9}" type="presOf" srcId="{C48BD5BD-A8D1-4C2F-A909-FF69C858B70C}" destId="{15BA5FA9-E392-41C2-BCC8-A3FBB611F904}" srcOrd="0" destOrd="0" presId="urn:microsoft.com/office/officeart/2005/8/layout/hList1"/>
    <dgm:cxn modelId="{80249455-2847-49B1-817A-4CC408BB9E4C}" srcId="{C48BD5BD-A8D1-4C2F-A909-FF69C858B70C}" destId="{9C61B7F1-9A0E-4B66-ACA2-85A17E47FB4C}" srcOrd="9" destOrd="0" parTransId="{E06D6AD0-F591-402C-B14B-94F9AB606700}" sibTransId="{0E8EE8B1-5860-448B-81BE-6E13A630D68B}"/>
    <dgm:cxn modelId="{07C7D26D-66C5-4495-A199-3A25CF474EEE}" type="presOf" srcId="{9C797897-6C7A-4BEE-B918-D014BA0FEA05}" destId="{35767259-8857-417F-AA1B-F5BD90F6AD6D}" srcOrd="0" destOrd="0" presId="urn:microsoft.com/office/officeart/2005/8/layout/hList1"/>
    <dgm:cxn modelId="{D5EAAE2E-AF34-442A-8F74-5C8920311403}" type="presOf" srcId="{EC0B80E9-318B-4D59-9640-D5D66F5D1A75}" destId="{A9AFB589-4F47-4C1B-AC2C-B16DD0F91756}" srcOrd="0" destOrd="4" presId="urn:microsoft.com/office/officeart/2005/8/layout/hList1"/>
    <dgm:cxn modelId="{FB70E5A3-057A-40E3-A2B3-1909827785EA}" type="presOf" srcId="{FEA53C84-0C3A-45D6-8631-E694D7630B8F}" destId="{A9AFB589-4F47-4C1B-AC2C-B16DD0F91756}" srcOrd="0" destOrd="2" presId="urn:microsoft.com/office/officeart/2005/8/layout/hList1"/>
    <dgm:cxn modelId="{1E72A895-B7E1-4A9A-AFD1-7A05F17C9008}" type="presOf" srcId="{57D52AA6-BA16-4DB6-A271-F8765D001088}" destId="{A9AFB589-4F47-4C1B-AC2C-B16DD0F91756}" srcOrd="0" destOrd="7" presId="urn:microsoft.com/office/officeart/2005/8/layout/hList1"/>
    <dgm:cxn modelId="{E264C585-4E03-47CA-A01D-302FE278C856}" type="presOf" srcId="{F3A2FFC7-F09C-4FB9-9C40-4BE9775CBF7F}" destId="{07431256-3DFC-4047-A18D-A0991635CCAA}" srcOrd="0" destOrd="0" presId="urn:microsoft.com/office/officeart/2005/8/layout/hList1"/>
    <dgm:cxn modelId="{F9B9055B-F36E-461B-BB58-FE8B41CBF248}" type="presOf" srcId="{1F2D4890-1B56-4771-AFBE-3BBD25430249}" destId="{A9AFB589-4F47-4C1B-AC2C-B16DD0F91756}" srcOrd="0" destOrd="11" presId="urn:microsoft.com/office/officeart/2005/8/layout/hList1"/>
    <dgm:cxn modelId="{6808822F-8FF3-48C7-886E-8FD31C7A2EBC}" srcId="{C66FCD37-231A-4C57-867B-B0CD860D1D4E}" destId="{65546465-3EF8-4827-941B-18EAB8350321}" srcOrd="9" destOrd="0" parTransId="{AD888BE5-5BBE-49AD-A96D-E2587A7C5C31}" sibTransId="{AE0FFD0D-EB31-45C5-8580-BC5282867DCA}"/>
    <dgm:cxn modelId="{7F531377-A2AA-47B5-9860-97D00EA76BC7}" type="presOf" srcId="{7824D982-527C-411B-8C40-E8A696B4AEC1}" destId="{47F94B1E-8172-4A69-B3A4-FDBCD8F9B436}" srcOrd="0" destOrd="2" presId="urn:microsoft.com/office/officeart/2005/8/layout/hList1"/>
    <dgm:cxn modelId="{858B54CE-BE58-4189-B15C-F3F1CA62EEC7}" type="presOf" srcId="{C1E7762B-1D52-48B5-BC1F-B9E3A816EB28}" destId="{47F94B1E-8172-4A69-B3A4-FDBCD8F9B436}" srcOrd="0" destOrd="7" presId="urn:microsoft.com/office/officeart/2005/8/layout/hList1"/>
    <dgm:cxn modelId="{52C1A55D-68EC-402C-BB70-120964D78A00}" srcId="{A2B3F28E-191D-483A-BFCE-61AA68817BBE}" destId="{9A53CA42-33A6-4ECF-AEC0-25979D40A00A}" srcOrd="7" destOrd="0" parTransId="{5B0FACA6-8A28-4E91-A6AD-04D755F4A166}" sibTransId="{19729E4A-6F14-4265-87FC-91DDF98B199C}"/>
    <dgm:cxn modelId="{A622CEA2-5E17-4FD3-9AC8-66EE12F1B54A}" srcId="{C48BD5BD-A8D1-4C2F-A909-FF69C858B70C}" destId="{10F5D36D-E9B6-4154-B3EE-FB70300EB019}" srcOrd="1" destOrd="0" parTransId="{D7806804-99DD-4240-93D5-51C80E48C938}" sibTransId="{931F7BC7-AAD2-4CAA-ABBA-8E96BA409D9A}"/>
    <dgm:cxn modelId="{56C6E046-89FE-4B57-A9C6-89D0E53FC205}" srcId="{A2B3F28E-191D-483A-BFCE-61AA68817BBE}" destId="{9C797897-6C7A-4BEE-B918-D014BA0FEA05}" srcOrd="0" destOrd="0" parTransId="{60124E73-DF3E-4594-852B-556F0CF8DFCB}" sibTransId="{114A9D09-81FA-4B53-AD19-92E85CE71DF2}"/>
    <dgm:cxn modelId="{9FF6BD09-B27F-485C-B5FC-8DC4F7EC7EBD}" type="presOf" srcId="{6161FF62-7565-40AC-B76E-552001979018}" destId="{35767259-8857-417F-AA1B-F5BD90F6AD6D}" srcOrd="0" destOrd="4" presId="urn:microsoft.com/office/officeart/2005/8/layout/hList1"/>
    <dgm:cxn modelId="{01D61B81-08DB-4625-B86F-11788CCEE72C}" type="presOf" srcId="{17EE6C12-B186-4855-A30F-5F067E6F7A6B}" destId="{47F94B1E-8172-4A69-B3A4-FDBCD8F9B436}" srcOrd="0" destOrd="8" presId="urn:microsoft.com/office/officeart/2005/8/layout/hList1"/>
    <dgm:cxn modelId="{CA91D71F-9662-4566-A43D-746FEC940E30}" srcId="{A2B3F28E-191D-483A-BFCE-61AA68817BBE}" destId="{97873BFF-BF11-4E9F-93ED-FF063D2736B6}" srcOrd="3" destOrd="0" parTransId="{DA27E046-F4C6-4F89-AF84-21F49252D4EE}" sibTransId="{923024AA-A8FD-4702-8977-58347C95C79C}"/>
    <dgm:cxn modelId="{C788A74F-F42D-4F04-97A1-EFB762C85BC9}" srcId="{C66FCD37-231A-4C57-867B-B0CD860D1D4E}" destId="{FEA53C84-0C3A-45D6-8631-E694D7630B8F}" srcOrd="2" destOrd="0" parTransId="{8B7D68CA-DABF-44A1-8F52-0D4C2C54C4D5}" sibTransId="{7A26322C-74B6-4E1B-A7A5-56BE0C5A0D40}"/>
    <dgm:cxn modelId="{57B1D91A-9CF0-4867-8F56-E347F1AFBA8A}" type="presOf" srcId="{EC700C81-DAA2-45E6-B21D-F78D98E59A3B}" destId="{35767259-8857-417F-AA1B-F5BD90F6AD6D}" srcOrd="0" destOrd="6" presId="urn:microsoft.com/office/officeart/2005/8/layout/hList1"/>
    <dgm:cxn modelId="{3B9C1A65-F432-475A-AABA-A5233C11C02A}" srcId="{C48BD5BD-A8D1-4C2F-A909-FF69C858B70C}" destId="{17EE6C12-B186-4855-A30F-5F067E6F7A6B}" srcOrd="8" destOrd="0" parTransId="{1F785076-D739-434A-A35C-4904C4211001}" sibTransId="{FDCE58B9-4474-4647-9A15-0418D4D3342A}"/>
    <dgm:cxn modelId="{41BF9E49-D663-4718-8D66-1E2DD9E2D12A}" srcId="{C48BD5BD-A8D1-4C2F-A909-FF69C858B70C}" destId="{F8583276-0D5A-476F-A935-BF2CBFEFD851}" srcOrd="0" destOrd="0" parTransId="{62413EA3-48A1-4590-9DC9-209108A2DDF7}" sibTransId="{EEA39A37-6249-4A1D-975E-F07C8C360E80}"/>
    <dgm:cxn modelId="{8BD1017E-54C3-44F4-8D74-DA935B6E5F8C}" type="presOf" srcId="{65546465-3EF8-4827-941B-18EAB8350321}" destId="{A9AFB589-4F47-4C1B-AC2C-B16DD0F91756}" srcOrd="0" destOrd="9" presId="urn:microsoft.com/office/officeart/2005/8/layout/hList1"/>
    <dgm:cxn modelId="{7FB7AB03-094C-4F90-9EE2-185EE97A31B4}" srcId="{C66FCD37-231A-4C57-867B-B0CD860D1D4E}" destId="{331F6FAD-515A-4662-A62F-C40829A383C3}" srcOrd="3" destOrd="0" parTransId="{5F4A9689-12F9-45B9-B759-1BC99D015479}" sibTransId="{F7BEF58E-502B-4995-BABE-21276ECC618D}"/>
    <dgm:cxn modelId="{F435290E-0E69-4AAC-A9E9-69AB78430942}" type="presOf" srcId="{89D9B9BA-E001-4A8E-A960-E499402A4559}" destId="{35767259-8857-417F-AA1B-F5BD90F6AD6D}" srcOrd="0" destOrd="2" presId="urn:microsoft.com/office/officeart/2005/8/layout/hList1"/>
    <dgm:cxn modelId="{601B66B9-65E9-4ADB-A74A-4CAA073DD29E}" type="presOf" srcId="{F8583276-0D5A-476F-A935-BF2CBFEFD851}" destId="{47F94B1E-8172-4A69-B3A4-FDBCD8F9B436}" srcOrd="0" destOrd="0" presId="urn:microsoft.com/office/officeart/2005/8/layout/hList1"/>
    <dgm:cxn modelId="{6FC3B779-272D-4001-99F3-290A68D3F7BE}" type="presOf" srcId="{22C370D5-3D0E-4A25-AF97-638C48CCD8FA}" destId="{47F94B1E-8172-4A69-B3A4-FDBCD8F9B436}" srcOrd="0" destOrd="6" presId="urn:microsoft.com/office/officeart/2005/8/layout/hList1"/>
    <dgm:cxn modelId="{BE528AEE-846F-4566-82FC-0BD6EF3023E1}" srcId="{A2B3F28E-191D-483A-BFCE-61AA68817BBE}" destId="{89D9B9BA-E001-4A8E-A960-E499402A4559}" srcOrd="2" destOrd="0" parTransId="{C197467C-4E01-42F4-A0FF-BA72C373759E}" sibTransId="{02D9C2CC-3795-4B71-A1D8-663B2C853E56}"/>
    <dgm:cxn modelId="{AFF031A6-E2D6-4A7A-8F00-27BA96D8F9A7}" type="presOf" srcId="{331F6FAD-515A-4662-A62F-C40829A383C3}" destId="{A9AFB589-4F47-4C1B-AC2C-B16DD0F91756}" srcOrd="0" destOrd="3" presId="urn:microsoft.com/office/officeart/2005/8/layout/hList1"/>
    <dgm:cxn modelId="{851E80C8-448C-4C16-8A15-FA92D8F44D8A}" type="presOf" srcId="{B38949B4-347F-4C90-8D4C-6962660FA765}" destId="{47F94B1E-8172-4A69-B3A4-FDBCD8F9B436}" srcOrd="0" destOrd="3" presId="urn:microsoft.com/office/officeart/2005/8/layout/hList1"/>
    <dgm:cxn modelId="{B8D1C76F-49D0-45F6-B157-FAE70FC49010}" type="presOf" srcId="{64721193-63C6-434C-B413-65B812661274}" destId="{47F94B1E-8172-4A69-B3A4-FDBCD8F9B436}" srcOrd="0" destOrd="5" presId="urn:microsoft.com/office/officeart/2005/8/layout/hList1"/>
    <dgm:cxn modelId="{2C309DFE-24ED-428A-B21E-BD05A17E696A}" type="presOf" srcId="{A2B3F28E-191D-483A-BFCE-61AA68817BBE}" destId="{47076811-2338-4705-9665-197897BA2D48}" srcOrd="0" destOrd="0" presId="urn:microsoft.com/office/officeart/2005/8/layout/hList1"/>
    <dgm:cxn modelId="{37246EE6-D648-48BC-B224-3B03C060C2E3}" srcId="{C48BD5BD-A8D1-4C2F-A909-FF69C858B70C}" destId="{64721193-63C6-434C-B413-65B812661274}" srcOrd="5" destOrd="0" parTransId="{0182AED4-5BE5-4658-BB5F-33AD104108A3}" sibTransId="{24199D82-E5D5-4753-ADEF-4121B1B745B7}"/>
    <dgm:cxn modelId="{5F509143-FC0B-4842-A537-A713B7E01BE3}" srcId="{F3A2FFC7-F09C-4FB9-9C40-4BE9775CBF7F}" destId="{C48BD5BD-A8D1-4C2F-A909-FF69C858B70C}" srcOrd="0" destOrd="0" parTransId="{5A8A1A64-26D7-4B8D-B802-76C8D871929B}" sibTransId="{3C8372E1-98C3-4608-AAE1-73CCE257EF84}"/>
    <dgm:cxn modelId="{C718876C-FA8B-4EDF-977A-73B12BF6E871}" type="presOf" srcId="{97873BFF-BF11-4E9F-93ED-FF063D2736B6}" destId="{35767259-8857-417F-AA1B-F5BD90F6AD6D}" srcOrd="0" destOrd="3" presId="urn:microsoft.com/office/officeart/2005/8/layout/hList1"/>
    <dgm:cxn modelId="{02B6AD23-BE95-4647-90AD-C42786B9E96E}" type="presOf" srcId="{9C61B7F1-9A0E-4B66-ACA2-85A17E47FB4C}" destId="{47F94B1E-8172-4A69-B3A4-FDBCD8F9B436}" srcOrd="0" destOrd="9"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F601E0D1-7FA6-4B9F-A196-422DEBFB4563}" srcId="{F3A2FFC7-F09C-4FB9-9C40-4BE9775CBF7F}" destId="{A2B3F28E-191D-483A-BFCE-61AA68817BBE}" srcOrd="2" destOrd="0" parTransId="{103E05EA-6869-40B0-8F57-2E5A26856D82}" sibTransId="{CD5C623E-5A58-4E82-B0F7-F8796BAAB738}"/>
    <dgm:cxn modelId="{2695325E-7998-406C-B0B3-96CABBB3CEB1}" srcId="{C66FCD37-231A-4C57-867B-B0CD860D1D4E}" destId="{CD1FDA20-2D8B-453B-BDFE-B6B26D9A4500}" srcOrd="10" destOrd="0" parTransId="{BE4C91ED-5958-4429-B890-603F80F30327}" sibTransId="{2E81ECAF-DACF-4251-8D14-584D011A3524}"/>
    <dgm:cxn modelId="{D1F26B6B-29AF-4EF9-BA7A-873FD4F4AEFC}" type="presOf" srcId="{222C4ECB-CB2D-4326-8520-A4569B90A6D0}" destId="{A9AFB589-4F47-4C1B-AC2C-B16DD0F91756}" srcOrd="0" destOrd="5" presId="urn:microsoft.com/office/officeart/2005/8/layout/hList1"/>
    <dgm:cxn modelId="{D76C2D6A-1532-49DD-B728-44AC36737BF0}" srcId="{C48BD5BD-A8D1-4C2F-A909-FF69C858B70C}" destId="{F6A8E3AE-C621-4EC0-A33B-64F834BD36BA}" srcOrd="4" destOrd="0" parTransId="{DD898D73-44B6-4720-8420-BACE7CF4EE4B}" sibTransId="{24A80974-2516-4412-B77D-C36EAE481BD4}"/>
    <dgm:cxn modelId="{23207838-422B-4ADB-B574-D241B892B155}" srcId="{C66FCD37-231A-4C57-867B-B0CD860D1D4E}" destId="{222C4ECB-CB2D-4326-8520-A4569B90A6D0}" srcOrd="5" destOrd="0" parTransId="{71274083-F154-46BA-8335-401D6E207A2E}" sibTransId="{52EAB021-CC56-443D-9070-8580DA9EA3C4}"/>
    <dgm:cxn modelId="{C862DD69-980A-4486-A2E6-6B3B6EB81CC9}" srcId="{C66FCD37-231A-4C57-867B-B0CD860D1D4E}" destId="{EC0B80E9-318B-4D59-9640-D5D66F5D1A75}" srcOrd="4" destOrd="0" parTransId="{D1EF32AF-48E7-4AD1-AA00-B42F6A097E7D}" sibTransId="{74832ACB-8772-4C20-8A38-C042A7324C33}"/>
    <dgm:cxn modelId="{AB19E158-81D9-41BB-BB6F-84A12FF21BB8}" srcId="{A2B3F28E-191D-483A-BFCE-61AA68817BBE}" destId="{EC700C81-DAA2-45E6-B21D-F78D98E59A3B}" srcOrd="6" destOrd="0" parTransId="{A84C766A-A345-45CD-AC79-2B81958EF1ED}" sibTransId="{43849C1F-CBB0-4F22-8197-EDE39EF6BF78}"/>
    <dgm:cxn modelId="{C51A60F6-4244-484A-ACF8-CB092C9DCB59}" type="presOf" srcId="{9A53CA42-33A6-4ECF-AEC0-25979D40A00A}" destId="{35767259-8857-417F-AA1B-F5BD90F6AD6D}" srcOrd="0" destOrd="7"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7F119C66-663A-418A-8515-D5E159A35C2E}" type="presOf" srcId="{52850C2E-D2E1-4394-B1B1-FBAFBCE17CC3}" destId="{35767259-8857-417F-AA1B-F5BD90F6AD6D}" srcOrd="0" destOrd="5" presId="urn:microsoft.com/office/officeart/2005/8/layout/hList1"/>
    <dgm:cxn modelId="{A385D596-279D-4FF9-AC48-52E7AF962155}" srcId="{C66FCD37-231A-4C57-867B-B0CD860D1D4E}" destId="{FFF161C4-A03D-469C-BECA-C34772556757}" srcOrd="6" destOrd="0" parTransId="{2D7D4423-5C0A-4CB9-8E66-B57C0CB03BA7}" sibTransId="{589DBBE3-592E-41F8-AF3C-39B83852B2E4}"/>
    <dgm:cxn modelId="{5A38B314-82BC-44A4-BC51-3B6617AD2E75}" type="presOf" srcId="{CDE4E90E-054D-4619-B442-1033AE13F35F}" destId="{35767259-8857-417F-AA1B-F5BD90F6AD6D}" srcOrd="0" destOrd="1" presId="urn:microsoft.com/office/officeart/2005/8/layout/hList1"/>
    <dgm:cxn modelId="{DC0981EC-D1FB-4B36-928C-FAF7E6C1AE49}" srcId="{A2B3F28E-191D-483A-BFCE-61AA68817BBE}" destId="{6161FF62-7565-40AC-B76E-552001979018}" srcOrd="4" destOrd="0" parTransId="{F77C9BE6-51B4-49D1-A190-577059079DD3}" sibTransId="{DFC7F0EE-806E-413A-B4DF-4DDA17976CBF}"/>
    <dgm:cxn modelId="{22FDB40C-6D3D-4BA5-8571-436DB6902314}" srcId="{C66FCD37-231A-4C57-867B-B0CD860D1D4E}" destId="{AD4D38B4-6111-4CFC-A660-91D58BF7D15F}" srcOrd="1" destOrd="0" parTransId="{B7B815A5-DFC4-4E98-B751-1539202094DF}" sibTransId="{B24C52CE-A411-4A72-A25F-C7A6B8045E03}"/>
    <dgm:cxn modelId="{E1066543-FAFB-4FAB-A9B8-FE90F69F96CC}" type="presOf" srcId="{F6A8E3AE-C621-4EC0-A33B-64F834BD36BA}" destId="{47F94B1E-8172-4A69-B3A4-FDBCD8F9B436}" srcOrd="0" destOrd="4" presId="urn:microsoft.com/office/officeart/2005/8/layout/hList1"/>
    <dgm:cxn modelId="{EB57C02E-3F8C-4C72-8431-1D70C34A05BC}" type="presOf" srcId="{C66FCD37-231A-4C57-867B-B0CD860D1D4E}" destId="{7B8ECE76-F053-4347-8D51-BC786470DFE4}" srcOrd="0" destOrd="0" presId="urn:microsoft.com/office/officeart/2005/8/layout/hList1"/>
    <dgm:cxn modelId="{40A60412-DCA6-4490-B3F6-95B8667F93B8}" srcId="{C48BD5BD-A8D1-4C2F-A909-FF69C858B70C}" destId="{B38949B4-347F-4C90-8D4C-6962660FA765}" srcOrd="3" destOrd="0" parTransId="{6B6B5E87-DBC4-49D3-B756-0F54AAE5DA92}" sibTransId="{4763ACA9-3A16-49CF-A4A1-2668FC3301D6}"/>
    <dgm:cxn modelId="{3CF3A581-237F-4B7A-8C66-F3A456ADC4E7}" srcId="{C48BD5BD-A8D1-4C2F-A909-FF69C858B70C}" destId="{7824D982-527C-411B-8C40-E8A696B4AEC1}" srcOrd="2" destOrd="0" parTransId="{A8CE9915-28A0-4744-AFCD-3D847734AFAB}" sibTransId="{8975125A-2952-4F8F-92F2-87EB8BB6374F}"/>
    <dgm:cxn modelId="{40E9BA15-634A-492C-92A5-776E807D5BFB}" srcId="{C66FCD37-231A-4C57-867B-B0CD860D1D4E}" destId="{57D52AA6-BA16-4DB6-A271-F8765D001088}" srcOrd="7" destOrd="0" parTransId="{19E0FD9E-18FC-477E-8271-AB7061CBDF01}" sibTransId="{94ECB2F8-55FB-41FD-A7D8-20975B372BC7}"/>
    <dgm:cxn modelId="{0DE93881-5655-43A8-98BA-81EF1FE66B50}" type="presOf" srcId="{FFF161C4-A03D-469C-BECA-C34772556757}" destId="{A9AFB589-4F47-4C1B-AC2C-B16DD0F91756}" srcOrd="0" destOrd="6" presId="urn:microsoft.com/office/officeart/2005/8/layout/hList1"/>
    <dgm:cxn modelId="{EE16BBC5-6FB1-444A-A69A-6FF35991491E}" srcId="{C48BD5BD-A8D1-4C2F-A909-FF69C858B70C}" destId="{A7C6EC2C-617A-4002-9615-7824E3FB8A44}" srcOrd="10" destOrd="0" parTransId="{1B5D76BC-B335-4782-95B4-4FB351AF7A10}" sibTransId="{2A4EF370-424F-439F-A8EE-55A2B7C5041D}"/>
    <dgm:cxn modelId="{0E621083-CFA5-4E36-A863-631076B3D66D}" srcId="{C66FCD37-231A-4C57-867B-B0CD860D1D4E}" destId="{1F2D4890-1B56-4771-AFBE-3BBD25430249}" srcOrd="11" destOrd="0" parTransId="{1005F683-D661-41D0-B705-87940C2147C8}" sibTransId="{645E97E0-99B3-4E89-8420-C926CEF53869}"/>
    <dgm:cxn modelId="{94A5AE3A-3D91-4702-9B45-CD17F9635B70}" type="presOf" srcId="{AD4D38B4-6111-4CFC-A660-91D58BF7D15F}" destId="{A9AFB589-4F47-4C1B-AC2C-B16DD0F91756}" srcOrd="0" destOrd="1" presId="urn:microsoft.com/office/officeart/2005/8/layout/hList1"/>
    <dgm:cxn modelId="{D55F9F4F-55AF-4C81-95A5-070E9FDB311A}" srcId="{C66FCD37-231A-4C57-867B-B0CD860D1D4E}" destId="{20341DEC-AD35-40EC-A9DF-4ACCA096C0DE}" srcOrd="8" destOrd="0" parTransId="{3FABB740-7A4C-4CA3-B0A5-56271645F694}" sibTransId="{1FAC746B-D209-4742-8026-10640778DDF4}"/>
    <dgm:cxn modelId="{9C02A71A-0F38-46DD-B452-D535BC4A6977}" srcId="{A2B3F28E-191D-483A-BFCE-61AA68817BBE}" destId="{52850C2E-D2E1-4394-B1B1-FBAFBCE17CC3}" srcOrd="5" destOrd="0" parTransId="{E4B9010B-5873-4707-B0B5-62F6CB7AC2A9}" sibTransId="{58338467-62D3-495D-ABD4-CB05F14B6BCB}"/>
    <dgm:cxn modelId="{E4838736-5F9B-4FD4-9A3B-AD7F6D640528}" srcId="{C48BD5BD-A8D1-4C2F-A909-FF69C858B70C}" destId="{22C370D5-3D0E-4A25-AF97-638C48CCD8FA}" srcOrd="6" destOrd="0" parTransId="{83FDC7E9-FB51-4805-85AE-F3D4A1FEAE2B}" sibTransId="{6993ABC3-3BBC-49B0-9C15-800ADAF14485}"/>
    <dgm:cxn modelId="{22BE187E-AD68-4BA7-A7BE-617CAE368056}" type="presOf" srcId="{10F5D36D-E9B6-4154-B3EE-FB70300EB019}" destId="{47F94B1E-8172-4A69-B3A4-FDBCD8F9B436}" srcOrd="0" destOrd="1" presId="urn:microsoft.com/office/officeart/2005/8/layout/hList1"/>
    <dgm:cxn modelId="{50A7AFEB-8E16-472B-AEEB-340FD551BDB4}" type="presOf" srcId="{6F99C07D-18DF-4A0F-AD9F-5DD9026CCE83}" destId="{A9AFB589-4F47-4C1B-AC2C-B16DD0F91756}" srcOrd="0" destOrd="0" presId="urn:microsoft.com/office/officeart/2005/8/layout/hList1"/>
    <dgm:cxn modelId="{74FEC9CC-1570-4009-9E34-3EEA9F8FE3AA}" srcId="{A2B3F28E-191D-483A-BFCE-61AA68817BBE}" destId="{CDE4E90E-054D-4619-B442-1033AE13F35F}" srcOrd="1" destOrd="0" parTransId="{F3A7CE70-A0B1-4F42-8588-56167DC82FA4}" sibTransId="{47F9E6CC-A4EF-4413-A79E-B0B33FD1D76D}"/>
    <dgm:cxn modelId="{14889800-B4FF-4433-A806-5C3EFDBFF5B8}" srcId="{C48BD5BD-A8D1-4C2F-A909-FF69C858B70C}" destId="{C1E7762B-1D52-48B5-BC1F-B9E3A816EB28}" srcOrd="7" destOrd="0" parTransId="{942F9963-DEE2-4C27-92FF-D2616F97C37C}" sibTransId="{DA8A35D2-31F6-4E18-A5C9-E0CD959A100D}"/>
    <dgm:cxn modelId="{1F48D6F0-9B85-4A86-BA15-E9250EF9736C}" type="presOf" srcId="{CD1FDA20-2D8B-453B-BDFE-B6B26D9A4500}" destId="{A9AFB589-4F47-4C1B-AC2C-B16DD0F91756}" srcOrd="0" destOrd="10"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Program Kurulu kararları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r>
            <a:rPr lang="tr-TR" dirty="0" smtClean="0"/>
            <a:t>Eğitim programı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97873BFF-BF11-4E9F-93ED-FF063D2736B6}">
      <dgm:prSet phldrT="[Text]"/>
      <dgm:spPr/>
      <dgm:t>
        <a:bodyPr/>
        <a:lstStyle/>
        <a:p>
          <a:r>
            <a:rPr lang="tr-TR" dirty="0" smtClean="0"/>
            <a:t>Program kılavuzu</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9C797897-6C7A-4BEE-B918-D014BA0FEA05}">
      <dgm:prSet phldrT="[Text]"/>
      <dgm:spPr/>
      <dgm:t>
        <a:bodyPr/>
        <a:lstStyle/>
        <a:p>
          <a:r>
            <a:rPr lang="tr-TR" dirty="0" smtClean="0"/>
            <a:t>Program Kurulu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77A87BA7-8A8C-4DE9-98C0-61E766394C86}">
      <dgm:prSet phldrT="[Text]"/>
      <dgm:spPr/>
      <dgm:t>
        <a:bodyPr/>
        <a:lstStyle/>
        <a:p>
          <a:r>
            <a:rPr lang="tr-TR" dirty="0" smtClean="0"/>
            <a:t>Derslik</a:t>
          </a:r>
          <a:endParaRPr lang="en-US" dirty="0"/>
        </a:p>
      </dgm:t>
    </dgm:pt>
    <dgm:pt modelId="{DD67C06A-8D1B-4F5D-A46F-F6809992EC81}" type="parTrans" cxnId="{601923FF-D3BA-4237-B078-504CE843DA03}">
      <dgm:prSet/>
      <dgm:spPr/>
      <dgm:t>
        <a:bodyPr/>
        <a:lstStyle/>
        <a:p>
          <a:endParaRPr lang="en-US"/>
        </a:p>
      </dgm:t>
    </dgm:pt>
    <dgm:pt modelId="{13B4CD85-6534-44C7-A6A3-6151819B90C4}" type="sibTrans" cxnId="{601923FF-D3BA-4237-B078-504CE843DA03}">
      <dgm:prSet/>
      <dgm:spPr/>
      <dgm:t>
        <a:bodyPr/>
        <a:lstStyle/>
        <a:p>
          <a:endParaRPr lang="en-US"/>
        </a:p>
      </dgm:t>
    </dgm:pt>
    <dgm:pt modelId="{AD86F3F2-DB54-416C-A671-71C9240CAB45}">
      <dgm:prSet phldrT="[Text]"/>
      <dgm:spPr/>
      <dgm:t>
        <a:bodyPr/>
        <a:lstStyle/>
        <a:p>
          <a:r>
            <a:rPr lang="en-US" dirty="0" err="1" smtClean="0"/>
            <a:t>Öğrenme</a:t>
          </a:r>
          <a:r>
            <a:rPr lang="en-US" dirty="0" smtClean="0"/>
            <a:t> </a:t>
          </a:r>
          <a:r>
            <a:rPr lang="en-US" dirty="0" err="1" smtClean="0"/>
            <a:t>Kaynakları</a:t>
          </a:r>
          <a:endParaRPr lang="en-US" dirty="0"/>
        </a:p>
      </dgm:t>
    </dgm:pt>
    <dgm:pt modelId="{4A41B78B-021B-438C-B19B-90B8D8713BF8}" type="parTrans" cxnId="{32EA9B2A-DCD4-4DB1-83E2-F9D588725E50}">
      <dgm:prSet/>
      <dgm:spPr/>
      <dgm:t>
        <a:bodyPr/>
        <a:lstStyle/>
        <a:p>
          <a:endParaRPr lang="en-US"/>
        </a:p>
      </dgm:t>
    </dgm:pt>
    <dgm:pt modelId="{D961F3D8-EEA3-4BEA-BB09-8A5A17A38E61}" type="sibTrans" cxnId="{32EA9B2A-DCD4-4DB1-83E2-F9D588725E50}">
      <dgm:prSet/>
      <dgm:spPr/>
      <dgm:t>
        <a:bodyPr/>
        <a:lstStyle/>
        <a:p>
          <a:endParaRPr lang="en-US"/>
        </a:p>
      </dgm:t>
    </dgm:pt>
    <dgm:pt modelId="{F28A9CB5-EF8D-46CD-909B-69AE80D2E52F}">
      <dgm:prSet phldrT="[Text]"/>
      <dgm:spPr/>
      <dgm:t>
        <a:bodyPr/>
        <a:lstStyle/>
        <a:p>
          <a:r>
            <a:rPr lang="tr-TR" dirty="0" smtClean="0"/>
            <a:t>Değerlendirme yöntemleri</a:t>
          </a:r>
          <a:endParaRPr lang="en-US" dirty="0"/>
        </a:p>
      </dgm:t>
    </dgm:pt>
    <dgm:pt modelId="{DAD69D7C-3814-43F1-AE4B-FD909CC8788B}" type="parTrans" cxnId="{6AD91627-77BE-41EC-8E61-CD3D36D3EEF1}">
      <dgm:prSet/>
      <dgm:spPr/>
      <dgm:t>
        <a:bodyPr/>
        <a:lstStyle/>
        <a:p>
          <a:endParaRPr lang="en-US"/>
        </a:p>
      </dgm:t>
    </dgm:pt>
    <dgm:pt modelId="{717B4709-BE52-471C-8BD0-2FBDF4E155A6}" type="sibTrans" cxnId="{6AD91627-77BE-41EC-8E61-CD3D36D3EEF1}">
      <dgm:prSet/>
      <dgm:spPr/>
      <dgm:t>
        <a:bodyPr/>
        <a:lstStyle/>
        <a:p>
          <a:endParaRPr lang="en-US"/>
        </a:p>
      </dgm:t>
    </dgm:pt>
    <dgm:pt modelId="{384F8B11-4ACA-418D-8A53-AEF836BDF81F}">
      <dgm:prSet/>
      <dgm:spPr/>
      <dgm:t>
        <a:bodyPr/>
        <a:lstStyle/>
        <a:p>
          <a:r>
            <a:rPr lang="tr-TR" smtClean="0"/>
            <a:t>Program yeterlikleri</a:t>
          </a:r>
          <a:endParaRPr lang="en-US" dirty="0"/>
        </a:p>
      </dgm:t>
    </dgm:pt>
    <dgm:pt modelId="{6ECA7125-DE74-4D3B-84EB-8C4D0A2D2AD3}" type="parTrans" cxnId="{D626F6C1-1EAE-41EB-817E-03F10B824616}">
      <dgm:prSet/>
      <dgm:spPr/>
      <dgm:t>
        <a:bodyPr/>
        <a:lstStyle/>
        <a:p>
          <a:endParaRPr lang="en-US"/>
        </a:p>
      </dgm:t>
    </dgm:pt>
    <dgm:pt modelId="{2E7D99E5-9BC9-405B-923D-5A199F163ECF}" type="sibTrans" cxnId="{D626F6C1-1EAE-41EB-817E-03F10B824616}">
      <dgm:prSet/>
      <dgm:spPr/>
      <dgm:t>
        <a:bodyPr/>
        <a:lstStyle/>
        <a:p>
          <a:endParaRPr lang="en-US"/>
        </a:p>
      </dgm:t>
    </dgm:pt>
    <dgm:pt modelId="{C21B6D38-DEA5-455A-9A7C-16E64EB3D470}">
      <dgm:prSet/>
      <dgm:spPr/>
      <dgm:t>
        <a:bodyPr/>
        <a:lstStyle/>
        <a:p>
          <a:r>
            <a:rPr lang="tr-TR" smtClean="0"/>
            <a:t>Ders öğrenme kazanımları</a:t>
          </a:r>
          <a:endParaRPr lang="en-US" dirty="0"/>
        </a:p>
      </dgm:t>
    </dgm:pt>
    <dgm:pt modelId="{8841902F-630A-4440-A097-C518E570BB94}" type="parTrans" cxnId="{87165368-C1D3-4CFE-9D1A-72A857036940}">
      <dgm:prSet/>
      <dgm:spPr/>
      <dgm:t>
        <a:bodyPr/>
        <a:lstStyle/>
        <a:p>
          <a:endParaRPr lang="en-US"/>
        </a:p>
      </dgm:t>
    </dgm:pt>
    <dgm:pt modelId="{A02CA110-D8C9-4CE2-A66D-9BCA343E8094}" type="sibTrans" cxnId="{87165368-C1D3-4CFE-9D1A-72A857036940}">
      <dgm:prSet/>
      <dgm:spPr/>
      <dgm:t>
        <a:bodyPr/>
        <a:lstStyle/>
        <a:p>
          <a:endParaRPr lang="en-US"/>
        </a:p>
      </dgm:t>
    </dgm:pt>
    <dgm:pt modelId="{7B40CE41-A87C-41C9-A22F-1F3335DC0408}">
      <dgm:prSet/>
      <dgm:spPr/>
      <dgm:t>
        <a:bodyPr/>
        <a:lstStyle/>
        <a:p>
          <a:r>
            <a:rPr lang="tr-TR" dirty="0" smtClean="0"/>
            <a:t>AKTS</a:t>
          </a:r>
          <a:endParaRPr lang="en-US" dirty="0"/>
        </a:p>
      </dgm:t>
    </dgm:pt>
    <dgm:pt modelId="{67C10A6E-3A6C-41A3-810B-A5A095EBAEBC}" type="parTrans" cxnId="{F3E246C0-D77D-45EE-81D6-F88543E470B6}">
      <dgm:prSet/>
      <dgm:spPr/>
      <dgm:t>
        <a:bodyPr/>
        <a:lstStyle/>
        <a:p>
          <a:endParaRPr lang="en-US"/>
        </a:p>
      </dgm:t>
    </dgm:pt>
    <dgm:pt modelId="{A691E0F0-F104-4085-9C79-A142A5D06FB8}" type="sibTrans" cxnId="{F3E246C0-D77D-45EE-81D6-F88543E470B6}">
      <dgm:prSet/>
      <dgm:spPr/>
      <dgm:t>
        <a:bodyPr/>
        <a:lstStyle/>
        <a:p>
          <a:endParaRPr lang="en-US"/>
        </a:p>
      </dgm:t>
    </dgm:pt>
    <dgm:pt modelId="{882F4354-6847-4F38-809A-343904AA001F}">
      <dgm:prSet/>
      <dgm:spPr/>
      <dgm:t>
        <a:bodyPr/>
        <a:lstStyle/>
        <a:p>
          <a:r>
            <a:rPr lang="tr-TR" dirty="0" smtClean="0"/>
            <a:t>Öğrenci sayısı</a:t>
          </a:r>
          <a:endParaRPr lang="en-US" dirty="0"/>
        </a:p>
      </dgm:t>
    </dgm:pt>
    <dgm:pt modelId="{27674CD5-FDA2-4305-9A50-388B2324A64B}" type="parTrans" cxnId="{8BEAE0F5-2990-4234-A572-73770C4B28AD}">
      <dgm:prSet/>
      <dgm:spPr/>
      <dgm:t>
        <a:bodyPr/>
        <a:lstStyle/>
        <a:p>
          <a:endParaRPr lang="en-US"/>
        </a:p>
      </dgm:t>
    </dgm:pt>
    <dgm:pt modelId="{E6A99290-0200-466F-A47C-BD45C1C96DCA}" type="sibTrans" cxnId="{8BEAE0F5-2990-4234-A572-73770C4B28AD}">
      <dgm:prSet/>
      <dgm:spPr/>
      <dgm:t>
        <a:bodyPr/>
        <a:lstStyle/>
        <a:p>
          <a:endParaRPr lang="en-US"/>
        </a:p>
      </dgm:t>
    </dgm:pt>
    <dgm:pt modelId="{D304BD74-4BCE-4AEA-B5F9-8B203F5AFF2D}">
      <dgm:prSet phldrT="[Text]"/>
      <dgm:spPr/>
      <dgm:t>
        <a:bodyPr/>
        <a:lstStyle/>
        <a:p>
          <a:r>
            <a:rPr lang="tr-TR" dirty="0" smtClean="0"/>
            <a:t>Öğrenci kaydı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BCF84033-98EE-4D86-BC3A-44CBC71CDEB8}">
      <dgm:prSet phldrT="[Text]"/>
      <dgm:spPr/>
      <dgm:t>
        <a:bodyPr/>
        <a:lstStyle/>
        <a:p>
          <a:r>
            <a:rPr lang="tr-TR" dirty="0" smtClean="0"/>
            <a:t>Ders içerikleri</a:t>
          </a:r>
          <a:endParaRPr lang="en-US" dirty="0"/>
        </a:p>
      </dgm:t>
    </dgm:pt>
    <dgm:pt modelId="{69FCF3DA-43DE-42BD-9732-387FC88BE20D}" type="parTrans" cxnId="{15374F9F-95D5-4EE9-B5E1-AC007C217086}">
      <dgm:prSet/>
      <dgm:spPr/>
      <dgm:t>
        <a:bodyPr/>
        <a:lstStyle/>
        <a:p>
          <a:endParaRPr lang="en-US"/>
        </a:p>
      </dgm:t>
    </dgm:pt>
    <dgm:pt modelId="{A34A94ED-E96B-4A05-93EC-FA07B185826E}" type="sibTrans" cxnId="{15374F9F-95D5-4EE9-B5E1-AC007C217086}">
      <dgm:prSet/>
      <dgm:spPr/>
      <dgm:t>
        <a:bodyPr/>
        <a:lstStyle/>
        <a:p>
          <a:endParaRPr lang="en-US"/>
        </a:p>
      </dgm:t>
    </dgm:pt>
    <dgm:pt modelId="{AC6FB848-A62B-4BFC-926F-149F839F3374}">
      <dgm:prSet phldrT="[Text]"/>
      <dgm:spPr/>
      <dgm:t>
        <a:bodyPr/>
        <a:lstStyle/>
        <a:p>
          <a:r>
            <a:rPr lang="tr-TR" dirty="0" smtClean="0"/>
            <a:t>Ders görevlendirmeleri</a:t>
          </a:r>
          <a:endParaRPr lang="en-US" dirty="0"/>
        </a:p>
      </dgm:t>
    </dgm:pt>
    <dgm:pt modelId="{E2009ADC-AACF-4FB8-88BF-261E2164F741}" type="parTrans" cxnId="{DF2B62A1-F875-4FB5-AF35-3AFF43EE833E}">
      <dgm:prSet/>
      <dgm:spPr/>
      <dgm:t>
        <a:bodyPr/>
        <a:lstStyle/>
        <a:p>
          <a:endParaRPr lang="en-US"/>
        </a:p>
      </dgm:t>
    </dgm:pt>
    <dgm:pt modelId="{982C3559-01D7-4D64-B169-BEF7DA51F07A}" type="sibTrans" cxnId="{DF2B62A1-F875-4FB5-AF35-3AFF43EE833E}">
      <dgm:prSet/>
      <dgm:spPr/>
      <dgm:t>
        <a:bodyPr/>
        <a:lstStyle/>
        <a:p>
          <a:endParaRPr lang="en-US"/>
        </a:p>
      </dgm:t>
    </dgm:pt>
    <dgm:pt modelId="{D6AD5CF9-513D-4C4E-9BD6-E7C036203999}">
      <dgm:prSet/>
      <dgm:spPr/>
      <dgm:t>
        <a:bodyPr/>
        <a:lstStyle/>
        <a:p>
          <a:r>
            <a:rPr lang="tr-TR" dirty="0" smtClean="0"/>
            <a:t>Öğretim kadrosu</a:t>
          </a:r>
          <a:endParaRPr lang="en-US" dirty="0"/>
        </a:p>
      </dgm:t>
    </dgm:pt>
    <dgm:pt modelId="{21DC3BC6-2648-460A-89A9-33177B3859B2}" type="parTrans" cxnId="{B53CE380-94E3-4D09-8474-87AE3CFD5339}">
      <dgm:prSet/>
      <dgm:spPr/>
      <dgm:t>
        <a:bodyPr/>
        <a:lstStyle/>
        <a:p>
          <a:endParaRPr lang="en-US"/>
        </a:p>
      </dgm:t>
    </dgm:pt>
    <dgm:pt modelId="{CBF04B92-07FD-4AC4-B69B-0CCD813BCBD0}" type="sibTrans" cxnId="{B53CE380-94E3-4D09-8474-87AE3CFD5339}">
      <dgm:prSet/>
      <dgm:spPr/>
      <dgm:t>
        <a:bodyPr/>
        <a:lstStyle/>
        <a:p>
          <a:endParaRPr lang="en-US"/>
        </a:p>
      </dgm:t>
    </dgm:pt>
    <dgm:pt modelId="{A59ABB48-4C7F-4930-82D1-1B5FC820068C}">
      <dgm:prSet phldrT="[Text]"/>
      <dgm:spPr/>
      <dgm:t>
        <a:bodyPr/>
        <a:lstStyle/>
        <a:p>
          <a:r>
            <a:rPr lang="tr-TR" dirty="0" smtClean="0"/>
            <a:t>Elektronik ortamda duyurulması</a:t>
          </a:r>
          <a:endParaRPr lang="en-US" dirty="0"/>
        </a:p>
      </dgm:t>
    </dgm:pt>
    <dgm:pt modelId="{5E8DB38E-A629-47E0-9331-C1E806827CEC}" type="parTrans" cxnId="{5DDFB270-84F0-4278-9CAA-B5C8F2CF9930}">
      <dgm:prSet/>
      <dgm:spPr/>
      <dgm:t>
        <a:bodyPr/>
        <a:lstStyle/>
        <a:p>
          <a:endParaRPr lang="en-US"/>
        </a:p>
      </dgm:t>
    </dgm:pt>
    <dgm:pt modelId="{6CBD38DA-7AD4-49CA-8070-AE53F5FC43FF}" type="sibTrans" cxnId="{5DDFB270-84F0-4278-9CAA-B5C8F2CF9930}">
      <dgm:prSet/>
      <dgm:spPr/>
      <dgm:t>
        <a:bodyPr/>
        <a:lstStyle/>
        <a:p>
          <a:endParaRPr lang="en-US"/>
        </a:p>
      </dgm:t>
    </dgm:pt>
    <dgm:pt modelId="{54CE834C-E80C-4D11-B107-77E3700CFD86}">
      <dgm:prSet phldrT="[Text]"/>
      <dgm:spPr/>
      <dgm:t>
        <a:bodyPr/>
        <a:lstStyle/>
        <a:p>
          <a:r>
            <a:rPr lang="tr-TR" dirty="0" smtClean="0"/>
            <a:t>Risk analizi</a:t>
          </a:r>
          <a:endParaRPr lang="en-US" dirty="0"/>
        </a:p>
      </dgm:t>
    </dgm:pt>
    <dgm:pt modelId="{612E8D7E-A421-46E4-A6CD-B2B8E99DFF7B}" type="parTrans" cxnId="{8B3D34D3-55C1-4B0E-8A08-F63B7A285DFC}">
      <dgm:prSet/>
      <dgm:spPr/>
    </dgm:pt>
    <dgm:pt modelId="{27C8259A-076F-42F3-B4AF-E0EDB45D785D}" type="sibTrans" cxnId="{8B3D34D3-55C1-4B0E-8A08-F63B7A285DFC}">
      <dgm:prSet/>
      <dgm:spPr/>
    </dgm:pt>
    <dgm:pt modelId="{AAD16E18-D340-47F2-A7FB-F291260F7518}">
      <dgm:prSet phldrT="[Text]"/>
      <dgm:spPr/>
      <dgm:t>
        <a:bodyPr/>
        <a:lstStyle/>
        <a:p>
          <a:r>
            <a:rPr lang="tr-TR" dirty="0" smtClean="0"/>
            <a:t>Risk analizi raporu</a:t>
          </a:r>
          <a:endParaRPr lang="en-US" dirty="0"/>
        </a:p>
      </dgm:t>
    </dgm:pt>
    <dgm:pt modelId="{697E77FB-5C7B-4BB5-9B36-40AA7E74E1CD}" type="parTrans" cxnId="{12F24AF3-7BD8-49C4-B19E-3E2BB6FF3FEF}">
      <dgm:prSet/>
      <dgm:spPr/>
    </dgm:pt>
    <dgm:pt modelId="{C484A657-DA23-4A9F-9EFD-1ADDAB508F08}" type="sibTrans" cxnId="{12F24AF3-7BD8-49C4-B19E-3E2BB6FF3FEF}">
      <dgm:prSet/>
      <dgm:spPr/>
    </dgm:pt>
    <dgm:pt modelId="{07D3119A-D1C7-4B79-8E35-97883736F1A5}">
      <dgm:prSet phldrT="[Text]"/>
      <dgm:spPr/>
      <dgm:t>
        <a:bodyPr/>
        <a:lstStyle/>
        <a:p>
          <a:r>
            <a:rPr lang="tr-TR" dirty="0" smtClean="0"/>
            <a:t>Kalite Yönetimi Planı</a:t>
          </a:r>
          <a:endParaRPr lang="en-US" dirty="0"/>
        </a:p>
      </dgm:t>
    </dgm:pt>
    <dgm:pt modelId="{EAAACD0F-BF8F-4BC6-A945-F094EB20BCDB}" type="parTrans" cxnId="{E905788E-ACBC-4F40-8731-C3F70AB912D1}">
      <dgm:prSet/>
      <dgm:spPr/>
    </dgm:pt>
    <dgm:pt modelId="{51D9F60D-B9B2-491B-8189-5C02985D4F15}" type="sibTrans" cxnId="{E905788E-ACBC-4F40-8731-C3F70AB912D1}">
      <dgm:prSet/>
      <dgm:spPr/>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66ABD06A-54A2-467F-99EB-0C5446E73795}" type="presOf" srcId="{384F8B11-4ACA-418D-8A53-AEF836BDF81F}" destId="{47F94B1E-8172-4A69-B3A4-FDBCD8F9B436}" srcOrd="0" destOrd="1" presId="urn:microsoft.com/office/officeart/2005/8/layout/hList1"/>
    <dgm:cxn modelId="{E264C585-4E03-47CA-A01D-302FE278C856}" type="presOf" srcId="{F3A2FFC7-F09C-4FB9-9C40-4BE9775CBF7F}" destId="{07431256-3DFC-4047-A18D-A0991635CCAA}" srcOrd="0" destOrd="0" presId="urn:microsoft.com/office/officeart/2005/8/layout/hList1"/>
    <dgm:cxn modelId="{6ABDE95F-8286-4261-95EC-28665C5B5A92}" type="presOf" srcId="{C21B6D38-DEA5-455A-9A7C-16E64EB3D470}" destId="{47F94B1E-8172-4A69-B3A4-FDBCD8F9B436}" srcOrd="0" destOrd="2" presId="urn:microsoft.com/office/officeart/2005/8/layout/hList1"/>
    <dgm:cxn modelId="{A47D8DAB-232A-4CF9-B64C-A6C76DB0DBE1}" type="presOf" srcId="{A59ABB48-4C7F-4930-82D1-1B5FC820068C}" destId="{35767259-8857-417F-AA1B-F5BD90F6AD6D}" srcOrd="0" destOrd="4" presId="urn:microsoft.com/office/officeart/2005/8/layout/hList1"/>
    <dgm:cxn modelId="{B2E39B10-3472-4B53-B570-C43AECA2DAE8}" type="presOf" srcId="{77A87BA7-8A8C-4DE9-98C0-61E766394C86}" destId="{A9AFB589-4F47-4C1B-AC2C-B16DD0F91756}" srcOrd="0" destOrd="2" presId="urn:microsoft.com/office/officeart/2005/8/layout/hList1"/>
    <dgm:cxn modelId="{D626F6C1-1EAE-41EB-817E-03F10B824616}" srcId="{C48BD5BD-A8D1-4C2F-A909-FF69C858B70C}" destId="{384F8B11-4ACA-418D-8A53-AEF836BDF81F}" srcOrd="1" destOrd="0" parTransId="{6ECA7125-DE74-4D3B-84EB-8C4D0A2D2AD3}" sibTransId="{2E7D99E5-9BC9-405B-923D-5A199F163ECF}"/>
    <dgm:cxn modelId="{F3E246C0-D77D-45EE-81D6-F88543E470B6}" srcId="{C48BD5BD-A8D1-4C2F-A909-FF69C858B70C}" destId="{7B40CE41-A87C-41C9-A22F-1F3335DC0408}" srcOrd="3" destOrd="0" parTransId="{67C10A6E-3A6C-41A3-810B-A5A095EBAEBC}" sibTransId="{A691E0F0-F104-4085-9C79-A142A5D06FB8}"/>
    <dgm:cxn modelId="{12F24AF3-7BD8-49C4-B19E-3E2BB6FF3FEF}" srcId="{A2B3F28E-191D-483A-BFCE-61AA68817BBE}" destId="{AAD16E18-D340-47F2-A7FB-F291260F7518}" srcOrd="5" destOrd="0" parTransId="{697E77FB-5C7B-4BB5-9B36-40AA7E74E1CD}" sibTransId="{C484A657-DA23-4A9F-9EFD-1ADDAB508F08}"/>
    <dgm:cxn modelId="{32EA9B2A-DCD4-4DB1-83E2-F9D588725E50}" srcId="{C66FCD37-231A-4C57-867B-B0CD860D1D4E}" destId="{AD86F3F2-DB54-416C-A671-71C9240CAB45}" srcOrd="3" destOrd="0" parTransId="{4A41B78B-021B-438C-B19B-90B8D8713BF8}" sibTransId="{D961F3D8-EEA3-4BEA-BB09-8A5A17A38E61}"/>
    <dgm:cxn modelId="{E905788E-ACBC-4F40-8731-C3F70AB912D1}" srcId="{A2B3F28E-191D-483A-BFCE-61AA68817BBE}" destId="{07D3119A-D1C7-4B79-8E35-97883736F1A5}" srcOrd="6" destOrd="0" parTransId="{EAAACD0F-BF8F-4BC6-A945-F094EB20BCDB}" sibTransId="{51D9F60D-B9B2-491B-8189-5C02985D4F15}"/>
    <dgm:cxn modelId="{56C6E046-89FE-4B57-A9C6-89D0E53FC205}" srcId="{A2B3F28E-191D-483A-BFCE-61AA68817BBE}" destId="{9C797897-6C7A-4BEE-B918-D014BA0FEA05}" srcOrd="0" destOrd="0" parTransId="{60124E73-DF3E-4594-852B-556F0CF8DFCB}" sibTransId="{114A9D09-81FA-4B53-AD19-92E85CE71DF2}"/>
    <dgm:cxn modelId="{601923FF-D3BA-4237-B078-504CE843DA03}" srcId="{C66FCD37-231A-4C57-867B-B0CD860D1D4E}" destId="{77A87BA7-8A8C-4DE9-98C0-61E766394C86}" srcOrd="2" destOrd="0" parTransId="{DD67C06A-8D1B-4F5D-A46F-F6809992EC81}" sibTransId="{13B4CD85-6534-44C7-A6A3-6151819B90C4}"/>
    <dgm:cxn modelId="{92A0CA88-EEF4-4F12-9E16-A97572A5FE36}" type="presOf" srcId="{882F4354-6847-4F38-809A-343904AA001F}" destId="{47F94B1E-8172-4A69-B3A4-FDBCD8F9B436}" srcOrd="0" destOrd="4" presId="urn:microsoft.com/office/officeart/2005/8/layout/hList1"/>
    <dgm:cxn modelId="{1F98B118-64D0-4A5B-9145-B44C7A012FD8}" type="presOf" srcId="{AAD16E18-D340-47F2-A7FB-F291260F7518}" destId="{35767259-8857-417F-AA1B-F5BD90F6AD6D}" srcOrd="0" destOrd="5" presId="urn:microsoft.com/office/officeart/2005/8/layout/hList1"/>
    <dgm:cxn modelId="{EDD24E29-A28F-4763-87D5-2DFB5E549C0F}" srcId="{C66FCD37-231A-4C57-867B-B0CD860D1D4E}" destId="{6F99C07D-18DF-4A0F-AD9F-5DD9026CCE83}" srcOrd="1" destOrd="0" parTransId="{2A52A8B6-15AF-4CA2-90F5-A4C0713E5602}" sibTransId="{1A19CE01-53D2-4AA6-9168-4A0EABAB8074}"/>
    <dgm:cxn modelId="{2D932234-30EF-4720-851E-7343FF540838}" type="presOf" srcId="{BCF84033-98EE-4D86-BC3A-44CBC71CDEB8}" destId="{35767259-8857-417F-AA1B-F5BD90F6AD6D}" srcOrd="0" destOrd="2" presId="urn:microsoft.com/office/officeart/2005/8/layout/hList1"/>
    <dgm:cxn modelId="{4365246E-ABBD-435C-8B91-2F80224E2AC3}" type="presOf" srcId="{F28A9CB5-EF8D-46CD-909B-69AE80D2E52F}" destId="{A9AFB589-4F47-4C1B-AC2C-B16DD0F91756}" srcOrd="0" destOrd="4" presId="urn:microsoft.com/office/officeart/2005/8/layout/hList1"/>
    <dgm:cxn modelId="{ED9A1029-FCC9-4B72-B510-25F774BD5D22}" type="presOf" srcId="{214BE353-BAED-443C-B492-1830DC97BF37}" destId="{47F94B1E-8172-4A69-B3A4-FDBCD8F9B436}" srcOrd="0" destOrd="0" presId="urn:microsoft.com/office/officeart/2005/8/layout/hList1"/>
    <dgm:cxn modelId="{64DAD0B4-8C8F-4989-8FB9-5A3E09CA5B86}" type="presOf" srcId="{AD86F3F2-DB54-416C-A671-71C9240CAB45}" destId="{A9AFB589-4F47-4C1B-AC2C-B16DD0F91756}" srcOrd="0" destOrd="3" presId="urn:microsoft.com/office/officeart/2005/8/layout/hList1"/>
    <dgm:cxn modelId="{ED573811-0ED6-4AAE-9B56-726ADCDEB4F9}" type="presOf" srcId="{D6AD5CF9-513D-4C4E-9BD6-E7C036203999}" destId="{47F94B1E-8172-4A69-B3A4-FDBCD8F9B436}" srcOrd="0" destOrd="5" presId="urn:microsoft.com/office/officeart/2005/8/layout/hList1"/>
    <dgm:cxn modelId="{7A813FE4-153A-42C5-A9C7-292A6BEF55FB}" type="presOf" srcId="{AC6FB848-A62B-4BFC-926F-149F839F3374}" destId="{35767259-8857-417F-AA1B-F5BD90F6AD6D}" srcOrd="0" destOrd="3" presId="urn:microsoft.com/office/officeart/2005/8/layout/hList1"/>
    <dgm:cxn modelId="{8BEAE0F5-2990-4234-A572-73770C4B28AD}" srcId="{C48BD5BD-A8D1-4C2F-A909-FF69C858B70C}" destId="{882F4354-6847-4F38-809A-343904AA001F}" srcOrd="4" destOrd="0" parTransId="{27674CD5-FDA2-4305-9A50-388B2324A64B}" sibTransId="{E6A99290-0200-466F-A47C-BD45C1C96DCA}"/>
    <dgm:cxn modelId="{15374F9F-95D5-4EE9-B5E1-AC007C217086}" srcId="{A2B3F28E-191D-483A-BFCE-61AA68817BBE}" destId="{BCF84033-98EE-4D86-BC3A-44CBC71CDEB8}" srcOrd="2" destOrd="0" parTransId="{69FCF3DA-43DE-42BD-9732-387FC88BE20D}" sibTransId="{A34A94ED-E96B-4A05-93EC-FA07B185826E}"/>
    <dgm:cxn modelId="{663F6B7E-E8E4-40AB-A3D3-AC3FFE7B46CE}" type="presOf" srcId="{D304BD74-4BCE-4AEA-B5F9-8B203F5AFF2D}" destId="{A9AFB589-4F47-4C1B-AC2C-B16DD0F91756}" srcOrd="0" destOrd="0"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70A13C43-B169-4CDF-AF66-55CCF2B7EB01}" type="presOf" srcId="{54CE834C-E80C-4D11-B107-77E3700CFD86}" destId="{A9AFB589-4F47-4C1B-AC2C-B16DD0F91756}" srcOrd="0" destOrd="5" presId="urn:microsoft.com/office/officeart/2005/8/layout/hList1"/>
    <dgm:cxn modelId="{EB57C02E-3F8C-4C72-8431-1D70C34A05BC}" type="presOf" srcId="{C66FCD37-231A-4C57-867B-B0CD860D1D4E}" destId="{7B8ECE76-F053-4347-8D51-BC786470DFE4}" srcOrd="0" destOrd="0" presId="urn:microsoft.com/office/officeart/2005/8/layout/hList1"/>
    <dgm:cxn modelId="{8B3D34D3-55C1-4B0E-8A08-F63B7A285DFC}" srcId="{C66FCD37-231A-4C57-867B-B0CD860D1D4E}" destId="{54CE834C-E80C-4D11-B107-77E3700CFD86}" srcOrd="5" destOrd="0" parTransId="{612E8D7E-A421-46E4-A6CD-B2B8E99DFF7B}" sibTransId="{27C8259A-076F-42F3-B4AF-E0EDB45D785D}"/>
    <dgm:cxn modelId="{DF2B62A1-F875-4FB5-AF35-3AFF43EE833E}" srcId="{A2B3F28E-191D-483A-BFCE-61AA68817BBE}" destId="{AC6FB848-A62B-4BFC-926F-149F839F3374}" srcOrd="3" destOrd="0" parTransId="{E2009ADC-AACF-4FB8-88BF-261E2164F741}" sibTransId="{982C3559-01D7-4D64-B169-BEF7DA51F07A}"/>
    <dgm:cxn modelId="{F601E0D1-7FA6-4B9F-A196-422DEBFB4563}" srcId="{F3A2FFC7-F09C-4FB9-9C40-4BE9775CBF7F}" destId="{A2B3F28E-191D-483A-BFCE-61AA68817BBE}" srcOrd="2" destOrd="0" parTransId="{103E05EA-6869-40B0-8F57-2E5A26856D82}" sibTransId="{CD5C623E-5A58-4E82-B0F7-F8796BAAB738}"/>
    <dgm:cxn modelId="{6AD91627-77BE-41EC-8E61-CD3D36D3EEF1}" srcId="{C66FCD37-231A-4C57-867B-B0CD860D1D4E}" destId="{F28A9CB5-EF8D-46CD-909B-69AE80D2E52F}" srcOrd="4" destOrd="0" parTransId="{DAD69D7C-3814-43F1-AE4B-FD909CC8788B}" sibTransId="{717B4709-BE52-471C-8BD0-2FBDF4E155A6}"/>
    <dgm:cxn modelId="{2C309DFE-24ED-428A-B21E-BD05A17E696A}" type="presOf" srcId="{A2B3F28E-191D-483A-BFCE-61AA68817BBE}" destId="{47076811-2338-4705-9665-197897BA2D48}" srcOrd="0" destOrd="0" presId="urn:microsoft.com/office/officeart/2005/8/layout/hList1"/>
    <dgm:cxn modelId="{B53CE380-94E3-4D09-8474-87AE3CFD5339}" srcId="{C48BD5BD-A8D1-4C2F-A909-FF69C858B70C}" destId="{D6AD5CF9-513D-4C4E-9BD6-E7C036203999}" srcOrd="5" destOrd="0" parTransId="{21DC3BC6-2648-460A-89A9-33177B3859B2}" sibTransId="{CBF04B92-07FD-4AC4-B69B-0CCD813BCBD0}"/>
    <dgm:cxn modelId="{50A7AFEB-8E16-472B-AEEB-340FD551BDB4}" type="presOf" srcId="{6F99C07D-18DF-4A0F-AD9F-5DD9026CCE83}" destId="{A9AFB589-4F47-4C1B-AC2C-B16DD0F91756}" srcOrd="0" destOrd="1"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CDE2189D-0017-42C4-A9EB-0E2D526DA8C9}" type="presOf" srcId="{C48BD5BD-A8D1-4C2F-A909-FF69C858B70C}" destId="{15BA5FA9-E392-41C2-BCC8-A3FBB611F904}" srcOrd="0" destOrd="0" presId="urn:microsoft.com/office/officeart/2005/8/layout/hList1"/>
    <dgm:cxn modelId="{5DDFB270-84F0-4278-9CAA-B5C8F2CF9930}" srcId="{A2B3F28E-191D-483A-BFCE-61AA68817BBE}" destId="{A59ABB48-4C7F-4930-82D1-1B5FC820068C}" srcOrd="4" destOrd="0" parTransId="{5E8DB38E-A629-47E0-9331-C1E806827CEC}" sibTransId="{6CBD38DA-7AD4-49CA-8070-AE53F5FC43FF}"/>
    <dgm:cxn modelId="{CA91D71F-9662-4566-A43D-746FEC940E30}" srcId="{A2B3F28E-191D-483A-BFCE-61AA68817BBE}" destId="{97873BFF-BF11-4E9F-93ED-FF063D2736B6}" srcOrd="1" destOrd="0" parTransId="{DA27E046-F4C6-4F89-AF84-21F49252D4EE}" sibTransId="{923024AA-A8FD-4702-8977-58347C95C79C}"/>
    <dgm:cxn modelId="{4918B834-0275-4CA9-89BC-3D72D3DA6BBF}" type="presOf" srcId="{07D3119A-D1C7-4B79-8E35-97883736F1A5}" destId="{35767259-8857-417F-AA1B-F5BD90F6AD6D}" srcOrd="0" destOrd="6" presId="urn:microsoft.com/office/officeart/2005/8/layout/hList1"/>
    <dgm:cxn modelId="{07C7D26D-66C5-4495-A199-3A25CF474EEE}" type="presOf" srcId="{9C797897-6C7A-4BEE-B918-D014BA0FEA05}" destId="{35767259-8857-417F-AA1B-F5BD90F6AD6D}" srcOrd="0" destOrd="0" presId="urn:microsoft.com/office/officeart/2005/8/layout/hList1"/>
    <dgm:cxn modelId="{C718876C-FA8B-4EDF-977A-73B12BF6E871}" type="presOf" srcId="{97873BFF-BF11-4E9F-93ED-FF063D2736B6}" destId="{35767259-8857-417F-AA1B-F5BD90F6AD6D}" srcOrd="0" destOrd="1" presId="urn:microsoft.com/office/officeart/2005/8/layout/hList1"/>
    <dgm:cxn modelId="{18A87E3C-499F-4A82-B978-F38E80535CD7}" type="presOf" srcId="{7B40CE41-A87C-41C9-A22F-1F3335DC0408}" destId="{47F94B1E-8172-4A69-B3A4-FDBCD8F9B436}" srcOrd="0" destOrd="3" presId="urn:microsoft.com/office/officeart/2005/8/layout/hList1"/>
    <dgm:cxn modelId="{87165368-C1D3-4CFE-9D1A-72A857036940}" srcId="{C48BD5BD-A8D1-4C2F-A909-FF69C858B70C}" destId="{C21B6D38-DEA5-455A-9A7C-16E64EB3D470}" srcOrd="2" destOrd="0" parTransId="{8841902F-630A-4440-A097-C518E570BB94}" sibTransId="{A02CA110-D8C9-4CE2-A66D-9BCA343E8094}"/>
    <dgm:cxn modelId="{0BD45C5C-5428-4CF8-A98D-7545645BE2A3}" srcId="{C66FCD37-231A-4C57-867B-B0CD860D1D4E}" destId="{D304BD74-4BCE-4AEA-B5F9-8B203F5AFF2D}" srcOrd="0" destOrd="0" parTransId="{3A6978B5-9A4C-4353-9F9B-D9EC63E82E69}" sibTransId="{6F4CB198-4D54-4CAA-BBA3-F4B14C8E8697}"/>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Kapsamı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3F02DA5A-6783-410A-A993-78E98C207873}">
      <dgm:prSet phldrT="[Text]"/>
      <dgm:spPr/>
      <dgm:t>
        <a:bodyPr/>
        <a:lstStyle/>
        <a:p>
          <a:r>
            <a:rPr lang="tr-TR" dirty="0" smtClean="0"/>
            <a:t>Yerleşim ve çevre koşulları</a:t>
          </a:r>
          <a:endParaRPr lang="en-US" dirty="0"/>
        </a:p>
      </dgm:t>
    </dgm:pt>
    <dgm:pt modelId="{1B76117C-33DD-4BD9-BBD5-A1CD8567E30C}" type="parTrans" cxnId="{D4E06741-2991-4002-86C8-8688AD3AEA0C}">
      <dgm:prSet/>
      <dgm:spPr/>
      <dgm:t>
        <a:bodyPr/>
        <a:lstStyle/>
        <a:p>
          <a:endParaRPr lang="en-US"/>
        </a:p>
      </dgm:t>
    </dgm:pt>
    <dgm:pt modelId="{0FA8BFEC-EEFE-4372-9B29-393104DCDD58}" type="sibTrans" cxnId="{D4E06741-2991-4002-86C8-8688AD3AEA0C}">
      <dgm:prSet/>
      <dgm:spPr/>
      <dgm:t>
        <a:bodyPr/>
        <a:lstStyle/>
        <a:p>
          <a:endParaRPr lang="en-US"/>
        </a:p>
      </dgm:t>
    </dgm:pt>
    <dgm:pt modelId="{C66FCD37-231A-4C57-867B-B0CD860D1D4E}">
      <dgm:prSet phldrT="[Text]"/>
      <dgm:spPr>
        <a:solidFill>
          <a:srgbClr val="333399"/>
        </a:solidFill>
      </dgm:spPr>
      <dgm:t>
        <a:bodyPr/>
        <a:lstStyle/>
        <a:p>
          <a:r>
            <a:rPr lang="tr-TR" dirty="0" smtClean="0"/>
            <a:t>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98FF8A77-7E37-4BBF-B922-CA083894DA02}">
      <dgm:prSet phldrT="[Text]"/>
      <dgm:spPr/>
      <dgm:t>
        <a:bodyPr/>
        <a:lstStyle/>
        <a:p>
          <a:r>
            <a:rPr lang="tr-TR" dirty="0" smtClean="0"/>
            <a:t>Deneylerin tasarımı</a:t>
          </a:r>
          <a:endParaRPr lang="en-US" dirty="0"/>
        </a:p>
      </dgm:t>
    </dgm:pt>
    <dgm:pt modelId="{73A56698-65E0-4999-9A5B-53BB34D5921D}" type="parTrans" cxnId="{767C3090-BD58-4CAD-B41E-2EF0ADC9B010}">
      <dgm:prSet/>
      <dgm:spPr/>
      <dgm:t>
        <a:bodyPr/>
        <a:lstStyle/>
        <a:p>
          <a:endParaRPr lang="en-US"/>
        </a:p>
      </dgm:t>
    </dgm:pt>
    <dgm:pt modelId="{696173A0-FBFD-4CC9-99B5-7B401DE61195}" type="sibTrans" cxnId="{767C3090-BD58-4CAD-B41E-2EF0ADC9B010}">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B45FEED9-8DB3-4A25-AA57-D35F6563E902}">
      <dgm:prSet phldrT="[Text]"/>
      <dgm:spPr/>
      <dgm:t>
        <a:bodyPr/>
        <a:lstStyle/>
        <a:p>
          <a:r>
            <a:rPr lang="tr-TR" dirty="0" smtClean="0"/>
            <a:t>Kalite Yönetim Planı</a:t>
          </a:r>
          <a:endParaRPr lang="en-US" dirty="0"/>
        </a:p>
      </dgm:t>
    </dgm:pt>
    <dgm:pt modelId="{2C0CE3E0-4D44-4E34-861A-F4FCF1BBF3B3}" type="parTrans" cxnId="{305A2D69-9299-4C40-8325-16F01AF6947B}">
      <dgm:prSet/>
      <dgm:spPr/>
      <dgm:t>
        <a:bodyPr/>
        <a:lstStyle/>
        <a:p>
          <a:endParaRPr lang="en-US"/>
        </a:p>
      </dgm:t>
    </dgm:pt>
    <dgm:pt modelId="{00844D60-FF13-4785-BFD6-AF77E9B2B49D}" type="sibTrans" cxnId="{305A2D69-9299-4C40-8325-16F01AF6947B}">
      <dgm:prSet/>
      <dgm:spPr/>
      <dgm:t>
        <a:bodyPr/>
        <a:lstStyle/>
        <a:p>
          <a:endParaRPr lang="en-US"/>
        </a:p>
      </dgm:t>
    </dgm:pt>
    <dgm:pt modelId="{E9B6FB84-CC72-44BD-BFE9-9919F0099F32}">
      <dgm:prSet phldrT="[Text]"/>
      <dgm:spPr/>
      <dgm:t>
        <a:bodyPr/>
        <a:lstStyle/>
        <a:p>
          <a:r>
            <a:rPr lang="tr-TR" dirty="0" smtClean="0"/>
            <a:t>Güncelleşmiş süreç dokümanları</a:t>
          </a:r>
          <a:endParaRPr lang="en-US" dirty="0"/>
        </a:p>
      </dgm:t>
    </dgm:pt>
    <dgm:pt modelId="{8D0D252E-8748-4869-B782-1B3AC89DD6BE}" type="parTrans" cxnId="{B914E4B8-9484-4E54-8087-AB9710BA863D}">
      <dgm:prSet/>
      <dgm:spPr/>
      <dgm:t>
        <a:bodyPr/>
        <a:lstStyle/>
        <a:p>
          <a:endParaRPr lang="en-US"/>
        </a:p>
      </dgm:t>
    </dgm:pt>
    <dgm:pt modelId="{69C1077B-8AC9-4000-AAD4-8E27EA566657}" type="sibTrans" cxnId="{B914E4B8-9484-4E54-8087-AB9710BA863D}">
      <dgm:prSet/>
      <dgm:spPr/>
      <dgm:t>
        <a:bodyPr/>
        <a:lstStyle/>
        <a:p>
          <a:endParaRPr lang="en-US"/>
        </a:p>
      </dgm:t>
    </dgm:pt>
    <dgm:pt modelId="{7C5A2895-6BB3-4A2E-87E5-F8C6FB9C1AD2}">
      <dgm:prSet phldrT="[Text]"/>
      <dgm:spPr/>
      <dgm:t>
        <a:bodyPr/>
        <a:lstStyle/>
        <a:p>
          <a:r>
            <a:rPr lang="tr-TR" dirty="0" smtClean="0"/>
            <a:t>Tanımlanan paydaşlar</a:t>
          </a:r>
          <a:endParaRPr lang="en-US" dirty="0"/>
        </a:p>
      </dgm:t>
    </dgm:pt>
    <dgm:pt modelId="{3B739001-6644-4B49-B5C9-61442F827A07}" type="parTrans" cxnId="{90034970-A017-476C-8C23-C9872269259C}">
      <dgm:prSet/>
      <dgm:spPr/>
      <dgm:t>
        <a:bodyPr/>
        <a:lstStyle/>
        <a:p>
          <a:endParaRPr lang="en-US"/>
        </a:p>
      </dgm:t>
    </dgm:pt>
    <dgm:pt modelId="{D877071E-D9DB-4150-899B-8C66F7167F59}" type="sibTrans" cxnId="{90034970-A017-476C-8C23-C9872269259C}">
      <dgm:prSet/>
      <dgm:spPr/>
      <dgm:t>
        <a:bodyPr/>
        <a:lstStyle/>
        <a:p>
          <a:endParaRPr lang="en-US"/>
        </a:p>
      </dgm:t>
    </dgm:pt>
    <dgm:pt modelId="{8929A2E2-717E-458A-A43B-3D122E60760A}">
      <dgm:prSet phldrT="[Text]"/>
      <dgm:spPr/>
      <dgm:t>
        <a:bodyPr/>
        <a:lstStyle/>
        <a:p>
          <a:r>
            <a:rPr lang="tr-TR" dirty="0" smtClean="0"/>
            <a:t>Şartlar</a:t>
          </a:r>
          <a:endParaRPr lang="en-US" dirty="0"/>
        </a:p>
      </dgm:t>
    </dgm:pt>
    <dgm:pt modelId="{8327F132-83B3-4BAE-BDE2-F413663ADFAB}" type="parTrans" cxnId="{60D5F77C-BE32-45FD-93A8-2FD287559548}">
      <dgm:prSet/>
      <dgm:spPr/>
      <dgm:t>
        <a:bodyPr/>
        <a:lstStyle/>
        <a:p>
          <a:endParaRPr lang="en-US"/>
        </a:p>
      </dgm:t>
    </dgm:pt>
    <dgm:pt modelId="{212F37D6-EF71-4B64-AF66-E6EF9B1EEC3A}" type="sibTrans" cxnId="{60D5F77C-BE32-45FD-93A8-2FD287559548}">
      <dgm:prSet/>
      <dgm:spPr/>
      <dgm:t>
        <a:bodyPr/>
        <a:lstStyle/>
        <a:p>
          <a:endParaRPr lang="en-US"/>
        </a:p>
      </dgm:t>
    </dgm:pt>
    <dgm:pt modelId="{137746BB-428E-4C9A-B53B-A4C269BCD7BB}">
      <dgm:prSet phldrT="[Text]"/>
      <dgm:spPr/>
      <dgm:t>
        <a:bodyPr/>
        <a:lstStyle/>
        <a:p>
          <a:r>
            <a:rPr lang="tr-TR" dirty="0" smtClean="0"/>
            <a:t>Dokümantasyon</a:t>
          </a:r>
          <a:endParaRPr lang="en-US" dirty="0"/>
        </a:p>
      </dgm:t>
    </dgm:pt>
    <dgm:pt modelId="{3B525608-1E46-46E3-8952-5A8E84FAD59B}" type="parTrans" cxnId="{7889F60E-404D-459D-94F9-8E4312E11782}">
      <dgm:prSet/>
      <dgm:spPr/>
      <dgm:t>
        <a:bodyPr/>
        <a:lstStyle/>
        <a:p>
          <a:endParaRPr lang="en-US"/>
        </a:p>
      </dgm:t>
    </dgm:pt>
    <dgm:pt modelId="{91021167-E85B-417D-BD54-A893E6C21C9C}" type="sibTrans" cxnId="{7889F60E-404D-459D-94F9-8E4312E11782}">
      <dgm:prSet/>
      <dgm:spPr/>
      <dgm:t>
        <a:bodyPr/>
        <a:lstStyle/>
        <a:p>
          <a:endParaRPr lang="en-US"/>
        </a:p>
      </dgm:t>
    </dgm:pt>
    <dgm:pt modelId="{C31D3604-7B1B-4D58-A6CB-75B396C4FF99}">
      <dgm:prSet phldrT="[Text]"/>
      <dgm:spPr/>
      <dgm:t>
        <a:bodyPr/>
        <a:lstStyle/>
        <a:p>
          <a:r>
            <a:rPr lang="tr-TR" dirty="0" smtClean="0"/>
            <a:t>Belirlenen riskler </a:t>
          </a:r>
          <a:endParaRPr lang="en-US" dirty="0"/>
        </a:p>
      </dgm:t>
    </dgm:pt>
    <dgm:pt modelId="{8E54AB62-F3F7-4BC1-B399-2BCF7FEFF42A}" type="parTrans" cxnId="{F20FA908-B2FC-4082-BFE8-DACEAA9B9DD8}">
      <dgm:prSet/>
      <dgm:spPr/>
      <dgm:t>
        <a:bodyPr/>
        <a:lstStyle/>
        <a:p>
          <a:endParaRPr lang="en-US"/>
        </a:p>
      </dgm:t>
    </dgm:pt>
    <dgm:pt modelId="{F1B1BA8E-5C92-470C-87AA-6F120BD693FC}" type="sibTrans" cxnId="{F20FA908-B2FC-4082-BFE8-DACEAA9B9DD8}">
      <dgm:prSet/>
      <dgm:spPr/>
      <dgm:t>
        <a:bodyPr/>
        <a:lstStyle/>
        <a:p>
          <a:endParaRPr lang="en-US"/>
        </a:p>
      </dgm:t>
    </dgm:pt>
    <dgm:pt modelId="{994898DA-43CF-47BA-8B1E-28E9740615CD}">
      <dgm:prSet phldrT="[Text]"/>
      <dgm:spPr/>
      <dgm:t>
        <a:bodyPr/>
        <a:lstStyle/>
        <a:p>
          <a:endParaRPr lang="en-US" dirty="0"/>
        </a:p>
      </dgm:t>
    </dgm:pt>
    <dgm:pt modelId="{0F5C7645-B6DC-451F-A69D-04718F4E51C5}" type="parTrans" cxnId="{44957295-43D0-44CB-8BBB-ADCDB8F5A378}">
      <dgm:prSet/>
      <dgm:spPr/>
      <dgm:t>
        <a:bodyPr/>
        <a:lstStyle/>
        <a:p>
          <a:endParaRPr lang="en-US"/>
        </a:p>
      </dgm:t>
    </dgm:pt>
    <dgm:pt modelId="{C48BFD49-EF66-49C4-A776-9890EAFD22A8}" type="sibTrans" cxnId="{44957295-43D0-44CB-8BBB-ADCDB8F5A378}">
      <dgm:prSet/>
      <dgm:spPr/>
      <dgm:t>
        <a:bodyPr/>
        <a:lstStyle/>
        <a:p>
          <a:endParaRPr lang="en-US"/>
        </a:p>
      </dgm:t>
    </dgm:pt>
    <dgm:pt modelId="{F8CD2ABA-C193-4193-872D-88F273135572}">
      <dgm:prSet phldrT="[Text]"/>
      <dgm:spPr/>
      <dgm:t>
        <a:bodyPr/>
        <a:lstStyle/>
        <a:p>
          <a:r>
            <a:rPr lang="tr-TR" dirty="0" err="1" smtClean="0"/>
            <a:t>Organizasyonel</a:t>
          </a:r>
          <a:r>
            <a:rPr lang="tr-TR" dirty="0" smtClean="0"/>
            <a:t> süreç varlıkları</a:t>
          </a:r>
          <a:endParaRPr lang="en-US" dirty="0"/>
        </a:p>
      </dgm:t>
    </dgm:pt>
    <dgm:pt modelId="{B73F9C55-5AF4-488C-A8F0-1BA9FE37DF23}" type="parTrans" cxnId="{C046ADBD-419C-466D-BFE1-BFFEAE66FA7C}">
      <dgm:prSet/>
      <dgm:spPr/>
      <dgm:t>
        <a:bodyPr/>
        <a:lstStyle/>
        <a:p>
          <a:endParaRPr lang="en-US"/>
        </a:p>
      </dgm:t>
    </dgm:pt>
    <dgm:pt modelId="{A7CF641F-09FF-475F-9757-9D9DFC8883E6}" type="sibTrans" cxnId="{C046ADBD-419C-466D-BFE1-BFFEAE66FA7C}">
      <dgm:prSet/>
      <dgm:spPr/>
      <dgm:t>
        <a:bodyPr/>
        <a:lstStyle/>
        <a:p>
          <a:endParaRPr lang="en-US"/>
        </a:p>
      </dgm:t>
    </dgm:pt>
    <dgm:pt modelId="{8BA8783D-426F-414B-AE9D-659DBFBF2153}">
      <dgm:prSet phldrT="[Text]"/>
      <dgm:spPr/>
      <dgm:t>
        <a:bodyPr/>
        <a:lstStyle/>
        <a:p>
          <a:r>
            <a:rPr lang="tr-TR" dirty="0" smtClean="0"/>
            <a:t>Kalite maliyeti</a:t>
          </a:r>
          <a:endParaRPr lang="en-US" dirty="0"/>
        </a:p>
      </dgm:t>
    </dgm:pt>
    <dgm:pt modelId="{04880560-5B97-4C45-BF37-868FE3E829C9}" type="parTrans" cxnId="{2F1C7DAF-644E-42D4-8D05-EBCD510D243C}">
      <dgm:prSet/>
      <dgm:spPr/>
      <dgm:t>
        <a:bodyPr/>
        <a:lstStyle/>
        <a:p>
          <a:endParaRPr lang="en-US"/>
        </a:p>
      </dgm:t>
    </dgm:pt>
    <dgm:pt modelId="{6821AD2C-BA7F-4AC3-83B0-E33171396B66}" type="sibTrans" cxnId="{2F1C7DAF-644E-42D4-8D05-EBCD510D243C}">
      <dgm:prSet/>
      <dgm:spPr/>
      <dgm:t>
        <a:bodyPr/>
        <a:lstStyle/>
        <a:p>
          <a:endParaRPr lang="en-US"/>
        </a:p>
      </dgm:t>
    </dgm:pt>
    <dgm:pt modelId="{6F99C07D-18DF-4A0F-AD9F-5DD9026CCE83}">
      <dgm:prSet phldrT="[Text]"/>
      <dgm:spPr/>
      <dgm:t>
        <a:bodyPr/>
        <a:lstStyle/>
        <a:p>
          <a:r>
            <a:rPr lang="tr-TR" dirty="0" smtClean="0"/>
            <a:t>Kalite araçları (en az yedi kalite aracı)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9095A8FA-E597-472C-AAB9-FF800CB8E658}">
      <dgm:prSet phldrT="[Text]"/>
      <dgm:spPr/>
      <dgm:t>
        <a:bodyPr/>
        <a:lstStyle/>
        <a:p>
          <a:r>
            <a:rPr lang="tr-TR" dirty="0" smtClean="0"/>
            <a:t>İstatistiksel örnekleme</a:t>
          </a:r>
          <a:endParaRPr lang="en-US" dirty="0"/>
        </a:p>
      </dgm:t>
    </dgm:pt>
    <dgm:pt modelId="{2A4F9BCF-4565-419F-8CCA-ED4C334B7A76}" type="parTrans" cxnId="{6FF67F16-C589-49AC-9FE7-65BEFF6100B5}">
      <dgm:prSet/>
      <dgm:spPr/>
      <dgm:t>
        <a:bodyPr/>
        <a:lstStyle/>
        <a:p>
          <a:endParaRPr lang="en-US"/>
        </a:p>
      </dgm:t>
    </dgm:pt>
    <dgm:pt modelId="{8F916A18-2CC5-422B-851B-58954FF09163}" type="sibTrans" cxnId="{6FF67F16-C589-49AC-9FE7-65BEFF6100B5}">
      <dgm:prSet/>
      <dgm:spPr/>
      <dgm:t>
        <a:bodyPr/>
        <a:lstStyle/>
        <a:p>
          <a:endParaRPr lang="en-US"/>
        </a:p>
      </dgm:t>
    </dgm:pt>
    <dgm:pt modelId="{1F2D4890-1B56-4771-AFBE-3BBD25430249}">
      <dgm:prSet phldrT="[Text]"/>
      <dgm:spPr/>
      <dgm:t>
        <a:bodyPr/>
        <a:lstStyle/>
        <a:p>
          <a:r>
            <a:rPr lang="tr-TR" dirty="0" smtClean="0"/>
            <a:t>Maliyet-fayda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Karşılaştırma</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04195B0-D06D-4BE2-B656-19C944CDAD87}">
      <dgm:prSet phldrT="[Text]"/>
      <dgm:spPr/>
      <dgm:t>
        <a:bodyPr/>
        <a:lstStyle/>
        <a:p>
          <a:r>
            <a:rPr lang="tr-TR" dirty="0" smtClean="0"/>
            <a:t>Kalite ölçüleri</a:t>
          </a:r>
          <a:endParaRPr lang="en-US" dirty="0"/>
        </a:p>
      </dgm:t>
    </dgm:pt>
    <dgm:pt modelId="{35973B4B-D06A-4639-882D-269D642E0613}" type="parTrans" cxnId="{0284CAC0-AC4D-46B2-A9FE-F5434CED6ECA}">
      <dgm:prSet/>
      <dgm:spPr/>
      <dgm:t>
        <a:bodyPr/>
        <a:lstStyle/>
        <a:p>
          <a:endParaRPr lang="en-US"/>
        </a:p>
      </dgm:t>
    </dgm:pt>
    <dgm:pt modelId="{09A7FED2-7E08-4CF9-85CA-1A4074C83263}" type="sibTrans" cxnId="{0284CAC0-AC4D-46B2-A9FE-F5434CED6ECA}">
      <dgm:prSet/>
      <dgm:spPr/>
      <dgm:t>
        <a:bodyPr/>
        <a:lstStyle/>
        <a:p>
          <a:endParaRPr lang="en-US"/>
        </a:p>
      </dgm:t>
    </dgm:pt>
    <dgm:pt modelId="{83636CF7-D39C-427B-AA96-25FBF64CEE07}">
      <dgm:prSet phldrT="[Text]"/>
      <dgm:spPr/>
      <dgm:t>
        <a:bodyPr/>
        <a:lstStyle/>
        <a:p>
          <a:r>
            <a:rPr lang="tr-TR" dirty="0" smtClean="0"/>
            <a:t>Kalite kontrol listesi</a:t>
          </a:r>
          <a:endParaRPr lang="en-US" dirty="0"/>
        </a:p>
      </dgm:t>
    </dgm:pt>
    <dgm:pt modelId="{AF9E15AF-4AF5-422B-80C3-3AAA5FF03361}" type="parTrans" cxnId="{6BC3CE77-6F09-4444-8988-7BA78E1A424B}">
      <dgm:prSet/>
      <dgm:spPr/>
      <dgm:t>
        <a:bodyPr/>
        <a:lstStyle/>
        <a:p>
          <a:endParaRPr lang="en-US"/>
        </a:p>
      </dgm:t>
    </dgm:pt>
    <dgm:pt modelId="{B9431FFC-005E-4764-A11E-1D94FC317D22}" type="sibTrans" cxnId="{6BC3CE77-6F09-4444-8988-7BA78E1A424B}">
      <dgm:prSet/>
      <dgm:spPr/>
      <dgm:t>
        <a:bodyPr/>
        <a:lstStyle/>
        <a:p>
          <a:endParaRPr lang="en-US"/>
        </a:p>
      </dgm:t>
    </dgm:pt>
    <dgm:pt modelId="{557DE045-2A08-4DD1-AFDB-3804159049FF}">
      <dgm:prSet phldrT="[Text]"/>
      <dgm:spPr/>
      <dgm:t>
        <a:bodyPr/>
        <a:lstStyle/>
        <a:p>
          <a:r>
            <a:rPr lang="tr-TR" dirty="0" smtClean="0"/>
            <a:t>Süreç iyileştirme planı</a:t>
          </a:r>
          <a:endParaRPr lang="en-US" dirty="0"/>
        </a:p>
      </dgm:t>
    </dgm:pt>
    <dgm:pt modelId="{92F37795-1C36-4EE4-8AEC-9A2DF257F4AB}" type="parTrans" cxnId="{B0AC0984-03C7-4536-8C68-D82C39D9F533}">
      <dgm:prSet/>
      <dgm:spPr/>
      <dgm:t>
        <a:bodyPr/>
        <a:lstStyle/>
        <a:p>
          <a:endParaRPr lang="en-US"/>
        </a:p>
      </dgm:t>
    </dgm:pt>
    <dgm:pt modelId="{F134D198-F816-4BCB-97D9-CE18EE907A77}" type="sibTrans" cxnId="{B0AC0984-03C7-4536-8C68-D82C39D9F533}">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custLinFactNeighborX="1641" custLinFactNeighborY="3245">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7889F60E-404D-459D-94F9-8E4312E11782}" srcId="{C48BD5BD-A8D1-4C2F-A909-FF69C858B70C}" destId="{137746BB-428E-4C9A-B53B-A4C269BCD7BB}" srcOrd="3" destOrd="0" parTransId="{3B525608-1E46-46E3-8952-5A8E84FAD59B}" sibTransId="{91021167-E85B-417D-BD54-A893E6C21C9C}"/>
    <dgm:cxn modelId="{E264C585-4E03-47CA-A01D-302FE278C856}" type="presOf" srcId="{F3A2FFC7-F09C-4FB9-9C40-4BE9775CBF7F}" destId="{07431256-3DFC-4047-A18D-A0991635CCAA}" srcOrd="0" destOrd="0" presId="urn:microsoft.com/office/officeart/2005/8/layout/hList1"/>
    <dgm:cxn modelId="{7A081516-B331-4323-AE0A-690DC6B90A26}" type="presOf" srcId="{C31D3604-7B1B-4D58-A6CB-75B396C4FF99}" destId="{47F94B1E-8172-4A69-B3A4-FDBCD8F9B436}" srcOrd="0" destOrd="4" presId="urn:microsoft.com/office/officeart/2005/8/layout/hList1"/>
    <dgm:cxn modelId="{6BC3CE77-6F09-4444-8988-7BA78E1A424B}" srcId="{A2B3F28E-191D-483A-BFCE-61AA68817BBE}" destId="{83636CF7-D39C-427B-AA96-25FBF64CEE07}" srcOrd="2" destOrd="0" parTransId="{AF9E15AF-4AF5-422B-80C3-3AAA5FF03361}" sibTransId="{B9431FFC-005E-4764-A11E-1D94FC317D22}"/>
    <dgm:cxn modelId="{7FB7AB03-094C-4F90-9EE2-185EE97A31B4}" srcId="{C66FCD37-231A-4C57-867B-B0CD860D1D4E}" destId="{331F6FAD-515A-4662-A62F-C40829A383C3}" srcOrd="3" destOrd="0" parTransId="{5F4A9689-12F9-45B9-B759-1BC99D015479}" sibTransId="{F7BEF58E-502B-4995-BABE-21276ECC618D}"/>
    <dgm:cxn modelId="{C2128DAF-645A-42DD-8541-F8E3F68030C2}" type="presOf" srcId="{8BA8783D-426F-414B-AE9D-659DBFBF2153}" destId="{A9AFB589-4F47-4C1B-AC2C-B16DD0F91756}" srcOrd="0" destOrd="5" presId="urn:microsoft.com/office/officeart/2005/8/layout/hList1"/>
    <dgm:cxn modelId="{AFF031A6-E2D6-4A7A-8F00-27BA96D8F9A7}" type="presOf" srcId="{331F6FAD-515A-4662-A62F-C40829A383C3}" destId="{A9AFB589-4F47-4C1B-AC2C-B16DD0F91756}" srcOrd="0" destOrd="3" presId="urn:microsoft.com/office/officeart/2005/8/layout/hList1"/>
    <dgm:cxn modelId="{0E621083-CFA5-4E36-A863-631076B3D66D}" srcId="{C66FCD37-231A-4C57-867B-B0CD860D1D4E}" destId="{1F2D4890-1B56-4771-AFBE-3BBD25430249}" srcOrd="4" destOrd="0" parTransId="{1005F683-D661-41D0-B705-87940C2147C8}" sibTransId="{645E97E0-99B3-4E89-8420-C926CEF53869}"/>
    <dgm:cxn modelId="{8B1A5596-644B-4B2A-8928-06CBCAB6B834}" type="presOf" srcId="{98FF8A77-7E37-4BBF-B922-CA083894DA02}" destId="{A9AFB589-4F47-4C1B-AC2C-B16DD0F91756}" srcOrd="0" destOrd="1" presId="urn:microsoft.com/office/officeart/2005/8/layout/hList1"/>
    <dgm:cxn modelId="{C046ADBD-419C-466D-BFE1-BFFEAE66FA7C}" srcId="{C48BD5BD-A8D1-4C2F-A909-FF69C858B70C}" destId="{F8CD2ABA-C193-4193-872D-88F273135572}" srcOrd="6" destOrd="0" parTransId="{B73F9C55-5AF4-488C-A8F0-1BA9FE37DF23}" sibTransId="{A7CF641F-09FF-475F-9757-9D9DFC8883E6}"/>
    <dgm:cxn modelId="{0284CAC0-AC4D-46B2-A9FE-F5434CED6ECA}" srcId="{A2B3F28E-191D-483A-BFCE-61AA68817BBE}" destId="{C04195B0-D06D-4BE2-B656-19C944CDAD87}" srcOrd="1" destOrd="0" parTransId="{35973B4B-D06A-4639-882D-269D642E0613}" sibTransId="{09A7FED2-7E08-4CF9-85CA-1A4074C83263}"/>
    <dgm:cxn modelId="{EDD24E29-A28F-4763-87D5-2DFB5E549C0F}" srcId="{C66FCD37-231A-4C57-867B-B0CD860D1D4E}" destId="{6F99C07D-18DF-4A0F-AD9F-5DD9026CCE83}" srcOrd="0" destOrd="0" parTransId="{2A52A8B6-15AF-4CA2-90F5-A4C0713E5602}" sibTransId="{1A19CE01-53D2-4AA6-9168-4A0EABAB8074}"/>
    <dgm:cxn modelId="{2DA27B55-9313-4053-BD08-24BED4B45FC3}" type="presOf" srcId="{7C5A2895-6BB3-4A2E-87E5-F8C6FB9C1AD2}" destId="{47F94B1E-8172-4A69-B3A4-FDBCD8F9B436}" srcOrd="0" destOrd="1" presId="urn:microsoft.com/office/officeart/2005/8/layout/hList1"/>
    <dgm:cxn modelId="{6FF67F16-C589-49AC-9FE7-65BEFF6100B5}" srcId="{C66FCD37-231A-4C57-867B-B0CD860D1D4E}" destId="{9095A8FA-E597-472C-AAB9-FF800CB8E658}" srcOrd="2" destOrd="0" parTransId="{2A4F9BCF-4565-419F-8CCA-ED4C334B7A76}" sibTransId="{8F916A18-2CC5-422B-851B-58954FF09163}"/>
    <dgm:cxn modelId="{7EE378E0-CC1E-41BA-9974-E9F8D29EEAA4}" type="presOf" srcId="{F8CD2ABA-C193-4193-872D-88F273135572}" destId="{47F94B1E-8172-4A69-B3A4-FDBCD8F9B436}" srcOrd="0" destOrd="6" presId="urn:microsoft.com/office/officeart/2005/8/layout/hList1"/>
    <dgm:cxn modelId="{B0AC0984-03C7-4536-8C68-D82C39D9F533}" srcId="{A2B3F28E-191D-483A-BFCE-61AA68817BBE}" destId="{557DE045-2A08-4DD1-AFDB-3804159049FF}" srcOrd="3" destOrd="0" parTransId="{92F37795-1C36-4EE4-8AEC-9A2DF257F4AB}" sibTransId="{F134D198-F816-4BCB-97D9-CE18EE907A77}"/>
    <dgm:cxn modelId="{ED9A1029-FCC9-4B72-B510-25F774BD5D22}" type="presOf" srcId="{214BE353-BAED-443C-B492-1830DC97BF37}" destId="{47F94B1E-8172-4A69-B3A4-FDBCD8F9B436}" srcOrd="0" destOrd="0" presId="urn:microsoft.com/office/officeart/2005/8/layout/hList1"/>
    <dgm:cxn modelId="{2C432014-A172-46C7-B14B-FA78C2D7FF2F}" type="presOf" srcId="{557DE045-2A08-4DD1-AFDB-3804159049FF}" destId="{35767259-8857-417F-AA1B-F5BD90F6AD6D}" srcOrd="0" destOrd="3" presId="urn:microsoft.com/office/officeart/2005/8/layout/hList1"/>
    <dgm:cxn modelId="{35742C2C-233E-429C-AE5F-74151892FADD}" type="presOf" srcId="{C04195B0-D06D-4BE2-B656-19C944CDAD87}" destId="{35767259-8857-417F-AA1B-F5BD90F6AD6D}" srcOrd="0" destOrd="1" presId="urn:microsoft.com/office/officeart/2005/8/layout/hList1"/>
    <dgm:cxn modelId="{F9B9055B-F36E-461B-BB58-FE8B41CBF248}" type="presOf" srcId="{1F2D4890-1B56-4771-AFBE-3BBD25430249}" destId="{A9AFB589-4F47-4C1B-AC2C-B16DD0F91756}" srcOrd="0" destOrd="4" presId="urn:microsoft.com/office/officeart/2005/8/layout/hList1"/>
    <dgm:cxn modelId="{11526781-720C-4699-A3A2-DD787B8BB83D}" type="presOf" srcId="{3F02DA5A-6783-410A-A993-78E98C207873}" destId="{47F94B1E-8172-4A69-B3A4-FDBCD8F9B436}" srcOrd="0" destOrd="5" presId="urn:microsoft.com/office/officeart/2005/8/layout/hList1"/>
    <dgm:cxn modelId="{90034970-A017-476C-8C23-C9872269259C}" srcId="{C48BD5BD-A8D1-4C2F-A909-FF69C858B70C}" destId="{7C5A2895-6BB3-4A2E-87E5-F8C6FB9C1AD2}" srcOrd="1" destOrd="0" parTransId="{3B739001-6644-4B49-B5C9-61442F827A07}" sibTransId="{D877071E-D9DB-4150-899B-8C66F7167F59}"/>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8A32F51B-0AD5-4400-B764-D61C2044596A}" type="presOf" srcId="{B45FEED9-8DB3-4A25-AA57-D35F6563E902}" destId="{35767259-8857-417F-AA1B-F5BD90F6AD6D}"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B914E4B8-9484-4E54-8087-AB9710BA863D}" srcId="{A2B3F28E-191D-483A-BFCE-61AA68817BBE}" destId="{E9B6FB84-CC72-44BD-BFE9-9919F0099F32}" srcOrd="4" destOrd="0" parTransId="{8D0D252E-8748-4869-B782-1B3AC89DD6BE}" sibTransId="{69C1077B-8AC9-4000-AAD4-8E27EA566657}"/>
    <dgm:cxn modelId="{50A7AFEB-8E16-472B-AEEB-340FD551BDB4}" type="presOf" srcId="{6F99C07D-18DF-4A0F-AD9F-5DD9026CCE83}" destId="{A9AFB589-4F47-4C1B-AC2C-B16DD0F91756}"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C140B4C-FE86-4925-A169-D699102E9684}" type="presOf" srcId="{994898DA-43CF-47BA-8B1E-28E9740615CD}" destId="{47F94B1E-8172-4A69-B3A4-FDBCD8F9B436}" srcOrd="0" destOrd="7" presId="urn:microsoft.com/office/officeart/2005/8/layout/hList1"/>
    <dgm:cxn modelId="{CF88D777-66BB-4B87-AA40-5D12A8196F72}" type="presOf" srcId="{E9B6FB84-CC72-44BD-BFE9-9919F0099F32}" destId="{35767259-8857-417F-AA1B-F5BD90F6AD6D}" srcOrd="0" destOrd="4" presId="urn:microsoft.com/office/officeart/2005/8/layout/hList1"/>
    <dgm:cxn modelId="{767C3090-BD58-4CAD-B41E-2EF0ADC9B010}" srcId="{C66FCD37-231A-4C57-867B-B0CD860D1D4E}" destId="{98FF8A77-7E37-4BBF-B922-CA083894DA02}" srcOrd="1" destOrd="0" parTransId="{73A56698-65E0-4999-9A5B-53BB34D5921D}" sibTransId="{696173A0-FBFD-4CC9-99B5-7B401DE61195}"/>
    <dgm:cxn modelId="{2F1C7DAF-644E-42D4-8D05-EBCD510D243C}" srcId="{C66FCD37-231A-4C57-867B-B0CD860D1D4E}" destId="{8BA8783D-426F-414B-AE9D-659DBFBF2153}" srcOrd="5" destOrd="0" parTransId="{04880560-5B97-4C45-BF37-868FE3E829C9}" sibTransId="{6821AD2C-BA7F-4AC3-83B0-E33171396B66}"/>
    <dgm:cxn modelId="{305A2D69-9299-4C40-8325-16F01AF6947B}" srcId="{A2B3F28E-191D-483A-BFCE-61AA68817BBE}" destId="{B45FEED9-8DB3-4A25-AA57-D35F6563E902}" srcOrd="0" destOrd="0" parTransId="{2C0CE3E0-4D44-4E34-861A-F4FCF1BBF3B3}" sibTransId="{00844D60-FF13-4785-BFD6-AF77E9B2B49D}"/>
    <dgm:cxn modelId="{5F509143-FC0B-4842-A537-A713B7E01BE3}" srcId="{F3A2FFC7-F09C-4FB9-9C40-4BE9775CBF7F}" destId="{C48BD5BD-A8D1-4C2F-A909-FF69C858B70C}" srcOrd="0" destOrd="0" parTransId="{5A8A1A64-26D7-4B8D-B802-76C8D871929B}" sibTransId="{3C8372E1-98C3-4608-AAE1-73CCE257EF84}"/>
    <dgm:cxn modelId="{60D5F77C-BE32-45FD-93A8-2FD287559548}" srcId="{C48BD5BD-A8D1-4C2F-A909-FF69C858B70C}" destId="{8929A2E2-717E-458A-A43B-3D122E60760A}" srcOrd="2" destOrd="0" parTransId="{8327F132-83B3-4BAE-BDE2-F413663ADFAB}" sibTransId="{212F37D6-EF71-4B64-AF66-E6EF9B1EEC3A}"/>
    <dgm:cxn modelId="{CDE2189D-0017-42C4-A9EB-0E2D526DA8C9}" type="presOf" srcId="{C48BD5BD-A8D1-4C2F-A909-FF69C858B70C}" destId="{15BA5FA9-E392-41C2-BCC8-A3FBB611F904}" srcOrd="0" destOrd="0" presId="urn:microsoft.com/office/officeart/2005/8/layout/hList1"/>
    <dgm:cxn modelId="{2915F04A-2CE2-436C-A9C4-7849A650966E}" type="presOf" srcId="{9095A8FA-E597-472C-AAB9-FF800CB8E658}" destId="{A9AFB589-4F47-4C1B-AC2C-B16DD0F91756}" srcOrd="0" destOrd="2" presId="urn:microsoft.com/office/officeart/2005/8/layout/hList1"/>
    <dgm:cxn modelId="{089F1158-AD13-4323-942C-C06E3C0364D0}" type="presOf" srcId="{8929A2E2-717E-458A-A43B-3D122E60760A}" destId="{47F94B1E-8172-4A69-B3A4-FDBCD8F9B436}" srcOrd="0" destOrd="2" presId="urn:microsoft.com/office/officeart/2005/8/layout/hList1"/>
    <dgm:cxn modelId="{F20FA908-B2FC-4082-BFE8-DACEAA9B9DD8}" srcId="{C48BD5BD-A8D1-4C2F-A909-FF69C858B70C}" destId="{C31D3604-7B1B-4D58-A6CB-75B396C4FF99}" srcOrd="4" destOrd="0" parTransId="{8E54AB62-F3F7-4BC1-B399-2BCF7FEFF42A}" sibTransId="{F1B1BA8E-5C92-470C-87AA-6F120BD693FC}"/>
    <dgm:cxn modelId="{D17C4C39-AAB7-4BEE-BF84-10CA08948009}" type="presOf" srcId="{83636CF7-D39C-427B-AA96-25FBF64CEE07}" destId="{35767259-8857-417F-AA1B-F5BD90F6AD6D}" srcOrd="0" destOrd="2" presId="urn:microsoft.com/office/officeart/2005/8/layout/hList1"/>
    <dgm:cxn modelId="{F5DAE393-7567-4E47-84E5-220888E691C8}" type="presOf" srcId="{137746BB-428E-4C9A-B53B-A4C269BCD7BB}" destId="{47F94B1E-8172-4A69-B3A4-FDBCD8F9B436}" srcOrd="0" destOrd="3" presId="urn:microsoft.com/office/officeart/2005/8/layout/hList1"/>
    <dgm:cxn modelId="{D4E06741-2991-4002-86C8-8688AD3AEA0C}" srcId="{C48BD5BD-A8D1-4C2F-A909-FF69C858B70C}" destId="{3F02DA5A-6783-410A-A993-78E98C207873}" srcOrd="5" destOrd="0" parTransId="{1B76117C-33DD-4BD9-BBD5-A1CD8567E30C}" sibTransId="{0FA8BFEC-EEFE-4372-9B29-393104DCDD58}"/>
    <dgm:cxn modelId="{44957295-43D0-44CB-8BBB-ADCDB8F5A378}" srcId="{C48BD5BD-A8D1-4C2F-A909-FF69C858B70C}" destId="{994898DA-43CF-47BA-8B1E-28E9740615CD}" srcOrd="7" destOrd="0" parTransId="{0F5C7645-B6DC-451F-A69D-04718F4E51C5}" sibTransId="{C48BFD49-EF66-49C4-A776-9890EAFD22A8}"/>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333399"/>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Öğrenci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Mezunlar</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Dersliklerin uygunluğunun sağlanması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Ders programı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Öğrenme kaynakları</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A571C01F-67DA-47E5-A2D8-D2FE02F29097}">
      <dgm:prSet phldrT="[Text]"/>
      <dgm:spPr/>
      <dgm:t>
        <a:bodyPr/>
        <a:lstStyle/>
        <a:p>
          <a:r>
            <a:rPr lang="tr-TR" dirty="0" smtClean="0"/>
            <a:t>Eğitim programının uygulanması</a:t>
          </a:r>
          <a:endParaRPr lang="en-US" dirty="0"/>
        </a:p>
      </dgm:t>
    </dgm:pt>
    <dgm:pt modelId="{F4FFCFB1-6F35-46FE-AD06-8B81AE7E2232}" type="parTrans" cxnId="{E85FE554-76F7-440C-A653-FD4D6F375440}">
      <dgm:prSet/>
      <dgm:spPr/>
      <dgm:t>
        <a:bodyPr/>
        <a:lstStyle/>
        <a:p>
          <a:endParaRPr lang="en-US"/>
        </a:p>
      </dgm:t>
    </dgm:pt>
    <dgm:pt modelId="{D6BB44D3-F4E9-45A2-9047-96F4830E0206}" type="sibTrans" cxnId="{E85FE554-76F7-440C-A653-FD4D6F375440}">
      <dgm:prSet/>
      <dgm:spPr/>
      <dgm:t>
        <a:bodyPr/>
        <a:lstStyle/>
        <a:p>
          <a:endParaRPr lang="en-US"/>
        </a:p>
      </dgm:t>
    </dgm:pt>
    <dgm:pt modelId="{5ECCD44E-983F-4652-A0DE-893128240626}">
      <dgm:prSet phldrT="[Text]"/>
      <dgm:spPr/>
      <dgm:t>
        <a:bodyPr/>
        <a:lstStyle/>
        <a:p>
          <a:endParaRPr lang="en-US" dirty="0"/>
        </a:p>
      </dgm:t>
    </dgm:pt>
    <dgm:pt modelId="{2D8BCFCB-377C-408E-B5F3-A7CA278AD2EF}" type="parTrans" cxnId="{DF03C0C8-9484-4163-B666-CAA74001B49B}">
      <dgm:prSet/>
      <dgm:spPr/>
      <dgm:t>
        <a:bodyPr/>
        <a:lstStyle/>
        <a:p>
          <a:endParaRPr lang="en-US"/>
        </a:p>
      </dgm:t>
    </dgm:pt>
    <dgm:pt modelId="{04FCD8E6-B11C-499C-802F-F4C337C68145}" type="sibTrans" cxnId="{DF03C0C8-9484-4163-B666-CAA74001B49B}">
      <dgm:prSet/>
      <dgm:spPr/>
      <dgm:t>
        <a:bodyPr/>
        <a:lstStyle/>
        <a:p>
          <a:endParaRPr lang="en-US"/>
        </a:p>
      </dgm:t>
    </dgm:pt>
    <dgm:pt modelId="{F4F29005-1071-4980-9759-79C36668087B}">
      <dgm:prSet phldrT="[Text]"/>
      <dgm:spPr/>
      <dgm:t>
        <a:bodyPr/>
        <a:lstStyle/>
        <a:p>
          <a:r>
            <a:rPr lang="tr-TR" dirty="0" smtClean="0"/>
            <a:t>Zamana uyum</a:t>
          </a:r>
          <a:endParaRPr lang="en-US" dirty="0"/>
        </a:p>
      </dgm:t>
    </dgm:pt>
    <dgm:pt modelId="{00FC5E9B-0ED9-479A-9105-6C7B890C82DF}" type="parTrans" cxnId="{C24EFCE3-8C84-4ECF-81F3-CC8DFEFDCEE9}">
      <dgm:prSet/>
      <dgm:spPr/>
      <dgm:t>
        <a:bodyPr/>
        <a:lstStyle/>
        <a:p>
          <a:endParaRPr lang="en-US"/>
        </a:p>
      </dgm:t>
    </dgm:pt>
    <dgm:pt modelId="{EBD02BE9-B24C-4023-85C9-42128AFBCB62}" type="sibTrans" cxnId="{C24EFCE3-8C84-4ECF-81F3-CC8DFEFDCEE9}">
      <dgm:prSet/>
      <dgm:spPr/>
      <dgm:t>
        <a:bodyPr/>
        <a:lstStyle/>
        <a:p>
          <a:endParaRPr lang="en-US"/>
        </a:p>
      </dgm:t>
    </dgm:pt>
    <dgm:pt modelId="{FEDFB2B0-7696-42E6-ACAD-6BA520604672}">
      <dgm:prSet phldrT="[Text]"/>
      <dgm:spPr/>
      <dgm:t>
        <a:bodyPr/>
        <a:lstStyle/>
        <a:p>
          <a:r>
            <a:rPr lang="tr-TR" dirty="0" smtClean="0"/>
            <a:t>İçeriklerin planlandığı gibi uygulanması</a:t>
          </a:r>
          <a:endParaRPr lang="en-US" dirty="0"/>
        </a:p>
      </dgm:t>
    </dgm:pt>
    <dgm:pt modelId="{D6C42454-B265-4738-AED8-9FF516BDF434}" type="parTrans" cxnId="{CE62D789-3D7F-43BC-9384-3D69E3DE53C1}">
      <dgm:prSet/>
      <dgm:spPr/>
      <dgm:t>
        <a:bodyPr/>
        <a:lstStyle/>
        <a:p>
          <a:endParaRPr lang="en-US"/>
        </a:p>
      </dgm:t>
    </dgm:pt>
    <dgm:pt modelId="{2E858541-CC5B-4BAD-8EA1-9BD1CCADF901}" type="sibTrans" cxnId="{CE62D789-3D7F-43BC-9384-3D69E3DE53C1}">
      <dgm:prSet/>
      <dgm:spPr/>
      <dgm:t>
        <a:bodyPr/>
        <a:lstStyle/>
        <a:p>
          <a:endParaRPr lang="en-US"/>
        </a:p>
      </dgm:t>
    </dgm:pt>
    <dgm:pt modelId="{B43069DD-8921-4A78-9FBF-3F750614E271}">
      <dgm:prSet phldrT="[Text]"/>
      <dgm:spPr/>
      <dgm:t>
        <a:bodyPr/>
        <a:lstStyle/>
        <a:p>
          <a:r>
            <a:rPr lang="tr-TR" dirty="0" smtClean="0"/>
            <a:t>Mezunların başarı durumu</a:t>
          </a:r>
          <a:endParaRPr lang="en-US" dirty="0"/>
        </a:p>
      </dgm:t>
    </dgm:pt>
    <dgm:pt modelId="{4A285DA2-DF69-4E0B-BA16-FB3ADE3DBB35}" type="parTrans" cxnId="{8226068D-49AA-47B2-8C4E-95D86A332FB9}">
      <dgm:prSet/>
      <dgm:spPr/>
      <dgm:t>
        <a:bodyPr/>
        <a:lstStyle/>
        <a:p>
          <a:endParaRPr lang="en-US"/>
        </a:p>
      </dgm:t>
    </dgm:pt>
    <dgm:pt modelId="{9719C509-CC0B-4548-8656-8893F5C9F2F1}" type="sibTrans" cxnId="{8226068D-49AA-47B2-8C4E-95D86A332FB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09EBBFDD-D7F1-44FE-9B40-BCA632D96543}" type="presOf" srcId="{294B8EB3-4FE5-489F-9E1F-9346C7562536}" destId="{47F94B1E-8172-4A69-B3A4-FDBCD8F9B436}" srcOrd="0" destOrd="1" presId="urn:microsoft.com/office/officeart/2005/8/layout/hList1"/>
    <dgm:cxn modelId="{5269CCE1-897B-4ED9-AFFC-02750AB19AE7}" type="presOf" srcId="{B43069DD-8921-4A78-9FBF-3F750614E271}" destId="{35767259-8857-417F-AA1B-F5BD90F6AD6D}" srcOrd="0" destOrd="1"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D6C15611-26F2-45B0-9FC6-00D257CB544B}" type="presOf" srcId="{A571C01F-67DA-47E5-A2D8-D2FE02F29097}" destId="{A9AFB589-4F47-4C1B-AC2C-B16DD0F91756}" srcOrd="0" destOrd="1" presId="urn:microsoft.com/office/officeart/2005/8/layout/hList1"/>
    <dgm:cxn modelId="{ED9A1029-FCC9-4B72-B510-25F774BD5D22}" type="presOf" srcId="{214BE353-BAED-443C-B492-1830DC97BF37}" destId="{47F94B1E-8172-4A69-B3A4-FDBCD8F9B436}" srcOrd="0" destOrd="0" presId="urn:microsoft.com/office/officeart/2005/8/layout/hList1"/>
    <dgm:cxn modelId="{DF03C0C8-9484-4163-B666-CAA74001B49B}" srcId="{C66FCD37-231A-4C57-867B-B0CD860D1D4E}" destId="{5ECCD44E-983F-4652-A0DE-893128240626}" srcOrd="4" destOrd="0" parTransId="{2D8BCFCB-377C-408E-B5F3-A7CA278AD2EF}" sibTransId="{04FCD8E6-B11C-499C-802F-F4C337C68145}"/>
    <dgm:cxn modelId="{43774F7F-4C6F-49B1-93A2-55A48A4EAA3C}" type="presOf" srcId="{5ECCD44E-983F-4652-A0DE-893128240626}" destId="{A9AFB589-4F47-4C1B-AC2C-B16DD0F91756}" srcOrd="0" destOrd="4" presId="urn:microsoft.com/office/officeart/2005/8/layout/hList1"/>
    <dgm:cxn modelId="{E85FE554-76F7-440C-A653-FD4D6F375440}" srcId="{C66FCD37-231A-4C57-867B-B0CD860D1D4E}" destId="{A571C01F-67DA-47E5-A2D8-D2FE02F29097}" srcOrd="1" destOrd="0" parTransId="{F4FFCFB1-6F35-46FE-AD06-8B81AE7E2232}" sibTransId="{D6BB44D3-F4E9-45A2-9047-96F4830E0206}"/>
    <dgm:cxn modelId="{8226068D-49AA-47B2-8C4E-95D86A332FB9}" srcId="{A2B3F28E-191D-483A-BFCE-61AA68817BBE}" destId="{B43069DD-8921-4A78-9FBF-3F750614E271}" srcOrd="1" destOrd="0" parTransId="{4A285DA2-DF69-4E0B-BA16-FB3ADE3DBB35}" sibTransId="{9719C509-CC0B-4548-8656-8893F5C9F2F1}"/>
    <dgm:cxn modelId="{13CCB0C7-3F59-4DEF-B1DB-D15CC6435A28}" type="presOf" srcId="{719AF4AA-3306-4C58-ADBA-A27B5CB1D54D}" destId="{47F94B1E-8172-4A69-B3A4-FDBCD8F9B436}" srcOrd="0" destOrd="2" presId="urn:microsoft.com/office/officeart/2005/8/layout/hList1"/>
    <dgm:cxn modelId="{663F6B7E-E8E4-40AB-A3D3-AC3FFE7B46CE}" type="presOf" srcId="{D304BD74-4BCE-4AEA-B5F9-8B203F5AFF2D}" destId="{A9AFB589-4F47-4C1B-AC2C-B16DD0F91756}" srcOrd="0" destOrd="0" presId="urn:microsoft.com/office/officeart/2005/8/layout/hList1"/>
    <dgm:cxn modelId="{CE62D789-3D7F-43BC-9384-3D69E3DE53C1}" srcId="{C66FCD37-231A-4C57-867B-B0CD860D1D4E}" destId="{FEDFB2B0-7696-42E6-ACAD-6BA520604672}" srcOrd="3" destOrd="0" parTransId="{D6C42454-B265-4738-AED8-9FF516BDF434}" sibTransId="{2E858541-CC5B-4BAD-8EA1-9BD1CCADF90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00B4EEC9-B5FB-4E6A-8D79-64BB04C90B78}" srcId="{C48BD5BD-A8D1-4C2F-A909-FF69C858B70C}" destId="{719AF4AA-3306-4C58-ADBA-A27B5CB1D54D}" srcOrd="2" destOrd="0" parTransId="{E8A233C6-12BE-41CB-B42A-FA5E5AD8AF0D}" sibTransId="{91455A7C-01FA-45DB-AA45-7DA2FB701A57}"/>
    <dgm:cxn modelId="{C24EFCE3-8C84-4ECF-81F3-CC8DFEFDCEE9}" srcId="{C66FCD37-231A-4C57-867B-B0CD860D1D4E}" destId="{F4F29005-1071-4980-9759-79C36668087B}" srcOrd="2" destOrd="0" parTransId="{00FC5E9B-0ED9-479A-9105-6C7B890C82DF}" sibTransId="{EBD02BE9-B24C-4023-85C9-42128AFBCB62}"/>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CDE2189D-0017-42C4-A9EB-0E2D526DA8C9}" type="presOf" srcId="{C48BD5BD-A8D1-4C2F-A909-FF69C858B70C}" destId="{15BA5FA9-E392-41C2-BCC8-A3FBB611F904}" srcOrd="0" destOrd="0" presId="urn:microsoft.com/office/officeart/2005/8/layout/hList1"/>
    <dgm:cxn modelId="{B3F29BF9-365F-4766-B9B6-6AD3A122848F}" type="presOf" srcId="{F4F29005-1071-4980-9759-79C36668087B}" destId="{A9AFB589-4F47-4C1B-AC2C-B16DD0F91756}" srcOrd="0" destOrd="2" presId="urn:microsoft.com/office/officeart/2005/8/layout/hList1"/>
    <dgm:cxn modelId="{07C7D26D-66C5-4495-A199-3A25CF474EEE}" type="presOf" srcId="{9C797897-6C7A-4BEE-B918-D014BA0FEA05}" destId="{35767259-8857-417F-AA1B-F5BD90F6AD6D}" srcOrd="0" destOrd="0" presId="urn:microsoft.com/office/officeart/2005/8/layout/hList1"/>
    <dgm:cxn modelId="{A05C7E8F-B86A-4EDB-9904-B574D2A92259}" type="presOf" srcId="{FEDFB2B0-7696-42E6-ACAD-6BA520604672}" destId="{A9AFB589-4F47-4C1B-AC2C-B16DD0F91756}" srcOrd="0" destOrd="3"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0BD45C5C-5428-4CF8-A98D-7545645BE2A3}" srcId="{C66FCD37-231A-4C57-867B-B0CD860D1D4E}" destId="{D304BD74-4BCE-4AEA-B5F9-8B203F5AFF2D}" srcOrd="0" destOrd="0" parTransId="{3A6978B5-9A4C-4353-9F9B-D9EC63E82E69}" sibTransId="{6F4CB198-4D54-4CAA-BBA3-F4B14C8E8697}"/>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C2CCA9B8-8B03-44A3-8074-268B62F6F04E}" type="presOf" srcId="{5920C7CF-BDE3-44B7-9591-DC91765B9D66}" destId="{A9AFB589-4F47-4C1B-AC2C-B16DD0F91756}" srcOrd="0" destOrd="0" presId="urn:microsoft.com/office/officeart/2005/8/layout/hList1"/>
    <dgm:cxn modelId="{09EBBFDD-D7F1-44FE-9B40-BCA632D96543}" type="presOf" srcId="{294B8EB3-4FE5-489F-9E1F-9346C7562536}" destId="{47F94B1E-8172-4A69-B3A4-FDBCD8F9B436}" srcOrd="0" destOrd="1" presId="urn:microsoft.com/office/officeart/2005/8/layout/hList1"/>
    <dgm:cxn modelId="{86A5146E-DAD6-440D-AE53-7729DF79F8C7}" srcId="{A2B3F28E-191D-483A-BFCE-61AA68817BBE}" destId="{B31DBA39-0DE2-4B31-80B6-6C646060948E}" srcOrd="2" destOrd="0" parTransId="{EB721FA7-BF52-4F51-8B02-D9D2EA1C7AC3}" sibTransId="{70AC15F5-ECAA-4B80-B231-8B7D92F6E94B}"/>
    <dgm:cxn modelId="{0F8615B3-842A-4A28-A30A-7858EE7A9BD9}" type="presOf" srcId="{1C63B31C-15F2-4453-9D5D-D0BEE6C2E008}" destId="{35767259-8857-417F-AA1B-F5BD90F6AD6D}" srcOrd="0" destOrd="4"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E1117BE1-23F5-47BB-A280-AB1BB3F82139}" srcId="{A2B3F28E-191D-483A-BFCE-61AA68817BBE}" destId="{8FCB97F1-7B0F-4AA4-935C-7E6CE2929129}" srcOrd="5" destOrd="0" parTransId="{B5AEF482-1961-47C3-9F47-6E509B86E232}" sibTransId="{7C3146E5-5015-46A9-A7FE-92BB17265EFC}"/>
    <dgm:cxn modelId="{91D5411E-30FD-4CD1-B7E6-DAF6A2BA7F73}" type="presOf" srcId="{8C0F85BF-B261-43DA-9CD0-9864EB8DDDFA}" destId="{35767259-8857-417F-AA1B-F5BD90F6AD6D}" srcOrd="0" destOrd="3" presId="urn:microsoft.com/office/officeart/2005/8/layout/hList1"/>
    <dgm:cxn modelId="{70A2CBD3-3751-4A40-95EE-DD14C60BD19D}" srcId="{C66FCD37-231A-4C57-867B-B0CD860D1D4E}" destId="{09B33E15-0987-4DD0-B0D3-8C5BABB980B6}" srcOrd="5" destOrd="0" parTransId="{5A4AC1F1-9D37-4256-AE71-601309CF620C}" sibTransId="{85D3BB2A-4F2B-4DA2-ADBE-1CA928FE81AF}"/>
    <dgm:cxn modelId="{56C6E046-89FE-4B57-A9C6-89D0E53FC205}" srcId="{A2B3F28E-191D-483A-BFCE-61AA68817BBE}" destId="{9C797897-6C7A-4BEE-B918-D014BA0FEA05}" srcOrd="0" destOrd="0" parTransId="{60124E73-DF3E-4594-852B-556F0CF8DFCB}" sibTransId="{114A9D09-81FA-4B53-AD19-92E85CE71DF2}"/>
    <dgm:cxn modelId="{ED9A1029-FCC9-4B72-B510-25F774BD5D22}" type="presOf" srcId="{214BE353-BAED-443C-B492-1830DC97BF37}" destId="{47F94B1E-8172-4A69-B3A4-FDBCD8F9B436}" srcOrd="0" destOrd="0" presId="urn:microsoft.com/office/officeart/2005/8/layout/hList1"/>
    <dgm:cxn modelId="{5FA0F195-D734-42B0-8AE8-2E892B7B8F98}" srcId="{A2B3F28E-191D-483A-BFCE-61AA68817BBE}" destId="{BCADEB8C-5872-47C0-B7B9-F800E6BBC002}" srcOrd="1" destOrd="0" parTransId="{09AA9739-A092-44C1-9260-B01FDB66376D}" sibTransId="{991466FB-6D93-424D-99B6-A252B707371E}"/>
    <dgm:cxn modelId="{3F08531B-575A-4C13-8447-6122AFD7E689}" srcId="{A2B3F28E-191D-483A-BFCE-61AA68817BBE}" destId="{1C63B31C-15F2-4453-9D5D-D0BEE6C2E008}" srcOrd="4" destOrd="0" parTransId="{D4B34E8E-3461-4EE2-846C-EBF8A03DBA26}" sibTransId="{7B59CE9A-9CB6-4E70-A1F5-231D8F1F62FF}"/>
    <dgm:cxn modelId="{DAA6DDFF-34F1-49ED-9570-0E7FED0F788E}" type="presOf" srcId="{02025595-C1E9-40CB-887A-BC8FFAF92DDC}" destId="{A9AFB589-4F47-4C1B-AC2C-B16DD0F91756}" srcOrd="0" destOrd="3" presId="urn:microsoft.com/office/officeart/2005/8/layout/hList1"/>
    <dgm:cxn modelId="{13CCB0C7-3F59-4DEF-B1DB-D15CC6435A28}" type="presOf" srcId="{719AF4AA-3306-4C58-ADBA-A27B5CB1D54D}" destId="{47F94B1E-8172-4A69-B3A4-FDBCD8F9B436}" srcOrd="0" destOrd="4" presId="urn:microsoft.com/office/officeart/2005/8/layout/hList1"/>
    <dgm:cxn modelId="{663F6B7E-E8E4-40AB-A3D3-AC3FFE7B46CE}" type="presOf" srcId="{D304BD74-4BCE-4AEA-B5F9-8B203F5AFF2D}" destId="{A9AFB589-4F47-4C1B-AC2C-B16DD0F91756}"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00B4EEC9-B5FB-4E6A-8D79-64BB04C90B78}" srcId="{C48BD5BD-A8D1-4C2F-A909-FF69C858B70C}" destId="{719AF4AA-3306-4C58-ADBA-A27B5CB1D54D}" srcOrd="4" destOrd="0" parTransId="{E8A233C6-12BE-41CB-B42A-FA5E5AD8AF0D}" sibTransId="{91455A7C-01FA-45DB-AA45-7DA2FB701A57}"/>
    <dgm:cxn modelId="{F601E0D1-7FA6-4B9F-A196-422DEBFB4563}" srcId="{F3A2FFC7-F09C-4FB9-9C40-4BE9775CBF7F}" destId="{A2B3F28E-191D-483A-BFCE-61AA68817BBE}" srcOrd="2" destOrd="0" parTransId="{103E05EA-6869-40B0-8F57-2E5A26856D82}" sibTransId="{CD5C623E-5A58-4E82-B0F7-F8796BAAB738}"/>
    <dgm:cxn modelId="{0E291697-0B18-4FD4-8282-151121E3109C}" srcId="{C48BD5BD-A8D1-4C2F-A909-FF69C858B70C}" destId="{B60C2616-CDF4-445F-A247-2D488BCF6815}" srcOrd="3" destOrd="0" parTransId="{FB03FF4C-6902-4490-8D0D-919CD0FFA82E}" sibTransId="{4091AAC1-5FAF-40FE-B2B6-7E0D4234D5C2}"/>
    <dgm:cxn modelId="{2C309DFE-24ED-428A-B21E-BD05A17E696A}" type="presOf" srcId="{A2B3F28E-191D-483A-BFCE-61AA68817BBE}" destId="{47076811-2338-4705-9665-197897BA2D48}" srcOrd="0" destOrd="0"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36D1A60C-E31D-4288-9DE8-FB52769516D3}" type="presOf" srcId="{B31DBA39-0DE2-4B31-80B6-6C646060948E}" destId="{35767259-8857-417F-AA1B-F5BD90F6AD6D}" srcOrd="0" destOrd="2" presId="urn:microsoft.com/office/officeart/2005/8/layout/hList1"/>
    <dgm:cxn modelId="{DF902F89-A32C-4B3D-8F4B-D497830E5FC3}" type="presOf" srcId="{09B33E15-0987-4DD0-B0D3-8C5BABB980B6}" destId="{A9AFB589-4F47-4C1B-AC2C-B16DD0F91756}" srcOrd="0" destOrd="5"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CDE2189D-0017-42C4-A9EB-0E2D526DA8C9}" type="presOf" srcId="{C48BD5BD-A8D1-4C2F-A909-FF69C858B70C}" destId="{15BA5FA9-E392-41C2-BCC8-A3FBB611F904}" srcOrd="0" destOrd="0" presId="urn:microsoft.com/office/officeart/2005/8/layout/hList1"/>
    <dgm:cxn modelId="{B349896A-E06C-40AA-B0DE-2BAFA5D31C5D}" type="presOf" srcId="{0F896DB9-D329-4020-AF15-3216852D2D45}" destId="{A9AFB589-4F47-4C1B-AC2C-B16DD0F91756}" srcOrd="0" destOrd="4" presId="urn:microsoft.com/office/officeart/2005/8/layout/hList1"/>
    <dgm:cxn modelId="{D7BDF274-197B-468E-AE98-1F56DFE6A67C}" srcId="{A2B3F28E-191D-483A-BFCE-61AA68817BBE}" destId="{8C0F85BF-B261-43DA-9CD0-9864EB8DDDFA}" srcOrd="3" destOrd="0" parTransId="{64EFF1B1-C01B-4D8A-B566-7DE51EF5466C}" sibTransId="{14170AB1-988F-417D-AF32-A2D58795B5A2}"/>
    <dgm:cxn modelId="{22237C68-C98D-4AF7-AA74-6A188FC57242}" srcId="{C66FCD37-231A-4C57-867B-B0CD860D1D4E}" destId="{02025595-C1E9-40CB-887A-BC8FFAF92DDC}" srcOrd="3" destOrd="0" parTransId="{C727A93E-21F5-4448-8B6F-0FBA9777FB7C}" sibTransId="{E7FF572C-3070-4946-A9EB-E74B5162638C}"/>
    <dgm:cxn modelId="{49C7EFD9-7AD5-4F8C-9478-5E8FF81E2434}" type="presOf" srcId="{B60C2616-CDF4-445F-A247-2D488BCF6815}" destId="{47F94B1E-8172-4A69-B3A4-FDBCD8F9B436}" srcOrd="0" destOrd="3" presId="urn:microsoft.com/office/officeart/2005/8/layout/hList1"/>
    <dgm:cxn modelId="{07C7D26D-66C5-4495-A199-3A25CF474EEE}" type="presOf" srcId="{9C797897-6C7A-4BEE-B918-D014BA0FEA05}" destId="{35767259-8857-417F-AA1B-F5BD90F6AD6D}" srcOrd="0" destOrd="0" presId="urn:microsoft.com/office/officeart/2005/8/layout/hList1"/>
    <dgm:cxn modelId="{32030F81-B266-4325-BB4E-FBF0C8B72224}" type="presOf" srcId="{EAE7DF3D-D0E1-41C5-AC64-51EE59B382BD}" destId="{A9AFB589-4F47-4C1B-AC2C-B16DD0F91756}" srcOrd="0" destOrd="2" presId="urn:microsoft.com/office/officeart/2005/8/layout/hList1"/>
    <dgm:cxn modelId="{3BE05A33-9633-4BF7-90D2-0148A8AFA696}" type="presOf" srcId="{BCADEB8C-5872-47C0-B7B9-F800E6BBC002}" destId="{35767259-8857-417F-AA1B-F5BD90F6AD6D}" srcOrd="0" destOrd="1"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2E03732A-A8BC-4095-A3F9-3C5859F65596}" type="presOf" srcId="{8FCB97F1-7B0F-4AA4-935C-7E6CE2929129}" destId="{35767259-8857-417F-AA1B-F5BD90F6AD6D}" srcOrd="0" destOrd="5" presId="urn:microsoft.com/office/officeart/2005/8/layout/hList1"/>
    <dgm:cxn modelId="{0BD45C5C-5428-4CF8-A98D-7545645BE2A3}" srcId="{C66FCD37-231A-4C57-867B-B0CD860D1D4E}" destId="{D304BD74-4BCE-4AEA-B5F9-8B203F5AFF2D}" srcOrd="1" destOrd="0" parTransId="{3A6978B5-9A4C-4353-9F9B-D9EC63E82E69}" sibTransId="{6F4CB198-4D54-4CAA-BBA3-F4B14C8E8697}"/>
    <dgm:cxn modelId="{3954A1A7-7240-4022-9D02-A8266F7201AF}" type="presOf" srcId="{374C0AC1-2424-4935-8C12-384A1A9A434A}" destId="{47F94B1E-8172-4A69-B3A4-FDBCD8F9B436}" srcOrd="0" destOrd="2"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333399"/>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smtClean="0"/>
            <a:t>Kalite yönetim planı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smtClean="0"/>
            <a:t>Değişiklik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5920C7CF-BDE3-44B7-9591-DC91765B9D66}">
      <dgm:prSet phldrT="[Text]"/>
      <dgm:spPr/>
      <dgm:t>
        <a:bodyPr/>
        <a:lstStyle/>
        <a:p>
          <a:r>
            <a:rPr lang="tr-TR" dirty="0" smtClean="0"/>
            <a:t>Kalite planı ve kalite kontrol araçları ve teknikleri (Sebep-Etki Analizi)</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81D2E0D6-F966-45AC-8D89-5155B58B10A6}">
      <dgm:prSet/>
      <dgm:spPr/>
      <dgm:t>
        <a:bodyPr/>
        <a:lstStyle/>
        <a:p>
          <a:r>
            <a:rPr lang="tr-TR" smtClean="0"/>
            <a:t>Süreç iyileştirme planı</a:t>
          </a:r>
          <a:endParaRPr lang="en-US" dirty="0"/>
        </a:p>
      </dgm:t>
    </dgm:pt>
    <dgm:pt modelId="{5F2D167C-713C-4B0A-957E-E25779D79B21}" type="parTrans" cxnId="{ED9D3AD1-F8B1-4B65-8064-C980E2DC4579}">
      <dgm:prSet/>
      <dgm:spPr/>
      <dgm:t>
        <a:bodyPr/>
        <a:lstStyle/>
        <a:p>
          <a:endParaRPr lang="en-US"/>
        </a:p>
      </dgm:t>
    </dgm:pt>
    <dgm:pt modelId="{13CA39A7-7B9D-41F3-962B-827DC2F6815F}" type="sibTrans" cxnId="{ED9D3AD1-F8B1-4B65-8064-C980E2DC4579}">
      <dgm:prSet/>
      <dgm:spPr/>
      <dgm:t>
        <a:bodyPr/>
        <a:lstStyle/>
        <a:p>
          <a:endParaRPr lang="en-US"/>
        </a:p>
      </dgm:t>
    </dgm:pt>
    <dgm:pt modelId="{F3DDE70A-7E6D-42D8-BC68-0A82DC0FE478}">
      <dgm:prSet/>
      <dgm:spPr/>
      <dgm:t>
        <a:bodyPr/>
        <a:lstStyle/>
        <a:p>
          <a:r>
            <a:rPr lang="tr-TR" smtClean="0"/>
            <a:t>Kalite ölçüleri</a:t>
          </a:r>
          <a:endParaRPr lang="en-US" dirty="0"/>
        </a:p>
      </dgm:t>
    </dgm:pt>
    <dgm:pt modelId="{2BFBEA6F-E768-4DA9-9418-0EA96E805C2C}" type="parTrans" cxnId="{24EFA15F-4794-4DA1-B8B7-1A3BC94BF3DA}">
      <dgm:prSet/>
      <dgm:spPr/>
      <dgm:t>
        <a:bodyPr/>
        <a:lstStyle/>
        <a:p>
          <a:endParaRPr lang="en-US"/>
        </a:p>
      </dgm:t>
    </dgm:pt>
    <dgm:pt modelId="{338B3A2C-103C-4094-BC2F-916665E519EA}" type="sibTrans" cxnId="{24EFA15F-4794-4DA1-B8B7-1A3BC94BF3DA}">
      <dgm:prSet/>
      <dgm:spPr/>
      <dgm:t>
        <a:bodyPr/>
        <a:lstStyle/>
        <a:p>
          <a:endParaRPr lang="en-US"/>
        </a:p>
      </dgm:t>
    </dgm:pt>
    <dgm:pt modelId="{91D25297-1DF8-4332-A7A8-61B8AD503E3D}">
      <dgm:prSet/>
      <dgm:spPr/>
      <dgm:t>
        <a:bodyPr/>
        <a:lstStyle/>
        <a:p>
          <a:r>
            <a:rPr lang="tr-TR" smtClean="0"/>
            <a:t>Dokümantasyon</a:t>
          </a:r>
          <a:endParaRPr lang="en-US" dirty="0"/>
        </a:p>
      </dgm:t>
    </dgm:pt>
    <dgm:pt modelId="{179E3675-07E8-462F-B852-D10A199F65BB}" type="parTrans" cxnId="{473F51B1-4D98-4DE0-8633-FEFC36D1CBB2}">
      <dgm:prSet/>
      <dgm:spPr/>
      <dgm:t>
        <a:bodyPr/>
        <a:lstStyle/>
        <a:p>
          <a:endParaRPr lang="en-US"/>
        </a:p>
      </dgm:t>
    </dgm:pt>
    <dgm:pt modelId="{76B839AF-C1A3-4A30-8D17-6D78E665A84E}" type="sibTrans" cxnId="{473F51B1-4D98-4DE0-8633-FEFC36D1CBB2}">
      <dgm:prSet/>
      <dgm:spPr/>
      <dgm:t>
        <a:bodyPr/>
        <a:lstStyle/>
        <a:p>
          <a:endParaRPr lang="en-US"/>
        </a:p>
      </dgm:t>
    </dgm:pt>
    <dgm:pt modelId="{7EF2A474-F57B-444F-B4F3-9EF4983B6C9D}">
      <dgm:prSet/>
      <dgm:spPr/>
      <dgm:t>
        <a:bodyPr/>
        <a:lstStyle/>
        <a:p>
          <a:r>
            <a:rPr lang="tr-TR" dirty="0" smtClean="0"/>
            <a:t>Kalite kontrol sürecinin çıktıları</a:t>
          </a:r>
          <a:endParaRPr lang="en-US" dirty="0"/>
        </a:p>
      </dgm:t>
    </dgm:pt>
    <dgm:pt modelId="{74205FDA-5D03-4F97-8D49-FB59AE8B36FD}" type="parTrans" cxnId="{B4D5728A-DF15-4632-9F19-67277E4ADC0F}">
      <dgm:prSet/>
      <dgm:spPr/>
      <dgm:t>
        <a:bodyPr/>
        <a:lstStyle/>
        <a:p>
          <a:endParaRPr lang="en-US"/>
        </a:p>
      </dgm:t>
    </dgm:pt>
    <dgm:pt modelId="{A3C91DDF-F589-4367-9BDD-3F91FD1F5B1E}" type="sibTrans" cxnId="{B4D5728A-DF15-4632-9F19-67277E4ADC0F}">
      <dgm:prSet/>
      <dgm:spPr/>
      <dgm:t>
        <a:bodyPr/>
        <a:lstStyle/>
        <a:p>
          <a:endParaRPr lang="en-US"/>
        </a:p>
      </dgm:t>
    </dgm:pt>
    <dgm:pt modelId="{B11B67C2-9445-47F9-8F3B-2C1B3FAE555D}">
      <dgm:prSet/>
      <dgm:spPr/>
      <dgm:t>
        <a:bodyPr/>
        <a:lstStyle/>
        <a:p>
          <a:r>
            <a:rPr lang="tr-TR" dirty="0" smtClean="0"/>
            <a:t>Yerleşim ve çevre koşulları</a:t>
          </a:r>
          <a:endParaRPr lang="en-US" dirty="0"/>
        </a:p>
      </dgm:t>
    </dgm:pt>
    <dgm:pt modelId="{2707C08E-5530-4F43-8542-82547DF7735A}" type="parTrans" cxnId="{40DEFC7A-ECE6-4F47-AF81-964262EF3BE1}">
      <dgm:prSet/>
      <dgm:spPr/>
      <dgm:t>
        <a:bodyPr/>
        <a:lstStyle/>
        <a:p>
          <a:endParaRPr lang="en-US"/>
        </a:p>
      </dgm:t>
    </dgm:pt>
    <dgm:pt modelId="{4FAFD83C-2E79-4422-BB4D-78AD52EE6232}" type="sibTrans" cxnId="{40DEFC7A-ECE6-4F47-AF81-964262EF3BE1}">
      <dgm:prSet/>
      <dgm:spPr/>
      <dgm:t>
        <a:bodyPr/>
        <a:lstStyle/>
        <a:p>
          <a:endParaRPr lang="en-US"/>
        </a:p>
      </dgm:t>
    </dgm:pt>
    <dgm:pt modelId="{960008D2-CF85-411B-8557-A129A44FBEF6}">
      <dgm:prSet/>
      <dgm:spPr/>
      <dgm:t>
        <a:bodyPr/>
        <a:lstStyle/>
        <a:p>
          <a:r>
            <a:rPr lang="tr-TR" dirty="0" err="1" smtClean="0"/>
            <a:t>Operasyonel</a:t>
          </a:r>
          <a:r>
            <a:rPr lang="tr-TR" dirty="0" smtClean="0"/>
            <a:t> süreç dokümanları</a:t>
          </a:r>
          <a:endParaRPr lang="en-US" dirty="0"/>
        </a:p>
      </dgm:t>
    </dgm:pt>
    <dgm:pt modelId="{15F344CE-02AD-494B-AC38-E7992F64F23D}" type="parTrans" cxnId="{AFFAC494-2313-4667-83D1-A925331D585E}">
      <dgm:prSet/>
      <dgm:spPr/>
      <dgm:t>
        <a:bodyPr/>
        <a:lstStyle/>
        <a:p>
          <a:endParaRPr lang="en-US"/>
        </a:p>
      </dgm:t>
    </dgm:pt>
    <dgm:pt modelId="{BB9B4CDC-5329-4779-97D7-35DDD2783182}" type="sibTrans" cxnId="{AFFAC494-2313-4667-83D1-A925331D585E}">
      <dgm:prSet/>
      <dgm:spPr/>
      <dgm:t>
        <a:bodyPr/>
        <a:lstStyle/>
        <a:p>
          <a:endParaRPr lang="en-US"/>
        </a:p>
      </dgm:t>
    </dgm:pt>
    <dgm:pt modelId="{77F69661-905C-4C68-8256-D38EF0EFE64F}">
      <dgm:prSet/>
      <dgm:spPr/>
      <dgm:t>
        <a:bodyPr/>
        <a:lstStyle/>
        <a:p>
          <a:r>
            <a:rPr lang="tr-TR" dirty="0" smtClean="0"/>
            <a:t>Kalite değerlendirmeleri veya denetimleri</a:t>
          </a:r>
          <a:endParaRPr lang="en-US" dirty="0"/>
        </a:p>
      </dgm:t>
    </dgm:pt>
    <dgm:pt modelId="{060F5783-4D27-4B3F-890F-0B2DF400A0CB}" type="parTrans" cxnId="{B6594661-C92E-4184-B9A9-197DFBDE05A8}">
      <dgm:prSet/>
      <dgm:spPr/>
      <dgm:t>
        <a:bodyPr/>
        <a:lstStyle/>
        <a:p>
          <a:endParaRPr lang="en-US"/>
        </a:p>
      </dgm:t>
    </dgm:pt>
    <dgm:pt modelId="{58A2F550-CF14-4E06-A9AD-E2D20E5AE40D}" type="sibTrans" cxnId="{B6594661-C92E-4184-B9A9-197DFBDE05A8}">
      <dgm:prSet/>
      <dgm:spPr/>
      <dgm:t>
        <a:bodyPr/>
        <a:lstStyle/>
        <a:p>
          <a:endParaRPr lang="en-US"/>
        </a:p>
      </dgm:t>
    </dgm:pt>
    <dgm:pt modelId="{660ED66F-EB5C-4603-9981-11718283D8AC}">
      <dgm:prSet/>
      <dgm:spPr/>
      <dgm:t>
        <a:bodyPr/>
        <a:lstStyle/>
        <a:p>
          <a:r>
            <a:rPr lang="tr-TR" dirty="0" smtClean="0"/>
            <a:t>Kurumun Süreç analizleri</a:t>
          </a:r>
          <a:endParaRPr lang="en-US" dirty="0"/>
        </a:p>
      </dgm:t>
    </dgm:pt>
    <dgm:pt modelId="{432EF083-9323-4492-83DD-8016DCC90107}" type="parTrans" cxnId="{B8F24DBE-6C60-4914-A55D-7C2E0C8F5659}">
      <dgm:prSet/>
      <dgm:spPr/>
      <dgm:t>
        <a:bodyPr/>
        <a:lstStyle/>
        <a:p>
          <a:endParaRPr lang="en-US"/>
        </a:p>
      </dgm:t>
    </dgm:pt>
    <dgm:pt modelId="{A0E523AC-DD35-4565-801A-43C8F5BE3455}" type="sibTrans" cxnId="{B8F24DBE-6C60-4914-A55D-7C2E0C8F5659}">
      <dgm:prSet/>
      <dgm:spPr/>
      <dgm:t>
        <a:bodyPr/>
        <a:lstStyle/>
        <a:p>
          <a:endParaRPr lang="en-US"/>
        </a:p>
      </dgm:t>
    </dgm:pt>
    <dgm:pt modelId="{BA353C9B-FBC0-46CC-8CEF-801BC8CA94B9}">
      <dgm:prSet/>
      <dgm:spPr/>
      <dgm:t>
        <a:bodyPr/>
        <a:lstStyle/>
        <a:p>
          <a:r>
            <a:rPr lang="tr-TR" smtClean="0"/>
            <a:t>Süreç yönetimi planlarındaki güncellemeler</a:t>
          </a:r>
          <a:endParaRPr lang="en-US" dirty="0"/>
        </a:p>
      </dgm:t>
    </dgm:pt>
    <dgm:pt modelId="{C7D93E64-0BD4-4095-BE92-AA1727867EF6}" type="parTrans" cxnId="{B6099B08-FA24-40AC-B3F9-942A5A6A3B9D}">
      <dgm:prSet/>
      <dgm:spPr/>
      <dgm:t>
        <a:bodyPr/>
        <a:lstStyle/>
        <a:p>
          <a:endParaRPr lang="en-US"/>
        </a:p>
      </dgm:t>
    </dgm:pt>
    <dgm:pt modelId="{761887A0-3334-4418-B039-35A79A416A96}" type="sibTrans" cxnId="{B6099B08-FA24-40AC-B3F9-942A5A6A3B9D}">
      <dgm:prSet/>
      <dgm:spPr/>
      <dgm:t>
        <a:bodyPr/>
        <a:lstStyle/>
        <a:p>
          <a:endParaRPr lang="en-US"/>
        </a:p>
      </dgm:t>
    </dgm:pt>
    <dgm:pt modelId="{F0AD939D-AEAA-40A8-B529-6DA79D7B82C8}">
      <dgm:prSet/>
      <dgm:spPr/>
      <dgm:t>
        <a:bodyPr/>
        <a:lstStyle/>
        <a:p>
          <a:r>
            <a:rPr lang="tr-TR" smtClean="0"/>
            <a:t>Süreç dokümanlarındaki güncellemeler </a:t>
          </a:r>
          <a:endParaRPr lang="en-US" dirty="0"/>
        </a:p>
      </dgm:t>
    </dgm:pt>
    <dgm:pt modelId="{D42AF824-EBFE-48B7-B1F5-261B60FA93DF}" type="parTrans" cxnId="{42C8DFDC-EEDC-4CDE-9382-16C91D839EB5}">
      <dgm:prSet/>
      <dgm:spPr/>
      <dgm:t>
        <a:bodyPr/>
        <a:lstStyle/>
        <a:p>
          <a:endParaRPr lang="en-US"/>
        </a:p>
      </dgm:t>
    </dgm:pt>
    <dgm:pt modelId="{0F9B91AA-F472-4BD0-A1D1-322E9D797728}" type="sibTrans" cxnId="{42C8DFDC-EEDC-4CDE-9382-16C91D839EB5}">
      <dgm:prSet/>
      <dgm:spPr/>
      <dgm:t>
        <a:bodyPr/>
        <a:lstStyle/>
        <a:p>
          <a:endParaRPr lang="en-US"/>
        </a:p>
      </dgm:t>
    </dgm:pt>
    <dgm:pt modelId="{12356B9C-184F-4FE0-91D7-F433BDB06EDC}">
      <dgm:prSet/>
      <dgm:spPr/>
      <dgm:t>
        <a:bodyPr/>
        <a:lstStyle/>
        <a:p>
          <a:r>
            <a:rPr lang="tr-TR" dirty="0" smtClean="0"/>
            <a:t>Organizasyonun süreç varlıklarındaki güncellemeler</a:t>
          </a:r>
          <a:endParaRPr lang="en-US" dirty="0"/>
        </a:p>
      </dgm:t>
    </dgm:pt>
    <dgm:pt modelId="{26A2F416-4197-4C03-B006-A2B742193244}" type="parTrans" cxnId="{0BD4278B-8B2A-416E-BB0A-6A906B0182AF}">
      <dgm:prSet/>
      <dgm:spPr/>
      <dgm:t>
        <a:bodyPr/>
        <a:lstStyle/>
        <a:p>
          <a:endParaRPr lang="en-US"/>
        </a:p>
      </dgm:t>
    </dgm:pt>
    <dgm:pt modelId="{C6095B21-075D-478D-B052-9C1801ECBCCB}" type="sibTrans" cxnId="{0BD4278B-8B2A-416E-BB0A-6A906B0182AF}">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40DEFC7A-ECE6-4F47-AF81-964262EF3BE1}" srcId="{C48BD5BD-A8D1-4C2F-A909-FF69C858B70C}" destId="{B11B67C2-9445-47F9-8F3B-2C1B3FAE555D}" srcOrd="5" destOrd="0" parTransId="{2707C08E-5530-4F43-8542-82547DF7735A}" sibTransId="{4FAFD83C-2E79-4422-BB4D-78AD52EE6232}"/>
    <dgm:cxn modelId="{E264C585-4E03-47CA-A01D-302FE278C856}" type="presOf" srcId="{F3A2FFC7-F09C-4FB9-9C40-4BE9775CBF7F}" destId="{07431256-3DFC-4047-A18D-A0991635CCAA}" srcOrd="0" destOrd="0" presId="urn:microsoft.com/office/officeart/2005/8/layout/hList1"/>
    <dgm:cxn modelId="{B4D5728A-DF15-4632-9F19-67277E4ADC0F}" srcId="{C48BD5BD-A8D1-4C2F-A909-FF69C858B70C}" destId="{7EF2A474-F57B-444F-B4F3-9EF4983B6C9D}" srcOrd="4" destOrd="0" parTransId="{74205FDA-5D03-4F97-8D49-FB59AE8B36FD}" sibTransId="{A3C91DDF-F589-4367-9BDD-3F91FD1F5B1E}"/>
    <dgm:cxn modelId="{C2CCA9B8-8B03-44A3-8074-268B62F6F04E}" type="presOf" srcId="{5920C7CF-BDE3-44B7-9591-DC91765B9D66}" destId="{A9AFB589-4F47-4C1B-AC2C-B16DD0F91756}" srcOrd="0" destOrd="0" presId="urn:microsoft.com/office/officeart/2005/8/layout/hList1"/>
    <dgm:cxn modelId="{B6099B08-FA24-40AC-B3F9-942A5A6A3B9D}" srcId="{A2B3F28E-191D-483A-BFCE-61AA68817BBE}" destId="{BA353C9B-FBC0-46CC-8CEF-801BC8CA94B9}" srcOrd="1" destOrd="0" parTransId="{C7D93E64-0BD4-4095-BE92-AA1727867EF6}" sibTransId="{761887A0-3334-4418-B039-35A79A416A96}"/>
    <dgm:cxn modelId="{2368A47F-F140-4AFC-9EA8-0A94208E73D7}" type="presOf" srcId="{BA353C9B-FBC0-46CC-8CEF-801BC8CA94B9}" destId="{35767259-8857-417F-AA1B-F5BD90F6AD6D}" srcOrd="0" destOrd="1" presId="urn:microsoft.com/office/officeart/2005/8/layout/hList1"/>
    <dgm:cxn modelId="{656118D4-A3D1-4E9A-997E-FFDC4EDDEFA8}" type="presOf" srcId="{F0AD939D-AEAA-40A8-B529-6DA79D7B82C8}" destId="{35767259-8857-417F-AA1B-F5BD90F6AD6D}" srcOrd="0" destOrd="2" presId="urn:microsoft.com/office/officeart/2005/8/layout/hList1"/>
    <dgm:cxn modelId="{B47699AD-9DC1-4147-9161-144C65E85AD7}" type="presOf" srcId="{91D25297-1DF8-4332-A7A8-61B8AD503E3D}" destId="{47F94B1E-8172-4A69-B3A4-FDBCD8F9B436}" srcOrd="0" destOrd="3" presId="urn:microsoft.com/office/officeart/2005/8/layout/hList1"/>
    <dgm:cxn modelId="{E1117BE1-23F5-47BB-A280-AB1BB3F82139}" srcId="{A2B3F28E-191D-483A-BFCE-61AA68817BBE}" destId="{8FCB97F1-7B0F-4AA4-935C-7E6CE2929129}" srcOrd="4" destOrd="0" parTransId="{B5AEF482-1961-47C3-9F47-6E509B86E232}" sibTransId="{7C3146E5-5015-46A9-A7FE-92BB17265EFC}"/>
    <dgm:cxn modelId="{B6594661-C92E-4184-B9A9-197DFBDE05A8}" srcId="{C66FCD37-231A-4C57-867B-B0CD860D1D4E}" destId="{77F69661-905C-4C68-8256-D38EF0EFE64F}" srcOrd="1" destOrd="0" parTransId="{060F5783-4D27-4B3F-890F-0B2DF400A0CB}" sibTransId="{58A2F550-CF14-4E06-A9AD-E2D20E5AE40D}"/>
    <dgm:cxn modelId="{2730F1A7-FF85-47CD-A43E-CEEDC3274433}" type="presOf" srcId="{7EF2A474-F57B-444F-B4F3-9EF4983B6C9D}" destId="{47F94B1E-8172-4A69-B3A4-FDBCD8F9B436}" srcOrd="0" destOrd="4" presId="urn:microsoft.com/office/officeart/2005/8/layout/hList1"/>
    <dgm:cxn modelId="{473F51B1-4D98-4DE0-8633-FEFC36D1CBB2}" srcId="{C48BD5BD-A8D1-4C2F-A909-FF69C858B70C}" destId="{91D25297-1DF8-4332-A7A8-61B8AD503E3D}" srcOrd="3" destOrd="0" parTransId="{179E3675-07E8-462F-B852-D10A199F65BB}" sibTransId="{76B839AF-C1A3-4A30-8D17-6D78E665A84E}"/>
    <dgm:cxn modelId="{56C6E046-89FE-4B57-A9C6-89D0E53FC205}" srcId="{A2B3F28E-191D-483A-BFCE-61AA68817BBE}" destId="{9C797897-6C7A-4BEE-B918-D014BA0FEA05}" srcOrd="0" destOrd="0" parTransId="{60124E73-DF3E-4594-852B-556F0CF8DFCB}" sibTransId="{114A9D09-81FA-4B53-AD19-92E85CE71DF2}"/>
    <dgm:cxn modelId="{AFFAC494-2313-4667-83D1-A925331D585E}" srcId="{C48BD5BD-A8D1-4C2F-A909-FF69C858B70C}" destId="{960008D2-CF85-411B-8557-A129A44FBEF6}" srcOrd="6" destOrd="0" parTransId="{15F344CE-02AD-494B-AC38-E7992F64F23D}" sibTransId="{BB9B4CDC-5329-4779-97D7-35DDD2783182}"/>
    <dgm:cxn modelId="{ED9D3AD1-F8B1-4B65-8064-C980E2DC4579}" srcId="{C48BD5BD-A8D1-4C2F-A909-FF69C858B70C}" destId="{81D2E0D6-F966-45AC-8D89-5155B58B10A6}" srcOrd="1" destOrd="0" parTransId="{5F2D167C-713C-4B0A-957E-E25779D79B21}" sibTransId="{13CA39A7-7B9D-41F3-962B-827DC2F6815F}"/>
    <dgm:cxn modelId="{24EFA15F-4794-4DA1-B8B7-1A3BC94BF3DA}" srcId="{C48BD5BD-A8D1-4C2F-A909-FF69C858B70C}" destId="{F3DDE70A-7E6D-42D8-BC68-0A82DC0FE478}" srcOrd="2" destOrd="0" parTransId="{2BFBEA6F-E768-4DA9-9418-0EA96E805C2C}" sibTransId="{338B3A2C-103C-4094-BC2F-916665E519EA}"/>
    <dgm:cxn modelId="{06406147-3459-4FC6-9D0E-75CAE806155B}" type="presOf" srcId="{F3DDE70A-7E6D-42D8-BC68-0A82DC0FE478}" destId="{47F94B1E-8172-4A69-B3A4-FDBCD8F9B436}" srcOrd="0" destOrd="2" presId="urn:microsoft.com/office/officeart/2005/8/layout/hList1"/>
    <dgm:cxn modelId="{03418D37-60EB-4A9B-9F28-399B94425304}" type="presOf" srcId="{660ED66F-EB5C-4603-9981-11718283D8AC}" destId="{A9AFB589-4F47-4C1B-AC2C-B16DD0F91756}" srcOrd="0" destOrd="2" presId="urn:microsoft.com/office/officeart/2005/8/layout/hList1"/>
    <dgm:cxn modelId="{ED9A1029-FCC9-4B72-B510-25F774BD5D22}" type="presOf" srcId="{214BE353-BAED-443C-B492-1830DC97BF37}" destId="{47F94B1E-8172-4A69-B3A4-FDBCD8F9B436}" srcOrd="0" destOrd="0" presId="urn:microsoft.com/office/officeart/2005/8/layout/hList1"/>
    <dgm:cxn modelId="{6C73B5BF-711B-4658-975D-DF82F44033F7}" type="presOf" srcId="{12356B9C-184F-4FE0-91D7-F433BDB06EDC}" destId="{35767259-8857-417F-AA1B-F5BD90F6AD6D}" srcOrd="0" destOrd="3" presId="urn:microsoft.com/office/officeart/2005/8/layout/hList1"/>
    <dgm:cxn modelId="{8CB2D645-C42B-47F0-BBA5-A2E3C6663128}" type="presOf" srcId="{B11B67C2-9445-47F9-8F3B-2C1B3FAE555D}" destId="{47F94B1E-8172-4A69-B3A4-FDBCD8F9B436}" srcOrd="0" destOrd="5" presId="urn:microsoft.com/office/officeart/2005/8/layout/hList1"/>
    <dgm:cxn modelId="{42C8DFDC-EEDC-4CDE-9382-16C91D839EB5}" srcId="{A2B3F28E-191D-483A-BFCE-61AA68817BBE}" destId="{F0AD939D-AEAA-40A8-B529-6DA79D7B82C8}" srcOrd="2" destOrd="0" parTransId="{D42AF824-EBFE-48B7-B1F5-261B60FA93DF}" sibTransId="{0F9B91AA-F472-4BD0-A1D1-322E9D797728}"/>
    <dgm:cxn modelId="{0BD4278B-8B2A-416E-BB0A-6A906B0182AF}" srcId="{A2B3F28E-191D-483A-BFCE-61AA68817BBE}" destId="{12356B9C-184F-4FE0-91D7-F433BDB06EDC}" srcOrd="3" destOrd="0" parTransId="{26A2F416-4197-4C03-B006-A2B742193244}" sibTransId="{C6095B21-075D-478D-B052-9C1801ECBCCB}"/>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CDE2189D-0017-42C4-A9EB-0E2D526DA8C9}" type="presOf" srcId="{C48BD5BD-A8D1-4C2F-A909-FF69C858B70C}" destId="{15BA5FA9-E392-41C2-BCC8-A3FBB611F904}" srcOrd="0" destOrd="0" presId="urn:microsoft.com/office/officeart/2005/8/layout/hList1"/>
    <dgm:cxn modelId="{B8F24DBE-6C60-4914-A55D-7C2E0C8F5659}" srcId="{C66FCD37-231A-4C57-867B-B0CD860D1D4E}" destId="{660ED66F-EB5C-4603-9981-11718283D8AC}" srcOrd="2" destOrd="0" parTransId="{432EF083-9323-4492-83DD-8016DCC90107}" sibTransId="{A0E523AC-DD35-4565-801A-43C8F5BE3455}"/>
    <dgm:cxn modelId="{07C7D26D-66C5-4495-A199-3A25CF474EEE}" type="presOf" srcId="{9C797897-6C7A-4BEE-B918-D014BA0FEA05}" destId="{35767259-8857-417F-AA1B-F5BD90F6AD6D}" srcOrd="0" destOrd="0" presId="urn:microsoft.com/office/officeart/2005/8/layout/hList1"/>
    <dgm:cxn modelId="{22BA0B2A-F09F-492B-B00E-5B199FE4A183}" type="presOf" srcId="{960008D2-CF85-411B-8557-A129A44FBEF6}" destId="{47F94B1E-8172-4A69-B3A4-FDBCD8F9B436}" srcOrd="0" destOrd="6" presId="urn:microsoft.com/office/officeart/2005/8/layout/hList1"/>
    <dgm:cxn modelId="{49437E0B-5721-4E4D-A48D-65F2C2EF61DF}" type="presOf" srcId="{81D2E0D6-F966-45AC-8D89-5155B58B10A6}" destId="{47F94B1E-8172-4A69-B3A4-FDBCD8F9B436}" srcOrd="0" destOrd="1" presId="urn:microsoft.com/office/officeart/2005/8/layout/hList1"/>
    <dgm:cxn modelId="{EFB95D6F-C878-46A6-9676-78B3664E00BD}" type="presOf" srcId="{77F69661-905C-4C68-8256-D38EF0EFE64F}" destId="{A9AFB589-4F47-4C1B-AC2C-B16DD0F91756}" srcOrd="0" destOrd="1" presId="urn:microsoft.com/office/officeart/2005/8/layout/hList1"/>
    <dgm:cxn modelId="{2E03732A-A8BC-4095-A3F9-3C5859F65596}" type="presOf" srcId="{8FCB97F1-7B0F-4AA4-935C-7E6CE2929129}" destId="{35767259-8857-417F-AA1B-F5BD90F6AD6D}" srcOrd="0" destOrd="4"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89A396-60ED-45D7-BD32-CC07297CF9A6}"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tr-TR"/>
        </a:p>
      </dgm:t>
    </dgm:pt>
    <dgm:pt modelId="{57474D9A-1476-4253-80A4-530F9D736F82}">
      <dgm:prSet phldrT="[Metin]" custT="1"/>
      <dgm:spPr/>
      <dgm:t>
        <a:bodyPr/>
        <a:lstStyle/>
        <a:p>
          <a:r>
            <a:rPr lang="tr-TR" sz="2800" dirty="0" smtClean="0">
              <a:solidFill>
                <a:srgbClr val="FF9900"/>
              </a:solidFill>
            </a:rPr>
            <a:t>1.KYP</a:t>
          </a:r>
        </a:p>
      </dgm:t>
    </dgm:pt>
    <dgm:pt modelId="{F0C4FBC8-37BE-46C0-932F-5812C7F13A71}" type="parTrans" cxnId="{B8E46ABA-E3AA-4935-9053-643E3A4DCDC9}">
      <dgm:prSet/>
      <dgm:spPr/>
      <dgm:t>
        <a:bodyPr/>
        <a:lstStyle/>
        <a:p>
          <a:endParaRPr lang="tr-TR"/>
        </a:p>
      </dgm:t>
    </dgm:pt>
    <dgm:pt modelId="{40629250-E031-40A5-ACED-E5FD94294EC7}" type="sibTrans" cxnId="{B8E46ABA-E3AA-4935-9053-643E3A4DCDC9}">
      <dgm:prSet/>
      <dgm:spPr/>
      <dgm:t>
        <a:bodyPr/>
        <a:lstStyle/>
        <a:p>
          <a:endParaRPr lang="tr-TR"/>
        </a:p>
      </dgm:t>
    </dgm:pt>
    <dgm:pt modelId="{4E09D08D-705D-44A5-835C-36F574BB9C34}">
      <dgm:prSet phldrT="[Metin]" custT="1"/>
      <dgm:spPr/>
      <dgm:t>
        <a:bodyPr/>
        <a:lstStyle/>
        <a:p>
          <a:r>
            <a:rPr lang="tr-TR" sz="3200" dirty="0" smtClean="0">
              <a:solidFill>
                <a:srgbClr val="FF9900"/>
              </a:solidFill>
            </a:rPr>
            <a:t>Ana</a:t>
          </a:r>
        </a:p>
      </dgm:t>
    </dgm:pt>
    <dgm:pt modelId="{56FF71A8-4CB1-4A8F-A75C-2CC077B15740}" type="parTrans" cxnId="{A98F9FF2-2725-454F-A665-053444E75173}">
      <dgm:prSet/>
      <dgm:spPr/>
      <dgm:t>
        <a:bodyPr/>
        <a:lstStyle/>
        <a:p>
          <a:endParaRPr lang="tr-TR"/>
        </a:p>
      </dgm:t>
    </dgm:pt>
    <dgm:pt modelId="{CD52C192-9C6D-4B07-B3E3-D92559A10054}" type="sibTrans" cxnId="{A98F9FF2-2725-454F-A665-053444E75173}">
      <dgm:prSet/>
      <dgm:spPr/>
      <dgm:t>
        <a:bodyPr/>
        <a:lstStyle/>
        <a:p>
          <a:endParaRPr lang="tr-TR"/>
        </a:p>
      </dgm:t>
    </dgm:pt>
    <dgm:pt modelId="{D48BAF04-FDE1-44AC-9AE7-8485E84CCA61}">
      <dgm:prSet phldrT="[Metin]" custT="1"/>
      <dgm:spPr/>
      <dgm:t>
        <a:bodyPr/>
        <a:lstStyle/>
        <a:p>
          <a:r>
            <a:rPr lang="tr-TR" dirty="0" smtClean="0">
              <a:solidFill>
                <a:srgbClr val="FF9900"/>
              </a:solidFill>
            </a:rPr>
            <a:t>KK</a:t>
          </a:r>
        </a:p>
      </dgm:t>
    </dgm:pt>
    <dgm:pt modelId="{2BDD5EBB-6DE5-43F1-AB3B-E229986D14EF}" type="parTrans" cxnId="{A001AFA2-7128-403A-9EAB-991ECD2CEDA2}">
      <dgm:prSet/>
      <dgm:spPr/>
      <dgm:t>
        <a:bodyPr/>
        <a:lstStyle/>
        <a:p>
          <a:endParaRPr lang="tr-TR"/>
        </a:p>
      </dgm:t>
    </dgm:pt>
    <dgm:pt modelId="{C09A37EC-FA10-487B-BB98-6B5A4E04611E}" type="sibTrans" cxnId="{A001AFA2-7128-403A-9EAB-991ECD2CEDA2}">
      <dgm:prSet/>
      <dgm:spPr/>
      <dgm:t>
        <a:bodyPr/>
        <a:lstStyle/>
        <a:p>
          <a:endParaRPr lang="tr-TR"/>
        </a:p>
      </dgm:t>
    </dgm:pt>
    <dgm:pt modelId="{681CD36E-47EC-4BF1-8E3C-E3306EF03F12}">
      <dgm:prSet phldrT="[Metin]" custT="1"/>
      <dgm:spPr/>
      <dgm:t>
        <a:bodyPr/>
        <a:lstStyle/>
        <a:p>
          <a:r>
            <a:rPr lang="tr-TR" dirty="0" smtClean="0">
              <a:solidFill>
                <a:srgbClr val="FF9900"/>
              </a:solidFill>
            </a:rPr>
            <a:t>Kİ</a:t>
          </a:r>
        </a:p>
      </dgm:t>
    </dgm:pt>
    <dgm:pt modelId="{CCC1FFD3-7353-4FA4-B5FC-CBED206AEC69}" type="parTrans" cxnId="{1D1DCFDC-D21D-4153-8949-E3C53E617DC0}">
      <dgm:prSet/>
      <dgm:spPr/>
      <dgm:t>
        <a:bodyPr/>
        <a:lstStyle/>
        <a:p>
          <a:endParaRPr lang="tr-TR"/>
        </a:p>
      </dgm:t>
    </dgm:pt>
    <dgm:pt modelId="{1ADD06C1-D940-42B9-888C-2603156C092F}" type="sibTrans" cxnId="{1D1DCFDC-D21D-4153-8949-E3C53E617DC0}">
      <dgm:prSet/>
      <dgm:spPr/>
      <dgm:t>
        <a:bodyPr/>
        <a:lstStyle/>
        <a:p>
          <a:endParaRPr lang="tr-TR"/>
        </a:p>
      </dgm:t>
    </dgm:pt>
    <dgm:pt modelId="{D22CF045-CC1D-474E-B2C2-219C9C594C1F}">
      <dgm:prSet custT="1"/>
      <dgm:spPr/>
      <dgm:t>
        <a:bodyPr/>
        <a:lstStyle/>
        <a:p>
          <a:r>
            <a:rPr lang="tr-TR" sz="2400" dirty="0" smtClean="0">
              <a:solidFill>
                <a:srgbClr val="FF9900"/>
              </a:solidFill>
            </a:rPr>
            <a:t>KD/KG</a:t>
          </a:r>
          <a:endParaRPr lang="en-US" sz="2400" dirty="0">
            <a:solidFill>
              <a:srgbClr val="FF9900"/>
            </a:solidFill>
          </a:endParaRPr>
        </a:p>
      </dgm:t>
    </dgm:pt>
    <dgm:pt modelId="{611DF68F-C0D6-4BA3-8205-DA815DC9870B}" type="parTrans" cxnId="{E0EF6A0F-C915-4493-95C0-07CB5B912E60}">
      <dgm:prSet/>
      <dgm:spPr/>
      <dgm:t>
        <a:bodyPr/>
        <a:lstStyle/>
        <a:p>
          <a:endParaRPr lang="en-US"/>
        </a:p>
      </dgm:t>
    </dgm:pt>
    <dgm:pt modelId="{B6883626-BE2F-4E96-8337-8D207461B1FD}" type="sibTrans" cxnId="{E0EF6A0F-C915-4493-95C0-07CB5B912E60}">
      <dgm:prSet/>
      <dgm:spPr/>
      <dgm:t>
        <a:bodyPr/>
        <a:lstStyle/>
        <a:p>
          <a:endParaRPr lang="en-US"/>
        </a:p>
      </dgm:t>
    </dgm:pt>
    <dgm:pt modelId="{5C3DF730-65C4-49B0-82F3-6497C029C86D}" type="pres">
      <dgm:prSet presAssocID="{6A89A396-60ED-45D7-BD32-CC07297CF9A6}" presName="cycle" presStyleCnt="0">
        <dgm:presLayoutVars>
          <dgm:dir/>
          <dgm:resizeHandles val="exact"/>
        </dgm:presLayoutVars>
      </dgm:prSet>
      <dgm:spPr/>
      <dgm:t>
        <a:bodyPr/>
        <a:lstStyle/>
        <a:p>
          <a:endParaRPr lang="tr-TR"/>
        </a:p>
      </dgm:t>
    </dgm:pt>
    <dgm:pt modelId="{DC3134B8-0FDF-4D2C-AFBC-56D4534FC007}" type="pres">
      <dgm:prSet presAssocID="{57474D9A-1476-4253-80A4-530F9D736F82}" presName="node" presStyleLbl="node1" presStyleIdx="0" presStyleCnt="5" custRadScaleRad="101125" custRadScaleInc="-4339">
        <dgm:presLayoutVars>
          <dgm:bulletEnabled val="1"/>
        </dgm:presLayoutVars>
      </dgm:prSet>
      <dgm:spPr/>
      <dgm:t>
        <a:bodyPr/>
        <a:lstStyle/>
        <a:p>
          <a:endParaRPr lang="tr-TR"/>
        </a:p>
      </dgm:t>
    </dgm:pt>
    <dgm:pt modelId="{FAD3F674-0F4D-4547-A271-7D911CC43B22}" type="pres">
      <dgm:prSet presAssocID="{40629250-E031-40A5-ACED-E5FD94294EC7}" presName="sibTrans" presStyleLbl="sibTrans2D1" presStyleIdx="0" presStyleCnt="5" custLinFactNeighborX="35563" custLinFactNeighborY="-8108"/>
      <dgm:spPr/>
      <dgm:t>
        <a:bodyPr/>
        <a:lstStyle/>
        <a:p>
          <a:endParaRPr lang="tr-TR"/>
        </a:p>
      </dgm:t>
    </dgm:pt>
    <dgm:pt modelId="{873F255A-C53B-406C-A058-F5056A338D7D}" type="pres">
      <dgm:prSet presAssocID="{40629250-E031-40A5-ACED-E5FD94294EC7}" presName="connectorText" presStyleLbl="sibTrans2D1" presStyleIdx="0" presStyleCnt="5"/>
      <dgm:spPr/>
      <dgm:t>
        <a:bodyPr/>
        <a:lstStyle/>
        <a:p>
          <a:endParaRPr lang="tr-TR"/>
        </a:p>
      </dgm:t>
    </dgm:pt>
    <dgm:pt modelId="{2E9A3379-B93A-459F-BD7D-E74FE171A6FD}" type="pres">
      <dgm:prSet presAssocID="{4E09D08D-705D-44A5-835C-36F574BB9C34}" presName="node" presStyleLbl="node1" presStyleIdx="1" presStyleCnt="5">
        <dgm:presLayoutVars>
          <dgm:bulletEnabled val="1"/>
        </dgm:presLayoutVars>
      </dgm:prSet>
      <dgm:spPr/>
      <dgm:t>
        <a:bodyPr/>
        <a:lstStyle/>
        <a:p>
          <a:endParaRPr lang="tr-TR"/>
        </a:p>
      </dgm:t>
    </dgm:pt>
    <dgm:pt modelId="{D180636D-36B3-4621-AEA1-F5AE1E6C7846}" type="pres">
      <dgm:prSet presAssocID="{CD52C192-9C6D-4B07-B3E3-D92559A10054}" presName="sibTrans" presStyleLbl="sibTrans2D1" presStyleIdx="1" presStyleCnt="5" custLinFactNeighborX="31561" custLinFactNeighborY="23831"/>
      <dgm:spPr/>
      <dgm:t>
        <a:bodyPr/>
        <a:lstStyle/>
        <a:p>
          <a:endParaRPr lang="tr-TR"/>
        </a:p>
      </dgm:t>
    </dgm:pt>
    <dgm:pt modelId="{EFE7128F-A62A-4453-ABA7-7EB03634CFF1}" type="pres">
      <dgm:prSet presAssocID="{CD52C192-9C6D-4B07-B3E3-D92559A10054}" presName="connectorText" presStyleLbl="sibTrans2D1" presStyleIdx="1" presStyleCnt="5"/>
      <dgm:spPr/>
      <dgm:t>
        <a:bodyPr/>
        <a:lstStyle/>
        <a:p>
          <a:endParaRPr lang="tr-TR"/>
        </a:p>
      </dgm:t>
    </dgm:pt>
    <dgm:pt modelId="{D3770F47-DA52-4537-BDC0-F8D87551DCC7}" type="pres">
      <dgm:prSet presAssocID="{D48BAF04-FDE1-44AC-9AE7-8485E84CCA61}" presName="node" presStyleLbl="node1" presStyleIdx="2" presStyleCnt="5" custRadScaleRad="98104" custRadScaleInc="-1728">
        <dgm:presLayoutVars>
          <dgm:bulletEnabled val="1"/>
        </dgm:presLayoutVars>
      </dgm:prSet>
      <dgm:spPr/>
      <dgm:t>
        <a:bodyPr/>
        <a:lstStyle/>
        <a:p>
          <a:endParaRPr lang="tr-TR"/>
        </a:p>
      </dgm:t>
    </dgm:pt>
    <dgm:pt modelId="{2B7B68C3-E737-4FF8-A2BE-66A25F8DE9A6}" type="pres">
      <dgm:prSet presAssocID="{C09A37EC-FA10-487B-BB98-6B5A4E04611E}" presName="sibTrans" presStyleLbl="sibTrans2D1" presStyleIdx="2" presStyleCnt="5" custLinFactNeighborX="-28106" custLinFactNeighborY="5610"/>
      <dgm:spPr/>
      <dgm:t>
        <a:bodyPr/>
        <a:lstStyle/>
        <a:p>
          <a:endParaRPr lang="tr-TR"/>
        </a:p>
      </dgm:t>
    </dgm:pt>
    <dgm:pt modelId="{1085B48B-1A4F-4E6F-84E3-3595D19E9340}" type="pres">
      <dgm:prSet presAssocID="{C09A37EC-FA10-487B-BB98-6B5A4E04611E}" presName="connectorText" presStyleLbl="sibTrans2D1" presStyleIdx="2" presStyleCnt="5"/>
      <dgm:spPr/>
      <dgm:t>
        <a:bodyPr/>
        <a:lstStyle/>
        <a:p>
          <a:endParaRPr lang="tr-TR"/>
        </a:p>
      </dgm:t>
    </dgm:pt>
    <dgm:pt modelId="{4B071AD3-E13D-4437-A36B-48D314F8CDA7}" type="pres">
      <dgm:prSet presAssocID="{D22CF045-CC1D-474E-B2C2-219C9C594C1F}" presName="node" presStyleLbl="node1" presStyleIdx="3" presStyleCnt="5">
        <dgm:presLayoutVars>
          <dgm:bulletEnabled val="1"/>
        </dgm:presLayoutVars>
      </dgm:prSet>
      <dgm:spPr/>
      <dgm:t>
        <a:bodyPr/>
        <a:lstStyle/>
        <a:p>
          <a:endParaRPr lang="en-US"/>
        </a:p>
      </dgm:t>
    </dgm:pt>
    <dgm:pt modelId="{28A1F649-D4BD-4123-AE81-3C3CF6188600}" type="pres">
      <dgm:prSet presAssocID="{B6883626-BE2F-4E96-8337-8D207461B1FD}" presName="sibTrans" presStyleLbl="sibTrans2D1" presStyleIdx="3" presStyleCnt="5"/>
      <dgm:spPr/>
      <dgm:t>
        <a:bodyPr/>
        <a:lstStyle/>
        <a:p>
          <a:endParaRPr lang="en-US"/>
        </a:p>
      </dgm:t>
    </dgm:pt>
    <dgm:pt modelId="{8D7A88CB-9C28-4602-89E0-AF5B14BB4F8C}" type="pres">
      <dgm:prSet presAssocID="{B6883626-BE2F-4E96-8337-8D207461B1FD}" presName="connectorText" presStyleLbl="sibTrans2D1" presStyleIdx="3" presStyleCnt="5"/>
      <dgm:spPr/>
      <dgm:t>
        <a:bodyPr/>
        <a:lstStyle/>
        <a:p>
          <a:endParaRPr lang="en-US"/>
        </a:p>
      </dgm:t>
    </dgm:pt>
    <dgm:pt modelId="{199FAC1C-AFA2-47B8-B09C-1FF469678EBE}" type="pres">
      <dgm:prSet presAssocID="{681CD36E-47EC-4BF1-8E3C-E3306EF03F12}" presName="node" presStyleLbl="node1" presStyleIdx="4" presStyleCnt="5">
        <dgm:presLayoutVars>
          <dgm:bulletEnabled val="1"/>
        </dgm:presLayoutVars>
      </dgm:prSet>
      <dgm:spPr/>
      <dgm:t>
        <a:bodyPr/>
        <a:lstStyle/>
        <a:p>
          <a:endParaRPr lang="tr-TR"/>
        </a:p>
      </dgm:t>
    </dgm:pt>
    <dgm:pt modelId="{49C8497E-1368-4E74-85DD-423070B26F29}" type="pres">
      <dgm:prSet presAssocID="{1ADD06C1-D940-42B9-888C-2603156C092F}" presName="sibTrans" presStyleLbl="sibTrans2D1" presStyleIdx="4" presStyleCnt="5" custLinFactNeighborX="-43230" custLinFactNeighborY="-41397"/>
      <dgm:spPr/>
      <dgm:t>
        <a:bodyPr/>
        <a:lstStyle/>
        <a:p>
          <a:endParaRPr lang="tr-TR"/>
        </a:p>
      </dgm:t>
    </dgm:pt>
    <dgm:pt modelId="{A9A9AF55-D3F2-447D-A658-080D5AA6BC65}" type="pres">
      <dgm:prSet presAssocID="{1ADD06C1-D940-42B9-888C-2603156C092F}" presName="connectorText" presStyleLbl="sibTrans2D1" presStyleIdx="4" presStyleCnt="5"/>
      <dgm:spPr/>
      <dgm:t>
        <a:bodyPr/>
        <a:lstStyle/>
        <a:p>
          <a:endParaRPr lang="tr-TR"/>
        </a:p>
      </dgm:t>
    </dgm:pt>
  </dgm:ptLst>
  <dgm:cxnLst>
    <dgm:cxn modelId="{998133D1-2882-43F9-8D89-59D7932232D8}" type="presOf" srcId="{40629250-E031-40A5-ACED-E5FD94294EC7}" destId="{FAD3F674-0F4D-4547-A271-7D911CC43B22}" srcOrd="0" destOrd="0" presId="urn:microsoft.com/office/officeart/2005/8/layout/cycle2"/>
    <dgm:cxn modelId="{78463ECC-5EEE-4154-837F-C5F8A5A79140}" type="presOf" srcId="{6A89A396-60ED-45D7-BD32-CC07297CF9A6}" destId="{5C3DF730-65C4-49B0-82F3-6497C029C86D}" srcOrd="0" destOrd="0" presId="urn:microsoft.com/office/officeart/2005/8/layout/cycle2"/>
    <dgm:cxn modelId="{6A6E6F74-5090-4F01-931A-3173909F063F}" type="presOf" srcId="{D48BAF04-FDE1-44AC-9AE7-8485E84CCA61}" destId="{D3770F47-DA52-4537-BDC0-F8D87551DCC7}" srcOrd="0" destOrd="0" presId="urn:microsoft.com/office/officeart/2005/8/layout/cycle2"/>
    <dgm:cxn modelId="{A98F9FF2-2725-454F-A665-053444E75173}" srcId="{6A89A396-60ED-45D7-BD32-CC07297CF9A6}" destId="{4E09D08D-705D-44A5-835C-36F574BB9C34}" srcOrd="1" destOrd="0" parTransId="{56FF71A8-4CB1-4A8F-A75C-2CC077B15740}" sibTransId="{CD52C192-9C6D-4B07-B3E3-D92559A10054}"/>
    <dgm:cxn modelId="{5DFCF491-63E6-40F4-85C7-CCD3EBD0687E}" type="presOf" srcId="{D22CF045-CC1D-474E-B2C2-219C9C594C1F}" destId="{4B071AD3-E13D-4437-A36B-48D314F8CDA7}" srcOrd="0" destOrd="0" presId="urn:microsoft.com/office/officeart/2005/8/layout/cycle2"/>
    <dgm:cxn modelId="{1AC54D61-924B-40EF-9F32-1E17B6F3410B}" type="presOf" srcId="{B6883626-BE2F-4E96-8337-8D207461B1FD}" destId="{28A1F649-D4BD-4123-AE81-3C3CF6188600}" srcOrd="0" destOrd="0" presId="urn:microsoft.com/office/officeart/2005/8/layout/cycle2"/>
    <dgm:cxn modelId="{025A066D-2B38-4262-8039-93F4193B6DD6}" type="presOf" srcId="{CD52C192-9C6D-4B07-B3E3-D92559A10054}" destId="{EFE7128F-A62A-4453-ABA7-7EB03634CFF1}" srcOrd="1" destOrd="0" presId="urn:microsoft.com/office/officeart/2005/8/layout/cycle2"/>
    <dgm:cxn modelId="{B8E46ABA-E3AA-4935-9053-643E3A4DCDC9}" srcId="{6A89A396-60ED-45D7-BD32-CC07297CF9A6}" destId="{57474D9A-1476-4253-80A4-530F9D736F82}" srcOrd="0" destOrd="0" parTransId="{F0C4FBC8-37BE-46C0-932F-5812C7F13A71}" sibTransId="{40629250-E031-40A5-ACED-E5FD94294EC7}"/>
    <dgm:cxn modelId="{FF1C85C3-02BC-4150-9055-63026243910E}" type="presOf" srcId="{40629250-E031-40A5-ACED-E5FD94294EC7}" destId="{873F255A-C53B-406C-A058-F5056A338D7D}" srcOrd="1" destOrd="0" presId="urn:microsoft.com/office/officeart/2005/8/layout/cycle2"/>
    <dgm:cxn modelId="{2CACD4C7-994E-48EB-B1D1-830470E702F9}" type="presOf" srcId="{4E09D08D-705D-44A5-835C-36F574BB9C34}" destId="{2E9A3379-B93A-459F-BD7D-E74FE171A6FD}" srcOrd="0" destOrd="0" presId="urn:microsoft.com/office/officeart/2005/8/layout/cycle2"/>
    <dgm:cxn modelId="{F0B798BA-2539-43A9-9E0D-7DB9D7827A2A}" type="presOf" srcId="{B6883626-BE2F-4E96-8337-8D207461B1FD}" destId="{8D7A88CB-9C28-4602-89E0-AF5B14BB4F8C}" srcOrd="1" destOrd="0" presId="urn:microsoft.com/office/officeart/2005/8/layout/cycle2"/>
    <dgm:cxn modelId="{4D7F0BA1-479D-4C53-B149-6F976B384E75}" type="presOf" srcId="{1ADD06C1-D940-42B9-888C-2603156C092F}" destId="{A9A9AF55-D3F2-447D-A658-080D5AA6BC65}" srcOrd="1" destOrd="0" presId="urn:microsoft.com/office/officeart/2005/8/layout/cycle2"/>
    <dgm:cxn modelId="{D4C1E5D2-61ED-4EF3-BACE-09D66D9129B0}" type="presOf" srcId="{C09A37EC-FA10-487B-BB98-6B5A4E04611E}" destId="{1085B48B-1A4F-4E6F-84E3-3595D19E9340}" srcOrd="1" destOrd="0" presId="urn:microsoft.com/office/officeart/2005/8/layout/cycle2"/>
    <dgm:cxn modelId="{3822AF33-5AAF-4A14-80A0-78C73E617387}" type="presOf" srcId="{CD52C192-9C6D-4B07-B3E3-D92559A10054}" destId="{D180636D-36B3-4621-AEA1-F5AE1E6C7846}" srcOrd="0" destOrd="0" presId="urn:microsoft.com/office/officeart/2005/8/layout/cycle2"/>
    <dgm:cxn modelId="{1D1DCFDC-D21D-4153-8949-E3C53E617DC0}" srcId="{6A89A396-60ED-45D7-BD32-CC07297CF9A6}" destId="{681CD36E-47EC-4BF1-8E3C-E3306EF03F12}" srcOrd="4" destOrd="0" parTransId="{CCC1FFD3-7353-4FA4-B5FC-CBED206AEC69}" sibTransId="{1ADD06C1-D940-42B9-888C-2603156C092F}"/>
    <dgm:cxn modelId="{7E83BCA4-867F-4F23-B937-5C0FA901CF1C}" type="presOf" srcId="{C09A37EC-FA10-487B-BB98-6B5A4E04611E}" destId="{2B7B68C3-E737-4FF8-A2BE-66A25F8DE9A6}" srcOrd="0" destOrd="0" presId="urn:microsoft.com/office/officeart/2005/8/layout/cycle2"/>
    <dgm:cxn modelId="{E116BC10-121E-4ED6-9CB2-50A365F7AF85}" type="presOf" srcId="{681CD36E-47EC-4BF1-8E3C-E3306EF03F12}" destId="{199FAC1C-AFA2-47B8-B09C-1FF469678EBE}" srcOrd="0" destOrd="0" presId="urn:microsoft.com/office/officeart/2005/8/layout/cycle2"/>
    <dgm:cxn modelId="{863C5534-BC1A-4E46-AAD7-4A0C0519EDA1}" type="presOf" srcId="{1ADD06C1-D940-42B9-888C-2603156C092F}" destId="{49C8497E-1368-4E74-85DD-423070B26F29}" srcOrd="0" destOrd="0" presId="urn:microsoft.com/office/officeart/2005/8/layout/cycle2"/>
    <dgm:cxn modelId="{A001AFA2-7128-403A-9EAB-991ECD2CEDA2}" srcId="{6A89A396-60ED-45D7-BD32-CC07297CF9A6}" destId="{D48BAF04-FDE1-44AC-9AE7-8485E84CCA61}" srcOrd="2" destOrd="0" parTransId="{2BDD5EBB-6DE5-43F1-AB3B-E229986D14EF}" sibTransId="{C09A37EC-FA10-487B-BB98-6B5A4E04611E}"/>
    <dgm:cxn modelId="{1CF2B07A-4A78-4B3A-BBFC-BA5C6E3698BC}" type="presOf" srcId="{57474D9A-1476-4253-80A4-530F9D736F82}" destId="{DC3134B8-0FDF-4D2C-AFBC-56D4534FC007}" srcOrd="0" destOrd="0" presId="urn:microsoft.com/office/officeart/2005/8/layout/cycle2"/>
    <dgm:cxn modelId="{E0EF6A0F-C915-4493-95C0-07CB5B912E60}" srcId="{6A89A396-60ED-45D7-BD32-CC07297CF9A6}" destId="{D22CF045-CC1D-474E-B2C2-219C9C594C1F}" srcOrd="3" destOrd="0" parTransId="{611DF68F-C0D6-4BA3-8205-DA815DC9870B}" sibTransId="{B6883626-BE2F-4E96-8337-8D207461B1FD}"/>
    <dgm:cxn modelId="{981CE267-0213-43E6-B1A9-0AE8C360157F}" type="presParOf" srcId="{5C3DF730-65C4-49B0-82F3-6497C029C86D}" destId="{DC3134B8-0FDF-4D2C-AFBC-56D4534FC007}" srcOrd="0" destOrd="0" presId="urn:microsoft.com/office/officeart/2005/8/layout/cycle2"/>
    <dgm:cxn modelId="{FF41EE4A-2FCD-4B87-9D6B-AD7E31A6859F}" type="presParOf" srcId="{5C3DF730-65C4-49B0-82F3-6497C029C86D}" destId="{FAD3F674-0F4D-4547-A271-7D911CC43B22}" srcOrd="1" destOrd="0" presId="urn:microsoft.com/office/officeart/2005/8/layout/cycle2"/>
    <dgm:cxn modelId="{CC8415EE-1B8E-4CF3-BBF2-39B8B0A65D7C}" type="presParOf" srcId="{FAD3F674-0F4D-4547-A271-7D911CC43B22}" destId="{873F255A-C53B-406C-A058-F5056A338D7D}" srcOrd="0" destOrd="0" presId="urn:microsoft.com/office/officeart/2005/8/layout/cycle2"/>
    <dgm:cxn modelId="{1A0C93C5-AEC5-40E7-9719-EF2495009AA5}" type="presParOf" srcId="{5C3DF730-65C4-49B0-82F3-6497C029C86D}" destId="{2E9A3379-B93A-459F-BD7D-E74FE171A6FD}" srcOrd="2" destOrd="0" presId="urn:microsoft.com/office/officeart/2005/8/layout/cycle2"/>
    <dgm:cxn modelId="{701D6E8E-80C9-4E67-A051-A236943E223C}" type="presParOf" srcId="{5C3DF730-65C4-49B0-82F3-6497C029C86D}" destId="{D180636D-36B3-4621-AEA1-F5AE1E6C7846}" srcOrd="3" destOrd="0" presId="urn:microsoft.com/office/officeart/2005/8/layout/cycle2"/>
    <dgm:cxn modelId="{E5C0ACDF-0A56-4441-BC6F-527F69562A4B}" type="presParOf" srcId="{D180636D-36B3-4621-AEA1-F5AE1E6C7846}" destId="{EFE7128F-A62A-4453-ABA7-7EB03634CFF1}" srcOrd="0" destOrd="0" presId="urn:microsoft.com/office/officeart/2005/8/layout/cycle2"/>
    <dgm:cxn modelId="{02411415-08F1-4F9B-8FBA-ACCEB99316EE}" type="presParOf" srcId="{5C3DF730-65C4-49B0-82F3-6497C029C86D}" destId="{D3770F47-DA52-4537-BDC0-F8D87551DCC7}" srcOrd="4" destOrd="0" presId="urn:microsoft.com/office/officeart/2005/8/layout/cycle2"/>
    <dgm:cxn modelId="{796CD4F1-1884-4A3A-8794-020EF29E1C60}" type="presParOf" srcId="{5C3DF730-65C4-49B0-82F3-6497C029C86D}" destId="{2B7B68C3-E737-4FF8-A2BE-66A25F8DE9A6}" srcOrd="5" destOrd="0" presId="urn:microsoft.com/office/officeart/2005/8/layout/cycle2"/>
    <dgm:cxn modelId="{F9E44749-09CA-4C0B-AB22-05FEC292EA54}" type="presParOf" srcId="{2B7B68C3-E737-4FF8-A2BE-66A25F8DE9A6}" destId="{1085B48B-1A4F-4E6F-84E3-3595D19E9340}" srcOrd="0" destOrd="0" presId="urn:microsoft.com/office/officeart/2005/8/layout/cycle2"/>
    <dgm:cxn modelId="{DF729286-DD59-4705-A67D-39B5CC86B896}" type="presParOf" srcId="{5C3DF730-65C4-49B0-82F3-6497C029C86D}" destId="{4B071AD3-E13D-4437-A36B-48D314F8CDA7}" srcOrd="6" destOrd="0" presId="urn:microsoft.com/office/officeart/2005/8/layout/cycle2"/>
    <dgm:cxn modelId="{9F0AE373-D282-4707-9208-26466D905055}" type="presParOf" srcId="{5C3DF730-65C4-49B0-82F3-6497C029C86D}" destId="{28A1F649-D4BD-4123-AE81-3C3CF6188600}" srcOrd="7" destOrd="0" presId="urn:microsoft.com/office/officeart/2005/8/layout/cycle2"/>
    <dgm:cxn modelId="{AF77AE09-525C-400A-A397-E7731EFDF1E0}" type="presParOf" srcId="{28A1F649-D4BD-4123-AE81-3C3CF6188600}" destId="{8D7A88CB-9C28-4602-89E0-AF5B14BB4F8C}" srcOrd="0" destOrd="0" presId="urn:microsoft.com/office/officeart/2005/8/layout/cycle2"/>
    <dgm:cxn modelId="{23F26AC1-1F5A-40AC-A6D1-6DB95069820B}" type="presParOf" srcId="{5C3DF730-65C4-49B0-82F3-6497C029C86D}" destId="{199FAC1C-AFA2-47B8-B09C-1FF469678EBE}" srcOrd="8" destOrd="0" presId="urn:microsoft.com/office/officeart/2005/8/layout/cycle2"/>
    <dgm:cxn modelId="{AB40FA40-20A6-4AF4-BD3E-116FC02C5011}" type="presParOf" srcId="{5C3DF730-65C4-49B0-82F3-6497C029C86D}" destId="{49C8497E-1368-4E74-85DD-423070B26F29}" srcOrd="9" destOrd="0" presId="urn:microsoft.com/office/officeart/2005/8/layout/cycle2"/>
    <dgm:cxn modelId="{25728CE8-0142-4F1E-905F-1D644C97D5FC}" type="presParOf" srcId="{49C8497E-1368-4E74-85DD-423070B26F29}" destId="{A9A9AF55-D3F2-447D-A658-080D5AA6BC6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Program tasarlanır</a:t>
          </a:r>
          <a:endParaRPr lang="en-US" sz="1400" dirty="0">
            <a:solidFill>
              <a:schemeClr val="tx1"/>
            </a:solidFill>
          </a:endParaRPr>
        </a:p>
      </dgm:t>
    </dgm:pt>
    <dgm:pt modelId="{24C7563D-55AA-4328-9EA4-BF5B00B95B3C}" type="parTrans" cxnId="{6FEF9654-6150-4524-AA49-1BD397EB2DBA}">
      <dgm:prSet/>
      <dgm:spPr/>
      <dgm:t>
        <a:bodyPr/>
        <a:lstStyle/>
        <a:p>
          <a:endParaRPr lang="en-US" sz="3600"/>
        </a:p>
      </dgm:t>
    </dgm:pt>
    <dgm:pt modelId="{B681BC5E-FBF3-4319-A355-2C9C9F1ECD42}" type="sibTrans" cxnId="{6FEF9654-6150-4524-AA49-1BD397EB2DBA}">
      <dgm:prSet/>
      <dgm:spPr/>
      <dgm:t>
        <a:bodyPr/>
        <a:lstStyle/>
        <a:p>
          <a:endParaRPr lang="en-US" sz="3600"/>
        </a:p>
      </dgm:t>
    </dgm:pt>
    <dgm:pt modelId="{A340430A-4193-4C8F-84D1-DBB688540576}">
      <dgm:prSet phldrT="[Text]" custT="1"/>
      <dgm:spPr>
        <a:solidFill>
          <a:srgbClr val="92D050"/>
        </a:solidFill>
      </dgm:spPr>
      <dgm:t>
        <a:bodyPr/>
        <a:lstStyle/>
        <a:p>
          <a:r>
            <a:rPr lang="tr-TR" sz="14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sz="3600"/>
        </a:p>
      </dgm:t>
    </dgm:pt>
    <dgm:pt modelId="{58EE6ADE-B344-45C9-AE3F-B9572196A01A}" type="sibTrans" cxnId="{B336AF32-9D18-4E8E-9F6E-07C1763540E5}">
      <dgm:prSet/>
      <dgm:spPr/>
      <dgm:t>
        <a:bodyPr/>
        <a:lstStyle/>
        <a:p>
          <a:endParaRPr lang="en-US" sz="3600"/>
        </a:p>
      </dgm:t>
    </dgm:pt>
    <dgm:pt modelId="{50C89AC5-65BE-4B5B-9A3E-E696A623C1F5}">
      <dgm:prSet phldrT="[Text]" custT="1"/>
      <dgm:spPr>
        <a:solidFill>
          <a:srgbClr val="92D050"/>
        </a:solidFill>
      </dgm:spPr>
      <dgm:t>
        <a:bodyPr/>
        <a:lstStyle/>
        <a:p>
          <a:r>
            <a:rPr lang="tr-TR" sz="1400" dirty="0" smtClean="0">
              <a:solidFill>
                <a:schemeClr val="tx1"/>
              </a:solidFill>
            </a:rPr>
            <a:t>Öğrencilerin gelişmesi sağlanır</a:t>
          </a:r>
          <a:endParaRPr lang="en-US" sz="1400" dirty="0">
            <a:solidFill>
              <a:schemeClr val="tx1"/>
            </a:solidFill>
          </a:endParaRPr>
        </a:p>
      </dgm:t>
    </dgm:pt>
    <dgm:pt modelId="{509F6809-A663-4B68-9E7C-344435368EF4}" type="parTrans" cxnId="{76901FA0-605C-492B-B2CB-5537E04836D9}">
      <dgm:prSet/>
      <dgm:spPr/>
      <dgm:t>
        <a:bodyPr/>
        <a:lstStyle/>
        <a:p>
          <a:endParaRPr lang="en-US" sz="3600"/>
        </a:p>
      </dgm:t>
    </dgm:pt>
    <dgm:pt modelId="{9280A4DB-C296-45F1-8FD8-CAB6D9F28853}" type="sibTrans" cxnId="{76901FA0-605C-492B-B2CB-5537E04836D9}">
      <dgm:prSet/>
      <dgm:spPr/>
      <dgm:t>
        <a:bodyPr/>
        <a:lstStyle/>
        <a:p>
          <a:endParaRPr lang="en-US" sz="3600"/>
        </a:p>
      </dgm:t>
    </dgm:pt>
    <dgm:pt modelId="{1D250294-71E6-4B71-9AD5-5E66C3F96013}">
      <dgm:prSet custT="1"/>
      <dgm:spPr>
        <a:solidFill>
          <a:srgbClr val="92D050"/>
        </a:solidFill>
      </dgm:spPr>
      <dgm:t>
        <a:bodyPr/>
        <a:lstStyle/>
        <a:p>
          <a:r>
            <a:rPr lang="tr-TR" sz="1400" dirty="0" smtClean="0">
              <a:solidFill>
                <a:schemeClr val="tx1"/>
              </a:solidFill>
            </a:rPr>
            <a:t>İhtiyaçlar belirlenir</a:t>
          </a:r>
          <a:endParaRPr lang="en-US" sz="1400" dirty="0">
            <a:solidFill>
              <a:schemeClr val="tx1"/>
            </a:solidFill>
          </a:endParaRPr>
        </a:p>
      </dgm:t>
    </dgm:pt>
    <dgm:pt modelId="{4F94F646-F9E0-486B-8C1E-4E4F1F2AE4AC}" type="parTrans" cxnId="{3DEC2E82-44D8-40FB-8F46-3F681276D67E}">
      <dgm:prSet/>
      <dgm:spPr/>
      <dgm:t>
        <a:bodyPr/>
        <a:lstStyle/>
        <a:p>
          <a:endParaRPr lang="en-US" sz="3600"/>
        </a:p>
      </dgm:t>
    </dgm:pt>
    <dgm:pt modelId="{C4E5D67F-5305-4CAF-9DD7-A7CE8688DFAF}" type="sibTrans" cxnId="{3DEC2E82-44D8-40FB-8F46-3F681276D67E}">
      <dgm:prSet/>
      <dgm:spPr/>
      <dgm:t>
        <a:bodyPr/>
        <a:lstStyle/>
        <a:p>
          <a:endParaRPr lang="en-US" sz="3600"/>
        </a:p>
      </dgm:t>
    </dgm:pt>
    <dgm:pt modelId="{2DFB30DC-BC1B-4711-BBCB-6D6A6F1D8F75}">
      <dgm:prSet custT="1"/>
      <dgm:spPr>
        <a:solidFill>
          <a:srgbClr val="92D050"/>
        </a:solidFill>
      </dgm:spPr>
      <dgm:t>
        <a:bodyPr/>
        <a:lstStyle/>
        <a:p>
          <a:r>
            <a:rPr lang="tr-TR" sz="1400" dirty="0" smtClean="0">
              <a:solidFill>
                <a:schemeClr val="tx1"/>
              </a:solidFill>
            </a:rPr>
            <a:t>Programın sonlandığını gösteren kanıtlar</a:t>
          </a:r>
          <a:endParaRPr lang="en-US" sz="1400" dirty="0">
            <a:solidFill>
              <a:schemeClr val="tx1"/>
            </a:solidFill>
          </a:endParaRPr>
        </a:p>
      </dgm:t>
    </dgm:pt>
    <dgm:pt modelId="{370FB985-4538-4BBD-B5E3-F6CCE9B05827}" type="parTrans" cxnId="{16E6301E-88DF-4B11-8AF8-3DD41FBC782B}">
      <dgm:prSet/>
      <dgm:spPr/>
      <dgm:t>
        <a:bodyPr/>
        <a:lstStyle/>
        <a:p>
          <a:endParaRPr lang="en-US" sz="3600"/>
        </a:p>
      </dgm:t>
    </dgm:pt>
    <dgm:pt modelId="{6489AD54-301D-471E-9F77-65E0EB55FD34}" type="sibTrans" cxnId="{16E6301E-88DF-4B11-8AF8-3DD41FBC782B}">
      <dgm:prSet/>
      <dgm:spPr/>
      <dgm:t>
        <a:bodyPr/>
        <a:lstStyle/>
        <a:p>
          <a:endParaRPr lang="en-US" sz="3600"/>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X="335415" custScaleY="325158" custLinFactNeighborX="36479" custLinFactNeighborY="29819">
        <dgm:presLayoutVars>
          <dgm:chMax val="0"/>
          <dgm:chPref val="0"/>
          <dgm:bulletEnabled val="1"/>
        </dgm:presLayoutVars>
      </dgm:prSet>
      <dgm:spPr>
        <a:prstGeom prst="homePlate">
          <a:avLst/>
        </a:prstGeom>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X="361734" custScaleY="338728" custLinFactNeighborX="25669" custLinFactNeighborY="34634">
        <dgm:presLayoutVars>
          <dgm:chMax val="0"/>
          <dgm:chPref val="0"/>
          <dgm:bulletEnabled val="1"/>
        </dgm:presLayoutVars>
      </dgm:prSet>
      <dgm:spPr>
        <a:prstGeom prst="homePlate">
          <a:avLst/>
        </a:prstGeom>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X="352246" custScaleY="339414"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X="318894" custScaleY="396026"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X="356375" custScaleY="461683" custLinFactNeighborX="1124" custLinFactNeighborY="35487">
        <dgm:presLayoutVars>
          <dgm:chMax val="0"/>
          <dgm:chPref val="0"/>
          <dgm:bulletEnabled val="1"/>
        </dgm:presLayoutVars>
      </dgm:prSet>
      <dgm:spPr>
        <a:prstGeom prst="homePlate">
          <a:avLst/>
        </a:prstGeom>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DA4BB2D-EC35-472B-A5F2-89525B966AA0}">
      <dgm:prSet phldrT="[Text]" custT="1"/>
      <dgm:spPr>
        <a:solidFill>
          <a:srgbClr val="181A72"/>
        </a:solidFill>
      </dgm:spPr>
      <dgm:t>
        <a:bodyPr/>
        <a:lstStyle/>
        <a:p>
          <a:r>
            <a:rPr lang="tr-TR" sz="1800" dirty="0" smtClean="0"/>
            <a:t>Tasarlanır</a:t>
          </a:r>
          <a:endParaRPr lang="en-US" sz="18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a:solidFill>
          <a:srgbClr val="00B0F0"/>
        </a:solidFill>
      </dgm:spPr>
      <dgm:t>
        <a:bodyPr/>
        <a:lstStyle/>
        <a:p>
          <a:endParaRPr lang="en-US" sz="2000"/>
        </a:p>
      </dgm:t>
    </dgm:pt>
    <dgm:pt modelId="{10AD28EE-734E-41A5-8C0A-EEA9BEE127EA}">
      <dgm:prSet phldrT="[Text]" custT="1"/>
      <dgm:spPr>
        <a:solidFill>
          <a:srgbClr val="181A72"/>
        </a:solidFill>
      </dgm:spPr>
      <dgm:t>
        <a:bodyPr/>
        <a:lstStyle/>
        <a:p>
          <a:r>
            <a:rPr lang="tr-TR" sz="2000" dirty="0" smtClean="0"/>
            <a:t>Planlanır</a:t>
          </a:r>
          <a:endParaRPr lang="en-US" sz="200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a:solidFill>
          <a:srgbClr val="00B0F0"/>
        </a:solidFill>
      </dgm:spPr>
      <dgm:t>
        <a:bodyPr/>
        <a:lstStyle/>
        <a:p>
          <a:endParaRPr lang="en-US" sz="2000"/>
        </a:p>
      </dgm:t>
    </dgm:pt>
    <dgm:pt modelId="{0BEDDC78-E2F8-4523-90CE-F1F6C7CAF0CF}">
      <dgm:prSet phldrT="[Text]" custT="1"/>
      <dgm:spPr>
        <a:solidFill>
          <a:srgbClr val="A50021"/>
        </a:solidFill>
      </dgm:spPr>
      <dgm:t>
        <a:bodyPr/>
        <a:lstStyle/>
        <a:p>
          <a:r>
            <a:rPr lang="tr-TR" sz="1600" dirty="0" smtClean="0"/>
            <a:t>Uygulanır</a:t>
          </a:r>
        </a:p>
        <a:p>
          <a:r>
            <a:rPr lang="tr-TR" sz="1600" dirty="0" smtClean="0"/>
            <a:t>(Operasyon)</a:t>
          </a:r>
          <a:endParaRPr lang="en-US" sz="16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a:solidFill>
          <a:srgbClr val="00B0F0"/>
        </a:solidFill>
      </dgm:spPr>
      <dgm:t>
        <a:bodyPr/>
        <a:lstStyle/>
        <a:p>
          <a:endParaRPr lang="en-US" sz="2000"/>
        </a:p>
      </dgm:t>
    </dgm:pt>
    <dgm:pt modelId="{3B14B752-92F0-4DE7-8494-C527512868CD}">
      <dgm:prSet phldrT="[Text]" custT="1"/>
      <dgm:spPr>
        <a:solidFill>
          <a:srgbClr val="181A72"/>
        </a:solidFill>
      </dgm:spPr>
      <dgm:t>
        <a:bodyPr/>
        <a:lstStyle/>
        <a:p>
          <a:r>
            <a:rPr lang="tr-TR" sz="2400" dirty="0" smtClean="0"/>
            <a:t>İzlenir</a:t>
          </a:r>
          <a:endParaRPr lang="en-US" sz="24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a:solidFill>
          <a:srgbClr val="00B0F0"/>
        </a:solidFill>
      </dgm:spPr>
      <dgm:t>
        <a:bodyPr/>
        <a:lstStyle/>
        <a:p>
          <a:endParaRPr lang="en-US" sz="2000"/>
        </a:p>
      </dgm:t>
    </dgm:pt>
    <dgm:pt modelId="{E8691C92-6852-4868-A315-BF88E2AB32A4}">
      <dgm:prSet phldrT="[Text]" custT="1"/>
      <dgm:spPr>
        <a:solidFill>
          <a:srgbClr val="181A72"/>
        </a:solidFill>
      </dgm:spPr>
      <dgm:t>
        <a:bodyPr/>
        <a:lstStyle/>
        <a:p>
          <a:r>
            <a:rPr lang="tr-TR" sz="1600" dirty="0" smtClean="0"/>
            <a:t>İyileştirilir</a:t>
          </a:r>
        </a:p>
        <a:p>
          <a:r>
            <a:rPr lang="tr-TR" sz="1600" dirty="0" smtClean="0"/>
            <a:t>Geliştirilir/</a:t>
          </a:r>
        </a:p>
        <a:p>
          <a:r>
            <a:rPr lang="tr-TR" sz="1600" dirty="0" smtClean="0"/>
            <a:t>Optimize edilir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a:solidFill>
          <a:srgbClr val="00B0F0"/>
        </a:solidFill>
      </dgm:spPr>
      <dgm:t>
        <a:bodyPr/>
        <a:lstStyle/>
        <a:p>
          <a:endParaRPr lang="en-US" sz="2000"/>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5">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5"/>
      <dgm:spPr/>
      <dgm:t>
        <a:bodyPr/>
        <a:lstStyle/>
        <a:p>
          <a:endParaRPr lang="en-US"/>
        </a:p>
      </dgm:t>
    </dgm:pt>
    <dgm:pt modelId="{642D1A57-4555-459E-80CF-B710C6984D44}" type="pres">
      <dgm:prSet presAssocID="{2BADA533-7569-43B1-8719-07B6F7CD4154}" presName="connectorText" presStyleLbl="sibTrans2D1" presStyleIdx="0" presStyleCnt="5"/>
      <dgm:spPr/>
      <dgm:t>
        <a:bodyPr/>
        <a:lstStyle/>
        <a:p>
          <a:endParaRPr lang="en-US"/>
        </a:p>
      </dgm:t>
    </dgm:pt>
    <dgm:pt modelId="{D9111BC8-6726-437B-A4E9-3B8A906E1A5A}" type="pres">
      <dgm:prSet presAssocID="{10AD28EE-734E-41A5-8C0A-EEA9BEE127EA}" presName="node" presStyleLbl="node1" presStyleIdx="1" presStyleCnt="5" custRadScaleRad="100234" custRadScaleInc="801">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5"/>
      <dgm:spPr/>
      <dgm:t>
        <a:bodyPr/>
        <a:lstStyle/>
        <a:p>
          <a:endParaRPr lang="en-US"/>
        </a:p>
      </dgm:t>
    </dgm:pt>
    <dgm:pt modelId="{31E2FC64-52B7-407A-9075-19E64FBE379B}" type="pres">
      <dgm:prSet presAssocID="{6E22F551-A16F-4944-87A0-5CDE3ADB404D}" presName="connectorText" presStyleLbl="sibTrans2D1" presStyleIdx="1" presStyleCnt="5"/>
      <dgm:spPr/>
      <dgm:t>
        <a:bodyPr/>
        <a:lstStyle/>
        <a:p>
          <a:endParaRPr lang="en-US"/>
        </a:p>
      </dgm:t>
    </dgm:pt>
    <dgm:pt modelId="{97177708-1850-41BE-8F84-1DBD5CC207CE}" type="pres">
      <dgm:prSet presAssocID="{0BEDDC78-E2F8-4523-90CE-F1F6C7CAF0CF}" presName="node" presStyleLbl="node1" presStyleIdx="2" presStyleCnt="5" custScaleX="110794" custScaleY="102280" custRadScaleRad="98552" custRadScaleInc="915">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5"/>
      <dgm:spPr/>
      <dgm:t>
        <a:bodyPr/>
        <a:lstStyle/>
        <a:p>
          <a:endParaRPr lang="en-US"/>
        </a:p>
      </dgm:t>
    </dgm:pt>
    <dgm:pt modelId="{AC56D850-779D-4066-9634-E913B9F80F55}" type="pres">
      <dgm:prSet presAssocID="{930C582F-BD5E-4A50-8AC2-6F1DF2C414C2}" presName="connectorText" presStyleLbl="sibTrans2D1" presStyleIdx="2" presStyleCnt="5"/>
      <dgm:spPr/>
      <dgm:t>
        <a:bodyPr/>
        <a:lstStyle/>
        <a:p>
          <a:endParaRPr lang="en-US"/>
        </a:p>
      </dgm:t>
    </dgm:pt>
    <dgm:pt modelId="{311BFCCD-AEF3-4643-8675-DA77C2212431}" type="pres">
      <dgm:prSet presAssocID="{3B14B752-92F0-4DE7-8494-C527512868CD}" presName="node" presStyleLbl="node1" presStyleIdx="3" presStyleCnt="5"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5"/>
      <dgm:spPr/>
      <dgm:t>
        <a:bodyPr/>
        <a:lstStyle/>
        <a:p>
          <a:endParaRPr lang="en-US"/>
        </a:p>
      </dgm:t>
    </dgm:pt>
    <dgm:pt modelId="{FC34BC34-66BE-4000-9DE9-27115B29CF2C}" type="pres">
      <dgm:prSet presAssocID="{88BAA47B-E46C-4621-A5ED-C99E7FBD6506}" presName="connectorText" presStyleLbl="sibTrans2D1" presStyleIdx="3" presStyleCnt="5"/>
      <dgm:spPr/>
      <dgm:t>
        <a:bodyPr/>
        <a:lstStyle/>
        <a:p>
          <a:endParaRPr lang="en-US"/>
        </a:p>
      </dgm:t>
    </dgm:pt>
    <dgm:pt modelId="{73C3EC50-AA37-4625-BD29-BAE7F1C12B31}" type="pres">
      <dgm:prSet presAssocID="{E8691C92-6852-4868-A315-BF88E2AB32A4}" presName="node" presStyleLbl="node1" presStyleIdx="4" presStyleCnt="5" custScaleX="118401" custScaleY="109201"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5"/>
      <dgm:spPr/>
      <dgm:t>
        <a:bodyPr/>
        <a:lstStyle/>
        <a:p>
          <a:endParaRPr lang="en-US"/>
        </a:p>
      </dgm:t>
    </dgm:pt>
    <dgm:pt modelId="{5EFACD50-479C-49C9-B4FF-75E75CAF58F7}" type="pres">
      <dgm:prSet presAssocID="{979EA534-1E1F-4EC1-ABFF-5C99E04967D9}" presName="connectorText" presStyleLbl="sibTrans2D1" presStyleIdx="4" presStyleCnt="5"/>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BEB4403E-F668-4980-AB9D-57AF3E405508}" type="presOf" srcId="{3DA4BB2D-EC35-472B-A5F2-89525B966AA0}" destId="{7F35FA8B-9083-4795-B076-3329B7E9923A}" srcOrd="0" destOrd="0" presId="urn:microsoft.com/office/officeart/2005/8/layout/cycle2"/>
    <dgm:cxn modelId="{3BF9EFCE-437A-4D27-A79E-A30226763816}" type="presOf" srcId="{C3CD8DF8-B8DD-42CC-8D5E-A5D88F7C3904}" destId="{A8749267-015A-4C9D-9693-6AC8901906C3}" srcOrd="0" destOrd="0" presId="urn:microsoft.com/office/officeart/2005/8/layout/cycle2"/>
    <dgm:cxn modelId="{70602314-18BC-4356-98FD-925BBF301670}" type="presOf" srcId="{979EA534-1E1F-4EC1-ABFF-5C99E04967D9}" destId="{5EFACD50-479C-49C9-B4FF-75E75CAF58F7}" srcOrd="1"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Eğitim-öğretim Programının uygulanabilir hale getirilmesi</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Eğitim öğretimin yürütülmesi</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Program önerisinin değerlendirilmesi</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Kalitesinin izlenmesi</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dgm:spPr/>
      <dgm:t>
        <a:bodyPr/>
        <a:lstStyle/>
        <a:p>
          <a:r>
            <a:rPr lang="tr-TR" dirty="0" smtClean="0"/>
            <a:t>Kalitenin sağlandığının kanıtlanması (Kalite Güvencesi) </a:t>
          </a:r>
          <a:endParaRPr lang="en-US"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BAD96ED-7575-420D-8C53-C5490634851A}">
      <dgm:prSet phldrT="[Text]" custT="1"/>
      <dgm:spPr/>
      <dgm:t>
        <a:bodyPr/>
        <a:lstStyle/>
        <a:p>
          <a:r>
            <a:rPr lang="tr-TR" sz="1400" dirty="0" smtClean="0"/>
            <a:t>Kalite yönetim sisteminin planlaması</a:t>
          </a:r>
          <a:endParaRPr lang="en-US" sz="1400" dirty="0"/>
        </a:p>
      </dgm:t>
    </dgm:pt>
    <dgm:pt modelId="{EDBFB51A-0160-45A5-A540-18CE714CF815}" type="parTrans" cxnId="{01FE7974-6B13-4353-A1B9-EEFBFC0F9D36}">
      <dgm:prSet/>
      <dgm:spPr/>
      <dgm:t>
        <a:bodyPr/>
        <a:lstStyle/>
        <a:p>
          <a:endParaRPr lang="en-US"/>
        </a:p>
      </dgm:t>
    </dgm:pt>
    <dgm:pt modelId="{5FE131C8-F34D-423F-AE64-BF65A6C4D9C2}" type="sibTrans" cxnId="{01FE7974-6B13-4353-A1B9-EEFBFC0F9D36}">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t>
        <a:bodyPr/>
        <a:lstStyle/>
        <a:p>
          <a:endParaRPr lang="en-US"/>
        </a:p>
      </dgm:t>
    </dgm:pt>
  </dgm:ptLst>
  <dgm:cxnLst>
    <dgm:cxn modelId="{589D150C-1AB8-479D-89AF-00F89D85508E}" type="presOf" srcId="{118A2751-5F97-4D67-8096-2B36AF81136F}" destId="{A6897E93-E33B-478F-BB0E-51835618003A}" srcOrd="0" destOrd="0" presId="urn:microsoft.com/office/officeart/2005/8/layout/hList1"/>
    <dgm:cxn modelId="{01FE7974-6B13-4353-A1B9-EEFBFC0F9D36}" srcId="{21B91B4A-F974-4B8B-B5CA-9E8C1D9848F5}" destId="{4BAD96ED-7575-420D-8C53-C5490634851A}" srcOrd="1" destOrd="0" parTransId="{EDBFB51A-0160-45A5-A540-18CE714CF815}" sibTransId="{5FE131C8-F34D-423F-AE64-BF65A6C4D9C2}"/>
    <dgm:cxn modelId="{CA44C590-524B-4C6D-972F-8FD03246D101}" srcId="{32502A1B-5603-4778-8192-84CDEECB49D2}" destId="{78CC2C55-B216-435A-BB65-899A86335007}" srcOrd="4" destOrd="0" parTransId="{02336076-431A-4A38-B60B-0A62DC1D8961}" sibTransId="{FF89BCAD-6B74-4332-815D-A5C2D1DA111C}"/>
    <dgm:cxn modelId="{FAAFFD49-047A-4306-8264-5F845F5272BB}" type="presOf" srcId="{A4AB1355-71FD-4A30-8045-7B2105ED0836}" destId="{92F1D55A-908E-47A9-A979-97CA3F17799D}"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4E9010FE-FC7D-4869-AF1E-F8112096BED4}" type="presOf" srcId="{359D9B1C-187C-4412-B642-6C1D34251DA2}" destId="{863C5C5A-6FED-48E5-ADC0-68CF07368C39}"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48474692-EECF-410F-8D2F-E02B63603058}" type="presOf" srcId="{C38D5133-04FB-484E-9C2F-11FE3D75E8AB}" destId="{790C04BB-BE51-4C10-A22D-2B691A7087C7}"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E40F17D8-B921-4115-A886-1E73E7880EC7}" srcId="{32502A1B-5603-4778-8192-84CDEECB49D2}" destId="{21B91B4A-F974-4B8B-B5CA-9E8C1D9848F5}" srcOrd="1" destOrd="0" parTransId="{813E9FB3-E70F-453C-BC60-930F5003FD0F}" sibTransId="{AD20ED42-91C9-4DD3-86B7-E6BC69CB51C7}"/>
    <dgm:cxn modelId="{D3D0C4FB-3B4D-4468-9C9C-883EFF71303A}" type="presOf" srcId="{C76085C6-281F-4631-966B-2540E68C37D8}" destId="{646F145F-F1A7-44D8-BB63-F6CAEBF8BF3E}"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3E78BD83-403A-42A9-A251-E0654E3FFA35}" srcId="{C38D5133-04FB-484E-9C2F-11FE3D75E8AB}" destId="{83F13A1A-7955-47DE-BA09-C407DE3C4615}" srcOrd="0" destOrd="0" parTransId="{22FB542E-A99A-4EFD-A0F0-D8FE2FF72D47}" sibTransId="{CF3F7A3B-7E7F-4B3B-A8E1-26CFCB9DFF43}"/>
    <dgm:cxn modelId="{16CE0369-5A44-4C37-A05D-8E19E7F2B578}" type="presOf" srcId="{83F13A1A-7955-47DE-BA09-C407DE3C4615}" destId="{CB93CD10-AB49-4273-86BB-B87C9A3A152F}" srcOrd="0" destOrd="0" presId="urn:microsoft.com/office/officeart/2005/8/layout/hList1"/>
    <dgm:cxn modelId="{96AA6D0F-1E5E-4FC2-9A44-45FF63249DCC}" type="presOf" srcId="{4BAD96ED-7575-420D-8C53-C5490634851A}" destId="{863C5C5A-6FED-48E5-ADC0-68CF07368C39}" srcOrd="0" destOrd="1"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F5C76485-C11E-4E95-AAD0-941300DADC7E}" srcId="{32502A1B-5603-4778-8192-84CDEECB49D2}" destId="{C6FAB30E-B497-49C7-8A80-757F0027FA32}" srcOrd="2" destOrd="0" parTransId="{2FA39670-9F99-403F-80FC-6417536B4622}" sibTransId="{7A5BDB45-5566-46F0-8251-91496219A034}"/>
    <dgm:cxn modelId="{E7E0BFF7-101C-453C-88F0-451E61AF3367}" srcId="{C6FAB30E-B497-49C7-8A80-757F0027FA32}" destId="{C76085C6-281F-4631-966B-2540E68C37D8}" srcOrd="0" destOrd="0" parTransId="{DD1193C8-1AA8-47D7-AB3A-CD19F0635922}" sibTransId="{05A1F2DF-CA1A-4535-9E5C-BDF261BC9917}"/>
    <dgm:cxn modelId="{2E7069E6-6AF4-42D9-A014-A701C2CA5265}" type="presOf" srcId="{32502A1B-5603-4778-8192-84CDEECB49D2}" destId="{4A59CDC8-6C52-4579-9A13-742555DEDB02}"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75E1A993-29F7-4C5C-980B-987198C9B9E2}" type="presOf" srcId="{DF472973-CDD0-4B1B-894E-88D6814AEA5A}" destId="{7B3CCDF1-2361-4909-B2D0-C8B89B8200FD}"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457390"/>
          <a:ext cx="2457273" cy="552511"/>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457390"/>
        <a:ext cx="2457273" cy="552511"/>
      </dsp:txXfrm>
    </dsp:sp>
    <dsp:sp modelId="{47F94B1E-8172-4A69-B3A4-FDBCD8F9B436}">
      <dsp:nvSpPr>
        <dsp:cNvPr id="0" name=""/>
        <dsp:cNvSpPr/>
      </dsp:nvSpPr>
      <dsp:spPr>
        <a:xfrm>
          <a:off x="2520" y="989066"/>
          <a:ext cx="2457273" cy="35230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Program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Yasal Mevzuat</a:t>
          </a:r>
          <a:endParaRPr lang="en-US" sz="1500" kern="1200" dirty="0"/>
        </a:p>
        <a:p>
          <a:pPr marL="114300" lvl="1" indent="-114300" algn="l" defTabSz="666750">
            <a:lnSpc>
              <a:spcPct val="90000"/>
            </a:lnSpc>
            <a:spcBef>
              <a:spcPct val="0"/>
            </a:spcBef>
            <a:spcAft>
              <a:spcPct val="15000"/>
            </a:spcAft>
            <a:buChar char="••"/>
          </a:pPr>
          <a:r>
            <a:rPr lang="tr-TR" sz="1500" kern="1200" dirty="0" smtClean="0"/>
            <a:t>Üniversite Stratejik Hedefleri </a:t>
          </a:r>
          <a:endParaRPr lang="en-US" sz="1500" kern="1200" dirty="0"/>
        </a:p>
        <a:p>
          <a:pPr marL="114300" lvl="1" indent="-114300" algn="l" defTabSz="666750">
            <a:lnSpc>
              <a:spcPct val="90000"/>
            </a:lnSpc>
            <a:spcBef>
              <a:spcPct val="0"/>
            </a:spcBef>
            <a:spcAft>
              <a:spcPct val="15000"/>
            </a:spcAft>
            <a:buChar char="••"/>
          </a:pPr>
          <a:r>
            <a:rPr lang="tr-TR" sz="1500" kern="1200" dirty="0" smtClean="0"/>
            <a:t>Program Kurulu kararı</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2520" y="989066"/>
        <a:ext cx="2457273" cy="3523035"/>
      </dsp:txXfrm>
    </dsp:sp>
    <dsp:sp modelId="{7B8ECE76-F053-4347-8D51-BC786470DFE4}">
      <dsp:nvSpPr>
        <dsp:cNvPr id="0" name=""/>
        <dsp:cNvSpPr/>
      </dsp:nvSpPr>
      <dsp:spPr>
        <a:xfrm>
          <a:off x="2803811" y="436555"/>
          <a:ext cx="2457273" cy="552511"/>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2803811" y="436555"/>
        <a:ext cx="2457273" cy="552511"/>
      </dsp:txXfrm>
    </dsp:sp>
    <dsp:sp modelId="{A9AFB589-4F47-4C1B-AC2C-B16DD0F91756}">
      <dsp:nvSpPr>
        <dsp:cNvPr id="0" name=""/>
        <dsp:cNvSpPr/>
      </dsp:nvSpPr>
      <dsp:spPr>
        <a:xfrm>
          <a:off x="2867848" y="957112"/>
          <a:ext cx="2457273" cy="35230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İhtiyaç analizleri</a:t>
          </a:r>
          <a:endParaRPr lang="en-US" sz="15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Ulusal ihtiyaç durumunun saptanması çalışmaları</a:t>
          </a:r>
          <a:endParaRPr lang="en-US" sz="15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Ulusal programlar</a:t>
          </a:r>
          <a:endParaRPr lang="en-US" sz="1500" kern="1200" dirty="0"/>
        </a:p>
        <a:p>
          <a:pPr marL="114300" lvl="1" indent="-114300" algn="l" defTabSz="666750">
            <a:lnSpc>
              <a:spcPct val="90000"/>
            </a:lnSpc>
            <a:spcBef>
              <a:spcPct val="0"/>
            </a:spcBef>
            <a:spcAft>
              <a:spcPct val="15000"/>
            </a:spcAft>
            <a:buChar char="••"/>
          </a:pPr>
          <a:r>
            <a:rPr lang="tr-TR" sz="1500" kern="1200" dirty="0" smtClean="0"/>
            <a:t>Uluslararası programlar</a:t>
          </a:r>
          <a:endParaRPr lang="en-US" sz="1500" kern="1200" dirty="0"/>
        </a:p>
        <a:p>
          <a:pPr marL="114300" lvl="1" indent="-114300" algn="l" defTabSz="666750">
            <a:lnSpc>
              <a:spcPct val="90000"/>
            </a:lnSpc>
            <a:spcBef>
              <a:spcPct val="0"/>
            </a:spcBef>
            <a:spcAft>
              <a:spcPct val="15000"/>
            </a:spcAft>
            <a:buChar char="••"/>
          </a:pPr>
          <a:r>
            <a:rPr lang="tr-TR" sz="1500" kern="1200" dirty="0" smtClean="0"/>
            <a:t>Mezun görüşleri</a:t>
          </a:r>
          <a:endParaRPr lang="en-US" sz="1500" kern="1200" dirty="0"/>
        </a:p>
        <a:p>
          <a:pPr marL="114300" lvl="1" indent="-114300" algn="l" defTabSz="666750">
            <a:lnSpc>
              <a:spcPct val="90000"/>
            </a:lnSpc>
            <a:spcBef>
              <a:spcPct val="0"/>
            </a:spcBef>
            <a:spcAft>
              <a:spcPct val="15000"/>
            </a:spcAft>
            <a:buChar char="••"/>
          </a:pPr>
          <a:r>
            <a:rPr lang="tr-TR" sz="1500" kern="1200" dirty="0" smtClean="0"/>
            <a:t>İlgili iş sektörü görüşleri</a:t>
          </a:r>
          <a:endParaRPr lang="en-US" sz="1500" kern="1200" dirty="0"/>
        </a:p>
        <a:p>
          <a:pPr marL="114300" lvl="1" indent="-114300" algn="l" defTabSz="666750">
            <a:lnSpc>
              <a:spcPct val="90000"/>
            </a:lnSpc>
            <a:spcBef>
              <a:spcPct val="0"/>
            </a:spcBef>
            <a:spcAft>
              <a:spcPct val="15000"/>
            </a:spcAft>
            <a:buChar char="••"/>
          </a:pPr>
          <a:r>
            <a:rPr lang="tr-TR" sz="1500" kern="1200" dirty="0" smtClean="0"/>
            <a:t>TYYÇ</a:t>
          </a:r>
          <a:endParaRPr lang="en-US" sz="1500" kern="1200" dirty="0"/>
        </a:p>
        <a:p>
          <a:pPr marL="114300" lvl="1" indent="-114300" algn="l" defTabSz="666750">
            <a:lnSpc>
              <a:spcPct val="90000"/>
            </a:lnSpc>
            <a:spcBef>
              <a:spcPct val="0"/>
            </a:spcBef>
            <a:spcAft>
              <a:spcPct val="15000"/>
            </a:spcAft>
            <a:buChar char="••"/>
          </a:pPr>
          <a:r>
            <a:rPr lang="en-US" sz="1500" kern="1200" dirty="0" err="1" smtClean="0"/>
            <a:t>Eğitim-Öğretim</a:t>
          </a:r>
          <a:r>
            <a:rPr lang="en-US" sz="1500" kern="1200" dirty="0" smtClean="0"/>
            <a:t> </a:t>
          </a:r>
          <a:r>
            <a:rPr lang="en-US" sz="1500" kern="1200" dirty="0" err="1" smtClean="0"/>
            <a:t>Kadros</a:t>
          </a:r>
          <a:r>
            <a:rPr lang="tr-TR" sz="1500" kern="1200" dirty="0" smtClean="0"/>
            <a:t>u</a:t>
          </a:r>
          <a:endParaRPr lang="en-US" sz="1500" kern="1200" dirty="0"/>
        </a:p>
        <a:p>
          <a:pPr marL="114300" lvl="1" indent="-114300" algn="l" defTabSz="666750">
            <a:lnSpc>
              <a:spcPct val="90000"/>
            </a:lnSpc>
            <a:spcBef>
              <a:spcPct val="0"/>
            </a:spcBef>
            <a:spcAft>
              <a:spcPct val="15000"/>
            </a:spcAft>
            <a:buChar char="••"/>
          </a:pPr>
          <a:r>
            <a:rPr lang="en-US" sz="1500" kern="1200" dirty="0" err="1" smtClean="0"/>
            <a:t>Öğrenme</a:t>
          </a:r>
          <a:r>
            <a:rPr lang="en-US" sz="1500" kern="1200" dirty="0" smtClean="0"/>
            <a:t> </a:t>
          </a:r>
          <a:r>
            <a:rPr lang="en-US" sz="1500" kern="1200" dirty="0" err="1" smtClean="0"/>
            <a:t>Kaynakları</a:t>
          </a:r>
          <a:endParaRPr lang="en-US" sz="1500" kern="1200" dirty="0"/>
        </a:p>
        <a:p>
          <a:pPr marL="114300" lvl="1" indent="-114300" algn="l" defTabSz="666750">
            <a:lnSpc>
              <a:spcPct val="90000"/>
            </a:lnSpc>
            <a:spcBef>
              <a:spcPct val="0"/>
            </a:spcBef>
            <a:spcAft>
              <a:spcPct val="15000"/>
            </a:spcAft>
            <a:buChar char="••"/>
          </a:pPr>
          <a:r>
            <a:rPr lang="tr-TR" sz="1500" kern="1200" dirty="0" smtClean="0"/>
            <a:t>Mezunların istihdam olanakları</a:t>
          </a:r>
          <a:endParaRPr lang="en-US" sz="1500" kern="1200" dirty="0"/>
        </a:p>
        <a:p>
          <a:pPr marL="114300" lvl="1" indent="-114300" algn="l" defTabSz="666750">
            <a:lnSpc>
              <a:spcPct val="90000"/>
            </a:lnSpc>
            <a:spcBef>
              <a:spcPct val="0"/>
            </a:spcBef>
            <a:spcAft>
              <a:spcPct val="15000"/>
            </a:spcAft>
            <a:buChar char="••"/>
          </a:pPr>
          <a:r>
            <a:rPr lang="tr-TR" sz="1500" kern="1200" dirty="0" smtClean="0"/>
            <a:t>Karşılaştırma analizi</a:t>
          </a:r>
          <a:endParaRPr lang="en-US" sz="1500" kern="1200" dirty="0"/>
        </a:p>
        <a:p>
          <a:pPr marL="114300" lvl="1" indent="-114300" algn="l" defTabSz="666750">
            <a:lnSpc>
              <a:spcPct val="90000"/>
            </a:lnSpc>
            <a:spcBef>
              <a:spcPct val="0"/>
            </a:spcBef>
            <a:spcAft>
              <a:spcPct val="15000"/>
            </a:spcAft>
            <a:buChar char="••"/>
          </a:pPr>
          <a:r>
            <a:rPr lang="tr-TR" sz="1500" kern="1200" dirty="0" smtClean="0"/>
            <a:t>Maliyet/Bütçe analizi</a:t>
          </a:r>
          <a:endParaRPr lang="en-US" sz="1500" kern="1200" dirty="0"/>
        </a:p>
      </dsp:txBody>
      <dsp:txXfrm>
        <a:off x="2867848" y="957112"/>
        <a:ext cx="2457273" cy="3523035"/>
      </dsp:txXfrm>
    </dsp:sp>
    <dsp:sp modelId="{47076811-2338-4705-9665-197897BA2D48}">
      <dsp:nvSpPr>
        <dsp:cNvPr id="0" name=""/>
        <dsp:cNvSpPr/>
      </dsp:nvSpPr>
      <dsp:spPr>
        <a:xfrm>
          <a:off x="5605102" y="436555"/>
          <a:ext cx="2457273" cy="552511"/>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5605102" y="436555"/>
        <a:ext cx="2457273" cy="552511"/>
      </dsp:txXfrm>
    </dsp:sp>
    <dsp:sp modelId="{35767259-8857-417F-AA1B-F5BD90F6AD6D}">
      <dsp:nvSpPr>
        <dsp:cNvPr id="0" name=""/>
        <dsp:cNvSpPr/>
      </dsp:nvSpPr>
      <dsp:spPr>
        <a:xfrm>
          <a:off x="5605102" y="989066"/>
          <a:ext cx="2457273" cy="35230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69863" lvl="1" indent="-169863" algn="l" defTabSz="711200">
            <a:lnSpc>
              <a:spcPct val="90000"/>
            </a:lnSpc>
            <a:spcBef>
              <a:spcPct val="0"/>
            </a:spcBef>
            <a:spcAft>
              <a:spcPct val="15000"/>
            </a:spcAft>
            <a:buChar char="••"/>
          </a:pPr>
          <a:r>
            <a:rPr lang="tr-TR" sz="1500" kern="1200" dirty="0" smtClean="0"/>
            <a:t>Ulusal programlarla karşılaştırma sonuçları</a:t>
          </a:r>
          <a:endParaRPr lang="en-US" sz="1500" kern="1200" dirty="0"/>
        </a:p>
        <a:p>
          <a:pPr marL="169863" lvl="1" indent="-169863" algn="l" defTabSz="711200">
            <a:lnSpc>
              <a:spcPct val="90000"/>
            </a:lnSpc>
            <a:spcBef>
              <a:spcPct val="0"/>
            </a:spcBef>
            <a:spcAft>
              <a:spcPct val="15000"/>
            </a:spcAft>
            <a:buChar char="••"/>
          </a:pPr>
          <a:r>
            <a:rPr lang="tr-TR" sz="1500" kern="1200" dirty="0" smtClean="0"/>
            <a:t>Uluslararası programlarla karşılaştırma sonuçları</a:t>
          </a:r>
          <a:endParaRPr lang="en-US" sz="1500" kern="1200" dirty="0"/>
        </a:p>
        <a:p>
          <a:pPr marL="169863" lvl="1" indent="-169863" algn="l" defTabSz="711200">
            <a:lnSpc>
              <a:spcPct val="90000"/>
            </a:lnSpc>
            <a:spcBef>
              <a:spcPct val="0"/>
            </a:spcBef>
            <a:spcAft>
              <a:spcPct val="15000"/>
            </a:spcAft>
            <a:buChar char="••"/>
          </a:pPr>
          <a:r>
            <a:rPr lang="tr-TR" sz="1500" kern="1200" dirty="0" smtClean="0"/>
            <a:t>İhtiyaç analizleri sonuçları</a:t>
          </a:r>
          <a:endParaRPr lang="en-US" sz="15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500" kern="1200" dirty="0" smtClean="0"/>
            <a:t>Program Kurulu kararları</a:t>
          </a:r>
          <a:endParaRPr lang="en-US" sz="15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500" kern="1200" dirty="0" smtClean="0"/>
            <a:t>Program yeterlikleri</a:t>
          </a:r>
          <a:endParaRPr lang="en-US" sz="1500" kern="1200" dirty="0"/>
        </a:p>
        <a:p>
          <a:pPr marL="169863" lvl="1" indent="-169863" algn="l" defTabSz="711200">
            <a:lnSpc>
              <a:spcPct val="90000"/>
            </a:lnSpc>
            <a:spcBef>
              <a:spcPct val="0"/>
            </a:spcBef>
            <a:spcAft>
              <a:spcPct val="15000"/>
            </a:spcAft>
            <a:buChar char="••"/>
          </a:pPr>
          <a:r>
            <a:rPr lang="tr-TR" sz="1500" kern="1200" dirty="0" smtClean="0"/>
            <a:t>Ders öğrenme kazanımları</a:t>
          </a:r>
          <a:endParaRPr lang="en-US" sz="1500" kern="1200" dirty="0"/>
        </a:p>
        <a:p>
          <a:pPr marL="169863" marR="0" lvl="0" indent="-169863" algn="l" defTabSz="914400" eaLnBrk="1" fontAlgn="auto" latinLnBrk="0" hangingPunct="1">
            <a:lnSpc>
              <a:spcPct val="100000"/>
            </a:lnSpc>
            <a:spcBef>
              <a:spcPct val="0"/>
            </a:spcBef>
            <a:spcAft>
              <a:spcPts val="0"/>
            </a:spcAft>
            <a:buClrTx/>
            <a:buSzTx/>
            <a:buFontTx/>
            <a:buChar char="••"/>
            <a:tabLst/>
            <a:defRPr/>
          </a:pPr>
          <a:r>
            <a:rPr lang="tr-TR" sz="1500" kern="1200" dirty="0" smtClean="0"/>
            <a:t>AKTS</a:t>
          </a:r>
          <a:endParaRPr lang="en-US" sz="1500" kern="1200" dirty="0"/>
        </a:p>
        <a:p>
          <a:pPr marL="171450" lvl="1" indent="0" algn="l" defTabSz="711200">
            <a:lnSpc>
              <a:spcPct val="90000"/>
            </a:lnSpc>
            <a:spcBef>
              <a:spcPct val="0"/>
            </a:spcBef>
            <a:spcAft>
              <a:spcPct val="15000"/>
            </a:spcAft>
            <a:buChar char="••"/>
          </a:pPr>
          <a:endParaRPr lang="en-US" sz="1500" kern="1200" dirty="0"/>
        </a:p>
      </dsp:txBody>
      <dsp:txXfrm>
        <a:off x="5605102" y="989066"/>
        <a:ext cx="2457273" cy="35230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48020"/>
          <a:ext cx="2457273" cy="683359"/>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Girdiler</a:t>
          </a:r>
          <a:endParaRPr lang="en-US" sz="1900" kern="1200" dirty="0"/>
        </a:p>
      </dsp:txBody>
      <dsp:txXfrm>
        <a:off x="0" y="148020"/>
        <a:ext cx="2457273" cy="683359"/>
      </dsp:txXfrm>
    </dsp:sp>
    <dsp:sp modelId="{47F94B1E-8172-4A69-B3A4-FDBCD8F9B436}">
      <dsp:nvSpPr>
        <dsp:cNvPr id="0" name=""/>
        <dsp:cNvSpPr/>
      </dsp:nvSpPr>
      <dsp:spPr>
        <a:xfrm>
          <a:off x="2520" y="805610"/>
          <a:ext cx="2457273" cy="3406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Program Kurulu kararları</a:t>
          </a:r>
          <a:endParaRPr lang="en-US" sz="1900" kern="1200" dirty="0"/>
        </a:p>
        <a:p>
          <a:pPr marL="171450" lvl="1" indent="-171450" algn="l" defTabSz="844550">
            <a:lnSpc>
              <a:spcPct val="90000"/>
            </a:lnSpc>
            <a:spcBef>
              <a:spcPct val="0"/>
            </a:spcBef>
            <a:spcAft>
              <a:spcPct val="15000"/>
            </a:spcAft>
            <a:buChar char="••"/>
          </a:pPr>
          <a:r>
            <a:rPr lang="tr-TR" sz="1900" kern="1200" smtClean="0"/>
            <a:t>Program yeterlikleri</a:t>
          </a:r>
          <a:endParaRPr lang="en-US" sz="1900" kern="1200" dirty="0"/>
        </a:p>
        <a:p>
          <a:pPr marL="171450" lvl="1" indent="-171450" algn="l" defTabSz="844550">
            <a:lnSpc>
              <a:spcPct val="90000"/>
            </a:lnSpc>
            <a:spcBef>
              <a:spcPct val="0"/>
            </a:spcBef>
            <a:spcAft>
              <a:spcPct val="15000"/>
            </a:spcAft>
            <a:buChar char="••"/>
          </a:pPr>
          <a:r>
            <a:rPr lang="tr-TR" sz="1900" kern="1200" smtClean="0"/>
            <a:t>Ders öğrenme kazanımları</a:t>
          </a:r>
          <a:endParaRPr lang="en-US" sz="1900" kern="1200" dirty="0"/>
        </a:p>
        <a:p>
          <a:pPr marL="171450" lvl="1" indent="-171450" algn="l" defTabSz="844550">
            <a:lnSpc>
              <a:spcPct val="90000"/>
            </a:lnSpc>
            <a:spcBef>
              <a:spcPct val="0"/>
            </a:spcBef>
            <a:spcAft>
              <a:spcPct val="15000"/>
            </a:spcAft>
            <a:buChar char="••"/>
          </a:pPr>
          <a:r>
            <a:rPr lang="tr-TR" sz="1900" kern="1200" dirty="0" smtClean="0"/>
            <a:t>AKTS</a:t>
          </a:r>
          <a:endParaRPr lang="en-US" sz="1900" kern="1200" dirty="0"/>
        </a:p>
        <a:p>
          <a:pPr marL="171450" lvl="1" indent="-171450" algn="l" defTabSz="844550">
            <a:lnSpc>
              <a:spcPct val="90000"/>
            </a:lnSpc>
            <a:spcBef>
              <a:spcPct val="0"/>
            </a:spcBef>
            <a:spcAft>
              <a:spcPct val="15000"/>
            </a:spcAft>
            <a:buChar char="••"/>
          </a:pPr>
          <a:r>
            <a:rPr lang="tr-TR" sz="1900" kern="1200" dirty="0" smtClean="0"/>
            <a:t>Öğrenci sayısı</a:t>
          </a:r>
          <a:endParaRPr lang="en-US" sz="1900" kern="1200" dirty="0"/>
        </a:p>
        <a:p>
          <a:pPr marL="171450" lvl="1" indent="-171450" algn="l" defTabSz="844550">
            <a:lnSpc>
              <a:spcPct val="90000"/>
            </a:lnSpc>
            <a:spcBef>
              <a:spcPct val="0"/>
            </a:spcBef>
            <a:spcAft>
              <a:spcPct val="15000"/>
            </a:spcAft>
            <a:buChar char="••"/>
          </a:pPr>
          <a:r>
            <a:rPr lang="tr-TR" sz="1900" kern="1200" dirty="0" smtClean="0"/>
            <a:t>Öğretim kadrosu</a:t>
          </a:r>
          <a:endParaRPr lang="en-US" sz="1900" kern="1200" dirty="0"/>
        </a:p>
      </dsp:txBody>
      <dsp:txXfrm>
        <a:off x="2520" y="805610"/>
        <a:ext cx="2457273" cy="3406373"/>
      </dsp:txXfrm>
    </dsp:sp>
    <dsp:sp modelId="{7B8ECE76-F053-4347-8D51-BC786470DFE4}">
      <dsp:nvSpPr>
        <dsp:cNvPr id="0" name=""/>
        <dsp:cNvSpPr/>
      </dsp:nvSpPr>
      <dsp:spPr>
        <a:xfrm>
          <a:off x="2803811" y="122251"/>
          <a:ext cx="2457273" cy="683359"/>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Faaliyetler, Araçlar ve teknikler</a:t>
          </a:r>
          <a:endParaRPr lang="en-US" sz="1900" kern="1200" dirty="0"/>
        </a:p>
      </dsp:txBody>
      <dsp:txXfrm>
        <a:off x="2803811" y="122251"/>
        <a:ext cx="2457273" cy="683359"/>
      </dsp:txXfrm>
    </dsp:sp>
    <dsp:sp modelId="{A9AFB589-4F47-4C1B-AC2C-B16DD0F91756}">
      <dsp:nvSpPr>
        <dsp:cNvPr id="0" name=""/>
        <dsp:cNvSpPr/>
      </dsp:nvSpPr>
      <dsp:spPr>
        <a:xfrm>
          <a:off x="2803811" y="805610"/>
          <a:ext cx="2457273" cy="3406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Öğrenci kaydı</a:t>
          </a:r>
          <a:endParaRPr lang="en-US" sz="1900" kern="1200" dirty="0"/>
        </a:p>
        <a:p>
          <a:pPr marL="171450" lvl="1" indent="-171450" algn="l" defTabSz="844550">
            <a:lnSpc>
              <a:spcPct val="90000"/>
            </a:lnSpc>
            <a:spcBef>
              <a:spcPct val="0"/>
            </a:spcBef>
            <a:spcAft>
              <a:spcPct val="15000"/>
            </a:spcAft>
            <a:buChar char="••"/>
          </a:pPr>
          <a:r>
            <a:rPr lang="tr-TR" sz="1900" kern="1200" dirty="0" smtClean="0"/>
            <a:t>Eğitim programı</a:t>
          </a:r>
          <a:endParaRPr lang="en-US" sz="1900" kern="1200" dirty="0"/>
        </a:p>
        <a:p>
          <a:pPr marL="171450" lvl="1" indent="-171450" algn="l" defTabSz="844550">
            <a:lnSpc>
              <a:spcPct val="90000"/>
            </a:lnSpc>
            <a:spcBef>
              <a:spcPct val="0"/>
            </a:spcBef>
            <a:spcAft>
              <a:spcPct val="15000"/>
            </a:spcAft>
            <a:buChar char="••"/>
          </a:pPr>
          <a:r>
            <a:rPr lang="tr-TR" sz="1900" kern="1200" dirty="0" smtClean="0"/>
            <a:t>Derslik</a:t>
          </a:r>
          <a:endParaRPr lang="en-US" sz="1900" kern="1200" dirty="0"/>
        </a:p>
        <a:p>
          <a:pPr marL="171450" lvl="1" indent="-171450" algn="l" defTabSz="844550">
            <a:lnSpc>
              <a:spcPct val="90000"/>
            </a:lnSpc>
            <a:spcBef>
              <a:spcPct val="0"/>
            </a:spcBef>
            <a:spcAft>
              <a:spcPct val="15000"/>
            </a:spcAft>
            <a:buChar char="••"/>
          </a:pPr>
          <a:r>
            <a:rPr lang="en-US" sz="1900" kern="1200" dirty="0" err="1" smtClean="0"/>
            <a:t>Öğrenme</a:t>
          </a:r>
          <a:r>
            <a:rPr lang="en-US" sz="1900" kern="1200" dirty="0" smtClean="0"/>
            <a:t> </a:t>
          </a:r>
          <a:r>
            <a:rPr lang="en-US" sz="1900" kern="1200" dirty="0" err="1" smtClean="0"/>
            <a:t>Kaynakları</a:t>
          </a:r>
          <a:endParaRPr lang="en-US" sz="1900" kern="1200" dirty="0"/>
        </a:p>
        <a:p>
          <a:pPr marL="171450" lvl="1" indent="-171450" algn="l" defTabSz="844550">
            <a:lnSpc>
              <a:spcPct val="90000"/>
            </a:lnSpc>
            <a:spcBef>
              <a:spcPct val="0"/>
            </a:spcBef>
            <a:spcAft>
              <a:spcPct val="15000"/>
            </a:spcAft>
            <a:buChar char="••"/>
          </a:pPr>
          <a:r>
            <a:rPr lang="tr-TR" sz="1900" kern="1200" dirty="0" smtClean="0"/>
            <a:t>Değerlendirme yöntemleri</a:t>
          </a:r>
          <a:endParaRPr lang="en-US" sz="1900" kern="1200" dirty="0"/>
        </a:p>
        <a:p>
          <a:pPr marL="171450" lvl="1" indent="-171450" algn="l" defTabSz="844550">
            <a:lnSpc>
              <a:spcPct val="90000"/>
            </a:lnSpc>
            <a:spcBef>
              <a:spcPct val="0"/>
            </a:spcBef>
            <a:spcAft>
              <a:spcPct val="15000"/>
            </a:spcAft>
            <a:buChar char="••"/>
          </a:pPr>
          <a:r>
            <a:rPr lang="tr-TR" sz="1900" kern="1200" dirty="0" smtClean="0"/>
            <a:t>Risk analizi</a:t>
          </a:r>
          <a:endParaRPr lang="en-US" sz="1900" kern="1200" dirty="0"/>
        </a:p>
      </dsp:txBody>
      <dsp:txXfrm>
        <a:off x="2803811" y="805610"/>
        <a:ext cx="2457273" cy="3406373"/>
      </dsp:txXfrm>
    </dsp:sp>
    <dsp:sp modelId="{47076811-2338-4705-9665-197897BA2D48}">
      <dsp:nvSpPr>
        <dsp:cNvPr id="0" name=""/>
        <dsp:cNvSpPr/>
      </dsp:nvSpPr>
      <dsp:spPr>
        <a:xfrm>
          <a:off x="5605102" y="122251"/>
          <a:ext cx="2457273" cy="683359"/>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Çıktılar</a:t>
          </a:r>
          <a:endParaRPr lang="en-US" sz="1900" kern="1200" dirty="0"/>
        </a:p>
      </dsp:txBody>
      <dsp:txXfrm>
        <a:off x="5605102" y="122251"/>
        <a:ext cx="2457273" cy="683359"/>
      </dsp:txXfrm>
    </dsp:sp>
    <dsp:sp modelId="{35767259-8857-417F-AA1B-F5BD90F6AD6D}">
      <dsp:nvSpPr>
        <dsp:cNvPr id="0" name=""/>
        <dsp:cNvSpPr/>
      </dsp:nvSpPr>
      <dsp:spPr>
        <a:xfrm>
          <a:off x="5605102" y="805610"/>
          <a:ext cx="2457273" cy="3406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Program Kurulu kararları</a:t>
          </a:r>
          <a:endParaRPr lang="en-US" sz="1900" kern="1200" dirty="0"/>
        </a:p>
        <a:p>
          <a:pPr marL="171450" lvl="1" indent="-171450" algn="l" defTabSz="844550">
            <a:lnSpc>
              <a:spcPct val="90000"/>
            </a:lnSpc>
            <a:spcBef>
              <a:spcPct val="0"/>
            </a:spcBef>
            <a:spcAft>
              <a:spcPct val="15000"/>
            </a:spcAft>
            <a:buChar char="••"/>
          </a:pPr>
          <a:r>
            <a:rPr lang="tr-TR" sz="1900" kern="1200" dirty="0" smtClean="0"/>
            <a:t>Program kılavuzu</a:t>
          </a:r>
          <a:endParaRPr lang="en-US" sz="1900" kern="1200" dirty="0"/>
        </a:p>
        <a:p>
          <a:pPr marL="171450" lvl="1" indent="-171450" algn="l" defTabSz="844550">
            <a:lnSpc>
              <a:spcPct val="90000"/>
            </a:lnSpc>
            <a:spcBef>
              <a:spcPct val="0"/>
            </a:spcBef>
            <a:spcAft>
              <a:spcPct val="15000"/>
            </a:spcAft>
            <a:buChar char="••"/>
          </a:pPr>
          <a:r>
            <a:rPr lang="tr-TR" sz="1900" kern="1200" dirty="0" smtClean="0"/>
            <a:t>Ders içerikleri</a:t>
          </a:r>
          <a:endParaRPr lang="en-US" sz="1900" kern="1200" dirty="0"/>
        </a:p>
        <a:p>
          <a:pPr marL="171450" lvl="1" indent="-171450" algn="l" defTabSz="844550">
            <a:lnSpc>
              <a:spcPct val="90000"/>
            </a:lnSpc>
            <a:spcBef>
              <a:spcPct val="0"/>
            </a:spcBef>
            <a:spcAft>
              <a:spcPct val="15000"/>
            </a:spcAft>
            <a:buChar char="••"/>
          </a:pPr>
          <a:r>
            <a:rPr lang="tr-TR" sz="1900" kern="1200" dirty="0" smtClean="0"/>
            <a:t>Ders görevlendirmeleri</a:t>
          </a:r>
          <a:endParaRPr lang="en-US" sz="1900" kern="1200" dirty="0"/>
        </a:p>
        <a:p>
          <a:pPr marL="171450" lvl="1" indent="-171450" algn="l" defTabSz="844550">
            <a:lnSpc>
              <a:spcPct val="90000"/>
            </a:lnSpc>
            <a:spcBef>
              <a:spcPct val="0"/>
            </a:spcBef>
            <a:spcAft>
              <a:spcPct val="15000"/>
            </a:spcAft>
            <a:buChar char="••"/>
          </a:pPr>
          <a:r>
            <a:rPr lang="tr-TR" sz="1900" kern="1200" dirty="0" smtClean="0"/>
            <a:t>Elektronik ortamda duyurulması</a:t>
          </a:r>
          <a:endParaRPr lang="en-US" sz="1900" kern="1200" dirty="0"/>
        </a:p>
        <a:p>
          <a:pPr marL="171450" lvl="1" indent="-171450" algn="l" defTabSz="844550">
            <a:lnSpc>
              <a:spcPct val="90000"/>
            </a:lnSpc>
            <a:spcBef>
              <a:spcPct val="0"/>
            </a:spcBef>
            <a:spcAft>
              <a:spcPct val="15000"/>
            </a:spcAft>
            <a:buChar char="••"/>
          </a:pPr>
          <a:r>
            <a:rPr lang="tr-TR" sz="1900" kern="1200" dirty="0" smtClean="0"/>
            <a:t>Risk analizi raporu</a:t>
          </a:r>
          <a:endParaRPr lang="en-US" sz="1900" kern="1200" dirty="0"/>
        </a:p>
        <a:p>
          <a:pPr marL="171450" lvl="1" indent="-171450" algn="l" defTabSz="844550">
            <a:lnSpc>
              <a:spcPct val="90000"/>
            </a:lnSpc>
            <a:spcBef>
              <a:spcPct val="0"/>
            </a:spcBef>
            <a:spcAft>
              <a:spcPct val="15000"/>
            </a:spcAft>
            <a:buChar char="••"/>
          </a:pPr>
          <a:r>
            <a:rPr lang="tr-TR" sz="1900" kern="1200" dirty="0" smtClean="0"/>
            <a:t>Kalite Yönetimi Planı</a:t>
          </a:r>
          <a:endParaRPr lang="en-US" sz="1900" kern="1200" dirty="0"/>
        </a:p>
      </dsp:txBody>
      <dsp:txXfrm>
        <a:off x="5605102" y="805610"/>
        <a:ext cx="2457273" cy="34063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2250" y="186636"/>
          <a:ext cx="2193993" cy="681423"/>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Girdiler</a:t>
          </a:r>
          <a:endParaRPr lang="en-US" sz="1900" kern="1200" dirty="0"/>
        </a:p>
      </dsp:txBody>
      <dsp:txXfrm>
        <a:off x="2250" y="186636"/>
        <a:ext cx="2193993" cy="681423"/>
      </dsp:txXfrm>
    </dsp:sp>
    <dsp:sp modelId="{47F94B1E-8172-4A69-B3A4-FDBCD8F9B436}">
      <dsp:nvSpPr>
        <dsp:cNvPr id="0" name=""/>
        <dsp:cNvSpPr/>
      </dsp:nvSpPr>
      <dsp:spPr>
        <a:xfrm>
          <a:off x="2250" y="868060"/>
          <a:ext cx="2193993"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Kapsamı</a:t>
          </a:r>
          <a:endParaRPr lang="en-US" sz="1900" kern="1200" dirty="0"/>
        </a:p>
        <a:p>
          <a:pPr marL="171450" lvl="1" indent="-171450" algn="l" defTabSz="844550">
            <a:lnSpc>
              <a:spcPct val="90000"/>
            </a:lnSpc>
            <a:spcBef>
              <a:spcPct val="0"/>
            </a:spcBef>
            <a:spcAft>
              <a:spcPct val="15000"/>
            </a:spcAft>
            <a:buChar char="••"/>
          </a:pPr>
          <a:r>
            <a:rPr lang="tr-TR" sz="1900" kern="1200" dirty="0" smtClean="0"/>
            <a:t>Tanımlanan paydaşlar</a:t>
          </a:r>
          <a:endParaRPr lang="en-US" sz="1900" kern="1200" dirty="0"/>
        </a:p>
        <a:p>
          <a:pPr marL="171450" lvl="1" indent="-171450" algn="l" defTabSz="844550">
            <a:lnSpc>
              <a:spcPct val="90000"/>
            </a:lnSpc>
            <a:spcBef>
              <a:spcPct val="0"/>
            </a:spcBef>
            <a:spcAft>
              <a:spcPct val="15000"/>
            </a:spcAft>
            <a:buChar char="••"/>
          </a:pPr>
          <a:r>
            <a:rPr lang="tr-TR" sz="1900" kern="1200" dirty="0" smtClean="0"/>
            <a:t>Şartlar</a:t>
          </a:r>
          <a:endParaRPr lang="en-US" sz="1900" kern="1200" dirty="0"/>
        </a:p>
        <a:p>
          <a:pPr marL="171450" lvl="1" indent="-171450" algn="l" defTabSz="844550">
            <a:lnSpc>
              <a:spcPct val="90000"/>
            </a:lnSpc>
            <a:spcBef>
              <a:spcPct val="0"/>
            </a:spcBef>
            <a:spcAft>
              <a:spcPct val="15000"/>
            </a:spcAft>
            <a:buChar char="••"/>
          </a:pPr>
          <a:r>
            <a:rPr lang="tr-TR" sz="1900" kern="1200" dirty="0" smtClean="0"/>
            <a:t>Dokümantasyon</a:t>
          </a:r>
          <a:endParaRPr lang="en-US" sz="1900" kern="1200" dirty="0"/>
        </a:p>
        <a:p>
          <a:pPr marL="171450" lvl="1" indent="-171450" algn="l" defTabSz="844550">
            <a:lnSpc>
              <a:spcPct val="90000"/>
            </a:lnSpc>
            <a:spcBef>
              <a:spcPct val="0"/>
            </a:spcBef>
            <a:spcAft>
              <a:spcPct val="15000"/>
            </a:spcAft>
            <a:buChar char="••"/>
          </a:pPr>
          <a:r>
            <a:rPr lang="tr-TR" sz="1900" kern="1200" dirty="0" smtClean="0"/>
            <a:t>Belirlenen riskler </a:t>
          </a:r>
          <a:endParaRPr lang="en-US" sz="1900" kern="1200" dirty="0"/>
        </a:p>
        <a:p>
          <a:pPr marL="171450" lvl="1" indent="-171450" algn="l" defTabSz="844550">
            <a:lnSpc>
              <a:spcPct val="90000"/>
            </a:lnSpc>
            <a:spcBef>
              <a:spcPct val="0"/>
            </a:spcBef>
            <a:spcAft>
              <a:spcPct val="15000"/>
            </a:spcAft>
            <a:buChar char="••"/>
          </a:pPr>
          <a:r>
            <a:rPr lang="tr-TR" sz="1900" kern="1200" dirty="0" smtClean="0"/>
            <a:t>Yerleşim ve çevre koşulları</a:t>
          </a:r>
          <a:endParaRPr lang="en-US" sz="1900" kern="1200" dirty="0"/>
        </a:p>
        <a:p>
          <a:pPr marL="171450" lvl="1" indent="-171450" algn="l" defTabSz="844550">
            <a:lnSpc>
              <a:spcPct val="90000"/>
            </a:lnSpc>
            <a:spcBef>
              <a:spcPct val="0"/>
            </a:spcBef>
            <a:spcAft>
              <a:spcPct val="15000"/>
            </a:spcAft>
            <a:buChar char="••"/>
          </a:pPr>
          <a:r>
            <a:rPr lang="tr-TR" sz="1900" kern="1200" dirty="0" err="1" smtClean="0"/>
            <a:t>Organizasyonel</a:t>
          </a:r>
          <a:r>
            <a:rPr lang="tr-TR" sz="1900" kern="1200" dirty="0" smtClean="0"/>
            <a:t> süreç varlıkları</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250" y="868060"/>
        <a:ext cx="2193993" cy="3546539"/>
      </dsp:txXfrm>
    </dsp:sp>
    <dsp:sp modelId="{7B8ECE76-F053-4347-8D51-BC786470DFE4}">
      <dsp:nvSpPr>
        <dsp:cNvPr id="0" name=""/>
        <dsp:cNvSpPr/>
      </dsp:nvSpPr>
      <dsp:spPr>
        <a:xfrm>
          <a:off x="2503403" y="186636"/>
          <a:ext cx="2193993" cy="681423"/>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Araçlar ve teknikler</a:t>
          </a:r>
          <a:endParaRPr lang="en-US" sz="1900" kern="1200" dirty="0"/>
        </a:p>
      </dsp:txBody>
      <dsp:txXfrm>
        <a:off x="2503403" y="186636"/>
        <a:ext cx="2193993" cy="681423"/>
      </dsp:txXfrm>
    </dsp:sp>
    <dsp:sp modelId="{A9AFB589-4F47-4C1B-AC2C-B16DD0F91756}">
      <dsp:nvSpPr>
        <dsp:cNvPr id="0" name=""/>
        <dsp:cNvSpPr/>
      </dsp:nvSpPr>
      <dsp:spPr>
        <a:xfrm>
          <a:off x="2503403" y="868060"/>
          <a:ext cx="2193993"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Kalite araçları (en az yedi kalite aracı)</a:t>
          </a:r>
          <a:endParaRPr lang="en-US" sz="1900" kern="1200" dirty="0"/>
        </a:p>
        <a:p>
          <a:pPr marL="171450" lvl="1" indent="-171450" algn="l" defTabSz="844550">
            <a:lnSpc>
              <a:spcPct val="90000"/>
            </a:lnSpc>
            <a:spcBef>
              <a:spcPct val="0"/>
            </a:spcBef>
            <a:spcAft>
              <a:spcPct val="15000"/>
            </a:spcAft>
            <a:buChar char="••"/>
          </a:pPr>
          <a:r>
            <a:rPr lang="tr-TR" sz="1900" kern="1200" dirty="0" smtClean="0"/>
            <a:t>Deneylerin tasarımı</a:t>
          </a:r>
          <a:endParaRPr lang="en-US" sz="1900" kern="1200" dirty="0"/>
        </a:p>
        <a:p>
          <a:pPr marL="171450" lvl="1" indent="-171450" algn="l" defTabSz="844550">
            <a:lnSpc>
              <a:spcPct val="90000"/>
            </a:lnSpc>
            <a:spcBef>
              <a:spcPct val="0"/>
            </a:spcBef>
            <a:spcAft>
              <a:spcPct val="15000"/>
            </a:spcAft>
            <a:buChar char="••"/>
          </a:pPr>
          <a:r>
            <a:rPr lang="tr-TR" sz="1900" kern="1200" dirty="0" smtClean="0"/>
            <a:t>İstatistiksel örnekleme</a:t>
          </a:r>
          <a:endParaRPr lang="en-US" sz="1900" kern="1200" dirty="0"/>
        </a:p>
        <a:p>
          <a:pPr marL="171450" lvl="1" indent="-171450" algn="l" defTabSz="844550">
            <a:lnSpc>
              <a:spcPct val="90000"/>
            </a:lnSpc>
            <a:spcBef>
              <a:spcPct val="0"/>
            </a:spcBef>
            <a:spcAft>
              <a:spcPct val="15000"/>
            </a:spcAft>
            <a:buChar char="••"/>
          </a:pPr>
          <a:r>
            <a:rPr lang="tr-TR" sz="1900" kern="1200" dirty="0" smtClean="0"/>
            <a:t>Karşılaştırma</a:t>
          </a:r>
          <a:endParaRPr lang="en-US" sz="1900" kern="1200" dirty="0"/>
        </a:p>
        <a:p>
          <a:pPr marL="171450" lvl="1" indent="-171450" algn="l" defTabSz="844550">
            <a:lnSpc>
              <a:spcPct val="90000"/>
            </a:lnSpc>
            <a:spcBef>
              <a:spcPct val="0"/>
            </a:spcBef>
            <a:spcAft>
              <a:spcPct val="15000"/>
            </a:spcAft>
            <a:buChar char="••"/>
          </a:pPr>
          <a:r>
            <a:rPr lang="tr-TR" sz="1900" kern="1200" dirty="0" smtClean="0"/>
            <a:t>Maliyet-fayda analizi</a:t>
          </a:r>
          <a:endParaRPr lang="en-US" sz="1900" kern="1200" dirty="0"/>
        </a:p>
        <a:p>
          <a:pPr marL="171450" lvl="1" indent="-171450" algn="l" defTabSz="844550">
            <a:lnSpc>
              <a:spcPct val="90000"/>
            </a:lnSpc>
            <a:spcBef>
              <a:spcPct val="0"/>
            </a:spcBef>
            <a:spcAft>
              <a:spcPct val="15000"/>
            </a:spcAft>
            <a:buChar char="••"/>
          </a:pPr>
          <a:r>
            <a:rPr lang="tr-TR" sz="1900" kern="1200" dirty="0" smtClean="0"/>
            <a:t>Kalite maliyeti</a:t>
          </a:r>
          <a:endParaRPr lang="en-US" sz="1900" kern="1200" dirty="0"/>
        </a:p>
      </dsp:txBody>
      <dsp:txXfrm>
        <a:off x="2503403" y="868060"/>
        <a:ext cx="2193993" cy="3546539"/>
      </dsp:txXfrm>
    </dsp:sp>
    <dsp:sp modelId="{47076811-2338-4705-9665-197897BA2D48}">
      <dsp:nvSpPr>
        <dsp:cNvPr id="0" name=""/>
        <dsp:cNvSpPr/>
      </dsp:nvSpPr>
      <dsp:spPr>
        <a:xfrm>
          <a:off x="5006806" y="208748"/>
          <a:ext cx="2193993" cy="681423"/>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Çıktılar</a:t>
          </a:r>
          <a:endParaRPr lang="en-US" sz="1900" kern="1200" dirty="0"/>
        </a:p>
      </dsp:txBody>
      <dsp:txXfrm>
        <a:off x="5006806" y="208748"/>
        <a:ext cx="2193993" cy="681423"/>
      </dsp:txXfrm>
    </dsp:sp>
    <dsp:sp modelId="{35767259-8857-417F-AA1B-F5BD90F6AD6D}">
      <dsp:nvSpPr>
        <dsp:cNvPr id="0" name=""/>
        <dsp:cNvSpPr/>
      </dsp:nvSpPr>
      <dsp:spPr>
        <a:xfrm>
          <a:off x="5004555" y="868060"/>
          <a:ext cx="2193993"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Kalite Yönetim Planı</a:t>
          </a:r>
          <a:endParaRPr lang="en-US" sz="1900" kern="1200" dirty="0"/>
        </a:p>
        <a:p>
          <a:pPr marL="171450" lvl="1" indent="-171450" algn="l" defTabSz="844550">
            <a:lnSpc>
              <a:spcPct val="90000"/>
            </a:lnSpc>
            <a:spcBef>
              <a:spcPct val="0"/>
            </a:spcBef>
            <a:spcAft>
              <a:spcPct val="15000"/>
            </a:spcAft>
            <a:buChar char="••"/>
          </a:pPr>
          <a:r>
            <a:rPr lang="tr-TR" sz="1900" kern="1200" dirty="0" smtClean="0"/>
            <a:t>Kalite ölçüleri</a:t>
          </a:r>
          <a:endParaRPr lang="en-US" sz="1900" kern="1200" dirty="0"/>
        </a:p>
        <a:p>
          <a:pPr marL="171450" lvl="1" indent="-171450" algn="l" defTabSz="844550">
            <a:lnSpc>
              <a:spcPct val="90000"/>
            </a:lnSpc>
            <a:spcBef>
              <a:spcPct val="0"/>
            </a:spcBef>
            <a:spcAft>
              <a:spcPct val="15000"/>
            </a:spcAft>
            <a:buChar char="••"/>
          </a:pPr>
          <a:r>
            <a:rPr lang="tr-TR" sz="1900" kern="1200" dirty="0" smtClean="0"/>
            <a:t>Kalite kontrol listesi</a:t>
          </a:r>
          <a:endParaRPr lang="en-US" sz="1900" kern="1200" dirty="0"/>
        </a:p>
        <a:p>
          <a:pPr marL="171450" lvl="1" indent="-171450" algn="l" defTabSz="844550">
            <a:lnSpc>
              <a:spcPct val="90000"/>
            </a:lnSpc>
            <a:spcBef>
              <a:spcPct val="0"/>
            </a:spcBef>
            <a:spcAft>
              <a:spcPct val="15000"/>
            </a:spcAft>
            <a:buChar char="••"/>
          </a:pPr>
          <a:r>
            <a:rPr lang="tr-TR" sz="1900" kern="1200" dirty="0" smtClean="0"/>
            <a:t>Süreç iyileştirme planı</a:t>
          </a:r>
          <a:endParaRPr lang="en-US" sz="1900" kern="1200" dirty="0"/>
        </a:p>
        <a:p>
          <a:pPr marL="171450" lvl="1" indent="-171450" algn="l" defTabSz="844550">
            <a:lnSpc>
              <a:spcPct val="90000"/>
            </a:lnSpc>
            <a:spcBef>
              <a:spcPct val="0"/>
            </a:spcBef>
            <a:spcAft>
              <a:spcPct val="15000"/>
            </a:spcAft>
            <a:buChar char="••"/>
          </a:pPr>
          <a:r>
            <a:rPr lang="tr-TR" sz="1900" kern="1200" dirty="0" smtClean="0"/>
            <a:t>Güncelleşmiş süreç dokümanları</a:t>
          </a:r>
          <a:endParaRPr lang="en-US" sz="1900" kern="1200" dirty="0"/>
        </a:p>
      </dsp:txBody>
      <dsp:txXfrm>
        <a:off x="5004555" y="868060"/>
        <a:ext cx="2193993" cy="35465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11486"/>
          <a:ext cx="2457273" cy="758406"/>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Girdiler</a:t>
          </a:r>
          <a:endParaRPr lang="en-US" sz="2100" kern="1200" dirty="0"/>
        </a:p>
      </dsp:txBody>
      <dsp:txXfrm>
        <a:off x="0" y="311486"/>
        <a:ext cx="2457273" cy="758406"/>
      </dsp:txXfrm>
    </dsp:sp>
    <dsp:sp modelId="{47F94B1E-8172-4A69-B3A4-FDBCD8F9B436}">
      <dsp:nvSpPr>
        <dsp:cNvPr id="0" name=""/>
        <dsp:cNvSpPr/>
      </dsp:nvSpPr>
      <dsp:spPr>
        <a:xfrm>
          <a:off x="2520" y="1041294"/>
          <a:ext cx="2457273" cy="36964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Öğrenci</a:t>
          </a:r>
          <a:endParaRPr lang="en-US" sz="2100" kern="1200" dirty="0"/>
        </a:p>
        <a:p>
          <a:pPr marL="228600" lvl="1" indent="-228600" algn="l" defTabSz="933450">
            <a:lnSpc>
              <a:spcPct val="90000"/>
            </a:lnSpc>
            <a:spcBef>
              <a:spcPct val="0"/>
            </a:spcBef>
            <a:spcAft>
              <a:spcPct val="15000"/>
            </a:spcAft>
            <a:buChar char="••"/>
          </a:pPr>
          <a:r>
            <a:rPr lang="tr-TR" sz="2100" kern="1200" dirty="0" smtClean="0"/>
            <a:t>Ders programı</a:t>
          </a:r>
          <a:endParaRPr lang="en-US" sz="2100" kern="1200" dirty="0"/>
        </a:p>
        <a:p>
          <a:pPr marL="228600" lvl="1" indent="-228600" algn="l" defTabSz="933450">
            <a:lnSpc>
              <a:spcPct val="90000"/>
            </a:lnSpc>
            <a:spcBef>
              <a:spcPct val="0"/>
            </a:spcBef>
            <a:spcAft>
              <a:spcPct val="15000"/>
            </a:spcAft>
            <a:buChar char="••"/>
          </a:pPr>
          <a:r>
            <a:rPr lang="tr-TR" sz="2100" kern="1200" dirty="0" smtClean="0"/>
            <a:t>Öğrenme kaynakları</a:t>
          </a:r>
          <a:endParaRPr lang="en-US" sz="2100" kern="1200" dirty="0"/>
        </a:p>
      </dsp:txBody>
      <dsp:txXfrm>
        <a:off x="2520" y="1041294"/>
        <a:ext cx="2457273" cy="3696485"/>
      </dsp:txXfrm>
    </dsp:sp>
    <dsp:sp modelId="{7B8ECE76-F053-4347-8D51-BC786470DFE4}">
      <dsp:nvSpPr>
        <dsp:cNvPr id="0" name=""/>
        <dsp:cNvSpPr/>
      </dsp:nvSpPr>
      <dsp:spPr>
        <a:xfrm>
          <a:off x="2803811" y="282887"/>
          <a:ext cx="2457273" cy="758406"/>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Faaliyetler, Araçlar ve teknikler</a:t>
          </a:r>
          <a:endParaRPr lang="en-US" sz="2100" kern="1200" dirty="0"/>
        </a:p>
      </dsp:txBody>
      <dsp:txXfrm>
        <a:off x="2803811" y="282887"/>
        <a:ext cx="2457273" cy="758406"/>
      </dsp:txXfrm>
    </dsp:sp>
    <dsp:sp modelId="{A9AFB589-4F47-4C1B-AC2C-B16DD0F91756}">
      <dsp:nvSpPr>
        <dsp:cNvPr id="0" name=""/>
        <dsp:cNvSpPr/>
      </dsp:nvSpPr>
      <dsp:spPr>
        <a:xfrm>
          <a:off x="2803811" y="1041294"/>
          <a:ext cx="2457273" cy="36964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Dersliklerin uygunluğunun sağlanması</a:t>
          </a:r>
          <a:endParaRPr lang="en-US" sz="2100" kern="1200" dirty="0"/>
        </a:p>
        <a:p>
          <a:pPr marL="228600" lvl="1" indent="-228600" algn="l" defTabSz="933450">
            <a:lnSpc>
              <a:spcPct val="90000"/>
            </a:lnSpc>
            <a:spcBef>
              <a:spcPct val="0"/>
            </a:spcBef>
            <a:spcAft>
              <a:spcPct val="15000"/>
            </a:spcAft>
            <a:buChar char="••"/>
          </a:pPr>
          <a:r>
            <a:rPr lang="tr-TR" sz="2100" kern="1200" dirty="0" smtClean="0"/>
            <a:t>Eğitim programının uygulanması</a:t>
          </a:r>
          <a:endParaRPr lang="en-US" sz="2100" kern="1200" dirty="0"/>
        </a:p>
        <a:p>
          <a:pPr marL="228600" lvl="1" indent="-228600" algn="l" defTabSz="933450">
            <a:lnSpc>
              <a:spcPct val="90000"/>
            </a:lnSpc>
            <a:spcBef>
              <a:spcPct val="0"/>
            </a:spcBef>
            <a:spcAft>
              <a:spcPct val="15000"/>
            </a:spcAft>
            <a:buChar char="••"/>
          </a:pPr>
          <a:r>
            <a:rPr lang="tr-TR" sz="2100" kern="1200" dirty="0" smtClean="0"/>
            <a:t>Zamana uyum</a:t>
          </a:r>
          <a:endParaRPr lang="en-US" sz="2100" kern="1200" dirty="0"/>
        </a:p>
        <a:p>
          <a:pPr marL="228600" lvl="1" indent="-228600" algn="l" defTabSz="933450">
            <a:lnSpc>
              <a:spcPct val="90000"/>
            </a:lnSpc>
            <a:spcBef>
              <a:spcPct val="0"/>
            </a:spcBef>
            <a:spcAft>
              <a:spcPct val="15000"/>
            </a:spcAft>
            <a:buChar char="••"/>
          </a:pPr>
          <a:r>
            <a:rPr lang="tr-TR" sz="2100" kern="1200" dirty="0" smtClean="0"/>
            <a:t>İçeriklerin planlandığı gibi uygulanması</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2803811" y="1041294"/>
        <a:ext cx="2457273" cy="3696485"/>
      </dsp:txXfrm>
    </dsp:sp>
    <dsp:sp modelId="{47076811-2338-4705-9665-197897BA2D48}">
      <dsp:nvSpPr>
        <dsp:cNvPr id="0" name=""/>
        <dsp:cNvSpPr/>
      </dsp:nvSpPr>
      <dsp:spPr>
        <a:xfrm>
          <a:off x="5605102" y="282887"/>
          <a:ext cx="2457273" cy="758406"/>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Çıktılar</a:t>
          </a:r>
          <a:endParaRPr lang="en-US" sz="2100" kern="1200" dirty="0"/>
        </a:p>
      </dsp:txBody>
      <dsp:txXfrm>
        <a:off x="5605102" y="282887"/>
        <a:ext cx="2457273" cy="758406"/>
      </dsp:txXfrm>
    </dsp:sp>
    <dsp:sp modelId="{35767259-8857-417F-AA1B-F5BD90F6AD6D}">
      <dsp:nvSpPr>
        <dsp:cNvPr id="0" name=""/>
        <dsp:cNvSpPr/>
      </dsp:nvSpPr>
      <dsp:spPr>
        <a:xfrm>
          <a:off x="5605102" y="1041294"/>
          <a:ext cx="2457273" cy="36964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Mezunlar</a:t>
          </a:r>
          <a:endParaRPr lang="en-US" sz="2100" kern="1200" dirty="0"/>
        </a:p>
        <a:p>
          <a:pPr marL="228600" lvl="1" indent="-228600" algn="l" defTabSz="933450">
            <a:lnSpc>
              <a:spcPct val="90000"/>
            </a:lnSpc>
            <a:spcBef>
              <a:spcPct val="0"/>
            </a:spcBef>
            <a:spcAft>
              <a:spcPct val="15000"/>
            </a:spcAft>
            <a:buChar char="••"/>
          </a:pPr>
          <a:r>
            <a:rPr lang="tr-TR" sz="2100" kern="1200" dirty="0" smtClean="0"/>
            <a:t>Mezunların başarı durumu</a:t>
          </a:r>
          <a:endParaRPr lang="en-US" sz="2100" kern="1200" dirty="0"/>
        </a:p>
      </dsp:txBody>
      <dsp:txXfrm>
        <a:off x="5605102" y="1041294"/>
        <a:ext cx="2457273" cy="36964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19162"/>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Girdiler</a:t>
          </a:r>
          <a:endParaRPr lang="en-US" sz="1400" kern="1200" dirty="0"/>
        </a:p>
      </dsp:txBody>
      <dsp:txXfrm>
        <a:off x="0" y="319162"/>
        <a:ext cx="2457273" cy="511895"/>
      </dsp:txXfrm>
    </dsp:sp>
    <dsp:sp modelId="{47F94B1E-8172-4A69-B3A4-FDBCD8F9B436}">
      <dsp:nvSpPr>
        <dsp:cNvPr id="0" name=""/>
        <dsp:cNvSpPr/>
      </dsp:nvSpPr>
      <dsp:spPr>
        <a:xfrm>
          <a:off x="2520"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Süreç hedefleri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politikası</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hedefleri</a:t>
          </a:r>
          <a:endParaRPr lang="en-US" sz="1400" kern="1200" dirty="0"/>
        </a:p>
        <a:p>
          <a:pPr marL="114300" lvl="1" indent="-114300" algn="l" defTabSz="622300">
            <a:lnSpc>
              <a:spcPct val="90000"/>
            </a:lnSpc>
            <a:spcBef>
              <a:spcPct val="0"/>
            </a:spcBef>
            <a:spcAft>
              <a:spcPct val="15000"/>
            </a:spcAft>
            <a:buChar char="••"/>
          </a:pPr>
          <a:r>
            <a:rPr lang="tr-TR" sz="1400" kern="1200" dirty="0" smtClean="0"/>
            <a:t>Dokümanlar (Formlar)</a:t>
          </a:r>
          <a:endParaRPr lang="en-US" sz="1400" kern="1200" dirty="0"/>
        </a:p>
        <a:p>
          <a:pPr marL="114300" lvl="1" indent="-114300" algn="l" defTabSz="622300">
            <a:lnSpc>
              <a:spcPct val="90000"/>
            </a:lnSpc>
            <a:spcBef>
              <a:spcPct val="0"/>
            </a:spcBef>
            <a:spcAft>
              <a:spcPct val="15000"/>
            </a:spcAft>
            <a:buChar char="••"/>
          </a:pPr>
          <a:r>
            <a:rPr lang="tr-TR" sz="1400" kern="1200" dirty="0" smtClean="0"/>
            <a:t>Ölçülmesine karar verilmiş olan kalite göstergeleri</a:t>
          </a:r>
          <a:endParaRPr lang="en-US" sz="1400" kern="1200" dirty="0"/>
        </a:p>
      </dsp:txBody>
      <dsp:txXfrm>
        <a:off x="2520" y="811753"/>
        <a:ext cx="2457273" cy="2704811"/>
      </dsp:txXfrm>
    </dsp:sp>
    <dsp:sp modelId="{7B8ECE76-F053-4347-8D51-BC786470DFE4}">
      <dsp:nvSpPr>
        <dsp:cNvPr id="0" name=""/>
        <dsp:cNvSpPr/>
      </dsp:nvSpPr>
      <dsp:spPr>
        <a:xfrm>
          <a:off x="2803811" y="299858"/>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Faaliyetler, Araçlar ve teknikler</a:t>
          </a:r>
          <a:endParaRPr lang="en-US" sz="1400" kern="1200" dirty="0"/>
        </a:p>
      </dsp:txBody>
      <dsp:txXfrm>
        <a:off x="2803811" y="299858"/>
        <a:ext cx="2457273" cy="511895"/>
      </dsp:txXfrm>
    </dsp:sp>
    <dsp:sp modelId="{A9AFB589-4F47-4C1B-AC2C-B16DD0F91756}">
      <dsp:nvSpPr>
        <dsp:cNvPr id="0" name=""/>
        <dsp:cNvSpPr/>
      </dsp:nvSpPr>
      <dsp:spPr>
        <a:xfrm>
          <a:off x="2803811"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Periyodik değerlendirmeler</a:t>
          </a:r>
          <a:endParaRPr lang="en-US" sz="1400" kern="1200" dirty="0"/>
        </a:p>
        <a:p>
          <a:pPr marL="114300" lvl="1" indent="-114300" algn="l" defTabSz="622300">
            <a:lnSpc>
              <a:spcPct val="90000"/>
            </a:lnSpc>
            <a:spcBef>
              <a:spcPct val="0"/>
            </a:spcBef>
            <a:spcAft>
              <a:spcPct val="15000"/>
            </a:spcAft>
            <a:buChar char="••"/>
          </a:pPr>
          <a:r>
            <a:rPr lang="tr-TR" sz="1400" kern="1200" dirty="0" smtClean="0"/>
            <a:t>Gözlem/gözetim</a:t>
          </a:r>
          <a:endParaRPr lang="en-US" sz="1400" kern="1200" dirty="0"/>
        </a:p>
        <a:p>
          <a:pPr marL="114300" lvl="1" indent="-114300" algn="l" defTabSz="622300">
            <a:lnSpc>
              <a:spcPct val="90000"/>
            </a:lnSpc>
            <a:spcBef>
              <a:spcPct val="0"/>
            </a:spcBef>
            <a:spcAft>
              <a:spcPct val="15000"/>
            </a:spcAft>
            <a:buChar char="••"/>
          </a:pPr>
          <a:r>
            <a:rPr lang="tr-TR" sz="1400" kern="1200" dirty="0" smtClean="0"/>
            <a:t>Anketler</a:t>
          </a:r>
          <a:endParaRPr lang="en-US" sz="1400" kern="1200" dirty="0"/>
        </a:p>
        <a:p>
          <a:pPr marL="114300" lvl="1" indent="-114300" algn="l" defTabSz="622300">
            <a:lnSpc>
              <a:spcPct val="90000"/>
            </a:lnSpc>
            <a:spcBef>
              <a:spcPct val="0"/>
            </a:spcBef>
            <a:spcAft>
              <a:spcPct val="15000"/>
            </a:spcAft>
            <a:buChar char="••"/>
          </a:pPr>
          <a:r>
            <a:rPr lang="tr-TR" sz="1400" kern="1200" dirty="0" smtClean="0"/>
            <a:t>Şikayetler</a:t>
          </a:r>
          <a:endParaRPr lang="en-US" sz="1400" kern="1200" dirty="0"/>
        </a:p>
        <a:p>
          <a:pPr marL="114300" lvl="1" indent="-114300" algn="l" defTabSz="622300">
            <a:lnSpc>
              <a:spcPct val="90000"/>
            </a:lnSpc>
            <a:spcBef>
              <a:spcPct val="0"/>
            </a:spcBef>
            <a:spcAft>
              <a:spcPct val="15000"/>
            </a:spcAft>
            <a:buChar char="••"/>
          </a:pPr>
          <a:r>
            <a:rPr lang="tr-TR" sz="1400" kern="1200" dirty="0" smtClean="0"/>
            <a:t>Öneriler</a:t>
          </a:r>
          <a:endParaRPr lang="en-US" sz="1400" kern="1200" dirty="0"/>
        </a:p>
        <a:p>
          <a:pPr marL="114300" lvl="1" indent="-114300" algn="l" defTabSz="622300">
            <a:lnSpc>
              <a:spcPct val="90000"/>
            </a:lnSpc>
            <a:spcBef>
              <a:spcPct val="0"/>
            </a:spcBef>
            <a:spcAft>
              <a:spcPct val="15000"/>
            </a:spcAft>
            <a:buChar char="••"/>
          </a:pPr>
          <a:r>
            <a:rPr lang="tr-TR" sz="1400" kern="1200" dirty="0" smtClean="0"/>
            <a:t>Uygunsuzluklar</a:t>
          </a:r>
          <a:endParaRPr lang="en-US" sz="1400" kern="1200" dirty="0"/>
        </a:p>
      </dsp:txBody>
      <dsp:txXfrm>
        <a:off x="2803811" y="811753"/>
        <a:ext cx="2457273" cy="2704811"/>
      </dsp:txXfrm>
    </dsp:sp>
    <dsp:sp modelId="{47076811-2338-4705-9665-197897BA2D48}">
      <dsp:nvSpPr>
        <dsp:cNvPr id="0" name=""/>
        <dsp:cNvSpPr/>
      </dsp:nvSpPr>
      <dsp:spPr>
        <a:xfrm>
          <a:off x="5605102" y="299858"/>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Çıktılar</a:t>
          </a:r>
          <a:endParaRPr lang="en-US" sz="1400" kern="1200" dirty="0"/>
        </a:p>
      </dsp:txBody>
      <dsp:txXfrm>
        <a:off x="5605102" y="299858"/>
        <a:ext cx="2457273" cy="511895"/>
      </dsp:txXfrm>
    </dsp:sp>
    <dsp:sp modelId="{35767259-8857-417F-AA1B-F5BD90F6AD6D}">
      <dsp:nvSpPr>
        <dsp:cNvPr id="0" name=""/>
        <dsp:cNvSpPr/>
      </dsp:nvSpPr>
      <dsp:spPr>
        <a:xfrm>
          <a:off x="5605102"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Periyodik değerlendirmelerin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Gözlem/gözetim kayıtları</a:t>
          </a:r>
          <a:endParaRPr lang="en-US" sz="1400" kern="1200" dirty="0"/>
        </a:p>
        <a:p>
          <a:pPr marL="114300" lvl="1" indent="-114300" algn="l" defTabSz="622300">
            <a:lnSpc>
              <a:spcPct val="90000"/>
            </a:lnSpc>
            <a:spcBef>
              <a:spcPct val="0"/>
            </a:spcBef>
            <a:spcAft>
              <a:spcPct val="15000"/>
            </a:spcAft>
            <a:buChar char="••"/>
          </a:pPr>
          <a:r>
            <a:rPr lang="tr-TR" sz="1400" kern="1200" dirty="0" smtClean="0"/>
            <a:t>Anketlerin değerlendirme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Şikayetlerin değerlendirme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Önerilerin değerlendirilmesi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Uygunsuzlukların değerlendirilmesi sonuçları</a:t>
          </a:r>
          <a:endParaRPr lang="en-US" sz="1400" kern="1200" dirty="0"/>
        </a:p>
      </dsp:txBody>
      <dsp:txXfrm>
        <a:off x="5605102" y="811753"/>
        <a:ext cx="2457273" cy="27048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84916"/>
          <a:ext cx="2457273" cy="612927"/>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Girdiler</a:t>
          </a:r>
          <a:endParaRPr lang="en-US" sz="1700" kern="1200" dirty="0"/>
        </a:p>
      </dsp:txBody>
      <dsp:txXfrm>
        <a:off x="0" y="84916"/>
        <a:ext cx="2457273" cy="612927"/>
      </dsp:txXfrm>
    </dsp:sp>
    <dsp:sp modelId="{47F94B1E-8172-4A69-B3A4-FDBCD8F9B436}">
      <dsp:nvSpPr>
        <dsp:cNvPr id="0" name=""/>
        <dsp:cNvSpPr/>
      </dsp:nvSpPr>
      <dsp:spPr>
        <a:xfrm>
          <a:off x="2520" y="674730"/>
          <a:ext cx="2457273"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smtClean="0"/>
            <a:t>Kalite yönetim planı</a:t>
          </a:r>
          <a:endParaRPr lang="en-US" sz="1700" kern="1200" dirty="0"/>
        </a:p>
        <a:p>
          <a:pPr marL="171450" lvl="1" indent="-171450" algn="l" defTabSz="755650">
            <a:lnSpc>
              <a:spcPct val="90000"/>
            </a:lnSpc>
            <a:spcBef>
              <a:spcPct val="0"/>
            </a:spcBef>
            <a:spcAft>
              <a:spcPct val="15000"/>
            </a:spcAft>
            <a:buChar char="••"/>
          </a:pPr>
          <a:r>
            <a:rPr lang="tr-TR" sz="1700" kern="1200" smtClean="0"/>
            <a:t>Süreç iyileştirme planı</a:t>
          </a:r>
          <a:endParaRPr lang="en-US" sz="1700" kern="1200" dirty="0"/>
        </a:p>
        <a:p>
          <a:pPr marL="171450" lvl="1" indent="-171450" algn="l" defTabSz="755650">
            <a:lnSpc>
              <a:spcPct val="90000"/>
            </a:lnSpc>
            <a:spcBef>
              <a:spcPct val="0"/>
            </a:spcBef>
            <a:spcAft>
              <a:spcPct val="15000"/>
            </a:spcAft>
            <a:buChar char="••"/>
          </a:pPr>
          <a:r>
            <a:rPr lang="tr-TR" sz="1700" kern="1200" smtClean="0"/>
            <a:t>Kalite ölçüleri</a:t>
          </a:r>
          <a:endParaRPr lang="en-US" sz="1700" kern="1200" dirty="0"/>
        </a:p>
        <a:p>
          <a:pPr marL="171450" lvl="1" indent="-171450" algn="l" defTabSz="755650">
            <a:lnSpc>
              <a:spcPct val="90000"/>
            </a:lnSpc>
            <a:spcBef>
              <a:spcPct val="0"/>
            </a:spcBef>
            <a:spcAft>
              <a:spcPct val="15000"/>
            </a:spcAft>
            <a:buChar char="••"/>
          </a:pPr>
          <a:r>
            <a:rPr lang="tr-TR" sz="1700" kern="1200" smtClean="0"/>
            <a:t>Dokümantasyon</a:t>
          </a:r>
          <a:endParaRPr lang="en-US" sz="1700" kern="1200" dirty="0"/>
        </a:p>
        <a:p>
          <a:pPr marL="171450" lvl="1" indent="-171450" algn="l" defTabSz="755650">
            <a:lnSpc>
              <a:spcPct val="90000"/>
            </a:lnSpc>
            <a:spcBef>
              <a:spcPct val="0"/>
            </a:spcBef>
            <a:spcAft>
              <a:spcPct val="15000"/>
            </a:spcAft>
            <a:buChar char="••"/>
          </a:pPr>
          <a:r>
            <a:rPr lang="tr-TR" sz="1700" kern="1200" dirty="0" smtClean="0"/>
            <a:t>Kalite kontrol sürecinin çıktıları</a:t>
          </a:r>
          <a:endParaRPr lang="en-US" sz="1700" kern="1200" dirty="0"/>
        </a:p>
        <a:p>
          <a:pPr marL="171450" lvl="1" indent="-171450" algn="l" defTabSz="755650">
            <a:lnSpc>
              <a:spcPct val="90000"/>
            </a:lnSpc>
            <a:spcBef>
              <a:spcPct val="0"/>
            </a:spcBef>
            <a:spcAft>
              <a:spcPct val="15000"/>
            </a:spcAft>
            <a:buChar char="••"/>
          </a:pPr>
          <a:r>
            <a:rPr lang="tr-TR" sz="1700" kern="1200" dirty="0" smtClean="0"/>
            <a:t>Yerleşim ve çevre koşulları</a:t>
          </a:r>
          <a:endParaRPr lang="en-US" sz="1700" kern="1200" dirty="0"/>
        </a:p>
        <a:p>
          <a:pPr marL="171450" lvl="1" indent="-171450" algn="l" defTabSz="755650">
            <a:lnSpc>
              <a:spcPct val="90000"/>
            </a:lnSpc>
            <a:spcBef>
              <a:spcPct val="0"/>
            </a:spcBef>
            <a:spcAft>
              <a:spcPct val="15000"/>
            </a:spcAft>
            <a:buChar char="••"/>
          </a:pPr>
          <a:r>
            <a:rPr lang="tr-TR" sz="1700" kern="1200" dirty="0" err="1" smtClean="0"/>
            <a:t>Operasyonel</a:t>
          </a:r>
          <a:r>
            <a:rPr lang="tr-TR" sz="1700" kern="1200" dirty="0" smtClean="0"/>
            <a:t> süreç dokümanları</a:t>
          </a:r>
          <a:endParaRPr lang="en-US" sz="1700" kern="1200" dirty="0"/>
        </a:p>
      </dsp:txBody>
      <dsp:txXfrm>
        <a:off x="2520" y="674730"/>
        <a:ext cx="2457273" cy="3079890"/>
      </dsp:txXfrm>
    </dsp:sp>
    <dsp:sp modelId="{7B8ECE76-F053-4347-8D51-BC786470DFE4}">
      <dsp:nvSpPr>
        <dsp:cNvPr id="0" name=""/>
        <dsp:cNvSpPr/>
      </dsp:nvSpPr>
      <dsp:spPr>
        <a:xfrm>
          <a:off x="2803811" y="61803"/>
          <a:ext cx="2457273" cy="612927"/>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Faaliyetler, Araçlar ve teknikler</a:t>
          </a:r>
          <a:endParaRPr lang="en-US" sz="1700" kern="1200" dirty="0"/>
        </a:p>
      </dsp:txBody>
      <dsp:txXfrm>
        <a:off x="2803811" y="61803"/>
        <a:ext cx="2457273" cy="612927"/>
      </dsp:txXfrm>
    </dsp:sp>
    <dsp:sp modelId="{A9AFB589-4F47-4C1B-AC2C-B16DD0F91756}">
      <dsp:nvSpPr>
        <dsp:cNvPr id="0" name=""/>
        <dsp:cNvSpPr/>
      </dsp:nvSpPr>
      <dsp:spPr>
        <a:xfrm>
          <a:off x="2803811" y="674730"/>
          <a:ext cx="2457273"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Kalite planı ve kalite kontrol araçları ve teknikleri (Sebep-Etki Analizi)</a:t>
          </a:r>
          <a:endParaRPr lang="en-US" sz="1700" kern="1200" dirty="0"/>
        </a:p>
        <a:p>
          <a:pPr marL="171450" lvl="1" indent="-171450" algn="l" defTabSz="755650">
            <a:lnSpc>
              <a:spcPct val="90000"/>
            </a:lnSpc>
            <a:spcBef>
              <a:spcPct val="0"/>
            </a:spcBef>
            <a:spcAft>
              <a:spcPct val="15000"/>
            </a:spcAft>
            <a:buChar char="••"/>
          </a:pPr>
          <a:r>
            <a:rPr lang="tr-TR" sz="1700" kern="1200" dirty="0" smtClean="0"/>
            <a:t>Kalite değerlendirmeleri veya denetimleri</a:t>
          </a:r>
          <a:endParaRPr lang="en-US" sz="1700" kern="1200" dirty="0"/>
        </a:p>
        <a:p>
          <a:pPr marL="171450" lvl="1" indent="-171450" algn="l" defTabSz="755650">
            <a:lnSpc>
              <a:spcPct val="90000"/>
            </a:lnSpc>
            <a:spcBef>
              <a:spcPct val="0"/>
            </a:spcBef>
            <a:spcAft>
              <a:spcPct val="15000"/>
            </a:spcAft>
            <a:buChar char="••"/>
          </a:pPr>
          <a:r>
            <a:rPr lang="tr-TR" sz="1700" kern="1200" dirty="0" smtClean="0"/>
            <a:t>Kurumun Süreç analizleri</a:t>
          </a:r>
          <a:endParaRPr lang="en-US" sz="1700" kern="1200" dirty="0"/>
        </a:p>
      </dsp:txBody>
      <dsp:txXfrm>
        <a:off x="2803811" y="674730"/>
        <a:ext cx="2457273" cy="3079890"/>
      </dsp:txXfrm>
    </dsp:sp>
    <dsp:sp modelId="{47076811-2338-4705-9665-197897BA2D48}">
      <dsp:nvSpPr>
        <dsp:cNvPr id="0" name=""/>
        <dsp:cNvSpPr/>
      </dsp:nvSpPr>
      <dsp:spPr>
        <a:xfrm>
          <a:off x="5605102" y="61803"/>
          <a:ext cx="2457273" cy="612927"/>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Çıktılar</a:t>
          </a:r>
          <a:endParaRPr lang="en-US" sz="1700" kern="1200" dirty="0"/>
        </a:p>
      </dsp:txBody>
      <dsp:txXfrm>
        <a:off x="5605102" y="61803"/>
        <a:ext cx="2457273" cy="612927"/>
      </dsp:txXfrm>
    </dsp:sp>
    <dsp:sp modelId="{35767259-8857-417F-AA1B-F5BD90F6AD6D}">
      <dsp:nvSpPr>
        <dsp:cNvPr id="0" name=""/>
        <dsp:cNvSpPr/>
      </dsp:nvSpPr>
      <dsp:spPr>
        <a:xfrm>
          <a:off x="5605102" y="674730"/>
          <a:ext cx="2457273"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smtClean="0"/>
            <a:t>Değişiklik kararları</a:t>
          </a:r>
          <a:endParaRPr lang="en-US" sz="1700" kern="1200" dirty="0"/>
        </a:p>
        <a:p>
          <a:pPr marL="171450" lvl="1" indent="-171450" algn="l" defTabSz="755650">
            <a:lnSpc>
              <a:spcPct val="90000"/>
            </a:lnSpc>
            <a:spcBef>
              <a:spcPct val="0"/>
            </a:spcBef>
            <a:spcAft>
              <a:spcPct val="15000"/>
            </a:spcAft>
            <a:buChar char="••"/>
          </a:pPr>
          <a:r>
            <a:rPr lang="tr-TR" sz="1700" kern="1200" smtClean="0"/>
            <a:t>Süreç yönetimi planlarındaki güncellemeler</a:t>
          </a:r>
          <a:endParaRPr lang="en-US" sz="1700" kern="1200" dirty="0"/>
        </a:p>
        <a:p>
          <a:pPr marL="171450" lvl="1" indent="-171450" algn="l" defTabSz="755650">
            <a:lnSpc>
              <a:spcPct val="90000"/>
            </a:lnSpc>
            <a:spcBef>
              <a:spcPct val="0"/>
            </a:spcBef>
            <a:spcAft>
              <a:spcPct val="15000"/>
            </a:spcAft>
            <a:buChar char="••"/>
          </a:pPr>
          <a:r>
            <a:rPr lang="tr-TR" sz="1700" kern="1200" smtClean="0"/>
            <a:t>Süreç dokümanlarındaki güncellemeler </a:t>
          </a:r>
          <a:endParaRPr lang="en-US" sz="1700" kern="1200" dirty="0"/>
        </a:p>
        <a:p>
          <a:pPr marL="171450" lvl="1" indent="-171450" algn="l" defTabSz="755650">
            <a:lnSpc>
              <a:spcPct val="90000"/>
            </a:lnSpc>
            <a:spcBef>
              <a:spcPct val="0"/>
            </a:spcBef>
            <a:spcAft>
              <a:spcPct val="15000"/>
            </a:spcAft>
            <a:buChar char="••"/>
          </a:pPr>
          <a:r>
            <a:rPr lang="tr-TR" sz="1700" kern="1200" dirty="0" smtClean="0"/>
            <a:t>Organizasyonun süreç varlıklarındaki güncellemeler</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5605102" y="674730"/>
        <a:ext cx="2457273" cy="30798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134B8-0FDF-4D2C-AFBC-56D4534FC007}">
      <dsp:nvSpPr>
        <dsp:cNvPr id="0" name=""/>
        <dsp:cNvSpPr/>
      </dsp:nvSpPr>
      <dsp:spPr>
        <a:xfrm>
          <a:off x="2273517" y="0"/>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solidFill>
                <a:srgbClr val="FF9900"/>
              </a:solidFill>
            </a:rPr>
            <a:t>1.KYP</a:t>
          </a:r>
        </a:p>
      </dsp:txBody>
      <dsp:txXfrm>
        <a:off x="2492412" y="218895"/>
        <a:ext cx="1056916" cy="1056916"/>
      </dsp:txXfrm>
    </dsp:sp>
    <dsp:sp modelId="{FAD3F674-0F4D-4547-A271-7D911CC43B22}">
      <dsp:nvSpPr>
        <dsp:cNvPr id="0" name=""/>
        <dsp:cNvSpPr/>
      </dsp:nvSpPr>
      <dsp:spPr>
        <a:xfrm rot="2113702">
          <a:off x="3884055" y="1106484"/>
          <a:ext cx="418982"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3895565" y="1171124"/>
        <a:ext cx="293287" cy="302677"/>
      </dsp:txXfrm>
    </dsp:sp>
    <dsp:sp modelId="{2E9A3379-B93A-459F-BD7D-E74FE171A6FD}">
      <dsp:nvSpPr>
        <dsp:cNvPr id="0" name=""/>
        <dsp:cNvSpPr/>
      </dsp:nvSpPr>
      <dsp:spPr>
        <a:xfrm>
          <a:off x="4140236" y="1318210"/>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tr-TR" sz="3200" kern="1200" dirty="0" smtClean="0">
              <a:solidFill>
                <a:srgbClr val="FF9900"/>
              </a:solidFill>
            </a:rPr>
            <a:t>Ana</a:t>
          </a:r>
        </a:p>
      </dsp:txBody>
      <dsp:txXfrm>
        <a:off x="4359131" y="1537105"/>
        <a:ext cx="1056916" cy="1056916"/>
      </dsp:txXfrm>
    </dsp:sp>
    <dsp:sp modelId="{D180636D-36B3-4621-AEA1-F5AE1E6C7846}">
      <dsp:nvSpPr>
        <dsp:cNvPr id="0" name=""/>
        <dsp:cNvSpPr/>
      </dsp:nvSpPr>
      <dsp:spPr>
        <a:xfrm rot="6507141">
          <a:off x="4472662" y="2969125"/>
          <a:ext cx="376299"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4546973" y="3016475"/>
        <a:ext cx="263409" cy="302677"/>
      </dsp:txXfrm>
    </dsp:sp>
    <dsp:sp modelId="{D3770F47-DA52-4537-BDC0-F8D87551DCC7}">
      <dsp:nvSpPr>
        <dsp:cNvPr id="0" name=""/>
        <dsp:cNvSpPr/>
      </dsp:nvSpPr>
      <dsp:spPr>
        <a:xfrm>
          <a:off x="3442412" y="3409565"/>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kern="1200" dirty="0" smtClean="0">
              <a:solidFill>
                <a:srgbClr val="FF9900"/>
              </a:solidFill>
            </a:rPr>
            <a:t>KK</a:t>
          </a:r>
        </a:p>
      </dsp:txBody>
      <dsp:txXfrm>
        <a:off x="3661307" y="3628460"/>
        <a:ext cx="1056916" cy="1056916"/>
      </dsp:txXfrm>
    </dsp:sp>
    <dsp:sp modelId="{2B7B68C3-E737-4FF8-A2BE-66A25F8DE9A6}">
      <dsp:nvSpPr>
        <dsp:cNvPr id="0" name=""/>
        <dsp:cNvSpPr/>
      </dsp:nvSpPr>
      <dsp:spPr>
        <a:xfrm rot="10736568">
          <a:off x="2774505" y="3953426"/>
          <a:ext cx="393887"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2892661" y="4053229"/>
        <a:ext cx="275721" cy="302677"/>
      </dsp:txXfrm>
    </dsp:sp>
    <dsp:sp modelId="{4B071AD3-E13D-4437-A36B-48D314F8CDA7}">
      <dsp:nvSpPr>
        <dsp:cNvPr id="0" name=""/>
        <dsp:cNvSpPr/>
      </dsp:nvSpPr>
      <dsp:spPr>
        <a:xfrm>
          <a:off x="1204901" y="3450855"/>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solidFill>
                <a:srgbClr val="FF9900"/>
              </a:solidFill>
            </a:rPr>
            <a:t>KD/KG</a:t>
          </a:r>
          <a:endParaRPr lang="en-US" sz="2400" kern="1200" dirty="0">
            <a:solidFill>
              <a:srgbClr val="FF9900"/>
            </a:solidFill>
          </a:endParaRPr>
        </a:p>
      </dsp:txBody>
      <dsp:txXfrm>
        <a:off x="1423796" y="3669750"/>
        <a:ext cx="1056916" cy="1056916"/>
      </dsp:txXfrm>
    </dsp:sp>
    <dsp:sp modelId="{28A1F649-D4BD-4123-AE81-3C3CF6188600}">
      <dsp:nvSpPr>
        <dsp:cNvPr id="0" name=""/>
        <dsp:cNvSpPr/>
      </dsp:nvSpPr>
      <dsp:spPr>
        <a:xfrm rot="15120000">
          <a:off x="1411113" y="2890320"/>
          <a:ext cx="396275"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1488922" y="3047745"/>
        <a:ext cx="277393" cy="302677"/>
      </dsp:txXfrm>
    </dsp:sp>
    <dsp:sp modelId="{199FAC1C-AFA2-47B8-B09C-1FF469678EBE}">
      <dsp:nvSpPr>
        <dsp:cNvPr id="0" name=""/>
        <dsp:cNvSpPr/>
      </dsp:nvSpPr>
      <dsp:spPr>
        <a:xfrm>
          <a:off x="511962" y="1318210"/>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kern="1200" dirty="0" smtClean="0">
              <a:solidFill>
                <a:srgbClr val="FF9900"/>
              </a:solidFill>
            </a:rPr>
            <a:t>Kİ</a:t>
          </a:r>
        </a:p>
      </dsp:txBody>
      <dsp:txXfrm>
        <a:off x="730857" y="1537105"/>
        <a:ext cx="1056916" cy="1056916"/>
      </dsp:txXfrm>
    </dsp:sp>
    <dsp:sp modelId="{49C8497E-1368-4E74-85DD-423070B26F29}">
      <dsp:nvSpPr>
        <dsp:cNvPr id="0" name=""/>
        <dsp:cNvSpPr/>
      </dsp:nvSpPr>
      <dsp:spPr>
        <a:xfrm rot="19391501">
          <a:off x="1783037" y="951733"/>
          <a:ext cx="373896"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1794218" y="1086228"/>
        <a:ext cx="261727" cy="302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18356" y="809357"/>
          <a:ext cx="1496512" cy="580299"/>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İhtiyaçlar belirlenir</a:t>
          </a:r>
          <a:endParaRPr lang="en-US" sz="1400" kern="1200" dirty="0">
            <a:solidFill>
              <a:schemeClr val="tx1"/>
            </a:solidFill>
          </a:endParaRPr>
        </a:p>
      </dsp:txBody>
      <dsp:txXfrm>
        <a:off x="18356" y="809357"/>
        <a:ext cx="1351437" cy="580299"/>
      </dsp:txXfrm>
    </dsp:sp>
    <dsp:sp modelId="{0A392B87-AE7F-4BBB-8426-F182698D0DED}">
      <dsp:nvSpPr>
        <dsp:cNvPr id="0" name=""/>
        <dsp:cNvSpPr/>
      </dsp:nvSpPr>
      <dsp:spPr>
        <a:xfrm>
          <a:off x="1465429" y="805841"/>
          <a:ext cx="1613939" cy="604517"/>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tasarlanır</a:t>
          </a:r>
          <a:endParaRPr lang="en-US" sz="1400" kern="1200" dirty="0">
            <a:solidFill>
              <a:schemeClr val="tx1"/>
            </a:solidFill>
          </a:endParaRPr>
        </a:p>
      </dsp:txBody>
      <dsp:txXfrm>
        <a:off x="1465429" y="805841"/>
        <a:ext cx="1462810" cy="604517"/>
      </dsp:txXfrm>
    </dsp:sp>
    <dsp:sp modelId="{B54F4E42-830B-4E29-A922-8E2E829F2255}">
      <dsp:nvSpPr>
        <dsp:cNvPr id="0" name=""/>
        <dsp:cNvSpPr/>
      </dsp:nvSpPr>
      <dsp:spPr>
        <a:xfrm>
          <a:off x="3037225" y="805022"/>
          <a:ext cx="1571607" cy="605741"/>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Öğrenme deneyimleri paylaşılır</a:t>
          </a:r>
        </a:p>
      </dsp:txBody>
      <dsp:txXfrm>
        <a:off x="3037225" y="805022"/>
        <a:ext cx="1420172" cy="605741"/>
      </dsp:txXfrm>
    </dsp:sp>
    <dsp:sp modelId="{A050CB54-2AA3-4C69-93CC-31F729B157B0}">
      <dsp:nvSpPr>
        <dsp:cNvPr id="0" name=""/>
        <dsp:cNvSpPr/>
      </dsp:nvSpPr>
      <dsp:spPr>
        <a:xfrm>
          <a:off x="4564216" y="754505"/>
          <a:ext cx="1422801" cy="706775"/>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Öğrencilerin gelişmesi sağlanır</a:t>
          </a:r>
          <a:endParaRPr lang="en-US" sz="1400" kern="1200" dirty="0">
            <a:solidFill>
              <a:schemeClr val="tx1"/>
            </a:solidFill>
          </a:endParaRPr>
        </a:p>
      </dsp:txBody>
      <dsp:txXfrm>
        <a:off x="4564216" y="754505"/>
        <a:ext cx="1246107" cy="706775"/>
      </dsp:txXfrm>
    </dsp:sp>
    <dsp:sp modelId="{18DD3EE4-4192-4B01-A11E-3CB6C2A9B1CB}">
      <dsp:nvSpPr>
        <dsp:cNvPr id="0" name=""/>
        <dsp:cNvSpPr/>
      </dsp:nvSpPr>
      <dsp:spPr>
        <a:xfrm>
          <a:off x="5928975" y="697646"/>
          <a:ext cx="1590029" cy="823951"/>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Programın sonlandığını gösteren kanıtlar</a:t>
          </a:r>
          <a:endParaRPr lang="en-US" sz="1400" kern="1200" dirty="0">
            <a:solidFill>
              <a:schemeClr val="tx1"/>
            </a:solidFill>
          </a:endParaRPr>
        </a:p>
      </dsp:txBody>
      <dsp:txXfrm>
        <a:off x="5928975" y="697646"/>
        <a:ext cx="1384041" cy="823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105768" y="-7870"/>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Tasarlanır</a:t>
          </a:r>
          <a:endParaRPr lang="en-US" sz="1800" kern="1200" dirty="0"/>
        </a:p>
      </dsp:txBody>
      <dsp:txXfrm>
        <a:off x="3335005" y="221367"/>
        <a:ext cx="1106856" cy="1106856"/>
      </dsp:txXfrm>
    </dsp:sp>
    <dsp:sp modelId="{E49B8D85-2434-472D-86B4-E3012862350E}">
      <dsp:nvSpPr>
        <dsp:cNvPr id="0" name=""/>
        <dsp:cNvSpPr/>
      </dsp:nvSpPr>
      <dsp:spPr>
        <a:xfrm rot="2163150">
          <a:off x="4622397" y="1198507"/>
          <a:ext cx="421947"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634519" y="1266918"/>
        <a:ext cx="295363" cy="316978"/>
      </dsp:txXfrm>
    </dsp:sp>
    <dsp:sp modelId="{D9111BC8-6726-437B-A4E9-3B8A906E1A5A}">
      <dsp:nvSpPr>
        <dsp:cNvPr id="0" name=""/>
        <dsp:cNvSpPr/>
      </dsp:nvSpPr>
      <dsp:spPr>
        <a:xfrm>
          <a:off x="5014954" y="1381909"/>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Planlanır</a:t>
          </a:r>
          <a:endParaRPr lang="en-US" sz="2000" kern="1200" dirty="0"/>
        </a:p>
      </dsp:txBody>
      <dsp:txXfrm>
        <a:off x="5244191" y="1611146"/>
        <a:ext cx="1106856" cy="1106856"/>
      </dsp:txXfrm>
    </dsp:sp>
    <dsp:sp modelId="{A9C48A10-34FA-4014-A78E-155CAB8B6D59}">
      <dsp:nvSpPr>
        <dsp:cNvPr id="0" name=""/>
        <dsp:cNvSpPr/>
      </dsp:nvSpPr>
      <dsp:spPr>
        <a:xfrm rot="6538537">
          <a:off x="5226897" y="2983669"/>
          <a:ext cx="396492"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305710" y="3033087"/>
        <a:ext cx="277544" cy="316978"/>
      </dsp:txXfrm>
    </dsp:sp>
    <dsp:sp modelId="{97177708-1850-41BE-8F84-1DBD5CC207CE}">
      <dsp:nvSpPr>
        <dsp:cNvPr id="0" name=""/>
        <dsp:cNvSpPr/>
      </dsp:nvSpPr>
      <dsp:spPr>
        <a:xfrm>
          <a:off x="4170365" y="3574635"/>
          <a:ext cx="1734291" cy="1601019"/>
        </a:xfrm>
        <a:prstGeom prst="ellipse">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Uygulanır</a:t>
          </a:r>
        </a:p>
        <a:p>
          <a:pPr lvl="0" algn="ctr" defTabSz="711200">
            <a:lnSpc>
              <a:spcPct val="90000"/>
            </a:lnSpc>
            <a:spcBef>
              <a:spcPct val="0"/>
            </a:spcBef>
            <a:spcAft>
              <a:spcPct val="35000"/>
            </a:spcAft>
          </a:pPr>
          <a:r>
            <a:rPr lang="tr-TR" sz="1600" kern="1200" dirty="0" smtClean="0"/>
            <a:t>(Operasyon)</a:t>
          </a:r>
          <a:endParaRPr lang="en-US" sz="1600" kern="1200" dirty="0"/>
        </a:p>
      </dsp:txBody>
      <dsp:txXfrm>
        <a:off x="4424346" y="3809099"/>
        <a:ext cx="1226329" cy="1132091"/>
      </dsp:txXfrm>
    </dsp:sp>
    <dsp:sp modelId="{A1B07BF8-B21C-469C-95D2-C77EC8357140}">
      <dsp:nvSpPr>
        <dsp:cNvPr id="0" name=""/>
        <dsp:cNvSpPr/>
      </dsp:nvSpPr>
      <dsp:spPr>
        <a:xfrm rot="10775167">
          <a:off x="3664441" y="4119623"/>
          <a:ext cx="357544"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771703" y="4224896"/>
        <a:ext cx="250281" cy="316978"/>
      </dsp:txXfrm>
    </dsp:sp>
    <dsp:sp modelId="{311BFCCD-AEF3-4643-8675-DA77C2212431}">
      <dsp:nvSpPr>
        <dsp:cNvPr id="0" name=""/>
        <dsp:cNvSpPr/>
      </dsp:nvSpPr>
      <dsp:spPr>
        <a:xfrm>
          <a:off x="1930487" y="3609271"/>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İzlenir</a:t>
          </a:r>
          <a:endParaRPr lang="en-US" sz="2400" kern="1200" dirty="0"/>
        </a:p>
      </dsp:txBody>
      <dsp:txXfrm>
        <a:off x="2159724" y="3838508"/>
        <a:ext cx="1106856" cy="1106856"/>
      </dsp:txXfrm>
    </dsp:sp>
    <dsp:sp modelId="{AD780FC1-340D-46EC-B6EE-2F0D9CF641BD}">
      <dsp:nvSpPr>
        <dsp:cNvPr id="0" name=""/>
        <dsp:cNvSpPr/>
      </dsp:nvSpPr>
      <dsp:spPr>
        <a:xfrm rot="15150384">
          <a:off x="2187611" y="3054459"/>
          <a:ext cx="374508"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60673" y="3213697"/>
        <a:ext cx="262156" cy="316978"/>
      </dsp:txXfrm>
    </dsp:sp>
    <dsp:sp modelId="{73C3EC50-AA37-4625-BD29-BAE7F1C12B31}">
      <dsp:nvSpPr>
        <dsp:cNvPr id="0" name=""/>
        <dsp:cNvSpPr/>
      </dsp:nvSpPr>
      <dsp:spPr>
        <a:xfrm>
          <a:off x="1080124" y="1296145"/>
          <a:ext cx="1853366" cy="1709356"/>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İyileştirilir</a:t>
          </a:r>
        </a:p>
        <a:p>
          <a:pPr lvl="0" algn="ctr" defTabSz="711200">
            <a:lnSpc>
              <a:spcPct val="90000"/>
            </a:lnSpc>
            <a:spcBef>
              <a:spcPct val="0"/>
            </a:spcBef>
            <a:spcAft>
              <a:spcPct val="35000"/>
            </a:spcAft>
          </a:pPr>
          <a:r>
            <a:rPr lang="tr-TR" sz="1600" kern="1200" dirty="0" smtClean="0"/>
            <a:t>Geliştirilir/</a:t>
          </a:r>
        </a:p>
        <a:p>
          <a:pPr lvl="0" algn="ctr" defTabSz="711200">
            <a:lnSpc>
              <a:spcPct val="90000"/>
            </a:lnSpc>
            <a:spcBef>
              <a:spcPct val="0"/>
            </a:spcBef>
            <a:spcAft>
              <a:spcPct val="35000"/>
            </a:spcAft>
          </a:pPr>
          <a:r>
            <a:rPr lang="tr-TR" sz="1600" kern="1200" dirty="0" smtClean="0"/>
            <a:t>Optimize edilir</a:t>
          </a:r>
          <a:endParaRPr lang="en-US" sz="1600" kern="1200" dirty="0"/>
        </a:p>
      </dsp:txBody>
      <dsp:txXfrm>
        <a:off x="1351543" y="1546474"/>
        <a:ext cx="1310528" cy="1208698"/>
      </dsp:txXfrm>
    </dsp:sp>
    <dsp:sp modelId="{ED7A402F-D448-45BC-AE23-2897C8631338}">
      <dsp:nvSpPr>
        <dsp:cNvPr id="0" name=""/>
        <dsp:cNvSpPr/>
      </dsp:nvSpPr>
      <dsp:spPr>
        <a:xfrm rot="19429324">
          <a:off x="2815001" y="1169900"/>
          <a:ext cx="343891"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24947" y="1306009"/>
        <a:ext cx="240724" cy="316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147616"/>
          <a:ext cx="1402233" cy="50047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147616"/>
        <a:ext cx="1277115" cy="500474"/>
      </dsp:txXfrm>
    </dsp:sp>
    <dsp:sp modelId="{92F1D55A-908E-47A9-A979-97CA3F17799D}">
      <dsp:nvSpPr>
        <dsp:cNvPr id="0" name=""/>
        <dsp:cNvSpPr/>
      </dsp:nvSpPr>
      <dsp:spPr>
        <a:xfrm>
          <a:off x="3657" y="666193"/>
          <a:ext cx="1402233"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Program önerisinin değerlendirilmesi</a:t>
          </a:r>
          <a:endParaRPr lang="en-US" sz="1400" kern="1200" dirty="0"/>
        </a:p>
      </dsp:txBody>
      <dsp:txXfrm>
        <a:off x="3657" y="666193"/>
        <a:ext cx="1402233" cy="1976400"/>
      </dsp:txXfrm>
    </dsp:sp>
    <dsp:sp modelId="{3335CF31-EC10-45E3-8844-21FBB127EAE7}">
      <dsp:nvSpPr>
        <dsp:cNvPr id="0" name=""/>
        <dsp:cNvSpPr/>
      </dsp:nvSpPr>
      <dsp:spPr>
        <a:xfrm>
          <a:off x="1585937" y="155764"/>
          <a:ext cx="1402233" cy="50047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5937" y="155764"/>
        <a:ext cx="1277115" cy="500474"/>
      </dsp:txXfrm>
    </dsp:sp>
    <dsp:sp modelId="{863C5C5A-6FED-48E5-ADC0-68CF07368C39}">
      <dsp:nvSpPr>
        <dsp:cNvPr id="0" name=""/>
        <dsp:cNvSpPr/>
      </dsp:nvSpPr>
      <dsp:spPr>
        <a:xfrm>
          <a:off x="1602203" y="666193"/>
          <a:ext cx="1402233"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Eğitim-öğretim Programının uygulanabilir hale getirilmesi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yönetim sisteminin planlaması</a:t>
          </a:r>
          <a:endParaRPr lang="en-US" sz="1400" kern="1200" dirty="0"/>
        </a:p>
      </dsp:txBody>
      <dsp:txXfrm>
        <a:off x="1602203" y="666193"/>
        <a:ext cx="1402233" cy="1976400"/>
      </dsp:txXfrm>
    </dsp:sp>
    <dsp:sp modelId="{DF89113A-73A9-4FB9-84E9-A3102A4DFD52}">
      <dsp:nvSpPr>
        <dsp:cNvPr id="0" name=""/>
        <dsp:cNvSpPr/>
      </dsp:nvSpPr>
      <dsp:spPr>
        <a:xfrm>
          <a:off x="3184483" y="155764"/>
          <a:ext cx="1402233" cy="500474"/>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4483" y="155764"/>
        <a:ext cx="1277115" cy="500474"/>
      </dsp:txXfrm>
    </dsp:sp>
    <dsp:sp modelId="{646F145F-F1A7-44D8-BB63-F6CAEBF8BF3E}">
      <dsp:nvSpPr>
        <dsp:cNvPr id="0" name=""/>
        <dsp:cNvSpPr/>
      </dsp:nvSpPr>
      <dsp:spPr>
        <a:xfrm>
          <a:off x="3200749" y="666193"/>
          <a:ext cx="1402233"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 öğretimin yürütülmesi</a:t>
          </a:r>
          <a:endParaRPr lang="en-US" sz="1400" kern="1200" dirty="0"/>
        </a:p>
      </dsp:txBody>
      <dsp:txXfrm>
        <a:off x="3200749" y="666193"/>
        <a:ext cx="1402233" cy="1976400"/>
      </dsp:txXfrm>
    </dsp:sp>
    <dsp:sp modelId="{790C04BB-BE51-4C10-A22D-2B691A7087C7}">
      <dsp:nvSpPr>
        <dsp:cNvPr id="0" name=""/>
        <dsp:cNvSpPr/>
      </dsp:nvSpPr>
      <dsp:spPr>
        <a:xfrm>
          <a:off x="4783029" y="155764"/>
          <a:ext cx="1402233" cy="500474"/>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3029" y="155764"/>
        <a:ext cx="1277115" cy="500474"/>
      </dsp:txXfrm>
    </dsp:sp>
    <dsp:sp modelId="{CB93CD10-AB49-4273-86BB-B87C9A3A152F}">
      <dsp:nvSpPr>
        <dsp:cNvPr id="0" name=""/>
        <dsp:cNvSpPr/>
      </dsp:nvSpPr>
      <dsp:spPr>
        <a:xfrm>
          <a:off x="4799295" y="666193"/>
          <a:ext cx="1402233"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Kalitesinin izlenmesi</a:t>
          </a:r>
          <a:endParaRPr lang="en-US" sz="1400" kern="1200" dirty="0"/>
        </a:p>
      </dsp:txBody>
      <dsp:txXfrm>
        <a:off x="4799295" y="666193"/>
        <a:ext cx="1402233" cy="1976400"/>
      </dsp:txXfrm>
    </dsp:sp>
    <dsp:sp modelId="{D65CAA00-D1D4-441B-A126-AEDE377422C2}">
      <dsp:nvSpPr>
        <dsp:cNvPr id="0" name=""/>
        <dsp:cNvSpPr/>
      </dsp:nvSpPr>
      <dsp:spPr>
        <a:xfrm>
          <a:off x="6381575" y="155764"/>
          <a:ext cx="1402233" cy="500474"/>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81575" y="155764"/>
        <a:ext cx="1277115" cy="500474"/>
      </dsp:txXfrm>
    </dsp:sp>
    <dsp:sp modelId="{7B3CCDF1-2361-4909-B2D0-C8B89B8200FD}">
      <dsp:nvSpPr>
        <dsp:cNvPr id="0" name=""/>
        <dsp:cNvSpPr/>
      </dsp:nvSpPr>
      <dsp:spPr>
        <a:xfrm>
          <a:off x="6397840" y="666193"/>
          <a:ext cx="1402233"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Kalitenin sağlandığının kanıtlanması (Kalite Güvencesi) </a:t>
          </a:r>
          <a:endParaRPr lang="en-US" sz="1500" kern="1200" dirty="0"/>
        </a:p>
      </dsp:txBody>
      <dsp:txXfrm>
        <a:off x="6397840" y="666193"/>
        <a:ext cx="1402233" cy="19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921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26E407F4-A499-458F-AC3F-EF894E189E7E}" type="slidenum">
              <a:rPr lang="en-US"/>
              <a:pPr>
                <a:defRPr/>
              </a:pPr>
              <a:t>‹#›</a:t>
            </a:fld>
            <a:endParaRPr lang="en-US"/>
          </a:p>
        </p:txBody>
      </p:sp>
    </p:spTree>
    <p:extLst>
      <p:ext uri="{BB962C8B-B14F-4D97-AF65-F5344CB8AC3E}">
        <p14:creationId xmlns:p14="http://schemas.microsoft.com/office/powerpoint/2010/main" val="222077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10</a:t>
            </a:fld>
            <a:endParaRPr lang="en-US"/>
          </a:p>
        </p:txBody>
      </p:sp>
    </p:spTree>
    <p:extLst>
      <p:ext uri="{BB962C8B-B14F-4D97-AF65-F5344CB8AC3E}">
        <p14:creationId xmlns:p14="http://schemas.microsoft.com/office/powerpoint/2010/main" val="61846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a:t>
            </a:r>
            <a:r>
              <a:rPr lang="tr-TR" baseline="0" dirty="0" smtClean="0"/>
              <a:t> yükseköğretim kurumu ana süreçlerinden olan eğitim-öğretim sürecinin aşamaları slaytta gözlenmektedir. Aynı zamanda her ana süreç için gerekli olan yönetim ve destek süreçler de tasarlanır, planlanır, uygulanır, izlenir, değerlendirilir ve sürekli iyileştirilir. </a:t>
            </a:r>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11</a:t>
            </a:fld>
            <a:endParaRPr lang="en-US"/>
          </a:p>
        </p:txBody>
      </p:sp>
    </p:spTree>
    <p:extLst>
      <p:ext uri="{BB962C8B-B14F-4D97-AF65-F5344CB8AC3E}">
        <p14:creationId xmlns:p14="http://schemas.microsoft.com/office/powerpoint/2010/main" val="6223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süreç için bu aşamalar gerçekleştirilmektedir.</a:t>
            </a:r>
            <a:r>
              <a:rPr lang="tr-TR" altLang="en-US" baseline="0" dirty="0" smtClean="0"/>
              <a:t> Her süreç tasarlanır (eğitim öğretim uygulamasına geçmeden önce programın tasarlanması), planlanır (</a:t>
            </a:r>
            <a:r>
              <a:rPr lang="tr-TR" altLang="en-US" baseline="0" dirty="0" err="1" smtClean="0"/>
              <a:t>kurumua</a:t>
            </a:r>
            <a:r>
              <a:rPr lang="tr-TR" altLang="en-US" baseline="0" dirty="0" smtClean="0"/>
              <a:t> </a:t>
            </a:r>
            <a:r>
              <a:rPr lang="tr-TR" altLang="en-US" baseline="0" dirty="0" err="1" smtClean="0"/>
              <a:t>uygunluuna</a:t>
            </a:r>
            <a:r>
              <a:rPr lang="tr-TR" altLang="en-US" baseline="0" dirty="0" smtClean="0"/>
              <a:t> göre tasarlandıktan sonra kurumda uygulanabilmesi için planlanır, süreç planlaması sırasında kalite yönetimi sistemi de kurulur; süreç faaliyetleri gerçekleştirilir (</a:t>
            </a:r>
            <a:r>
              <a:rPr lang="tr-TR" altLang="en-US" baseline="0" dirty="0" err="1" smtClean="0"/>
              <a:t>operasyonel</a:t>
            </a:r>
            <a:r>
              <a:rPr lang="tr-TR" altLang="en-US" baseline="0" dirty="0" smtClean="0"/>
              <a:t>, işleyiş süreçleri); faaliyetler yürütülürken kalite kontrol sürdürülür (kalite yönetim sistemi planlanması sırasında sürecin başarı göstergeleri belirlenmiştir. Kalite ölçüleri belirlenmiş olduğundan bunlara göre ölçümler gerçekleştirilir. İyileştirme süreçlerinde değerlendirmeler yapılır, kalite güvencesi kanıtlanır ve uygunsuzluklara göre süreç için önlemler alınır.</a:t>
            </a:r>
            <a:endParaRPr lang="en-US" altLang="en-US" dirty="0" smtClean="0"/>
          </a:p>
        </p:txBody>
      </p:sp>
    </p:spTree>
    <p:extLst>
      <p:ext uri="{BB962C8B-B14F-4D97-AF65-F5344CB8AC3E}">
        <p14:creationId xmlns:p14="http://schemas.microsoft.com/office/powerpoint/2010/main" val="58595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35</a:t>
            </a:fld>
            <a:endParaRPr lang="en-US"/>
          </a:p>
        </p:txBody>
      </p:sp>
    </p:spTree>
    <p:extLst>
      <p:ext uri="{BB962C8B-B14F-4D97-AF65-F5344CB8AC3E}">
        <p14:creationId xmlns:p14="http://schemas.microsoft.com/office/powerpoint/2010/main" val="14599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36</a:t>
            </a:fld>
            <a:endParaRPr lang="en-US"/>
          </a:p>
        </p:txBody>
      </p:sp>
    </p:spTree>
    <p:extLst>
      <p:ext uri="{BB962C8B-B14F-4D97-AF65-F5344CB8AC3E}">
        <p14:creationId xmlns:p14="http://schemas.microsoft.com/office/powerpoint/2010/main" val="151774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37</a:t>
            </a:fld>
            <a:endParaRPr lang="en-US"/>
          </a:p>
        </p:txBody>
      </p:sp>
    </p:spTree>
    <p:extLst>
      <p:ext uri="{BB962C8B-B14F-4D97-AF65-F5344CB8AC3E}">
        <p14:creationId xmlns:p14="http://schemas.microsoft.com/office/powerpoint/2010/main" val="52046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39</a:t>
            </a:fld>
            <a:endParaRPr lang="en-US"/>
          </a:p>
        </p:txBody>
      </p:sp>
    </p:spTree>
    <p:extLst>
      <p:ext uri="{BB962C8B-B14F-4D97-AF65-F5344CB8AC3E}">
        <p14:creationId xmlns:p14="http://schemas.microsoft.com/office/powerpoint/2010/main" val="68434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40</a:t>
            </a:fld>
            <a:endParaRPr lang="en-US"/>
          </a:p>
        </p:txBody>
      </p:sp>
    </p:spTree>
    <p:extLst>
      <p:ext uri="{BB962C8B-B14F-4D97-AF65-F5344CB8AC3E}">
        <p14:creationId xmlns:p14="http://schemas.microsoft.com/office/powerpoint/2010/main" val="381803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41</a:t>
            </a:fld>
            <a:endParaRPr lang="en-US"/>
          </a:p>
        </p:txBody>
      </p:sp>
    </p:spTree>
    <p:extLst>
      <p:ext uri="{BB962C8B-B14F-4D97-AF65-F5344CB8AC3E}">
        <p14:creationId xmlns:p14="http://schemas.microsoft.com/office/powerpoint/2010/main" val="3717383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BA4BB99-6E85-4B2C-967D-798F03AEF182}" type="slidenum">
              <a:rPr lang="tr-TR" altLang="en-US" smtClean="0"/>
              <a:pPr eaLnBrk="1" hangingPunct="1"/>
              <a:t>43</a:t>
            </a:fld>
            <a:endParaRPr lang="tr-TR"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Kalite yönetim sisteminde (KYS) sürekli iyileştirmeye odaklanılır. Bunun</a:t>
            </a:r>
            <a:r>
              <a:rPr lang="tr-TR" altLang="en-US" baseline="0" dirty="0" smtClean="0"/>
              <a:t> için önce kalite yönetimi planlanır. Kalite yönetimi süreçlere dayalı yapılacağından planlama sırasında üniversitenin ana süreçleri ve bunların alt süreçleri belirlenir. Bu süreçler süreç yönetimi ilkelerine göre tanımlanır. Süreç yönetimi ilgili eğitimlerinde anlatılmaktadır. Burada izleyen birkaç slaytta açıklanmaktadır. Kalite Kontrol (KK) süreci süreçlerin kritik kalite ölçülerinin veya kalite indikatörlerinin izlenmesi için yapılandırılır. Bu da kalite kontrol ile ilgili eğitimlerde açıklanmaktadır. Hizmet ya da üretim sırasında kalite kontrol programı yürütülür. Kalite indikatörlerinin ölçümleri yapılır. Bu ölçüm sonuçları Kalite Değerlendirme (KD) sürecinde değerlendirilir. Sonuçları raporlanır. Bu şekilde kalite güvencesi (KG) sağlanır. Kalite Değerlendirme süreci Kalite Güvencesi Sürecinin kapsamındadır. KG sonuçlarına göre kalite iyileştirme (KI) sürecinde alınacak önlemlere karar verilir. Tekrar </a:t>
            </a:r>
            <a:r>
              <a:rPr lang="tr-TR" altLang="en-US" baseline="0" dirty="0" err="1" smtClean="0"/>
              <a:t>planama</a:t>
            </a:r>
            <a:r>
              <a:rPr lang="tr-TR" altLang="en-US" baseline="0" dirty="0" smtClean="0"/>
              <a:t> yapılır ve süreçler sürekli iyileştirilmeye çalışır. Kurum İç Değerlendirme Soruları ve Kurum Dış Değerlendirme Formu bu bağlamda ilişkilendirilmelidir.</a:t>
            </a:r>
            <a:endParaRPr lang="tr-TR" altLang="en-US" dirty="0" smtClean="0"/>
          </a:p>
        </p:txBody>
      </p:sp>
    </p:spTree>
    <p:extLst>
      <p:ext uri="{BB962C8B-B14F-4D97-AF65-F5344CB8AC3E}">
        <p14:creationId xmlns:p14="http://schemas.microsoft.com/office/powerpoint/2010/main" val="309700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a:t>
            </a:fld>
            <a:endParaRPr lang="en-US"/>
          </a:p>
        </p:txBody>
      </p:sp>
    </p:spTree>
    <p:extLst>
      <p:ext uri="{BB962C8B-B14F-4D97-AF65-F5344CB8AC3E}">
        <p14:creationId xmlns:p14="http://schemas.microsoft.com/office/powerpoint/2010/main" val="428951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 tanımlanmasında yararlanılan diyagramlardan</a:t>
            </a:r>
            <a:r>
              <a:rPr lang="tr-TR" baseline="0" dirty="0" smtClean="0"/>
              <a:t> birisi kaplumbağa diyagramıdır. Neyin, ne ile, nasıl, kiminle hangi değer katan faaliyetlerle neye çevrildiği açıklanır bunun yanında </a:t>
            </a:r>
            <a:r>
              <a:rPr lang="tr-TR" baseline="0" dirty="0" err="1" smtClean="0"/>
              <a:t>yarrlananların</a:t>
            </a:r>
            <a:r>
              <a:rPr lang="tr-TR" baseline="0" dirty="0" smtClean="0"/>
              <a:t> memnuniyet derecelerinin de nasıl değerlendirildiğinin açıklanması beklenir.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44</a:t>
            </a:fld>
            <a:endParaRPr lang="en-US"/>
          </a:p>
        </p:txBody>
      </p:sp>
    </p:spTree>
    <p:extLst>
      <p:ext uri="{BB962C8B-B14F-4D97-AF65-F5344CB8AC3E}">
        <p14:creationId xmlns:p14="http://schemas.microsoft.com/office/powerpoint/2010/main" val="56499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45</a:t>
            </a:fld>
            <a:endParaRPr lang="en-US"/>
          </a:p>
        </p:txBody>
      </p:sp>
    </p:spTree>
    <p:extLst>
      <p:ext uri="{BB962C8B-B14F-4D97-AF65-F5344CB8AC3E}">
        <p14:creationId xmlns:p14="http://schemas.microsoft.com/office/powerpoint/2010/main" val="143508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Eğitim</a:t>
            </a:r>
            <a:r>
              <a:rPr lang="tr-TR" baseline="0" dirty="0" smtClean="0"/>
              <a:t> öğretim sürecine yaklaşım örneklendirilmektedir. </a:t>
            </a:r>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46</a:t>
            </a:fld>
            <a:endParaRPr lang="en-US"/>
          </a:p>
        </p:txBody>
      </p:sp>
    </p:spTree>
    <p:extLst>
      <p:ext uri="{BB962C8B-B14F-4D97-AF65-F5344CB8AC3E}">
        <p14:creationId xmlns:p14="http://schemas.microsoft.com/office/powerpoint/2010/main" val="121431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47</a:t>
            </a:fld>
            <a:endParaRPr lang="en-US"/>
          </a:p>
        </p:txBody>
      </p:sp>
    </p:spTree>
    <p:extLst>
      <p:ext uri="{BB962C8B-B14F-4D97-AF65-F5344CB8AC3E}">
        <p14:creationId xmlns:p14="http://schemas.microsoft.com/office/powerpoint/2010/main" val="25824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126106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a:t>
            </a:fld>
            <a:endParaRPr lang="en-US"/>
          </a:p>
        </p:txBody>
      </p:sp>
    </p:spTree>
    <p:extLst>
      <p:ext uri="{BB962C8B-B14F-4D97-AF65-F5344CB8AC3E}">
        <p14:creationId xmlns:p14="http://schemas.microsoft.com/office/powerpoint/2010/main" val="231717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a:t>
            </a:fld>
            <a:endParaRPr lang="en-US"/>
          </a:p>
        </p:txBody>
      </p:sp>
    </p:spTree>
    <p:extLst>
      <p:ext uri="{BB962C8B-B14F-4D97-AF65-F5344CB8AC3E}">
        <p14:creationId xmlns:p14="http://schemas.microsoft.com/office/powerpoint/2010/main" val="103109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6</a:t>
            </a:fld>
            <a:endParaRPr lang="en-US"/>
          </a:p>
        </p:txBody>
      </p:sp>
    </p:spTree>
    <p:extLst>
      <p:ext uri="{BB962C8B-B14F-4D97-AF65-F5344CB8AC3E}">
        <p14:creationId xmlns:p14="http://schemas.microsoft.com/office/powerpoint/2010/main" val="48294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7</a:t>
            </a:fld>
            <a:endParaRPr lang="en-US"/>
          </a:p>
        </p:txBody>
      </p:sp>
    </p:spTree>
    <p:extLst>
      <p:ext uri="{BB962C8B-B14F-4D97-AF65-F5344CB8AC3E}">
        <p14:creationId xmlns:p14="http://schemas.microsoft.com/office/powerpoint/2010/main" val="8287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8</a:t>
            </a:fld>
            <a:endParaRPr lang="en-US"/>
          </a:p>
        </p:txBody>
      </p:sp>
    </p:spTree>
    <p:extLst>
      <p:ext uri="{BB962C8B-B14F-4D97-AF65-F5344CB8AC3E}">
        <p14:creationId xmlns:p14="http://schemas.microsoft.com/office/powerpoint/2010/main" val="381817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9</a:t>
            </a:fld>
            <a:endParaRPr lang="en-US"/>
          </a:p>
        </p:txBody>
      </p:sp>
    </p:spTree>
    <p:extLst>
      <p:ext uri="{BB962C8B-B14F-4D97-AF65-F5344CB8AC3E}">
        <p14:creationId xmlns:p14="http://schemas.microsoft.com/office/powerpoint/2010/main" val="295873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pPr>
                <a:defRPr/>
              </a:pPr>
              <a:t>‹#›</a:t>
            </a:fld>
            <a:endParaRPr lang="en-US"/>
          </a:p>
        </p:txBody>
      </p:sp>
    </p:spTree>
    <p:extLst>
      <p:ext uri="{BB962C8B-B14F-4D97-AF65-F5344CB8AC3E}">
        <p14:creationId xmlns:p14="http://schemas.microsoft.com/office/powerpoint/2010/main" val="36656303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pPr>
                <a:defRPr/>
              </a:pPr>
              <a:t>‹#›</a:t>
            </a:fld>
            <a:endParaRPr lang="en-US"/>
          </a:p>
        </p:txBody>
      </p:sp>
    </p:spTree>
    <p:extLst>
      <p:ext uri="{BB962C8B-B14F-4D97-AF65-F5344CB8AC3E}">
        <p14:creationId xmlns:p14="http://schemas.microsoft.com/office/powerpoint/2010/main" val="17656248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pPr>
                <a:defRPr/>
              </a:pPr>
              <a:t>‹#›</a:t>
            </a:fld>
            <a:endParaRPr lang="en-US"/>
          </a:p>
        </p:txBody>
      </p:sp>
    </p:spTree>
    <p:extLst>
      <p:ext uri="{BB962C8B-B14F-4D97-AF65-F5344CB8AC3E}">
        <p14:creationId xmlns:p14="http://schemas.microsoft.com/office/powerpoint/2010/main" val="40852161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07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36264120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07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5607405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07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9631877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07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6455001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2017KRM004-PAÜ KalSİS Projesi Eğitimleri, 07 Aralık 2018</a:t>
            </a:r>
            <a:endParaRPr lang="tr-TR"/>
          </a:p>
        </p:txBody>
      </p:sp>
      <p:sp>
        <p:nvSpPr>
          <p:cNvPr id="9" name="Slide Number Placeholder 8"/>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488284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2017KRM004-PAÜ KalSİS Projesi Eğitimleri, 07 Aralık 2018</a:t>
            </a:r>
            <a:endParaRPr lang="tr-TR"/>
          </a:p>
        </p:txBody>
      </p:sp>
      <p:sp>
        <p:nvSpPr>
          <p:cNvPr id="5" name="Slide Number Placeholder 4"/>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9360063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2017KRM004-PAÜ KalSİS Projesi Eğitimleri, 07 Aralık 2018</a:t>
            </a:r>
            <a:endParaRPr lang="tr-TR"/>
          </a:p>
        </p:txBody>
      </p:sp>
      <p:sp>
        <p:nvSpPr>
          <p:cNvPr id="4" name="Slide Number Placeholder 3"/>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7635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07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20600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p>
        </p:txBody>
      </p:sp>
      <p:sp>
        <p:nvSpPr>
          <p:cNvPr id="5" name="Rectangle 5"/>
          <p:cNvSpPr>
            <a:spLocks noGrp="1" noChangeArrowheads="1"/>
          </p:cNvSpPr>
          <p:nvPr>
            <p:ph type="ftr" sz="quarter" idx="11"/>
          </p:nvPr>
        </p:nvSpPr>
        <p:spPr>
          <a:xfrm>
            <a:off x="2623964" y="6511172"/>
            <a:ext cx="3896072"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tr-TR" dirty="0" smtClean="0"/>
              <a:t>07 Aralık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pPr>
                <a:defRPr/>
              </a:pPr>
              <a:t>‹#›</a:t>
            </a:fld>
            <a:endParaRPr lang="en-US"/>
          </a:p>
        </p:txBody>
      </p:sp>
    </p:spTree>
    <p:extLst>
      <p:ext uri="{BB962C8B-B14F-4D97-AF65-F5344CB8AC3E}">
        <p14:creationId xmlns:p14="http://schemas.microsoft.com/office/powerpoint/2010/main" val="3235634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07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23103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07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15578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07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618365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pPr>
                <a:defRPr/>
              </a:pPr>
              <a:t>‹#›</a:t>
            </a:fld>
            <a:endParaRPr lang="en-US"/>
          </a:p>
        </p:txBody>
      </p:sp>
    </p:spTree>
    <p:extLst>
      <p:ext uri="{BB962C8B-B14F-4D97-AF65-F5344CB8AC3E}">
        <p14:creationId xmlns:p14="http://schemas.microsoft.com/office/powerpoint/2010/main" val="40492040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pPr>
                <a:defRPr/>
              </a:pPr>
              <a:t>‹#›</a:t>
            </a:fld>
            <a:endParaRPr lang="en-US"/>
          </a:p>
        </p:txBody>
      </p:sp>
    </p:spTree>
    <p:extLst>
      <p:ext uri="{BB962C8B-B14F-4D97-AF65-F5344CB8AC3E}">
        <p14:creationId xmlns:p14="http://schemas.microsoft.com/office/powerpoint/2010/main" val="399246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pPr>
                <a:defRPr/>
              </a:pPr>
              <a:t>‹#›</a:t>
            </a:fld>
            <a:endParaRPr lang="en-US"/>
          </a:p>
        </p:txBody>
      </p:sp>
    </p:spTree>
    <p:extLst>
      <p:ext uri="{BB962C8B-B14F-4D97-AF65-F5344CB8AC3E}">
        <p14:creationId xmlns:p14="http://schemas.microsoft.com/office/powerpoint/2010/main" val="1293928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pPr>
                <a:defRPr/>
              </a:pPr>
              <a:t>‹#›</a:t>
            </a:fld>
            <a:endParaRPr lang="en-US"/>
          </a:p>
        </p:txBody>
      </p:sp>
    </p:spTree>
    <p:extLst>
      <p:ext uri="{BB962C8B-B14F-4D97-AF65-F5344CB8AC3E}">
        <p14:creationId xmlns:p14="http://schemas.microsoft.com/office/powerpoint/2010/main" val="26081746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627784" y="6483350"/>
            <a:ext cx="4040088" cy="280119"/>
          </a:xfrm>
          <a:ln/>
        </p:spPr>
        <p:txBody>
          <a:bodyPr/>
          <a:lstStyle>
            <a:lvl1pPr>
              <a:defRPr sz="1050">
                <a:solidFill>
                  <a:srgbClr val="333399"/>
                </a:solidFill>
                <a:latin typeface="+mj-lt"/>
              </a:defRPr>
            </a:lvl1pPr>
          </a:lstStyle>
          <a:p>
            <a:pPr>
              <a:defRPr/>
            </a:pPr>
            <a:r>
              <a:rPr lang="en-US" smtClean="0"/>
              <a:t>2017KRM004-PAÜ KalSİS Projesi Eğitimleri, 07 Aralık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pPr>
                <a:defRPr/>
              </a:pPr>
              <a:t>‹#›</a:t>
            </a:fld>
            <a:endParaRPr lang="en-US"/>
          </a:p>
        </p:txBody>
      </p:sp>
    </p:spTree>
    <p:extLst>
      <p:ext uri="{BB962C8B-B14F-4D97-AF65-F5344CB8AC3E}">
        <p14:creationId xmlns:p14="http://schemas.microsoft.com/office/powerpoint/2010/main" val="13887837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pPr>
                <a:defRPr/>
              </a:pPr>
              <a:t>‹#›</a:t>
            </a:fld>
            <a:endParaRPr lang="en-US"/>
          </a:p>
        </p:txBody>
      </p:sp>
    </p:spTree>
    <p:extLst>
      <p:ext uri="{BB962C8B-B14F-4D97-AF65-F5344CB8AC3E}">
        <p14:creationId xmlns:p14="http://schemas.microsoft.com/office/powerpoint/2010/main" val="20498052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07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pPr>
                <a:defRPr/>
              </a:pPr>
              <a:t>‹#›</a:t>
            </a:fld>
            <a:endParaRPr lang="en-US"/>
          </a:p>
        </p:txBody>
      </p:sp>
    </p:spTree>
    <p:extLst>
      <p:ext uri="{BB962C8B-B14F-4D97-AF65-F5344CB8AC3E}">
        <p14:creationId xmlns:p14="http://schemas.microsoft.com/office/powerpoint/2010/main" val="26403895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t>2017KRM004-PAÜ KalSİS Projesi Eğitimleri, 07 Aralık 2018</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ECF4C-D575-4644-8564-C859B4C42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2017KRM004-PAÜ KalSİS Projesi Eğitimleri, 07 Aralık 2018</a:t>
            </a: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4246-F30F-42F9-90A1-9A5CEA31CF11}" type="slidenum">
              <a:rPr lang="tr-TR" smtClean="0"/>
              <a:t>‹#›</a:t>
            </a:fld>
            <a:endParaRPr lang="tr-TR"/>
          </a:p>
        </p:txBody>
      </p:sp>
    </p:spTree>
    <p:extLst>
      <p:ext uri="{BB962C8B-B14F-4D97-AF65-F5344CB8AC3E}">
        <p14:creationId xmlns:p14="http://schemas.microsoft.com/office/powerpoint/2010/main" val="404598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0.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1</a:t>
            </a:fld>
            <a:endParaRPr lang="en-US" altLang="en-US" sz="1400" smtClean="0"/>
          </a:p>
        </p:txBody>
      </p:sp>
      <p:sp>
        <p:nvSpPr>
          <p:cNvPr id="2051" name="Rectangle 4"/>
          <p:cNvSpPr>
            <a:spLocks noGrp="1" noChangeArrowheads="1"/>
          </p:cNvSpPr>
          <p:nvPr>
            <p:ph type="title"/>
          </p:nvPr>
        </p:nvSpPr>
        <p:spPr>
          <a:xfrm>
            <a:off x="234057" y="620688"/>
            <a:ext cx="8604448" cy="2160240"/>
          </a:xfrm>
        </p:spPr>
        <p:txBody>
          <a:bodyPr/>
          <a:lstStyle/>
          <a:p>
            <a:pPr eaLnBrk="1" hangingPunct="1">
              <a:lnSpc>
                <a:spcPct val="120000"/>
              </a:lnSpc>
              <a:spcBef>
                <a:spcPts val="1200"/>
              </a:spcBef>
              <a:spcAft>
                <a:spcPts val="1800"/>
              </a:spcAft>
            </a:pPr>
            <a:r>
              <a:rPr lang="en-US" altLang="en-US" sz="4000" dirty="0" smtClean="0">
                <a:solidFill>
                  <a:srgbClr val="A50021"/>
                </a:solidFill>
                <a:latin typeface="Comic Sans MS" pitchFamily="66" charset="0"/>
              </a:rPr>
              <a:t/>
            </a:r>
            <a:br>
              <a:rPr lang="en-US" altLang="en-US" sz="4000" dirty="0" smtClean="0">
                <a:solidFill>
                  <a:srgbClr val="A50021"/>
                </a:solidFill>
                <a:latin typeface="Comic Sans MS" pitchFamily="66" charset="0"/>
              </a:rPr>
            </a:br>
            <a: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Eğitim-Öğretim Süreci Tanımlama Eğitimi</a:t>
            </a:r>
            <a:b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b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2052" name="Rectangle 5"/>
          <p:cNvSpPr>
            <a:spLocks noGrp="1" noChangeArrowheads="1"/>
          </p:cNvSpPr>
          <p:nvPr>
            <p:ph type="body" idx="1"/>
          </p:nvPr>
        </p:nvSpPr>
        <p:spPr>
          <a:xfrm>
            <a:off x="971600" y="3013502"/>
            <a:ext cx="7272337" cy="2503730"/>
          </a:xfrm>
        </p:spPr>
        <p:txBody>
          <a:bodyPr/>
          <a:lstStyle/>
          <a:p>
            <a:pPr algn="ctr" eaLnBrk="1" hangingPunct="1">
              <a:lnSpc>
                <a:spcPct val="150000"/>
              </a:lnSpc>
              <a:buFontTx/>
              <a:buNone/>
            </a:pPr>
            <a:r>
              <a:rPr lang="tr-TR" altLang="en-US" sz="2400" dirty="0">
                <a:solidFill>
                  <a:schemeClr val="accent2"/>
                </a:solidFill>
              </a:rPr>
              <a:t>Diler Aslan</a:t>
            </a:r>
          </a:p>
          <a:p>
            <a:pPr algn="ctr" eaLnBrk="1" hangingPunct="1">
              <a:lnSpc>
                <a:spcPct val="150000"/>
              </a:lnSpc>
              <a:buFontTx/>
              <a:buNone/>
            </a:pPr>
            <a:r>
              <a:rPr lang="tr-TR" altLang="en-US" sz="2400" dirty="0">
                <a:solidFill>
                  <a:schemeClr val="accent2"/>
                </a:solidFill>
              </a:rPr>
              <a:t>PAÜ Kalite Yönetimi ve Veri Değerlendirme Uygulama ve Araştırma Merkezi</a:t>
            </a:r>
          </a:p>
          <a:p>
            <a:pPr algn="ctr" eaLnBrk="1" hangingPunct="1">
              <a:lnSpc>
                <a:spcPct val="150000"/>
              </a:lnSpc>
              <a:buFontTx/>
              <a:buNone/>
            </a:pPr>
            <a:r>
              <a:rPr lang="tr-TR" altLang="en-US" sz="2400" dirty="0" smtClean="0">
                <a:solidFill>
                  <a:schemeClr val="accent2"/>
                </a:solidFill>
              </a:rPr>
              <a:t>Müdürü</a:t>
            </a:r>
            <a:endParaRPr lang="en-US" altLang="en-US" sz="2000" dirty="0">
              <a:solidFill>
                <a:schemeClr val="accent2"/>
              </a:solidFill>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10</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sp>
        <p:nvSpPr>
          <p:cNvPr id="8" name="Rectangle 7"/>
          <p:cNvSpPr/>
          <p:nvPr/>
        </p:nvSpPr>
        <p:spPr>
          <a:xfrm>
            <a:off x="1763642" y="6658887"/>
            <a:ext cx="5687144" cy="261610"/>
          </a:xfrm>
          <a:prstGeom prst="rect">
            <a:avLst/>
          </a:prstGeom>
        </p:spPr>
        <p:txBody>
          <a:bodyPr wrap="square">
            <a:spAutoFit/>
          </a:bodyPr>
          <a:lstStyle/>
          <a:p>
            <a:r>
              <a:rPr lang="tr-TR" sz="1100" dirty="0"/>
              <a:t>http://scindeks-clanci.ceon.rs/data/pdf/1451-4117/2017/1451-41171701035H.pdf</a:t>
            </a: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54786" y="2092098"/>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74958" y="3861048"/>
            <a:ext cx="7776864" cy="1694270"/>
            <a:chOff x="755958" y="4061330"/>
            <a:chExt cx="7776864" cy="1694270"/>
          </a:xfrm>
        </p:grpSpPr>
        <p:sp>
          <p:nvSpPr>
            <p:cNvPr id="41" name="Rectangle 4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p:txBody>
          <a:bodyPr/>
          <a:lstStyle/>
          <a:p>
            <a:pPr>
              <a:defRPr/>
            </a:pPr>
            <a:r>
              <a:rPr lang="en-US" smtClean="0"/>
              <a:t>2017KRM004-PAÜ KalSİS Projesi Eğitimleri, 07 Aralık 2018</a:t>
            </a:r>
            <a:endParaRPr lang="en-US"/>
          </a:p>
        </p:txBody>
      </p:sp>
    </p:spTree>
    <p:extLst>
      <p:ext uri="{BB962C8B-B14F-4D97-AF65-F5344CB8AC3E}">
        <p14:creationId xmlns:p14="http://schemas.microsoft.com/office/powerpoint/2010/main" val="6810721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95536" y="5013176"/>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
        <p:nvSpPr>
          <p:cNvPr id="2" name="Slide Number Placeholder 1"/>
          <p:cNvSpPr>
            <a:spLocks noGrp="1"/>
          </p:cNvSpPr>
          <p:nvPr>
            <p:ph type="sldNum" sz="quarter" idx="12"/>
          </p:nvPr>
        </p:nvSpPr>
        <p:spPr>
          <a:xfrm>
            <a:off x="6443333" y="5584573"/>
            <a:ext cx="2133600" cy="476250"/>
          </a:xfrm>
        </p:spPr>
        <p:txBody>
          <a:bodyPr/>
          <a:lstStyle/>
          <a:p>
            <a:pPr>
              <a:defRPr/>
            </a:pPr>
            <a:fld id="{9A51AE22-8014-4564-BCD7-FB836EBB2DBF}" type="slidenum">
              <a:rPr lang="en-US" sz="1800" smtClean="0"/>
              <a:pPr>
                <a:defRPr/>
              </a:pPr>
              <a:t>11</a:t>
            </a:fld>
            <a:endParaRPr lang="en-US" sz="1800"/>
          </a:p>
        </p:txBody>
      </p:sp>
      <p:sp>
        <p:nvSpPr>
          <p:cNvPr id="7" name="Rectangle 2"/>
          <p:cNvSpPr txBox="1">
            <a:spLocks noChangeArrowheads="1"/>
          </p:cNvSpPr>
          <p:nvPr/>
        </p:nvSpPr>
        <p:spPr bwMode="auto">
          <a:xfrm>
            <a:off x="1367644" y="4871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Yükseköğretim Kurumu Süreçleri Mimarisi</a:t>
            </a:r>
            <a:endParaRPr lang="en-US" altLang="tr-TR" sz="2000" kern="0" dirty="0">
              <a:solidFill>
                <a:srgbClr val="A50021"/>
              </a:solidFill>
            </a:endParaRPr>
          </a:p>
        </p:txBody>
      </p:sp>
      <p:sp>
        <p:nvSpPr>
          <p:cNvPr id="8" name="Rectangle 7"/>
          <p:cNvSpPr/>
          <p:nvPr/>
        </p:nvSpPr>
        <p:spPr>
          <a:xfrm>
            <a:off x="1763688" y="6613691"/>
            <a:ext cx="5687144" cy="261610"/>
          </a:xfrm>
          <a:prstGeom prst="rect">
            <a:avLst/>
          </a:prstGeom>
        </p:spPr>
        <p:txBody>
          <a:bodyPr wrap="square">
            <a:spAutoFit/>
          </a:bodyPr>
          <a:lstStyle/>
          <a:p>
            <a:r>
              <a:rPr lang="tr-TR" sz="1100" dirty="0"/>
              <a:t>http://scindeks-clanci.ceon.rs/data/pdf/1451-4117/2017/1451-41171701035H.pdf</a:t>
            </a:r>
          </a:p>
        </p:txBody>
      </p:sp>
      <p:grpSp>
        <p:nvGrpSpPr>
          <p:cNvPr id="49" name="Group 48"/>
          <p:cNvGrpSpPr/>
          <p:nvPr/>
        </p:nvGrpSpPr>
        <p:grpSpPr>
          <a:xfrm>
            <a:off x="827584" y="332656"/>
            <a:ext cx="8064896" cy="3312368"/>
            <a:chOff x="807488" y="424261"/>
            <a:chExt cx="8064896" cy="2634133"/>
          </a:xfrm>
        </p:grpSpPr>
        <p:sp>
          <p:nvSpPr>
            <p:cNvPr id="3" name="Rectangle 2"/>
            <p:cNvSpPr/>
            <p:nvPr/>
          </p:nvSpPr>
          <p:spPr>
            <a:xfrm>
              <a:off x="807488" y="657035"/>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1000" kern="1200" dirty="0" smtClean="0">
                    <a:solidFill>
                      <a:schemeClr val="tx1"/>
                    </a:solidFill>
                  </a:rPr>
                  <a:t>Vizyon ve değerler tanımlanır</a:t>
                </a:r>
                <a:endParaRPr lang="en-US" sz="10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1000" kern="1200" dirty="0" smtClean="0">
                    <a:solidFill>
                      <a:schemeClr val="tx1"/>
                    </a:solidFill>
                  </a:rPr>
                  <a:t>Strateji ve Hedefler belirlenir</a:t>
                </a:r>
                <a:endParaRPr lang="en-US" sz="10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10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1000" kern="1200" dirty="0" smtClean="0">
                    <a:solidFill>
                      <a:schemeClr val="tx1"/>
                    </a:solidFill>
                  </a:rPr>
                  <a:t>Paydaşlarla takımlar oluşturulur</a:t>
                </a:r>
                <a:endParaRPr lang="en-US" sz="10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1000" kern="1200" dirty="0" smtClean="0">
                    <a:solidFill>
                      <a:schemeClr val="tx1"/>
                    </a:solidFill>
                  </a:rPr>
                  <a:t>Kaynaklar sağlanır</a:t>
                </a:r>
                <a:endParaRPr lang="en-US" sz="10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200" kern="1200" dirty="0" smtClean="0">
                    <a:solidFill>
                      <a:schemeClr val="tx1"/>
                    </a:solidFill>
                  </a:rPr>
                  <a:t>Kaynaklar dağıtılır</a:t>
                </a:r>
                <a:endParaRPr lang="en-US" sz="12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1000" kern="1200" dirty="0" smtClean="0">
                    <a:solidFill>
                      <a:schemeClr val="tx1"/>
                    </a:solidFill>
                  </a:rPr>
                  <a:t>Yönetişim  oluşturulur</a:t>
                </a:r>
                <a:endParaRPr lang="en-US" sz="10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1000" kern="1200" dirty="0" smtClean="0">
                    <a:solidFill>
                      <a:schemeClr val="tx1"/>
                    </a:solidFill>
                  </a:rPr>
                  <a:t>Değişim yönetilir</a:t>
                </a:r>
                <a:endParaRPr lang="en-US" sz="1000" kern="1200" dirty="0">
                  <a:solidFill>
                    <a:schemeClr val="tx1"/>
                  </a:solidFill>
                </a:endParaRPr>
              </a:p>
            </p:txBody>
          </p:sp>
        </p:grpSp>
        <p:sp>
          <p:nvSpPr>
            <p:cNvPr id="12" name="TextBox 11"/>
            <p:cNvSpPr txBox="1"/>
            <p:nvPr/>
          </p:nvSpPr>
          <p:spPr>
            <a:xfrm>
              <a:off x="3722997" y="610496"/>
              <a:ext cx="1967205" cy="293708"/>
            </a:xfrm>
            <a:prstGeom prst="rect">
              <a:avLst/>
            </a:prstGeom>
            <a:noFill/>
          </p:spPr>
          <p:txBody>
            <a:bodyPr wrap="none" rtlCol="0">
              <a:spAutoFit/>
            </a:bodyPr>
            <a:lstStyle/>
            <a:p>
              <a:r>
                <a:rPr lang="tr-TR" dirty="0" smtClean="0"/>
                <a:t>Yönetim süreçleri</a:t>
              </a:r>
              <a:endParaRPr lang="tr-TR" dirty="0"/>
            </a:p>
          </p:txBody>
        </p:sp>
        <p:grpSp>
          <p:nvGrpSpPr>
            <p:cNvPr id="48" name="Group 47"/>
            <p:cNvGrpSpPr/>
            <p:nvPr/>
          </p:nvGrpSpPr>
          <p:grpSpPr>
            <a:xfrm>
              <a:off x="848511" y="1394287"/>
              <a:ext cx="7663833" cy="1664107"/>
              <a:chOff x="899592" y="1367252"/>
              <a:chExt cx="7704856" cy="1664107"/>
            </a:xfrm>
          </p:grpSpPr>
          <p:sp>
            <p:nvSpPr>
              <p:cNvPr id="47" name="Rectangle 46"/>
              <p:cNvSpPr/>
              <p:nvPr/>
            </p:nvSpPr>
            <p:spPr>
              <a:xfrm>
                <a:off x="899592" y="1586615"/>
                <a:ext cx="7704856" cy="1128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graphicFrame>
            <p:nvGraphicFramePr>
              <p:cNvPr id="13" name="Diagram 12"/>
              <p:cNvGraphicFramePr/>
              <p:nvPr>
                <p:extLst/>
              </p:nvPr>
            </p:nvGraphicFramePr>
            <p:xfrm>
              <a:off x="899592" y="1367252"/>
              <a:ext cx="7560840" cy="166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618353" y="1597257"/>
                <a:ext cx="5125158" cy="367135"/>
              </a:xfrm>
              <a:prstGeom prst="rect">
                <a:avLst/>
              </a:prstGeom>
              <a:noFill/>
            </p:spPr>
            <p:txBody>
              <a:bodyPr wrap="none" rtlCol="0">
                <a:spAutoFit/>
              </a:bodyPr>
              <a:lstStyle/>
              <a:p>
                <a:r>
                  <a:rPr lang="tr-TR" sz="2400" dirty="0" smtClean="0"/>
                  <a:t>Eğitim program mezunları için süreç</a:t>
                </a:r>
                <a:endParaRPr lang="tr-TR" sz="2400" dirty="0"/>
              </a:p>
            </p:txBody>
          </p:sp>
        </p:grpSp>
      </p:grpSp>
      <p:sp>
        <p:nvSpPr>
          <p:cNvPr id="22" name="TextBox 21"/>
          <p:cNvSpPr txBox="1"/>
          <p:nvPr/>
        </p:nvSpPr>
        <p:spPr>
          <a:xfrm>
            <a:off x="3711850" y="4971278"/>
            <a:ext cx="2023311" cy="400110"/>
          </a:xfrm>
          <a:prstGeom prst="rect">
            <a:avLst/>
          </a:prstGeom>
          <a:noFill/>
        </p:spPr>
        <p:txBody>
          <a:bodyPr wrap="none" rtlCol="0">
            <a:spAutoFit/>
          </a:bodyPr>
          <a:lstStyle/>
          <a:p>
            <a:r>
              <a:rPr lang="tr-TR" sz="2000" dirty="0" smtClean="0"/>
              <a:t>Destek süreçleri</a:t>
            </a:r>
            <a:endParaRPr lang="tr-TR" sz="2000" dirty="0"/>
          </a:p>
        </p:txBody>
      </p:sp>
      <p:grpSp>
        <p:nvGrpSpPr>
          <p:cNvPr id="4" name="Group 3"/>
          <p:cNvGrpSpPr/>
          <p:nvPr/>
        </p:nvGrpSpPr>
        <p:grpSpPr>
          <a:xfrm>
            <a:off x="501693" y="5203780"/>
            <a:ext cx="8323717" cy="823388"/>
            <a:chOff x="558380" y="5887785"/>
            <a:chExt cx="8323717"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Personel yönetimi</a:t>
              </a:r>
              <a:endParaRPr lang="en-US" sz="120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Öğrenci yönetimi</a:t>
              </a:r>
              <a:endParaRPr lang="en-US" sz="120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Kalite yönetimi</a:t>
              </a:r>
              <a:endParaRPr lang="en-US" sz="120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Tesislerin yönetimi</a:t>
              </a:r>
              <a:endParaRPr lang="en-US" sz="1200" kern="1200" dirty="0">
                <a:solidFill>
                  <a:schemeClr val="tx1"/>
                </a:solidFill>
              </a:endParaRPr>
            </a:p>
          </p:txBody>
        </p:sp>
        <p:sp>
          <p:nvSpPr>
            <p:cNvPr id="25" name="Freeform 24"/>
            <p:cNvSpPr/>
            <p:nvPr/>
          </p:nvSpPr>
          <p:spPr>
            <a:xfrm rot="16200000">
              <a:off x="4670850" y="5813535"/>
              <a:ext cx="752111" cy="1035771"/>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100" kern="1200" dirty="0" smtClean="0">
                  <a:solidFill>
                    <a:schemeClr val="tx1"/>
                  </a:solidFill>
                </a:rPr>
                <a:t>Bilişim sisteminin yapılandırılması</a:t>
              </a:r>
              <a:endParaRPr lang="en-US" sz="1100" kern="1200" dirty="0">
                <a:solidFill>
                  <a:schemeClr val="tx1"/>
                </a:solidFill>
              </a:endParaRPr>
            </a:p>
          </p:txBody>
        </p:sp>
        <p:sp>
          <p:nvSpPr>
            <p:cNvPr id="26" name="Freeform 25"/>
            <p:cNvSpPr/>
            <p:nvPr/>
          </p:nvSpPr>
          <p:spPr>
            <a:xfrm rot="16200000">
              <a:off x="5627384" y="5913768"/>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Bilgi yönetimi</a:t>
              </a:r>
              <a:endParaRPr lang="en-US" sz="120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Finansal kaynakların yönetimi</a:t>
              </a:r>
              <a:endParaRPr lang="en-US" sz="120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Şikayetlerin yönetimi</a:t>
              </a:r>
              <a:endParaRPr lang="en-US" sz="1200" kern="1200" dirty="0">
                <a:solidFill>
                  <a:schemeClr val="tx1"/>
                </a:solidFill>
              </a:endParaRPr>
            </a:p>
          </p:txBody>
        </p:sp>
        <p:sp>
          <p:nvSpPr>
            <p:cNvPr id="29" name="Freeform 28"/>
            <p:cNvSpPr/>
            <p:nvPr/>
          </p:nvSpPr>
          <p:spPr>
            <a:xfrm rot="16200000">
              <a:off x="8058907" y="5868889"/>
              <a:ext cx="719448" cy="926932"/>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Mezunlarla bağlantıların yönetimi</a:t>
              </a:r>
              <a:endParaRPr lang="en-US" sz="1200" kern="1200" dirty="0">
                <a:solidFill>
                  <a:schemeClr val="tx1"/>
                </a:solidFill>
              </a:endParaRPr>
            </a:p>
          </p:txBody>
        </p:sp>
      </p:grpSp>
      <p:sp>
        <p:nvSpPr>
          <p:cNvPr id="10" name="Footer Placeholder 9"/>
          <p:cNvSpPr>
            <a:spLocks noGrp="1"/>
          </p:cNvSpPr>
          <p:nvPr>
            <p:ph type="ftr" sz="quarter" idx="11"/>
          </p:nvPr>
        </p:nvSpPr>
        <p:spPr/>
        <p:txBody>
          <a:bodyPr/>
          <a:lstStyle/>
          <a:p>
            <a:pPr>
              <a:defRPr/>
            </a:pPr>
            <a:r>
              <a:rPr lang="en-US" smtClean="0"/>
              <a:t>2017KRM004-PAÜ KalSİS Projesi Eğitimleri, 07 Aralık 2018</a:t>
            </a:r>
            <a:endParaRPr lang="en-US"/>
          </a:p>
        </p:txBody>
      </p:sp>
    </p:spTree>
    <p:extLst>
      <p:ext uri="{BB962C8B-B14F-4D97-AF65-F5344CB8AC3E}">
        <p14:creationId xmlns:p14="http://schemas.microsoft.com/office/powerpoint/2010/main" val="14340288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12</a:t>
            </a:fld>
            <a:endParaRPr lang="en-US"/>
          </a:p>
        </p:txBody>
      </p:sp>
      <p:sp>
        <p:nvSpPr>
          <p:cNvPr id="5" name="TextBox 4"/>
          <p:cNvSpPr txBox="1"/>
          <p:nvPr/>
        </p:nvSpPr>
        <p:spPr>
          <a:xfrm>
            <a:off x="2745814" y="5091270"/>
            <a:ext cx="2903359" cy="261610"/>
          </a:xfrm>
          <a:prstGeom prst="rect">
            <a:avLst/>
          </a:prstGeom>
          <a:noFill/>
        </p:spPr>
        <p:txBody>
          <a:bodyPr wrap="none" rtlCol="0">
            <a:spAutoFit/>
          </a:bodyPr>
          <a:lstStyle/>
          <a:p>
            <a:r>
              <a:rPr lang="en-US" sz="1100" dirty="0" smtClean="0"/>
              <a:t>Muzaffer </a:t>
            </a:r>
            <a:r>
              <a:rPr lang="en-US" sz="1100" dirty="0"/>
              <a:t>Elmas YÖKAK </a:t>
            </a:r>
            <a:r>
              <a:rPr lang="en-US" sz="1100" dirty="0" err="1" smtClean="0"/>
              <a:t>Başkanı</a:t>
            </a:r>
            <a:r>
              <a:rPr lang="tr-TR" sz="1100" dirty="0" smtClean="0"/>
              <a:t> </a:t>
            </a:r>
            <a:r>
              <a:rPr lang="en-US" sz="1100" dirty="0" smtClean="0"/>
              <a:t>20181128</a:t>
            </a:r>
            <a:endParaRPr lang="en-US" sz="1100" dirty="0"/>
          </a:p>
        </p:txBody>
      </p:sp>
      <p:pic>
        <p:nvPicPr>
          <p:cNvPr id="6" name="Picture 5"/>
          <p:cNvPicPr>
            <a:picLocks noChangeAspect="1"/>
          </p:cNvPicPr>
          <p:nvPr/>
        </p:nvPicPr>
        <p:blipFill>
          <a:blip r:embed="rId2"/>
          <a:stretch>
            <a:fillRect/>
          </a:stretch>
        </p:blipFill>
        <p:spPr>
          <a:xfrm>
            <a:off x="1619672" y="2065360"/>
            <a:ext cx="5431360" cy="3078055"/>
          </a:xfrm>
          <a:prstGeom prst="rect">
            <a:avLst/>
          </a:prstGeom>
        </p:spPr>
      </p:pic>
      <p:sp>
        <p:nvSpPr>
          <p:cNvPr id="7" name="Rectangle 4"/>
          <p:cNvSpPr txBox="1">
            <a:spLocks noChangeArrowheads="1"/>
          </p:cNvSpPr>
          <p:nvPr/>
        </p:nvSpPr>
        <p:spPr>
          <a:xfrm>
            <a:off x="179512" y="366053"/>
            <a:ext cx="8604448" cy="148984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Yükseköğretim Kalite Kurulu Sunumlarından</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269118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13</a:t>
            </a:fld>
            <a:endParaRPr lang="en-US"/>
          </a:p>
        </p:txBody>
      </p:sp>
      <p:pic>
        <p:nvPicPr>
          <p:cNvPr id="4" name="Picture 3"/>
          <p:cNvPicPr>
            <a:picLocks noChangeAspect="1"/>
          </p:cNvPicPr>
          <p:nvPr/>
        </p:nvPicPr>
        <p:blipFill>
          <a:blip r:embed="rId2"/>
          <a:stretch>
            <a:fillRect/>
          </a:stretch>
        </p:blipFill>
        <p:spPr>
          <a:xfrm>
            <a:off x="611560" y="764704"/>
            <a:ext cx="8389117" cy="4653287"/>
          </a:xfrm>
          <a:prstGeom prst="rect">
            <a:avLst/>
          </a:prstGeom>
        </p:spPr>
      </p:pic>
      <p:sp>
        <p:nvSpPr>
          <p:cNvPr id="5" name="TextBox 4"/>
          <p:cNvSpPr txBox="1"/>
          <p:nvPr/>
        </p:nvSpPr>
        <p:spPr>
          <a:xfrm>
            <a:off x="2483768" y="5131211"/>
            <a:ext cx="3866764" cy="261610"/>
          </a:xfrm>
          <a:prstGeom prst="rect">
            <a:avLst/>
          </a:prstGeom>
          <a:noFill/>
        </p:spPr>
        <p:txBody>
          <a:bodyPr wrap="none" rtlCol="0">
            <a:spAutoFit/>
          </a:bodyPr>
          <a:lstStyle/>
          <a:p>
            <a:r>
              <a:rPr lang="en-US" sz="1100" dirty="0" smtClean="0"/>
              <a:t>Sibel </a:t>
            </a:r>
            <a:r>
              <a:rPr lang="en-US" sz="1100" dirty="0" err="1"/>
              <a:t>Aksu</a:t>
            </a:r>
            <a:r>
              <a:rPr lang="en-US" sz="1100" dirty="0"/>
              <a:t> Yıldırım YOKAK </a:t>
            </a:r>
            <a:r>
              <a:rPr lang="en-US" sz="1100" dirty="0" err="1"/>
              <a:t>Başkan</a:t>
            </a:r>
            <a:r>
              <a:rPr lang="en-US" sz="1100" dirty="0"/>
              <a:t> </a:t>
            </a:r>
            <a:r>
              <a:rPr lang="tr-TR" sz="1100" dirty="0" smtClean="0"/>
              <a:t>Yardımcısı </a:t>
            </a:r>
            <a:r>
              <a:rPr lang="en-US" sz="1100" dirty="0" smtClean="0"/>
              <a:t>20181128</a:t>
            </a:r>
            <a:endParaRPr lang="en-US" sz="1100" dirty="0"/>
          </a:p>
        </p:txBody>
      </p:sp>
    </p:spTree>
    <p:extLst>
      <p:ext uri="{BB962C8B-B14F-4D97-AF65-F5344CB8AC3E}">
        <p14:creationId xmlns:p14="http://schemas.microsoft.com/office/powerpoint/2010/main" val="1731881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14</a:t>
            </a:fld>
            <a:endParaRPr lang="en-US"/>
          </a:p>
        </p:txBody>
      </p:sp>
      <p:sp>
        <p:nvSpPr>
          <p:cNvPr id="5" name="TextBox 4"/>
          <p:cNvSpPr txBox="1"/>
          <p:nvPr/>
        </p:nvSpPr>
        <p:spPr>
          <a:xfrm>
            <a:off x="2489267" y="5561098"/>
            <a:ext cx="3788217" cy="261610"/>
          </a:xfrm>
          <a:prstGeom prst="rect">
            <a:avLst/>
          </a:prstGeom>
          <a:noFill/>
        </p:spPr>
        <p:txBody>
          <a:bodyPr wrap="none" rtlCol="0">
            <a:spAutoFit/>
          </a:bodyPr>
          <a:lstStyle/>
          <a:p>
            <a:r>
              <a:rPr lang="en-US" sz="1100" dirty="0"/>
              <a:t>Sibel </a:t>
            </a:r>
            <a:r>
              <a:rPr lang="en-US" sz="1100" dirty="0" err="1"/>
              <a:t>Aksu</a:t>
            </a:r>
            <a:r>
              <a:rPr lang="en-US" sz="1100" dirty="0"/>
              <a:t> Yıldırım YOKAK </a:t>
            </a:r>
            <a:r>
              <a:rPr lang="en-US" sz="1100" dirty="0" err="1"/>
              <a:t>Başkan</a:t>
            </a:r>
            <a:r>
              <a:rPr lang="en-US" sz="1100" dirty="0"/>
              <a:t> </a:t>
            </a:r>
            <a:r>
              <a:rPr lang="tr-TR" sz="1100" dirty="0"/>
              <a:t>Yardımcısı </a:t>
            </a:r>
            <a:r>
              <a:rPr lang="en-US" sz="1100" dirty="0"/>
              <a:t>20181128</a:t>
            </a:r>
          </a:p>
        </p:txBody>
      </p:sp>
      <p:pic>
        <p:nvPicPr>
          <p:cNvPr id="6" name="Picture 5"/>
          <p:cNvPicPr>
            <a:picLocks noChangeAspect="1"/>
          </p:cNvPicPr>
          <p:nvPr/>
        </p:nvPicPr>
        <p:blipFill>
          <a:blip r:embed="rId2"/>
          <a:stretch>
            <a:fillRect/>
          </a:stretch>
        </p:blipFill>
        <p:spPr>
          <a:xfrm>
            <a:off x="0" y="724526"/>
            <a:ext cx="9047868" cy="4717510"/>
          </a:xfrm>
          <a:prstGeom prst="rect">
            <a:avLst/>
          </a:prstGeom>
        </p:spPr>
      </p:pic>
    </p:spTree>
    <p:extLst>
      <p:ext uri="{BB962C8B-B14F-4D97-AF65-F5344CB8AC3E}">
        <p14:creationId xmlns:p14="http://schemas.microsoft.com/office/powerpoint/2010/main" val="324053889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15</a:t>
            </a:fld>
            <a:endParaRPr lang="en-US"/>
          </a:p>
        </p:txBody>
      </p:sp>
      <p:sp>
        <p:nvSpPr>
          <p:cNvPr id="5" name="TextBox 4"/>
          <p:cNvSpPr txBox="1"/>
          <p:nvPr/>
        </p:nvSpPr>
        <p:spPr>
          <a:xfrm>
            <a:off x="2489267" y="5561098"/>
            <a:ext cx="3788217" cy="261610"/>
          </a:xfrm>
          <a:prstGeom prst="rect">
            <a:avLst/>
          </a:prstGeom>
          <a:noFill/>
        </p:spPr>
        <p:txBody>
          <a:bodyPr wrap="none" rtlCol="0">
            <a:spAutoFit/>
          </a:bodyPr>
          <a:lstStyle/>
          <a:p>
            <a:r>
              <a:rPr lang="en-US" sz="1100" dirty="0"/>
              <a:t>Sibel </a:t>
            </a:r>
            <a:r>
              <a:rPr lang="en-US" sz="1100" dirty="0" err="1"/>
              <a:t>Aksu</a:t>
            </a:r>
            <a:r>
              <a:rPr lang="en-US" sz="1100" dirty="0"/>
              <a:t> Yıldırım YOKAK </a:t>
            </a:r>
            <a:r>
              <a:rPr lang="en-US" sz="1100" dirty="0" err="1"/>
              <a:t>Başkan</a:t>
            </a:r>
            <a:r>
              <a:rPr lang="en-US" sz="1100" dirty="0"/>
              <a:t> </a:t>
            </a:r>
            <a:r>
              <a:rPr lang="tr-TR" sz="1100" dirty="0"/>
              <a:t>Yardımcısı </a:t>
            </a:r>
            <a:r>
              <a:rPr lang="en-US" sz="1100" dirty="0"/>
              <a:t>20181128</a:t>
            </a:r>
          </a:p>
        </p:txBody>
      </p:sp>
      <p:pic>
        <p:nvPicPr>
          <p:cNvPr id="4" name="Picture 3"/>
          <p:cNvPicPr>
            <a:picLocks noChangeAspect="1"/>
          </p:cNvPicPr>
          <p:nvPr/>
        </p:nvPicPr>
        <p:blipFill>
          <a:blip r:embed="rId2"/>
          <a:stretch>
            <a:fillRect/>
          </a:stretch>
        </p:blipFill>
        <p:spPr>
          <a:xfrm>
            <a:off x="729172" y="980728"/>
            <a:ext cx="7930566" cy="4299168"/>
          </a:xfrm>
          <a:prstGeom prst="rect">
            <a:avLst/>
          </a:prstGeom>
        </p:spPr>
      </p:pic>
    </p:spTree>
    <p:extLst>
      <p:ext uri="{BB962C8B-B14F-4D97-AF65-F5344CB8AC3E}">
        <p14:creationId xmlns:p14="http://schemas.microsoft.com/office/powerpoint/2010/main" val="41701374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16</a:t>
            </a:fld>
            <a:endParaRPr lang="en-US"/>
          </a:p>
        </p:txBody>
      </p:sp>
      <p:sp>
        <p:nvSpPr>
          <p:cNvPr id="5" name="TextBox 4"/>
          <p:cNvSpPr txBox="1"/>
          <p:nvPr/>
        </p:nvSpPr>
        <p:spPr>
          <a:xfrm>
            <a:off x="2489267" y="5561098"/>
            <a:ext cx="3788217" cy="261610"/>
          </a:xfrm>
          <a:prstGeom prst="rect">
            <a:avLst/>
          </a:prstGeom>
          <a:noFill/>
        </p:spPr>
        <p:txBody>
          <a:bodyPr wrap="none" rtlCol="0">
            <a:spAutoFit/>
          </a:bodyPr>
          <a:lstStyle/>
          <a:p>
            <a:r>
              <a:rPr lang="en-US" sz="1100" dirty="0"/>
              <a:t>Sibel </a:t>
            </a:r>
            <a:r>
              <a:rPr lang="en-US" sz="1100" dirty="0" err="1"/>
              <a:t>Aksu</a:t>
            </a:r>
            <a:r>
              <a:rPr lang="en-US" sz="1100" dirty="0"/>
              <a:t> Yıldırım YOKAK </a:t>
            </a:r>
            <a:r>
              <a:rPr lang="en-US" sz="1100" dirty="0" err="1"/>
              <a:t>Başkan</a:t>
            </a:r>
            <a:r>
              <a:rPr lang="en-US" sz="1100" dirty="0"/>
              <a:t> </a:t>
            </a:r>
            <a:r>
              <a:rPr lang="tr-TR" sz="1100" dirty="0"/>
              <a:t>Yardımcısı </a:t>
            </a:r>
            <a:r>
              <a:rPr lang="en-US" sz="1100" dirty="0"/>
              <a:t>20181128</a:t>
            </a:r>
          </a:p>
        </p:txBody>
      </p:sp>
      <p:pic>
        <p:nvPicPr>
          <p:cNvPr id="6" name="Picture 5"/>
          <p:cNvPicPr>
            <a:picLocks noChangeAspect="1"/>
          </p:cNvPicPr>
          <p:nvPr/>
        </p:nvPicPr>
        <p:blipFill>
          <a:blip r:embed="rId2"/>
          <a:stretch>
            <a:fillRect/>
          </a:stretch>
        </p:blipFill>
        <p:spPr>
          <a:xfrm>
            <a:off x="429866" y="725094"/>
            <a:ext cx="8182733" cy="4624745"/>
          </a:xfrm>
          <a:prstGeom prst="rect">
            <a:avLst/>
          </a:prstGeom>
        </p:spPr>
      </p:pic>
    </p:spTree>
    <p:extLst>
      <p:ext uri="{BB962C8B-B14F-4D97-AF65-F5344CB8AC3E}">
        <p14:creationId xmlns:p14="http://schemas.microsoft.com/office/powerpoint/2010/main" val="273560749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17</a:t>
            </a:fld>
            <a:endParaRPr lang="en-US"/>
          </a:p>
        </p:txBody>
      </p:sp>
      <p:sp>
        <p:nvSpPr>
          <p:cNvPr id="5" name="TextBox 4"/>
          <p:cNvSpPr txBox="1"/>
          <p:nvPr/>
        </p:nvSpPr>
        <p:spPr>
          <a:xfrm>
            <a:off x="2506035" y="5575355"/>
            <a:ext cx="3788217" cy="261610"/>
          </a:xfrm>
          <a:prstGeom prst="rect">
            <a:avLst/>
          </a:prstGeom>
          <a:noFill/>
        </p:spPr>
        <p:txBody>
          <a:bodyPr wrap="none" rtlCol="0">
            <a:spAutoFit/>
          </a:bodyPr>
          <a:lstStyle/>
          <a:p>
            <a:r>
              <a:rPr lang="en-US" sz="1100" dirty="0"/>
              <a:t>Sibel </a:t>
            </a:r>
            <a:r>
              <a:rPr lang="en-US" sz="1100" dirty="0" err="1"/>
              <a:t>Aksu</a:t>
            </a:r>
            <a:r>
              <a:rPr lang="en-US" sz="1100" dirty="0"/>
              <a:t> Yıldırım YOKAK </a:t>
            </a:r>
            <a:r>
              <a:rPr lang="en-US" sz="1100" dirty="0" err="1"/>
              <a:t>Başkan</a:t>
            </a:r>
            <a:r>
              <a:rPr lang="en-US" sz="1100" dirty="0"/>
              <a:t> </a:t>
            </a:r>
            <a:r>
              <a:rPr lang="tr-TR" sz="1100" dirty="0"/>
              <a:t>Yardımcısı </a:t>
            </a:r>
            <a:r>
              <a:rPr lang="en-US" sz="1100" dirty="0"/>
              <a:t>20181128</a:t>
            </a:r>
          </a:p>
        </p:txBody>
      </p:sp>
      <p:pic>
        <p:nvPicPr>
          <p:cNvPr id="4" name="Picture 3"/>
          <p:cNvPicPr>
            <a:picLocks noChangeAspect="1"/>
          </p:cNvPicPr>
          <p:nvPr/>
        </p:nvPicPr>
        <p:blipFill>
          <a:blip r:embed="rId2"/>
          <a:stretch>
            <a:fillRect/>
          </a:stretch>
        </p:blipFill>
        <p:spPr>
          <a:xfrm>
            <a:off x="295107" y="739081"/>
            <a:ext cx="8485787" cy="4788550"/>
          </a:xfrm>
          <a:prstGeom prst="rect">
            <a:avLst/>
          </a:prstGeom>
        </p:spPr>
      </p:pic>
    </p:spTree>
    <p:extLst>
      <p:ext uri="{BB962C8B-B14F-4D97-AF65-F5344CB8AC3E}">
        <p14:creationId xmlns:p14="http://schemas.microsoft.com/office/powerpoint/2010/main" val="2580047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18</a:t>
            </a:fld>
            <a:endParaRPr lang="en-US"/>
          </a:p>
        </p:txBody>
      </p:sp>
      <p:sp>
        <p:nvSpPr>
          <p:cNvPr id="5" name="TextBox 4"/>
          <p:cNvSpPr txBox="1"/>
          <p:nvPr/>
        </p:nvSpPr>
        <p:spPr>
          <a:xfrm>
            <a:off x="2506035" y="5575355"/>
            <a:ext cx="3788217" cy="261610"/>
          </a:xfrm>
          <a:prstGeom prst="rect">
            <a:avLst/>
          </a:prstGeom>
          <a:noFill/>
        </p:spPr>
        <p:txBody>
          <a:bodyPr wrap="none" rtlCol="0">
            <a:spAutoFit/>
          </a:bodyPr>
          <a:lstStyle/>
          <a:p>
            <a:r>
              <a:rPr lang="en-US" sz="1100" dirty="0"/>
              <a:t>Sibel </a:t>
            </a:r>
            <a:r>
              <a:rPr lang="en-US" sz="1100" dirty="0" err="1"/>
              <a:t>Aksu</a:t>
            </a:r>
            <a:r>
              <a:rPr lang="en-US" sz="1100" dirty="0"/>
              <a:t> Yıldırım YOKAK </a:t>
            </a:r>
            <a:r>
              <a:rPr lang="en-US" sz="1100" dirty="0" err="1"/>
              <a:t>Başkan</a:t>
            </a:r>
            <a:r>
              <a:rPr lang="en-US" sz="1100" dirty="0"/>
              <a:t> </a:t>
            </a:r>
            <a:r>
              <a:rPr lang="tr-TR" sz="1100" dirty="0"/>
              <a:t>Yardımcısı </a:t>
            </a:r>
            <a:r>
              <a:rPr lang="en-US" sz="1100" dirty="0"/>
              <a:t>20181128</a:t>
            </a:r>
          </a:p>
        </p:txBody>
      </p:sp>
      <p:pic>
        <p:nvPicPr>
          <p:cNvPr id="6" name="Picture 5"/>
          <p:cNvPicPr>
            <a:picLocks noChangeAspect="1"/>
          </p:cNvPicPr>
          <p:nvPr/>
        </p:nvPicPr>
        <p:blipFill>
          <a:blip r:embed="rId2"/>
          <a:stretch>
            <a:fillRect/>
          </a:stretch>
        </p:blipFill>
        <p:spPr>
          <a:xfrm>
            <a:off x="292726" y="583719"/>
            <a:ext cx="8490549" cy="4787506"/>
          </a:xfrm>
          <a:prstGeom prst="rect">
            <a:avLst/>
          </a:prstGeom>
        </p:spPr>
      </p:pic>
    </p:spTree>
    <p:extLst>
      <p:ext uri="{BB962C8B-B14F-4D97-AF65-F5344CB8AC3E}">
        <p14:creationId xmlns:p14="http://schemas.microsoft.com/office/powerpoint/2010/main" val="444809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19</a:t>
            </a:fld>
            <a:endParaRPr lang="en-US"/>
          </a:p>
        </p:txBody>
      </p:sp>
      <p:sp>
        <p:nvSpPr>
          <p:cNvPr id="5" name="TextBox 4"/>
          <p:cNvSpPr txBox="1"/>
          <p:nvPr/>
        </p:nvSpPr>
        <p:spPr>
          <a:xfrm>
            <a:off x="2506035" y="5575355"/>
            <a:ext cx="3788217" cy="261610"/>
          </a:xfrm>
          <a:prstGeom prst="rect">
            <a:avLst/>
          </a:prstGeom>
          <a:noFill/>
        </p:spPr>
        <p:txBody>
          <a:bodyPr wrap="none" rtlCol="0">
            <a:spAutoFit/>
          </a:bodyPr>
          <a:lstStyle/>
          <a:p>
            <a:r>
              <a:rPr lang="en-US" sz="1100" dirty="0"/>
              <a:t>Sibel </a:t>
            </a:r>
            <a:r>
              <a:rPr lang="en-US" sz="1100" dirty="0" err="1"/>
              <a:t>Aksu</a:t>
            </a:r>
            <a:r>
              <a:rPr lang="en-US" sz="1100" dirty="0"/>
              <a:t> Yıldırım YOKAK </a:t>
            </a:r>
            <a:r>
              <a:rPr lang="en-US" sz="1100" dirty="0" err="1"/>
              <a:t>Başkan</a:t>
            </a:r>
            <a:r>
              <a:rPr lang="en-US" sz="1100" dirty="0"/>
              <a:t> </a:t>
            </a:r>
            <a:r>
              <a:rPr lang="tr-TR" sz="1100" dirty="0"/>
              <a:t>Yardımcısı </a:t>
            </a:r>
            <a:r>
              <a:rPr lang="en-US" sz="1100" dirty="0"/>
              <a:t>20181128</a:t>
            </a:r>
          </a:p>
        </p:txBody>
      </p:sp>
      <p:pic>
        <p:nvPicPr>
          <p:cNvPr id="4" name="Picture 3"/>
          <p:cNvPicPr>
            <a:picLocks noChangeAspect="1"/>
          </p:cNvPicPr>
          <p:nvPr/>
        </p:nvPicPr>
        <p:blipFill>
          <a:blip r:embed="rId2"/>
          <a:stretch>
            <a:fillRect/>
          </a:stretch>
        </p:blipFill>
        <p:spPr>
          <a:xfrm>
            <a:off x="47655" y="629259"/>
            <a:ext cx="8980692" cy="4827033"/>
          </a:xfrm>
          <a:prstGeom prst="rect">
            <a:avLst/>
          </a:prstGeom>
        </p:spPr>
      </p:pic>
    </p:spTree>
    <p:extLst>
      <p:ext uri="{BB962C8B-B14F-4D97-AF65-F5344CB8AC3E}">
        <p14:creationId xmlns:p14="http://schemas.microsoft.com/office/powerpoint/2010/main" val="26189067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00050" indent="-40005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A</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İdari</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Destek </a:t>
            </a:r>
            <a:r>
              <a:rPr lang="en-US" sz="2400" dirty="0" err="1"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Süreçle</a:t>
            </a:r>
            <a:r>
              <a:rPr lang="tr-TR"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spTree>
    <p:extLst>
      <p:ext uri="{BB962C8B-B14F-4D97-AF65-F5344CB8AC3E}">
        <p14:creationId xmlns:p14="http://schemas.microsoft.com/office/powerpoint/2010/main" val="13342093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20</a:t>
            </a:fld>
            <a:endParaRPr lang="en-US"/>
          </a:p>
        </p:txBody>
      </p:sp>
      <p:sp>
        <p:nvSpPr>
          <p:cNvPr id="5" name="TextBox 4"/>
          <p:cNvSpPr txBox="1"/>
          <p:nvPr/>
        </p:nvSpPr>
        <p:spPr>
          <a:xfrm>
            <a:off x="3342823" y="5167095"/>
            <a:ext cx="2334293" cy="261610"/>
          </a:xfrm>
          <a:prstGeom prst="rect">
            <a:avLst/>
          </a:prstGeom>
          <a:noFill/>
        </p:spPr>
        <p:txBody>
          <a:bodyPr wrap="none" rtlCol="0">
            <a:spAutoFit/>
          </a:bodyPr>
          <a:lstStyle/>
          <a:p>
            <a:r>
              <a:rPr lang="en-US" sz="1100" dirty="0" smtClean="0"/>
              <a:t>Özgür </a:t>
            </a:r>
            <a:r>
              <a:rPr lang="en-US" sz="1100" dirty="0"/>
              <a:t>Ulusoy </a:t>
            </a:r>
            <a:r>
              <a:rPr lang="en-US" sz="1100" dirty="0" smtClean="0"/>
              <a:t>BİLKENT</a:t>
            </a:r>
            <a:r>
              <a:rPr lang="tr-TR" sz="1100" dirty="0" smtClean="0"/>
              <a:t> </a:t>
            </a:r>
            <a:r>
              <a:rPr lang="en-US" sz="1100" dirty="0" smtClean="0"/>
              <a:t>20181128</a:t>
            </a:r>
            <a:endParaRPr lang="en-US" sz="1100" dirty="0"/>
          </a:p>
        </p:txBody>
      </p:sp>
      <p:pic>
        <p:nvPicPr>
          <p:cNvPr id="6" name="Picture 5"/>
          <p:cNvPicPr>
            <a:picLocks noChangeAspect="1"/>
          </p:cNvPicPr>
          <p:nvPr/>
        </p:nvPicPr>
        <p:blipFill>
          <a:blip r:embed="rId2"/>
          <a:stretch>
            <a:fillRect/>
          </a:stretch>
        </p:blipFill>
        <p:spPr>
          <a:xfrm>
            <a:off x="899592" y="1654959"/>
            <a:ext cx="7913584" cy="3512136"/>
          </a:xfrm>
          <a:prstGeom prst="rect">
            <a:avLst/>
          </a:prstGeom>
        </p:spPr>
      </p:pic>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16979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21</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1094319" y="1396268"/>
            <a:ext cx="6729085" cy="4683770"/>
          </a:xfrm>
          <a:prstGeom prst="rect">
            <a:avLst/>
          </a:prstGeom>
        </p:spPr>
      </p:pic>
    </p:spTree>
    <p:extLst>
      <p:ext uri="{BB962C8B-B14F-4D97-AF65-F5344CB8AC3E}">
        <p14:creationId xmlns:p14="http://schemas.microsoft.com/office/powerpoint/2010/main" val="39218202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22</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1405379" y="1573818"/>
            <a:ext cx="6152714" cy="4255731"/>
          </a:xfrm>
          <a:prstGeom prst="rect">
            <a:avLst/>
          </a:prstGeom>
        </p:spPr>
      </p:pic>
    </p:spTree>
    <p:extLst>
      <p:ext uri="{BB962C8B-B14F-4D97-AF65-F5344CB8AC3E}">
        <p14:creationId xmlns:p14="http://schemas.microsoft.com/office/powerpoint/2010/main" val="401434489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23</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339858" y="1205104"/>
            <a:ext cx="8475328" cy="4850612"/>
          </a:xfrm>
          <a:prstGeom prst="rect">
            <a:avLst/>
          </a:prstGeom>
        </p:spPr>
      </p:pic>
    </p:spTree>
    <p:extLst>
      <p:ext uri="{BB962C8B-B14F-4D97-AF65-F5344CB8AC3E}">
        <p14:creationId xmlns:p14="http://schemas.microsoft.com/office/powerpoint/2010/main" val="366323748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24</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219624" y="1124365"/>
            <a:ext cx="8924748" cy="4936319"/>
          </a:xfrm>
          <a:prstGeom prst="rect">
            <a:avLst/>
          </a:prstGeom>
        </p:spPr>
      </p:pic>
    </p:spTree>
    <p:extLst>
      <p:ext uri="{BB962C8B-B14F-4D97-AF65-F5344CB8AC3E}">
        <p14:creationId xmlns:p14="http://schemas.microsoft.com/office/powerpoint/2010/main" val="315423619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25</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397324" y="1749233"/>
            <a:ext cx="8501007" cy="4086620"/>
          </a:xfrm>
          <a:prstGeom prst="rect">
            <a:avLst/>
          </a:prstGeom>
        </p:spPr>
      </p:pic>
    </p:spTree>
    <p:extLst>
      <p:ext uri="{BB962C8B-B14F-4D97-AF65-F5344CB8AC3E}">
        <p14:creationId xmlns:p14="http://schemas.microsoft.com/office/powerpoint/2010/main" val="35130098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26</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364467" y="1322888"/>
            <a:ext cx="8566722" cy="4626454"/>
          </a:xfrm>
          <a:prstGeom prst="rect">
            <a:avLst/>
          </a:prstGeom>
        </p:spPr>
      </p:pic>
    </p:spTree>
    <p:extLst>
      <p:ext uri="{BB962C8B-B14F-4D97-AF65-F5344CB8AC3E}">
        <p14:creationId xmlns:p14="http://schemas.microsoft.com/office/powerpoint/2010/main" val="89297584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27</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382572" y="1701065"/>
            <a:ext cx="8530511" cy="3771755"/>
          </a:xfrm>
          <a:prstGeom prst="rect">
            <a:avLst/>
          </a:prstGeom>
        </p:spPr>
      </p:pic>
    </p:spTree>
    <p:extLst>
      <p:ext uri="{BB962C8B-B14F-4D97-AF65-F5344CB8AC3E}">
        <p14:creationId xmlns:p14="http://schemas.microsoft.com/office/powerpoint/2010/main" val="8497179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28</a:t>
            </a:fld>
            <a:endParaRPr lang="en-US"/>
          </a:p>
        </p:txBody>
      </p:sp>
      <p:sp>
        <p:nvSpPr>
          <p:cNvPr id="5" name="TextBox 4"/>
          <p:cNvSpPr txBox="1"/>
          <p:nvPr/>
        </p:nvSpPr>
        <p:spPr>
          <a:xfrm>
            <a:off x="3272517" y="6102678"/>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172288" y="1231009"/>
            <a:ext cx="8810467" cy="4703224"/>
          </a:xfrm>
          <a:prstGeom prst="rect">
            <a:avLst/>
          </a:prstGeom>
        </p:spPr>
      </p:pic>
    </p:spTree>
    <p:extLst>
      <p:ext uri="{BB962C8B-B14F-4D97-AF65-F5344CB8AC3E}">
        <p14:creationId xmlns:p14="http://schemas.microsoft.com/office/powerpoint/2010/main" val="26482605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29</a:t>
            </a:fld>
            <a:endParaRPr lang="en-US"/>
          </a:p>
        </p:txBody>
      </p:sp>
      <p:sp>
        <p:nvSpPr>
          <p:cNvPr id="5" name="TextBox 4"/>
          <p:cNvSpPr txBox="1"/>
          <p:nvPr/>
        </p:nvSpPr>
        <p:spPr>
          <a:xfrm>
            <a:off x="3272517" y="6102678"/>
            <a:ext cx="2610010" cy="261610"/>
          </a:xfrm>
          <a:prstGeom prst="rect">
            <a:avLst/>
          </a:prstGeom>
          <a:noFill/>
        </p:spPr>
        <p:txBody>
          <a:bodyPr wrap="none" rtlCol="0">
            <a:spAutoFit/>
          </a:bodyPr>
          <a:lstStyle/>
          <a:p>
            <a:r>
              <a:rPr lang="en-US" sz="1100" dirty="0"/>
              <a:t>20181128_03_Özgür Ulusoy BİLKENT</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293429" y="1239261"/>
            <a:ext cx="8568185" cy="4869891"/>
          </a:xfrm>
          <a:prstGeom prst="rect">
            <a:avLst/>
          </a:prstGeom>
        </p:spPr>
      </p:pic>
    </p:spTree>
    <p:extLst>
      <p:ext uri="{BB962C8B-B14F-4D97-AF65-F5344CB8AC3E}">
        <p14:creationId xmlns:p14="http://schemas.microsoft.com/office/powerpoint/2010/main" val="355686307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a:t>
            </a:fld>
            <a:endParaRPr lang="en-US"/>
          </a:p>
        </p:txBody>
      </p:sp>
      <p:sp>
        <p:nvSpPr>
          <p:cNvPr id="3" name="Rectangle 2"/>
          <p:cNvSpPr/>
          <p:nvPr/>
        </p:nvSpPr>
        <p:spPr>
          <a:xfrm>
            <a:off x="1805286" y="1420756"/>
            <a:ext cx="5760640" cy="4524315"/>
          </a:xfrm>
          <a:prstGeom prst="rect">
            <a:avLst/>
          </a:prstGeom>
        </p:spPr>
        <p:txBody>
          <a:bodyPr wrap="square">
            <a:spAutoFit/>
          </a:bodyPr>
          <a:lstStyle/>
          <a:p>
            <a:r>
              <a:rPr lang="tr-TR" b="1" dirty="0"/>
              <a:t>Eğitim başlığı:</a:t>
            </a:r>
            <a:r>
              <a:rPr lang="tr-TR" dirty="0"/>
              <a:t> Eğitim ve Öğretim Süreci Tanımlama </a:t>
            </a:r>
            <a:endParaRPr lang="en-US" dirty="0"/>
          </a:p>
          <a:p>
            <a:r>
              <a:rPr lang="tr-TR" b="1" dirty="0"/>
              <a:t>Eğitimin yeri:</a:t>
            </a:r>
            <a:r>
              <a:rPr lang="tr-TR" dirty="0"/>
              <a:t> KAVDEM İnteraktif Eğitim Salonu</a:t>
            </a:r>
            <a:endParaRPr lang="en-US" dirty="0"/>
          </a:p>
          <a:p>
            <a:r>
              <a:rPr lang="tr-TR" b="1" dirty="0"/>
              <a:t>Eğitim tarih ve saati:</a:t>
            </a:r>
            <a:r>
              <a:rPr lang="tr-TR" dirty="0"/>
              <a:t> 07 Aralık 2018; Saat: 14.00-17.00</a:t>
            </a:r>
            <a:endParaRPr lang="en-US" dirty="0"/>
          </a:p>
          <a:p>
            <a:r>
              <a:rPr lang="tr-TR" b="1" dirty="0"/>
              <a:t>Sunum yapacak birimler:</a:t>
            </a:r>
            <a:endParaRPr lang="en-US" dirty="0"/>
          </a:p>
          <a:p>
            <a:pPr lvl="0"/>
            <a:r>
              <a:rPr lang="tr-TR" dirty="0"/>
              <a:t>Eğitim Fakültesi (Ad, Soyadı belirtilecektir)</a:t>
            </a:r>
            <a:endParaRPr lang="en-US" dirty="0"/>
          </a:p>
          <a:p>
            <a:pPr lvl="0"/>
            <a:r>
              <a:rPr lang="tr-TR" dirty="0"/>
              <a:t>Mühendislik Fakültesi (Ad, Soyadı belirtilecektir)</a:t>
            </a:r>
            <a:endParaRPr lang="en-US" dirty="0"/>
          </a:p>
          <a:p>
            <a:r>
              <a:rPr lang="tr-TR" b="1" dirty="0"/>
              <a:t>Program:</a:t>
            </a:r>
            <a:endParaRPr lang="en-US" dirty="0"/>
          </a:p>
          <a:p>
            <a:r>
              <a:rPr lang="tr-TR" dirty="0"/>
              <a:t>14.00 - 14.30	Açılış</a:t>
            </a:r>
            <a:endParaRPr lang="en-US" dirty="0"/>
          </a:p>
          <a:p>
            <a:r>
              <a:rPr lang="tr-TR" dirty="0"/>
              <a:t>14.30 - 15.30 	Eğitim Fakültesi Sunumu </a:t>
            </a:r>
            <a:endParaRPr lang="en-US" dirty="0"/>
          </a:p>
          <a:p>
            <a:r>
              <a:rPr lang="tr-TR" dirty="0"/>
              <a:t>15.30 - 16.00 	Soru-Cevap ve İkram </a:t>
            </a:r>
            <a:endParaRPr lang="en-US" dirty="0"/>
          </a:p>
          <a:p>
            <a:r>
              <a:rPr lang="tr-TR" dirty="0"/>
              <a:t>16.00 - 17.00 	Mühendislik Fakültesi Sunumu </a:t>
            </a:r>
            <a:endParaRPr lang="en-US" dirty="0"/>
          </a:p>
          <a:p>
            <a:r>
              <a:rPr lang="tr-TR" dirty="0"/>
              <a:t> </a:t>
            </a:r>
            <a:endParaRPr lang="en-US" dirty="0"/>
          </a:p>
          <a:p>
            <a:r>
              <a:rPr lang="tr-TR" b="1" dirty="0"/>
              <a:t>Not:</a:t>
            </a:r>
            <a:endParaRPr lang="en-US" dirty="0"/>
          </a:p>
          <a:p>
            <a:r>
              <a:rPr lang="tr-TR" dirty="0"/>
              <a:t>Eğitim interaktif yürütüleceği için soru ve yanıtlar sunumlar sırasında değerlendirilecektir. </a:t>
            </a:r>
            <a:endParaRPr lang="en-US" dirty="0"/>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spTree>
    <p:extLst>
      <p:ext uri="{BB962C8B-B14F-4D97-AF65-F5344CB8AC3E}">
        <p14:creationId xmlns:p14="http://schemas.microsoft.com/office/powerpoint/2010/main" val="19179585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30</a:t>
            </a:fld>
            <a:endParaRPr lang="en-US"/>
          </a:p>
        </p:txBody>
      </p:sp>
      <p:sp>
        <p:nvSpPr>
          <p:cNvPr id="5" name="TextBox 4"/>
          <p:cNvSpPr txBox="1"/>
          <p:nvPr/>
        </p:nvSpPr>
        <p:spPr>
          <a:xfrm>
            <a:off x="3401104" y="5077513"/>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144066" y="2132856"/>
            <a:ext cx="8848371" cy="2944657"/>
          </a:xfrm>
          <a:prstGeom prst="rect">
            <a:avLst/>
          </a:prstGeom>
        </p:spPr>
      </p:pic>
    </p:spTree>
    <p:extLst>
      <p:ext uri="{BB962C8B-B14F-4D97-AF65-F5344CB8AC3E}">
        <p14:creationId xmlns:p14="http://schemas.microsoft.com/office/powerpoint/2010/main" val="279339836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31</a:t>
            </a:fld>
            <a:endParaRPr lang="en-US"/>
          </a:p>
        </p:txBody>
      </p:sp>
      <p:sp>
        <p:nvSpPr>
          <p:cNvPr id="5" name="TextBox 4"/>
          <p:cNvSpPr txBox="1"/>
          <p:nvPr/>
        </p:nvSpPr>
        <p:spPr>
          <a:xfrm>
            <a:off x="3314589" y="5835864"/>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163008" y="1572706"/>
            <a:ext cx="8829028" cy="4115408"/>
          </a:xfrm>
          <a:prstGeom prst="rect">
            <a:avLst/>
          </a:prstGeom>
        </p:spPr>
      </p:pic>
    </p:spTree>
    <p:extLst>
      <p:ext uri="{BB962C8B-B14F-4D97-AF65-F5344CB8AC3E}">
        <p14:creationId xmlns:p14="http://schemas.microsoft.com/office/powerpoint/2010/main" val="24284801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32</a:t>
            </a:fld>
            <a:endParaRPr lang="en-US"/>
          </a:p>
        </p:txBody>
      </p:sp>
      <p:sp>
        <p:nvSpPr>
          <p:cNvPr id="5" name="TextBox 4"/>
          <p:cNvSpPr txBox="1"/>
          <p:nvPr/>
        </p:nvSpPr>
        <p:spPr>
          <a:xfrm>
            <a:off x="3272517" y="6102678"/>
            <a:ext cx="2610010" cy="261610"/>
          </a:xfrm>
          <a:prstGeom prst="rect">
            <a:avLst/>
          </a:prstGeom>
          <a:noFill/>
        </p:spPr>
        <p:txBody>
          <a:bodyPr wrap="none" rtlCol="0">
            <a:spAutoFit/>
          </a:bodyPr>
          <a:lstStyle/>
          <a:p>
            <a:r>
              <a:rPr lang="en-US" sz="1100" dirty="0"/>
              <a:t>20181128_03_Özgür Ulusoy BİLKENT</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393307" y="1522369"/>
            <a:ext cx="8509041" cy="4358628"/>
          </a:xfrm>
          <a:prstGeom prst="rect">
            <a:avLst/>
          </a:prstGeom>
        </p:spPr>
      </p:pic>
    </p:spTree>
    <p:extLst>
      <p:ext uri="{BB962C8B-B14F-4D97-AF65-F5344CB8AC3E}">
        <p14:creationId xmlns:p14="http://schemas.microsoft.com/office/powerpoint/2010/main" val="33945126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33</a:t>
            </a:fld>
            <a:endParaRPr lang="en-US"/>
          </a:p>
        </p:txBody>
      </p:sp>
      <p:sp>
        <p:nvSpPr>
          <p:cNvPr id="5" name="TextBox 4"/>
          <p:cNvSpPr txBox="1"/>
          <p:nvPr/>
        </p:nvSpPr>
        <p:spPr>
          <a:xfrm>
            <a:off x="3314589" y="5808035"/>
            <a:ext cx="2334293" cy="261610"/>
          </a:xfrm>
          <a:prstGeom prst="rect">
            <a:avLst/>
          </a:prstGeom>
          <a:noFill/>
        </p:spPr>
        <p:txBody>
          <a:bodyPr wrap="none" rtlCol="0">
            <a:spAutoFit/>
          </a:bodyPr>
          <a:lstStyle/>
          <a:p>
            <a:r>
              <a:rPr lang="en-US" sz="1100" dirty="0"/>
              <a:t>Özgür Ulusoy BİLKENT</a:t>
            </a:r>
            <a:r>
              <a:rPr lang="tr-TR" sz="1100" dirty="0"/>
              <a:t> </a:t>
            </a:r>
            <a:r>
              <a:rPr lang="en-US" sz="1100" dirty="0"/>
              <a:t>20181128</a:t>
            </a:r>
          </a:p>
        </p:txBody>
      </p:sp>
      <p:sp>
        <p:nvSpPr>
          <p:cNvPr id="7"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Bilkent </a:t>
            </a:r>
            <a:r>
              <a:rPr lang="tr-TR" altLang="en-US" sz="3600" kern="0" smtClean="0">
                <a:solidFill>
                  <a:srgbClr val="A50021"/>
                </a:solidFill>
                <a:latin typeface="Tahoma" panose="020B0604030504040204" pitchFamily="34" charset="0"/>
                <a:ea typeface="Tahoma" panose="020B0604030504040204" pitchFamily="34" charset="0"/>
                <a:cs typeface="Tahoma" panose="020B0604030504040204" pitchFamily="34" charset="0"/>
              </a:rPr>
              <a:t>Üniversitesi Örneği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623736" y="1916832"/>
            <a:ext cx="8091986" cy="3917392"/>
          </a:xfrm>
          <a:prstGeom prst="rect">
            <a:avLst/>
          </a:prstGeom>
        </p:spPr>
      </p:pic>
    </p:spTree>
    <p:extLst>
      <p:ext uri="{BB962C8B-B14F-4D97-AF65-F5344CB8AC3E}">
        <p14:creationId xmlns:p14="http://schemas.microsoft.com/office/powerpoint/2010/main" val="176591790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xfrm>
            <a:off x="6547346" y="62504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34</a:t>
            </a:fld>
            <a:endParaRPr lang="en-US" altLang="en-US" sz="1400" smtClean="0"/>
          </a:p>
        </p:txBody>
      </p:sp>
      <p:sp>
        <p:nvSpPr>
          <p:cNvPr id="3075" name="Rectangle 2"/>
          <p:cNvSpPr>
            <a:spLocks noGrp="1" noChangeArrowheads="1"/>
          </p:cNvSpPr>
          <p:nvPr>
            <p:ph type="title"/>
          </p:nvPr>
        </p:nvSpPr>
        <p:spPr>
          <a:xfrm>
            <a:off x="1609526" y="125790"/>
            <a:ext cx="6624736" cy="819466"/>
          </a:xfrm>
        </p:spPr>
        <p:txBody>
          <a:bodyPr/>
          <a:lstStyle/>
          <a:p>
            <a:pPr eaLnBrk="1" hangingPunct="1"/>
            <a:r>
              <a:rPr lang="tr-TR" altLang="en-US" sz="3200" dirty="0" smtClean="0">
                <a:solidFill>
                  <a:srgbClr val="A50021"/>
                </a:solidFill>
                <a:latin typeface="+mj-lt"/>
              </a:rPr>
              <a:t>İş süreci yaşam döngüsü </a:t>
            </a:r>
            <a:r>
              <a:rPr lang="tr-TR" altLang="en-US" sz="3600" dirty="0" smtClean="0">
                <a:solidFill>
                  <a:srgbClr val="A50021"/>
                </a:solidFill>
                <a:latin typeface="+mj-lt"/>
              </a:rPr>
              <a:t/>
            </a:r>
            <a:br>
              <a:rPr lang="tr-TR" altLang="en-US" sz="3600" dirty="0" smtClean="0">
                <a:solidFill>
                  <a:srgbClr val="A50021"/>
                </a:solidFill>
                <a:latin typeface="+mj-lt"/>
              </a:rPr>
            </a:br>
            <a:r>
              <a:rPr lang="tr-TR" altLang="en-US" sz="2800" dirty="0" smtClean="0">
                <a:solidFill>
                  <a:srgbClr val="A50021"/>
                </a:solidFill>
                <a:latin typeface="+mj-lt"/>
              </a:rPr>
              <a:t>(Sürekli İyileştirme Yaklaşımı)</a:t>
            </a:r>
            <a:endParaRPr lang="en-US" altLang="en-US" sz="28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67"/>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nvPr>
        </p:nvGraphicFramePr>
        <p:xfrm>
          <a:off x="755576" y="1327011"/>
          <a:ext cx="7632848"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a:grpSpLocks/>
          </p:cNvGrpSpPr>
          <p:nvPr/>
        </p:nvGrpSpPr>
        <p:grpSpPr bwMode="auto">
          <a:xfrm>
            <a:off x="7481799" y="908720"/>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grpSp>
        <p:nvGrpSpPr>
          <p:cNvPr id="18" name="Group 17"/>
          <p:cNvGrpSpPr/>
          <p:nvPr/>
        </p:nvGrpSpPr>
        <p:grpSpPr>
          <a:xfrm>
            <a:off x="5532319" y="1406343"/>
            <a:ext cx="1807613" cy="985619"/>
            <a:chOff x="-387589" y="561636"/>
            <a:chExt cx="1286858" cy="985619"/>
          </a:xfrm>
        </p:grpSpPr>
        <p:sp>
          <p:nvSpPr>
            <p:cNvPr id="19" name="Rounded Rectangle 18"/>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Tasarlama süreçleri</a:t>
              </a:r>
              <a:endParaRPr lang="en-US" sz="2000" kern="1200" dirty="0">
                <a:solidFill>
                  <a:schemeClr val="accent2"/>
                </a:solidFill>
                <a:latin typeface="+mj-lt"/>
                <a:ea typeface="+mn-ea"/>
                <a:cs typeface="+mn-cs"/>
              </a:endParaRPr>
            </a:p>
          </p:txBody>
        </p:sp>
      </p:grpSp>
      <p:grpSp>
        <p:nvGrpSpPr>
          <p:cNvPr id="22" name="Group 21"/>
          <p:cNvGrpSpPr/>
          <p:nvPr/>
        </p:nvGrpSpPr>
        <p:grpSpPr>
          <a:xfrm>
            <a:off x="7380312" y="2880578"/>
            <a:ext cx="1807613" cy="985619"/>
            <a:chOff x="-387589" y="561636"/>
            <a:chExt cx="1286858" cy="985619"/>
          </a:xfrm>
        </p:grpSpPr>
        <p:sp>
          <p:nvSpPr>
            <p:cNvPr id="23" name="Rounded Rectangle 22"/>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Planlama süreçleri</a:t>
              </a:r>
              <a:endParaRPr lang="en-US" sz="2000" kern="1200" dirty="0">
                <a:solidFill>
                  <a:schemeClr val="accent2"/>
                </a:solidFill>
                <a:latin typeface="+mj-lt"/>
                <a:ea typeface="+mn-ea"/>
                <a:cs typeface="+mn-cs"/>
              </a:endParaRPr>
            </a:p>
          </p:txBody>
        </p:sp>
      </p:grpSp>
      <p:grpSp>
        <p:nvGrpSpPr>
          <p:cNvPr id="25" name="Group 24"/>
          <p:cNvGrpSpPr/>
          <p:nvPr/>
        </p:nvGrpSpPr>
        <p:grpSpPr>
          <a:xfrm>
            <a:off x="6645279" y="5360416"/>
            <a:ext cx="2498721" cy="985619"/>
            <a:chOff x="-387589" y="561636"/>
            <a:chExt cx="1286858" cy="985619"/>
          </a:xfrm>
        </p:grpSpPr>
        <p:sp>
          <p:nvSpPr>
            <p:cNvPr id="26" name="Rounded Rectangle 25"/>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Uygulama süreçleri</a:t>
              </a:r>
            </a:p>
            <a:p>
              <a:pPr lvl="0" algn="ctr" defTabSz="889000">
                <a:lnSpc>
                  <a:spcPct val="90000"/>
                </a:lnSpc>
                <a:spcBef>
                  <a:spcPct val="0"/>
                </a:spcBef>
                <a:spcAft>
                  <a:spcPct val="35000"/>
                </a:spcAft>
              </a:pPr>
              <a:r>
                <a:rPr lang="tr-TR" sz="2000" dirty="0" err="1" smtClean="0">
                  <a:solidFill>
                    <a:schemeClr val="accent2"/>
                  </a:solidFill>
                  <a:latin typeface="+mj-lt"/>
                </a:rPr>
                <a:t>Operasyonel</a:t>
              </a:r>
              <a:r>
                <a:rPr lang="tr-TR" sz="2000" dirty="0" smtClean="0">
                  <a:solidFill>
                    <a:schemeClr val="accent2"/>
                  </a:solidFill>
                  <a:latin typeface="+mj-lt"/>
                </a:rPr>
                <a:t> süreçler</a:t>
              </a:r>
              <a:endParaRPr lang="en-US" sz="2000" kern="1200" dirty="0">
                <a:solidFill>
                  <a:schemeClr val="accent2"/>
                </a:solidFill>
                <a:latin typeface="+mj-lt"/>
                <a:ea typeface="+mn-ea"/>
                <a:cs typeface="+mn-cs"/>
              </a:endParaRPr>
            </a:p>
          </p:txBody>
        </p:sp>
      </p:grpSp>
      <p:grpSp>
        <p:nvGrpSpPr>
          <p:cNvPr id="28" name="Group 27"/>
          <p:cNvGrpSpPr/>
          <p:nvPr/>
        </p:nvGrpSpPr>
        <p:grpSpPr>
          <a:xfrm>
            <a:off x="715865" y="5065771"/>
            <a:ext cx="1807613" cy="1501360"/>
            <a:chOff x="-387589" y="561636"/>
            <a:chExt cx="1286858" cy="1501360"/>
          </a:xfrm>
        </p:grpSpPr>
        <p:sp>
          <p:nvSpPr>
            <p:cNvPr id="29" name="Rounded Rectangle 28"/>
            <p:cNvSpPr/>
            <p:nvPr/>
          </p:nvSpPr>
          <p:spPr>
            <a:xfrm>
              <a:off x="-387589" y="561636"/>
              <a:ext cx="1286858" cy="1501360"/>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4"/>
            <p:cNvSpPr txBox="1"/>
            <p:nvPr/>
          </p:nvSpPr>
          <p:spPr>
            <a:xfrm>
              <a:off x="-374968" y="617180"/>
              <a:ext cx="1190630" cy="1224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İzleme süreçleri</a:t>
              </a:r>
            </a:p>
            <a:p>
              <a:pPr lvl="0" algn="ctr" defTabSz="889000">
                <a:lnSpc>
                  <a:spcPct val="90000"/>
                </a:lnSpc>
                <a:spcBef>
                  <a:spcPct val="0"/>
                </a:spcBef>
                <a:spcAft>
                  <a:spcPct val="35000"/>
                </a:spcAft>
              </a:pPr>
              <a:r>
                <a:rPr lang="tr-TR" sz="1400" kern="1200" dirty="0" smtClean="0">
                  <a:solidFill>
                    <a:schemeClr val="accent2"/>
                  </a:solidFill>
                  <a:latin typeface="+mj-lt"/>
                  <a:ea typeface="+mn-ea"/>
                  <a:cs typeface="+mn-cs"/>
                </a:rPr>
                <a:t>(Kalite kontrol, kalite şartları, </a:t>
              </a:r>
              <a:r>
                <a:rPr lang="tr-TR" sz="1400" kern="1200" dirty="0" err="1" smtClean="0">
                  <a:solidFill>
                    <a:schemeClr val="accent2"/>
                  </a:solidFill>
                  <a:latin typeface="+mj-lt"/>
                  <a:ea typeface="+mn-ea"/>
                  <a:cs typeface="+mn-cs"/>
                </a:rPr>
                <a:t>vb</a:t>
              </a:r>
              <a:r>
                <a:rPr lang="tr-TR" sz="1400" kern="1200" dirty="0" smtClean="0">
                  <a:solidFill>
                    <a:schemeClr val="accent2"/>
                  </a:solidFill>
                  <a:latin typeface="+mj-lt"/>
                  <a:ea typeface="+mn-ea"/>
                  <a:cs typeface="+mn-cs"/>
                </a:rPr>
                <a:t>)</a:t>
              </a:r>
              <a:endParaRPr lang="en-US" sz="1400" kern="1200" dirty="0">
                <a:solidFill>
                  <a:schemeClr val="accent2"/>
                </a:solidFill>
                <a:latin typeface="+mj-lt"/>
                <a:ea typeface="+mn-ea"/>
                <a:cs typeface="+mn-cs"/>
              </a:endParaRPr>
            </a:p>
          </p:txBody>
        </p:sp>
      </p:grpSp>
      <p:grpSp>
        <p:nvGrpSpPr>
          <p:cNvPr id="31" name="Group 30"/>
          <p:cNvGrpSpPr/>
          <p:nvPr/>
        </p:nvGrpSpPr>
        <p:grpSpPr>
          <a:xfrm>
            <a:off x="179512" y="1700809"/>
            <a:ext cx="1807613" cy="1584176"/>
            <a:chOff x="-387589" y="561636"/>
            <a:chExt cx="1286858" cy="985619"/>
          </a:xfrm>
        </p:grpSpPr>
        <p:sp>
          <p:nvSpPr>
            <p:cNvPr id="32" name="Rounded Rectangle 31"/>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İyileştirme süreçleri</a:t>
              </a:r>
            </a:p>
            <a:p>
              <a:pPr lvl="0" algn="ctr" defTabSz="889000">
                <a:lnSpc>
                  <a:spcPct val="90000"/>
                </a:lnSpc>
                <a:spcBef>
                  <a:spcPct val="0"/>
                </a:spcBef>
                <a:spcAft>
                  <a:spcPct val="35000"/>
                </a:spcAft>
              </a:pPr>
              <a:r>
                <a:rPr lang="tr-TR" sz="1400" dirty="0" smtClean="0">
                  <a:solidFill>
                    <a:schemeClr val="accent2"/>
                  </a:solidFill>
                  <a:latin typeface="+mj-lt"/>
                </a:rPr>
                <a:t>(Gözden geçirme, kalite indikatörleri, kalite güvencesi, vb.)</a:t>
              </a:r>
              <a:endParaRPr lang="en-US" sz="1400" kern="1200" dirty="0">
                <a:solidFill>
                  <a:schemeClr val="accent2"/>
                </a:solidFill>
                <a:latin typeface="+mj-lt"/>
              </a:endParaRPr>
            </a:p>
          </p:txBody>
        </p:sp>
      </p:grpSp>
      <p:sp>
        <p:nvSpPr>
          <p:cNvPr id="34" name="Rectangle 2"/>
          <p:cNvSpPr txBox="1">
            <a:spLocks noChangeArrowheads="1"/>
          </p:cNvSpPr>
          <p:nvPr/>
        </p:nvSpPr>
        <p:spPr bwMode="auto">
          <a:xfrm>
            <a:off x="1625677" y="881343"/>
            <a:ext cx="2568958" cy="81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003399"/>
                </a:solidFill>
                <a:latin typeface="+mj-lt"/>
              </a:rPr>
              <a:t>Süreçler</a:t>
            </a:r>
            <a:endParaRPr lang="en-US" altLang="en-US" sz="3600" kern="0" dirty="0" smtClean="0">
              <a:solidFill>
                <a:srgbClr val="003399"/>
              </a:solidFill>
              <a:latin typeface="+mj-lt"/>
            </a:endParaRPr>
          </a:p>
        </p:txBody>
      </p:sp>
      <p:sp>
        <p:nvSpPr>
          <p:cNvPr id="2" name="Footer Placeholder 1"/>
          <p:cNvSpPr>
            <a:spLocks noGrp="1"/>
          </p:cNvSpPr>
          <p:nvPr>
            <p:ph type="ftr" sz="quarter" idx="11"/>
          </p:nvPr>
        </p:nvSpPr>
        <p:spPr/>
        <p:txBody>
          <a:bodyPr/>
          <a:lstStyle/>
          <a:p>
            <a:pPr>
              <a:defRPr/>
            </a:pPr>
            <a:r>
              <a:rPr lang="en-US" smtClean="0">
                <a:solidFill>
                  <a:srgbClr val="003399"/>
                </a:solidFill>
              </a:rPr>
              <a:t>2017KRM004-PAÜ KalSİS Projesi Eğitimleri, </a:t>
            </a:r>
            <a:r>
              <a:rPr lang="tr-TR" smtClean="0">
                <a:solidFill>
                  <a:srgbClr val="003399"/>
                </a:solidFill>
              </a:rPr>
              <a:t>H</a:t>
            </a:r>
            <a:r>
              <a:rPr lang="en-US" smtClean="0">
                <a:solidFill>
                  <a:srgbClr val="003399"/>
                </a:solidFill>
              </a:rPr>
              <a:t>aziran 20</a:t>
            </a:r>
            <a:r>
              <a:rPr lang="tr-TR" smtClean="0">
                <a:solidFill>
                  <a:srgbClr val="003399"/>
                </a:solidFill>
              </a:rPr>
              <a:t>18</a:t>
            </a:r>
            <a:endParaRPr lang="en-US" dirty="0"/>
          </a:p>
        </p:txBody>
      </p:sp>
    </p:spTree>
    <p:extLst>
      <p:ext uri="{BB962C8B-B14F-4D97-AF65-F5344CB8AC3E}">
        <p14:creationId xmlns:p14="http://schemas.microsoft.com/office/powerpoint/2010/main" val="26786503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35</a:t>
            </a:fld>
            <a:endParaRPr lang="en-US"/>
          </a:p>
        </p:txBody>
      </p:sp>
      <p:graphicFrame>
        <p:nvGraphicFramePr>
          <p:cNvPr id="22" name="Diagram 21"/>
          <p:cNvGraphicFramePr/>
          <p:nvPr>
            <p:extLst/>
          </p:nvPr>
        </p:nvGraphicFramePr>
        <p:xfrm>
          <a:off x="683568" y="1196752"/>
          <a:ext cx="7803732"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3"/>
          <p:cNvSpPr/>
          <p:nvPr/>
        </p:nvSpPr>
        <p:spPr>
          <a:xfrm>
            <a:off x="1496163" y="332656"/>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
        <p:nvSpPr>
          <p:cNvPr id="6" name="Rectangle 5"/>
          <p:cNvSpPr/>
          <p:nvPr/>
        </p:nvSpPr>
        <p:spPr>
          <a:xfrm>
            <a:off x="2195736" y="4633270"/>
            <a:ext cx="5112568" cy="1221873"/>
          </a:xfrm>
          <a:prstGeom prst="rect">
            <a:avLst/>
          </a:prstGeom>
          <a:solidFill>
            <a:schemeClr val="accent2"/>
          </a:solidFill>
        </p:spPr>
        <p:txBody>
          <a:bodyPr wrap="square">
            <a:spAutoFit/>
          </a:bodyPr>
          <a:lstStyle/>
          <a:p>
            <a:pPr algn="ctr" eaLnBrk="1" hangingPunct="1">
              <a:lnSpc>
                <a:spcPct val="114000"/>
              </a:lnSpc>
              <a:spcBef>
                <a:spcPts val="0"/>
              </a:spcBef>
              <a:spcAft>
                <a:spcPts val="600"/>
              </a:spcAft>
            </a:pPr>
            <a:r>
              <a:rPr lang="tr-TR" altLang="en-US" sz="2000" kern="0" dirty="0">
                <a:solidFill>
                  <a:schemeClr val="bg1"/>
                </a:solidFill>
              </a:rPr>
              <a:t>Kurum İç Değerlendirme Kılavuzu soruları </a:t>
            </a:r>
            <a:endParaRPr lang="tr-TR" altLang="en-US" sz="2000" kern="0" dirty="0" smtClean="0">
              <a:solidFill>
                <a:schemeClr val="bg1"/>
              </a:solidFill>
            </a:endParaRPr>
          </a:p>
          <a:p>
            <a:pPr algn="ctr" eaLnBrk="1" hangingPunct="1">
              <a:lnSpc>
                <a:spcPct val="114000"/>
              </a:lnSpc>
              <a:spcBef>
                <a:spcPts val="0"/>
              </a:spcBef>
              <a:spcAft>
                <a:spcPts val="600"/>
              </a:spcAft>
            </a:pPr>
            <a:r>
              <a:rPr lang="tr-TR" altLang="en-US" sz="2000" kern="0" dirty="0" smtClean="0">
                <a:solidFill>
                  <a:schemeClr val="bg1"/>
                </a:solidFill>
              </a:rPr>
              <a:t>Kurum </a:t>
            </a:r>
            <a:r>
              <a:rPr lang="tr-TR" altLang="en-US" sz="2000" kern="0" dirty="0">
                <a:solidFill>
                  <a:schemeClr val="bg1"/>
                </a:solidFill>
              </a:rPr>
              <a:t>Dış </a:t>
            </a:r>
            <a:r>
              <a:rPr lang="tr-TR" altLang="en-US" sz="2000" kern="0" dirty="0" smtClean="0">
                <a:solidFill>
                  <a:schemeClr val="bg1"/>
                </a:solidFill>
              </a:rPr>
              <a:t>Değerlendirme Ölçütleri ve Formu</a:t>
            </a:r>
            <a:endParaRPr lang="tr-TR" altLang="en-US" sz="2000" kern="0" dirty="0">
              <a:solidFill>
                <a:schemeClr val="bg1"/>
              </a:solidFill>
            </a:endParaRPr>
          </a:p>
        </p:txBody>
      </p:sp>
    </p:spTree>
    <p:extLst>
      <p:ext uri="{BB962C8B-B14F-4D97-AF65-F5344CB8AC3E}">
        <p14:creationId xmlns:p14="http://schemas.microsoft.com/office/powerpoint/2010/main" val="28922849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36</a:t>
            </a:fld>
            <a:endParaRPr lang="en-US"/>
          </a:p>
        </p:txBody>
      </p:sp>
      <p:graphicFrame>
        <p:nvGraphicFramePr>
          <p:cNvPr id="22" name="Diagram 21"/>
          <p:cNvGraphicFramePr/>
          <p:nvPr>
            <p:extLst/>
          </p:nvPr>
        </p:nvGraphicFramePr>
        <p:xfrm>
          <a:off x="683568" y="859758"/>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88947" y="1772817"/>
          <a:ext cx="8064896" cy="4948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
        <p:nvSpPr>
          <p:cNvPr id="8" name="Rectangle 7"/>
          <p:cNvSpPr/>
          <p:nvPr/>
        </p:nvSpPr>
        <p:spPr>
          <a:xfrm>
            <a:off x="1433769" y="51999"/>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Tree>
    <p:extLst>
      <p:ext uri="{BB962C8B-B14F-4D97-AF65-F5344CB8AC3E}">
        <p14:creationId xmlns:p14="http://schemas.microsoft.com/office/powerpoint/2010/main" val="143848995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37</a:t>
            </a:fld>
            <a:endParaRPr lang="en-US"/>
          </a:p>
        </p:txBody>
      </p:sp>
      <p:graphicFrame>
        <p:nvGraphicFramePr>
          <p:cNvPr id="22" name="Diagram 21"/>
          <p:cNvGraphicFramePr/>
          <p:nvPr>
            <p:extLst/>
          </p:nvPr>
        </p:nvGraphicFramePr>
        <p:xfrm>
          <a:off x="683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621904" y="1556792"/>
          <a:ext cx="8064896" cy="4334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
        <p:nvSpPr>
          <p:cNvPr id="8" name="Rectangle 7"/>
          <p:cNvSpPr/>
          <p:nvPr/>
        </p:nvSpPr>
        <p:spPr>
          <a:xfrm>
            <a:off x="1502687" y="34077"/>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Tree>
    <p:extLst>
      <p:ext uri="{BB962C8B-B14F-4D97-AF65-F5344CB8AC3E}">
        <p14:creationId xmlns:p14="http://schemas.microsoft.com/office/powerpoint/2010/main" val="1746239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043608" y="2084776"/>
          <a:ext cx="7200800" cy="460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827584" y="767915"/>
          <a:ext cx="7803732" cy="697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1979712" y="1621525"/>
            <a:ext cx="5040560" cy="446598"/>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Aft>
                  <a:spcPct val="35000"/>
                </a:spcAft>
              </a:pPr>
              <a:r>
                <a:rPr lang="tr-TR" sz="1400" dirty="0">
                  <a:solidFill>
                    <a:schemeClr val="bg1"/>
                  </a:solidFill>
                </a:rPr>
                <a:t>Kalite Yönetimi Planlama </a:t>
              </a:r>
              <a:r>
                <a:rPr lang="tr-TR" sz="1400" dirty="0" smtClean="0">
                  <a:solidFill>
                    <a:schemeClr val="bg1"/>
                  </a:solidFill>
                </a:rPr>
                <a:t>Süreci</a:t>
              </a:r>
              <a:endParaRPr lang="tr-TR" sz="1400" kern="1200" dirty="0" smtClean="0"/>
            </a:p>
          </p:txBody>
        </p:sp>
      </p:grpSp>
      <p:sp>
        <p:nvSpPr>
          <p:cNvPr id="2" name="Footer Placeholder 1"/>
          <p:cNvSpPr>
            <a:spLocks noGrp="1"/>
          </p:cNvSpPr>
          <p:nvPr>
            <p:ph type="ftr" sz="quarter" idx="11"/>
          </p:nvPr>
        </p:nvSpPr>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3" name="Slide Number Placeholder 2"/>
          <p:cNvSpPr>
            <a:spLocks noGrp="1"/>
          </p:cNvSpPr>
          <p:nvPr>
            <p:ph type="sldNum" sz="quarter" idx="12"/>
          </p:nvPr>
        </p:nvSpPr>
        <p:spPr/>
        <p:txBody>
          <a:bodyPr/>
          <a:lstStyle/>
          <a:p>
            <a:pPr>
              <a:defRPr/>
            </a:pPr>
            <a:fld id="{BA78B25B-BFFD-47D1-A3C5-25CCFE68976F}" type="slidenum">
              <a:rPr lang="en-US" smtClean="0"/>
              <a:pPr>
                <a:defRPr/>
              </a:pPr>
              <a:t>38</a:t>
            </a:fld>
            <a:endParaRPr lang="en-US"/>
          </a:p>
        </p:txBody>
      </p:sp>
      <p:sp>
        <p:nvSpPr>
          <p:cNvPr id="12" name="Rectangle 11"/>
          <p:cNvSpPr/>
          <p:nvPr/>
        </p:nvSpPr>
        <p:spPr>
          <a:xfrm>
            <a:off x="1581039" y="178502"/>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Tree>
    <p:extLst>
      <p:ext uri="{BB962C8B-B14F-4D97-AF65-F5344CB8AC3E}">
        <p14:creationId xmlns:p14="http://schemas.microsoft.com/office/powerpoint/2010/main" val="4404722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39</a:t>
            </a:fld>
            <a:endParaRPr lang="en-US"/>
          </a:p>
        </p:txBody>
      </p:sp>
      <p:graphicFrame>
        <p:nvGraphicFramePr>
          <p:cNvPr id="22" name="Diagram 21"/>
          <p:cNvGraphicFramePr/>
          <p:nvPr>
            <p:extLst/>
          </p:nvPr>
        </p:nvGraphicFramePr>
        <p:xfrm>
          <a:off x="683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88947" y="1772816"/>
          <a:ext cx="8064896" cy="5020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515004" y="1510087"/>
            <a:ext cx="8305468" cy="446598"/>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 Eğitim süresine göre her yıla uygun olarak alt süreçlerden oluşmaktadır.</a:t>
              </a:r>
            </a:p>
          </p:txBody>
        </p:sp>
      </p:grpSp>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
        <p:nvSpPr>
          <p:cNvPr id="11" name="Rectangle 10"/>
          <p:cNvSpPr/>
          <p:nvPr/>
        </p:nvSpPr>
        <p:spPr>
          <a:xfrm>
            <a:off x="1619672" y="21985"/>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Tree>
    <p:extLst>
      <p:ext uri="{BB962C8B-B14F-4D97-AF65-F5344CB8AC3E}">
        <p14:creationId xmlns:p14="http://schemas.microsoft.com/office/powerpoint/2010/main" val="380816731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a:t>
            </a:fld>
            <a:endParaRPr lang="en-US"/>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pic>
        <p:nvPicPr>
          <p:cNvPr id="8" name="Picture 7"/>
          <p:cNvPicPr>
            <a:picLocks noChangeAspect="1"/>
          </p:cNvPicPr>
          <p:nvPr/>
        </p:nvPicPr>
        <p:blipFill>
          <a:blip r:embed="rId3"/>
          <a:stretch>
            <a:fillRect/>
          </a:stretch>
        </p:blipFill>
        <p:spPr>
          <a:xfrm>
            <a:off x="630052" y="914104"/>
            <a:ext cx="3960440" cy="5469754"/>
          </a:xfrm>
          <a:prstGeom prst="rect">
            <a:avLst/>
          </a:prstGeom>
        </p:spPr>
      </p:pic>
      <p:pic>
        <p:nvPicPr>
          <p:cNvPr id="9" name="Picture 8"/>
          <p:cNvPicPr>
            <a:picLocks noChangeAspect="1"/>
          </p:cNvPicPr>
          <p:nvPr/>
        </p:nvPicPr>
        <p:blipFill>
          <a:blip r:embed="rId4"/>
          <a:stretch>
            <a:fillRect/>
          </a:stretch>
        </p:blipFill>
        <p:spPr>
          <a:xfrm>
            <a:off x="4716016" y="974794"/>
            <a:ext cx="3573178" cy="5376259"/>
          </a:xfrm>
          <a:prstGeom prst="rect">
            <a:avLst/>
          </a:prstGeom>
        </p:spPr>
      </p:pic>
    </p:spTree>
    <p:extLst>
      <p:ext uri="{BB962C8B-B14F-4D97-AF65-F5344CB8AC3E}">
        <p14:creationId xmlns:p14="http://schemas.microsoft.com/office/powerpoint/2010/main" val="18644627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40</a:t>
            </a:fld>
            <a:endParaRPr lang="en-US"/>
          </a:p>
        </p:txBody>
      </p:sp>
      <p:graphicFrame>
        <p:nvGraphicFramePr>
          <p:cNvPr id="22" name="Diagram 21"/>
          <p:cNvGraphicFramePr/>
          <p:nvPr>
            <p:extLst/>
          </p:nvPr>
        </p:nvGraphicFramePr>
        <p:xfrm>
          <a:off x="683568" y="931766"/>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88947" y="1772817"/>
          <a:ext cx="8064896"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
        <p:nvSpPr>
          <p:cNvPr id="8" name="Rectangle 7"/>
          <p:cNvSpPr/>
          <p:nvPr/>
        </p:nvSpPr>
        <p:spPr>
          <a:xfrm>
            <a:off x="1547664" y="223102"/>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Tree>
    <p:extLst>
      <p:ext uri="{BB962C8B-B14F-4D97-AF65-F5344CB8AC3E}">
        <p14:creationId xmlns:p14="http://schemas.microsoft.com/office/powerpoint/2010/main" val="20372376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41</a:t>
            </a:fld>
            <a:endParaRPr lang="en-US"/>
          </a:p>
        </p:txBody>
      </p:sp>
      <p:graphicFrame>
        <p:nvGraphicFramePr>
          <p:cNvPr id="22" name="Diagram 21"/>
          <p:cNvGraphicFramePr/>
          <p:nvPr>
            <p:extLst/>
          </p:nvPr>
        </p:nvGraphicFramePr>
        <p:xfrm>
          <a:off x="683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88947" y="2204864"/>
          <a:ext cx="8064896"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611560" y="1536256"/>
            <a:ext cx="7875740" cy="446598"/>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600" kern="1200" dirty="0" smtClean="0"/>
                <a:t>Kalite Güvencesi süreci</a:t>
              </a:r>
            </a:p>
          </p:txBody>
        </p:sp>
      </p:grpSp>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
        <p:nvSpPr>
          <p:cNvPr id="11" name="Rectangle 10"/>
          <p:cNvSpPr/>
          <p:nvPr/>
        </p:nvSpPr>
        <p:spPr>
          <a:xfrm>
            <a:off x="1619672" y="0"/>
            <a:ext cx="6303329" cy="523220"/>
          </a:xfrm>
          <a:prstGeom prst="rect">
            <a:avLst/>
          </a:prstGeom>
        </p:spPr>
        <p:txBody>
          <a:bodyPr wrap="none">
            <a:spAutoFit/>
          </a:bodyPr>
          <a:lstStyle/>
          <a:p>
            <a:r>
              <a:rPr lang="tr-TR" altLang="en-US" sz="2800" dirty="0" smtClean="0">
                <a:solidFill>
                  <a:srgbClr val="A50021"/>
                </a:solidFill>
              </a:rPr>
              <a:t>Eğitim-öğretim süreci </a:t>
            </a:r>
            <a:r>
              <a:rPr lang="tr-TR" altLang="en-US" sz="2800" dirty="0">
                <a:solidFill>
                  <a:srgbClr val="A50021"/>
                </a:solidFill>
              </a:rPr>
              <a:t>yaşam döngüsü </a:t>
            </a:r>
            <a:endParaRPr lang="en-US" sz="2800" dirty="0"/>
          </a:p>
        </p:txBody>
      </p:sp>
    </p:spTree>
    <p:extLst>
      <p:ext uri="{BB962C8B-B14F-4D97-AF65-F5344CB8AC3E}">
        <p14:creationId xmlns:p14="http://schemas.microsoft.com/office/powerpoint/2010/main" val="372759731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76" y="-60536"/>
            <a:ext cx="8229600" cy="1143000"/>
          </a:xfrm>
        </p:spPr>
        <p:txBody>
          <a:bodyPr>
            <a:normAutofit/>
          </a:bodyPr>
          <a:lstStyle/>
          <a:p>
            <a:r>
              <a:rPr lang="tr-TR" sz="3200" dirty="0" smtClean="0">
                <a:solidFill>
                  <a:srgbClr val="C00000"/>
                </a:solidFill>
              </a:rPr>
              <a:t>Neden ve Etki Diyagramı</a:t>
            </a:r>
            <a:endParaRPr lang="en-GB" sz="3100" dirty="0">
              <a:solidFill>
                <a:srgbClr val="C00000"/>
              </a:solidFill>
            </a:endParaRPr>
          </a:p>
        </p:txBody>
      </p:sp>
      <p:sp>
        <p:nvSpPr>
          <p:cNvPr id="3" name="Content Placeholder 2"/>
          <p:cNvSpPr>
            <a:spLocks noGrp="1"/>
          </p:cNvSpPr>
          <p:nvPr>
            <p:ph idx="1"/>
          </p:nvPr>
        </p:nvSpPr>
        <p:spPr>
          <a:xfrm>
            <a:off x="708025" y="6411895"/>
            <a:ext cx="8229600" cy="491011"/>
          </a:xfrm>
        </p:spPr>
        <p:txBody>
          <a:bodyPr/>
          <a:lstStyle/>
          <a:p>
            <a:pPr marL="0" indent="0">
              <a:buNone/>
            </a:pPr>
            <a:r>
              <a:rPr lang="tr-TR" sz="1100" dirty="0" err="1" smtClean="0"/>
              <a:t>Mazumder</a:t>
            </a:r>
            <a:r>
              <a:rPr lang="tr-TR" sz="1100" dirty="0" smtClean="0"/>
              <a:t> </a:t>
            </a:r>
            <a:r>
              <a:rPr lang="tr-TR" sz="1100" dirty="0"/>
              <a:t>QH. </a:t>
            </a:r>
            <a:r>
              <a:rPr lang="tr-TR" sz="1100" dirty="0" err="1"/>
              <a:t>Applying</a:t>
            </a:r>
            <a:r>
              <a:rPr lang="tr-TR" sz="1100" dirty="0"/>
              <a:t> </a:t>
            </a:r>
            <a:r>
              <a:rPr lang="tr-TR" sz="1100" dirty="0" err="1"/>
              <a:t>Six</a:t>
            </a:r>
            <a:r>
              <a:rPr lang="tr-TR" sz="1100" dirty="0"/>
              <a:t> </a:t>
            </a:r>
            <a:r>
              <a:rPr lang="tr-TR" sz="1100" dirty="0" err="1"/>
              <a:t>Sigma</a:t>
            </a:r>
            <a:r>
              <a:rPr lang="tr-TR" sz="1100" dirty="0"/>
              <a:t> in </a:t>
            </a:r>
            <a:r>
              <a:rPr lang="tr-TR" sz="1100" dirty="0" err="1"/>
              <a:t>Higher</a:t>
            </a:r>
            <a:r>
              <a:rPr lang="tr-TR" sz="1100" dirty="0"/>
              <a:t> </a:t>
            </a:r>
            <a:r>
              <a:rPr lang="tr-TR" sz="1100" dirty="0" err="1"/>
              <a:t>Education</a:t>
            </a:r>
            <a:r>
              <a:rPr lang="tr-TR" sz="1100" dirty="0"/>
              <a:t> </a:t>
            </a:r>
            <a:r>
              <a:rPr lang="tr-TR" sz="1100" dirty="0" err="1"/>
              <a:t>Quality</a:t>
            </a:r>
            <a:r>
              <a:rPr lang="tr-TR" sz="1100" dirty="0"/>
              <a:t> </a:t>
            </a:r>
            <a:r>
              <a:rPr lang="tr-TR" sz="1100" dirty="0" err="1"/>
              <a:t>Improvement</a:t>
            </a:r>
            <a:r>
              <a:rPr lang="tr-TR" sz="1100" dirty="0"/>
              <a:t> </a:t>
            </a:r>
            <a:r>
              <a:rPr lang="tr-TR" sz="1100" dirty="0" err="1"/>
              <a:t>Applying</a:t>
            </a:r>
            <a:r>
              <a:rPr lang="tr-TR" sz="1100" dirty="0"/>
              <a:t> </a:t>
            </a:r>
            <a:r>
              <a:rPr lang="tr-TR" sz="1100" dirty="0" err="1"/>
              <a:t>Six</a:t>
            </a:r>
            <a:r>
              <a:rPr lang="tr-TR" sz="1100" dirty="0"/>
              <a:t> </a:t>
            </a:r>
            <a:r>
              <a:rPr lang="tr-TR" sz="1100" dirty="0" err="1"/>
              <a:t>Sigma</a:t>
            </a:r>
            <a:r>
              <a:rPr lang="tr-TR" sz="1100" dirty="0"/>
              <a:t> in </a:t>
            </a:r>
            <a:r>
              <a:rPr lang="tr-TR" sz="1100" dirty="0" err="1"/>
              <a:t>Higher</a:t>
            </a:r>
            <a:r>
              <a:rPr lang="tr-TR" sz="1100" dirty="0"/>
              <a:t> </a:t>
            </a:r>
            <a:r>
              <a:rPr lang="tr-TR" sz="1100" dirty="0" err="1"/>
              <a:t>Education</a:t>
            </a:r>
            <a:r>
              <a:rPr lang="tr-TR" sz="1100" dirty="0"/>
              <a:t> </a:t>
            </a:r>
            <a:r>
              <a:rPr lang="tr-TR" sz="1100" dirty="0" err="1"/>
              <a:t>Quality</a:t>
            </a:r>
            <a:r>
              <a:rPr lang="tr-TR" sz="1100" dirty="0"/>
              <a:t> </a:t>
            </a:r>
            <a:r>
              <a:rPr lang="tr-TR" sz="1100" dirty="0" err="1"/>
              <a:t>Improvement</a:t>
            </a:r>
            <a:r>
              <a:rPr lang="tr-TR" sz="1100" dirty="0"/>
              <a:t>. </a:t>
            </a:r>
            <a:r>
              <a:rPr lang="tr-TR" sz="1100" dirty="0" smtClean="0"/>
              <a:t>2014</a:t>
            </a:r>
            <a:endParaRPr lang="en-GB" sz="1100" dirty="0"/>
          </a:p>
        </p:txBody>
      </p:sp>
      <p:sp>
        <p:nvSpPr>
          <p:cNvPr id="4" name="Rectangle 3"/>
          <p:cNvSpPr>
            <a:spLocks noChangeArrowheads="1"/>
          </p:cNvSpPr>
          <p:nvPr/>
        </p:nvSpPr>
        <p:spPr bwMode="auto">
          <a:xfrm>
            <a:off x="7154043" y="2581306"/>
            <a:ext cx="1522413" cy="1076325"/>
          </a:xfrm>
          <a:prstGeom prst="rect">
            <a:avLst/>
          </a:prstGeom>
          <a:solidFill>
            <a:srgbClr val="FFFFCC"/>
          </a:solidFill>
          <a:ln w="28575">
            <a:solidFill>
              <a:schemeClr val="tx1"/>
            </a:solidFill>
            <a:miter lim="800000"/>
            <a:headEnd/>
            <a:tailEnd/>
          </a:ln>
          <a:effectLst/>
        </p:spPr>
        <p:txBody>
          <a:bodyPr wrap="none" anchor="ctr"/>
          <a:lstStyle/>
          <a:p>
            <a:endParaRPr lang="en-US" sz="1800" smtClean="0">
              <a:solidFill>
                <a:srgbClr val="002060"/>
              </a:solidFill>
              <a:latin typeface="Arial" panose="020B0604020202020204" pitchFamily="34" charset="0"/>
              <a:cs typeface="+mn-cs"/>
            </a:endParaRPr>
          </a:p>
        </p:txBody>
      </p:sp>
      <p:sp>
        <p:nvSpPr>
          <p:cNvPr id="5" name="Line 4"/>
          <p:cNvSpPr>
            <a:spLocks noChangeShapeType="1"/>
          </p:cNvSpPr>
          <p:nvPr/>
        </p:nvSpPr>
        <p:spPr bwMode="auto">
          <a:xfrm>
            <a:off x="703138" y="3113613"/>
            <a:ext cx="6458843" cy="1061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sp>
        <p:nvSpPr>
          <p:cNvPr id="6" name="Line 5"/>
          <p:cNvSpPr>
            <a:spLocks noChangeShapeType="1"/>
          </p:cNvSpPr>
          <p:nvPr/>
        </p:nvSpPr>
        <p:spPr bwMode="auto">
          <a:xfrm>
            <a:off x="3655465" y="1288881"/>
            <a:ext cx="833759" cy="18353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sp>
        <p:nvSpPr>
          <p:cNvPr id="7" name="Line 6"/>
          <p:cNvSpPr>
            <a:spLocks noChangeShapeType="1"/>
          </p:cNvSpPr>
          <p:nvPr/>
        </p:nvSpPr>
        <p:spPr bwMode="auto">
          <a:xfrm>
            <a:off x="5599681" y="1177190"/>
            <a:ext cx="749499" cy="194704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sp>
        <p:nvSpPr>
          <p:cNvPr id="8" name="Line 7"/>
          <p:cNvSpPr>
            <a:spLocks noChangeShapeType="1"/>
          </p:cNvSpPr>
          <p:nvPr/>
        </p:nvSpPr>
        <p:spPr bwMode="auto">
          <a:xfrm flipV="1">
            <a:off x="1159643" y="3104382"/>
            <a:ext cx="1177464" cy="270088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sp>
        <p:nvSpPr>
          <p:cNvPr id="9" name="Line 8"/>
          <p:cNvSpPr>
            <a:spLocks noChangeShapeType="1"/>
          </p:cNvSpPr>
          <p:nvPr/>
        </p:nvSpPr>
        <p:spPr bwMode="auto">
          <a:xfrm flipV="1">
            <a:off x="3609689" y="3233062"/>
            <a:ext cx="879535" cy="2572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sp>
        <p:nvSpPr>
          <p:cNvPr id="14" name="Text Box 13"/>
          <p:cNvSpPr txBox="1">
            <a:spLocks noChangeArrowheads="1"/>
          </p:cNvSpPr>
          <p:nvPr/>
        </p:nvSpPr>
        <p:spPr bwMode="auto">
          <a:xfrm>
            <a:off x="7195318" y="2624168"/>
            <a:ext cx="142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000" b="1" dirty="0" smtClean="0">
                <a:solidFill>
                  <a:srgbClr val="000000"/>
                </a:solidFill>
                <a:latin typeface="+mn-lt"/>
                <a:cs typeface="+mn-cs"/>
              </a:rPr>
              <a:t>Düşük kalitede eğitim</a:t>
            </a:r>
            <a:endParaRPr lang="en-US" altLang="en-US" sz="2000" dirty="0" smtClean="0">
              <a:solidFill>
                <a:srgbClr val="000000"/>
              </a:solidFill>
              <a:latin typeface="+mn-lt"/>
              <a:cs typeface="+mn-cs"/>
            </a:endParaRPr>
          </a:p>
        </p:txBody>
      </p:sp>
      <p:sp>
        <p:nvSpPr>
          <p:cNvPr id="19" name="Line 18"/>
          <p:cNvSpPr>
            <a:spLocks noChangeShapeType="1"/>
          </p:cNvSpPr>
          <p:nvPr/>
        </p:nvSpPr>
        <p:spPr bwMode="auto">
          <a:xfrm>
            <a:off x="1495226" y="1506361"/>
            <a:ext cx="875317" cy="15883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sp>
        <p:nvSpPr>
          <p:cNvPr id="20" name="Text Box 19"/>
          <p:cNvSpPr txBox="1">
            <a:spLocks noChangeArrowheads="1"/>
          </p:cNvSpPr>
          <p:nvPr/>
        </p:nvSpPr>
        <p:spPr bwMode="auto">
          <a:xfrm>
            <a:off x="889005" y="943132"/>
            <a:ext cx="1060450" cy="55399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000" b="1" dirty="0" smtClean="0">
                <a:solidFill>
                  <a:srgbClr val="002060"/>
                </a:solidFill>
                <a:latin typeface="Arial" panose="020B0604020202020204" pitchFamily="34" charset="0"/>
                <a:cs typeface="+mn-cs"/>
              </a:rPr>
              <a:t>Müfredat ve eğitim programı</a:t>
            </a:r>
            <a:endParaRPr lang="en-US" altLang="en-US" sz="1000" dirty="0" smtClean="0">
              <a:solidFill>
                <a:srgbClr val="002060"/>
              </a:solidFill>
              <a:latin typeface="Arial" panose="020B0604020202020204" pitchFamily="34" charset="0"/>
              <a:cs typeface="+mn-cs"/>
            </a:endParaRPr>
          </a:p>
        </p:txBody>
      </p:sp>
      <p:sp>
        <p:nvSpPr>
          <p:cNvPr id="24" name="Rectangle 23"/>
          <p:cNvSpPr/>
          <p:nvPr/>
        </p:nvSpPr>
        <p:spPr>
          <a:xfrm>
            <a:off x="4462462" y="6509490"/>
            <a:ext cx="4572000" cy="261610"/>
          </a:xfrm>
          <a:prstGeom prst="rect">
            <a:avLst/>
          </a:prstGeom>
        </p:spPr>
        <p:txBody>
          <a:bodyPr>
            <a:spAutoFit/>
          </a:bodyPr>
          <a:lstStyle/>
          <a:p>
            <a:r>
              <a:rPr lang="tr-TR" sz="1100" dirty="0">
                <a:latin typeface="Calibri" panose="020F0502020204030204" pitchFamily="34" charset="0"/>
                <a:ea typeface="Calibri" panose="020F0502020204030204" pitchFamily="34" charset="0"/>
                <a:cs typeface="Times New Roman" panose="02020603050405020304" pitchFamily="18" charset="0"/>
              </a:rPr>
              <a:t>https://</a:t>
            </a:r>
            <a:r>
              <a:rPr lang="tr-TR" sz="1100" dirty="0" smtClean="0">
                <a:latin typeface="Calibri" panose="020F0502020204030204" pitchFamily="34" charset="0"/>
                <a:ea typeface="Calibri" panose="020F0502020204030204" pitchFamily="34" charset="0"/>
                <a:cs typeface="Times New Roman" panose="02020603050405020304" pitchFamily="18" charset="0"/>
              </a:rPr>
              <a:t>qi.elft.nhs.uk/resource/cause-and-effect-diagram-fish-bone/</a:t>
            </a:r>
            <a:endParaRPr lang="tr-TR" sz="1100" dirty="0"/>
          </a:p>
        </p:txBody>
      </p:sp>
      <p:sp>
        <p:nvSpPr>
          <p:cNvPr id="25" name="Text Box 19"/>
          <p:cNvSpPr txBox="1">
            <a:spLocks noChangeArrowheads="1"/>
          </p:cNvSpPr>
          <p:nvPr/>
        </p:nvSpPr>
        <p:spPr bwMode="auto">
          <a:xfrm>
            <a:off x="3295426" y="954864"/>
            <a:ext cx="1193799" cy="2462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en-US" sz="1000" b="1" dirty="0" smtClean="0">
                <a:solidFill>
                  <a:srgbClr val="002060"/>
                </a:solidFill>
                <a:latin typeface="Arial" panose="020B0604020202020204" pitchFamily="34" charset="0"/>
                <a:cs typeface="+mn-cs"/>
              </a:rPr>
              <a:t>Akademisyenler</a:t>
            </a:r>
            <a:endParaRPr lang="en-US" altLang="en-US" sz="1000" dirty="0" smtClean="0">
              <a:solidFill>
                <a:srgbClr val="002060"/>
              </a:solidFill>
              <a:latin typeface="Arial" panose="020B0604020202020204" pitchFamily="34" charset="0"/>
              <a:cs typeface="+mn-cs"/>
            </a:endParaRPr>
          </a:p>
        </p:txBody>
      </p:sp>
      <p:sp>
        <p:nvSpPr>
          <p:cNvPr id="26" name="Text Box 19"/>
          <p:cNvSpPr txBox="1">
            <a:spLocks noChangeArrowheads="1"/>
          </p:cNvSpPr>
          <p:nvPr/>
        </p:nvSpPr>
        <p:spPr bwMode="auto">
          <a:xfrm>
            <a:off x="5095626" y="930969"/>
            <a:ext cx="1193799" cy="2462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en-US" sz="1000" b="1" dirty="0" smtClean="0">
                <a:solidFill>
                  <a:srgbClr val="002060"/>
                </a:solidFill>
                <a:latin typeface="Arial" panose="020B0604020202020204" pitchFamily="34" charset="0"/>
                <a:cs typeface="+mn-cs"/>
              </a:rPr>
              <a:t>Öğrenciler</a:t>
            </a:r>
            <a:endParaRPr lang="en-US" altLang="en-US" sz="1000" dirty="0" smtClean="0">
              <a:solidFill>
                <a:srgbClr val="002060"/>
              </a:solidFill>
              <a:latin typeface="Arial" panose="020B0604020202020204" pitchFamily="34" charset="0"/>
              <a:cs typeface="+mn-cs"/>
            </a:endParaRPr>
          </a:p>
        </p:txBody>
      </p:sp>
      <p:sp>
        <p:nvSpPr>
          <p:cNvPr id="27" name="Text Box 19"/>
          <p:cNvSpPr txBox="1">
            <a:spLocks noChangeArrowheads="1"/>
          </p:cNvSpPr>
          <p:nvPr/>
        </p:nvSpPr>
        <p:spPr bwMode="auto">
          <a:xfrm>
            <a:off x="703138" y="5932693"/>
            <a:ext cx="1193799" cy="2462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en-US" sz="1000" b="1" dirty="0" smtClean="0">
                <a:solidFill>
                  <a:srgbClr val="002060"/>
                </a:solidFill>
                <a:latin typeface="Arial" panose="020B0604020202020204" pitchFamily="34" charset="0"/>
                <a:cs typeface="+mn-cs"/>
              </a:rPr>
              <a:t>Değerlendirme</a:t>
            </a:r>
            <a:endParaRPr lang="en-US" altLang="en-US" sz="1000" dirty="0" smtClean="0">
              <a:solidFill>
                <a:srgbClr val="002060"/>
              </a:solidFill>
              <a:latin typeface="Arial" panose="020B0604020202020204" pitchFamily="34" charset="0"/>
              <a:cs typeface="+mn-cs"/>
            </a:endParaRPr>
          </a:p>
        </p:txBody>
      </p:sp>
      <p:sp>
        <p:nvSpPr>
          <p:cNvPr id="29" name="Text Box 19"/>
          <p:cNvSpPr txBox="1">
            <a:spLocks noChangeArrowheads="1"/>
          </p:cNvSpPr>
          <p:nvPr/>
        </p:nvSpPr>
        <p:spPr bwMode="auto">
          <a:xfrm>
            <a:off x="2647354" y="5949280"/>
            <a:ext cx="1193799" cy="2462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en-US" sz="1000" b="1" dirty="0" smtClean="0">
                <a:solidFill>
                  <a:srgbClr val="002060"/>
                </a:solidFill>
                <a:latin typeface="Arial" panose="020B0604020202020204" pitchFamily="34" charset="0"/>
                <a:cs typeface="+mn-cs"/>
              </a:rPr>
              <a:t>Akademik ortam</a:t>
            </a:r>
            <a:endParaRPr lang="en-US" altLang="en-US" sz="1000" dirty="0" smtClean="0">
              <a:solidFill>
                <a:srgbClr val="002060"/>
              </a:solidFill>
              <a:latin typeface="Arial" panose="020B0604020202020204" pitchFamily="34" charset="0"/>
              <a:cs typeface="+mn-cs"/>
            </a:endParaRPr>
          </a:p>
        </p:txBody>
      </p:sp>
      <p:sp>
        <p:nvSpPr>
          <p:cNvPr id="30" name="Text Box 19"/>
          <p:cNvSpPr txBox="1">
            <a:spLocks noChangeArrowheads="1"/>
          </p:cNvSpPr>
          <p:nvPr/>
        </p:nvSpPr>
        <p:spPr bwMode="auto">
          <a:xfrm>
            <a:off x="5455666" y="5927243"/>
            <a:ext cx="1193799" cy="2462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en-US" sz="1000" b="1" dirty="0" smtClean="0">
                <a:solidFill>
                  <a:srgbClr val="002060"/>
                </a:solidFill>
                <a:latin typeface="Arial" panose="020B0604020202020204" pitchFamily="34" charset="0"/>
                <a:cs typeface="+mn-cs"/>
              </a:rPr>
              <a:t>Sosyal çevre</a:t>
            </a:r>
            <a:endParaRPr lang="en-US" altLang="en-US" sz="1000" dirty="0" smtClean="0">
              <a:solidFill>
                <a:srgbClr val="002060"/>
              </a:solidFill>
              <a:latin typeface="Arial" panose="020B0604020202020204" pitchFamily="34" charset="0"/>
              <a:cs typeface="+mn-cs"/>
            </a:endParaRPr>
          </a:p>
        </p:txBody>
      </p:sp>
      <p:sp>
        <p:nvSpPr>
          <p:cNvPr id="31" name="Line 8"/>
          <p:cNvSpPr>
            <a:spLocks noChangeShapeType="1"/>
          </p:cNvSpPr>
          <p:nvPr/>
        </p:nvSpPr>
        <p:spPr bwMode="auto">
          <a:xfrm flipV="1">
            <a:off x="5974431" y="3133462"/>
            <a:ext cx="777380" cy="26928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smtClean="0">
              <a:solidFill>
                <a:srgbClr val="000000"/>
              </a:solidFill>
              <a:latin typeface="Arial" panose="020B0604020202020204" pitchFamily="34" charset="0"/>
              <a:cs typeface="+mn-cs"/>
            </a:endParaRPr>
          </a:p>
        </p:txBody>
      </p:sp>
      <p:grpSp>
        <p:nvGrpSpPr>
          <p:cNvPr id="54" name="Group 53"/>
          <p:cNvGrpSpPr/>
          <p:nvPr/>
        </p:nvGrpSpPr>
        <p:grpSpPr>
          <a:xfrm>
            <a:off x="900910" y="2455489"/>
            <a:ext cx="1189749" cy="258355"/>
            <a:chOff x="449292" y="2455489"/>
            <a:chExt cx="1189749" cy="258355"/>
          </a:xfrm>
        </p:grpSpPr>
        <p:cxnSp>
          <p:nvCxnSpPr>
            <p:cNvPr id="33" name="Straight Arrow Connector 32"/>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4" name="TextBox 33"/>
            <p:cNvSpPr txBox="1"/>
            <p:nvPr/>
          </p:nvSpPr>
          <p:spPr>
            <a:xfrm>
              <a:off x="449292" y="2455489"/>
              <a:ext cx="1189749" cy="253916"/>
            </a:xfrm>
            <a:prstGeom prst="rect">
              <a:avLst/>
            </a:prstGeom>
            <a:noFill/>
          </p:spPr>
          <p:txBody>
            <a:bodyPr wrap="none" rtlCol="0">
              <a:spAutoFit/>
            </a:bodyPr>
            <a:lstStyle/>
            <a:p>
              <a:r>
                <a:rPr lang="tr-TR" sz="1050" dirty="0" smtClean="0"/>
                <a:t>Entegrasyon yok</a:t>
              </a:r>
              <a:endParaRPr lang="tr-TR" sz="1050" dirty="0"/>
            </a:p>
          </p:txBody>
        </p:sp>
      </p:grpSp>
      <p:grpSp>
        <p:nvGrpSpPr>
          <p:cNvPr id="55" name="Group 54"/>
          <p:cNvGrpSpPr/>
          <p:nvPr/>
        </p:nvGrpSpPr>
        <p:grpSpPr>
          <a:xfrm>
            <a:off x="703138" y="3597595"/>
            <a:ext cx="1266809" cy="266534"/>
            <a:chOff x="323528" y="2447310"/>
            <a:chExt cx="1266809" cy="266534"/>
          </a:xfrm>
        </p:grpSpPr>
        <p:cxnSp>
          <p:nvCxnSpPr>
            <p:cNvPr id="56" name="Straight Arrow Connector 55"/>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7" name="TextBox 56"/>
            <p:cNvSpPr txBox="1"/>
            <p:nvPr/>
          </p:nvSpPr>
          <p:spPr>
            <a:xfrm>
              <a:off x="323528" y="2447310"/>
              <a:ext cx="1072730" cy="261610"/>
            </a:xfrm>
            <a:prstGeom prst="rect">
              <a:avLst/>
            </a:prstGeom>
            <a:noFill/>
          </p:spPr>
          <p:txBody>
            <a:bodyPr wrap="none" rtlCol="0">
              <a:spAutoFit/>
            </a:bodyPr>
            <a:lstStyle/>
            <a:p>
              <a:r>
                <a:rPr lang="tr-TR" sz="1050" dirty="0" smtClean="0"/>
                <a:t>Yenilenmemiş</a:t>
              </a:r>
              <a:endParaRPr lang="tr-TR" sz="1050" dirty="0"/>
            </a:p>
          </p:txBody>
        </p:sp>
      </p:grpSp>
      <p:grpSp>
        <p:nvGrpSpPr>
          <p:cNvPr id="58" name="Group 57"/>
          <p:cNvGrpSpPr/>
          <p:nvPr/>
        </p:nvGrpSpPr>
        <p:grpSpPr>
          <a:xfrm>
            <a:off x="367649" y="4631876"/>
            <a:ext cx="1173030" cy="261610"/>
            <a:chOff x="633050" y="2454727"/>
            <a:chExt cx="1173030" cy="261610"/>
          </a:xfrm>
        </p:grpSpPr>
        <p:cxnSp>
          <p:nvCxnSpPr>
            <p:cNvPr id="59" name="Straight Arrow Connector 58"/>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0" name="TextBox 59"/>
            <p:cNvSpPr txBox="1"/>
            <p:nvPr/>
          </p:nvSpPr>
          <p:spPr>
            <a:xfrm>
              <a:off x="733350" y="2454727"/>
              <a:ext cx="1072730" cy="261610"/>
            </a:xfrm>
            <a:prstGeom prst="rect">
              <a:avLst/>
            </a:prstGeom>
            <a:noFill/>
          </p:spPr>
          <p:txBody>
            <a:bodyPr wrap="none" rtlCol="0">
              <a:spAutoFit/>
            </a:bodyPr>
            <a:lstStyle/>
            <a:p>
              <a:r>
                <a:rPr lang="tr-TR" sz="1050" dirty="0" smtClean="0"/>
                <a:t>Yenilenmemiş</a:t>
              </a:r>
              <a:endParaRPr lang="tr-TR" sz="1050" dirty="0"/>
            </a:p>
          </p:txBody>
        </p:sp>
      </p:grpSp>
      <p:grpSp>
        <p:nvGrpSpPr>
          <p:cNvPr id="61" name="Group 60"/>
          <p:cNvGrpSpPr/>
          <p:nvPr/>
        </p:nvGrpSpPr>
        <p:grpSpPr>
          <a:xfrm>
            <a:off x="2616171" y="1237379"/>
            <a:ext cx="1117470" cy="274821"/>
            <a:chOff x="472867" y="2439023"/>
            <a:chExt cx="1117470" cy="274821"/>
          </a:xfrm>
        </p:grpSpPr>
        <p:cxnSp>
          <p:nvCxnSpPr>
            <p:cNvPr id="62" name="Straight Arrow Connector 61"/>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3" name="TextBox 62"/>
            <p:cNvSpPr txBox="1"/>
            <p:nvPr/>
          </p:nvSpPr>
          <p:spPr>
            <a:xfrm>
              <a:off x="472867" y="2439023"/>
              <a:ext cx="859531" cy="253916"/>
            </a:xfrm>
            <a:prstGeom prst="rect">
              <a:avLst/>
            </a:prstGeom>
            <a:noFill/>
          </p:spPr>
          <p:txBody>
            <a:bodyPr wrap="none" rtlCol="0">
              <a:spAutoFit/>
            </a:bodyPr>
            <a:lstStyle/>
            <a:p>
              <a:r>
                <a:rPr lang="tr-TR" sz="1050" dirty="0" err="1" smtClean="0"/>
                <a:t>Satatükocu</a:t>
              </a:r>
              <a:endParaRPr lang="tr-TR" sz="1050" dirty="0"/>
            </a:p>
          </p:txBody>
        </p:sp>
      </p:grpSp>
      <p:grpSp>
        <p:nvGrpSpPr>
          <p:cNvPr id="64" name="Group 63"/>
          <p:cNvGrpSpPr/>
          <p:nvPr/>
        </p:nvGrpSpPr>
        <p:grpSpPr>
          <a:xfrm>
            <a:off x="2797471" y="2185949"/>
            <a:ext cx="1375495" cy="275244"/>
            <a:chOff x="214842" y="2438600"/>
            <a:chExt cx="1375495" cy="275244"/>
          </a:xfrm>
        </p:grpSpPr>
        <p:cxnSp>
          <p:nvCxnSpPr>
            <p:cNvPr id="65" name="Straight Arrow Connector 64"/>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6" name="TextBox 65"/>
            <p:cNvSpPr txBox="1"/>
            <p:nvPr/>
          </p:nvSpPr>
          <p:spPr>
            <a:xfrm>
              <a:off x="214842" y="2438600"/>
              <a:ext cx="1356462" cy="253916"/>
            </a:xfrm>
            <a:prstGeom prst="rect">
              <a:avLst/>
            </a:prstGeom>
            <a:noFill/>
          </p:spPr>
          <p:txBody>
            <a:bodyPr wrap="none" rtlCol="0">
              <a:spAutoFit/>
            </a:bodyPr>
            <a:lstStyle/>
            <a:p>
              <a:r>
                <a:rPr lang="tr-TR" sz="1050" dirty="0" smtClean="0"/>
                <a:t>Değişime açık değil</a:t>
              </a:r>
              <a:endParaRPr lang="tr-TR" sz="1050" dirty="0"/>
            </a:p>
          </p:txBody>
        </p:sp>
      </p:grpSp>
      <p:grpSp>
        <p:nvGrpSpPr>
          <p:cNvPr id="67" name="Group 66"/>
          <p:cNvGrpSpPr/>
          <p:nvPr/>
        </p:nvGrpSpPr>
        <p:grpSpPr>
          <a:xfrm>
            <a:off x="623278" y="1754912"/>
            <a:ext cx="1119888" cy="266316"/>
            <a:chOff x="470449" y="2447528"/>
            <a:chExt cx="1119888" cy="266316"/>
          </a:xfrm>
        </p:grpSpPr>
        <p:cxnSp>
          <p:nvCxnSpPr>
            <p:cNvPr id="68" name="Straight Arrow Connector 67"/>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9" name="TextBox 68"/>
            <p:cNvSpPr txBox="1"/>
            <p:nvPr/>
          </p:nvSpPr>
          <p:spPr>
            <a:xfrm>
              <a:off x="470449" y="2447528"/>
              <a:ext cx="1072730" cy="261610"/>
            </a:xfrm>
            <a:prstGeom prst="rect">
              <a:avLst/>
            </a:prstGeom>
            <a:noFill/>
          </p:spPr>
          <p:txBody>
            <a:bodyPr wrap="none" rtlCol="0">
              <a:spAutoFit/>
            </a:bodyPr>
            <a:lstStyle/>
            <a:p>
              <a:r>
                <a:rPr lang="tr-TR" sz="1050" dirty="0" smtClean="0"/>
                <a:t>Yenilenmemiş</a:t>
              </a:r>
              <a:endParaRPr lang="tr-TR" sz="1050" dirty="0"/>
            </a:p>
          </p:txBody>
        </p:sp>
      </p:grpSp>
      <p:grpSp>
        <p:nvGrpSpPr>
          <p:cNvPr id="70" name="Group 69"/>
          <p:cNvGrpSpPr/>
          <p:nvPr/>
        </p:nvGrpSpPr>
        <p:grpSpPr>
          <a:xfrm>
            <a:off x="4361961" y="1254142"/>
            <a:ext cx="1346844" cy="268619"/>
            <a:chOff x="308477" y="2445225"/>
            <a:chExt cx="1346844" cy="268619"/>
          </a:xfrm>
        </p:grpSpPr>
        <p:cxnSp>
          <p:nvCxnSpPr>
            <p:cNvPr id="71" name="Straight Arrow Connector 70"/>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2" name="TextBox 71"/>
            <p:cNvSpPr txBox="1"/>
            <p:nvPr/>
          </p:nvSpPr>
          <p:spPr>
            <a:xfrm>
              <a:off x="308477" y="2445225"/>
              <a:ext cx="1346844" cy="253916"/>
            </a:xfrm>
            <a:prstGeom prst="rect">
              <a:avLst/>
            </a:prstGeom>
            <a:noFill/>
          </p:spPr>
          <p:txBody>
            <a:bodyPr wrap="none" rtlCol="0">
              <a:spAutoFit/>
            </a:bodyPr>
            <a:lstStyle/>
            <a:p>
              <a:r>
                <a:rPr lang="tr-TR" sz="1050" dirty="0" smtClean="0"/>
                <a:t>Öğrenme isteği yok</a:t>
              </a:r>
              <a:endParaRPr lang="tr-TR" sz="1050" dirty="0"/>
            </a:p>
          </p:txBody>
        </p:sp>
      </p:grpSp>
      <p:grpSp>
        <p:nvGrpSpPr>
          <p:cNvPr id="73" name="Group 72"/>
          <p:cNvGrpSpPr/>
          <p:nvPr/>
        </p:nvGrpSpPr>
        <p:grpSpPr>
          <a:xfrm>
            <a:off x="4849962" y="2466586"/>
            <a:ext cx="1282723" cy="267515"/>
            <a:chOff x="315085" y="2446329"/>
            <a:chExt cx="1282723" cy="267515"/>
          </a:xfrm>
        </p:grpSpPr>
        <p:cxnSp>
          <p:nvCxnSpPr>
            <p:cNvPr id="74" name="Straight Arrow Connector 73"/>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5" name="TextBox 74"/>
            <p:cNvSpPr txBox="1"/>
            <p:nvPr/>
          </p:nvSpPr>
          <p:spPr>
            <a:xfrm>
              <a:off x="315085" y="2446329"/>
              <a:ext cx="1282723" cy="253916"/>
            </a:xfrm>
            <a:prstGeom prst="rect">
              <a:avLst/>
            </a:prstGeom>
            <a:noFill/>
          </p:spPr>
          <p:txBody>
            <a:bodyPr wrap="none" rtlCol="0">
              <a:spAutoFit/>
            </a:bodyPr>
            <a:lstStyle/>
            <a:p>
              <a:r>
                <a:rPr lang="tr-TR" sz="1050" dirty="0" smtClean="0"/>
                <a:t>Değişime dirençlik</a:t>
              </a:r>
              <a:endParaRPr lang="tr-TR" sz="1050" dirty="0"/>
            </a:p>
          </p:txBody>
        </p:sp>
      </p:grpSp>
      <p:grpSp>
        <p:nvGrpSpPr>
          <p:cNvPr id="76" name="Group 75"/>
          <p:cNvGrpSpPr/>
          <p:nvPr/>
        </p:nvGrpSpPr>
        <p:grpSpPr>
          <a:xfrm>
            <a:off x="2744780" y="3390384"/>
            <a:ext cx="1643399" cy="314018"/>
            <a:chOff x="59111" y="2399826"/>
            <a:chExt cx="1643399" cy="314018"/>
          </a:xfrm>
        </p:grpSpPr>
        <p:cxnSp>
          <p:nvCxnSpPr>
            <p:cNvPr id="77" name="Straight Arrow Connector 76"/>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8" name="TextBox 77"/>
            <p:cNvSpPr txBox="1"/>
            <p:nvPr/>
          </p:nvSpPr>
          <p:spPr>
            <a:xfrm>
              <a:off x="59111" y="2399826"/>
              <a:ext cx="1643399" cy="253916"/>
            </a:xfrm>
            <a:prstGeom prst="rect">
              <a:avLst/>
            </a:prstGeom>
            <a:noFill/>
          </p:spPr>
          <p:txBody>
            <a:bodyPr wrap="none" rtlCol="0">
              <a:spAutoFit/>
            </a:bodyPr>
            <a:lstStyle/>
            <a:p>
              <a:r>
                <a:rPr lang="tr-TR" sz="1050" dirty="0" smtClean="0"/>
                <a:t>Gelişime özendirici değil</a:t>
              </a:r>
              <a:endParaRPr lang="tr-TR" sz="1050" dirty="0"/>
            </a:p>
          </p:txBody>
        </p:sp>
      </p:grpSp>
      <p:grpSp>
        <p:nvGrpSpPr>
          <p:cNvPr id="79" name="Group 78"/>
          <p:cNvGrpSpPr/>
          <p:nvPr/>
        </p:nvGrpSpPr>
        <p:grpSpPr>
          <a:xfrm>
            <a:off x="2744565" y="4917550"/>
            <a:ext cx="1213794" cy="258355"/>
            <a:chOff x="449292" y="2455489"/>
            <a:chExt cx="1213794" cy="258355"/>
          </a:xfrm>
        </p:grpSpPr>
        <p:cxnSp>
          <p:nvCxnSpPr>
            <p:cNvPr id="80" name="Straight Arrow Connector 79"/>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1" name="TextBox 80"/>
            <p:cNvSpPr txBox="1"/>
            <p:nvPr/>
          </p:nvSpPr>
          <p:spPr>
            <a:xfrm>
              <a:off x="449292" y="2455489"/>
              <a:ext cx="1213794" cy="253916"/>
            </a:xfrm>
            <a:prstGeom prst="rect">
              <a:avLst/>
            </a:prstGeom>
            <a:noFill/>
          </p:spPr>
          <p:txBody>
            <a:bodyPr wrap="none" rtlCol="0">
              <a:spAutoFit/>
            </a:bodyPr>
            <a:lstStyle/>
            <a:p>
              <a:r>
                <a:rPr lang="tr-TR" sz="1050" dirty="0" smtClean="0"/>
                <a:t>Öğrenci görüşleri</a:t>
              </a:r>
              <a:endParaRPr lang="tr-TR" sz="1050" dirty="0"/>
            </a:p>
          </p:txBody>
        </p:sp>
      </p:grpSp>
      <p:grpSp>
        <p:nvGrpSpPr>
          <p:cNvPr id="82" name="Group 81"/>
          <p:cNvGrpSpPr/>
          <p:nvPr/>
        </p:nvGrpSpPr>
        <p:grpSpPr>
          <a:xfrm>
            <a:off x="5225573" y="3568131"/>
            <a:ext cx="1205779" cy="258355"/>
            <a:chOff x="449292" y="2455489"/>
            <a:chExt cx="1205779" cy="258355"/>
          </a:xfrm>
        </p:grpSpPr>
        <p:cxnSp>
          <p:nvCxnSpPr>
            <p:cNvPr id="83" name="Straight Arrow Connector 82"/>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4" name="TextBox 83"/>
            <p:cNvSpPr txBox="1"/>
            <p:nvPr/>
          </p:nvSpPr>
          <p:spPr>
            <a:xfrm>
              <a:off x="449292" y="2455489"/>
              <a:ext cx="1205779" cy="253916"/>
            </a:xfrm>
            <a:prstGeom prst="rect">
              <a:avLst/>
            </a:prstGeom>
            <a:noFill/>
          </p:spPr>
          <p:txBody>
            <a:bodyPr wrap="none" rtlCol="0">
              <a:spAutoFit/>
            </a:bodyPr>
            <a:lstStyle/>
            <a:p>
              <a:r>
                <a:rPr lang="tr-TR" sz="1050" dirty="0" smtClean="0"/>
                <a:t>Finansal baskılar</a:t>
              </a:r>
              <a:endParaRPr lang="tr-TR" sz="1050" dirty="0"/>
            </a:p>
          </p:txBody>
        </p:sp>
      </p:grpSp>
      <p:grpSp>
        <p:nvGrpSpPr>
          <p:cNvPr id="85" name="Group 84"/>
          <p:cNvGrpSpPr/>
          <p:nvPr/>
        </p:nvGrpSpPr>
        <p:grpSpPr>
          <a:xfrm>
            <a:off x="4942936" y="4834858"/>
            <a:ext cx="1141045" cy="258355"/>
            <a:chOff x="449292" y="2455489"/>
            <a:chExt cx="1141045" cy="258355"/>
          </a:xfrm>
        </p:grpSpPr>
        <p:cxnSp>
          <p:nvCxnSpPr>
            <p:cNvPr id="86" name="Straight Arrow Connector 85"/>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7" name="TextBox 86"/>
            <p:cNvSpPr txBox="1"/>
            <p:nvPr/>
          </p:nvSpPr>
          <p:spPr>
            <a:xfrm>
              <a:off x="449292" y="2455489"/>
              <a:ext cx="1109599" cy="253916"/>
            </a:xfrm>
            <a:prstGeom prst="rect">
              <a:avLst/>
            </a:prstGeom>
            <a:noFill/>
          </p:spPr>
          <p:txBody>
            <a:bodyPr wrap="none" rtlCol="0">
              <a:spAutoFit/>
            </a:bodyPr>
            <a:lstStyle/>
            <a:p>
              <a:r>
                <a:rPr lang="tr-TR" sz="1050" dirty="0" smtClean="0"/>
                <a:t>Ailesel sorunlar</a:t>
              </a:r>
              <a:endParaRPr lang="tr-TR" sz="1050" dirty="0"/>
            </a:p>
          </p:txBody>
        </p:sp>
      </p:grpSp>
      <p:grpSp>
        <p:nvGrpSpPr>
          <p:cNvPr id="88" name="Group 87"/>
          <p:cNvGrpSpPr/>
          <p:nvPr/>
        </p:nvGrpSpPr>
        <p:grpSpPr>
          <a:xfrm rot="10800000">
            <a:off x="1769228" y="1730549"/>
            <a:ext cx="1783205" cy="285842"/>
            <a:chOff x="-192868" y="2713844"/>
            <a:chExt cx="1783205" cy="285842"/>
          </a:xfrm>
        </p:grpSpPr>
        <p:cxnSp>
          <p:nvCxnSpPr>
            <p:cNvPr id="89" name="Straight Arrow Connector 88"/>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0" name="TextBox 89"/>
            <p:cNvSpPr txBox="1"/>
            <p:nvPr/>
          </p:nvSpPr>
          <p:spPr>
            <a:xfrm rot="10800000">
              <a:off x="-192868" y="2745770"/>
              <a:ext cx="1685077" cy="253916"/>
            </a:xfrm>
            <a:prstGeom prst="rect">
              <a:avLst/>
            </a:prstGeom>
            <a:noFill/>
          </p:spPr>
          <p:txBody>
            <a:bodyPr wrap="none" rtlCol="0">
              <a:spAutoFit/>
            </a:bodyPr>
            <a:lstStyle/>
            <a:p>
              <a:r>
                <a:rPr lang="tr-TR" sz="1050" dirty="0" smtClean="0"/>
                <a:t>İhtiyaca göre işe almama</a:t>
              </a:r>
              <a:endParaRPr lang="tr-TR" sz="1050" dirty="0"/>
            </a:p>
          </p:txBody>
        </p:sp>
      </p:grpSp>
      <p:grpSp>
        <p:nvGrpSpPr>
          <p:cNvPr id="91" name="Group 90"/>
          <p:cNvGrpSpPr/>
          <p:nvPr/>
        </p:nvGrpSpPr>
        <p:grpSpPr>
          <a:xfrm rot="10800000">
            <a:off x="3958359" y="1704487"/>
            <a:ext cx="1302210" cy="268102"/>
            <a:chOff x="288127" y="2713844"/>
            <a:chExt cx="1302210" cy="268102"/>
          </a:xfrm>
        </p:grpSpPr>
        <p:cxnSp>
          <p:nvCxnSpPr>
            <p:cNvPr id="92" name="Straight Arrow Connector 91"/>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3" name="TextBox 92"/>
            <p:cNvSpPr txBox="1"/>
            <p:nvPr/>
          </p:nvSpPr>
          <p:spPr>
            <a:xfrm rot="10800000">
              <a:off x="288127" y="2728030"/>
              <a:ext cx="1231427" cy="253916"/>
            </a:xfrm>
            <a:prstGeom prst="rect">
              <a:avLst/>
            </a:prstGeom>
            <a:noFill/>
          </p:spPr>
          <p:txBody>
            <a:bodyPr wrap="none" rtlCol="0">
              <a:spAutoFit/>
            </a:bodyPr>
            <a:lstStyle/>
            <a:p>
              <a:r>
                <a:rPr lang="tr-TR" sz="1050" dirty="0" smtClean="0"/>
                <a:t>Araştırma baskısı</a:t>
              </a:r>
              <a:endParaRPr lang="tr-TR" sz="1050" dirty="0"/>
            </a:p>
          </p:txBody>
        </p:sp>
      </p:grpSp>
      <p:grpSp>
        <p:nvGrpSpPr>
          <p:cNvPr id="95" name="Group 94"/>
          <p:cNvGrpSpPr/>
          <p:nvPr/>
        </p:nvGrpSpPr>
        <p:grpSpPr>
          <a:xfrm rot="10800000">
            <a:off x="4112212" y="4273524"/>
            <a:ext cx="1401471" cy="424607"/>
            <a:chOff x="188866" y="2713844"/>
            <a:chExt cx="1401471" cy="424607"/>
          </a:xfrm>
        </p:grpSpPr>
        <p:cxnSp>
          <p:nvCxnSpPr>
            <p:cNvPr id="96" name="Straight Arrow Connector 95"/>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7" name="TextBox 96"/>
            <p:cNvSpPr txBox="1"/>
            <p:nvPr/>
          </p:nvSpPr>
          <p:spPr>
            <a:xfrm rot="10800000">
              <a:off x="188866" y="2722953"/>
              <a:ext cx="1356462" cy="415498"/>
            </a:xfrm>
            <a:prstGeom prst="rect">
              <a:avLst/>
            </a:prstGeom>
            <a:noFill/>
          </p:spPr>
          <p:txBody>
            <a:bodyPr wrap="none" rtlCol="0">
              <a:spAutoFit/>
            </a:bodyPr>
            <a:lstStyle/>
            <a:p>
              <a:r>
                <a:rPr lang="tr-TR" sz="1050" dirty="0" smtClean="0"/>
                <a:t>Yönetici desteğinin </a:t>
              </a:r>
            </a:p>
            <a:p>
              <a:r>
                <a:rPr lang="tr-TR" sz="1050" dirty="0" smtClean="0"/>
                <a:t>bulunmaması</a:t>
              </a:r>
              <a:endParaRPr lang="tr-TR" sz="1050" dirty="0"/>
            </a:p>
          </p:txBody>
        </p:sp>
      </p:grpSp>
      <p:grpSp>
        <p:nvGrpSpPr>
          <p:cNvPr id="98" name="Group 97"/>
          <p:cNvGrpSpPr/>
          <p:nvPr/>
        </p:nvGrpSpPr>
        <p:grpSpPr>
          <a:xfrm rot="10800000">
            <a:off x="6349180" y="4454823"/>
            <a:ext cx="957287" cy="268102"/>
            <a:chOff x="633050" y="2713844"/>
            <a:chExt cx="957287" cy="268102"/>
          </a:xfrm>
        </p:grpSpPr>
        <p:cxnSp>
          <p:nvCxnSpPr>
            <p:cNvPr id="99" name="Straight Arrow Connector 98"/>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0" name="TextBox 99"/>
            <p:cNvSpPr txBox="1"/>
            <p:nvPr/>
          </p:nvSpPr>
          <p:spPr>
            <a:xfrm rot="10800000">
              <a:off x="982227" y="2728030"/>
              <a:ext cx="537327" cy="253916"/>
            </a:xfrm>
            <a:prstGeom prst="rect">
              <a:avLst/>
            </a:prstGeom>
            <a:noFill/>
          </p:spPr>
          <p:txBody>
            <a:bodyPr wrap="none" rtlCol="0">
              <a:spAutoFit/>
            </a:bodyPr>
            <a:lstStyle/>
            <a:p>
              <a:r>
                <a:rPr lang="tr-TR" sz="1050" dirty="0" smtClean="0"/>
                <a:t>Kültür</a:t>
              </a:r>
              <a:endParaRPr lang="tr-TR" sz="1050" dirty="0"/>
            </a:p>
          </p:txBody>
        </p:sp>
      </p:grpSp>
      <p:grpSp>
        <p:nvGrpSpPr>
          <p:cNvPr id="101" name="Group 100"/>
          <p:cNvGrpSpPr/>
          <p:nvPr/>
        </p:nvGrpSpPr>
        <p:grpSpPr>
          <a:xfrm rot="10800000">
            <a:off x="3745577" y="5289177"/>
            <a:ext cx="1292592" cy="268102"/>
            <a:chOff x="297745" y="2713844"/>
            <a:chExt cx="1292592" cy="268102"/>
          </a:xfrm>
        </p:grpSpPr>
        <p:cxnSp>
          <p:nvCxnSpPr>
            <p:cNvPr id="102" name="Straight Arrow Connector 101"/>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3" name="TextBox 102"/>
            <p:cNvSpPr txBox="1"/>
            <p:nvPr/>
          </p:nvSpPr>
          <p:spPr>
            <a:xfrm rot="10800000">
              <a:off x="297745" y="2728030"/>
              <a:ext cx="1221809" cy="253916"/>
            </a:xfrm>
            <a:prstGeom prst="rect">
              <a:avLst/>
            </a:prstGeom>
            <a:noFill/>
          </p:spPr>
          <p:txBody>
            <a:bodyPr wrap="none" rtlCol="0">
              <a:spAutoFit/>
            </a:bodyPr>
            <a:lstStyle/>
            <a:p>
              <a:r>
                <a:rPr lang="tr-TR" sz="1050" dirty="0" smtClean="0"/>
                <a:t>Düşük beklentiler</a:t>
              </a:r>
              <a:endParaRPr lang="tr-TR" sz="1050" dirty="0"/>
            </a:p>
          </p:txBody>
        </p:sp>
      </p:grpSp>
      <p:grpSp>
        <p:nvGrpSpPr>
          <p:cNvPr id="104" name="Group 103"/>
          <p:cNvGrpSpPr/>
          <p:nvPr/>
        </p:nvGrpSpPr>
        <p:grpSpPr>
          <a:xfrm rot="10800000">
            <a:off x="1856908" y="3996113"/>
            <a:ext cx="1914135" cy="458710"/>
            <a:chOff x="-1232736" y="2701900"/>
            <a:chExt cx="2823073" cy="458710"/>
          </a:xfrm>
        </p:grpSpPr>
        <p:cxnSp>
          <p:nvCxnSpPr>
            <p:cNvPr id="105" name="Straight Arrow Connector 104"/>
            <p:cNvCxnSpPr/>
            <p:nvPr/>
          </p:nvCxnSpPr>
          <p:spPr>
            <a:xfrm rot="10800000" flipH="1" flipV="1">
              <a:off x="-106464" y="2701900"/>
              <a:ext cx="1696801" cy="119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6" name="TextBox 105"/>
            <p:cNvSpPr txBox="1"/>
            <p:nvPr/>
          </p:nvSpPr>
          <p:spPr>
            <a:xfrm rot="10800000">
              <a:off x="-1232736" y="2745112"/>
              <a:ext cx="2823073" cy="415498"/>
            </a:xfrm>
            <a:prstGeom prst="rect">
              <a:avLst/>
            </a:prstGeom>
            <a:noFill/>
          </p:spPr>
          <p:txBody>
            <a:bodyPr wrap="none" rtlCol="0">
              <a:spAutoFit/>
            </a:bodyPr>
            <a:lstStyle/>
            <a:p>
              <a:r>
                <a:rPr lang="tr-TR" sz="1050" dirty="0" smtClean="0"/>
                <a:t>Probleme dayalı</a:t>
              </a:r>
            </a:p>
            <a:p>
              <a:r>
                <a:rPr lang="tr-TR" sz="1050" dirty="0" smtClean="0"/>
                <a:t> öğrenmenin olmaması</a:t>
              </a:r>
              <a:endParaRPr lang="tr-TR" sz="1050" dirty="0"/>
            </a:p>
          </p:txBody>
        </p:sp>
      </p:grpSp>
      <p:grpSp>
        <p:nvGrpSpPr>
          <p:cNvPr id="108" name="Group 107"/>
          <p:cNvGrpSpPr/>
          <p:nvPr/>
        </p:nvGrpSpPr>
        <p:grpSpPr>
          <a:xfrm rot="10800000">
            <a:off x="1321509" y="5405573"/>
            <a:ext cx="1193206" cy="268102"/>
            <a:chOff x="397131" y="2713844"/>
            <a:chExt cx="1193206" cy="268102"/>
          </a:xfrm>
        </p:grpSpPr>
        <p:cxnSp>
          <p:nvCxnSpPr>
            <p:cNvPr id="109" name="Straight Arrow Connector 108"/>
            <p:cNvCxnSpPr/>
            <p:nvPr/>
          </p:nvCxnSpPr>
          <p:spPr>
            <a:xfrm>
              <a:off x="633050" y="2713844"/>
              <a:ext cx="9572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0" name="TextBox 109"/>
            <p:cNvSpPr txBox="1"/>
            <p:nvPr/>
          </p:nvSpPr>
          <p:spPr>
            <a:xfrm rot="10800000">
              <a:off x="397131" y="2728030"/>
              <a:ext cx="1122423" cy="253916"/>
            </a:xfrm>
            <a:prstGeom prst="rect">
              <a:avLst/>
            </a:prstGeom>
            <a:noFill/>
          </p:spPr>
          <p:txBody>
            <a:bodyPr wrap="none" rtlCol="0">
              <a:spAutoFit/>
            </a:bodyPr>
            <a:lstStyle/>
            <a:p>
              <a:r>
                <a:rPr lang="tr-TR" sz="1050" dirty="0" smtClean="0"/>
                <a:t>Yetersiz iletişim</a:t>
              </a:r>
              <a:endParaRPr lang="tr-TR" sz="1050" dirty="0"/>
            </a:p>
          </p:txBody>
        </p:sp>
      </p:grpSp>
    </p:spTree>
    <p:extLst>
      <p:ext uri="{BB962C8B-B14F-4D97-AF65-F5344CB8AC3E}">
        <p14:creationId xmlns:p14="http://schemas.microsoft.com/office/powerpoint/2010/main" val="39308520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8084" y="178995"/>
            <a:ext cx="8362950" cy="647700"/>
          </a:xfrm>
        </p:spPr>
        <p:txBody>
          <a:bodyPr/>
          <a:lstStyle/>
          <a:p>
            <a:pPr eaLnBrk="1" hangingPunct="1"/>
            <a:r>
              <a:rPr lang="tr-TR" altLang="en-US" sz="3600" dirty="0" smtClean="0">
                <a:solidFill>
                  <a:srgbClr val="A50021"/>
                </a:solidFill>
                <a:latin typeface="+mj-lt"/>
              </a:rPr>
              <a:t>Kalite Yönetim Sistemi</a:t>
            </a:r>
            <a:endParaRPr lang="en-US" altLang="en-US" sz="3600" dirty="0" smtClean="0">
              <a:solidFill>
                <a:srgbClr val="A50021"/>
              </a:solidFill>
              <a:latin typeface="+mj-lt"/>
            </a:endParaRPr>
          </a:p>
        </p:txBody>
      </p:sp>
      <p:graphicFrame>
        <p:nvGraphicFramePr>
          <p:cNvPr id="3" name="7 Diyagram"/>
          <p:cNvGraphicFramePr/>
          <p:nvPr>
            <p:extLst>
              <p:ext uri="{D42A27DB-BD31-4B8C-83A1-F6EECF244321}">
                <p14:modId xmlns:p14="http://schemas.microsoft.com/office/powerpoint/2010/main" val="589724561"/>
              </p:ext>
            </p:extLst>
          </p:nvPr>
        </p:nvGraphicFramePr>
        <p:xfrm>
          <a:off x="1547664" y="1363594"/>
          <a:ext cx="6146906" cy="494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069531" y="3179429"/>
            <a:ext cx="1000060" cy="1000060"/>
            <a:chOff x="337097" y="883347"/>
            <a:chExt cx="1000060" cy="1000060"/>
          </a:xfrm>
        </p:grpSpPr>
        <p:sp>
          <p:nvSpPr>
            <p:cNvPr id="5" name="Oval 4"/>
            <p:cNvSpPr/>
            <p:nvPr/>
          </p:nvSpPr>
          <p:spPr>
            <a:xfrm>
              <a:off x="337097" y="883347"/>
              <a:ext cx="1000060" cy="10000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p:cNvSpPr/>
            <p:nvPr/>
          </p:nvSpPr>
          <p:spPr>
            <a:xfrm>
              <a:off x="483552" y="1029802"/>
              <a:ext cx="707150" cy="707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2800" dirty="0" smtClean="0">
                  <a:solidFill>
                    <a:srgbClr val="FF9900"/>
                  </a:solidFill>
                  <a:latin typeface="Tahoma" panose="020B0604030504040204" pitchFamily="34" charset="0"/>
                  <a:ea typeface="Tahoma" panose="020B0604030504040204" pitchFamily="34" charset="0"/>
                  <a:cs typeface="Tahoma" panose="020B0604030504040204" pitchFamily="34" charset="0"/>
                </a:rPr>
                <a:t>KYS</a:t>
              </a:r>
              <a:endParaRPr lang="tr-TR" sz="2800" kern="1200" dirty="0" smtClean="0">
                <a:solidFill>
                  <a:srgbClr val="FF99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3966670" y="2289259"/>
            <a:ext cx="1205779" cy="400110"/>
          </a:xfrm>
          <a:prstGeom prst="rect">
            <a:avLst/>
          </a:prstGeom>
          <a:noFill/>
        </p:spPr>
        <p:txBody>
          <a:bodyPr wrap="none" rtlCol="0">
            <a:spAutoFit/>
          </a:bodyPr>
          <a:lstStyle/>
          <a:p>
            <a:r>
              <a:rPr lang="tr-TR"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Planlama</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65903" y="3588351"/>
            <a:ext cx="1009059" cy="369332"/>
          </a:xfrm>
          <a:prstGeom prst="rect">
            <a:avLst/>
          </a:prstGeom>
          <a:noFill/>
        </p:spPr>
        <p:txBody>
          <a:bodyPr wrap="none" rtlCol="0">
            <a:spAutoFit/>
          </a:bodyPr>
          <a:lstStyle/>
          <a:p>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Süreçler</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288196" y="5681854"/>
            <a:ext cx="1067536" cy="400110"/>
          </a:xfrm>
          <a:prstGeom prst="rect">
            <a:avLst/>
          </a:prstGeom>
          <a:noFill/>
        </p:spPr>
        <p:txBody>
          <a:bodyPr wrap="none" rtlCol="0">
            <a:spAutoFit/>
          </a:bodyPr>
          <a:lstStyle/>
          <a:p>
            <a:r>
              <a:rPr lang="tr-TR"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Kontrol </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851178" y="5776124"/>
            <a:ext cx="1432884" cy="307777"/>
          </a:xfrm>
          <a:prstGeom prst="rect">
            <a:avLst/>
          </a:prstGeom>
          <a:noFill/>
        </p:spPr>
        <p:txBody>
          <a:bodyPr wrap="square" rtlCol="0">
            <a:spAutoFit/>
          </a:bodyPr>
          <a:lstStyle/>
          <a:p>
            <a:r>
              <a:rPr lang="tr-TR"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Değerlendirme</a:t>
            </a:r>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185543" y="3622385"/>
            <a:ext cx="1246110" cy="369332"/>
          </a:xfrm>
          <a:prstGeom prst="rect">
            <a:avLst/>
          </a:prstGeom>
          <a:noFill/>
        </p:spPr>
        <p:txBody>
          <a:bodyPr wrap="none" rtlCol="0">
            <a:spAutoFit/>
          </a:bodyPr>
          <a:lstStyle/>
          <a:p>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İyileştirme</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750025" y="4015143"/>
            <a:ext cx="1746119" cy="1200329"/>
          </a:xfrm>
          <a:prstGeom prst="rect">
            <a:avLst/>
          </a:prstGeom>
          <a:noFill/>
        </p:spPr>
        <p:txBody>
          <a:bodyPr wrap="none" rtlCol="0">
            <a:spAutoFit/>
          </a:bodyPr>
          <a:lstStyle/>
          <a:p>
            <a:pPr algn="ctr"/>
            <a:r>
              <a:rPr lang="en-US" sz="2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Standar</a:t>
            </a:r>
            <a:r>
              <a:rPr lang="tr-TR" sz="2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dlar</a:t>
            </a:r>
            <a:endParaRPr lang="tr-TR" sz="2400"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a:p>
            <a:pPr algn="ctr"/>
            <a:r>
              <a:rPr lang="tr-TR" sz="2400" dirty="0" smtClean="0">
                <a:solidFill>
                  <a:srgbClr val="003399"/>
                </a:solidFill>
                <a:latin typeface="Tahoma" panose="020B0604030504040204" pitchFamily="34" charset="0"/>
                <a:ea typeface="Tahoma" panose="020B0604030504040204" pitchFamily="34" charset="0"/>
                <a:cs typeface="Tahoma" panose="020B0604030504040204" pitchFamily="34" charset="0"/>
              </a:rPr>
              <a:t>Hedefler</a:t>
            </a:r>
          </a:p>
          <a:p>
            <a:pPr algn="ctr"/>
            <a:r>
              <a:rPr lang="tr-TR" sz="2400" dirty="0" smtClean="0">
                <a:solidFill>
                  <a:srgbClr val="003399"/>
                </a:solidFill>
                <a:latin typeface="Tahoma" panose="020B0604030504040204" pitchFamily="34" charset="0"/>
                <a:ea typeface="Tahoma" panose="020B0604030504040204" pitchFamily="34" charset="0"/>
                <a:cs typeface="Tahoma" panose="020B0604030504040204" pitchFamily="34" charset="0"/>
              </a:rPr>
              <a:t>Şartlar</a:t>
            </a:r>
            <a:endParaRPr lang="en-US" sz="2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726385" y="836712"/>
            <a:ext cx="1623842" cy="369332"/>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Kalite Araçları</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583526" y="1721042"/>
            <a:ext cx="2386551" cy="369332"/>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Standartlar, Kılavuzlar</a:t>
            </a:r>
            <a:endParaRPr lang="en-US"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6594677" y="4231527"/>
            <a:ext cx="2207656" cy="923330"/>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İç Değerlendirme, </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Dış Değerlendirme, </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Akreditasyon </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924227" y="5967610"/>
            <a:ext cx="1845633" cy="646331"/>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Kalite ölçüleri ve</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indikatörleri</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26838" y="4564058"/>
            <a:ext cx="1993559" cy="369332"/>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Sebep-Etki Analizi</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331640" y="1837978"/>
            <a:ext cx="1668482" cy="646331"/>
          </a:xfrm>
          <a:prstGeom prst="rect">
            <a:avLst/>
          </a:prstGeom>
          <a:solidFill>
            <a:schemeClr val="bg2">
              <a:lumMod val="20000"/>
              <a:lumOff val="80000"/>
            </a:schemeClr>
          </a:solidFill>
        </p:spPr>
        <p:txBody>
          <a:bodyPr wrap="square" rtlCol="0">
            <a:spAutoFit/>
          </a:bodyPr>
          <a:lstStyle/>
          <a:p>
            <a:pPr algn="ctr"/>
            <a:r>
              <a:rPr lang="en-US" dirty="0" smtClean="0">
                <a:solidFill>
                  <a:srgbClr val="003399"/>
                </a:solidFill>
                <a:latin typeface="Tahoma" panose="020B0604030504040204" pitchFamily="34" charset="0"/>
                <a:ea typeface="Tahoma" panose="020B0604030504040204" pitchFamily="34" charset="0"/>
                <a:cs typeface="Tahoma" panose="020B0604030504040204" pitchFamily="34" charset="0"/>
              </a:rPr>
              <a:t>Risk</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Değerlendirme</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736805" y="5866520"/>
            <a:ext cx="1878591" cy="646331"/>
          </a:xfrm>
          <a:prstGeom prst="rect">
            <a:avLst/>
          </a:prstGeom>
          <a:solidFill>
            <a:schemeClr val="bg2">
              <a:lumMod val="20000"/>
              <a:lumOff val="80000"/>
            </a:schemeClr>
          </a:solidFill>
        </p:spPr>
        <p:txBody>
          <a:bodyPr wrap="none" rtlCol="0">
            <a:spAutoFit/>
          </a:bodyPr>
          <a:lstStyle/>
          <a:p>
            <a:pPr algn="ctr"/>
            <a:r>
              <a:rPr lang="tr-TR"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Tekrarlanabilirlik</a:t>
            </a:r>
            <a:endPar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Gerçeklik</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3" name="Footer Placeholder 12"/>
          <p:cNvSpPr>
            <a:spLocks noGrp="1"/>
          </p:cNvSpPr>
          <p:nvPr>
            <p:ph type="ftr" sz="quarter" idx="11"/>
          </p:nvPr>
        </p:nvSpPr>
        <p:spPr/>
        <p:txBody>
          <a:bodyPr/>
          <a:lstStyle/>
          <a:p>
            <a:pPr>
              <a:defRPr/>
            </a:pPr>
            <a:r>
              <a:rPr lang="en-US" smtClean="0"/>
              <a:t>2017KRM004-PAÜ KalSİS Projesi Eğitimleri, 07 Aralık 2018</a:t>
            </a:r>
            <a:endParaRPr lang="en-US" dirty="0"/>
          </a:p>
        </p:txBody>
      </p:sp>
      <p:sp>
        <p:nvSpPr>
          <p:cNvPr id="19" name="Slide Number Placeholder 18"/>
          <p:cNvSpPr>
            <a:spLocks noGrp="1"/>
          </p:cNvSpPr>
          <p:nvPr>
            <p:ph type="sldNum" sz="quarter" idx="12"/>
          </p:nvPr>
        </p:nvSpPr>
        <p:spPr/>
        <p:txBody>
          <a:bodyPr/>
          <a:lstStyle/>
          <a:p>
            <a:pPr>
              <a:defRPr/>
            </a:pPr>
            <a:fld id="{A909C909-1AEF-482A-9402-771828023E3F}" type="slidenum">
              <a:rPr lang="en-US" smtClean="0"/>
              <a:pPr>
                <a:defRPr/>
              </a:pPr>
              <a:t>43</a:t>
            </a:fld>
            <a:endParaRPr lang="en-US"/>
          </a:p>
        </p:txBody>
      </p:sp>
    </p:spTree>
    <p:extLst>
      <p:ext uri="{BB962C8B-B14F-4D97-AF65-F5344CB8AC3E}">
        <p14:creationId xmlns:p14="http://schemas.microsoft.com/office/powerpoint/2010/main" val="4592774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44</a:t>
            </a:fld>
            <a:endParaRPr lang="en-US"/>
          </a:p>
        </p:txBody>
      </p:sp>
      <p:grpSp>
        <p:nvGrpSpPr>
          <p:cNvPr id="8" name="Group 7"/>
          <p:cNvGrpSpPr/>
          <p:nvPr/>
        </p:nvGrpSpPr>
        <p:grpSpPr>
          <a:xfrm>
            <a:off x="1727787" y="2060848"/>
            <a:ext cx="5760640" cy="4331049"/>
            <a:chOff x="1403648" y="1916832"/>
            <a:chExt cx="6805264" cy="4573466"/>
          </a:xfrm>
        </p:grpSpPr>
        <p:pic>
          <p:nvPicPr>
            <p:cNvPr id="9" name="Picture 8"/>
            <p:cNvPicPr>
              <a:picLocks noChangeAspect="1"/>
            </p:cNvPicPr>
            <p:nvPr/>
          </p:nvPicPr>
          <p:blipFill>
            <a:blip r:embed="rId3"/>
            <a:stretch>
              <a:fillRect/>
            </a:stretch>
          </p:blipFill>
          <p:spPr>
            <a:xfrm>
              <a:off x="1763688" y="1916832"/>
              <a:ext cx="6264696" cy="4573466"/>
            </a:xfrm>
            <a:prstGeom prst="rect">
              <a:avLst/>
            </a:prstGeom>
          </p:spPr>
        </p:pic>
        <p:sp>
          <p:nvSpPr>
            <p:cNvPr id="10" name="TextBox 9"/>
            <p:cNvSpPr txBox="1"/>
            <p:nvPr/>
          </p:nvSpPr>
          <p:spPr>
            <a:xfrm>
              <a:off x="2267743" y="1990581"/>
              <a:ext cx="1440160" cy="650007"/>
            </a:xfrm>
            <a:prstGeom prst="rect">
              <a:avLst/>
            </a:prstGeom>
            <a:solidFill>
              <a:srgbClr val="003399"/>
            </a:solidFill>
          </p:spPr>
          <p:txBody>
            <a:bodyPr wrap="square" rtlCol="0">
              <a:spAutoFit/>
            </a:bodyPr>
            <a:lstStyle/>
            <a:p>
              <a:pPr algn="ctr"/>
              <a:r>
                <a:rPr lang="tr-TR" b="1" dirty="0" smtClean="0">
                  <a:solidFill>
                    <a:srgbClr val="FFFF00"/>
                  </a:solidFill>
                </a:rPr>
                <a:t>Ne ile?</a:t>
              </a:r>
            </a:p>
            <a:p>
              <a:pPr algn="ctr"/>
              <a:r>
                <a:rPr lang="tr-TR" sz="1600" dirty="0" smtClean="0">
                  <a:solidFill>
                    <a:schemeClr val="bg1"/>
                  </a:solidFill>
                </a:rPr>
                <a:t>Kaynaklar</a:t>
              </a:r>
              <a:endParaRPr lang="en-US" sz="1600" dirty="0">
                <a:solidFill>
                  <a:schemeClr val="bg1"/>
                </a:solidFill>
              </a:endParaRPr>
            </a:p>
          </p:txBody>
        </p:sp>
        <p:sp>
          <p:nvSpPr>
            <p:cNvPr id="11" name="TextBox 10"/>
            <p:cNvSpPr txBox="1"/>
            <p:nvPr/>
          </p:nvSpPr>
          <p:spPr>
            <a:xfrm>
              <a:off x="6678487" y="3184902"/>
              <a:ext cx="1530425" cy="1430015"/>
            </a:xfrm>
            <a:prstGeom prst="rect">
              <a:avLst/>
            </a:prstGeom>
            <a:solidFill>
              <a:srgbClr val="003399"/>
            </a:solidFill>
          </p:spPr>
          <p:txBody>
            <a:bodyPr wrap="square" rtlCol="0">
              <a:spAutoFit/>
            </a:bodyPr>
            <a:lstStyle/>
            <a:p>
              <a:pPr algn="ctr"/>
              <a:endParaRPr lang="tr-TR" sz="1600" dirty="0" smtClean="0">
                <a:solidFill>
                  <a:schemeClr val="bg1"/>
                </a:solidFill>
              </a:endParaRPr>
            </a:p>
            <a:p>
              <a:pPr algn="ctr"/>
              <a:r>
                <a:rPr lang="tr-TR" b="1" dirty="0" smtClean="0">
                  <a:solidFill>
                    <a:srgbClr val="FFFF00"/>
                  </a:solidFill>
                </a:rPr>
                <a:t>Çıktılar</a:t>
              </a:r>
            </a:p>
            <a:p>
              <a:pPr algn="ctr"/>
              <a:r>
                <a:rPr lang="tr-TR" sz="1600" dirty="0" smtClean="0">
                  <a:solidFill>
                    <a:schemeClr val="bg1"/>
                  </a:solidFill>
                </a:rPr>
                <a:t>Kime/</a:t>
              </a:r>
            </a:p>
            <a:p>
              <a:pPr algn="ctr"/>
              <a:r>
                <a:rPr lang="tr-TR" sz="1600" dirty="0" smtClean="0">
                  <a:solidFill>
                    <a:schemeClr val="bg1"/>
                  </a:solidFill>
                </a:rPr>
                <a:t>Nereye</a:t>
              </a:r>
            </a:p>
            <a:p>
              <a:pPr algn="ctr"/>
              <a:endParaRPr lang="en-US" sz="1600" dirty="0">
                <a:solidFill>
                  <a:schemeClr val="bg1"/>
                </a:solidFill>
              </a:endParaRPr>
            </a:p>
          </p:txBody>
        </p:sp>
        <p:sp>
          <p:nvSpPr>
            <p:cNvPr id="12" name="TextBox 11"/>
            <p:cNvSpPr txBox="1"/>
            <p:nvPr/>
          </p:nvSpPr>
          <p:spPr>
            <a:xfrm>
              <a:off x="6228185" y="2060848"/>
              <a:ext cx="1704924" cy="650007"/>
            </a:xfrm>
            <a:prstGeom prst="rect">
              <a:avLst/>
            </a:prstGeom>
            <a:solidFill>
              <a:srgbClr val="003399"/>
            </a:solidFill>
          </p:spPr>
          <p:txBody>
            <a:bodyPr wrap="square" rtlCol="0">
              <a:spAutoFit/>
            </a:bodyPr>
            <a:lstStyle/>
            <a:p>
              <a:pPr algn="ctr"/>
              <a:r>
                <a:rPr lang="tr-TR" b="1" dirty="0" smtClean="0">
                  <a:solidFill>
                    <a:srgbClr val="FFFF00"/>
                  </a:solidFill>
                </a:rPr>
                <a:t>Kiminle?</a:t>
              </a:r>
            </a:p>
            <a:p>
              <a:pPr algn="ctr"/>
              <a:r>
                <a:rPr lang="tr-TR" sz="1600" dirty="0" smtClean="0">
                  <a:solidFill>
                    <a:schemeClr val="bg1"/>
                  </a:solidFill>
                </a:rPr>
                <a:t>Personel</a:t>
              </a:r>
              <a:endParaRPr lang="en-US" sz="1600" dirty="0">
                <a:solidFill>
                  <a:schemeClr val="bg1"/>
                </a:solidFill>
              </a:endParaRPr>
            </a:p>
          </p:txBody>
        </p:sp>
        <p:sp>
          <p:nvSpPr>
            <p:cNvPr id="13" name="TextBox 12"/>
            <p:cNvSpPr txBox="1"/>
            <p:nvPr/>
          </p:nvSpPr>
          <p:spPr>
            <a:xfrm>
              <a:off x="1583159" y="5446191"/>
              <a:ext cx="2032198" cy="877509"/>
            </a:xfrm>
            <a:prstGeom prst="rect">
              <a:avLst/>
            </a:prstGeom>
            <a:solidFill>
              <a:srgbClr val="003399"/>
            </a:solidFill>
          </p:spPr>
          <p:txBody>
            <a:bodyPr wrap="square" rtlCol="0">
              <a:spAutoFit/>
            </a:bodyPr>
            <a:lstStyle/>
            <a:p>
              <a:pPr algn="ctr"/>
              <a:r>
                <a:rPr lang="tr-TR" sz="1600" b="1" dirty="0" smtClean="0">
                  <a:solidFill>
                    <a:srgbClr val="FFFF00"/>
                  </a:solidFill>
                </a:rPr>
                <a:t>Nasıl yapılır?</a:t>
              </a:r>
            </a:p>
            <a:p>
              <a:pPr algn="ctr"/>
              <a:r>
                <a:rPr lang="tr-TR" sz="1600" dirty="0" smtClean="0">
                  <a:solidFill>
                    <a:schemeClr val="bg1"/>
                  </a:solidFill>
                </a:rPr>
                <a:t>Yöntemler/</a:t>
              </a:r>
            </a:p>
            <a:p>
              <a:pPr algn="ctr"/>
              <a:r>
                <a:rPr lang="tr-TR" sz="1600" dirty="0" smtClean="0">
                  <a:solidFill>
                    <a:schemeClr val="bg1"/>
                  </a:solidFill>
                </a:rPr>
                <a:t>Dokümantasyon</a:t>
              </a:r>
              <a:endParaRPr lang="en-US" sz="1600" dirty="0">
                <a:solidFill>
                  <a:schemeClr val="bg1"/>
                </a:solidFill>
              </a:endParaRPr>
            </a:p>
          </p:txBody>
        </p:sp>
        <p:sp>
          <p:nvSpPr>
            <p:cNvPr id="14" name="TextBox 13"/>
            <p:cNvSpPr txBox="1"/>
            <p:nvPr/>
          </p:nvSpPr>
          <p:spPr>
            <a:xfrm>
              <a:off x="1403648" y="3184902"/>
              <a:ext cx="1440160" cy="1202512"/>
            </a:xfrm>
            <a:prstGeom prst="rect">
              <a:avLst/>
            </a:prstGeom>
            <a:solidFill>
              <a:srgbClr val="003399"/>
            </a:solidFill>
          </p:spPr>
          <p:txBody>
            <a:bodyPr wrap="square" rtlCol="0">
              <a:spAutoFit/>
            </a:bodyPr>
            <a:lstStyle/>
            <a:p>
              <a:pPr algn="ctr"/>
              <a:r>
                <a:rPr lang="tr-TR" sz="2000" b="1" dirty="0" smtClean="0">
                  <a:solidFill>
                    <a:srgbClr val="FFFF00"/>
                  </a:solidFill>
                </a:rPr>
                <a:t>Girdiler</a:t>
              </a:r>
            </a:p>
            <a:p>
              <a:pPr algn="ctr"/>
              <a:r>
                <a:rPr lang="tr-TR" sz="1600" dirty="0" smtClean="0">
                  <a:solidFill>
                    <a:schemeClr val="bg1"/>
                  </a:solidFill>
                </a:rPr>
                <a:t>Kimden/</a:t>
              </a:r>
            </a:p>
            <a:p>
              <a:pPr algn="ctr"/>
              <a:r>
                <a:rPr lang="tr-TR" sz="1600" dirty="0" smtClean="0">
                  <a:solidFill>
                    <a:schemeClr val="bg1"/>
                  </a:solidFill>
                </a:rPr>
                <a:t>Nereden</a:t>
              </a:r>
            </a:p>
            <a:p>
              <a:pPr algn="ctr"/>
              <a:endParaRPr lang="en-US" sz="1600" dirty="0">
                <a:solidFill>
                  <a:schemeClr val="bg1"/>
                </a:solidFill>
              </a:endParaRPr>
            </a:p>
          </p:txBody>
        </p:sp>
        <p:sp>
          <p:nvSpPr>
            <p:cNvPr id="15" name="TextBox 14"/>
            <p:cNvSpPr txBox="1"/>
            <p:nvPr/>
          </p:nvSpPr>
          <p:spPr>
            <a:xfrm>
              <a:off x="6196316" y="5235483"/>
              <a:ext cx="1704924" cy="1170013"/>
            </a:xfrm>
            <a:prstGeom prst="rect">
              <a:avLst/>
            </a:prstGeom>
            <a:solidFill>
              <a:srgbClr val="003399"/>
            </a:solidFill>
          </p:spPr>
          <p:txBody>
            <a:bodyPr wrap="square" rtlCol="0">
              <a:spAutoFit/>
            </a:bodyPr>
            <a:lstStyle/>
            <a:p>
              <a:pPr algn="ctr"/>
              <a:r>
                <a:rPr lang="tr-TR" b="1" dirty="0" smtClean="0">
                  <a:solidFill>
                    <a:srgbClr val="FFFF00"/>
                  </a:solidFill>
                </a:rPr>
                <a:t>Sonuçlar</a:t>
              </a:r>
              <a:r>
                <a:rPr lang="tr-TR" b="1" dirty="0" smtClean="0">
                  <a:solidFill>
                    <a:schemeClr val="bg1"/>
                  </a:solidFill>
                </a:rPr>
                <a:t> </a:t>
              </a:r>
              <a:r>
                <a:rPr lang="tr-TR" sz="1600" dirty="0" smtClean="0">
                  <a:solidFill>
                    <a:schemeClr val="bg1"/>
                  </a:solidFill>
                </a:rPr>
                <a:t>Nasıl?</a:t>
              </a:r>
            </a:p>
            <a:p>
              <a:pPr algn="ctr"/>
              <a:r>
                <a:rPr lang="tr-TR" sz="1600" dirty="0" smtClean="0">
                  <a:solidFill>
                    <a:schemeClr val="bg1"/>
                  </a:solidFill>
                </a:rPr>
                <a:t>Performans indikatörleri</a:t>
              </a:r>
              <a:endParaRPr lang="en-US" sz="1600" dirty="0">
                <a:solidFill>
                  <a:schemeClr val="bg1"/>
                </a:solidFill>
              </a:endParaRPr>
            </a:p>
          </p:txBody>
        </p:sp>
        <p:sp>
          <p:nvSpPr>
            <p:cNvPr id="16" name="TextBox 15"/>
            <p:cNvSpPr txBox="1"/>
            <p:nvPr/>
          </p:nvSpPr>
          <p:spPr>
            <a:xfrm>
              <a:off x="4018386" y="3320149"/>
              <a:ext cx="1661097" cy="1430015"/>
            </a:xfrm>
            <a:prstGeom prst="rect">
              <a:avLst/>
            </a:prstGeom>
            <a:solidFill>
              <a:srgbClr val="003399"/>
            </a:solidFill>
          </p:spPr>
          <p:txBody>
            <a:bodyPr wrap="square" rtlCol="0">
              <a:spAutoFit/>
            </a:bodyPr>
            <a:lstStyle/>
            <a:p>
              <a:pPr algn="ctr"/>
              <a:r>
                <a:rPr lang="tr-TR" b="1" dirty="0" smtClean="0">
                  <a:solidFill>
                    <a:srgbClr val="FFFF00"/>
                  </a:solidFill>
                </a:rPr>
                <a:t>Süreç</a:t>
              </a:r>
            </a:p>
            <a:p>
              <a:pPr algn="ctr"/>
              <a:r>
                <a:rPr lang="tr-TR" sz="1600" dirty="0" smtClean="0">
                  <a:solidFill>
                    <a:schemeClr val="bg1"/>
                  </a:solidFill>
                </a:rPr>
                <a:t>(Spesifik aktiviteler)</a:t>
              </a:r>
            </a:p>
            <a:p>
              <a:pPr algn="ctr"/>
              <a:r>
                <a:rPr lang="tr-TR" sz="1600" dirty="0" smtClean="0">
                  <a:solidFill>
                    <a:schemeClr val="bg1"/>
                  </a:solidFill>
                </a:rPr>
                <a:t>Değer katmak için</a:t>
              </a:r>
            </a:p>
          </p:txBody>
        </p:sp>
      </p:grpSp>
      <p:sp>
        <p:nvSpPr>
          <p:cNvPr id="17" name="Rectangle 2"/>
          <p:cNvSpPr txBox="1">
            <a:spLocks noChangeArrowheads="1"/>
          </p:cNvSpPr>
          <p:nvPr/>
        </p:nvSpPr>
        <p:spPr>
          <a:xfrm>
            <a:off x="395536" y="248301"/>
            <a:ext cx="8136904" cy="12248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Sürecin tanımlanması:  Kaplumbağa diyagramı</a:t>
            </a:r>
            <a:endParaRPr lang="en-US" altLang="en-US" sz="3600" kern="0" dirty="0" smtClean="0">
              <a:solidFill>
                <a:srgbClr val="A50021"/>
              </a:solidFill>
            </a:endParaRPr>
          </a:p>
        </p:txBody>
      </p:sp>
      <p:sp>
        <p:nvSpPr>
          <p:cNvPr id="3" name="Footer Placeholder 2"/>
          <p:cNvSpPr>
            <a:spLocks noGrp="1"/>
          </p:cNvSpPr>
          <p:nvPr>
            <p:ph type="ftr" sz="quarter" idx="11"/>
          </p:nvPr>
        </p:nvSpPr>
        <p:spPr/>
        <p:txBody>
          <a:bodyPr/>
          <a:lstStyle/>
          <a:p>
            <a:pPr>
              <a:defRPr/>
            </a:pPr>
            <a:r>
              <a:rPr lang="en-US" smtClean="0"/>
              <a:t>2017KRM004-PAÜ KalSİS Projesi Eğitimleri, 07 Aralık 2018</a:t>
            </a:r>
            <a:endParaRPr lang="en-US"/>
          </a:p>
        </p:txBody>
      </p:sp>
    </p:spTree>
    <p:extLst>
      <p:ext uri="{BB962C8B-B14F-4D97-AF65-F5344CB8AC3E}">
        <p14:creationId xmlns:p14="http://schemas.microsoft.com/office/powerpoint/2010/main" val="24366860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45</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98371" y="1848997"/>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07 Aralık 2018</a:t>
            </a:r>
            <a:endParaRPr lang="en-US" dirty="0"/>
          </a:p>
        </p:txBody>
      </p:sp>
    </p:spTree>
    <p:extLst>
      <p:ext uri="{BB962C8B-B14F-4D97-AF65-F5344CB8AC3E}">
        <p14:creationId xmlns:p14="http://schemas.microsoft.com/office/powerpoint/2010/main" val="17943668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46</a:t>
            </a:fld>
            <a:endParaRPr lang="en-US"/>
          </a:p>
        </p:txBody>
      </p:sp>
      <p:sp>
        <p:nvSpPr>
          <p:cNvPr id="13" name="TextBox 12"/>
          <p:cNvSpPr txBox="1"/>
          <p:nvPr/>
        </p:nvSpPr>
        <p:spPr>
          <a:xfrm>
            <a:off x="5026622" y="216462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0128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15248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161842" y="45010"/>
            <a:ext cx="4864780" cy="58844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200" kern="0" dirty="0" smtClean="0">
                <a:solidFill>
                  <a:srgbClr val="A50021"/>
                </a:solidFill>
              </a:rPr>
              <a:t>Eğitim ve Öğretim Süreci</a:t>
            </a:r>
            <a:r>
              <a:rPr lang="tr-TR" altLang="tr-TR" sz="3200" kern="0" dirty="0" smtClean="0">
                <a:solidFill>
                  <a:srgbClr val="A50021"/>
                </a:solidFill>
                <a:latin typeface="Comic Sans MS" panose="030F0702030302020204" pitchFamily="66" charset="0"/>
              </a:rPr>
              <a:t> </a:t>
            </a:r>
            <a:r>
              <a:rPr lang="tr-TR" altLang="tr-TR" sz="2400" kern="0" dirty="0" smtClean="0">
                <a:solidFill>
                  <a:srgbClr val="A50021"/>
                </a:solidFill>
                <a:latin typeface="Comic Sans MS" panose="030F0702030302020204" pitchFamily="66" charset="0"/>
              </a:rPr>
              <a:t/>
            </a:r>
            <a:br>
              <a:rPr lang="tr-TR" altLang="tr-TR" sz="2400" kern="0" dirty="0" smtClean="0">
                <a:solidFill>
                  <a:srgbClr val="A50021"/>
                </a:solidFill>
                <a:latin typeface="Comic Sans MS" panose="030F0702030302020204" pitchFamily="66" charset="0"/>
              </a:rPr>
            </a:br>
            <a:endParaRPr lang="en-US" altLang="tr-TR" sz="2400" kern="0" dirty="0">
              <a:solidFill>
                <a:srgbClr val="A50021"/>
              </a:solidFill>
              <a:latin typeface="Comic Sans MS" panose="030F0702030302020204" pitchFamily="66" charset="0"/>
            </a:endParaRPr>
          </a:p>
        </p:txBody>
      </p:sp>
      <p:sp>
        <p:nvSpPr>
          <p:cNvPr id="15" name="Flowchart: Terminator 14"/>
          <p:cNvSpPr/>
          <p:nvPr/>
        </p:nvSpPr>
        <p:spPr>
          <a:xfrm>
            <a:off x="1706962" y="2009841"/>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58894" y="1980622"/>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19288"/>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26693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57321" y="856215"/>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174105" y="157825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61787" y="233851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75491" y="306334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79306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2413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59986" y="127632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74222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75157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781571"/>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787793"/>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197597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76523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0053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44304" y="188122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36775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45690" y="251788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56176" y="155093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4268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35681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55063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066938" y="2694971"/>
            <a:ext cx="2291957" cy="109809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9093" y="2653403"/>
            <a:ext cx="3795932" cy="1060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084538"/>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074756"/>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054543"/>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21690"/>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25047" y="2318494"/>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7354" y="1044135"/>
            <a:ext cx="1440160" cy="232217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Liseler</a:t>
            </a:r>
          </a:p>
          <a:p>
            <a:pPr algn="ctr" defTabSz="889000">
              <a:lnSpc>
                <a:spcPct val="90000"/>
              </a:lnSpc>
              <a:spcAft>
                <a:spcPct val="35000"/>
              </a:spcAft>
            </a:pPr>
            <a:r>
              <a:rPr lang="tr-TR" dirty="0" smtClean="0">
                <a:solidFill>
                  <a:schemeClr val="bg1"/>
                </a:solidFill>
                <a:latin typeface="+mj-lt"/>
              </a:rPr>
              <a:t>Kolejler</a:t>
            </a:r>
          </a:p>
          <a:p>
            <a:pPr algn="ctr" defTabSz="889000">
              <a:lnSpc>
                <a:spcPct val="90000"/>
              </a:lnSpc>
              <a:spcAft>
                <a:spcPct val="35000"/>
              </a:spcAft>
            </a:pPr>
            <a:r>
              <a:rPr lang="tr-TR" dirty="0" smtClean="0">
                <a:solidFill>
                  <a:schemeClr val="bg1"/>
                </a:solidFill>
                <a:latin typeface="+mj-lt"/>
              </a:rPr>
              <a:t>Üniversiteler</a:t>
            </a:r>
          </a:p>
          <a:p>
            <a:pPr algn="ctr" defTabSz="889000">
              <a:lnSpc>
                <a:spcPct val="90000"/>
              </a:lnSpc>
              <a:spcAft>
                <a:spcPct val="35000"/>
              </a:spcAft>
            </a:pPr>
            <a:r>
              <a:rPr lang="tr-TR" dirty="0" smtClean="0">
                <a:solidFill>
                  <a:schemeClr val="bg1"/>
                </a:solidFill>
                <a:latin typeface="+mj-lt"/>
              </a:rPr>
              <a:t>Dönen öğrenciler</a:t>
            </a:r>
          </a:p>
          <a:p>
            <a:pPr algn="ctr" defTabSz="889000">
              <a:lnSpc>
                <a:spcPct val="90000"/>
              </a:lnSpc>
              <a:spcAft>
                <a:spcPct val="35000"/>
              </a:spcAft>
            </a:pPr>
            <a:endParaRPr lang="tr-TR" dirty="0" smtClean="0">
              <a:solidFill>
                <a:schemeClr val="bg1"/>
              </a:solidFill>
              <a:latin typeface="+mj-lt"/>
            </a:endParaRPr>
          </a:p>
        </p:txBody>
      </p:sp>
      <p:sp>
        <p:nvSpPr>
          <p:cNvPr id="47" name="TextBox 46"/>
          <p:cNvSpPr txBox="1"/>
          <p:nvPr/>
        </p:nvSpPr>
        <p:spPr>
          <a:xfrm>
            <a:off x="1726587" y="1706613"/>
            <a:ext cx="1272589" cy="1186479"/>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dirty="0" smtClean="0">
                <a:solidFill>
                  <a:schemeClr val="bg1"/>
                </a:solidFill>
                <a:latin typeface="+mj-lt"/>
              </a:rPr>
              <a:t>Lise mezunları</a:t>
            </a:r>
          </a:p>
          <a:p>
            <a:pPr algn="ctr" defTabSz="889000">
              <a:lnSpc>
                <a:spcPct val="90000"/>
              </a:lnSpc>
              <a:spcAft>
                <a:spcPct val="35000"/>
              </a:spcAft>
            </a:pPr>
            <a:r>
              <a:rPr lang="tr-TR" dirty="0" smtClean="0">
                <a:solidFill>
                  <a:schemeClr val="bg1"/>
                </a:solidFill>
                <a:latin typeface="+mj-lt"/>
              </a:rPr>
              <a:t>Transfer öğrenciler</a:t>
            </a:r>
          </a:p>
        </p:txBody>
      </p:sp>
      <p:sp>
        <p:nvSpPr>
          <p:cNvPr id="49" name="Rectangle 48"/>
          <p:cNvSpPr/>
          <p:nvPr/>
        </p:nvSpPr>
        <p:spPr>
          <a:xfrm>
            <a:off x="1046500" y="3768156"/>
            <a:ext cx="1264588" cy="60593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mj-lt"/>
                <a:ea typeface="Tahoma" panose="020B0604030504040204" pitchFamily="34" charset="0"/>
                <a:cs typeface="Tahoma" panose="020B0604030504040204" pitchFamily="34" charset="0"/>
              </a:rPr>
              <a:t>Birinci Sınıf</a:t>
            </a:r>
            <a:endParaRPr lang="tr-TR" sz="1600" dirty="0">
              <a:solidFill>
                <a:schemeClr val="bg1"/>
              </a:solidFill>
              <a:latin typeface="+mj-lt"/>
              <a:ea typeface="Tahoma" panose="020B0604030504040204" pitchFamily="34" charset="0"/>
              <a:cs typeface="Tahoma" panose="020B0604030504040204" pitchFamily="34" charset="0"/>
            </a:endParaRPr>
          </a:p>
        </p:txBody>
      </p:sp>
      <p:sp>
        <p:nvSpPr>
          <p:cNvPr id="50" name="Rectangle 49"/>
          <p:cNvSpPr/>
          <p:nvPr/>
        </p:nvSpPr>
        <p:spPr>
          <a:xfrm>
            <a:off x="7060437" y="3717032"/>
            <a:ext cx="1264588" cy="60593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mj-lt"/>
                <a:ea typeface="Tahoma" panose="020B0604030504040204" pitchFamily="34" charset="0"/>
                <a:cs typeface="Tahoma" panose="020B0604030504040204" pitchFamily="34" charset="0"/>
              </a:rPr>
              <a:t>Lisansüstü</a:t>
            </a:r>
            <a:endParaRPr lang="tr-TR" sz="1600" dirty="0">
              <a:solidFill>
                <a:schemeClr val="bg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602803" y="3724670"/>
            <a:ext cx="1264588" cy="60593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mj-lt"/>
                <a:ea typeface="Tahoma" panose="020B0604030504040204" pitchFamily="34" charset="0"/>
                <a:cs typeface="Tahoma" panose="020B0604030504040204" pitchFamily="34" charset="0"/>
              </a:rPr>
              <a:t>Dördüncü Sınıf</a:t>
            </a:r>
            <a:endParaRPr lang="tr-TR" sz="1600" dirty="0">
              <a:solidFill>
                <a:schemeClr val="bg1"/>
              </a:solidFill>
              <a:latin typeface="+mj-lt"/>
              <a:ea typeface="Tahoma" panose="020B0604030504040204" pitchFamily="34" charset="0"/>
              <a:cs typeface="Tahoma" panose="020B0604030504040204" pitchFamily="34" charset="0"/>
            </a:endParaRPr>
          </a:p>
        </p:txBody>
      </p:sp>
      <p:sp>
        <p:nvSpPr>
          <p:cNvPr id="53" name="Rectangle 52"/>
          <p:cNvSpPr/>
          <p:nvPr/>
        </p:nvSpPr>
        <p:spPr>
          <a:xfrm>
            <a:off x="4141655" y="3768155"/>
            <a:ext cx="1264588" cy="60593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mj-lt"/>
                <a:ea typeface="Tahoma" panose="020B0604030504040204" pitchFamily="34" charset="0"/>
                <a:cs typeface="Tahoma" panose="020B0604030504040204" pitchFamily="34" charset="0"/>
              </a:rPr>
              <a:t>Üçüncü Sınıf</a:t>
            </a:r>
            <a:endParaRPr lang="tr-TR" sz="1600" dirty="0">
              <a:solidFill>
                <a:schemeClr val="bg1"/>
              </a:solidFill>
              <a:latin typeface="+mj-lt"/>
              <a:ea typeface="Tahoma" panose="020B0604030504040204" pitchFamily="34" charset="0"/>
              <a:cs typeface="Tahoma" panose="020B0604030504040204" pitchFamily="34" charset="0"/>
            </a:endParaRPr>
          </a:p>
        </p:txBody>
      </p:sp>
      <p:sp>
        <p:nvSpPr>
          <p:cNvPr id="55" name="Rectangle 54"/>
          <p:cNvSpPr/>
          <p:nvPr/>
        </p:nvSpPr>
        <p:spPr>
          <a:xfrm>
            <a:off x="2666665" y="3793066"/>
            <a:ext cx="1264588" cy="60593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mj-lt"/>
                <a:ea typeface="Tahoma" panose="020B0604030504040204" pitchFamily="34" charset="0"/>
                <a:cs typeface="Tahoma" panose="020B0604030504040204" pitchFamily="34" charset="0"/>
              </a:rPr>
              <a:t>İkinci Sınıf</a:t>
            </a:r>
            <a:endParaRPr lang="tr-TR" sz="1600" dirty="0">
              <a:solidFill>
                <a:schemeClr val="bg1"/>
              </a:solidFill>
              <a:latin typeface="+mj-lt"/>
              <a:ea typeface="Tahoma" panose="020B0604030504040204" pitchFamily="34" charset="0"/>
              <a:cs typeface="Tahoma" panose="020B0604030504040204" pitchFamily="34" charset="0"/>
            </a:endParaRPr>
          </a:p>
        </p:txBody>
      </p:sp>
      <p:sp>
        <p:nvSpPr>
          <p:cNvPr id="56" name="TextBox 55"/>
          <p:cNvSpPr txBox="1"/>
          <p:nvPr/>
        </p:nvSpPr>
        <p:spPr>
          <a:xfrm>
            <a:off x="4920896" y="2184187"/>
            <a:ext cx="1171684" cy="341632"/>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dirty="0" smtClean="0">
                <a:solidFill>
                  <a:schemeClr val="bg1"/>
                </a:solidFill>
                <a:latin typeface="+mj-lt"/>
              </a:rPr>
              <a:t>Mezunlar</a:t>
            </a:r>
          </a:p>
        </p:txBody>
      </p:sp>
      <p:sp>
        <p:nvSpPr>
          <p:cNvPr id="57" name="TextBox 56"/>
          <p:cNvSpPr txBox="1"/>
          <p:nvPr/>
        </p:nvSpPr>
        <p:spPr>
          <a:xfrm>
            <a:off x="6332294" y="1027954"/>
            <a:ext cx="1440160" cy="241912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Toplum</a:t>
            </a:r>
          </a:p>
          <a:p>
            <a:pPr algn="ctr" defTabSz="889000">
              <a:lnSpc>
                <a:spcPct val="90000"/>
              </a:lnSpc>
              <a:spcAft>
                <a:spcPct val="35000"/>
              </a:spcAft>
            </a:pPr>
            <a:r>
              <a:rPr lang="tr-TR" dirty="0" smtClean="0">
                <a:solidFill>
                  <a:schemeClr val="bg1"/>
                </a:solidFill>
                <a:latin typeface="+mj-lt"/>
              </a:rPr>
              <a:t>İşverenler</a:t>
            </a:r>
          </a:p>
          <a:p>
            <a:pPr algn="ctr" defTabSz="889000">
              <a:lnSpc>
                <a:spcPct val="90000"/>
              </a:lnSpc>
              <a:spcAft>
                <a:spcPct val="35000"/>
              </a:spcAft>
            </a:pPr>
            <a:r>
              <a:rPr lang="tr-TR" dirty="0" smtClean="0">
                <a:solidFill>
                  <a:schemeClr val="bg1"/>
                </a:solidFill>
                <a:latin typeface="+mj-lt"/>
              </a:rPr>
              <a:t>Lisansüstü</a:t>
            </a:r>
          </a:p>
          <a:p>
            <a:pPr algn="ctr" defTabSz="889000">
              <a:lnSpc>
                <a:spcPct val="90000"/>
              </a:lnSpc>
              <a:spcAft>
                <a:spcPct val="35000"/>
              </a:spcAft>
            </a:pPr>
            <a:r>
              <a:rPr lang="tr-TR" dirty="0" smtClean="0">
                <a:solidFill>
                  <a:schemeClr val="bg1"/>
                </a:solidFill>
                <a:latin typeface="+mj-lt"/>
              </a:rPr>
              <a:t>Okullar</a:t>
            </a:r>
          </a:p>
          <a:p>
            <a:pPr algn="ctr" defTabSz="889000">
              <a:lnSpc>
                <a:spcPct val="90000"/>
              </a:lnSpc>
              <a:spcAft>
                <a:spcPct val="35000"/>
              </a:spcAft>
            </a:pPr>
            <a:r>
              <a:rPr lang="tr-TR" dirty="0" smtClean="0">
                <a:solidFill>
                  <a:schemeClr val="bg1"/>
                </a:solidFill>
                <a:latin typeface="+mj-lt"/>
              </a:rPr>
              <a:t>vb.</a:t>
            </a:r>
          </a:p>
          <a:p>
            <a:pPr algn="ctr" defTabSz="889000">
              <a:lnSpc>
                <a:spcPct val="90000"/>
              </a:lnSpc>
              <a:spcAft>
                <a:spcPct val="35000"/>
              </a:spcAft>
            </a:pPr>
            <a:endParaRPr lang="tr-TR" dirty="0" smtClean="0">
              <a:solidFill>
                <a:schemeClr val="bg1"/>
              </a:solidFill>
              <a:latin typeface="+mj-lt"/>
            </a:endParaRPr>
          </a:p>
        </p:txBody>
      </p:sp>
      <p:sp>
        <p:nvSpPr>
          <p:cNvPr id="58" name="Rectangle 57"/>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Planlama, tasarlama,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a:t>
            </a:r>
            <a:r>
              <a:rPr lang="tr-TR" sz="1600" dirty="0">
                <a:solidFill>
                  <a:schemeClr val="tx1"/>
                </a:solidFill>
                <a:ea typeface="Tahoma" panose="020B0604030504040204" pitchFamily="34" charset="0"/>
                <a:cs typeface="Tahoma" panose="020B0604030504040204" pitchFamily="34" charset="0"/>
              </a:rPr>
              <a:t>süreçleri </a:t>
            </a:r>
          </a:p>
        </p:txBody>
      </p:sp>
      <p:sp>
        <p:nvSpPr>
          <p:cNvPr id="60" name="Rectangle 59"/>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66" name="Rectangle 65"/>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61" name="TextBox 60"/>
          <p:cNvSpPr txBox="1"/>
          <p:nvPr/>
        </p:nvSpPr>
        <p:spPr>
          <a:xfrm>
            <a:off x="3175294" y="161183"/>
            <a:ext cx="1624808" cy="1643527"/>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sz="1200" dirty="0" smtClean="0">
                <a:solidFill>
                  <a:schemeClr val="bg1"/>
                </a:solidFill>
                <a:latin typeface="+mj-lt"/>
              </a:rPr>
              <a:t>Kaynaklar</a:t>
            </a:r>
          </a:p>
          <a:p>
            <a:pPr algn="ctr" defTabSz="889000">
              <a:lnSpc>
                <a:spcPct val="90000"/>
              </a:lnSpc>
              <a:spcAft>
                <a:spcPct val="35000"/>
              </a:spcAft>
            </a:pPr>
            <a:r>
              <a:rPr lang="tr-TR" sz="1200" dirty="0" smtClean="0">
                <a:solidFill>
                  <a:schemeClr val="bg1"/>
                </a:solidFill>
                <a:latin typeface="+mj-lt"/>
              </a:rPr>
              <a:t>Öğretim elemanları</a:t>
            </a:r>
          </a:p>
          <a:p>
            <a:pPr algn="ctr" defTabSz="889000">
              <a:lnSpc>
                <a:spcPct val="90000"/>
              </a:lnSpc>
              <a:spcAft>
                <a:spcPct val="35000"/>
              </a:spcAft>
            </a:pPr>
            <a:r>
              <a:rPr lang="tr-TR" sz="1200" dirty="0" smtClean="0">
                <a:solidFill>
                  <a:schemeClr val="bg1"/>
                </a:solidFill>
                <a:latin typeface="+mj-lt"/>
              </a:rPr>
              <a:t>Müfredat</a:t>
            </a:r>
          </a:p>
          <a:p>
            <a:pPr algn="ctr" defTabSz="889000">
              <a:lnSpc>
                <a:spcPct val="90000"/>
              </a:lnSpc>
              <a:spcAft>
                <a:spcPct val="35000"/>
              </a:spcAft>
            </a:pPr>
            <a:r>
              <a:rPr lang="tr-TR" sz="1200" dirty="0" smtClean="0">
                <a:solidFill>
                  <a:schemeClr val="bg1"/>
                </a:solidFill>
                <a:latin typeface="+mj-lt"/>
              </a:rPr>
              <a:t>Eğitim programı</a:t>
            </a:r>
          </a:p>
          <a:p>
            <a:pPr algn="ctr" defTabSz="889000">
              <a:lnSpc>
                <a:spcPct val="90000"/>
              </a:lnSpc>
              <a:spcAft>
                <a:spcPct val="35000"/>
              </a:spcAft>
            </a:pPr>
            <a:r>
              <a:rPr lang="tr-TR" sz="1200" dirty="0" smtClean="0">
                <a:solidFill>
                  <a:schemeClr val="bg1"/>
                </a:solidFill>
                <a:latin typeface="+mj-lt"/>
              </a:rPr>
              <a:t>Yönetim</a:t>
            </a:r>
          </a:p>
          <a:p>
            <a:pPr algn="ctr" defTabSz="889000">
              <a:lnSpc>
                <a:spcPct val="90000"/>
              </a:lnSpc>
              <a:spcAft>
                <a:spcPct val="35000"/>
              </a:spcAft>
            </a:pPr>
            <a:r>
              <a:rPr lang="tr-TR" sz="1200" dirty="0" smtClean="0">
                <a:solidFill>
                  <a:schemeClr val="bg1"/>
                </a:solidFill>
                <a:latin typeface="+mj-lt"/>
              </a:rPr>
              <a:t>İdare</a:t>
            </a:r>
          </a:p>
          <a:p>
            <a:pPr algn="ctr" defTabSz="889000">
              <a:lnSpc>
                <a:spcPct val="90000"/>
              </a:lnSpc>
              <a:spcAft>
                <a:spcPct val="35000"/>
              </a:spcAft>
            </a:pPr>
            <a:r>
              <a:rPr lang="tr-TR" sz="1200" dirty="0" smtClean="0">
                <a:solidFill>
                  <a:schemeClr val="bg1"/>
                </a:solidFill>
                <a:latin typeface="+mj-lt"/>
              </a:rPr>
              <a:t>Destek</a:t>
            </a:r>
          </a:p>
        </p:txBody>
      </p:sp>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a:p>
        </p:txBody>
      </p:sp>
      <p:sp>
        <p:nvSpPr>
          <p:cNvPr id="62" name="TextBox 61"/>
          <p:cNvSpPr txBox="1"/>
          <p:nvPr/>
        </p:nvSpPr>
        <p:spPr>
          <a:xfrm>
            <a:off x="7835794" y="1037941"/>
            <a:ext cx="1413786" cy="232217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TYYÇ</a:t>
            </a:r>
          </a:p>
          <a:p>
            <a:pPr algn="ctr" defTabSz="889000">
              <a:lnSpc>
                <a:spcPct val="90000"/>
              </a:lnSpc>
              <a:spcAft>
                <a:spcPct val="35000"/>
              </a:spcAft>
            </a:pPr>
            <a:r>
              <a:rPr lang="tr-TR" dirty="0" smtClean="0">
                <a:solidFill>
                  <a:schemeClr val="bg1"/>
                </a:solidFill>
                <a:latin typeface="+mj-lt"/>
              </a:rPr>
              <a:t>Program yeterlilikleri</a:t>
            </a:r>
          </a:p>
          <a:p>
            <a:pPr algn="ctr" defTabSz="889000">
              <a:lnSpc>
                <a:spcPct val="90000"/>
              </a:lnSpc>
              <a:spcAft>
                <a:spcPct val="35000"/>
              </a:spcAft>
            </a:pPr>
            <a:r>
              <a:rPr lang="tr-TR" dirty="0" smtClean="0">
                <a:solidFill>
                  <a:schemeClr val="bg1"/>
                </a:solidFill>
                <a:latin typeface="+mj-lt"/>
              </a:rPr>
              <a:t>Güncel</a:t>
            </a:r>
          </a:p>
          <a:p>
            <a:pPr algn="ctr" defTabSz="889000">
              <a:lnSpc>
                <a:spcPct val="90000"/>
              </a:lnSpc>
              <a:spcAft>
                <a:spcPct val="35000"/>
              </a:spcAft>
            </a:pPr>
            <a:r>
              <a:rPr lang="tr-TR" dirty="0" smtClean="0">
                <a:solidFill>
                  <a:schemeClr val="bg1"/>
                </a:solidFill>
                <a:latin typeface="+mj-lt"/>
              </a:rPr>
              <a:t>Gelecek</a:t>
            </a:r>
          </a:p>
          <a:p>
            <a:pPr algn="ctr" defTabSz="889000">
              <a:lnSpc>
                <a:spcPct val="90000"/>
              </a:lnSpc>
              <a:spcAft>
                <a:spcPct val="35000"/>
              </a:spcAft>
            </a:pPr>
            <a:endParaRPr lang="tr-TR" dirty="0" smtClean="0">
              <a:solidFill>
                <a:schemeClr val="bg1"/>
              </a:solidFill>
              <a:latin typeface="+mj-lt"/>
            </a:endParaRPr>
          </a:p>
        </p:txBody>
      </p:sp>
    </p:spTree>
    <p:extLst>
      <p:ext uri="{BB962C8B-B14F-4D97-AF65-F5344CB8AC3E}">
        <p14:creationId xmlns:p14="http://schemas.microsoft.com/office/powerpoint/2010/main" val="37078597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arn(inVertical)">
                                      <p:cBhvr>
                                        <p:cTn id="13" dur="500"/>
                                        <p:tgtEl>
                                          <p:spTgt spid="6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inVertical)">
                                      <p:cBhvr>
                                        <p:cTn id="16" dur="500"/>
                                        <p:tgtEl>
                                          <p:spTgt spid="5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6" grpId="0" animBg="1"/>
      <p:bldP spid="57" grpId="0" animBg="1"/>
      <p:bldP spid="61" grpId="0" animBg="1"/>
      <p:bldP spid="6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47</a:t>
            </a:fld>
            <a:endParaRPr lang="en-US" altLang="en-US" sz="1400" smtClean="0"/>
          </a:p>
        </p:txBody>
      </p:sp>
      <p:sp>
        <p:nvSpPr>
          <p:cNvPr id="49156" name="Text Box 4"/>
          <p:cNvSpPr txBox="1">
            <a:spLocks noChangeArrowheads="1"/>
          </p:cNvSpPr>
          <p:nvPr/>
        </p:nvSpPr>
        <p:spPr bwMode="auto">
          <a:xfrm>
            <a:off x="1115616" y="2564904"/>
            <a:ext cx="7043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T</a:t>
            </a:r>
            <a:r>
              <a:rPr lang="en-US" altLang="en-US" sz="2800" dirty="0" err="1" smtClean="0">
                <a:solidFill>
                  <a:srgbClr val="C00000"/>
                </a:solidFill>
                <a:latin typeface="+mj-lt"/>
              </a:rPr>
              <a:t>eşekkürler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07 Aralık 2018</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a:t>
            </a:fld>
            <a:endParaRPr lang="en-US"/>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pic>
        <p:nvPicPr>
          <p:cNvPr id="9" name="Picture 8"/>
          <p:cNvPicPr>
            <a:picLocks noChangeAspect="1"/>
          </p:cNvPicPr>
          <p:nvPr/>
        </p:nvPicPr>
        <p:blipFill>
          <a:blip r:embed="rId3"/>
          <a:stretch>
            <a:fillRect/>
          </a:stretch>
        </p:blipFill>
        <p:spPr>
          <a:xfrm>
            <a:off x="827584" y="1052736"/>
            <a:ext cx="3456384" cy="5314320"/>
          </a:xfrm>
          <a:prstGeom prst="rect">
            <a:avLst/>
          </a:prstGeom>
        </p:spPr>
      </p:pic>
      <p:pic>
        <p:nvPicPr>
          <p:cNvPr id="10" name="Picture 9"/>
          <p:cNvPicPr>
            <a:picLocks noChangeAspect="1"/>
          </p:cNvPicPr>
          <p:nvPr/>
        </p:nvPicPr>
        <p:blipFill>
          <a:blip r:embed="rId4"/>
          <a:stretch>
            <a:fillRect/>
          </a:stretch>
        </p:blipFill>
        <p:spPr>
          <a:xfrm>
            <a:off x="4499992" y="968965"/>
            <a:ext cx="3449469" cy="5276260"/>
          </a:xfrm>
          <a:prstGeom prst="rect">
            <a:avLst/>
          </a:prstGeom>
        </p:spPr>
      </p:pic>
    </p:spTree>
    <p:extLst>
      <p:ext uri="{BB962C8B-B14F-4D97-AF65-F5344CB8AC3E}">
        <p14:creationId xmlns:p14="http://schemas.microsoft.com/office/powerpoint/2010/main" val="241015817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Katılımcılar</a:t>
            </a:r>
          </a:p>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42</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pic>
        <p:nvPicPr>
          <p:cNvPr id="3" name="Picture 2"/>
          <p:cNvPicPr>
            <a:picLocks noChangeAspect="1"/>
          </p:cNvPicPr>
          <p:nvPr/>
        </p:nvPicPr>
        <p:blipFill>
          <a:blip r:embed="rId3"/>
          <a:stretch>
            <a:fillRect/>
          </a:stretch>
        </p:blipFill>
        <p:spPr>
          <a:xfrm>
            <a:off x="2627784" y="2492896"/>
            <a:ext cx="3871991" cy="3374989"/>
          </a:xfrm>
          <a:prstGeom prst="rect">
            <a:avLst/>
          </a:prstGeom>
        </p:spPr>
      </p:pic>
    </p:spTree>
    <p:extLst>
      <p:ext uri="{BB962C8B-B14F-4D97-AF65-F5344CB8AC3E}">
        <p14:creationId xmlns:p14="http://schemas.microsoft.com/office/powerpoint/2010/main" val="39171634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7</a:t>
            </a:fld>
            <a:endParaRPr lang="en-US"/>
          </a:p>
        </p:txBody>
      </p:sp>
      <p:sp>
        <p:nvSpPr>
          <p:cNvPr id="5" name="Rectangle 4"/>
          <p:cNvSpPr txBox="1">
            <a:spLocks noChangeArrowheads="1"/>
          </p:cNvSpPr>
          <p:nvPr/>
        </p:nvSpPr>
        <p:spPr>
          <a:xfrm>
            <a:off x="82352" y="260648"/>
            <a:ext cx="8604448" cy="165618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Kalite Komisyonu </a:t>
            </a:r>
          </a:p>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Eğitim-Öğretim Süreci Çalışma Grubu</a:t>
            </a:r>
            <a:endPar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pic>
        <p:nvPicPr>
          <p:cNvPr id="4" name="Picture 3"/>
          <p:cNvPicPr>
            <a:picLocks noChangeAspect="1"/>
          </p:cNvPicPr>
          <p:nvPr/>
        </p:nvPicPr>
        <p:blipFill>
          <a:blip r:embed="rId3"/>
          <a:stretch>
            <a:fillRect/>
          </a:stretch>
        </p:blipFill>
        <p:spPr>
          <a:xfrm>
            <a:off x="678398" y="2708920"/>
            <a:ext cx="8009817" cy="1455697"/>
          </a:xfrm>
          <a:prstGeom prst="rect">
            <a:avLst/>
          </a:prstGeom>
        </p:spPr>
      </p:pic>
    </p:spTree>
    <p:extLst>
      <p:ext uri="{BB962C8B-B14F-4D97-AF65-F5344CB8AC3E}">
        <p14:creationId xmlns:p14="http://schemas.microsoft.com/office/powerpoint/2010/main" val="266725462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8</a:t>
            </a:fld>
            <a:endParaRPr lang="en-US"/>
          </a:p>
        </p:txBody>
      </p:sp>
      <p:sp>
        <p:nvSpPr>
          <p:cNvPr id="5" name="Rectangle 4"/>
          <p:cNvSpPr txBox="1">
            <a:spLocks noChangeArrowheads="1"/>
          </p:cNvSpPr>
          <p:nvPr/>
        </p:nvSpPr>
        <p:spPr>
          <a:xfrm>
            <a:off x="0" y="692696"/>
            <a:ext cx="8604448" cy="8640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Bilgi İşlem Daire Başkanlığı</a:t>
            </a:r>
            <a:endPar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sp>
        <p:nvSpPr>
          <p:cNvPr id="7" name="Rectangle 4"/>
          <p:cNvSpPr txBox="1">
            <a:spLocks noChangeArrowheads="1"/>
          </p:cNvSpPr>
          <p:nvPr/>
        </p:nvSpPr>
        <p:spPr>
          <a:xfrm>
            <a:off x="94769" y="2604864"/>
            <a:ext cx="8604448" cy="8640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Öğrenci İşleri Daire Başkanlığı</a:t>
            </a:r>
            <a:endPar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4"/>
          <p:cNvSpPr txBox="1">
            <a:spLocks noChangeArrowheads="1"/>
          </p:cNvSpPr>
          <p:nvPr/>
        </p:nvSpPr>
        <p:spPr>
          <a:xfrm>
            <a:off x="251520" y="4414979"/>
            <a:ext cx="8604448" cy="8640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Komisyonu</a:t>
            </a:r>
            <a:endPar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18430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9</a:t>
            </a:fld>
            <a:endParaRPr lang="en-US"/>
          </a:p>
        </p:txBody>
      </p:sp>
      <p:sp>
        <p:nvSpPr>
          <p:cNvPr id="3" name="Rectangle 2"/>
          <p:cNvSpPr/>
          <p:nvPr/>
        </p:nvSpPr>
        <p:spPr>
          <a:xfrm>
            <a:off x="971600" y="1458720"/>
            <a:ext cx="7236296" cy="5021888"/>
          </a:xfrm>
          <a:prstGeom prst="rect">
            <a:avLst/>
          </a:prstGeom>
        </p:spPr>
        <p:txBody>
          <a:bodyPr wrap="square">
            <a:spAutoFit/>
          </a:bodyPr>
          <a:lstStyle/>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Not:</a:t>
            </a: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Eğitim interaktif yürütüleceği için soru ve yanıtlar sunumlar sırasında değerlendirilecektir. </a:t>
            </a:r>
          </a:p>
          <a:p>
            <a:pPr marL="400050" indent="-400050">
              <a:lnSpc>
                <a:spcPct val="150000"/>
              </a:lnSpc>
              <a:buFont typeface="Arial" panose="020B0604020202020204" pitchFamily="34" charset="0"/>
              <a:buChar char="•"/>
            </a:pPr>
            <a:endParaRPr lang="tr-TR"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Önemli hususlar:</a:t>
            </a: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Eğitim interaktif olarak yürütüleceğinden katılımcıların dizüstü bilgisayarları, kâğıt ve kalem bulundurmaları rica olunur.</a:t>
            </a: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Eğitim tüm üniversitede izlenebilecek şekilde planlanmıştır. Eğitim saatlerinde açılacak olan sanal sınıf adresi genel duyuru olarak tüm üniversite akademik ve idari personel ile öğrencilere duyurulacaktır. Uzaktan katılımcılar soru sorma ve bilgi paylaşımda bulunabileceklerdir. </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ile ilgili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07 Aralık 2018</a:t>
            </a:r>
            <a:endParaRPr lang="en-US" sz="1050" dirty="0">
              <a:solidFill>
                <a:srgbClr val="333399"/>
              </a:solidFill>
              <a:latin typeface="+mj-lt"/>
            </a:endParaRPr>
          </a:p>
        </p:txBody>
      </p:sp>
    </p:spTree>
    <p:extLst>
      <p:ext uri="{BB962C8B-B14F-4D97-AF65-F5344CB8AC3E}">
        <p14:creationId xmlns:p14="http://schemas.microsoft.com/office/powerpoint/2010/main" val="41141488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26151</TotalTime>
  <Words>2548</Words>
  <Application>Microsoft Office PowerPoint</Application>
  <PresentationFormat>On-screen Show (4:3)</PresentationFormat>
  <Paragraphs>680</Paragraphs>
  <Slides>47</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Calibri Light</vt:lpstr>
      <vt:lpstr>Comic Sans MS</vt:lpstr>
      <vt:lpstr>Tahoma</vt:lpstr>
      <vt:lpstr>Times New Roman</vt:lpstr>
      <vt:lpstr>Varsayılan Tasarım</vt:lpstr>
      <vt:lpstr>Custom Design</vt:lpstr>
      <vt:lpstr> Eğitim-Öğretim Süreci Tanımlama Eğitimi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süreci yaşam döngüsü  (Sürekli İyileştirme Yaklaşımı)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Neden ve Etki Diyagramı</vt:lpstr>
      <vt:lpstr>Kalite Yönetim Sistemi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Vazoaktif Moleküller</dc:title>
  <dc:creator>Diler Aslan</dc:creator>
  <cp:lastModifiedBy>Diler Aslan</cp:lastModifiedBy>
  <cp:revision>1957</cp:revision>
  <cp:lastPrinted>2013-09-24T10:22:21Z</cp:lastPrinted>
  <dcterms:created xsi:type="dcterms:W3CDTF">2003-01-15T18:41:07Z</dcterms:created>
  <dcterms:modified xsi:type="dcterms:W3CDTF">2018-12-06T14:03:41Z</dcterms:modified>
</cp:coreProperties>
</file>